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7" r:id="rId2"/>
    <p:sldId id="258" r:id="rId3"/>
    <p:sldId id="25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3" d="100"/>
          <a:sy n="83" d="100"/>
        </p:scale>
        <p:origin x="45"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D96F2-02BD-E71F-EFBD-14FECCF2D331}"/>
              </a:ext>
            </a:extLst>
          </p:cNvPr>
          <p:cNvSpPr>
            <a:spLocks noGrp="1"/>
          </p:cNvSpPr>
          <p:nvPr>
            <p:ph type="ctrTitle"/>
          </p:nvPr>
        </p:nvSpPr>
        <p:spPr>
          <a:xfrm>
            <a:off x="1524000" y="1122362"/>
            <a:ext cx="7172325" cy="3152251"/>
          </a:xfrm>
        </p:spPr>
        <p:txBody>
          <a:bodyPr anchor="b">
            <a:normAutofit/>
          </a:bodyPr>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BBE90113-E8E1-4E48-41BC-583802BFC956}"/>
              </a:ext>
            </a:extLst>
          </p:cNvPr>
          <p:cNvSpPr>
            <a:spLocks noGrp="1"/>
          </p:cNvSpPr>
          <p:nvPr>
            <p:ph type="subTitle" idx="1"/>
          </p:nvPr>
        </p:nvSpPr>
        <p:spPr>
          <a:xfrm>
            <a:off x="1524000" y="4920137"/>
            <a:ext cx="7172325" cy="112236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AC7EE5-BFF0-D779-4261-E239DB450A69}"/>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5" name="Footer Placeholder 4">
            <a:extLst>
              <a:ext uri="{FF2B5EF4-FFF2-40B4-BE49-F238E27FC236}">
                <a16:creationId xmlns:a16="http://schemas.microsoft.com/office/drawing/2014/main" id="{63789492-34ED-FE24-4F29-E4C8F5497B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B0C886-7F1E-7BC1-9A9E-B24C2AC2F0F5}"/>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8" name="Straight Connector 7">
            <a:extLst>
              <a:ext uri="{FF2B5EF4-FFF2-40B4-BE49-F238E27FC236}">
                <a16:creationId xmlns:a16="http://schemas.microsoft.com/office/drawing/2014/main" id="{1C74AEE6-9CA7-5247-DC34-99634247DF50}"/>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2358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532FD-157B-437C-E9D5-B66E8B3B19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790A51-A7E8-7A6A-5FD0-F9B250BE41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78C8B8-F999-7D95-435D-17CE6ACCDC87}"/>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5" name="Footer Placeholder 4">
            <a:extLst>
              <a:ext uri="{FF2B5EF4-FFF2-40B4-BE49-F238E27FC236}">
                <a16:creationId xmlns:a16="http://schemas.microsoft.com/office/drawing/2014/main" id="{6E427265-C89C-937F-1DA3-F377F68770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EB89E-4530-3632-3485-F481DB042ED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4191722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8056A-761D-1DBC-276A-2A46D153C03F}"/>
              </a:ext>
            </a:extLst>
          </p:cNvPr>
          <p:cNvSpPr>
            <a:spLocks noGrp="1"/>
          </p:cNvSpPr>
          <p:nvPr>
            <p:ph type="title"/>
          </p:nvPr>
        </p:nvSpPr>
        <p:spPr>
          <a:xfrm>
            <a:off x="1471613" y="1355763"/>
            <a:ext cx="6972300" cy="2255794"/>
          </a:xfrm>
        </p:spPr>
        <p:txBody>
          <a:bodyPr anchor="t">
            <a:normAutofit/>
          </a:bodyPr>
          <a:lstStyle>
            <a:lvl1pPr>
              <a:lnSpc>
                <a:spcPct val="110000"/>
              </a:lnSpc>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193904B3-6AC1-19D5-3EAE-2009A3B4CE65}"/>
              </a:ext>
            </a:extLst>
          </p:cNvPr>
          <p:cNvSpPr>
            <a:spLocks noGrp="1"/>
          </p:cNvSpPr>
          <p:nvPr>
            <p:ph type="body" idx="1"/>
          </p:nvPr>
        </p:nvSpPr>
        <p:spPr>
          <a:xfrm>
            <a:off x="1524000" y="4921820"/>
            <a:ext cx="5524500" cy="1150934"/>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FA2A86D-493D-5BF6-8AA6-F1231E3BAE7D}"/>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5" name="Footer Placeholder 4">
            <a:extLst>
              <a:ext uri="{FF2B5EF4-FFF2-40B4-BE49-F238E27FC236}">
                <a16:creationId xmlns:a16="http://schemas.microsoft.com/office/drawing/2014/main" id="{79CCCD76-6623-164A-7BFA-207AFA0576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64312-1F20-5486-62B0-A8BB8829D6CA}"/>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4" name="Straight Connector 13">
            <a:extLst>
              <a:ext uri="{FF2B5EF4-FFF2-40B4-BE49-F238E27FC236}">
                <a16:creationId xmlns:a16="http://schemas.microsoft.com/office/drawing/2014/main" id="{4703F1C9-9114-4426-6F07-F7FF9CCD5FC4}"/>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5557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CFC4C-4D16-E5A8-F934-8B158F6F273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79BDE54-F935-945D-3E4F-B659695E84DA}"/>
              </a:ext>
            </a:extLst>
          </p:cNvPr>
          <p:cNvSpPr>
            <a:spLocks noGrp="1"/>
          </p:cNvSpPr>
          <p:nvPr>
            <p:ph sz="half" idx="1"/>
          </p:nvPr>
        </p:nvSpPr>
        <p:spPr>
          <a:xfrm>
            <a:off x="952500" y="2286002"/>
            <a:ext cx="5067300" cy="38909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28F3710-E06B-05DE-937A-C92E52569E34}"/>
              </a:ext>
            </a:extLst>
          </p:cNvPr>
          <p:cNvSpPr>
            <a:spLocks noGrp="1"/>
          </p:cNvSpPr>
          <p:nvPr>
            <p:ph sz="half" idx="2"/>
          </p:nvPr>
        </p:nvSpPr>
        <p:spPr>
          <a:xfrm>
            <a:off x="6172200" y="2286001"/>
            <a:ext cx="5067300" cy="38909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7302EFD-42D3-11C1-677E-0E478B93F7B2}"/>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6" name="Footer Placeholder 5">
            <a:extLst>
              <a:ext uri="{FF2B5EF4-FFF2-40B4-BE49-F238E27FC236}">
                <a16:creationId xmlns:a16="http://schemas.microsoft.com/office/drawing/2014/main" id="{224C2F08-0D93-B14B-6106-2925DF3E16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A5DE81-F2AB-CCB9-8B68-5E4F31011FF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19001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2D81B-4E36-1511-E9A7-8FB931B41FCF}"/>
              </a:ext>
            </a:extLst>
          </p:cNvPr>
          <p:cNvSpPr>
            <a:spLocks noGrp="1"/>
          </p:cNvSpPr>
          <p:nvPr>
            <p:ph type="title"/>
          </p:nvPr>
        </p:nvSpPr>
        <p:spPr>
          <a:xfrm>
            <a:off x="952500" y="1004888"/>
            <a:ext cx="10287000" cy="90011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7FA73DE-183B-9473-20AD-2D3BFED8439F}"/>
              </a:ext>
            </a:extLst>
          </p:cNvPr>
          <p:cNvSpPr>
            <a:spLocks noGrp="1"/>
          </p:cNvSpPr>
          <p:nvPr>
            <p:ph type="body" idx="1"/>
          </p:nvPr>
        </p:nvSpPr>
        <p:spPr>
          <a:xfrm>
            <a:off x="952501"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D70FB3D-60AC-DEF2-4472-31B4E076CBCC}"/>
              </a:ext>
            </a:extLst>
          </p:cNvPr>
          <p:cNvSpPr>
            <a:spLocks noGrp="1"/>
          </p:cNvSpPr>
          <p:nvPr>
            <p:ph sz="half" idx="2"/>
          </p:nvPr>
        </p:nvSpPr>
        <p:spPr>
          <a:xfrm>
            <a:off x="952501" y="3048001"/>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16E5BDB-B29C-788F-E2FB-6C154E8FE82E}"/>
              </a:ext>
            </a:extLst>
          </p:cNvPr>
          <p:cNvSpPr>
            <a:spLocks noGrp="1"/>
          </p:cNvSpPr>
          <p:nvPr>
            <p:ph type="body" sz="quarter" idx="3"/>
          </p:nvPr>
        </p:nvSpPr>
        <p:spPr>
          <a:xfrm>
            <a:off x="6353174"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513FF49-3276-24CA-BC81-FA92C0A9309A}"/>
              </a:ext>
            </a:extLst>
          </p:cNvPr>
          <p:cNvSpPr>
            <a:spLocks noGrp="1"/>
          </p:cNvSpPr>
          <p:nvPr>
            <p:ph sz="quarter" idx="4"/>
          </p:nvPr>
        </p:nvSpPr>
        <p:spPr>
          <a:xfrm>
            <a:off x="6353174" y="3048000"/>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E8FA1C8-C196-9BE1-F603-3FC17EDD91F8}"/>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8" name="Footer Placeholder 7">
            <a:extLst>
              <a:ext uri="{FF2B5EF4-FFF2-40B4-BE49-F238E27FC236}">
                <a16:creationId xmlns:a16="http://schemas.microsoft.com/office/drawing/2014/main" id="{CFB79692-E142-E1D7-AD17-30C5F13657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90FCF2-7B78-2A2A-F878-58335FEA390C}"/>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1" name="Straight Connector 10">
            <a:extLst>
              <a:ext uri="{FF2B5EF4-FFF2-40B4-BE49-F238E27FC236}">
                <a16:creationId xmlns:a16="http://schemas.microsoft.com/office/drawing/2014/main" id="{BC2D0356-1ECF-682B-F87A-811BDD28B2CB}"/>
              </a:ext>
            </a:extLst>
          </p:cNvPr>
          <p:cNvCxnSpPr>
            <a:cxnSpLocks/>
          </p:cNvCxnSpPr>
          <p:nvPr/>
        </p:nvCxnSpPr>
        <p:spPr>
          <a:xfrm>
            <a:off x="1052513"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06CA06-9701-E645-C0A5-594B227B288F}"/>
              </a:ext>
            </a:extLst>
          </p:cNvPr>
          <p:cNvCxnSpPr>
            <a:cxnSpLocks/>
          </p:cNvCxnSpPr>
          <p:nvPr/>
        </p:nvCxnSpPr>
        <p:spPr>
          <a:xfrm>
            <a:off x="6435725"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5486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214DA-C0D4-E152-7F42-F6352C961E82}"/>
              </a:ext>
            </a:extLst>
          </p:cNvPr>
          <p:cNvSpPr>
            <a:spLocks noGrp="1"/>
          </p:cNvSpPr>
          <p:nvPr>
            <p:ph type="title"/>
          </p:nvPr>
        </p:nvSpPr>
        <p:spPr>
          <a:xfrm>
            <a:off x="1524000" y="914400"/>
            <a:ext cx="9715500" cy="9906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4EC2AA04-1E84-460C-F560-A228F930F0AF}"/>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4" name="Footer Placeholder 3">
            <a:extLst>
              <a:ext uri="{FF2B5EF4-FFF2-40B4-BE49-F238E27FC236}">
                <a16:creationId xmlns:a16="http://schemas.microsoft.com/office/drawing/2014/main" id="{24AB260E-3910-7D1B-5074-24F5F0AB531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2020F1-A878-9B80-6B4F-7D71406BBF3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952407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7652D6-7AE9-3E3B-5C1B-2B4399B150D5}"/>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3" name="Footer Placeholder 2">
            <a:extLst>
              <a:ext uri="{FF2B5EF4-FFF2-40B4-BE49-F238E27FC236}">
                <a16:creationId xmlns:a16="http://schemas.microsoft.com/office/drawing/2014/main" id="{A9A7127E-2A63-6F45-4C40-8358436307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56FB79-D9D1-5381-0019-E24F8B4DAAB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82808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C23B5-7DA9-0E4F-DA39-4624DB8A252E}"/>
              </a:ext>
            </a:extLst>
          </p:cNvPr>
          <p:cNvSpPr>
            <a:spLocks noGrp="1"/>
          </p:cNvSpPr>
          <p:nvPr>
            <p:ph type="title"/>
          </p:nvPr>
        </p:nvSpPr>
        <p:spPr>
          <a:xfrm>
            <a:off x="1524000" y="1369065"/>
            <a:ext cx="3266536" cy="2312979"/>
          </a:xfrm>
        </p:spPr>
        <p:txBody>
          <a:bodyPr anchor="b">
            <a:no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B94A5E77-518A-1FB9-B473-E19CADE04669}"/>
              </a:ext>
            </a:extLst>
          </p:cNvPr>
          <p:cNvSpPr>
            <a:spLocks noGrp="1"/>
          </p:cNvSpPr>
          <p:nvPr>
            <p:ph idx="1"/>
          </p:nvPr>
        </p:nvSpPr>
        <p:spPr>
          <a:xfrm>
            <a:off x="5624423" y="987425"/>
            <a:ext cx="5615077" cy="4873625"/>
          </a:xfrm>
        </p:spPr>
        <p:txBody>
          <a:bodyPr anchor="ct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365344F-7D06-2406-D113-D24587835D69}"/>
              </a:ext>
            </a:extLst>
          </p:cNvPr>
          <p:cNvSpPr>
            <a:spLocks noGrp="1"/>
          </p:cNvSpPr>
          <p:nvPr>
            <p:ph type="body" sz="half" idx="2"/>
          </p:nvPr>
        </p:nvSpPr>
        <p:spPr>
          <a:xfrm>
            <a:off x="1524000" y="3947801"/>
            <a:ext cx="3266536" cy="2382838"/>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22BE708-BAD0-A0A6-9332-9D2179E673FB}"/>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6" name="Footer Placeholder 5">
            <a:extLst>
              <a:ext uri="{FF2B5EF4-FFF2-40B4-BE49-F238E27FC236}">
                <a16:creationId xmlns:a16="http://schemas.microsoft.com/office/drawing/2014/main" id="{F8A70050-9362-4EC4-6B73-3A38445B71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CDA991-8608-CAB4-33FA-03D380D2F060}"/>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149633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7B837-332D-9100-E007-7DE279481410}"/>
              </a:ext>
            </a:extLst>
          </p:cNvPr>
          <p:cNvSpPr>
            <a:spLocks noGrp="1"/>
          </p:cNvSpPr>
          <p:nvPr>
            <p:ph type="title"/>
          </p:nvPr>
        </p:nvSpPr>
        <p:spPr>
          <a:xfrm>
            <a:off x="1523999" y="1385457"/>
            <a:ext cx="3312543" cy="2304288"/>
          </a:xfrm>
        </p:spPr>
        <p:txBody>
          <a:bodyPr anchor="b">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3E0DE983-0B0E-07CC-8C57-4EA529E27D19}"/>
              </a:ext>
            </a:extLst>
          </p:cNvPr>
          <p:cNvSpPr>
            <a:spLocks noGrp="1"/>
          </p:cNvSpPr>
          <p:nvPr>
            <p:ph type="pic" idx="1"/>
          </p:nvPr>
        </p:nvSpPr>
        <p:spPr>
          <a:xfrm>
            <a:off x="5624423" y="957263"/>
            <a:ext cx="5372189" cy="496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CAB867-3FC6-5007-61B0-D9B7E5B0CED6}"/>
              </a:ext>
            </a:extLst>
          </p:cNvPr>
          <p:cNvSpPr>
            <a:spLocks noGrp="1"/>
          </p:cNvSpPr>
          <p:nvPr>
            <p:ph type="body" sz="half" idx="2"/>
          </p:nvPr>
        </p:nvSpPr>
        <p:spPr>
          <a:xfrm>
            <a:off x="1524000" y="3958315"/>
            <a:ext cx="3312542" cy="1961473"/>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6FC7E0F-BFE1-7134-163B-B777970B762A}"/>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6" name="Footer Placeholder 5">
            <a:extLst>
              <a:ext uri="{FF2B5EF4-FFF2-40B4-BE49-F238E27FC236}">
                <a16:creationId xmlns:a16="http://schemas.microsoft.com/office/drawing/2014/main" id="{AD395D0B-4F98-F3BE-FB23-22D8C5D41F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B2E3D-2188-B7A9-0ECE-978147358479}"/>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965635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F4143-3C41-D626-8F64-36A9C9F1A606}"/>
              </a:ext>
            </a:extLst>
          </p:cNvPr>
          <p:cNvSpPr>
            <a:spLocks noGrp="1"/>
          </p:cNvSpPr>
          <p:nvPr>
            <p:ph type="title"/>
          </p:nvPr>
        </p:nvSpPr>
        <p:spPr>
          <a:xfrm>
            <a:off x="952500" y="914400"/>
            <a:ext cx="9962791" cy="990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52C4FB-B560-A0FC-6435-952981BC9A1D}"/>
              </a:ext>
            </a:extLst>
          </p:cNvPr>
          <p:cNvSpPr>
            <a:spLocks noGrp="1"/>
          </p:cNvSpPr>
          <p:nvPr>
            <p:ph type="body" orient="vert" idx="1"/>
          </p:nvPr>
        </p:nvSpPr>
        <p:spPr>
          <a:xfrm>
            <a:off x="952500" y="2285997"/>
            <a:ext cx="9962791" cy="38909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87CEC4F-0A90-11E2-E43E-B9E765AFBD3A}"/>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5" name="Footer Placeholder 4">
            <a:extLst>
              <a:ext uri="{FF2B5EF4-FFF2-40B4-BE49-F238E27FC236}">
                <a16:creationId xmlns:a16="http://schemas.microsoft.com/office/drawing/2014/main" id="{51B2A5B4-1D77-B0AC-49E7-CAE9556B1C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396EF9-2FDA-8E87-D546-8840CEBF038C}"/>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173835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085AB7-38B3-7F80-0B2D-7960F5637521}"/>
              </a:ext>
            </a:extLst>
          </p:cNvPr>
          <p:cNvSpPr>
            <a:spLocks noGrp="1"/>
          </p:cNvSpPr>
          <p:nvPr>
            <p:ph type="title" orient="vert"/>
          </p:nvPr>
        </p:nvSpPr>
        <p:spPr>
          <a:xfrm>
            <a:off x="9224513" y="1052423"/>
            <a:ext cx="1771292" cy="49170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B5ADBDC3-E9EA-8699-B2E4-4C7784455BA8}"/>
              </a:ext>
            </a:extLst>
          </p:cNvPr>
          <p:cNvSpPr>
            <a:spLocks noGrp="1"/>
          </p:cNvSpPr>
          <p:nvPr>
            <p:ph type="body" orient="vert" idx="1"/>
          </p:nvPr>
        </p:nvSpPr>
        <p:spPr>
          <a:xfrm>
            <a:off x="1006414" y="1052424"/>
            <a:ext cx="7873043" cy="49170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1DBEDE-3A67-6FCA-25F3-B91F7C82ED89}"/>
              </a:ext>
            </a:extLst>
          </p:cNvPr>
          <p:cNvSpPr>
            <a:spLocks noGrp="1"/>
          </p:cNvSpPr>
          <p:nvPr>
            <p:ph type="dt" sz="half" idx="10"/>
          </p:nvPr>
        </p:nvSpPr>
        <p:spPr/>
        <p:txBody>
          <a:bodyPr/>
          <a:lstStyle/>
          <a:p>
            <a:fld id="{9D0D92BC-42A9-434B-8530-ADBF4485E407}" type="datetimeFigureOut">
              <a:rPr lang="en-US" smtClean="0"/>
              <a:t>6/15/2023</a:t>
            </a:fld>
            <a:endParaRPr lang="en-US"/>
          </a:p>
        </p:txBody>
      </p:sp>
      <p:sp>
        <p:nvSpPr>
          <p:cNvPr id="5" name="Footer Placeholder 4">
            <a:extLst>
              <a:ext uri="{FF2B5EF4-FFF2-40B4-BE49-F238E27FC236}">
                <a16:creationId xmlns:a16="http://schemas.microsoft.com/office/drawing/2014/main" id="{BB9EFF51-4318-20EA-3A3A-8FE203B1A7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CD9703-5BAD-DE95-98D9-0F30E7C0937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22108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258B98-3BD5-0A20-B0E7-944EAEB2654A}"/>
              </a:ext>
            </a:extLst>
          </p:cNvPr>
          <p:cNvSpPr/>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C0D404C1-E8A5-65FC-C068-21EA0397ED63}"/>
              </a:ext>
            </a:extLst>
          </p:cNvPr>
          <p:cNvSpPr>
            <a:spLocks noGrp="1"/>
          </p:cNvSpPr>
          <p:nvPr>
            <p:ph type="title"/>
          </p:nvPr>
        </p:nvSpPr>
        <p:spPr>
          <a:xfrm>
            <a:off x="952500" y="757238"/>
            <a:ext cx="10287000" cy="11477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DCFD78-F171-BA47-AAF3-C6EB75F94C78}"/>
              </a:ext>
            </a:extLst>
          </p:cNvPr>
          <p:cNvSpPr>
            <a:spLocks noGrp="1"/>
          </p:cNvSpPr>
          <p:nvPr>
            <p:ph type="body" idx="1"/>
          </p:nvPr>
        </p:nvSpPr>
        <p:spPr>
          <a:xfrm>
            <a:off x="952500" y="2285997"/>
            <a:ext cx="10287000" cy="389096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5965A77-B1AB-D608-A6C5-F0F99B6913D8}"/>
              </a:ext>
            </a:extLst>
          </p:cNvPr>
          <p:cNvSpPr>
            <a:spLocks noGrp="1"/>
          </p:cNvSpPr>
          <p:nvPr>
            <p:ph type="dt" sz="half" idx="2"/>
          </p:nvPr>
        </p:nvSpPr>
        <p:spPr>
          <a:xfrm rot="5400000">
            <a:off x="10568087" y="4756249"/>
            <a:ext cx="2476307"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9D0D92BC-42A9-434B-8530-ADBF4485E407}" type="datetimeFigureOut">
              <a:rPr lang="en-US" smtClean="0"/>
              <a:pPr/>
              <a:t>6/15/2023</a:t>
            </a:fld>
            <a:endParaRPr lang="en-US" dirty="0"/>
          </a:p>
        </p:txBody>
      </p:sp>
      <p:sp>
        <p:nvSpPr>
          <p:cNvPr id="5" name="Footer Placeholder 4">
            <a:extLst>
              <a:ext uri="{FF2B5EF4-FFF2-40B4-BE49-F238E27FC236}">
                <a16:creationId xmlns:a16="http://schemas.microsoft.com/office/drawing/2014/main" id="{05DE34E5-5E9B-7786-05B5-B93241EE2F42}"/>
              </a:ext>
            </a:extLst>
          </p:cNvPr>
          <p:cNvSpPr>
            <a:spLocks noGrp="1"/>
          </p:cNvSpPr>
          <p:nvPr>
            <p:ph type="ftr" sz="quarter" idx="3"/>
          </p:nvPr>
        </p:nvSpPr>
        <p:spPr>
          <a:xfrm rot="5400000">
            <a:off x="10589519" y="1758059"/>
            <a:ext cx="2433442"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525CD4B-611E-32FA-419D-326099EEF340}"/>
              </a:ext>
            </a:extLst>
          </p:cNvPr>
          <p:cNvSpPr>
            <a:spLocks noGrp="1"/>
          </p:cNvSpPr>
          <p:nvPr>
            <p:ph type="sldNum" sz="quarter" idx="4"/>
          </p:nvPr>
        </p:nvSpPr>
        <p:spPr>
          <a:xfrm>
            <a:off x="11539542" y="3246437"/>
            <a:ext cx="533399" cy="365125"/>
          </a:xfrm>
          <a:prstGeom prst="rect">
            <a:avLst/>
          </a:prstGeom>
        </p:spPr>
        <p:txBody>
          <a:bodyPr vert="horz" lIns="91440" tIns="45720" rIns="91440" bIns="45720" rtlCol="0" anchor="ctr"/>
          <a:lstStyle>
            <a:lvl1pPr algn="ctr">
              <a:defRPr sz="1600" b="1" cap="all" baseline="0">
                <a:solidFill>
                  <a:schemeClr val="tx1"/>
                </a:solidFill>
                <a:latin typeface="+mj-lt"/>
              </a:defRPr>
            </a:lvl1p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379709328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56032"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21208"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39496"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3210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369D1-7443-90DC-AF62-69301A1152CC}"/>
              </a:ext>
            </a:extLst>
          </p:cNvPr>
          <p:cNvSpPr>
            <a:spLocks noGrp="1"/>
          </p:cNvSpPr>
          <p:nvPr>
            <p:ph type="title"/>
          </p:nvPr>
        </p:nvSpPr>
        <p:spPr/>
        <p:txBody>
          <a:bodyPr/>
          <a:lstStyle/>
          <a:p>
            <a:r>
              <a:rPr lang="en-GB" dirty="0"/>
              <a:t>Guidance for final blog- blog 5</a:t>
            </a:r>
          </a:p>
        </p:txBody>
      </p:sp>
      <p:sp>
        <p:nvSpPr>
          <p:cNvPr id="3" name="Content Placeholder 2">
            <a:extLst>
              <a:ext uri="{FF2B5EF4-FFF2-40B4-BE49-F238E27FC236}">
                <a16:creationId xmlns:a16="http://schemas.microsoft.com/office/drawing/2014/main" id="{06D10F8B-27C7-075A-5053-BC8399EBAABC}"/>
              </a:ext>
            </a:extLst>
          </p:cNvPr>
          <p:cNvSpPr>
            <a:spLocks noGrp="1"/>
          </p:cNvSpPr>
          <p:nvPr>
            <p:ph idx="1"/>
          </p:nvPr>
        </p:nvSpPr>
        <p:spPr/>
        <p:txBody>
          <a:bodyPr/>
          <a:lstStyle/>
          <a:p>
            <a:pPr marL="0" indent="0">
              <a:buNone/>
            </a:pPr>
            <a:r>
              <a:rPr lang="en-GB" dirty="0"/>
              <a:t>LEARNING OBJECTIVE TO BE ADDRESSED:</a:t>
            </a:r>
          </a:p>
          <a:p>
            <a:pPr marL="0" indent="0">
              <a:buNone/>
            </a:pPr>
            <a:endParaRPr lang="en-GB" sz="1800" dirty="0">
              <a:effectLst/>
              <a:latin typeface="Arial" panose="020B0604020202020204" pitchFamily="34" charset="0"/>
              <a:ea typeface="Times New Roman" panose="02020603050405020304" pitchFamily="18" charset="0"/>
            </a:endParaRPr>
          </a:p>
          <a:p>
            <a:pPr marL="0" indent="0">
              <a:buNone/>
            </a:pPr>
            <a:endParaRPr lang="en-GB" dirty="0">
              <a:latin typeface="Arial" panose="020B0604020202020204" pitchFamily="34" charset="0"/>
              <a:ea typeface="Times New Roman" panose="02020603050405020304" pitchFamily="18" charset="0"/>
            </a:endParaRPr>
          </a:p>
          <a:p>
            <a:pPr marL="0" indent="0" algn="ctr">
              <a:buNone/>
            </a:pPr>
            <a:r>
              <a:rPr lang="en-GB" sz="1800" dirty="0">
                <a:effectLst/>
                <a:latin typeface="Arial" panose="020B0604020202020204" pitchFamily="34" charset="0"/>
                <a:ea typeface="Times New Roman" panose="02020603050405020304" pitchFamily="18" charset="0"/>
              </a:rPr>
              <a:t>Critically evaluate their ability to manage a project</a:t>
            </a:r>
            <a:endParaRPr lang="en-GB" sz="1800" dirty="0">
              <a:effectLst/>
              <a:latin typeface="Times New Roman" panose="02020603050405020304" pitchFamily="18" charset="0"/>
              <a:ea typeface="Times New Roman" panose="02020603050405020304" pitchFamily="18" charset="0"/>
            </a:endParaRPr>
          </a:p>
          <a:p>
            <a:pPr marL="0" indent="0" algn="ctr">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63426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8C4D-FF87-2ED6-EDDE-67B03341E7E5}"/>
              </a:ext>
            </a:extLst>
          </p:cNvPr>
          <p:cNvSpPr>
            <a:spLocks noGrp="1"/>
          </p:cNvSpPr>
          <p:nvPr>
            <p:ph type="title"/>
          </p:nvPr>
        </p:nvSpPr>
        <p:spPr/>
        <p:txBody>
          <a:bodyPr/>
          <a:lstStyle/>
          <a:p>
            <a:r>
              <a:rPr lang="en-GB" dirty="0"/>
              <a:t>Blog Five</a:t>
            </a:r>
          </a:p>
        </p:txBody>
      </p:sp>
      <p:sp>
        <p:nvSpPr>
          <p:cNvPr id="3" name="Content Placeholder 2">
            <a:extLst>
              <a:ext uri="{FF2B5EF4-FFF2-40B4-BE49-F238E27FC236}">
                <a16:creationId xmlns:a16="http://schemas.microsoft.com/office/drawing/2014/main" id="{4B3D7771-632F-5FBA-328D-F67A9926FA2F}"/>
              </a:ext>
            </a:extLst>
          </p:cNvPr>
          <p:cNvSpPr>
            <a:spLocks noGrp="1"/>
          </p:cNvSpPr>
          <p:nvPr>
            <p:ph idx="1"/>
          </p:nvPr>
        </p:nvSpPr>
        <p:spPr/>
        <p:txBody>
          <a:bodyPr>
            <a:normAutofit fontScale="92500"/>
          </a:bodyPr>
          <a:lstStyle/>
          <a:p>
            <a:pPr marL="0" indent="0">
              <a:buNone/>
            </a:pPr>
            <a:r>
              <a:rPr lang="en-GB" dirty="0"/>
              <a:t>As with your previous blogs you should attempt to make this final blog informative and interesting.</a:t>
            </a:r>
          </a:p>
          <a:p>
            <a:pPr marL="0" indent="0">
              <a:buNone/>
            </a:pPr>
            <a:endParaRPr lang="en-GB" dirty="0"/>
          </a:p>
          <a:p>
            <a:pPr marL="0" indent="0">
              <a:buNone/>
            </a:pPr>
            <a:r>
              <a:rPr lang="en-GB" dirty="0"/>
              <a:t>It should be written as a reflective piece of work which provides the reader with an insight into the following:</a:t>
            </a:r>
          </a:p>
          <a:p>
            <a:pPr marL="0" indent="0">
              <a:buNone/>
            </a:pPr>
            <a:r>
              <a:rPr lang="en-GB" dirty="0"/>
              <a:t>What has been the most positive/negative  experiences for you when engaging in your project- this maybe being part of a team activity, learning about the tools and techniques of Managing a Project, trying to gain engagement from stakeholders/audience for your project, time management of yourself or your team, communication, a particular part of the Project Cycle- so did you enjoy the initiation phase but not the evaluation phase.</a:t>
            </a:r>
          </a:p>
          <a:p>
            <a:pPr marL="0" indent="0">
              <a:buNone/>
            </a:pPr>
            <a:r>
              <a:rPr lang="en-GB" dirty="0"/>
              <a:t>You do not have to write about all of these as you only have 200 words and will need to support your comment with an academic reference to support or contradict your view.</a:t>
            </a:r>
          </a:p>
        </p:txBody>
      </p:sp>
    </p:spTree>
    <p:extLst>
      <p:ext uri="{BB962C8B-B14F-4D97-AF65-F5344CB8AC3E}">
        <p14:creationId xmlns:p14="http://schemas.microsoft.com/office/powerpoint/2010/main" val="2338332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AC42-5D0B-6AE7-488D-1E89984D2684}"/>
              </a:ext>
            </a:extLst>
          </p:cNvPr>
          <p:cNvSpPr>
            <a:spLocks noGrp="1"/>
          </p:cNvSpPr>
          <p:nvPr>
            <p:ph type="title"/>
          </p:nvPr>
        </p:nvSpPr>
        <p:spPr/>
        <p:txBody>
          <a:bodyPr/>
          <a:lstStyle/>
          <a:p>
            <a:r>
              <a:rPr lang="en-GB" dirty="0"/>
              <a:t>Self Development</a:t>
            </a:r>
          </a:p>
        </p:txBody>
      </p:sp>
      <p:sp>
        <p:nvSpPr>
          <p:cNvPr id="3" name="Content Placeholder 2">
            <a:extLst>
              <a:ext uri="{FF2B5EF4-FFF2-40B4-BE49-F238E27FC236}">
                <a16:creationId xmlns:a16="http://schemas.microsoft.com/office/drawing/2014/main" id="{D4E104AE-64E0-BDEF-DF83-CCE8C6A7DBED}"/>
              </a:ext>
            </a:extLst>
          </p:cNvPr>
          <p:cNvSpPr>
            <a:spLocks noGrp="1"/>
          </p:cNvSpPr>
          <p:nvPr>
            <p:ph idx="1"/>
          </p:nvPr>
        </p:nvSpPr>
        <p:spPr/>
        <p:txBody>
          <a:bodyPr/>
          <a:lstStyle/>
          <a:p>
            <a:r>
              <a:rPr lang="en-GB" dirty="0"/>
              <a:t>Based on your experience of working on the project discuss an area where you have an identified a weakness in your ability to be a successful part of a project team.  From this offer a recommendation on how you would improve this.</a:t>
            </a:r>
          </a:p>
        </p:txBody>
      </p:sp>
    </p:spTree>
    <p:extLst>
      <p:ext uri="{BB962C8B-B14F-4D97-AF65-F5344CB8AC3E}">
        <p14:creationId xmlns:p14="http://schemas.microsoft.com/office/powerpoint/2010/main" val="1292014079"/>
      </p:ext>
    </p:extLst>
  </p:cSld>
  <p:clrMapOvr>
    <a:masterClrMapping/>
  </p:clrMapOvr>
</p:sld>
</file>

<file path=ppt/theme/theme1.xml><?xml version="1.0" encoding="utf-8"?>
<a:theme xmlns:a="http://schemas.openxmlformats.org/drawingml/2006/main" name="AfterglowVTI">
  <a:themeElements>
    <a:clrScheme name="AnalogousFromLightSeedLeftStep">
      <a:dk1>
        <a:srgbClr val="000000"/>
      </a:dk1>
      <a:lt1>
        <a:srgbClr val="FFFFFF"/>
      </a:lt1>
      <a:dk2>
        <a:srgbClr val="243241"/>
      </a:dk2>
      <a:lt2>
        <a:srgbClr val="E2E5E8"/>
      </a:lt2>
      <a:accent1>
        <a:srgbClr val="BA9C80"/>
      </a:accent1>
      <a:accent2>
        <a:srgbClr val="BA827F"/>
      </a:accent2>
      <a:accent3>
        <a:srgbClr val="C594A6"/>
      </a:accent3>
      <a:accent4>
        <a:srgbClr val="BA7FAD"/>
      </a:accent4>
      <a:accent5>
        <a:srgbClr val="BC94C5"/>
      </a:accent5>
      <a:accent6>
        <a:srgbClr val="967FBA"/>
      </a:accent6>
      <a:hlink>
        <a:srgbClr val="5E85A8"/>
      </a:hlink>
      <a:folHlink>
        <a:srgbClr val="7F7F7F"/>
      </a:folHlink>
    </a:clrScheme>
    <a:fontScheme name="Trade Gothic">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glowVTI" id="{804DBEB7-1920-4C72-A0CB-091339F1875F}" vid="{D4C59F5A-9ECA-4C96-BDFD-0606A75324E3}"/>
    </a:ext>
  </a:extLst>
</a:theme>
</file>

<file path=docProps/app.xml><?xml version="1.0" encoding="utf-8"?>
<Properties xmlns="http://schemas.openxmlformats.org/officeDocument/2006/extended-properties" xmlns:vt="http://schemas.openxmlformats.org/officeDocument/2006/docPropsVTypes">
  <TotalTime>33</TotalTime>
  <Words>218</Words>
  <Application>Microsoft Office PowerPoint</Application>
  <PresentationFormat>Widescreen</PresentationFormat>
  <Paragraphs>20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Times New Roman</vt:lpstr>
      <vt:lpstr>Trade Gothic Next Cond</vt:lpstr>
      <vt:lpstr>Trade Gothic Next Light</vt:lpstr>
      <vt:lpstr>AfterglowVTI</vt:lpstr>
      <vt:lpstr>Guidance for final blog- blog 5</vt:lpstr>
      <vt:lpstr>Blog Five</vt:lpstr>
      <vt:lpstr>Self Development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final blog- blog 5</dc:title>
  <dc:creator>Maria Heffernan</dc:creator>
  <cp:lastModifiedBy>Maria Heffernan</cp:lastModifiedBy>
  <cp:revision>1</cp:revision>
  <dcterms:created xsi:type="dcterms:W3CDTF">2023-06-15T10:44:30Z</dcterms:created>
  <dcterms:modified xsi:type="dcterms:W3CDTF">2023-06-15T11:18:19Z</dcterms:modified>
</cp:coreProperties>
</file>