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661025-155F-4454-862D-45D9DA104BCF}" v="10" dt="2025-04-30T18:43:28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0"/>
  </p:normalViewPr>
  <p:slideViewPr>
    <p:cSldViewPr snapToGrid="0">
      <p:cViewPr>
        <p:scale>
          <a:sx n="100" d="100"/>
          <a:sy n="100" d="100"/>
        </p:scale>
        <p:origin x="29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Knowles (2304020)" userId="a390cc50-542a-4616-b428-b612ef97a388" providerId="ADAL" clId="{53661025-155F-4454-862D-45D9DA104BCF}"/>
    <pc:docChg chg="undo custSel addSld delSld modSld">
      <pc:chgData name="Finley Knowles (2304020)" userId="a390cc50-542a-4616-b428-b612ef97a388" providerId="ADAL" clId="{53661025-155F-4454-862D-45D9DA104BCF}" dt="2025-04-30T18:43:39.217" v="1348" actId="20577"/>
      <pc:docMkLst>
        <pc:docMk/>
      </pc:docMkLst>
      <pc:sldChg chg="addSp delSp modSp new mod">
        <pc:chgData name="Finley Knowles (2304020)" userId="a390cc50-542a-4616-b428-b612ef97a388" providerId="ADAL" clId="{53661025-155F-4454-862D-45D9DA104BCF}" dt="2025-04-30T18:08:13.579" v="234" actId="1076"/>
        <pc:sldMkLst>
          <pc:docMk/>
          <pc:sldMk cId="2404373852" sldId="257"/>
        </pc:sldMkLst>
        <pc:spChg chg="del mod">
          <ac:chgData name="Finley Knowles (2304020)" userId="a390cc50-542a-4616-b428-b612ef97a388" providerId="ADAL" clId="{53661025-155F-4454-862D-45D9DA104BCF}" dt="2025-04-30T18:05:42.883" v="67" actId="478"/>
          <ac:spMkLst>
            <pc:docMk/>
            <pc:sldMk cId="2404373852" sldId="257"/>
            <ac:spMk id="2" creationId="{60640E54-2589-F5BC-74D4-7755D145374F}"/>
          </ac:spMkLst>
        </pc:spChg>
        <pc:spChg chg="mod">
          <ac:chgData name="Finley Knowles (2304020)" userId="a390cc50-542a-4616-b428-b612ef97a388" providerId="ADAL" clId="{53661025-155F-4454-862D-45D9DA104BCF}" dt="2025-04-30T18:07:31.747" v="216" actId="255"/>
          <ac:spMkLst>
            <pc:docMk/>
            <pc:sldMk cId="2404373852" sldId="257"/>
            <ac:spMk id="3" creationId="{344DB8A9-EEBF-B920-F81E-E1BA1D3E6B71}"/>
          </ac:spMkLst>
        </pc:spChg>
        <pc:spChg chg="add del mod">
          <ac:chgData name="Finley Knowles (2304020)" userId="a390cc50-542a-4616-b428-b612ef97a388" providerId="ADAL" clId="{53661025-155F-4454-862D-45D9DA104BCF}" dt="2025-04-30T18:06:24.328" v="110" actId="478"/>
          <ac:spMkLst>
            <pc:docMk/>
            <pc:sldMk cId="2404373852" sldId="257"/>
            <ac:spMk id="5" creationId="{6251F144-22FC-309B-49DE-238493C358FD}"/>
          </ac:spMkLst>
        </pc:spChg>
        <pc:spChg chg="add mod">
          <ac:chgData name="Finley Knowles (2304020)" userId="a390cc50-542a-4616-b428-b612ef97a388" providerId="ADAL" clId="{53661025-155F-4454-862D-45D9DA104BCF}" dt="2025-04-30T18:08:13.579" v="234" actId="1076"/>
          <ac:spMkLst>
            <pc:docMk/>
            <pc:sldMk cId="2404373852" sldId="257"/>
            <ac:spMk id="6" creationId="{7F0561E7-6B14-DD9E-E990-0CE26D06677A}"/>
          </ac:spMkLst>
        </pc:spChg>
      </pc:sldChg>
      <pc:sldChg chg="addSp delSp modSp new mod">
        <pc:chgData name="Finley Knowles (2304020)" userId="a390cc50-542a-4616-b428-b612ef97a388" providerId="ADAL" clId="{53661025-155F-4454-862D-45D9DA104BCF}" dt="2025-04-30T18:18:10.351" v="362" actId="478"/>
        <pc:sldMkLst>
          <pc:docMk/>
          <pc:sldMk cId="3720565053" sldId="258"/>
        </pc:sldMkLst>
        <pc:spChg chg="mod">
          <ac:chgData name="Finley Knowles (2304020)" userId="a390cc50-542a-4616-b428-b612ef97a388" providerId="ADAL" clId="{53661025-155F-4454-862D-45D9DA104BCF}" dt="2025-04-30T18:08:36.264" v="248" actId="20577"/>
          <ac:spMkLst>
            <pc:docMk/>
            <pc:sldMk cId="3720565053" sldId="258"/>
            <ac:spMk id="2" creationId="{44D6F8EB-D61A-8F16-1006-E1CD9AA16682}"/>
          </ac:spMkLst>
        </pc:spChg>
        <pc:spChg chg="del">
          <ac:chgData name="Finley Knowles (2304020)" userId="a390cc50-542a-4616-b428-b612ef97a388" providerId="ADAL" clId="{53661025-155F-4454-862D-45D9DA104BCF}" dt="2025-04-30T18:08:59.297" v="249" actId="478"/>
          <ac:spMkLst>
            <pc:docMk/>
            <pc:sldMk cId="3720565053" sldId="258"/>
            <ac:spMk id="3" creationId="{FDECCF61-0051-770F-D59A-F7B9B32BA4B8}"/>
          </ac:spMkLst>
        </pc:spChg>
        <pc:spChg chg="add mod">
          <ac:chgData name="Finley Knowles (2304020)" userId="a390cc50-542a-4616-b428-b612ef97a388" providerId="ADAL" clId="{53661025-155F-4454-862D-45D9DA104BCF}" dt="2025-04-30T18:13:21.689" v="299" actId="1076"/>
          <ac:spMkLst>
            <pc:docMk/>
            <pc:sldMk cId="3720565053" sldId="258"/>
            <ac:spMk id="13" creationId="{6C2C72CA-2DFA-3547-5753-01E00218B3B6}"/>
          </ac:spMkLst>
        </pc:spChg>
        <pc:spChg chg="add mod">
          <ac:chgData name="Finley Knowles (2304020)" userId="a390cc50-542a-4616-b428-b612ef97a388" providerId="ADAL" clId="{53661025-155F-4454-862D-45D9DA104BCF}" dt="2025-04-30T18:13:28.906" v="300" actId="1076"/>
          <ac:spMkLst>
            <pc:docMk/>
            <pc:sldMk cId="3720565053" sldId="258"/>
            <ac:spMk id="14" creationId="{F0532D4E-77AF-56D9-EDDB-F61BCEE59425}"/>
          </ac:spMkLst>
        </pc:spChg>
        <pc:spChg chg="add mod">
          <ac:chgData name="Finley Knowles (2304020)" userId="a390cc50-542a-4616-b428-b612ef97a388" providerId="ADAL" clId="{53661025-155F-4454-862D-45D9DA104BCF}" dt="2025-04-30T18:13:35.298" v="301" actId="1076"/>
          <ac:spMkLst>
            <pc:docMk/>
            <pc:sldMk cId="3720565053" sldId="258"/>
            <ac:spMk id="15" creationId="{DB37E388-2FCB-055D-41FB-809197BBA986}"/>
          </ac:spMkLst>
        </pc:spChg>
        <pc:spChg chg="add del mod">
          <ac:chgData name="Finley Knowles (2304020)" userId="a390cc50-542a-4616-b428-b612ef97a388" providerId="ADAL" clId="{53661025-155F-4454-862D-45D9DA104BCF}" dt="2025-04-30T18:18:10.351" v="362" actId="478"/>
          <ac:spMkLst>
            <pc:docMk/>
            <pc:sldMk cId="3720565053" sldId="258"/>
            <ac:spMk id="16" creationId="{117DC9C1-34A7-069B-AD1C-EC2B8443EEA4}"/>
          </ac:spMkLst>
        </pc:spChg>
        <pc:picChg chg="add del mod">
          <ac:chgData name="Finley Knowles (2304020)" userId="a390cc50-542a-4616-b428-b612ef97a388" providerId="ADAL" clId="{53661025-155F-4454-862D-45D9DA104BCF}" dt="2025-04-30T18:17:47.143" v="361" actId="478"/>
          <ac:picMkLst>
            <pc:docMk/>
            <pc:sldMk cId="3720565053" sldId="258"/>
            <ac:picMk id="18" creationId="{C4969E66-BC0B-9535-F8FF-11AEB45C7901}"/>
          </ac:picMkLst>
        </pc:picChg>
        <pc:cxnChg chg="add mod">
          <ac:chgData name="Finley Knowles (2304020)" userId="a390cc50-542a-4616-b428-b612ef97a388" providerId="ADAL" clId="{53661025-155F-4454-862D-45D9DA104BCF}" dt="2025-04-30T18:10:52.854" v="262" actId="1076"/>
          <ac:cxnSpMkLst>
            <pc:docMk/>
            <pc:sldMk cId="3720565053" sldId="258"/>
            <ac:cxnSpMk id="5" creationId="{18279765-6157-1722-F84F-FE8FAF832440}"/>
          </ac:cxnSpMkLst>
        </pc:cxnChg>
        <pc:cxnChg chg="add mod">
          <ac:chgData name="Finley Knowles (2304020)" userId="a390cc50-542a-4616-b428-b612ef97a388" providerId="ADAL" clId="{53661025-155F-4454-862D-45D9DA104BCF}" dt="2025-04-30T18:11:45.330" v="265" actId="14100"/>
          <ac:cxnSpMkLst>
            <pc:docMk/>
            <pc:sldMk cId="3720565053" sldId="258"/>
            <ac:cxnSpMk id="9" creationId="{B8E789ED-3590-D07A-A3C5-4076637A8B67}"/>
          </ac:cxnSpMkLst>
        </pc:cxnChg>
        <pc:cxnChg chg="add mod">
          <ac:chgData name="Finley Knowles (2304020)" userId="a390cc50-542a-4616-b428-b612ef97a388" providerId="ADAL" clId="{53661025-155F-4454-862D-45D9DA104BCF}" dt="2025-04-30T18:12:14.470" v="268" actId="17032"/>
          <ac:cxnSpMkLst>
            <pc:docMk/>
            <pc:sldMk cId="3720565053" sldId="258"/>
            <ac:cxnSpMk id="12" creationId="{F1B9B090-B434-707D-854E-159F42D2AD3D}"/>
          </ac:cxnSpMkLst>
        </pc:cxnChg>
      </pc:sldChg>
      <pc:sldChg chg="modSp new mod">
        <pc:chgData name="Finley Knowles (2304020)" userId="a390cc50-542a-4616-b428-b612ef97a388" providerId="ADAL" clId="{53661025-155F-4454-862D-45D9DA104BCF}" dt="2025-04-30T18:43:03.421" v="1342" actId="20577"/>
        <pc:sldMkLst>
          <pc:docMk/>
          <pc:sldMk cId="3989907499" sldId="259"/>
        </pc:sldMkLst>
        <pc:spChg chg="mod">
          <ac:chgData name="Finley Knowles (2304020)" userId="a390cc50-542a-4616-b428-b612ef97a388" providerId="ADAL" clId="{53661025-155F-4454-862D-45D9DA104BCF}" dt="2025-04-30T18:14:38.642" v="350" actId="20577"/>
          <ac:spMkLst>
            <pc:docMk/>
            <pc:sldMk cId="3989907499" sldId="259"/>
            <ac:spMk id="2" creationId="{74550E93-D8E2-58AB-F71A-0B9F4D6C2291}"/>
          </ac:spMkLst>
        </pc:spChg>
        <pc:spChg chg="mod">
          <ac:chgData name="Finley Knowles (2304020)" userId="a390cc50-542a-4616-b428-b612ef97a388" providerId="ADAL" clId="{53661025-155F-4454-862D-45D9DA104BCF}" dt="2025-04-30T18:43:03.421" v="1342" actId="20577"/>
          <ac:spMkLst>
            <pc:docMk/>
            <pc:sldMk cId="3989907499" sldId="259"/>
            <ac:spMk id="3" creationId="{6450C698-F654-8825-AAD9-07F0A8B19AA2}"/>
          </ac:spMkLst>
        </pc:spChg>
      </pc:sldChg>
      <pc:sldChg chg="modSp new mod">
        <pc:chgData name="Finley Knowles (2304020)" userId="a390cc50-542a-4616-b428-b612ef97a388" providerId="ADAL" clId="{53661025-155F-4454-862D-45D9DA104BCF}" dt="2025-04-30T18:30:55.695" v="740" actId="20577"/>
        <pc:sldMkLst>
          <pc:docMk/>
          <pc:sldMk cId="4266200972" sldId="260"/>
        </pc:sldMkLst>
        <pc:spChg chg="mod">
          <ac:chgData name="Finley Knowles (2304020)" userId="a390cc50-542a-4616-b428-b612ef97a388" providerId="ADAL" clId="{53661025-155F-4454-862D-45D9DA104BCF}" dt="2025-04-30T18:22:49.541" v="492" actId="20577"/>
          <ac:spMkLst>
            <pc:docMk/>
            <pc:sldMk cId="4266200972" sldId="260"/>
            <ac:spMk id="2" creationId="{058D5E0F-4384-F925-B7E3-8A2BBCCE83A5}"/>
          </ac:spMkLst>
        </pc:spChg>
        <pc:spChg chg="mod">
          <ac:chgData name="Finley Knowles (2304020)" userId="a390cc50-542a-4616-b428-b612ef97a388" providerId="ADAL" clId="{53661025-155F-4454-862D-45D9DA104BCF}" dt="2025-04-30T18:30:55.695" v="740" actId="20577"/>
          <ac:spMkLst>
            <pc:docMk/>
            <pc:sldMk cId="4266200972" sldId="260"/>
            <ac:spMk id="3" creationId="{0247D0C8-5A0C-FF0A-FFD6-8CE3D631E275}"/>
          </ac:spMkLst>
        </pc:spChg>
      </pc:sldChg>
      <pc:sldChg chg="modSp new mod">
        <pc:chgData name="Finley Knowles (2304020)" userId="a390cc50-542a-4616-b428-b612ef97a388" providerId="ADAL" clId="{53661025-155F-4454-862D-45D9DA104BCF}" dt="2025-04-30T18:31:07.865" v="741" actId="114"/>
        <pc:sldMkLst>
          <pc:docMk/>
          <pc:sldMk cId="3506062289" sldId="261"/>
        </pc:sldMkLst>
        <pc:spChg chg="mod">
          <ac:chgData name="Finley Knowles (2304020)" userId="a390cc50-542a-4616-b428-b612ef97a388" providerId="ADAL" clId="{53661025-155F-4454-862D-45D9DA104BCF}" dt="2025-04-30T18:26:48.833" v="593" actId="20577"/>
          <ac:spMkLst>
            <pc:docMk/>
            <pc:sldMk cId="3506062289" sldId="261"/>
            <ac:spMk id="2" creationId="{9098EB6B-E459-C3F7-E86D-BB0D54C07A52}"/>
          </ac:spMkLst>
        </pc:spChg>
        <pc:spChg chg="mod">
          <ac:chgData name="Finley Knowles (2304020)" userId="a390cc50-542a-4616-b428-b612ef97a388" providerId="ADAL" clId="{53661025-155F-4454-862D-45D9DA104BCF}" dt="2025-04-30T18:31:07.865" v="741" actId="114"/>
          <ac:spMkLst>
            <pc:docMk/>
            <pc:sldMk cId="3506062289" sldId="261"/>
            <ac:spMk id="3" creationId="{A2011E3B-26C5-8FEE-87F9-4321A9E44427}"/>
          </ac:spMkLst>
        </pc:spChg>
      </pc:sldChg>
      <pc:sldChg chg="modSp new mod">
        <pc:chgData name="Finley Knowles (2304020)" userId="a390cc50-542a-4616-b428-b612ef97a388" providerId="ADAL" clId="{53661025-155F-4454-862D-45D9DA104BCF}" dt="2025-04-30T18:34:26.895" v="1120" actId="20577"/>
        <pc:sldMkLst>
          <pc:docMk/>
          <pc:sldMk cId="3249459185" sldId="262"/>
        </pc:sldMkLst>
        <pc:spChg chg="mod">
          <ac:chgData name="Finley Knowles (2304020)" userId="a390cc50-542a-4616-b428-b612ef97a388" providerId="ADAL" clId="{53661025-155F-4454-862D-45D9DA104BCF}" dt="2025-04-30T18:31:37.344" v="769" actId="20577"/>
          <ac:spMkLst>
            <pc:docMk/>
            <pc:sldMk cId="3249459185" sldId="262"/>
            <ac:spMk id="2" creationId="{428D6180-884A-EE8C-4F41-B484FA4C49AA}"/>
          </ac:spMkLst>
        </pc:spChg>
        <pc:spChg chg="mod">
          <ac:chgData name="Finley Knowles (2304020)" userId="a390cc50-542a-4616-b428-b612ef97a388" providerId="ADAL" clId="{53661025-155F-4454-862D-45D9DA104BCF}" dt="2025-04-30T18:34:26.895" v="1120" actId="20577"/>
          <ac:spMkLst>
            <pc:docMk/>
            <pc:sldMk cId="3249459185" sldId="262"/>
            <ac:spMk id="3" creationId="{76594509-B295-0EBF-81DD-0D30EB4AAEB8}"/>
          </ac:spMkLst>
        </pc:spChg>
      </pc:sldChg>
      <pc:sldChg chg="modSp new mod">
        <pc:chgData name="Finley Knowles (2304020)" userId="a390cc50-542a-4616-b428-b612ef97a388" providerId="ADAL" clId="{53661025-155F-4454-862D-45D9DA104BCF}" dt="2025-04-30T18:36:03.327" v="1286" actId="20577"/>
        <pc:sldMkLst>
          <pc:docMk/>
          <pc:sldMk cId="1855351221" sldId="263"/>
        </pc:sldMkLst>
        <pc:spChg chg="mod">
          <ac:chgData name="Finley Knowles (2304020)" userId="a390cc50-542a-4616-b428-b612ef97a388" providerId="ADAL" clId="{53661025-155F-4454-862D-45D9DA104BCF}" dt="2025-04-30T18:34:51.987" v="1131" actId="20577"/>
          <ac:spMkLst>
            <pc:docMk/>
            <pc:sldMk cId="1855351221" sldId="263"/>
            <ac:spMk id="2" creationId="{F4427882-391A-0A1A-0DBE-A16126612EEA}"/>
          </ac:spMkLst>
        </pc:spChg>
        <pc:spChg chg="mod">
          <ac:chgData name="Finley Knowles (2304020)" userId="a390cc50-542a-4616-b428-b612ef97a388" providerId="ADAL" clId="{53661025-155F-4454-862D-45D9DA104BCF}" dt="2025-04-30T18:36:03.327" v="1286" actId="20577"/>
          <ac:spMkLst>
            <pc:docMk/>
            <pc:sldMk cId="1855351221" sldId="263"/>
            <ac:spMk id="3" creationId="{639EEBEC-310B-D6D7-B51A-F08B85911236}"/>
          </ac:spMkLst>
        </pc:spChg>
      </pc:sldChg>
      <pc:sldChg chg="new del">
        <pc:chgData name="Finley Knowles (2304020)" userId="a390cc50-542a-4616-b428-b612ef97a388" providerId="ADAL" clId="{53661025-155F-4454-862D-45D9DA104BCF}" dt="2025-04-30T18:36:29.606" v="1288" actId="680"/>
        <pc:sldMkLst>
          <pc:docMk/>
          <pc:sldMk cId="1702843010" sldId="264"/>
        </pc:sldMkLst>
      </pc:sldChg>
      <pc:sldChg chg="addSp delSp modSp new mod">
        <pc:chgData name="Finley Knowles (2304020)" userId="a390cc50-542a-4616-b428-b612ef97a388" providerId="ADAL" clId="{53661025-155F-4454-862D-45D9DA104BCF}" dt="2025-04-30T18:43:39.217" v="1348" actId="20577"/>
        <pc:sldMkLst>
          <pc:docMk/>
          <pc:sldMk cId="2948934941" sldId="264"/>
        </pc:sldMkLst>
        <pc:spChg chg="add mod">
          <ac:chgData name="Finley Knowles (2304020)" userId="a390cc50-542a-4616-b428-b612ef97a388" providerId="ADAL" clId="{53661025-155F-4454-862D-45D9DA104BCF}" dt="2025-04-30T18:37:19.139" v="1336" actId="255"/>
          <ac:spMkLst>
            <pc:docMk/>
            <pc:sldMk cId="2948934941" sldId="264"/>
            <ac:spMk id="2" creationId="{23FAC583-5E91-73C3-7C49-0F6388D49DBF}"/>
          </ac:spMkLst>
        </pc:spChg>
        <pc:spChg chg="add del mod">
          <ac:chgData name="Finley Knowles (2304020)" userId="a390cc50-542a-4616-b428-b612ef97a388" providerId="ADAL" clId="{53661025-155F-4454-862D-45D9DA104BCF}" dt="2025-04-30T18:42:31.226" v="1339"/>
          <ac:spMkLst>
            <pc:docMk/>
            <pc:sldMk cId="2948934941" sldId="264"/>
            <ac:spMk id="3" creationId="{09B81006-BA79-7A3F-A9C8-DF8DC743F573}"/>
          </ac:spMkLst>
        </pc:spChg>
        <pc:spChg chg="add mod">
          <ac:chgData name="Finley Knowles (2304020)" userId="a390cc50-542a-4616-b428-b612ef97a388" providerId="ADAL" clId="{53661025-155F-4454-862D-45D9DA104BCF}" dt="2025-04-30T18:43:39.217" v="1348" actId="20577"/>
          <ac:spMkLst>
            <pc:docMk/>
            <pc:sldMk cId="2948934941" sldId="264"/>
            <ac:spMk id="4" creationId="{D0C55594-3E47-407E-4E29-934CCD68FFAA}"/>
          </ac:spMkLst>
        </pc:spChg>
      </pc:sldChg>
      <pc:sldChg chg="modSp new del mod">
        <pc:chgData name="Finley Knowles (2304020)" userId="a390cc50-542a-4616-b428-b612ef97a388" providerId="ADAL" clId="{53661025-155F-4454-862D-45D9DA104BCF}" dt="2025-04-30T18:36:37.940" v="1295" actId="47"/>
        <pc:sldMkLst>
          <pc:docMk/>
          <pc:sldMk cId="3049010942" sldId="264"/>
        </pc:sldMkLst>
        <pc:spChg chg="mod">
          <ac:chgData name="Finley Knowles (2304020)" userId="a390cc50-542a-4616-b428-b612ef97a388" providerId="ADAL" clId="{53661025-155F-4454-862D-45D9DA104BCF}" dt="2025-04-30T18:36:35.300" v="1294" actId="20577"/>
          <ac:spMkLst>
            <pc:docMk/>
            <pc:sldMk cId="3049010942" sldId="264"/>
            <ac:spMk id="2" creationId="{8B953FA6-AAB9-CC79-47CB-E0ADDAA269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2900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52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44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323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57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74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08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21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72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663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8DFECA37-4B84-4F7A-83EB-50635E8BC0D2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A3073079-A354-4FBC-B500-89786C120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1719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26F53-4CCA-E6E1-EFC2-061FBACC87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haroni" panose="020F0502020204030204" pitchFamily="2" charset="-79"/>
                <a:cs typeface="Aharoni" panose="020F0502020204030204" pitchFamily="2" charset="-79"/>
              </a:rPr>
              <a:t>Plato on Mimetic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5B8B74-FD4D-127C-78A8-E82C0ADC55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1655762"/>
          </a:xfrm>
        </p:spPr>
        <p:txBody>
          <a:bodyPr/>
          <a:lstStyle/>
          <a:p>
            <a:pPr algn="l"/>
            <a:r>
              <a:rPr lang="en-GB" dirty="0">
                <a:latin typeface="Abadi" panose="020F0502020204030204" pitchFamily="34" charset="0"/>
                <a:cs typeface="Aharoni" panose="020F0502020204030204" pitchFamily="2" charset="-79"/>
              </a:rPr>
              <a:t>HPPH5038</a:t>
            </a:r>
          </a:p>
          <a:p>
            <a:pPr algn="l"/>
            <a:r>
              <a:rPr lang="en-GB" dirty="0">
                <a:latin typeface="Abadi" panose="020F0502020204030204" pitchFamily="34" charset="0"/>
                <a:cs typeface="Aharoni" panose="020F0502020204030204" pitchFamily="2" charset="-79"/>
              </a:rPr>
              <a:t>Finley Knowles</a:t>
            </a:r>
          </a:p>
          <a:p>
            <a:pPr algn="l"/>
            <a:r>
              <a:rPr lang="en-GB" dirty="0">
                <a:latin typeface="Abadi" panose="020F0502020204030204" pitchFamily="34" charset="0"/>
                <a:cs typeface="Aharoni" panose="020F0502020204030204" pitchFamily="2" charset="-79"/>
              </a:rPr>
              <a:t>2304020</a:t>
            </a:r>
          </a:p>
        </p:txBody>
      </p:sp>
    </p:spTree>
    <p:extLst>
      <p:ext uri="{BB962C8B-B14F-4D97-AF65-F5344CB8AC3E}">
        <p14:creationId xmlns:p14="http://schemas.microsoft.com/office/powerpoint/2010/main" val="21115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DB8A9-EEBF-B920-F81E-E1BA1D3E6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418447"/>
            <a:ext cx="10515600" cy="117463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“Then the imitator… is a long way from the truth”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F0561E7-6B14-DD9E-E990-0CE26D06677A}"/>
              </a:ext>
            </a:extLst>
          </p:cNvPr>
          <p:cNvSpPr txBox="1">
            <a:spLocks/>
          </p:cNvSpPr>
          <p:nvPr/>
        </p:nvSpPr>
        <p:spPr>
          <a:xfrm>
            <a:off x="5248101" y="2944919"/>
            <a:ext cx="10515600" cy="1174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Republic, 598b</a:t>
            </a:r>
          </a:p>
        </p:txBody>
      </p:sp>
    </p:spTree>
    <p:extLst>
      <p:ext uri="{BB962C8B-B14F-4D97-AF65-F5344CB8AC3E}">
        <p14:creationId xmlns:p14="http://schemas.microsoft.com/office/powerpoint/2010/main" val="2404373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6F8EB-D61A-8F16-1006-E1CD9AA16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Forms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279765-6157-1722-F84F-FE8FAF832440}"/>
              </a:ext>
            </a:extLst>
          </p:cNvPr>
          <p:cNvCxnSpPr>
            <a:cxnSpLocks/>
          </p:cNvCxnSpPr>
          <p:nvPr/>
        </p:nvCxnSpPr>
        <p:spPr>
          <a:xfrm>
            <a:off x="1439337" y="1819255"/>
            <a:ext cx="0" cy="5098315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8E789ED-3590-D07A-A3C5-4076637A8B67}"/>
              </a:ext>
            </a:extLst>
          </p:cNvPr>
          <p:cNvCxnSpPr>
            <a:cxnSpLocks/>
          </p:cNvCxnSpPr>
          <p:nvPr/>
        </p:nvCxnSpPr>
        <p:spPr>
          <a:xfrm flipV="1">
            <a:off x="1439337" y="3243729"/>
            <a:ext cx="3848345" cy="28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1B9B090-B434-707D-854E-159F42D2AD3D}"/>
              </a:ext>
            </a:extLst>
          </p:cNvPr>
          <p:cNvCxnSpPr>
            <a:cxnSpLocks/>
          </p:cNvCxnSpPr>
          <p:nvPr/>
        </p:nvCxnSpPr>
        <p:spPr>
          <a:xfrm flipV="1">
            <a:off x="1469817" y="5141109"/>
            <a:ext cx="3848345" cy="28233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6C2C72CA-2DFA-3547-5753-01E00218B3B6}"/>
              </a:ext>
            </a:extLst>
          </p:cNvPr>
          <p:cNvSpPr txBox="1"/>
          <p:nvPr/>
        </p:nvSpPr>
        <p:spPr>
          <a:xfrm>
            <a:off x="1691203" y="4021869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things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532D4E-77AF-56D9-EDDB-F61BCEE59425}"/>
              </a:ext>
            </a:extLst>
          </p:cNvPr>
          <p:cNvSpPr txBox="1"/>
          <p:nvPr/>
        </p:nvSpPr>
        <p:spPr>
          <a:xfrm>
            <a:off x="1691203" y="2353834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forms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37E388-2FCB-055D-41FB-809197BBA986}"/>
              </a:ext>
            </a:extLst>
          </p:cNvPr>
          <p:cNvSpPr txBox="1"/>
          <p:nvPr/>
        </p:nvSpPr>
        <p:spPr>
          <a:xfrm>
            <a:off x="1691203" y="5919250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Art</a:t>
            </a:r>
          </a:p>
        </p:txBody>
      </p:sp>
    </p:spTree>
    <p:extLst>
      <p:ext uri="{BB962C8B-B14F-4D97-AF65-F5344CB8AC3E}">
        <p14:creationId xmlns:p14="http://schemas.microsoft.com/office/powerpoint/2010/main" val="3720565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50E93-D8E2-58AB-F71A-0B9F4D6C2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0C698-F654-8825-AAD9-07F0A8B19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598b-599d</a:t>
            </a:r>
          </a:p>
          <a:p>
            <a:pPr lvl="1"/>
            <a:r>
              <a:rPr lang="en-GB" dirty="0"/>
              <a:t>Form-maker (God)</a:t>
            </a:r>
          </a:p>
          <a:p>
            <a:pPr lvl="1"/>
            <a:r>
              <a:rPr lang="en-GB" dirty="0"/>
              <a:t>Craftsman</a:t>
            </a:r>
          </a:p>
          <a:p>
            <a:pPr lvl="1"/>
            <a:r>
              <a:rPr lang="en-GB" dirty="0"/>
              <a:t>Artist</a:t>
            </a:r>
          </a:p>
          <a:p>
            <a:r>
              <a:rPr lang="en-GB" dirty="0"/>
              <a:t>Political manipulation</a:t>
            </a:r>
          </a:p>
          <a:p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ephen Halliwell, Aesthetics of Mimesis</a:t>
            </a:r>
          </a:p>
          <a:p>
            <a:pPr lvl="1"/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“Plato fears that mimetic art undermines rational understanding by reinforcing illusion and emotion.”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907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D5E0F-4384-F925-B7E3-8A2BBCCE8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7D0C8-5A0C-FF0A-FFD6-8CE3D631E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378c</a:t>
            </a:r>
          </a:p>
          <a:p>
            <a:pPr lvl="1"/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Nor in general is it helpful… for it to be said that gods make war, plot and fight against other gods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Censorship of poetry</a:t>
            </a:r>
          </a:p>
          <a:p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Noble lie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200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8EB6B-E459-C3F7-E86D-BB0D54C07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11E3B-26C5-8FEE-87F9-4321A9E44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Plato is an artist</a:t>
            </a:r>
          </a:p>
          <a:p>
            <a:pPr lvl="1"/>
            <a:r>
              <a:rPr lang="en-GB" dirty="0"/>
              <a:t>Philosophical art</a:t>
            </a:r>
          </a:p>
          <a:p>
            <a:r>
              <a:rPr lang="en-GB" dirty="0"/>
              <a:t>Noble lie</a:t>
            </a:r>
          </a:p>
          <a:p>
            <a:r>
              <a:rPr lang="en-GB" dirty="0"/>
              <a:t>G.R.F. Ferrari, </a:t>
            </a:r>
            <a:r>
              <a:rPr lang="en-GB" sz="20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Listening to the Cicadas</a:t>
            </a:r>
            <a:endParaRPr lang="en-GB" sz="2000" dirty="0"/>
          </a:p>
          <a:p>
            <a:pPr lvl="1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“Plato is not dismissing all fiction, but drawing lines between kinds of narrative and their moral-political function.”</a:t>
            </a:r>
          </a:p>
          <a:p>
            <a:pPr marL="0" indent="0">
              <a:buNone/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062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D6180-884A-EE8C-4F41-B484FA4C4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Contemporary 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94509-B295-0EBF-81DD-0D30EB4AA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Media shaping morality?</a:t>
            </a:r>
          </a:p>
          <a:p>
            <a:pPr lvl="1"/>
            <a:r>
              <a:rPr lang="en-GB" dirty="0"/>
              <a:t>Video games, music, books</a:t>
            </a:r>
          </a:p>
          <a:p>
            <a:r>
              <a:rPr lang="en-GB" dirty="0"/>
              <a:t>Aristotle</a:t>
            </a:r>
          </a:p>
          <a:p>
            <a:pPr lvl="1"/>
            <a:r>
              <a:rPr lang="en-GB" dirty="0"/>
              <a:t>Tragedy as Catharsis</a:t>
            </a:r>
          </a:p>
          <a:p>
            <a:r>
              <a:rPr lang="en-GB" dirty="0"/>
              <a:t>Nietzsche</a:t>
            </a:r>
          </a:p>
          <a:p>
            <a:pPr lvl="1"/>
            <a:r>
              <a:rPr lang="en-GB" dirty="0"/>
              <a:t>Necessary illusion</a:t>
            </a:r>
          </a:p>
        </p:txBody>
      </p:sp>
    </p:spTree>
    <p:extLst>
      <p:ext uri="{BB962C8B-B14F-4D97-AF65-F5344CB8AC3E}">
        <p14:creationId xmlns:p14="http://schemas.microsoft.com/office/powerpoint/2010/main" val="3249459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27882-391A-0A1A-0DBE-A16126612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EEBEC-310B-D6D7-B51A-F08B85911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Plato believes mimetic art is</a:t>
            </a:r>
          </a:p>
          <a:p>
            <a:pPr lvl="1"/>
            <a:r>
              <a:rPr lang="en-GB" dirty="0"/>
              <a:t>Ontologically inferior</a:t>
            </a:r>
          </a:p>
          <a:p>
            <a:pPr lvl="1"/>
            <a:r>
              <a:rPr lang="en-GB" dirty="0"/>
              <a:t>Epistemologically unreliable</a:t>
            </a:r>
          </a:p>
          <a:p>
            <a:pPr lvl="1"/>
            <a:r>
              <a:rPr lang="en-GB" dirty="0"/>
              <a:t>Morally Corrupting</a:t>
            </a:r>
          </a:p>
          <a:p>
            <a:pPr lvl="2"/>
            <a:r>
              <a:rPr lang="en-GB" dirty="0"/>
              <a:t>To an extent</a:t>
            </a:r>
          </a:p>
        </p:txBody>
      </p:sp>
    </p:spTree>
    <p:extLst>
      <p:ext uri="{BB962C8B-B14F-4D97-AF65-F5344CB8AC3E}">
        <p14:creationId xmlns:p14="http://schemas.microsoft.com/office/powerpoint/2010/main" val="1855351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FAC583-5E91-73C3-7C49-0F6388D49DBF}"/>
              </a:ext>
            </a:extLst>
          </p:cNvPr>
          <p:cNvSpPr txBox="1"/>
          <p:nvPr/>
        </p:nvSpPr>
        <p:spPr>
          <a:xfrm>
            <a:off x="5398533" y="41910"/>
            <a:ext cx="1394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C55594-3E47-407E-4E29-934CCD68FFAA}"/>
              </a:ext>
            </a:extLst>
          </p:cNvPr>
          <p:cNvSpPr txBox="1"/>
          <p:nvPr/>
        </p:nvSpPr>
        <p:spPr>
          <a:xfrm>
            <a:off x="502920" y="895350"/>
            <a:ext cx="1057892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45720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Aristotle. (2013).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Poetics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(A. Kenny, Trans.). Oxford University Press. (Original work published 335 C.E.)</a:t>
            </a:r>
            <a:r>
              <a:rPr lang="en-GB" dirty="0">
                <a:effectLst/>
              </a:rPr>
              <a:t> </a:t>
            </a:r>
          </a:p>
          <a:p>
            <a:pPr indent="-457200">
              <a:buNone/>
            </a:pPr>
            <a:endParaRPr lang="en-GB" dirty="0">
              <a:effectLst/>
            </a:endParaRPr>
          </a:p>
          <a:p>
            <a:pPr indent="-45720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Ferrari, G. R. F. (2002).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Listening to the cicadas : a study of Plato’s Phaedrus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Cambridge University Press.</a:t>
            </a:r>
            <a:r>
              <a:rPr lang="en-GB" dirty="0">
                <a:effectLst/>
              </a:rPr>
              <a:t> </a:t>
            </a:r>
          </a:p>
          <a:p>
            <a:pPr indent="-457200">
              <a:buNone/>
            </a:pPr>
            <a:endParaRPr lang="en-GB" dirty="0">
              <a:effectLst/>
            </a:endParaRPr>
          </a:p>
          <a:p>
            <a:pPr indent="-45720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Halliwell, S. (2009).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Aesthetics of Mimesis Ancient Texts and Modern Problems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Princeton University Press.</a:t>
            </a:r>
          </a:p>
          <a:p>
            <a:pPr indent="-457200">
              <a:buNone/>
            </a:pPr>
            <a:r>
              <a:rPr lang="en-GB" dirty="0">
                <a:effectLst/>
              </a:rPr>
              <a:t> </a:t>
            </a:r>
          </a:p>
          <a:p>
            <a:pPr indent="-45720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Nietzsche, F. W. (2011).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Birth of Tragedy.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Paw Prints. (Original work published 1872</a:t>
            </a:r>
            <a:r>
              <a:rPr lang="en-GB" sz="1800">
                <a:effectLst/>
                <a:latin typeface="Times New Roman" panose="02020603050405020304" pitchFamily="18" charset="0"/>
              </a:rPr>
              <a:t>)</a:t>
            </a:r>
            <a:r>
              <a:rPr lang="en-GB">
                <a:effectLst/>
              </a:rPr>
              <a:t> </a:t>
            </a:r>
          </a:p>
          <a:p>
            <a:pPr indent="-457200">
              <a:buNone/>
            </a:pPr>
            <a:endParaRPr lang="en-GB" dirty="0">
              <a:effectLst/>
            </a:endParaRPr>
          </a:p>
          <a:p>
            <a:pPr indent="-457200"/>
            <a:r>
              <a:rPr lang="en-GB" sz="1800" dirty="0">
                <a:effectLst/>
                <a:latin typeface="Times New Roman" panose="02020603050405020304" pitchFamily="18" charset="0"/>
              </a:rPr>
              <a:t>Plato. (2012).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Republic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(C. J. Rowe, Trans.). Penguin.</a:t>
            </a:r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9349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tint val="99000"/>
                <a:shade val="96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C3935CB6-B0E3-44A7-AB37-996D901F73A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3" ma:contentTypeDescription="Create a new document." ma:contentTypeScope="" ma:versionID="e6c781611c0372eb7497953594f88138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9c55f2ad754f8e4ce0504bb370a42bb9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Props1.xml><?xml version="1.0" encoding="utf-8"?>
<ds:datastoreItem xmlns:ds="http://schemas.openxmlformats.org/officeDocument/2006/customXml" ds:itemID="{BD86A972-2CCD-49B1-93CA-D5E3A87FB3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1F74E3-6DD8-4C88-86C6-A650BBDEF7D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6304B5-C5FF-432C-8E23-2DC44A692EAD}">
  <ds:schemaRefs>
    <ds:schemaRef ds:uri="http://www.w3.org/XML/1998/namespace"/>
    <ds:schemaRef ds:uri="http://purl.org/dc/terms/"/>
    <ds:schemaRef ds:uri="http://purl.org/dc/dcmitype/"/>
    <ds:schemaRef ds:uri="ad7316b1-23f1-480c-8fa6-cbf037f4db9c"/>
    <ds:schemaRef ds:uri="bd2b2a82-bc2e-4fcc-b8ad-fd63686c78d2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41</TotalTime>
  <Words>285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Abadi</vt:lpstr>
      <vt:lpstr>Aharoni</vt:lpstr>
      <vt:lpstr>Aptos</vt:lpstr>
      <vt:lpstr>Arial</vt:lpstr>
      <vt:lpstr>Corbel</vt:lpstr>
      <vt:lpstr>Times New Roman</vt:lpstr>
      <vt:lpstr>Wingdings</vt:lpstr>
      <vt:lpstr>Banded</vt:lpstr>
      <vt:lpstr>Plato on Mimetic Art</vt:lpstr>
      <vt:lpstr>PowerPoint Presentation</vt:lpstr>
      <vt:lpstr>The Forms</vt:lpstr>
      <vt:lpstr>Epistemology</vt:lpstr>
      <vt:lpstr>Morality</vt:lpstr>
      <vt:lpstr>Useful art?</vt:lpstr>
      <vt:lpstr>Contemporary relevance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Finley Knowles (2304020)</dc:creator>
  <cp:lastModifiedBy>Finley Knowles (2304020)</cp:lastModifiedBy>
  <cp:revision>1</cp:revision>
  <dcterms:created xsi:type="dcterms:W3CDTF">2025-04-30T18:02:29Z</dcterms:created>
  <dcterms:modified xsi:type="dcterms:W3CDTF">2025-04-30T18:43:47Z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