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81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58" r:id="rId10"/>
    <p:sldId id="266" r:id="rId11"/>
    <p:sldId id="279" r:id="rId12"/>
    <p:sldId id="280" r:id="rId13"/>
    <p:sldId id="268" r:id="rId14"/>
    <p:sldId id="269" r:id="rId15"/>
    <p:sldId id="270" r:id="rId16"/>
    <p:sldId id="271" r:id="rId17"/>
    <p:sldId id="259" r:id="rId18"/>
    <p:sldId id="272" r:id="rId19"/>
    <p:sldId id="273" r:id="rId20"/>
    <p:sldId id="274" r:id="rId21"/>
    <p:sldId id="275" r:id="rId22"/>
    <p:sldId id="276" r:id="rId23"/>
    <p:sldId id="277" r:id="rId24"/>
    <p:sldId id="267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0CC609-F147-4BD8-A8A1-3E96D36343FF}" v="240" dt="2025-03-11T14:55:34.107"/>
    <p1510:client id="{E1FF4828-C92D-19C1-D8B7-17089232CDCF}" v="303" dt="2025-03-10T20:00:32.952"/>
    <p1510:client id="{FE196009-2B34-EC14-1C42-21C843BD4D6D}" v="164" dt="2025-03-10T20:18:51.8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3" d="100"/>
          <a:sy n="73" d="100"/>
        </p:scale>
        <p:origin x="36" y="-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Lewis (2400763)" userId="S::2400763@student.uwtsd.ac.uk::cde85083-8285-47a2-8270-1966ac6b4e42" providerId="AD" clId="Web-{EFC52B70-3D50-465F-296E-A348E7D165CB}"/>
    <pc:docChg chg="addSld modSld addMainMaster delMainMaster">
      <pc:chgData name="Lowri Lewis (2400763)" userId="S::2400763@student.uwtsd.ac.uk::cde85083-8285-47a2-8270-1966ac6b4e42" providerId="AD" clId="Web-{EFC52B70-3D50-465F-296E-A348E7D165CB}" dt="2025-03-02T17:08:50.839" v="189"/>
      <pc:docMkLst>
        <pc:docMk/>
      </pc:docMkLst>
      <pc:sldChg chg="addSp delSp modSp mod setBg modClrScheme setClrOvrMap chgLayout">
        <pc:chgData name="Lowri Lewis (2400763)" userId="S::2400763@student.uwtsd.ac.uk::cde85083-8285-47a2-8270-1966ac6b4e42" providerId="AD" clId="Web-{EFC52B70-3D50-465F-296E-A348E7D165CB}" dt="2025-03-02T16:43:28.388" v="188" actId="1076"/>
        <pc:sldMkLst>
          <pc:docMk/>
          <pc:sldMk cId="109857222" sldId="256"/>
        </pc:sldMkLst>
      </pc:sldChg>
      <pc:sldChg chg="new">
        <pc:chgData name="Lowri Lewis (2400763)" userId="S::2400763@student.uwtsd.ac.uk::cde85083-8285-47a2-8270-1966ac6b4e42" providerId="AD" clId="Web-{EFC52B70-3D50-465F-296E-A348E7D165CB}" dt="2025-03-02T17:08:50.839" v="189"/>
        <pc:sldMkLst>
          <pc:docMk/>
          <pc:sldMk cId="2568815027" sldId="257"/>
        </pc:sldMkLst>
      </pc:sldChg>
      <pc:sldMasterChg chg="del delSldLayout">
        <pc:chgData name="Lowri Lewis (2400763)" userId="S::2400763@student.uwtsd.ac.uk::cde85083-8285-47a2-8270-1966ac6b4e42" providerId="AD" clId="Web-{EFC52B70-3D50-465F-296E-A348E7D165CB}" dt="2025-03-02T16:22:24.058" v="0"/>
        <pc:sldMasterMkLst>
          <pc:docMk/>
          <pc:sldMasterMk cId="2460954070" sldId="2147483660"/>
        </pc:sldMasterMkLst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owri Lewis (2400763)" userId="S::2400763@student.uwtsd.ac.uk::cde85083-8285-47a2-8270-1966ac6b4e42" providerId="AD" clId="Web-{EFC52B70-3D50-465F-296E-A348E7D165CB}" dt="2025-03-02T16:22:24.05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Lowri Lewis (2400763)" userId="S::2400763@student.uwtsd.ac.uk::cde85083-8285-47a2-8270-1966ac6b4e42" providerId="AD" clId="Web-{EFC52B70-3D50-465F-296E-A348E7D165CB}" dt="2025-03-02T16:39:22.772" v="177"/>
        <pc:sldMasterMkLst>
          <pc:docMk/>
          <pc:sldMasterMk cId="1575984619" sldId="2147483721"/>
        </pc:sldMasterMkLst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594462599" sldId="2147483710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1020916213" sldId="2147483711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1411132673" sldId="2147483712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3731987229" sldId="2147483713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4000376285" sldId="2147483714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3185389979" sldId="2147483715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2256475300" sldId="2147483716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267518270" sldId="2147483717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4116105651" sldId="2147483718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2128586745" sldId="2147483719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1575984619" sldId="2147483721"/>
            <pc:sldLayoutMk cId="3989430436" sldId="2147483720"/>
          </pc:sldLayoutMkLst>
        </pc:sldLayoutChg>
      </pc:sldMasterChg>
      <pc:sldMasterChg chg="add del addSldLayout delSldLayout">
        <pc:chgData name="Lowri Lewis (2400763)" userId="S::2400763@student.uwtsd.ac.uk::cde85083-8285-47a2-8270-1966ac6b4e42" providerId="AD" clId="Web-{EFC52B70-3D50-465F-296E-A348E7D165CB}" dt="2025-03-02T16:39:22.772" v="177"/>
        <pc:sldMasterMkLst>
          <pc:docMk/>
          <pc:sldMasterMk cId="3730272164" sldId="2147483810"/>
        </pc:sldMasterMkLst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1808203945" sldId="2147483799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1717105052" sldId="2147483800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3519267744" sldId="2147483801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3166550612" sldId="2147483802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2951946747" sldId="2147483803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1863003104" sldId="2147483804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3285583062" sldId="2147483805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1982129723" sldId="2147483806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3657682979" sldId="2147483807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3204026088" sldId="2147483808"/>
          </pc:sldLayoutMkLst>
        </pc:sldLayoutChg>
        <pc:sldLayoutChg chg="add del">
          <pc:chgData name="Lowri Lewis (2400763)" userId="S::2400763@student.uwtsd.ac.uk::cde85083-8285-47a2-8270-1966ac6b4e42" providerId="AD" clId="Web-{EFC52B70-3D50-465F-296E-A348E7D165CB}" dt="2025-03-02T16:39:22.772" v="177"/>
          <pc:sldLayoutMkLst>
            <pc:docMk/>
            <pc:sldMasterMk cId="3730272164" sldId="2147483810"/>
            <pc:sldLayoutMk cId="1676575706" sldId="2147483809"/>
          </pc:sldLayoutMkLst>
        </pc:sldLayoutChg>
      </pc:sldMasterChg>
    </pc:docChg>
  </pc:docChgLst>
  <pc:docChgLst>
    <pc:chgData name="Lowri Lewis (2400763)" userId="S::2400763@student.uwtsd.ac.uk::cde85083-8285-47a2-8270-1966ac6b4e42" providerId="AD" clId="Web-{D435ED87-92F2-28B8-6C10-9E748BA10260}"/>
    <pc:docChg chg="addSld modSld">
      <pc:chgData name="Lowri Lewis (2400763)" userId="S::2400763@student.uwtsd.ac.uk::cde85083-8285-47a2-8270-1966ac6b4e42" providerId="AD" clId="Web-{D435ED87-92F2-28B8-6C10-9E748BA10260}" dt="2025-03-03T11:43:44.992" v="23" actId="20577"/>
      <pc:docMkLst>
        <pc:docMk/>
      </pc:docMkLst>
      <pc:sldChg chg="modSp">
        <pc:chgData name="Lowri Lewis (2400763)" userId="S::2400763@student.uwtsd.ac.uk::cde85083-8285-47a2-8270-1966ac6b4e42" providerId="AD" clId="Web-{D435ED87-92F2-28B8-6C10-9E748BA10260}" dt="2025-03-03T11:43:31.976" v="12" actId="20577"/>
        <pc:sldMkLst>
          <pc:docMk/>
          <pc:sldMk cId="2568815027" sldId="257"/>
        </pc:sldMkLst>
        <pc:spChg chg="mod">
          <ac:chgData name="Lowri Lewis (2400763)" userId="S::2400763@student.uwtsd.ac.uk::cde85083-8285-47a2-8270-1966ac6b4e42" providerId="AD" clId="Web-{D435ED87-92F2-28B8-6C10-9E748BA10260}" dt="2025-03-03T11:43:31.976" v="12" actId="20577"/>
          <ac:spMkLst>
            <pc:docMk/>
            <pc:sldMk cId="2568815027" sldId="257"/>
            <ac:spMk id="2" creationId="{3E4E219B-5E15-FEF7-E7C0-DBF9F88FDA52}"/>
          </ac:spMkLst>
        </pc:spChg>
      </pc:sldChg>
      <pc:sldChg chg="modSp new">
        <pc:chgData name="Lowri Lewis (2400763)" userId="S::2400763@student.uwtsd.ac.uk::cde85083-8285-47a2-8270-1966ac6b4e42" providerId="AD" clId="Web-{D435ED87-92F2-28B8-6C10-9E748BA10260}" dt="2025-03-03T11:43:44.992" v="23" actId="20577"/>
        <pc:sldMkLst>
          <pc:docMk/>
          <pc:sldMk cId="1017878113" sldId="258"/>
        </pc:sldMkLst>
        <pc:spChg chg="mod">
          <ac:chgData name="Lowri Lewis (2400763)" userId="S::2400763@student.uwtsd.ac.uk::cde85083-8285-47a2-8270-1966ac6b4e42" providerId="AD" clId="Web-{D435ED87-92F2-28B8-6C10-9E748BA10260}" dt="2025-03-03T11:43:44.992" v="23" actId="20577"/>
          <ac:spMkLst>
            <pc:docMk/>
            <pc:sldMk cId="1017878113" sldId="258"/>
            <ac:spMk id="2" creationId="{D85517C5-C8E5-1F86-819C-D9F5E5E53216}"/>
          </ac:spMkLst>
        </pc:spChg>
      </pc:sldChg>
      <pc:sldChg chg="modSp new">
        <pc:chgData name="Lowri Lewis (2400763)" userId="S::2400763@student.uwtsd.ac.uk::cde85083-8285-47a2-8270-1966ac6b4e42" providerId="AD" clId="Web-{D435ED87-92F2-28B8-6C10-9E748BA10260}" dt="2025-03-03T11:43:41.914" v="21" actId="20577"/>
        <pc:sldMkLst>
          <pc:docMk/>
          <pc:sldMk cId="3998044250" sldId="259"/>
        </pc:sldMkLst>
        <pc:spChg chg="mod">
          <ac:chgData name="Lowri Lewis (2400763)" userId="S::2400763@student.uwtsd.ac.uk::cde85083-8285-47a2-8270-1966ac6b4e42" providerId="AD" clId="Web-{D435ED87-92F2-28B8-6C10-9E748BA10260}" dt="2025-03-03T11:43:41.914" v="21" actId="20577"/>
          <ac:spMkLst>
            <pc:docMk/>
            <pc:sldMk cId="3998044250" sldId="259"/>
            <ac:spMk id="2" creationId="{F4D4FDBD-3FD2-A08E-7B20-229B3CCE218B}"/>
          </ac:spMkLst>
        </pc:spChg>
      </pc:sldChg>
    </pc:docChg>
  </pc:docChgLst>
  <pc:docChgLst>
    <pc:chgData name="Lowri Lewis (2400763)" userId="S::2400763@student.uwtsd.ac.uk::cde85083-8285-47a2-8270-1966ac6b4e42" providerId="AD" clId="Web-{3807F00F-FA34-8D0F-2493-B18E280AB194}"/>
    <pc:docChg chg="modSld">
      <pc:chgData name="Lowri Lewis (2400763)" userId="S::2400763@student.uwtsd.ac.uk::cde85083-8285-47a2-8270-1966ac6b4e42" providerId="AD" clId="Web-{3807F00F-FA34-8D0F-2493-B18E280AB194}" dt="2025-03-09T13:11:52.134" v="56" actId="20577"/>
      <pc:docMkLst>
        <pc:docMk/>
      </pc:docMkLst>
      <pc:sldChg chg="modSp">
        <pc:chgData name="Lowri Lewis (2400763)" userId="S::2400763@student.uwtsd.ac.uk::cde85083-8285-47a2-8270-1966ac6b4e42" providerId="AD" clId="Web-{3807F00F-FA34-8D0F-2493-B18E280AB194}" dt="2025-03-09T12:41:30.604" v="16" actId="20577"/>
        <pc:sldMkLst>
          <pc:docMk/>
          <pc:sldMk cId="2568815027" sldId="257"/>
        </pc:sldMkLst>
        <pc:spChg chg="mod">
          <ac:chgData name="Lowri Lewis (2400763)" userId="S::2400763@student.uwtsd.ac.uk::cde85083-8285-47a2-8270-1966ac6b4e42" providerId="AD" clId="Web-{3807F00F-FA34-8D0F-2493-B18E280AB194}" dt="2025-03-09T12:41:30.604" v="16" actId="20577"/>
          <ac:spMkLst>
            <pc:docMk/>
            <pc:sldMk cId="2568815027" sldId="257"/>
            <ac:spMk id="2" creationId="{3E4E219B-5E15-FEF7-E7C0-DBF9F88FDA52}"/>
          </ac:spMkLst>
        </pc:spChg>
      </pc:sldChg>
      <pc:sldChg chg="modSp">
        <pc:chgData name="Lowri Lewis (2400763)" userId="S::2400763@student.uwtsd.ac.uk::cde85083-8285-47a2-8270-1966ac6b4e42" providerId="AD" clId="Web-{3807F00F-FA34-8D0F-2493-B18E280AB194}" dt="2025-03-09T13:11:52.134" v="56" actId="20577"/>
        <pc:sldMkLst>
          <pc:docMk/>
          <pc:sldMk cId="1017878113" sldId="258"/>
        </pc:sldMkLst>
        <pc:spChg chg="mod">
          <ac:chgData name="Lowri Lewis (2400763)" userId="S::2400763@student.uwtsd.ac.uk::cde85083-8285-47a2-8270-1966ac6b4e42" providerId="AD" clId="Web-{3807F00F-FA34-8D0F-2493-B18E280AB194}" dt="2025-03-09T13:11:52.134" v="56" actId="20577"/>
          <ac:spMkLst>
            <pc:docMk/>
            <pc:sldMk cId="1017878113" sldId="258"/>
            <ac:spMk id="2" creationId="{D85517C5-C8E5-1F86-819C-D9F5E5E53216}"/>
          </ac:spMkLst>
        </pc:spChg>
      </pc:sldChg>
      <pc:sldChg chg="modSp">
        <pc:chgData name="Lowri Lewis (2400763)" userId="S::2400763@student.uwtsd.ac.uk::cde85083-8285-47a2-8270-1966ac6b4e42" providerId="AD" clId="Web-{3807F00F-FA34-8D0F-2493-B18E280AB194}" dt="2025-03-09T12:43:01.467" v="26" actId="20577"/>
        <pc:sldMkLst>
          <pc:docMk/>
          <pc:sldMk cId="3429748033" sldId="264"/>
        </pc:sldMkLst>
        <pc:spChg chg="mod">
          <ac:chgData name="Lowri Lewis (2400763)" userId="S::2400763@student.uwtsd.ac.uk::cde85083-8285-47a2-8270-1966ac6b4e42" providerId="AD" clId="Web-{3807F00F-FA34-8D0F-2493-B18E280AB194}" dt="2025-03-09T12:43:01.467" v="26" actId="20577"/>
          <ac:spMkLst>
            <pc:docMk/>
            <pc:sldMk cId="3429748033" sldId="264"/>
            <ac:spMk id="2" creationId="{53837932-E263-D5B6-9591-4A4A266D7B01}"/>
          </ac:spMkLst>
        </pc:spChg>
      </pc:sldChg>
    </pc:docChg>
  </pc:docChgLst>
  <pc:docChgLst>
    <pc:chgData name="Lowri Lewis (2400763)" userId="S::2400763@student.uwtsd.ac.uk::cde85083-8285-47a2-8270-1966ac6b4e42" providerId="AD" clId="Web-{FE196009-2B34-EC14-1C42-21C843BD4D6D}"/>
    <pc:docChg chg="addSld delSld modSld">
      <pc:chgData name="Lowri Lewis (2400763)" userId="S::2400763@student.uwtsd.ac.uk::cde85083-8285-47a2-8270-1966ac6b4e42" providerId="AD" clId="Web-{FE196009-2B34-EC14-1C42-21C843BD4D6D}" dt="2025-03-10T20:18:51.830" v="161" actId="20577"/>
      <pc:docMkLst>
        <pc:docMk/>
      </pc:docMkLst>
      <pc:sldChg chg="modSp">
        <pc:chgData name="Lowri Lewis (2400763)" userId="S::2400763@student.uwtsd.ac.uk::cde85083-8285-47a2-8270-1966ac6b4e42" providerId="AD" clId="Web-{FE196009-2B34-EC14-1C42-21C843BD4D6D}" dt="2025-03-10T20:13:37.880" v="62" actId="20577"/>
        <pc:sldMkLst>
          <pc:docMk/>
          <pc:sldMk cId="2568815027" sldId="257"/>
        </pc:sldMkLst>
        <pc:spChg chg="mod">
          <ac:chgData name="Lowri Lewis (2400763)" userId="S::2400763@student.uwtsd.ac.uk::cde85083-8285-47a2-8270-1966ac6b4e42" providerId="AD" clId="Web-{FE196009-2B34-EC14-1C42-21C843BD4D6D}" dt="2025-03-10T20:13:37.880" v="62" actId="20577"/>
          <ac:spMkLst>
            <pc:docMk/>
            <pc:sldMk cId="2568815027" sldId="257"/>
            <ac:spMk id="3" creationId="{111AAC7E-7A19-7E46-FF1C-745DB8D62650}"/>
          </ac:spMkLst>
        </pc:spChg>
      </pc:sldChg>
      <pc:sldChg chg="addSp delSp modSp new del">
        <pc:chgData name="Lowri Lewis (2400763)" userId="S::2400763@student.uwtsd.ac.uk::cde85083-8285-47a2-8270-1966ac6b4e42" providerId="AD" clId="Web-{FE196009-2B34-EC14-1C42-21C843BD4D6D}" dt="2025-03-10T20:14:08.069" v="67"/>
        <pc:sldMkLst>
          <pc:docMk/>
          <pc:sldMk cId="1246840846" sldId="267"/>
        </pc:sldMkLst>
        <pc:spChg chg="mod">
          <ac:chgData name="Lowri Lewis (2400763)" userId="S::2400763@student.uwtsd.ac.uk::cde85083-8285-47a2-8270-1966ac6b4e42" providerId="AD" clId="Web-{FE196009-2B34-EC14-1C42-21C843BD4D6D}" dt="2025-03-10T20:06:46.864" v="10" actId="1076"/>
          <ac:spMkLst>
            <pc:docMk/>
            <pc:sldMk cId="1246840846" sldId="267"/>
            <ac:spMk id="2" creationId="{8ADC687D-C717-0FC2-8F14-CCC156828993}"/>
          </ac:spMkLst>
        </pc:spChg>
        <pc:spChg chg="mod">
          <ac:chgData name="Lowri Lewis (2400763)" userId="S::2400763@student.uwtsd.ac.uk::cde85083-8285-47a2-8270-1966ac6b4e42" providerId="AD" clId="Web-{FE196009-2B34-EC14-1C42-21C843BD4D6D}" dt="2025-03-10T20:10:17.419" v="23" actId="20577"/>
          <ac:spMkLst>
            <pc:docMk/>
            <pc:sldMk cId="1246840846" sldId="267"/>
            <ac:spMk id="3" creationId="{0CD5BEC4-A8A9-C25A-4A8E-899EE737519F}"/>
          </ac:spMkLst>
        </pc:spChg>
        <pc:spChg chg="add del">
          <ac:chgData name="Lowri Lewis (2400763)" userId="S::2400763@student.uwtsd.ac.uk::cde85083-8285-47a2-8270-1966ac6b4e42" providerId="AD" clId="Web-{FE196009-2B34-EC14-1C42-21C843BD4D6D}" dt="2025-03-10T20:13:51.490" v="64"/>
          <ac:spMkLst>
            <pc:docMk/>
            <pc:sldMk cId="1246840846" sldId="267"/>
            <ac:spMk id="4" creationId="{A82E5B08-7503-685E-F482-BC7882898425}"/>
          </ac:spMkLst>
        </pc:spChg>
        <pc:spChg chg="add del">
          <ac:chgData name="Lowri Lewis (2400763)" userId="S::2400763@student.uwtsd.ac.uk::cde85083-8285-47a2-8270-1966ac6b4e42" providerId="AD" clId="Web-{FE196009-2B34-EC14-1C42-21C843BD4D6D}" dt="2025-03-10T20:14:01.850" v="66"/>
          <ac:spMkLst>
            <pc:docMk/>
            <pc:sldMk cId="1246840846" sldId="267"/>
            <ac:spMk id="5" creationId="{31AA8AB0-8BF2-4142-5391-49317ECF59E6}"/>
          </ac:spMkLst>
        </pc:spChg>
      </pc:sldChg>
      <pc:sldChg chg="modSp new">
        <pc:chgData name="Lowri Lewis (2400763)" userId="S::2400763@student.uwtsd.ac.uk::cde85083-8285-47a2-8270-1966ac6b4e42" providerId="AD" clId="Web-{FE196009-2B34-EC14-1C42-21C843BD4D6D}" dt="2025-03-10T20:18:51.830" v="161" actId="20577"/>
        <pc:sldMkLst>
          <pc:docMk/>
          <pc:sldMk cId="2383173220" sldId="267"/>
        </pc:sldMkLst>
        <pc:spChg chg="mod">
          <ac:chgData name="Lowri Lewis (2400763)" userId="S::2400763@student.uwtsd.ac.uk::cde85083-8285-47a2-8270-1966ac6b4e42" providerId="AD" clId="Web-{FE196009-2B34-EC14-1C42-21C843BD4D6D}" dt="2025-03-10T20:17:49.437" v="157" actId="1076"/>
          <ac:spMkLst>
            <pc:docMk/>
            <pc:sldMk cId="2383173220" sldId="267"/>
            <ac:spMk id="2" creationId="{42A9263C-3FCC-43C2-75D4-7EB7EC8C1324}"/>
          </ac:spMkLst>
        </pc:spChg>
        <pc:spChg chg="mod">
          <ac:chgData name="Lowri Lewis (2400763)" userId="S::2400763@student.uwtsd.ac.uk::cde85083-8285-47a2-8270-1966ac6b4e42" providerId="AD" clId="Web-{FE196009-2B34-EC14-1C42-21C843BD4D6D}" dt="2025-03-10T20:18:51.830" v="161" actId="20577"/>
          <ac:spMkLst>
            <pc:docMk/>
            <pc:sldMk cId="2383173220" sldId="267"/>
            <ac:spMk id="3" creationId="{6DAF60D0-1001-B76C-BD3B-2255F17CD6A4}"/>
          </ac:spMkLst>
        </pc:spChg>
      </pc:sldChg>
    </pc:docChg>
  </pc:docChgLst>
  <pc:docChgLst>
    <pc:chgData name="Lowri Lewis (2400763)" userId="cde85083-8285-47a2-8270-1966ac6b4e42" providerId="ADAL" clId="{3E0CC609-F147-4BD8-A8A1-3E96D36343FF}"/>
    <pc:docChg chg="custSel addSld delSld modSld sldOrd">
      <pc:chgData name="Lowri Lewis (2400763)" userId="cde85083-8285-47a2-8270-1966ac6b4e42" providerId="ADAL" clId="{3E0CC609-F147-4BD8-A8A1-3E96D36343FF}" dt="2025-03-11T14:55:36.930" v="1406"/>
      <pc:docMkLst>
        <pc:docMk/>
      </pc:docMkLst>
      <pc:sldChg chg="addSp delSp modSp del mod setBg">
        <pc:chgData name="Lowri Lewis (2400763)" userId="cde85083-8285-47a2-8270-1966ac6b4e42" providerId="ADAL" clId="{3E0CC609-F147-4BD8-A8A1-3E96D36343FF}" dt="2025-03-10T21:36:28.986" v="1336" actId="47"/>
        <pc:sldMkLst>
          <pc:docMk/>
          <pc:sldMk cId="109857222" sldId="256"/>
        </pc:sldMkLst>
      </pc:sldChg>
      <pc:sldChg chg="addSp delSp modSp mod">
        <pc:chgData name="Lowri Lewis (2400763)" userId="cde85083-8285-47a2-8270-1966ac6b4e42" providerId="ADAL" clId="{3E0CC609-F147-4BD8-A8A1-3E96D36343FF}" dt="2025-03-11T14:54:59.829" v="1402" actId="20577"/>
        <pc:sldMkLst>
          <pc:docMk/>
          <pc:sldMk cId="2568815027" sldId="257"/>
        </pc:sldMkLst>
        <pc:spChg chg="mod">
          <ac:chgData name="Lowri Lewis (2400763)" userId="cde85083-8285-47a2-8270-1966ac6b4e42" providerId="ADAL" clId="{3E0CC609-F147-4BD8-A8A1-3E96D36343FF}" dt="2025-03-10T20:37:58.741" v="527" actId="27636"/>
          <ac:spMkLst>
            <pc:docMk/>
            <pc:sldMk cId="2568815027" sldId="257"/>
            <ac:spMk id="2" creationId="{3E4E219B-5E15-FEF7-E7C0-DBF9F88FDA52}"/>
          </ac:spMkLst>
        </pc:spChg>
        <pc:spChg chg="mod">
          <ac:chgData name="Lowri Lewis (2400763)" userId="cde85083-8285-47a2-8270-1966ac6b4e42" providerId="ADAL" clId="{3E0CC609-F147-4BD8-A8A1-3E96D36343FF}" dt="2025-03-10T21:29:57.109" v="1320" actId="20577"/>
          <ac:spMkLst>
            <pc:docMk/>
            <pc:sldMk cId="2568815027" sldId="257"/>
            <ac:spMk id="3" creationId="{111AAC7E-7A19-7E46-FF1C-745DB8D62650}"/>
          </ac:spMkLst>
        </pc:spChg>
        <pc:spChg chg="add del mod">
          <ac:chgData name="Lowri Lewis (2400763)" userId="cde85083-8285-47a2-8270-1966ac6b4e42" providerId="ADAL" clId="{3E0CC609-F147-4BD8-A8A1-3E96D36343FF}" dt="2025-03-10T20:35:01.462" v="489" actId="478"/>
          <ac:spMkLst>
            <pc:docMk/>
            <pc:sldMk cId="2568815027" sldId="257"/>
            <ac:spMk id="5" creationId="{243539A6-7CBF-FB81-EB2B-A168F52BC5A8}"/>
          </ac:spMkLst>
        </pc:spChg>
        <pc:spChg chg="add del">
          <ac:chgData name="Lowri Lewis (2400763)" userId="cde85083-8285-47a2-8270-1966ac6b4e42" providerId="ADAL" clId="{3E0CC609-F147-4BD8-A8A1-3E96D36343FF}" dt="2025-03-10T20:35:03.629" v="490" actId="478"/>
          <ac:spMkLst>
            <pc:docMk/>
            <pc:sldMk cId="2568815027" sldId="257"/>
            <ac:spMk id="6" creationId="{8A0EAE02-B214-ABB9-3676-435EB6E2F39F}"/>
          </ac:spMkLst>
        </pc:spChg>
        <pc:spChg chg="add del mod">
          <ac:chgData name="Lowri Lewis (2400763)" userId="cde85083-8285-47a2-8270-1966ac6b4e42" providerId="ADAL" clId="{3E0CC609-F147-4BD8-A8A1-3E96D36343FF}" dt="2025-03-10T20:35:07.406" v="493" actId="478"/>
          <ac:spMkLst>
            <pc:docMk/>
            <pc:sldMk cId="2568815027" sldId="257"/>
            <ac:spMk id="7" creationId="{C0FC1806-D181-BDF3-136C-77AFF4BF584A}"/>
          </ac:spMkLst>
        </pc:spChg>
        <pc:spChg chg="add del mod">
          <ac:chgData name="Lowri Lewis (2400763)" userId="cde85083-8285-47a2-8270-1966ac6b4e42" providerId="ADAL" clId="{3E0CC609-F147-4BD8-A8A1-3E96D36343FF}" dt="2025-03-10T20:35:01.462" v="489" actId="478"/>
          <ac:spMkLst>
            <pc:docMk/>
            <pc:sldMk cId="2568815027" sldId="257"/>
            <ac:spMk id="8" creationId="{A238C35D-51E1-6B9F-43F6-7D18D554B01E}"/>
          </ac:spMkLst>
        </pc:spChg>
        <pc:spChg chg="add mod">
          <ac:chgData name="Lowri Lewis (2400763)" userId="cde85083-8285-47a2-8270-1966ac6b4e42" providerId="ADAL" clId="{3E0CC609-F147-4BD8-A8A1-3E96D36343FF}" dt="2025-03-11T14:54:59.829" v="1402" actId="20577"/>
          <ac:spMkLst>
            <pc:docMk/>
            <pc:sldMk cId="2568815027" sldId="257"/>
            <ac:spMk id="9" creationId="{525C96B1-B88F-BC73-061E-4EDDFC3AD17D}"/>
          </ac:spMkLst>
        </pc:spChg>
        <pc:grpChg chg="add mod">
          <ac:chgData name="Lowri Lewis (2400763)" userId="cde85083-8285-47a2-8270-1966ac6b4e42" providerId="ADAL" clId="{3E0CC609-F147-4BD8-A8A1-3E96D36343FF}" dt="2025-03-10T20:38:43.199" v="528" actId="164"/>
          <ac:grpSpMkLst>
            <pc:docMk/>
            <pc:sldMk cId="2568815027" sldId="257"/>
            <ac:grpSpMk id="11" creationId="{DA57FC5B-DC15-E548-A8E3-E50B9619E1F9}"/>
          </ac:grpSpMkLst>
        </pc:grpChg>
        <pc:picChg chg="del">
          <ac:chgData name="Lowri Lewis (2400763)" userId="cde85083-8285-47a2-8270-1966ac6b4e42" providerId="ADAL" clId="{3E0CC609-F147-4BD8-A8A1-3E96D36343FF}" dt="2025-03-10T20:24:27.270" v="392" actId="478"/>
          <ac:picMkLst>
            <pc:docMk/>
            <pc:sldMk cId="2568815027" sldId="257"/>
            <ac:picMk id="4" creationId="{02F30FA5-357B-780F-8AAF-9058B64DC4DE}"/>
          </ac:picMkLst>
        </pc:picChg>
        <pc:picChg chg="add del mod">
          <ac:chgData name="Lowri Lewis (2400763)" userId="cde85083-8285-47a2-8270-1966ac6b4e42" providerId="ADAL" clId="{3E0CC609-F147-4BD8-A8A1-3E96D36343FF}" dt="2025-03-10T20:37:05.329" v="525" actId="478"/>
          <ac:picMkLst>
            <pc:docMk/>
            <pc:sldMk cId="2568815027" sldId="257"/>
            <ac:picMk id="10" creationId="{C19E9AA2-68D9-1684-D079-0A9255DBD82A}"/>
          </ac:picMkLst>
        </pc:picChg>
        <pc:picChg chg="add del mod">
          <ac:chgData name="Lowri Lewis (2400763)" userId="cde85083-8285-47a2-8270-1966ac6b4e42" providerId="ADAL" clId="{3E0CC609-F147-4BD8-A8A1-3E96D36343FF}" dt="2025-03-10T20:30:20.583" v="398" actId="478"/>
          <ac:picMkLst>
            <pc:docMk/>
            <pc:sldMk cId="2568815027" sldId="257"/>
            <ac:picMk id="1026" creationId="{1DAF2E1A-AFBE-1D42-8CE6-3EF5C7DE02B4}"/>
          </ac:picMkLst>
        </pc:picChg>
        <pc:picChg chg="add del mod">
          <ac:chgData name="Lowri Lewis (2400763)" userId="cde85083-8285-47a2-8270-1966ac6b4e42" providerId="ADAL" clId="{3E0CC609-F147-4BD8-A8A1-3E96D36343FF}" dt="2025-03-10T20:33:26.738" v="436" actId="478"/>
          <ac:picMkLst>
            <pc:docMk/>
            <pc:sldMk cId="2568815027" sldId="257"/>
            <ac:picMk id="1028" creationId="{155DFDF6-A99C-D80A-78E0-F8ADD8BEC78B}"/>
          </ac:picMkLst>
        </pc:picChg>
        <pc:picChg chg="add mod">
          <ac:chgData name="Lowri Lewis (2400763)" userId="cde85083-8285-47a2-8270-1966ac6b4e42" providerId="ADAL" clId="{3E0CC609-F147-4BD8-A8A1-3E96D36343FF}" dt="2025-03-10T20:38:43.199" v="528" actId="164"/>
          <ac:picMkLst>
            <pc:docMk/>
            <pc:sldMk cId="2568815027" sldId="257"/>
            <ac:picMk id="1030" creationId="{308BDFE0-7313-3CD6-0786-0A84B2A44A0C}"/>
          </ac:picMkLst>
        </pc:picChg>
      </pc:sldChg>
      <pc:sldChg chg="modSp mod">
        <pc:chgData name="Lowri Lewis (2400763)" userId="cde85083-8285-47a2-8270-1966ac6b4e42" providerId="ADAL" clId="{3E0CC609-F147-4BD8-A8A1-3E96D36343FF}" dt="2025-03-08T16:37:03.888" v="173" actId="20577"/>
        <pc:sldMkLst>
          <pc:docMk/>
          <pc:sldMk cId="3998044250" sldId="259"/>
        </pc:sldMkLst>
        <pc:spChg chg="mod">
          <ac:chgData name="Lowri Lewis (2400763)" userId="cde85083-8285-47a2-8270-1966ac6b4e42" providerId="ADAL" clId="{3E0CC609-F147-4BD8-A8A1-3E96D36343FF}" dt="2025-03-08T16:37:03.888" v="173" actId="20577"/>
          <ac:spMkLst>
            <pc:docMk/>
            <pc:sldMk cId="3998044250" sldId="259"/>
            <ac:spMk id="2" creationId="{F4D4FDBD-3FD2-A08E-7B20-229B3CCE218B}"/>
          </ac:spMkLst>
        </pc:spChg>
      </pc:sldChg>
      <pc:sldChg chg="modSp new mod">
        <pc:chgData name="Lowri Lewis (2400763)" userId="cde85083-8285-47a2-8270-1966ac6b4e42" providerId="ADAL" clId="{3E0CC609-F147-4BD8-A8A1-3E96D36343FF}" dt="2025-03-10T21:32:41.613" v="1321" actId="14100"/>
        <pc:sldMkLst>
          <pc:docMk/>
          <pc:sldMk cId="1852610541" sldId="260"/>
        </pc:sldMkLst>
        <pc:spChg chg="mod">
          <ac:chgData name="Lowri Lewis (2400763)" userId="cde85083-8285-47a2-8270-1966ac6b4e42" providerId="ADAL" clId="{3E0CC609-F147-4BD8-A8A1-3E96D36343FF}" dt="2025-03-08T16:28:01.396" v="26" actId="20577"/>
          <ac:spMkLst>
            <pc:docMk/>
            <pc:sldMk cId="1852610541" sldId="260"/>
            <ac:spMk id="2" creationId="{922A9FFC-9D86-A8A8-698D-922410D1DE10}"/>
          </ac:spMkLst>
        </pc:spChg>
        <pc:spChg chg="mod">
          <ac:chgData name="Lowri Lewis (2400763)" userId="cde85083-8285-47a2-8270-1966ac6b4e42" providerId="ADAL" clId="{3E0CC609-F147-4BD8-A8A1-3E96D36343FF}" dt="2025-03-10T21:32:41.613" v="1321" actId="14100"/>
          <ac:spMkLst>
            <pc:docMk/>
            <pc:sldMk cId="1852610541" sldId="260"/>
            <ac:spMk id="3" creationId="{CF4A9FA0-4EFB-7433-9F66-B2ADE718805E}"/>
          </ac:spMkLst>
        </pc:spChg>
      </pc:sldChg>
      <pc:sldChg chg="modSp new mod">
        <pc:chgData name="Lowri Lewis (2400763)" userId="cde85083-8285-47a2-8270-1966ac6b4e42" providerId="ADAL" clId="{3E0CC609-F147-4BD8-A8A1-3E96D36343FF}" dt="2025-03-11T14:39:34.944" v="1377" actId="20577"/>
        <pc:sldMkLst>
          <pc:docMk/>
          <pc:sldMk cId="3838398064" sldId="261"/>
        </pc:sldMkLst>
        <pc:spChg chg="mod">
          <ac:chgData name="Lowri Lewis (2400763)" userId="cde85083-8285-47a2-8270-1966ac6b4e42" providerId="ADAL" clId="{3E0CC609-F147-4BD8-A8A1-3E96D36343FF}" dt="2025-03-10T21:37:20.950" v="1347" actId="20577"/>
          <ac:spMkLst>
            <pc:docMk/>
            <pc:sldMk cId="3838398064" sldId="261"/>
            <ac:spMk id="2" creationId="{91802780-F14A-67AE-9C69-DE3F80244CF5}"/>
          </ac:spMkLst>
        </pc:spChg>
        <pc:spChg chg="mod">
          <ac:chgData name="Lowri Lewis (2400763)" userId="cde85083-8285-47a2-8270-1966ac6b4e42" providerId="ADAL" clId="{3E0CC609-F147-4BD8-A8A1-3E96D36343FF}" dt="2025-03-11T14:39:34.944" v="1377" actId="20577"/>
          <ac:spMkLst>
            <pc:docMk/>
            <pc:sldMk cId="3838398064" sldId="261"/>
            <ac:spMk id="3" creationId="{136C33ED-ACDC-0592-5DBD-480252E9E1A3}"/>
          </ac:spMkLst>
        </pc:spChg>
      </pc:sldChg>
      <pc:sldChg chg="modSp new mod">
        <pc:chgData name="Lowri Lewis (2400763)" userId="cde85083-8285-47a2-8270-1966ac6b4e42" providerId="ADAL" clId="{3E0CC609-F147-4BD8-A8A1-3E96D36343FF}" dt="2025-03-08T16:28:17.634" v="49" actId="20577"/>
        <pc:sldMkLst>
          <pc:docMk/>
          <pc:sldMk cId="2621611054" sldId="262"/>
        </pc:sldMkLst>
        <pc:spChg chg="mod">
          <ac:chgData name="Lowri Lewis (2400763)" userId="cde85083-8285-47a2-8270-1966ac6b4e42" providerId="ADAL" clId="{3E0CC609-F147-4BD8-A8A1-3E96D36343FF}" dt="2025-03-08T16:28:17.634" v="49" actId="20577"/>
          <ac:spMkLst>
            <pc:docMk/>
            <pc:sldMk cId="2621611054" sldId="262"/>
            <ac:spMk id="2" creationId="{AC77257E-0089-17F1-C0FF-5586CF436631}"/>
          </ac:spMkLst>
        </pc:spChg>
      </pc:sldChg>
      <pc:sldChg chg="modSp new mod">
        <pc:chgData name="Lowri Lewis (2400763)" userId="cde85083-8285-47a2-8270-1966ac6b4e42" providerId="ADAL" clId="{3E0CC609-F147-4BD8-A8A1-3E96D36343FF}" dt="2025-03-10T21:37:30.806" v="1372" actId="20577"/>
        <pc:sldMkLst>
          <pc:docMk/>
          <pc:sldMk cId="3443414127" sldId="263"/>
        </pc:sldMkLst>
        <pc:spChg chg="mod">
          <ac:chgData name="Lowri Lewis (2400763)" userId="cde85083-8285-47a2-8270-1966ac6b4e42" providerId="ADAL" clId="{3E0CC609-F147-4BD8-A8A1-3E96D36343FF}" dt="2025-03-10T21:37:30.806" v="1372" actId="20577"/>
          <ac:spMkLst>
            <pc:docMk/>
            <pc:sldMk cId="3443414127" sldId="263"/>
            <ac:spMk id="2" creationId="{190F72E1-9828-3403-14D0-85433AC69006}"/>
          </ac:spMkLst>
        </pc:spChg>
      </pc:sldChg>
      <pc:sldChg chg="modSp new mod">
        <pc:chgData name="Lowri Lewis (2400763)" userId="cde85083-8285-47a2-8270-1966ac6b4e42" providerId="ADAL" clId="{3E0CC609-F147-4BD8-A8A1-3E96D36343FF}" dt="2025-03-08T16:28:32.241" v="71" actId="20577"/>
        <pc:sldMkLst>
          <pc:docMk/>
          <pc:sldMk cId="3429748033" sldId="264"/>
        </pc:sldMkLst>
        <pc:spChg chg="mod">
          <ac:chgData name="Lowri Lewis (2400763)" userId="cde85083-8285-47a2-8270-1966ac6b4e42" providerId="ADAL" clId="{3E0CC609-F147-4BD8-A8A1-3E96D36343FF}" dt="2025-03-08T16:28:32.241" v="71" actId="20577"/>
          <ac:spMkLst>
            <pc:docMk/>
            <pc:sldMk cId="3429748033" sldId="264"/>
            <ac:spMk id="2" creationId="{53837932-E263-D5B6-9591-4A4A266D7B01}"/>
          </ac:spMkLst>
        </pc:spChg>
      </pc:sldChg>
      <pc:sldChg chg="modSp new mod">
        <pc:chgData name="Lowri Lewis (2400763)" userId="cde85083-8285-47a2-8270-1966ac6b4e42" providerId="ADAL" clId="{3E0CC609-F147-4BD8-A8A1-3E96D36343FF}" dt="2025-03-10T21:37:38.976" v="1374" actId="20577"/>
        <pc:sldMkLst>
          <pc:docMk/>
          <pc:sldMk cId="2927222574" sldId="265"/>
        </pc:sldMkLst>
        <pc:spChg chg="mod">
          <ac:chgData name="Lowri Lewis (2400763)" userId="cde85083-8285-47a2-8270-1966ac6b4e42" providerId="ADAL" clId="{3E0CC609-F147-4BD8-A8A1-3E96D36343FF}" dt="2025-03-10T21:37:38.976" v="1374" actId="20577"/>
          <ac:spMkLst>
            <pc:docMk/>
            <pc:sldMk cId="2927222574" sldId="265"/>
            <ac:spMk id="2" creationId="{4F34A730-8C7C-FA78-5889-5478BFA228A6}"/>
          </ac:spMkLst>
        </pc:spChg>
      </pc:sldChg>
      <pc:sldChg chg="modSp new mod">
        <pc:chgData name="Lowri Lewis (2400763)" userId="cde85083-8285-47a2-8270-1966ac6b4e42" providerId="ADAL" clId="{3E0CC609-F147-4BD8-A8A1-3E96D36343FF}" dt="2025-03-10T20:02:34.424" v="190" actId="20577"/>
        <pc:sldMkLst>
          <pc:docMk/>
          <pc:sldMk cId="4244476753" sldId="266"/>
        </pc:sldMkLst>
        <pc:spChg chg="mod">
          <ac:chgData name="Lowri Lewis (2400763)" userId="cde85083-8285-47a2-8270-1966ac6b4e42" providerId="ADAL" clId="{3E0CC609-F147-4BD8-A8A1-3E96D36343FF}" dt="2025-03-10T20:02:34.424" v="190" actId="20577"/>
          <ac:spMkLst>
            <pc:docMk/>
            <pc:sldMk cId="4244476753" sldId="266"/>
            <ac:spMk id="2" creationId="{1B1352E8-DED4-AEB1-1F4E-1E28957CA106}"/>
          </ac:spMkLst>
        </pc:spChg>
      </pc:sldChg>
      <pc:sldChg chg="addSp delSp modSp mod ord">
        <pc:chgData name="Lowri Lewis (2400763)" userId="cde85083-8285-47a2-8270-1966ac6b4e42" providerId="ADAL" clId="{3E0CC609-F147-4BD8-A8A1-3E96D36343FF}" dt="2025-03-10T21:26:13.139" v="1161" actId="20577"/>
        <pc:sldMkLst>
          <pc:docMk/>
          <pc:sldMk cId="2383173220" sldId="267"/>
        </pc:sldMkLst>
        <pc:spChg chg="mod">
          <ac:chgData name="Lowri Lewis (2400763)" userId="cde85083-8285-47a2-8270-1966ac6b4e42" providerId="ADAL" clId="{3E0CC609-F147-4BD8-A8A1-3E96D36343FF}" dt="2025-03-10T21:26:13.139" v="1161" actId="20577"/>
          <ac:spMkLst>
            <pc:docMk/>
            <pc:sldMk cId="2383173220" sldId="267"/>
            <ac:spMk id="3" creationId="{6DAF60D0-1001-B76C-BD3B-2255F17CD6A4}"/>
          </ac:spMkLst>
        </pc:spChg>
        <pc:spChg chg="add del mod">
          <ac:chgData name="Lowri Lewis (2400763)" userId="cde85083-8285-47a2-8270-1966ac6b4e42" providerId="ADAL" clId="{3E0CC609-F147-4BD8-A8A1-3E96D36343FF}" dt="2025-03-10T20:44:43.129" v="667" actId="478"/>
          <ac:spMkLst>
            <pc:docMk/>
            <pc:sldMk cId="2383173220" sldId="267"/>
            <ac:spMk id="4" creationId="{EF272608-0E0F-6CD8-3623-D0C8BB702C03}"/>
          </ac:spMkLst>
        </pc:spChg>
        <pc:spChg chg="add del mod">
          <ac:chgData name="Lowri Lewis (2400763)" userId="cde85083-8285-47a2-8270-1966ac6b4e42" providerId="ADAL" clId="{3E0CC609-F147-4BD8-A8A1-3E96D36343FF}" dt="2025-03-10T21:21:56.375" v="1040"/>
          <ac:spMkLst>
            <pc:docMk/>
            <pc:sldMk cId="2383173220" sldId="267"/>
            <ac:spMk id="5" creationId="{C19C3757-DD88-6BFB-92AA-594918254BBF}"/>
          </ac:spMkLst>
        </pc:spChg>
      </pc:sldChg>
      <pc:sldChg chg="new">
        <pc:chgData name="Lowri Lewis (2400763)" userId="cde85083-8285-47a2-8270-1966ac6b4e42" providerId="ADAL" clId="{3E0CC609-F147-4BD8-A8A1-3E96D36343FF}" dt="2025-03-10T20:02:23.946" v="175" actId="680"/>
        <pc:sldMkLst>
          <pc:docMk/>
          <pc:sldMk cId="3552279592" sldId="267"/>
        </pc:sldMkLst>
      </pc:sldChg>
      <pc:sldChg chg="modSp new mod">
        <pc:chgData name="Lowri Lewis (2400763)" userId="cde85083-8285-47a2-8270-1966ac6b4e42" providerId="ADAL" clId="{3E0CC609-F147-4BD8-A8A1-3E96D36343FF}" dt="2025-03-10T20:02:45.313" v="210" actId="20577"/>
        <pc:sldMkLst>
          <pc:docMk/>
          <pc:sldMk cId="1825768533" sldId="268"/>
        </pc:sldMkLst>
        <pc:spChg chg="mod">
          <ac:chgData name="Lowri Lewis (2400763)" userId="cde85083-8285-47a2-8270-1966ac6b4e42" providerId="ADAL" clId="{3E0CC609-F147-4BD8-A8A1-3E96D36343FF}" dt="2025-03-10T20:02:45.313" v="210" actId="20577"/>
          <ac:spMkLst>
            <pc:docMk/>
            <pc:sldMk cId="1825768533" sldId="268"/>
            <ac:spMk id="2" creationId="{F75F8C80-F11A-38CB-1B29-CFBF2761E21C}"/>
          </ac:spMkLst>
        </pc:spChg>
      </pc:sldChg>
      <pc:sldChg chg="new">
        <pc:chgData name="Lowri Lewis (2400763)" userId="cde85083-8285-47a2-8270-1966ac6b4e42" providerId="ADAL" clId="{3E0CC609-F147-4BD8-A8A1-3E96D36343FF}" dt="2025-03-10T20:02:25.611" v="177" actId="680"/>
        <pc:sldMkLst>
          <pc:docMk/>
          <pc:sldMk cId="2426655503" sldId="269"/>
        </pc:sldMkLst>
      </pc:sldChg>
      <pc:sldChg chg="modSp new mod">
        <pc:chgData name="Lowri Lewis (2400763)" userId="cde85083-8285-47a2-8270-1966ac6b4e42" providerId="ADAL" clId="{3E0CC609-F147-4BD8-A8A1-3E96D36343FF}" dt="2025-03-10T20:02:55.735" v="244" actId="20577"/>
        <pc:sldMkLst>
          <pc:docMk/>
          <pc:sldMk cId="2814403981" sldId="270"/>
        </pc:sldMkLst>
        <pc:spChg chg="mod">
          <ac:chgData name="Lowri Lewis (2400763)" userId="cde85083-8285-47a2-8270-1966ac6b4e42" providerId="ADAL" clId="{3E0CC609-F147-4BD8-A8A1-3E96D36343FF}" dt="2025-03-10T20:02:55.735" v="244" actId="20577"/>
          <ac:spMkLst>
            <pc:docMk/>
            <pc:sldMk cId="2814403981" sldId="270"/>
            <ac:spMk id="2" creationId="{3C55B2CA-877C-F96F-4945-A66C3F43BBB3}"/>
          </ac:spMkLst>
        </pc:spChg>
      </pc:sldChg>
      <pc:sldChg chg="new">
        <pc:chgData name="Lowri Lewis (2400763)" userId="cde85083-8285-47a2-8270-1966ac6b4e42" providerId="ADAL" clId="{3E0CC609-F147-4BD8-A8A1-3E96D36343FF}" dt="2025-03-10T20:02:26.726" v="179" actId="680"/>
        <pc:sldMkLst>
          <pc:docMk/>
          <pc:sldMk cId="3368174242" sldId="271"/>
        </pc:sldMkLst>
      </pc:sldChg>
      <pc:sldChg chg="modSp new mod">
        <pc:chgData name="Lowri Lewis (2400763)" userId="cde85083-8285-47a2-8270-1966ac6b4e42" providerId="ADAL" clId="{3E0CC609-F147-4BD8-A8A1-3E96D36343FF}" dt="2025-03-10T20:03:14.782" v="261" actId="20577"/>
        <pc:sldMkLst>
          <pc:docMk/>
          <pc:sldMk cId="699466163" sldId="272"/>
        </pc:sldMkLst>
        <pc:spChg chg="mod">
          <ac:chgData name="Lowri Lewis (2400763)" userId="cde85083-8285-47a2-8270-1966ac6b4e42" providerId="ADAL" clId="{3E0CC609-F147-4BD8-A8A1-3E96D36343FF}" dt="2025-03-10T20:03:14.782" v="261" actId="20577"/>
          <ac:spMkLst>
            <pc:docMk/>
            <pc:sldMk cId="699466163" sldId="272"/>
            <ac:spMk id="2" creationId="{9E7A767F-CDED-57A0-24E8-B02022CF263D}"/>
          </ac:spMkLst>
        </pc:spChg>
      </pc:sldChg>
      <pc:sldChg chg="new">
        <pc:chgData name="Lowri Lewis (2400763)" userId="cde85083-8285-47a2-8270-1966ac6b4e42" providerId="ADAL" clId="{3E0CC609-F147-4BD8-A8A1-3E96D36343FF}" dt="2025-03-10T20:03:05.007" v="246" actId="680"/>
        <pc:sldMkLst>
          <pc:docMk/>
          <pc:sldMk cId="2783149581" sldId="273"/>
        </pc:sldMkLst>
      </pc:sldChg>
      <pc:sldChg chg="modSp new mod">
        <pc:chgData name="Lowri Lewis (2400763)" userId="cde85083-8285-47a2-8270-1966ac6b4e42" providerId="ADAL" clId="{3E0CC609-F147-4BD8-A8A1-3E96D36343FF}" dt="2025-03-10T20:03:26.139" v="294" actId="20577"/>
        <pc:sldMkLst>
          <pc:docMk/>
          <pc:sldMk cId="1376479281" sldId="274"/>
        </pc:sldMkLst>
        <pc:spChg chg="mod">
          <ac:chgData name="Lowri Lewis (2400763)" userId="cde85083-8285-47a2-8270-1966ac6b4e42" providerId="ADAL" clId="{3E0CC609-F147-4BD8-A8A1-3E96D36343FF}" dt="2025-03-10T20:03:26.139" v="294" actId="20577"/>
          <ac:spMkLst>
            <pc:docMk/>
            <pc:sldMk cId="1376479281" sldId="274"/>
            <ac:spMk id="2" creationId="{AD47B701-87E4-3924-06D4-799547844E48}"/>
          </ac:spMkLst>
        </pc:spChg>
      </pc:sldChg>
      <pc:sldChg chg="new">
        <pc:chgData name="Lowri Lewis (2400763)" userId="cde85083-8285-47a2-8270-1966ac6b4e42" providerId="ADAL" clId="{3E0CC609-F147-4BD8-A8A1-3E96D36343FF}" dt="2025-03-10T20:03:05.855" v="248" actId="680"/>
        <pc:sldMkLst>
          <pc:docMk/>
          <pc:sldMk cId="2758916550" sldId="275"/>
        </pc:sldMkLst>
      </pc:sldChg>
      <pc:sldChg chg="modSp new mod">
        <pc:chgData name="Lowri Lewis (2400763)" userId="cde85083-8285-47a2-8270-1966ac6b4e42" providerId="ADAL" clId="{3E0CC609-F147-4BD8-A8A1-3E96D36343FF}" dt="2025-03-10T20:03:34.923" v="323" actId="20577"/>
        <pc:sldMkLst>
          <pc:docMk/>
          <pc:sldMk cId="3364251786" sldId="276"/>
        </pc:sldMkLst>
        <pc:spChg chg="mod">
          <ac:chgData name="Lowri Lewis (2400763)" userId="cde85083-8285-47a2-8270-1966ac6b4e42" providerId="ADAL" clId="{3E0CC609-F147-4BD8-A8A1-3E96D36343FF}" dt="2025-03-10T20:03:34.923" v="323" actId="20577"/>
          <ac:spMkLst>
            <pc:docMk/>
            <pc:sldMk cId="3364251786" sldId="276"/>
            <ac:spMk id="2" creationId="{F9D40A08-86F6-C096-E500-F56896E7852D}"/>
          </ac:spMkLst>
        </pc:spChg>
      </pc:sldChg>
      <pc:sldChg chg="new">
        <pc:chgData name="Lowri Lewis (2400763)" userId="cde85083-8285-47a2-8270-1966ac6b4e42" providerId="ADAL" clId="{3E0CC609-F147-4BD8-A8A1-3E96D36343FF}" dt="2025-03-10T20:03:06.590" v="250" actId="680"/>
        <pc:sldMkLst>
          <pc:docMk/>
          <pc:sldMk cId="3004572442" sldId="277"/>
        </pc:sldMkLst>
      </pc:sldChg>
      <pc:sldChg chg="modSp new del mod">
        <pc:chgData name="Lowri Lewis (2400763)" userId="cde85083-8285-47a2-8270-1966ac6b4e42" providerId="ADAL" clId="{3E0CC609-F147-4BD8-A8A1-3E96D36343FF}" dt="2025-03-10T20:34:18.324" v="475" actId="2696"/>
        <pc:sldMkLst>
          <pc:docMk/>
          <pc:sldMk cId="703764022" sldId="278"/>
        </pc:sldMkLst>
        <pc:spChg chg="mod">
          <ac:chgData name="Lowri Lewis (2400763)" userId="cde85083-8285-47a2-8270-1966ac6b4e42" providerId="ADAL" clId="{3E0CC609-F147-4BD8-A8A1-3E96D36343FF}" dt="2025-03-10T20:03:54.259" v="360" actId="1076"/>
          <ac:spMkLst>
            <pc:docMk/>
            <pc:sldMk cId="703764022" sldId="278"/>
            <ac:spMk id="2" creationId="{BFCF78EB-44D1-830C-E9CF-8C69E1E1506C}"/>
          </ac:spMkLst>
        </pc:spChg>
        <pc:spChg chg="mod">
          <ac:chgData name="Lowri Lewis (2400763)" userId="cde85083-8285-47a2-8270-1966ac6b4e42" providerId="ADAL" clId="{3E0CC609-F147-4BD8-A8A1-3E96D36343FF}" dt="2025-03-10T20:04:04.508" v="368" actId="20577"/>
          <ac:spMkLst>
            <pc:docMk/>
            <pc:sldMk cId="703764022" sldId="278"/>
            <ac:spMk id="3" creationId="{2B072F04-7F06-88E1-EF65-99BC68E273CA}"/>
          </ac:spMkLst>
        </pc:spChg>
      </pc:sldChg>
      <pc:sldChg chg="addSp delSp modSp new mod setBg">
        <pc:chgData name="Lowri Lewis (2400763)" userId="cde85083-8285-47a2-8270-1966ac6b4e42" providerId="ADAL" clId="{3E0CC609-F147-4BD8-A8A1-3E96D36343FF}" dt="2025-03-11T14:55:36.930" v="1406"/>
        <pc:sldMkLst>
          <pc:docMk/>
          <pc:sldMk cId="2310742946" sldId="281"/>
        </pc:sldMkLst>
        <pc:spChg chg="mod">
          <ac:chgData name="Lowri Lewis (2400763)" userId="cde85083-8285-47a2-8270-1966ac6b4e42" providerId="ADAL" clId="{3E0CC609-F147-4BD8-A8A1-3E96D36343FF}" dt="2025-03-10T21:36:09.708" v="1331" actId="26606"/>
          <ac:spMkLst>
            <pc:docMk/>
            <pc:sldMk cId="2310742946" sldId="281"/>
            <ac:spMk id="2" creationId="{813F2976-310D-6CA6-F200-4B228FAE6FFA}"/>
          </ac:spMkLst>
        </pc:spChg>
        <pc:spChg chg="mod">
          <ac:chgData name="Lowri Lewis (2400763)" userId="cde85083-8285-47a2-8270-1966ac6b4e42" providerId="ADAL" clId="{3E0CC609-F147-4BD8-A8A1-3E96D36343FF}" dt="2025-03-11T14:34:26.286" v="1375" actId="1076"/>
          <ac:spMkLst>
            <pc:docMk/>
            <pc:sldMk cId="2310742946" sldId="281"/>
            <ac:spMk id="3" creationId="{F9537BDB-1CF4-601B-AD5A-39FA0AB6E8C0}"/>
          </ac:spMkLst>
        </pc:spChg>
        <pc:spChg chg="add del mod">
          <ac:chgData name="Lowri Lewis (2400763)" userId="cde85083-8285-47a2-8270-1966ac6b4e42" providerId="ADAL" clId="{3E0CC609-F147-4BD8-A8A1-3E96D36343FF}" dt="2025-03-11T14:55:36.930" v="1406"/>
          <ac:spMkLst>
            <pc:docMk/>
            <pc:sldMk cId="2310742946" sldId="281"/>
            <ac:spMk id="5" creationId="{743BC40C-8D2F-1DC2-1A14-143DFFA714FA}"/>
          </ac:spMkLst>
        </pc:spChg>
        <pc:spChg chg="add del">
          <ac:chgData name="Lowri Lewis (2400763)" userId="cde85083-8285-47a2-8270-1966ac6b4e42" providerId="ADAL" clId="{3E0CC609-F147-4BD8-A8A1-3E96D36343FF}" dt="2025-03-10T21:36:26.364" v="1335" actId="478"/>
          <ac:spMkLst>
            <pc:docMk/>
            <pc:sldMk cId="2310742946" sldId="281"/>
            <ac:spMk id="9" creationId="{80881E4E-59D4-DB35-46F5-4E498ACC208D}"/>
          </ac:spMkLst>
        </pc:spChg>
        <pc:spChg chg="add del mod">
          <ac:chgData name="Lowri Lewis (2400763)" userId="cde85083-8285-47a2-8270-1966ac6b4e42" providerId="ADAL" clId="{3E0CC609-F147-4BD8-A8A1-3E96D36343FF}" dt="2025-03-10T21:36:23.341" v="1334" actId="478"/>
          <ac:spMkLst>
            <pc:docMk/>
            <pc:sldMk cId="2310742946" sldId="281"/>
            <ac:spMk id="11" creationId="{68577BDE-08F7-882E-9DF2-425B35FE2209}"/>
          </ac:spMkLst>
        </pc:spChg>
        <pc:spChg chg="add">
          <ac:chgData name="Lowri Lewis (2400763)" userId="cde85083-8285-47a2-8270-1966ac6b4e42" providerId="ADAL" clId="{3E0CC609-F147-4BD8-A8A1-3E96D36343FF}" dt="2025-03-10T21:36:09.708" v="1331" actId="26606"/>
          <ac:spMkLst>
            <pc:docMk/>
            <pc:sldMk cId="2310742946" sldId="281"/>
            <ac:spMk id="13" creationId="{EFB0F7B2-6BB8-8C81-10C0-FEED275770D9}"/>
          </ac:spMkLst>
        </pc:spChg>
        <pc:picChg chg="add mod">
          <ac:chgData name="Lowri Lewis (2400763)" userId="cde85083-8285-47a2-8270-1966ac6b4e42" providerId="ADAL" clId="{3E0CC609-F147-4BD8-A8A1-3E96D36343FF}" dt="2025-03-10T21:36:39.193" v="1337" actId="1076"/>
          <ac:picMkLst>
            <pc:docMk/>
            <pc:sldMk cId="2310742946" sldId="281"/>
            <ac:picMk id="4" creationId="{D78897CF-82ED-59D3-DBED-B2BDECE4E9FF}"/>
          </ac:picMkLst>
        </pc:picChg>
      </pc:sldChg>
    </pc:docChg>
  </pc:docChgLst>
  <pc:docChgLst>
    <pc:chgData name="Lowri Lewis (2400763)" userId="cde85083-8285-47a2-8270-1966ac6b4e42" providerId="ADAL" clId="{9B0D152E-EE6F-1A43-8E19-F65DDCD08677}"/>
    <pc:docChg chg="custSel modSld addMainMaster delMainMaster">
      <pc:chgData name="Lowri Lewis (2400763)" userId="cde85083-8285-47a2-8270-1966ac6b4e42" providerId="ADAL" clId="{9B0D152E-EE6F-1A43-8E19-F65DDCD08677}" dt="2025-03-08T10:52:07.264" v="98"/>
      <pc:docMkLst>
        <pc:docMk/>
      </pc:docMkLst>
      <pc:sldChg chg="addSp delSp modSp mod setBg">
        <pc:chgData name="Lowri Lewis (2400763)" userId="cde85083-8285-47a2-8270-1966ac6b4e42" providerId="ADAL" clId="{9B0D152E-EE6F-1A43-8E19-F65DDCD08677}" dt="2025-03-08T10:52:07.264" v="98"/>
        <pc:sldMkLst>
          <pc:docMk/>
          <pc:sldMk cId="109857222" sldId="256"/>
        </pc:sldMkLst>
      </pc:sldChg>
      <pc:sldChg chg="modSp">
        <pc:chgData name="Lowri Lewis (2400763)" userId="cde85083-8285-47a2-8270-1966ac6b4e42" providerId="ADAL" clId="{9B0D152E-EE6F-1A43-8E19-F65DDCD08677}" dt="2025-03-08T10:50:18.423" v="52" actId="27636"/>
        <pc:sldMkLst>
          <pc:docMk/>
          <pc:sldMk cId="2568815027" sldId="257"/>
        </pc:sldMkLst>
        <pc:spChg chg="mod">
          <ac:chgData name="Lowri Lewis (2400763)" userId="cde85083-8285-47a2-8270-1966ac6b4e42" providerId="ADAL" clId="{9B0D152E-EE6F-1A43-8E19-F65DDCD08677}" dt="2025-03-08T10:50:18.423" v="52" actId="27636"/>
          <ac:spMkLst>
            <pc:docMk/>
            <pc:sldMk cId="2568815027" sldId="257"/>
            <ac:spMk id="2" creationId="{3E4E219B-5E15-FEF7-E7C0-DBF9F88FDA52}"/>
          </ac:spMkLst>
        </pc:spChg>
      </pc:sldChg>
    </pc:docChg>
  </pc:docChgLst>
  <pc:docChgLst>
    <pc:chgData name="Lowri Lewis (2400763)" userId="S::2400763@student.uwtsd.ac.uk::cde85083-8285-47a2-8270-1966ac6b4e42" providerId="AD" clId="Web-{E1FF4828-C92D-19C1-D8B7-17089232CDCF}"/>
    <pc:docChg chg="addSld modSld addMainMaster delMainMaster">
      <pc:chgData name="Lowri Lewis (2400763)" userId="S::2400763@student.uwtsd.ac.uk::cde85083-8285-47a2-8270-1966ac6b4e42" providerId="AD" clId="Web-{E1FF4828-C92D-19C1-D8B7-17089232CDCF}" dt="2025-03-10T20:00:32.952" v="298"/>
      <pc:docMkLst>
        <pc:docMk/>
      </pc:docMkLst>
      <pc:sldChg chg="modSp mod setBg modClrScheme chgLayout">
        <pc:chgData name="Lowri Lewis (2400763)" userId="S::2400763@student.uwtsd.ac.uk::cde85083-8285-47a2-8270-1966ac6b4e42" providerId="AD" clId="Web-{E1FF4828-C92D-19C1-D8B7-17089232CDCF}" dt="2025-03-10T14:47:43.209" v="16" actId="1076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47:43.209" v="16" actId="1076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109857222" sldId="256"/>
            <ac:spMk id="1035" creationId="{699750D6-5083-0A61-EB84-BE4D273640B9}"/>
          </ac:spMkLst>
        </pc:spChg>
      </pc:sldChg>
      <pc:sldChg chg="addSp modSp mod modClrScheme chgLayout">
        <pc:chgData name="Lowri Lewis (2400763)" userId="S::2400763@student.uwtsd.ac.uk::cde85083-8285-47a2-8270-1966ac6b4e42" providerId="AD" clId="Web-{E1FF4828-C92D-19C1-D8B7-17089232CDCF}" dt="2025-03-10T18:32:50.402" v="297" actId="20577"/>
        <pc:sldMkLst>
          <pc:docMk/>
          <pc:sldMk cId="2568815027" sldId="257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2568815027" sldId="257"/>
            <ac:spMk id="2" creationId="{3E4E219B-5E15-FEF7-E7C0-DBF9F88FDA52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8:32:50.402" v="297" actId="20577"/>
          <ac:spMkLst>
            <pc:docMk/>
            <pc:sldMk cId="2568815027" sldId="257"/>
            <ac:spMk id="3" creationId="{111AAC7E-7A19-7E46-FF1C-745DB8D62650}"/>
          </ac:spMkLst>
        </pc:spChg>
        <pc:picChg chg="add mod">
          <ac:chgData name="Lowri Lewis (2400763)" userId="S::2400763@student.uwtsd.ac.uk::cde85083-8285-47a2-8270-1966ac6b4e42" providerId="AD" clId="Web-{E1FF4828-C92D-19C1-D8B7-17089232CDCF}" dt="2025-03-10T18:32:36.652" v="296" actId="1076"/>
          <ac:picMkLst>
            <pc:docMk/>
            <pc:sldMk cId="2568815027" sldId="257"/>
            <ac:picMk id="4" creationId="{02F30FA5-357B-780F-8AAF-9058B64DC4DE}"/>
          </ac:picMkLst>
        </pc:pic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13:03.401" v="2" actId="20577"/>
        <pc:sldMkLst>
          <pc:docMk/>
          <pc:sldMk cId="1017878113" sldId="258"/>
        </pc:sldMkLst>
        <pc:spChg chg="mod ord">
          <ac:chgData name="Lowri Lewis (2400763)" userId="S::2400763@student.uwtsd.ac.uk::cde85083-8285-47a2-8270-1966ac6b4e42" providerId="AD" clId="Web-{E1FF4828-C92D-19C1-D8B7-17089232CDCF}" dt="2025-03-10T14:13:03.401" v="2" actId="20577"/>
          <ac:spMkLst>
            <pc:docMk/>
            <pc:sldMk cId="1017878113" sldId="258"/>
            <ac:spMk id="2" creationId="{D85517C5-C8E5-1F86-819C-D9F5E5E53216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1017878113" sldId="258"/>
            <ac:spMk id="3" creationId="{01FDE071-D35A-A77B-0910-1074F9BFE37B}"/>
          </ac:spMkLst>
        </pc:sp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09:31.942" v="1"/>
        <pc:sldMkLst>
          <pc:docMk/>
          <pc:sldMk cId="3998044250" sldId="259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998044250" sldId="259"/>
            <ac:spMk id="2" creationId="{F4D4FDBD-3FD2-A08E-7B20-229B3CCE218B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998044250" sldId="259"/>
            <ac:spMk id="3" creationId="{19406DF2-C443-9914-19E6-F843BA7B5C83}"/>
          </ac:spMkLst>
        </pc:sp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09:31.942" v="1"/>
        <pc:sldMkLst>
          <pc:docMk/>
          <pc:sldMk cId="1852610541" sldId="260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1852610541" sldId="260"/>
            <ac:spMk id="2" creationId="{922A9FFC-9D86-A8A8-698D-922410D1DE10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1852610541" sldId="260"/>
            <ac:spMk id="3" creationId="{CF4A9FA0-4EFB-7433-9F66-B2ADE718805E}"/>
          </ac:spMkLst>
        </pc:sp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09:31.942" v="1"/>
        <pc:sldMkLst>
          <pc:docMk/>
          <pc:sldMk cId="3838398064" sldId="261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838398064" sldId="261"/>
            <ac:spMk id="2" creationId="{91802780-F14A-67AE-9C69-DE3F80244CF5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838398064" sldId="261"/>
            <ac:spMk id="3" creationId="{136C33ED-ACDC-0592-5DBD-480252E9E1A3}"/>
          </ac:spMkLst>
        </pc:sp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09:31.942" v="1"/>
        <pc:sldMkLst>
          <pc:docMk/>
          <pc:sldMk cId="2621611054" sldId="262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2621611054" sldId="262"/>
            <ac:spMk id="2" creationId="{AC77257E-0089-17F1-C0FF-5586CF436631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2621611054" sldId="262"/>
            <ac:spMk id="3" creationId="{2EDF3C01-9BBC-2AD9-9C7A-4B04568F6673}"/>
          </ac:spMkLst>
        </pc:sp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09:31.942" v="1"/>
        <pc:sldMkLst>
          <pc:docMk/>
          <pc:sldMk cId="3443414127" sldId="263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443414127" sldId="263"/>
            <ac:spMk id="2" creationId="{190F72E1-9828-3403-14D0-85433AC69006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443414127" sldId="263"/>
            <ac:spMk id="3" creationId="{7362EA4F-0B12-ACB4-13C2-AC4FC02A10AE}"/>
          </ac:spMkLst>
        </pc:sp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09:31.942" v="1"/>
        <pc:sldMkLst>
          <pc:docMk/>
          <pc:sldMk cId="3429748033" sldId="264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429748033" sldId="264"/>
            <ac:spMk id="2" creationId="{53837932-E263-D5B6-9591-4A4A266D7B01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3429748033" sldId="264"/>
            <ac:spMk id="3" creationId="{42CFF0DF-A19E-0C1B-D4BF-8F37E9A77E3A}"/>
          </ac:spMkLst>
        </pc:spChg>
      </pc:sldChg>
      <pc:sldChg chg="modSp mod modClrScheme chgLayout">
        <pc:chgData name="Lowri Lewis (2400763)" userId="S::2400763@student.uwtsd.ac.uk::cde85083-8285-47a2-8270-1966ac6b4e42" providerId="AD" clId="Web-{E1FF4828-C92D-19C1-D8B7-17089232CDCF}" dt="2025-03-10T14:09:31.942" v="1"/>
        <pc:sldMkLst>
          <pc:docMk/>
          <pc:sldMk cId="2927222574" sldId="265"/>
        </pc:sldMkLst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2927222574" sldId="265"/>
            <ac:spMk id="2" creationId="{4F34A730-8C7C-FA78-5889-5478BFA228A6}"/>
          </ac:spMkLst>
        </pc:spChg>
        <pc:spChg chg="mod ord">
          <ac:chgData name="Lowri Lewis (2400763)" userId="S::2400763@student.uwtsd.ac.uk::cde85083-8285-47a2-8270-1966ac6b4e42" providerId="AD" clId="Web-{E1FF4828-C92D-19C1-D8B7-17089232CDCF}" dt="2025-03-10T14:09:31.942" v="1"/>
          <ac:spMkLst>
            <pc:docMk/>
            <pc:sldMk cId="2927222574" sldId="265"/>
            <ac:spMk id="3" creationId="{2CE58E24-EFC3-BE9B-83DA-AEE6DB2C360E}"/>
          </ac:spMkLst>
        </pc:spChg>
      </pc:sldChg>
      <pc:sldChg chg="new">
        <pc:chgData name="Lowri Lewis (2400763)" userId="S::2400763@student.uwtsd.ac.uk::cde85083-8285-47a2-8270-1966ac6b4e42" providerId="AD" clId="Web-{E1FF4828-C92D-19C1-D8B7-17089232CDCF}" dt="2025-03-10T20:00:32.952" v="298"/>
        <pc:sldMkLst>
          <pc:docMk/>
          <pc:sldMk cId="334465538" sldId="266"/>
        </pc:sldMkLst>
      </pc:sldChg>
      <pc:sldMasterChg chg="add del addSldLayout delSldLayout">
        <pc:chgData name="Lowri Lewis (2400763)" userId="S::2400763@student.uwtsd.ac.uk::cde85083-8285-47a2-8270-1966ac6b4e42" providerId="AD" clId="Web-{E1FF4828-C92D-19C1-D8B7-17089232CDCF}" dt="2025-03-10T14:09:31.942" v="1"/>
        <pc:sldMasterMkLst>
          <pc:docMk/>
          <pc:sldMasterMk cId="383566766" sldId="2147483834"/>
        </pc:sldMasterMkLst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1623788988" sldId="2147483835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4263058956" sldId="2147483836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1741331233" sldId="2147483837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2633455011" sldId="2147483838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59604614" sldId="2147483839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840287010" sldId="2147483840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3113493753" sldId="2147483841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1719890546" sldId="2147483842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2418086680" sldId="2147483843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2857185076" sldId="2147483844"/>
          </pc:sldLayoutMkLst>
        </pc:sldLayoutChg>
        <pc:sldLayoutChg chg="add del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83566766" sldId="2147483834"/>
            <pc:sldLayoutMk cId="3122632001" sldId="2147483845"/>
          </pc:sldLayoutMkLst>
        </pc:sldLayoutChg>
      </pc:sldMasterChg>
      <pc:sldMasterChg chg="add del addSldLayout delSldLayout modSldLayout">
        <pc:chgData name="Lowri Lewis (2400763)" userId="S::2400763@student.uwtsd.ac.uk::cde85083-8285-47a2-8270-1966ac6b4e42" providerId="AD" clId="Web-{E1FF4828-C92D-19C1-D8B7-17089232CDCF}" dt="2025-03-10T14:09:31.942" v="1"/>
        <pc:sldMasterMkLst>
          <pc:docMk/>
          <pc:sldMasterMk cId="3459471741" sldId="2147483846"/>
        </pc:sldMasterMkLst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1098202854" sldId="2147483847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2644474986" sldId="2147483848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448587210" sldId="2147483849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2226206050" sldId="2147483850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926960936" sldId="2147483851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3986010354" sldId="2147483852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486092036" sldId="2147483853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905545336" sldId="2147483854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3280906517" sldId="2147483855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3520720609" sldId="2147483856"/>
          </pc:sldLayoutMkLst>
        </pc:sldLayoutChg>
        <pc:sldLayoutChg chg="add del mod replId">
          <pc:chgData name="Lowri Lewis (2400763)" userId="S::2400763@student.uwtsd.ac.uk::cde85083-8285-47a2-8270-1966ac6b4e42" providerId="AD" clId="Web-{E1FF4828-C92D-19C1-D8B7-17089232CDCF}" dt="2025-03-10T14:09:31.942" v="1"/>
          <pc:sldLayoutMkLst>
            <pc:docMk/>
            <pc:sldMasterMk cId="3459471741" sldId="2147483846"/>
            <pc:sldLayoutMk cId="91857696" sldId="214748385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623788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058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7413312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455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04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287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493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19890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18086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185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632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3/10/2025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566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my.clevelandclinic.org/-/scassets/images/org/health/articles/ac-joint" TargetMode="External"/><Relationship Id="rId2" Type="http://schemas.openxmlformats.org/officeDocument/2006/relationships/hyperlink" Target="https://www.physio-pedia.com/Acromioclavicular_Joint#cite_note-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tswmed.org/medblog/ac-joint-shoulder-separation/" TargetMode="External"/><Relationship Id="rId4" Type="http://schemas.openxmlformats.org/officeDocument/2006/relationships/hyperlink" Target="http://www.ncbi.nlm.nih.gov/books/NBK49318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F2976-310D-6CA6-F200-4B228FAE6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38004" y="1480929"/>
            <a:ext cx="5607908" cy="3254321"/>
          </a:xfrm>
        </p:spPr>
        <p:txBody>
          <a:bodyPr>
            <a:normAutofit/>
          </a:bodyPr>
          <a:lstStyle/>
          <a:p>
            <a:pPr algn="l"/>
            <a:r>
              <a:rPr lang="en-GB" sz="7000" dirty="0"/>
              <a:t>Sport and Exercise Injuries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537BDB-1CF4-601B-AD5A-39FA0AB6E8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52061" y="4735250"/>
            <a:ext cx="5607906" cy="1086237"/>
          </a:xfrm>
        </p:spPr>
        <p:txBody>
          <a:bodyPr>
            <a:normAutofit/>
          </a:bodyPr>
          <a:lstStyle/>
          <a:p>
            <a:pPr algn="l">
              <a:lnSpc>
                <a:spcPct val="102000"/>
              </a:lnSpc>
              <a:spcAft>
                <a:spcPts val="600"/>
              </a:spcAft>
            </a:pPr>
            <a:r>
              <a:rPr lang="en-GB" sz="1800" dirty="0"/>
              <a:t>Lowri Lewis                                                                                                           2400763                                                                                                                                                             BMST4004</a:t>
            </a:r>
            <a:endParaRPr lang="en-US" sz="1800" dirty="0"/>
          </a:p>
          <a:p>
            <a:pPr algn="l">
              <a:lnSpc>
                <a:spcPct val="102000"/>
              </a:lnSpc>
              <a:spcAft>
                <a:spcPts val="600"/>
              </a:spcAft>
            </a:pPr>
            <a:endParaRPr lang="en-GB" sz="1800" dirty="0"/>
          </a:p>
          <a:p>
            <a:pPr algn="l">
              <a:lnSpc>
                <a:spcPct val="102000"/>
              </a:lnSpc>
            </a:pPr>
            <a:endParaRPr lang="en-GB" sz="1800" dirty="0"/>
          </a:p>
        </p:txBody>
      </p:sp>
      <p:pic>
        <p:nvPicPr>
          <p:cNvPr id="4" name="Picture 2" descr="Sports Injuries | Pacific Sports &amp; Spine">
            <a:extLst>
              <a:ext uri="{FF2B5EF4-FFF2-40B4-BE49-F238E27FC236}">
                <a16:creationId xmlns:a16="http://schemas.microsoft.com/office/drawing/2014/main" id="{D78897CF-82ED-59D3-DBED-B2BDECE4E9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0" r="7813" b="4"/>
          <a:stretch/>
        </p:blipFill>
        <p:spPr bwMode="auto">
          <a:xfrm>
            <a:off x="752858" y="727637"/>
            <a:ext cx="4317285" cy="5053621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EFB0F7B2-6BB8-8C81-10C0-FEED27577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742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E219B-5E15-FEF7-E7C0-DBF9F88FD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27364"/>
          </a:xfrm>
        </p:spPr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Acromioclavicular (AC) joint injury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AAC7E-7A19-7E46-FF1C-745DB8D62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6446"/>
            <a:ext cx="6562436" cy="35814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83540" indent="-383540"/>
            <a:r>
              <a:rPr lang="en-GB" dirty="0"/>
              <a:t>Formed by the junction of the lateral clavicle and the acromion process of the scapula. (Duton cited in Shultz et al, 2025) </a:t>
            </a:r>
          </a:p>
          <a:p>
            <a:pPr marL="383540" indent="-383540"/>
            <a:r>
              <a:rPr lang="en-GB" dirty="0"/>
              <a:t>Allows additional range of rotation on the thorax of the scapula. (</a:t>
            </a:r>
            <a:r>
              <a:rPr lang="en-GB" dirty="0">
                <a:solidFill>
                  <a:srgbClr val="191B0E"/>
                </a:solidFill>
                <a:ea typeface="+mn-lt"/>
                <a:cs typeface="+mn-lt"/>
              </a:rPr>
              <a:t>Levangie cited in </a:t>
            </a:r>
            <a:r>
              <a:rPr lang="en-GB" dirty="0"/>
              <a:t>Shultz et al, 2025)</a:t>
            </a:r>
          </a:p>
          <a:p>
            <a:pPr marL="383540" indent="-383540"/>
            <a:r>
              <a:rPr lang="en-GB" dirty="0">
                <a:solidFill>
                  <a:srgbClr val="000000"/>
                </a:solidFill>
              </a:rPr>
              <a:t>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ccount for more than 40% of all shoulder injuries (Kiel et al, 2018) </a:t>
            </a:r>
          </a:p>
          <a:p>
            <a:pPr marL="383540" indent="-383540"/>
            <a:r>
              <a:rPr lang="en-GB" dirty="0">
                <a:solidFill>
                  <a:srgbClr val="222222"/>
                </a:solidFill>
              </a:rPr>
              <a:t>I</a:t>
            </a:r>
            <a:r>
              <a:rPr lang="en-GB" b="0" i="0" dirty="0">
                <a:solidFill>
                  <a:srgbClr val="222222"/>
                </a:solidFill>
                <a:effectLst/>
              </a:rPr>
              <a:t>s not a bone injury: A strain, tear, or rupture of the AC ligaments and/or coracoclavicular (CC) ligaments, which connect the shoulder bones to the collarbone. (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UT Southwestern Medical Centre, 2023)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marL="383540" indent="-383540"/>
            <a:endParaRPr lang="en-GB" dirty="0"/>
          </a:p>
          <a:p>
            <a:pPr marL="383540" indent="-383540"/>
            <a:endParaRPr lang="en-GB" dirty="0"/>
          </a:p>
          <a:p>
            <a:pPr marL="383540" indent="-383540"/>
            <a:endParaRPr lang="en-GB" dirty="0"/>
          </a:p>
          <a:p>
            <a:pPr marL="383540" indent="-383540"/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A57FC5B-DC15-E548-A8E3-E50B9619E1F9}"/>
              </a:ext>
            </a:extLst>
          </p:cNvPr>
          <p:cNvGrpSpPr/>
          <p:nvPr/>
        </p:nvGrpSpPr>
        <p:grpSpPr>
          <a:xfrm>
            <a:off x="8275722" y="1529485"/>
            <a:ext cx="3257315" cy="4445360"/>
            <a:chOff x="8275722" y="1529485"/>
            <a:chExt cx="3257315" cy="4445360"/>
          </a:xfrm>
        </p:grpSpPr>
        <p:pic>
          <p:nvPicPr>
            <p:cNvPr id="1030" name="Picture 6" descr="AC Joint (Acromioclavicular Joint): What It Is &amp; Function">
              <a:extLst>
                <a:ext uri="{FF2B5EF4-FFF2-40B4-BE49-F238E27FC236}">
                  <a16:creationId xmlns:a16="http://schemas.microsoft.com/office/drawing/2014/main" id="{308BDFE0-7313-3CD6-0786-0A84B2A44A0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722" y="1529485"/>
              <a:ext cx="3257315" cy="37990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25C96B1-B88F-BC73-061E-4EDDFC3AD17D}"/>
                </a:ext>
              </a:extLst>
            </p:cNvPr>
            <p:cNvSpPr txBox="1"/>
            <p:nvPr/>
          </p:nvSpPr>
          <p:spPr>
            <a:xfrm>
              <a:off x="8719067" y="5328514"/>
              <a:ext cx="263242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Image 2</a:t>
              </a:r>
            </a:p>
            <a:p>
              <a:pPr algn="ctr"/>
              <a:r>
                <a:rPr lang="en-GB" dirty="0"/>
                <a:t>(Cleaveland Clinic, 2024)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6881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A9FFC-9D86-A8A8-698D-922410D1D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Aetiology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A9FA0-4EFB-7433-9F66-B2ADE718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63040"/>
            <a:ext cx="9601200" cy="4404360"/>
          </a:xfrm>
        </p:spPr>
        <p:txBody>
          <a:bodyPr/>
          <a:lstStyle/>
          <a:p>
            <a:r>
              <a:rPr lang="en-GB" dirty="0"/>
              <a:t>According to UT Southwestern Medical Centre (2023) AC injuries are most common in contact sports such as hockey, rugby and American football where there is high velocity collisions and falls. </a:t>
            </a:r>
          </a:p>
        </p:txBody>
      </p:sp>
    </p:spTree>
    <p:extLst>
      <p:ext uri="{BB962C8B-B14F-4D97-AF65-F5344CB8AC3E}">
        <p14:creationId xmlns:p14="http://schemas.microsoft.com/office/powerpoint/2010/main" val="1852610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02780-F14A-67AE-9C69-DE3F80244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Aetiology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C33ED-ACDC-0592-5DBD-480252E9E1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398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7257E-0089-17F1-C0FF-5586CF436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Mechanism of injury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F3C01-9BBC-2AD9-9C7A-4B04568F6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11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72E1-9828-3403-14D0-85433AC69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Mechanism of injury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2EA4F-0B12-ACB4-13C2-AC4FC02A1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4141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37932-E263-D5B6-9591-4A4A266D7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Immediate signs and symptoms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FF0DF-A19E-0C1B-D4BF-8F37E9A77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748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4A730-8C7C-FA78-5889-5478BFA22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Immediate signs and symptoms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58E24-EFC3-BE9B-83DA-AEE6DB2C36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22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517C5-C8E5-1F86-819C-D9F5E5E53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Herniated</a:t>
            </a:r>
            <a:r>
              <a:rPr lang="en-GB"/>
              <a:t>/Buldging disc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DE071-D35A-A77B-0910-1074F9BFE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878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DC796-BBBA-73EC-A01D-510EA32D1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4337E-EF64-2C73-0DE1-03DC39701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65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352E8-DED4-AEB1-1F4E-1E28957CA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A12C5-BE36-9AFB-CAFE-2B1D6C3E7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476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6387A-7DE3-B1CE-6387-4137D26A6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418D5-CF1E-4D1E-659D-42F87D978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279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F8C80-F11A-38CB-1B29-CFBF2761E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Mechanism of injury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C15E0-CDA9-7CF5-9B28-9025391CA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685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8A032-F780-1567-9C23-94356EEE4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A118B-00AD-2476-4D8D-656E94B43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655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5B2CA-877C-F96F-4945-A66C3F43B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Immediate signs and symptoms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947C8-AFD0-8676-4C67-F85CBA679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4039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7F04B-A2EF-6F41-E6CC-3DCEAA38F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16659-15A6-7359-0EB4-0D8DAA0B4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1742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4FDBD-3FD2-A08E-7B20-229B3CCE2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Anterior Cruciate Ligament (ACL)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06DF2-C443-9914-19E6-F843BA7B5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44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A767F-CDED-57A0-24E8-B02022CF2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966E0-F782-B350-1879-42DDBD28A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4661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CADF5-A991-E499-F375-6058F68C7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5A81F-A2CA-8596-FBC8-3EDF577B6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495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B701-87E4-3924-06D4-799547844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Mechanism of Injury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3AA7D-D525-1CBE-3C8E-C74CD1000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4792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745F-ADA6-3CBE-B5EF-BA5EBF62A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5FF35-DDFF-4FF3-F594-073CE9EF34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9165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40A08-86F6-C096-E500-F56896E78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Immediate signs and symptoms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74117-AC54-EFE2-4F68-376EDC236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251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D51DE-A0E7-72EA-135F-47CECAF0D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EAB7D-56A2-9624-C219-A890DEF33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5724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9263C-3FCC-43C2-75D4-7EB7EC8C1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017" y="198967"/>
            <a:ext cx="3663950" cy="7874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F60D0-1001-B76C-BD3B-2255F17CD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4184" y="994834"/>
            <a:ext cx="10098616" cy="48725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GB" sz="1400" dirty="0"/>
              <a:t>Shultz, T. and De </a:t>
            </a:r>
            <a:r>
              <a:rPr lang="en-GB" sz="1400" dirty="0" err="1"/>
              <a:t>Dobbeleer</a:t>
            </a:r>
            <a:r>
              <a:rPr lang="en-GB" sz="1400" dirty="0"/>
              <a:t>, M. (2025) </a:t>
            </a:r>
            <a:r>
              <a:rPr lang="en-GB" sz="1400" i="1" dirty="0"/>
              <a:t>Acromioclavicular Joint. </a:t>
            </a:r>
            <a:r>
              <a:rPr lang="en-GB" sz="1400" dirty="0"/>
              <a:t>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https://www.physio-pedia.com/Acromioclavicular_Joint#cite_note-1</a:t>
            </a:r>
            <a:r>
              <a:rPr lang="en-GB" sz="1400" dirty="0">
                <a:ea typeface="+mn-lt"/>
                <a:cs typeface="+mn-lt"/>
              </a:rPr>
              <a:t> (Accessed: 4 March)</a:t>
            </a:r>
          </a:p>
          <a:p>
            <a:pPr marL="383540" indent="-383540"/>
            <a:r>
              <a:rPr lang="en-GB" sz="1400" dirty="0">
                <a:ea typeface="+mn-lt"/>
                <a:cs typeface="+mn-lt"/>
              </a:rPr>
              <a:t>Cleaveland Clinic. (2024) AC Joint.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https://my.clevelandclinic.org/-/scassets/images/org/health/articles/ac-joint</a:t>
            </a:r>
            <a:r>
              <a:rPr lang="en-GB" sz="1400" dirty="0">
                <a:ea typeface="+mn-lt"/>
                <a:cs typeface="+mn-lt"/>
              </a:rPr>
              <a:t> (Accessed: 4 March) </a:t>
            </a:r>
          </a:p>
          <a:p>
            <a:pPr marL="383540" indent="-383540"/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Kiel, J. and Kimberly K. (2018) Acromioclavicular Joint Injury.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National Library of Medicine.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  <a:hlinkClick r:id="rId4"/>
              </a:rPr>
              <a:t>www.ncbi.nlm.nih.gov/books/NBK493188/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(Accessed: 4 March) </a:t>
            </a:r>
          </a:p>
          <a:p>
            <a:pPr marL="383540" indent="-383540"/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UT Southwestern Medical Centre (2023) ‘</a:t>
            </a:r>
            <a:r>
              <a:rPr kumimoji="0" lang="en-US" altLang="en-US" sz="14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What Is an AC Joint Injury, and Why Is It so Common in Contact Sports?’.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MedBlo</a:t>
            </a:r>
            <a:r>
              <a:rPr lang="en-US" altLang="en-US" sz="1400" i="1" dirty="0" err="1">
                <a:solidFill>
                  <a:schemeClr val="tx1"/>
                </a:solidFill>
                <a:cs typeface="Times New Roman" panose="02020603050405020304" pitchFamily="18" charset="0"/>
              </a:rPr>
              <a:t>g</a:t>
            </a:r>
            <a:r>
              <a:rPr lang="en-US" altLang="en-US" sz="1400" i="1" dirty="0">
                <a:solidFill>
                  <a:schemeClr val="tx1"/>
                </a:solidFill>
                <a:cs typeface="Times New Roman" panose="02020603050405020304" pitchFamily="18" charset="0"/>
              </a:rPr>
              <a:t>, </a:t>
            </a:r>
            <a:r>
              <a:rPr lang="en-US" altLang="en-US" sz="1400" dirty="0">
                <a:solidFill>
                  <a:schemeClr val="tx1"/>
                </a:solidFill>
                <a:cs typeface="Times New Roman" panose="02020603050405020304" pitchFamily="18" charset="0"/>
              </a:rPr>
              <a:t>24 October.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  <a:hlinkClick r:id="rId5"/>
              </a:rPr>
              <a:t>https://utswmed.org/medblog/ac-joint-shoulder-separation/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(Accessed 4 March)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83540" indent="-383540"/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383540" indent="-383540"/>
            <a:endParaRPr lang="en-GB" sz="14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83173220"/>
      </p:ext>
    </p:extLst>
  </p:cSld>
  <p:clrMapOvr>
    <a:masterClrMapping/>
  </p:clrMapOvr>
</p:sld>
</file>

<file path=ppt/theme/theme1.xml><?xml version="1.0" encoding="utf-8"?>
<a:theme xmlns:a="http://schemas.openxmlformats.org/drawingml/2006/main" name="TF10001025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379</Words>
  <Application>Microsoft Office PowerPoint</Application>
  <PresentationFormat>Widescreen</PresentationFormat>
  <Paragraphs>33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Franklin Gothic Book</vt:lpstr>
      <vt:lpstr>Times New Roman</vt:lpstr>
      <vt:lpstr>TF10001025</vt:lpstr>
      <vt:lpstr>Sport and Exercise Injuries </vt:lpstr>
      <vt:lpstr>Acromioclavicular (AC) joint injury </vt:lpstr>
      <vt:lpstr>Aetiology </vt:lpstr>
      <vt:lpstr>Aetiology </vt:lpstr>
      <vt:lpstr>Mechanism of injury </vt:lpstr>
      <vt:lpstr>Mechanism of injury </vt:lpstr>
      <vt:lpstr>Immediate signs and symptoms </vt:lpstr>
      <vt:lpstr>Immediate signs and symptoms  </vt:lpstr>
      <vt:lpstr>Herniated/Buldging disc </vt:lpstr>
      <vt:lpstr>PowerPoint Presentation</vt:lpstr>
      <vt:lpstr>Aetiology</vt:lpstr>
      <vt:lpstr>PowerPoint Presentation</vt:lpstr>
      <vt:lpstr>Mechanism of injury </vt:lpstr>
      <vt:lpstr>PowerPoint Presentation</vt:lpstr>
      <vt:lpstr>Immediate signs and symptoms </vt:lpstr>
      <vt:lpstr>PowerPoint Presentation</vt:lpstr>
      <vt:lpstr>Anterior Cruciate Ligament (ACL) Injury</vt:lpstr>
      <vt:lpstr>Aetiology</vt:lpstr>
      <vt:lpstr>PowerPoint Presentation</vt:lpstr>
      <vt:lpstr>Mechanism of Injury</vt:lpstr>
      <vt:lpstr>PowerPoint Presentation</vt:lpstr>
      <vt:lpstr>Immediate signs and symptoms 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and Exercise Injuries  </dc:title>
  <dc:creator/>
  <cp:lastModifiedBy>Lowri Lewis (2400763)</cp:lastModifiedBy>
  <cp:revision>1</cp:revision>
  <dcterms:created xsi:type="dcterms:W3CDTF">2025-03-02T16:21:48Z</dcterms:created>
  <dcterms:modified xsi:type="dcterms:W3CDTF">2025-03-11T14:55:44Z</dcterms:modified>
</cp:coreProperties>
</file>