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 id="256" r:id="rId3"/>
    <p:sldId id="257"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8267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04" autoAdjust="0"/>
    <p:restoredTop sz="94660"/>
  </p:normalViewPr>
  <p:slideViewPr>
    <p:cSldViewPr snapToGrid="0">
      <p:cViewPr>
        <p:scale>
          <a:sx n="106" d="100"/>
          <a:sy n="106" d="100"/>
        </p:scale>
        <p:origin x="768" y="4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52FAE850-8385-4E51-8D4A-3AAE3D76535B}" type="datetimeFigureOut">
              <a:rPr lang="en-GB" smtClean="0"/>
              <a:t>01/06/2023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E2FCB6-83CE-4A2F-8B19-ACCD9F1ACD3B}" type="slidenum">
              <a:rPr lang="en-GB" smtClean="0"/>
              <a:t>‹#›</a:t>
            </a:fld>
            <a:endParaRPr lang="en-GB"/>
          </a:p>
        </p:txBody>
      </p:sp>
    </p:spTree>
    <p:extLst>
      <p:ext uri="{BB962C8B-B14F-4D97-AF65-F5344CB8AC3E}">
        <p14:creationId xmlns:p14="http://schemas.microsoft.com/office/powerpoint/2010/main" val="62737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2FAE850-8385-4E51-8D4A-3AAE3D76535B}" type="datetimeFigureOut">
              <a:rPr lang="en-GB" smtClean="0"/>
              <a:t>01/06/2023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E2FCB6-83CE-4A2F-8B19-ACCD9F1ACD3B}" type="slidenum">
              <a:rPr lang="en-GB" smtClean="0"/>
              <a:t>‹#›</a:t>
            </a:fld>
            <a:endParaRPr lang="en-GB"/>
          </a:p>
        </p:txBody>
      </p:sp>
    </p:spTree>
    <p:extLst>
      <p:ext uri="{BB962C8B-B14F-4D97-AF65-F5344CB8AC3E}">
        <p14:creationId xmlns:p14="http://schemas.microsoft.com/office/powerpoint/2010/main" val="41333693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2FAE850-8385-4E51-8D4A-3AAE3D76535B}" type="datetimeFigureOut">
              <a:rPr lang="en-GB" smtClean="0"/>
              <a:t>01/06/2023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E2FCB6-83CE-4A2F-8B19-ACCD9F1ACD3B}" type="slidenum">
              <a:rPr lang="en-GB" smtClean="0"/>
              <a:t>‹#›</a:t>
            </a:fld>
            <a:endParaRPr lang="en-GB"/>
          </a:p>
        </p:txBody>
      </p:sp>
    </p:spTree>
    <p:extLst>
      <p:ext uri="{BB962C8B-B14F-4D97-AF65-F5344CB8AC3E}">
        <p14:creationId xmlns:p14="http://schemas.microsoft.com/office/powerpoint/2010/main" val="1113020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2FAE850-8385-4E51-8D4A-3AAE3D76535B}" type="datetimeFigureOut">
              <a:rPr lang="en-GB" smtClean="0"/>
              <a:t>01/06/2023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E2FCB6-83CE-4A2F-8B19-ACCD9F1ACD3B}" type="slidenum">
              <a:rPr lang="en-GB" smtClean="0"/>
              <a:t>‹#›</a:t>
            </a:fld>
            <a:endParaRPr lang="en-GB"/>
          </a:p>
        </p:txBody>
      </p:sp>
    </p:spTree>
    <p:extLst>
      <p:ext uri="{BB962C8B-B14F-4D97-AF65-F5344CB8AC3E}">
        <p14:creationId xmlns:p14="http://schemas.microsoft.com/office/powerpoint/2010/main" val="13758249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2FAE850-8385-4E51-8D4A-3AAE3D76535B}" type="datetimeFigureOut">
              <a:rPr lang="en-GB" smtClean="0"/>
              <a:t>01/06/2023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9E2FCB6-83CE-4A2F-8B19-ACCD9F1ACD3B}" type="slidenum">
              <a:rPr lang="en-GB" smtClean="0"/>
              <a:t>‹#›</a:t>
            </a:fld>
            <a:endParaRPr lang="en-GB"/>
          </a:p>
        </p:txBody>
      </p:sp>
    </p:spTree>
    <p:extLst>
      <p:ext uri="{BB962C8B-B14F-4D97-AF65-F5344CB8AC3E}">
        <p14:creationId xmlns:p14="http://schemas.microsoft.com/office/powerpoint/2010/main" val="27196427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2FAE850-8385-4E51-8D4A-3AAE3D76535B}" type="datetimeFigureOut">
              <a:rPr lang="en-GB" smtClean="0"/>
              <a:t>01/06/2023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9E2FCB6-83CE-4A2F-8B19-ACCD9F1ACD3B}" type="slidenum">
              <a:rPr lang="en-GB" smtClean="0"/>
              <a:t>‹#›</a:t>
            </a:fld>
            <a:endParaRPr lang="en-GB"/>
          </a:p>
        </p:txBody>
      </p:sp>
    </p:spTree>
    <p:extLst>
      <p:ext uri="{BB962C8B-B14F-4D97-AF65-F5344CB8AC3E}">
        <p14:creationId xmlns:p14="http://schemas.microsoft.com/office/powerpoint/2010/main" val="14130323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2FAE850-8385-4E51-8D4A-3AAE3D76535B}" type="datetimeFigureOut">
              <a:rPr lang="en-GB" smtClean="0"/>
              <a:t>01/06/2023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9E2FCB6-83CE-4A2F-8B19-ACCD9F1ACD3B}" type="slidenum">
              <a:rPr lang="en-GB" smtClean="0"/>
              <a:t>‹#›</a:t>
            </a:fld>
            <a:endParaRPr lang="en-GB"/>
          </a:p>
        </p:txBody>
      </p:sp>
    </p:spTree>
    <p:extLst>
      <p:ext uri="{BB962C8B-B14F-4D97-AF65-F5344CB8AC3E}">
        <p14:creationId xmlns:p14="http://schemas.microsoft.com/office/powerpoint/2010/main" val="16286038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2FAE850-8385-4E51-8D4A-3AAE3D76535B}" type="datetimeFigureOut">
              <a:rPr lang="en-GB" smtClean="0"/>
              <a:t>01/06/2023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E2FCB6-83CE-4A2F-8B19-ACCD9F1ACD3B}" type="slidenum">
              <a:rPr lang="en-GB" smtClean="0"/>
              <a:t>‹#›</a:t>
            </a:fld>
            <a:endParaRPr lang="en-GB"/>
          </a:p>
        </p:txBody>
      </p:sp>
    </p:spTree>
    <p:extLst>
      <p:ext uri="{BB962C8B-B14F-4D97-AF65-F5344CB8AC3E}">
        <p14:creationId xmlns:p14="http://schemas.microsoft.com/office/powerpoint/2010/main" val="19501273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2FAE850-8385-4E51-8D4A-3AAE3D76535B}" type="datetimeFigureOut">
              <a:rPr lang="en-GB" smtClean="0"/>
              <a:t>01/06/2023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E2FCB6-83CE-4A2F-8B19-ACCD9F1ACD3B}" type="slidenum">
              <a:rPr lang="en-GB" smtClean="0"/>
              <a:t>‹#›</a:t>
            </a:fld>
            <a:endParaRPr lang="en-GB"/>
          </a:p>
        </p:txBody>
      </p:sp>
    </p:spTree>
    <p:extLst>
      <p:ext uri="{BB962C8B-B14F-4D97-AF65-F5344CB8AC3E}">
        <p14:creationId xmlns:p14="http://schemas.microsoft.com/office/powerpoint/2010/main" val="26592854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2FAE850-8385-4E51-8D4A-3AAE3D76535B}" type="datetimeFigureOut">
              <a:rPr lang="en-GB" smtClean="0"/>
              <a:t>01/06/2023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E2FCB6-83CE-4A2F-8B19-ACCD9F1ACD3B}" type="slidenum">
              <a:rPr lang="en-GB" smtClean="0"/>
              <a:t>‹#›</a:t>
            </a:fld>
            <a:endParaRPr lang="en-GB"/>
          </a:p>
        </p:txBody>
      </p:sp>
    </p:spTree>
    <p:extLst>
      <p:ext uri="{BB962C8B-B14F-4D97-AF65-F5344CB8AC3E}">
        <p14:creationId xmlns:p14="http://schemas.microsoft.com/office/powerpoint/2010/main" val="24068508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2FAE850-8385-4E51-8D4A-3AAE3D76535B}" type="datetimeFigureOut">
              <a:rPr lang="en-GB" smtClean="0"/>
              <a:t>01/06/2023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E2FCB6-83CE-4A2F-8B19-ACCD9F1ACD3B}" type="slidenum">
              <a:rPr lang="en-GB" smtClean="0"/>
              <a:t>‹#›</a:t>
            </a:fld>
            <a:endParaRPr lang="en-GB"/>
          </a:p>
        </p:txBody>
      </p:sp>
    </p:spTree>
    <p:extLst>
      <p:ext uri="{BB962C8B-B14F-4D97-AF65-F5344CB8AC3E}">
        <p14:creationId xmlns:p14="http://schemas.microsoft.com/office/powerpoint/2010/main" val="20340722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0000"/>
            <a:lum/>
          </a:blip>
          <a:srcRect/>
          <a:stretch>
            <a:fillRect t="-9000" b="-9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2FAE850-8385-4E51-8D4A-3AAE3D76535B}" type="datetimeFigureOut">
              <a:rPr lang="en-GB" smtClean="0"/>
              <a:t>01/06/2023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9E2FCB6-83CE-4A2F-8B19-ACCD9F1ACD3B}" type="slidenum">
              <a:rPr lang="en-GB" smtClean="0"/>
              <a:t>‹#›</a:t>
            </a:fld>
            <a:endParaRPr lang="en-GB"/>
          </a:p>
        </p:txBody>
      </p:sp>
    </p:spTree>
    <p:extLst>
      <p:ext uri="{BB962C8B-B14F-4D97-AF65-F5344CB8AC3E}">
        <p14:creationId xmlns:p14="http://schemas.microsoft.com/office/powerpoint/2010/main" val="2097586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jpeg"/><Relationship Id="rId7"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6.jpeg"/><Relationship Id="rId11" Type="http://schemas.openxmlformats.org/officeDocument/2006/relationships/hyperlink" Target="https://pixabay.com/fr/ic%C3%B4ne-courrier-adresse-enveloppe-364245/" TargetMode="External"/><Relationship Id="rId5" Type="http://schemas.openxmlformats.org/officeDocument/2006/relationships/image" Target="../media/image5.jpeg"/><Relationship Id="rId10" Type="http://schemas.openxmlformats.org/officeDocument/2006/relationships/image" Target="../media/image9.png"/><Relationship Id="rId4" Type="http://schemas.openxmlformats.org/officeDocument/2006/relationships/image" Target="../media/image4.jpeg"/><Relationship Id="rId9" Type="http://schemas.openxmlformats.org/officeDocument/2006/relationships/hyperlink" Target="https://pixabay.com/en/phone-icon-ring-the-bell-call-1459352/"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8A41B0-BBE3-18BA-E793-C6DA6744EF9B}"/>
              </a:ext>
            </a:extLst>
          </p:cNvPr>
          <p:cNvSpPr>
            <a:spLocks noGrp="1"/>
          </p:cNvSpPr>
          <p:nvPr>
            <p:ph type="title"/>
          </p:nvPr>
        </p:nvSpPr>
        <p:spPr/>
        <p:txBody>
          <a:bodyPr>
            <a:normAutofit/>
          </a:bodyPr>
          <a:lstStyle/>
          <a:p>
            <a:r>
              <a:rPr lang="en-US" dirty="0"/>
              <a:t>                       Hotel Event </a:t>
            </a:r>
            <a:r>
              <a:rPr lang="en-US" dirty="0" err="1"/>
              <a:t>Advertisment</a:t>
            </a:r>
            <a:r>
              <a:rPr lang="en-US" dirty="0"/>
              <a:t> </a:t>
            </a:r>
          </a:p>
        </p:txBody>
      </p:sp>
      <p:sp>
        <p:nvSpPr>
          <p:cNvPr id="3" name="Content Placeholder 2">
            <a:extLst>
              <a:ext uri="{FF2B5EF4-FFF2-40B4-BE49-F238E27FC236}">
                <a16:creationId xmlns:a16="http://schemas.microsoft.com/office/drawing/2014/main" id="{9DA0AF1D-0759-7415-0134-9B31EFA7B0D2}"/>
              </a:ext>
            </a:extLst>
          </p:cNvPr>
          <p:cNvSpPr>
            <a:spLocks noGrp="1"/>
          </p:cNvSpPr>
          <p:nvPr>
            <p:ph idx="1"/>
          </p:nvPr>
        </p:nvSpPr>
        <p:spPr/>
        <p:txBody>
          <a:bodyPr/>
          <a:lstStyle/>
          <a:p>
            <a:pPr marL="0" indent="0">
              <a:buNone/>
            </a:pPr>
            <a:r>
              <a:rPr lang="en-US" dirty="0"/>
              <a:t>                                                                </a:t>
            </a:r>
          </a:p>
          <a:p>
            <a:pPr marL="0" indent="0">
              <a:buNone/>
            </a:pPr>
            <a:r>
              <a:rPr lang="en-US" dirty="0"/>
              <a:t>                                   Student </a:t>
            </a:r>
            <a:r>
              <a:rPr lang="en-US" dirty="0" err="1"/>
              <a:t>name:Andreea</a:t>
            </a:r>
            <a:r>
              <a:rPr lang="en-US" dirty="0"/>
              <a:t> Camelia </a:t>
            </a:r>
            <a:r>
              <a:rPr lang="en-US" dirty="0" err="1"/>
              <a:t>Liuta</a:t>
            </a:r>
            <a:endParaRPr lang="en-US" dirty="0"/>
          </a:p>
          <a:p>
            <a:pPr marL="0" indent="0">
              <a:buNone/>
            </a:pPr>
            <a:r>
              <a:rPr lang="en-US" dirty="0"/>
              <a:t>                                  Student id:2131348</a:t>
            </a:r>
          </a:p>
          <a:p>
            <a:pPr marL="0" indent="0">
              <a:buNone/>
            </a:pPr>
            <a:r>
              <a:rPr lang="en-US" dirty="0"/>
              <a:t>                                  Tutor’s </a:t>
            </a:r>
            <a:r>
              <a:rPr lang="en-US" dirty="0" err="1"/>
              <a:t>Name:Rodrigo</a:t>
            </a:r>
            <a:r>
              <a:rPr lang="en-US" dirty="0"/>
              <a:t> Fernandes Aguilera</a:t>
            </a:r>
          </a:p>
          <a:p>
            <a:pPr marL="0" indent="0">
              <a:buNone/>
            </a:pPr>
            <a:r>
              <a:rPr lang="en-US" dirty="0"/>
              <a:t>                                  Course code: BMIH5003    </a:t>
            </a:r>
          </a:p>
          <a:p>
            <a:pPr marL="0" indent="0">
              <a:buNone/>
            </a:pPr>
            <a:r>
              <a:rPr lang="en-US" dirty="0"/>
              <a:t>                                  Date : 01.06.2023                       </a:t>
            </a:r>
          </a:p>
          <a:p>
            <a:pPr marL="0" indent="0">
              <a:buNone/>
            </a:pPr>
            <a:endParaRPr lang="en-US" dirty="0"/>
          </a:p>
          <a:p>
            <a:pPr marL="0" indent="0">
              <a:buNone/>
            </a:pPr>
            <a:endParaRPr lang="en-US" dirty="0"/>
          </a:p>
        </p:txBody>
      </p:sp>
    </p:spTree>
    <p:extLst>
      <p:ext uri="{BB962C8B-B14F-4D97-AF65-F5344CB8AC3E}">
        <p14:creationId xmlns:p14="http://schemas.microsoft.com/office/powerpoint/2010/main" val="41460186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03953" y="1199551"/>
            <a:ext cx="3761617" cy="1446550"/>
          </a:xfrm>
          <a:prstGeom prst="rect">
            <a:avLst/>
          </a:prstGeom>
          <a:noFill/>
          <a:ln>
            <a:solidFill>
              <a:schemeClr val="tx1"/>
            </a:solidFill>
          </a:ln>
        </p:spPr>
        <p:txBody>
          <a:bodyPr wrap="square" rtlCol="0">
            <a:spAutoFit/>
          </a:bodyPr>
          <a:lstStyle/>
          <a:p>
            <a:r>
              <a:rPr lang="es-ES" sz="1100" b="1" dirty="0">
                <a:cs typeface="Times New Roman" panose="02020603050405020304" pitchFamily="18" charset="0"/>
              </a:rPr>
              <a:t>Nombre: </a:t>
            </a:r>
            <a:r>
              <a:rPr lang="es-ES" sz="1100" dirty="0">
                <a:cs typeface="Times New Roman" panose="02020603050405020304" pitchFamily="18" charset="0"/>
              </a:rPr>
              <a:t>La Noche en Blanco (Celebra el arte durante el crepúsculo)</a:t>
            </a:r>
          </a:p>
          <a:p>
            <a:r>
              <a:rPr lang="es-ES" sz="1100" b="1" dirty="0">
                <a:cs typeface="Times New Roman" panose="02020603050405020304" pitchFamily="18" charset="0"/>
              </a:rPr>
              <a:t>Lugar: </a:t>
            </a:r>
            <a:r>
              <a:rPr lang="es-ES" sz="1100" dirty="0">
                <a:cs typeface="Times New Roman" panose="02020603050405020304" pitchFamily="18" charset="0"/>
              </a:rPr>
              <a:t>Sala </a:t>
            </a:r>
            <a:r>
              <a:rPr lang="es-ES" sz="1100" dirty="0" err="1">
                <a:cs typeface="Times New Roman" panose="02020603050405020304" pitchFamily="18" charset="0"/>
              </a:rPr>
              <a:t>Banquat</a:t>
            </a:r>
            <a:r>
              <a:rPr lang="es-ES" sz="1100" dirty="0">
                <a:cs typeface="Times New Roman" panose="02020603050405020304" pitchFamily="18" charset="0"/>
              </a:rPr>
              <a:t> del </a:t>
            </a:r>
            <a:r>
              <a:rPr lang="es-ES" sz="1100" dirty="0" err="1">
                <a:cs typeface="Times New Roman" panose="02020603050405020304" pitchFamily="18" charset="0"/>
              </a:rPr>
              <a:t>Sercotel</a:t>
            </a:r>
            <a:r>
              <a:rPr lang="es-ES" sz="1100" dirty="0">
                <a:cs typeface="Times New Roman" panose="02020603050405020304" pitchFamily="18" charset="0"/>
              </a:rPr>
              <a:t> Hotel Parque</a:t>
            </a:r>
          </a:p>
          <a:p>
            <a:r>
              <a:rPr lang="es-ES" sz="1100" b="1" dirty="0">
                <a:cs typeface="Times New Roman" panose="02020603050405020304" pitchFamily="18" charset="0"/>
              </a:rPr>
              <a:t>Fecha: </a:t>
            </a:r>
            <a:r>
              <a:rPr lang="es-ES" sz="1100" dirty="0">
                <a:cs typeface="Times New Roman" panose="02020603050405020304" pitchFamily="18" charset="0"/>
              </a:rPr>
              <a:t>28 de octubre de 2023</a:t>
            </a:r>
          </a:p>
          <a:p>
            <a:r>
              <a:rPr lang="es-ES" sz="1100" b="1" dirty="0">
                <a:cs typeface="Times New Roman" panose="02020603050405020304" pitchFamily="18" charset="0"/>
              </a:rPr>
              <a:t>Time: </a:t>
            </a:r>
            <a:r>
              <a:rPr lang="es-ES" sz="1100" dirty="0" err="1">
                <a:cs typeface="Times New Roman" panose="02020603050405020304" pitchFamily="18" charset="0"/>
              </a:rPr>
              <a:t>From</a:t>
            </a:r>
            <a:r>
              <a:rPr lang="es-ES" sz="1100" dirty="0">
                <a:cs typeface="Times New Roman" panose="02020603050405020304" pitchFamily="18" charset="0"/>
              </a:rPr>
              <a:t> 9 pm to 11 pm.</a:t>
            </a:r>
          </a:p>
          <a:p>
            <a:r>
              <a:rPr lang="es-ES" sz="1100" b="1" dirty="0">
                <a:cs typeface="Times New Roman" panose="02020603050405020304" pitchFamily="18" charset="0"/>
              </a:rPr>
              <a:t>Horario: </a:t>
            </a:r>
            <a:r>
              <a:rPr lang="es-ES" sz="1100" dirty="0">
                <a:cs typeface="Times New Roman" panose="02020603050405020304" pitchFamily="18" charset="0"/>
              </a:rPr>
              <a:t>De 21:00 a 23:00 horas.</a:t>
            </a:r>
          </a:p>
          <a:p>
            <a:r>
              <a:rPr lang="es-ES" sz="1100" b="1" dirty="0" err="1">
                <a:cs typeface="Times New Roman" panose="02020603050405020304" pitchFamily="18" charset="0"/>
              </a:rPr>
              <a:t>Guest</a:t>
            </a:r>
            <a:r>
              <a:rPr lang="es-ES" sz="1100" b="1" dirty="0">
                <a:cs typeface="Times New Roman" panose="02020603050405020304" pitchFamily="18" charset="0"/>
              </a:rPr>
              <a:t>: </a:t>
            </a:r>
            <a:r>
              <a:rPr lang="es-ES" sz="1100" dirty="0">
                <a:cs typeface="Times New Roman" panose="02020603050405020304" pitchFamily="18" charset="0"/>
              </a:rPr>
              <a:t>Enrique Iglesias</a:t>
            </a:r>
          </a:p>
          <a:p>
            <a:r>
              <a:rPr lang="es-ES" sz="1100" b="1" dirty="0">
                <a:cs typeface="Times New Roman" panose="02020603050405020304" pitchFamily="18" charset="0"/>
              </a:rPr>
              <a:t>Invitado: </a:t>
            </a:r>
            <a:r>
              <a:rPr lang="es-ES" sz="1100" dirty="0">
                <a:cs typeface="Times New Roman" panose="02020603050405020304" pitchFamily="18" charset="0"/>
              </a:rPr>
              <a:t>Enrique Iglesias</a:t>
            </a:r>
          </a:p>
        </p:txBody>
      </p:sp>
      <p:sp>
        <p:nvSpPr>
          <p:cNvPr id="7" name="TextBox 6"/>
          <p:cNvSpPr txBox="1"/>
          <p:nvPr/>
        </p:nvSpPr>
        <p:spPr>
          <a:xfrm>
            <a:off x="2018112" y="106002"/>
            <a:ext cx="8385345" cy="830997"/>
          </a:xfrm>
          <a:prstGeom prst="rect">
            <a:avLst/>
          </a:prstGeom>
          <a:solidFill>
            <a:schemeClr val="accent4">
              <a:lumMod val="20000"/>
              <a:lumOff val="80000"/>
            </a:schemeClr>
          </a:solidFill>
          <a:ln w="28575">
            <a:solidFill>
              <a:schemeClr val="tx1"/>
            </a:solidFill>
          </a:ln>
        </p:spPr>
        <p:txBody>
          <a:bodyPr wrap="square" rtlCol="0">
            <a:spAutoFit/>
          </a:bodyPr>
          <a:lstStyle/>
          <a:p>
            <a:pPr algn="ctr"/>
            <a:r>
              <a:rPr lang="es-ES" sz="2400" b="1" dirty="0">
                <a:latin typeface="Times New Roman" panose="02020603050405020304" pitchFamily="18" charset="0"/>
                <a:cs typeface="Times New Roman" panose="02020603050405020304" pitchFamily="18" charset="0"/>
              </a:rPr>
              <a:t>Anuncio de evento de hotel</a:t>
            </a:r>
          </a:p>
          <a:p>
            <a:pPr algn="ctr"/>
            <a:r>
              <a:rPr lang="es-ES" sz="2400" b="1" dirty="0">
                <a:solidFill>
                  <a:srgbClr val="FF0000"/>
                </a:solidFill>
                <a:latin typeface="Times New Roman" panose="02020603050405020304" pitchFamily="18" charset="0"/>
                <a:cs typeface="Times New Roman" panose="02020603050405020304" pitchFamily="18" charset="0"/>
              </a:rPr>
              <a:t>ANDREEA CAMELIA LIUTA</a:t>
            </a:r>
          </a:p>
        </p:txBody>
      </p:sp>
      <p:sp>
        <p:nvSpPr>
          <p:cNvPr id="9" name="TextBox 8"/>
          <p:cNvSpPr txBox="1"/>
          <p:nvPr/>
        </p:nvSpPr>
        <p:spPr>
          <a:xfrm>
            <a:off x="3970723" y="1026099"/>
            <a:ext cx="4319122" cy="2056973"/>
          </a:xfrm>
          <a:prstGeom prst="rect">
            <a:avLst/>
          </a:prstGeom>
          <a:noFill/>
          <a:ln>
            <a:solidFill>
              <a:schemeClr val="tx1"/>
            </a:solidFill>
          </a:ln>
        </p:spPr>
        <p:txBody>
          <a:bodyPr wrap="square" rtlCol="0">
            <a:spAutoFit/>
          </a:bodyPr>
          <a:lstStyle/>
          <a:p>
            <a:pPr algn="just">
              <a:spcAft>
                <a:spcPts val="800"/>
              </a:spcAft>
            </a:pPr>
            <a:r>
              <a:rPr lang="es-ES" sz="1100" b="1" dirty="0">
                <a:solidFill>
                  <a:srgbClr val="000000"/>
                </a:solidFill>
                <a:ea typeface="Calibri" panose="020F0502020204030204" pitchFamily="34" charset="0"/>
                <a:cs typeface="Times New Roman" panose="02020603050405020304" pitchFamily="18" charset="0"/>
              </a:rPr>
              <a:t>Alimento</a:t>
            </a:r>
          </a:p>
          <a:p>
            <a:pPr algn="just">
              <a:spcAft>
                <a:spcPts val="800"/>
              </a:spcAft>
            </a:pPr>
            <a:r>
              <a:rPr lang="es-ES" sz="1100" dirty="0">
                <a:solidFill>
                  <a:srgbClr val="000000"/>
                </a:solidFill>
                <a:ea typeface="Calibri" panose="020F0502020204030204" pitchFamily="34" charset="0"/>
                <a:cs typeface="Times New Roman" panose="02020603050405020304" pitchFamily="18" charset="0"/>
              </a:rPr>
              <a:t>El participante, invitados y viajeros podrán adquirir las entradas online y vivir la experiencia de una de las mejores noches en uno de los hoteles más importantes de España. Las personas pueden acceder al salón y al restaurante durante la noche y el hotel ofrecerá un desayuno buffet de cortesía tanto para los huéspedes como para los no huéspedes. Este menú de desayuno incluirá cuatro tipos diferentes de alimentos en su buffet, que son buffet frío, buffet caliente, buffet vegetariano y buffet vegano. Por lo tanto, las personas que tienen diferentes opciones de comida y desean experimentar la comida tradicional española pueden explorar la comida cultural de España.</a:t>
            </a:r>
            <a:endParaRPr lang="en-US" sz="1100" dirty="0">
              <a:solidFill>
                <a:srgbClr val="000000"/>
              </a:solidFill>
              <a:effectLst/>
              <a:ea typeface="Calibri" panose="020F0502020204030204" pitchFamily="34" charset="0"/>
              <a:cs typeface="Times New Roman" panose="02020603050405020304" pitchFamily="18" charset="0"/>
            </a:endParaRPr>
          </a:p>
        </p:txBody>
      </p:sp>
      <p:sp>
        <p:nvSpPr>
          <p:cNvPr id="8" name="TextBox 7"/>
          <p:cNvSpPr txBox="1"/>
          <p:nvPr/>
        </p:nvSpPr>
        <p:spPr>
          <a:xfrm>
            <a:off x="118570" y="4232095"/>
            <a:ext cx="3761617" cy="2292935"/>
          </a:xfrm>
          <a:prstGeom prst="rect">
            <a:avLst/>
          </a:prstGeom>
          <a:noFill/>
          <a:ln>
            <a:solidFill>
              <a:schemeClr val="tx1"/>
            </a:solidFill>
          </a:ln>
        </p:spPr>
        <p:txBody>
          <a:bodyPr wrap="square" rtlCol="0">
            <a:spAutoFit/>
          </a:bodyPr>
          <a:lstStyle/>
          <a:p>
            <a:pPr algn="just"/>
            <a:r>
              <a:rPr lang="en-IN" sz="1100" b="1" dirty="0" err="1"/>
              <a:t>Sobre</a:t>
            </a:r>
            <a:r>
              <a:rPr lang="en-IN" sz="1100" b="1" dirty="0"/>
              <a:t> el </a:t>
            </a:r>
            <a:r>
              <a:rPr lang="en-IN" sz="1100" b="1" dirty="0" err="1"/>
              <a:t>evento</a:t>
            </a:r>
            <a:endParaRPr lang="en-IN" sz="1100" dirty="0"/>
          </a:p>
          <a:p>
            <a:pPr algn="just"/>
            <a:r>
              <a:rPr lang="en-IN" sz="1100" dirty="0"/>
              <a:t>La </a:t>
            </a:r>
            <a:r>
              <a:rPr lang="en-IN" sz="1100" dirty="0" err="1"/>
              <a:t>Noche</a:t>
            </a:r>
            <a:r>
              <a:rPr lang="en-IN" sz="1100" dirty="0"/>
              <a:t> </a:t>
            </a:r>
            <a:r>
              <a:rPr lang="en-IN" sz="1100" dirty="0" err="1"/>
              <a:t>en</a:t>
            </a:r>
            <a:r>
              <a:rPr lang="en-IN" sz="1100" dirty="0"/>
              <a:t> Blanco </a:t>
            </a:r>
            <a:r>
              <a:rPr lang="en-IN" sz="1100" dirty="0" err="1"/>
              <a:t>es</a:t>
            </a:r>
            <a:r>
              <a:rPr lang="en-IN" sz="1100" dirty="0"/>
              <a:t> </a:t>
            </a:r>
            <a:r>
              <a:rPr lang="en-IN" sz="1100" dirty="0" err="1"/>
              <a:t>uno</a:t>
            </a:r>
            <a:r>
              <a:rPr lang="en-IN" sz="1100" dirty="0"/>
              <a:t> de </a:t>
            </a:r>
            <a:r>
              <a:rPr lang="en-IN" sz="1100" dirty="0" err="1"/>
              <a:t>los</a:t>
            </a:r>
            <a:r>
              <a:rPr lang="en-IN" sz="1100" dirty="0"/>
              <a:t> </a:t>
            </a:r>
            <a:r>
              <a:rPr lang="en-IN" sz="1100" dirty="0" err="1"/>
              <a:t>eventos</a:t>
            </a:r>
            <a:r>
              <a:rPr lang="en-IN" sz="1100" dirty="0"/>
              <a:t> </a:t>
            </a:r>
            <a:r>
              <a:rPr lang="en-IN" sz="1100" dirty="0" err="1"/>
              <a:t>culturales</a:t>
            </a:r>
            <a:r>
              <a:rPr lang="en-IN" sz="1100" dirty="0"/>
              <a:t> </a:t>
            </a:r>
            <a:r>
              <a:rPr lang="en-IN" sz="1100" dirty="0" err="1"/>
              <a:t>más</a:t>
            </a:r>
            <a:r>
              <a:rPr lang="en-IN" sz="1100" dirty="0"/>
              <a:t> </a:t>
            </a:r>
            <a:r>
              <a:rPr lang="en-IN" sz="1100" dirty="0" err="1"/>
              <a:t>emocionantes</a:t>
            </a:r>
            <a:r>
              <a:rPr lang="en-IN" sz="1100" dirty="0"/>
              <a:t> que se </a:t>
            </a:r>
            <a:r>
              <a:rPr lang="en-IN" sz="1100" dirty="0" err="1"/>
              <a:t>organizan</a:t>
            </a:r>
            <a:r>
              <a:rPr lang="en-IN" sz="1100" dirty="0"/>
              <a:t> </a:t>
            </a:r>
            <a:r>
              <a:rPr lang="en-IN" sz="1100" dirty="0" err="1"/>
              <a:t>en</a:t>
            </a:r>
            <a:r>
              <a:rPr lang="en-IN" sz="1100" dirty="0"/>
              <a:t> </a:t>
            </a:r>
            <a:r>
              <a:rPr lang="en-IN" sz="1100" dirty="0" err="1"/>
              <a:t>España</a:t>
            </a:r>
            <a:r>
              <a:rPr lang="en-IN" sz="1100" dirty="0"/>
              <a:t> </a:t>
            </a:r>
            <a:r>
              <a:rPr lang="en-IN" sz="1100" dirty="0" err="1"/>
              <a:t>cada</a:t>
            </a:r>
            <a:r>
              <a:rPr lang="en-IN" sz="1100" dirty="0"/>
              <a:t> </a:t>
            </a:r>
            <a:r>
              <a:rPr lang="en-IN" sz="1100" dirty="0" err="1"/>
              <a:t>año</a:t>
            </a:r>
            <a:r>
              <a:rPr lang="en-IN" sz="1100" dirty="0"/>
              <a:t> para </a:t>
            </a:r>
            <a:r>
              <a:rPr lang="en-IN" sz="1100" dirty="0" err="1"/>
              <a:t>celebrar</a:t>
            </a:r>
            <a:r>
              <a:rPr lang="en-IN" sz="1100" dirty="0"/>
              <a:t> la </a:t>
            </a:r>
            <a:r>
              <a:rPr lang="en-IN" sz="1100" dirty="0" err="1"/>
              <a:t>cultura</a:t>
            </a:r>
            <a:r>
              <a:rPr lang="en-IN" sz="1100" dirty="0"/>
              <a:t> del </a:t>
            </a:r>
            <a:r>
              <a:rPr lang="en-IN" sz="1100" dirty="0" err="1"/>
              <a:t>país</a:t>
            </a:r>
            <a:r>
              <a:rPr lang="en-IN" sz="1100" dirty="0"/>
              <a:t>, </a:t>
            </a:r>
            <a:r>
              <a:rPr lang="en-IN" sz="1100" dirty="0" err="1"/>
              <a:t>incluida</a:t>
            </a:r>
            <a:r>
              <a:rPr lang="en-IN" sz="1100" dirty="0"/>
              <a:t> la </a:t>
            </a:r>
            <a:r>
              <a:rPr lang="en-IN" sz="1100" dirty="0" err="1"/>
              <a:t>literatura</a:t>
            </a:r>
            <a:r>
              <a:rPr lang="en-IN" sz="1100" dirty="0"/>
              <a:t>, el cine, el arte, la </a:t>
            </a:r>
            <a:r>
              <a:rPr lang="en-IN" sz="1100" dirty="0" err="1"/>
              <a:t>danza</a:t>
            </a:r>
            <a:r>
              <a:rPr lang="en-IN" sz="1100" dirty="0"/>
              <a:t>, la </a:t>
            </a:r>
            <a:r>
              <a:rPr lang="en-IN" sz="1100" dirty="0" err="1"/>
              <a:t>música</a:t>
            </a:r>
            <a:r>
              <a:rPr lang="en-IN" sz="1100" dirty="0"/>
              <a:t>, el </a:t>
            </a:r>
            <a:r>
              <a:rPr lang="en-IN" sz="1100" dirty="0" err="1"/>
              <a:t>teatro</a:t>
            </a:r>
            <a:r>
              <a:rPr lang="en-IN" sz="1100" dirty="0"/>
              <a:t>, la </a:t>
            </a:r>
            <a:r>
              <a:rPr lang="en-IN" sz="1100" dirty="0" err="1"/>
              <a:t>artesanía</a:t>
            </a:r>
            <a:r>
              <a:rPr lang="en-IN" sz="1100" dirty="0"/>
              <a:t> y </a:t>
            </a:r>
            <a:r>
              <a:rPr lang="en-IN" sz="1100" dirty="0" err="1"/>
              <a:t>los</a:t>
            </a:r>
            <a:r>
              <a:rPr lang="en-IN" sz="1100" dirty="0"/>
              <a:t> </a:t>
            </a:r>
            <a:r>
              <a:rPr lang="en-IN" sz="1100" dirty="0" err="1"/>
              <a:t>diferentes</a:t>
            </a:r>
            <a:r>
              <a:rPr lang="en-IN" sz="1100" dirty="0"/>
              <a:t> </a:t>
            </a:r>
            <a:r>
              <a:rPr lang="en-IN" sz="1100" dirty="0" err="1"/>
              <a:t>medios</a:t>
            </a:r>
            <a:r>
              <a:rPr lang="en-IN" sz="1100" dirty="0"/>
              <a:t> de </a:t>
            </a:r>
            <a:r>
              <a:rPr lang="en-IN" sz="1100" dirty="0" err="1"/>
              <a:t>comunicación</a:t>
            </a:r>
            <a:r>
              <a:rPr lang="en-IN" sz="1100" dirty="0"/>
              <a:t> de </a:t>
            </a:r>
            <a:r>
              <a:rPr lang="en-IN" sz="1100" dirty="0" err="1"/>
              <a:t>toda</a:t>
            </a:r>
            <a:r>
              <a:rPr lang="en-IN" sz="1100" dirty="0"/>
              <a:t> la ciudad. Este </a:t>
            </a:r>
            <a:r>
              <a:rPr lang="en-IN" sz="1100" dirty="0" err="1"/>
              <a:t>evento</a:t>
            </a:r>
            <a:r>
              <a:rPr lang="en-IN" sz="1100" dirty="0"/>
              <a:t> </a:t>
            </a:r>
            <a:r>
              <a:rPr lang="en-IN" sz="1100" dirty="0" err="1"/>
              <a:t>promoverá</a:t>
            </a:r>
            <a:r>
              <a:rPr lang="en-IN" sz="1100" dirty="0"/>
              <a:t> la </a:t>
            </a:r>
            <a:r>
              <a:rPr lang="en-IN" sz="1100" dirty="0" err="1"/>
              <a:t>cultura</a:t>
            </a:r>
            <a:r>
              <a:rPr lang="en-IN" sz="1100" dirty="0"/>
              <a:t> de </a:t>
            </a:r>
            <a:r>
              <a:rPr lang="en-IN" sz="1100" dirty="0" err="1"/>
              <a:t>España</a:t>
            </a:r>
            <a:r>
              <a:rPr lang="en-IN" sz="1100" dirty="0"/>
              <a:t> y </a:t>
            </a:r>
            <a:r>
              <a:rPr lang="en-IN" sz="1100" dirty="0" err="1"/>
              <a:t>todos</a:t>
            </a:r>
            <a:r>
              <a:rPr lang="en-IN" sz="1100" dirty="0"/>
              <a:t> </a:t>
            </a:r>
            <a:r>
              <a:rPr lang="en-IN" sz="1100" dirty="0" err="1"/>
              <a:t>los</a:t>
            </a:r>
            <a:r>
              <a:rPr lang="en-IN" sz="1100" dirty="0"/>
              <a:t> </a:t>
            </a:r>
            <a:r>
              <a:rPr lang="en-IN" sz="1100" dirty="0" err="1"/>
              <a:t>centros</a:t>
            </a:r>
            <a:r>
              <a:rPr lang="en-IN" sz="1100" dirty="0"/>
              <a:t> </a:t>
            </a:r>
            <a:r>
              <a:rPr lang="en-IN" sz="1100" dirty="0" err="1"/>
              <a:t>culturales</a:t>
            </a:r>
            <a:r>
              <a:rPr lang="en-IN" sz="1100" dirty="0"/>
              <a:t> y </a:t>
            </a:r>
            <a:r>
              <a:rPr lang="en-IN" sz="1100" dirty="0" err="1"/>
              <a:t>museos</a:t>
            </a:r>
            <a:r>
              <a:rPr lang="en-IN" sz="1100" dirty="0"/>
              <a:t> </a:t>
            </a:r>
            <a:r>
              <a:rPr lang="en-IN" sz="1100" dirty="0" err="1"/>
              <a:t>estarán</a:t>
            </a:r>
            <a:r>
              <a:rPr lang="en-IN" sz="1100" dirty="0"/>
              <a:t> </a:t>
            </a:r>
            <a:r>
              <a:rPr lang="en-IN" sz="1100" dirty="0" err="1"/>
              <a:t>abiertos</a:t>
            </a:r>
            <a:r>
              <a:rPr lang="en-IN" sz="1100" dirty="0"/>
              <a:t> </a:t>
            </a:r>
            <a:r>
              <a:rPr lang="en-IN" sz="1100" dirty="0" err="1"/>
              <a:t>durante</a:t>
            </a:r>
            <a:r>
              <a:rPr lang="en-IN" sz="1100" dirty="0"/>
              <a:t> el </a:t>
            </a:r>
            <a:r>
              <a:rPr lang="en-IN" sz="1100" dirty="0" err="1"/>
              <a:t>evento</a:t>
            </a:r>
            <a:r>
              <a:rPr lang="en-IN" sz="1100" dirty="0"/>
              <a:t>. </a:t>
            </a:r>
            <a:r>
              <a:rPr lang="en-IN" sz="1100" dirty="0" err="1"/>
              <a:t>Tanto</a:t>
            </a:r>
            <a:r>
              <a:rPr lang="en-IN" sz="1100" dirty="0"/>
              <a:t> las </a:t>
            </a:r>
            <a:r>
              <a:rPr lang="en-IN" sz="1100" dirty="0" err="1"/>
              <a:t>familias</a:t>
            </a:r>
            <a:r>
              <a:rPr lang="en-IN" sz="1100" dirty="0"/>
              <a:t> </a:t>
            </a:r>
            <a:r>
              <a:rPr lang="en-IN" sz="1100" dirty="0" err="1"/>
              <a:t>como</a:t>
            </a:r>
            <a:r>
              <a:rPr lang="en-IN" sz="1100" dirty="0"/>
              <a:t> las </a:t>
            </a:r>
            <a:r>
              <a:rPr lang="en-IN" sz="1100" dirty="0" err="1"/>
              <a:t>parejas</a:t>
            </a:r>
            <a:r>
              <a:rPr lang="en-IN" sz="1100" dirty="0"/>
              <a:t> </a:t>
            </a:r>
            <a:r>
              <a:rPr lang="en-IN" sz="1100" dirty="0" err="1"/>
              <a:t>serán</a:t>
            </a:r>
            <a:r>
              <a:rPr lang="en-IN" sz="1100" dirty="0"/>
              <a:t> </a:t>
            </a:r>
            <a:r>
              <a:rPr lang="en-IN" sz="1100" dirty="0" err="1"/>
              <a:t>bienvenidas</a:t>
            </a:r>
            <a:r>
              <a:rPr lang="en-IN" sz="1100" dirty="0"/>
              <a:t> </a:t>
            </a:r>
            <a:r>
              <a:rPr lang="en-IN" sz="1100" dirty="0" err="1"/>
              <a:t>en</a:t>
            </a:r>
            <a:r>
              <a:rPr lang="en-IN" sz="1100" dirty="0"/>
              <a:t> </a:t>
            </a:r>
            <a:r>
              <a:rPr lang="en-IN" sz="1100" dirty="0" err="1"/>
              <a:t>este</a:t>
            </a:r>
            <a:r>
              <a:rPr lang="en-IN" sz="1100" dirty="0"/>
              <a:t> </a:t>
            </a:r>
            <a:r>
              <a:rPr lang="en-IN" sz="1100" dirty="0" err="1"/>
              <a:t>evento</a:t>
            </a:r>
            <a:r>
              <a:rPr lang="en-IN" sz="1100" dirty="0"/>
              <a:t> y la </a:t>
            </a:r>
            <a:r>
              <a:rPr lang="en-IN" sz="1100" dirty="0" err="1"/>
              <a:t>gente</a:t>
            </a:r>
            <a:r>
              <a:rPr lang="en-IN" sz="1100" dirty="0"/>
              <a:t> </a:t>
            </a:r>
            <a:r>
              <a:rPr lang="en-IN" sz="1100" dirty="0" err="1"/>
              <a:t>podrá</a:t>
            </a:r>
            <a:r>
              <a:rPr lang="en-IN" sz="1100" dirty="0"/>
              <a:t> </a:t>
            </a:r>
            <a:r>
              <a:rPr lang="en-IN" sz="1100" dirty="0" err="1"/>
              <a:t>participar</a:t>
            </a:r>
            <a:r>
              <a:rPr lang="en-IN" sz="1100" dirty="0"/>
              <a:t> </a:t>
            </a:r>
            <a:r>
              <a:rPr lang="en-IN" sz="1100" dirty="0" err="1"/>
              <a:t>en</a:t>
            </a:r>
            <a:r>
              <a:rPr lang="en-IN" sz="1100" dirty="0"/>
              <a:t> el festival </a:t>
            </a:r>
            <a:r>
              <a:rPr lang="en-IN" sz="1100" dirty="0" err="1"/>
              <a:t>durante</a:t>
            </a:r>
            <a:r>
              <a:rPr lang="en-IN" sz="1100" dirty="0"/>
              <a:t> </a:t>
            </a:r>
            <a:r>
              <a:rPr lang="en-IN" sz="1100" dirty="0" err="1"/>
              <a:t>toda</a:t>
            </a:r>
            <a:r>
              <a:rPr lang="en-IN" sz="1100" dirty="0"/>
              <a:t> la </a:t>
            </a:r>
            <a:r>
              <a:rPr lang="en-IN" sz="1100" dirty="0" err="1"/>
              <a:t>noche</a:t>
            </a:r>
            <a:r>
              <a:rPr lang="en-IN" sz="1100" dirty="0"/>
              <a:t> y </a:t>
            </a:r>
            <a:r>
              <a:rPr lang="en-IN" sz="1100" dirty="0" err="1"/>
              <a:t>disfrutar</a:t>
            </a:r>
            <a:r>
              <a:rPr lang="en-IN" sz="1100" dirty="0"/>
              <a:t> de la </a:t>
            </a:r>
            <a:r>
              <a:rPr lang="en-IN" sz="1100" dirty="0" err="1"/>
              <a:t>vida</a:t>
            </a:r>
            <a:r>
              <a:rPr lang="en-IN" sz="1100" dirty="0"/>
              <a:t> </a:t>
            </a:r>
            <a:r>
              <a:rPr lang="en-IN" sz="1100" dirty="0" err="1"/>
              <a:t>nocturna</a:t>
            </a:r>
            <a:r>
              <a:rPr lang="en-IN" sz="1100" dirty="0"/>
              <a:t> de </a:t>
            </a:r>
            <a:r>
              <a:rPr lang="en-IN" sz="1100" dirty="0" err="1"/>
              <a:t>España</a:t>
            </a:r>
            <a:r>
              <a:rPr lang="en-IN" sz="1100" dirty="0"/>
              <a:t>. Este </a:t>
            </a:r>
            <a:r>
              <a:rPr lang="en-IN" sz="1100" dirty="0" err="1"/>
              <a:t>evento</a:t>
            </a:r>
            <a:r>
              <a:rPr lang="en-IN" sz="1100" dirty="0"/>
              <a:t> </a:t>
            </a:r>
            <a:r>
              <a:rPr lang="en-IN" sz="1100" dirty="0" err="1"/>
              <a:t>propuesto</a:t>
            </a:r>
            <a:r>
              <a:rPr lang="en-IN" sz="1100" dirty="0"/>
              <a:t> </a:t>
            </a:r>
            <a:r>
              <a:rPr lang="en-IN" sz="1100" dirty="0" err="1"/>
              <a:t>ayudará</a:t>
            </a:r>
            <a:r>
              <a:rPr lang="en-IN" sz="1100" dirty="0"/>
              <a:t> a </a:t>
            </a:r>
            <a:r>
              <a:rPr lang="en-IN" sz="1100" dirty="0" err="1"/>
              <a:t>los</a:t>
            </a:r>
            <a:r>
              <a:rPr lang="en-IN" sz="1100" dirty="0"/>
              <a:t> </a:t>
            </a:r>
            <a:r>
              <a:rPr lang="en-IN" sz="1100" dirty="0" err="1"/>
              <a:t>viajeros</a:t>
            </a:r>
            <a:r>
              <a:rPr lang="en-IN" sz="1100" dirty="0"/>
              <a:t> y </a:t>
            </a:r>
            <a:r>
              <a:rPr lang="en-IN" sz="1100" dirty="0" err="1"/>
              <a:t>participantes</a:t>
            </a:r>
            <a:r>
              <a:rPr lang="en-IN" sz="1100" dirty="0"/>
              <a:t> a </a:t>
            </a:r>
            <a:r>
              <a:rPr lang="en-IN" sz="1100" dirty="0" err="1"/>
              <a:t>experimentar</a:t>
            </a:r>
            <a:r>
              <a:rPr lang="en-IN" sz="1100" dirty="0"/>
              <a:t> la </a:t>
            </a:r>
            <a:r>
              <a:rPr lang="en-IN" sz="1100" dirty="0" err="1"/>
              <a:t>cultura</a:t>
            </a:r>
            <a:r>
              <a:rPr lang="en-IN" sz="1100" dirty="0"/>
              <a:t> de la ciudad de </a:t>
            </a:r>
            <a:r>
              <a:rPr lang="en-IN" sz="1100" dirty="0" err="1"/>
              <a:t>una</a:t>
            </a:r>
            <a:r>
              <a:rPr lang="en-IN" sz="1100" dirty="0"/>
              <a:t> </a:t>
            </a:r>
            <a:r>
              <a:rPr lang="en-IN" sz="1100" dirty="0" err="1"/>
              <a:t>manera</a:t>
            </a:r>
            <a:r>
              <a:rPr lang="en-IN" sz="1100" dirty="0"/>
              <a:t> </a:t>
            </a:r>
            <a:r>
              <a:rPr lang="en-IN" sz="1100" dirty="0" err="1"/>
              <a:t>única</a:t>
            </a:r>
            <a:r>
              <a:rPr lang="en-IN" sz="1100" dirty="0"/>
              <a:t>.</a:t>
            </a:r>
          </a:p>
        </p:txBody>
      </p:sp>
      <p:sp>
        <p:nvSpPr>
          <p:cNvPr id="11" name="TextBox 10">
            <a:extLst>
              <a:ext uri="{FF2B5EF4-FFF2-40B4-BE49-F238E27FC236}">
                <a16:creationId xmlns:a16="http://schemas.microsoft.com/office/drawing/2014/main" id="{DD9A5EBE-825F-2A17-1A22-1D2926605F81}"/>
              </a:ext>
            </a:extLst>
          </p:cNvPr>
          <p:cNvSpPr txBox="1"/>
          <p:nvPr/>
        </p:nvSpPr>
        <p:spPr>
          <a:xfrm>
            <a:off x="3974764" y="4572846"/>
            <a:ext cx="4319122" cy="2123658"/>
          </a:xfrm>
          <a:prstGeom prst="rect">
            <a:avLst/>
          </a:prstGeom>
          <a:noFill/>
          <a:ln>
            <a:solidFill>
              <a:schemeClr val="tx1"/>
            </a:solidFill>
          </a:ln>
        </p:spPr>
        <p:txBody>
          <a:bodyPr wrap="square" rtlCol="0">
            <a:spAutoFit/>
          </a:bodyPr>
          <a:lstStyle/>
          <a:p>
            <a:pPr algn="just"/>
            <a:r>
              <a:rPr lang="en-IN" sz="1100" b="1" dirty="0" err="1"/>
              <a:t>Música</a:t>
            </a:r>
            <a:endParaRPr lang="en-IN" sz="1100" b="1" dirty="0"/>
          </a:p>
          <a:p>
            <a:pPr algn="just"/>
            <a:r>
              <a:rPr lang="en-IN" sz="1100" dirty="0"/>
              <a:t>El </a:t>
            </a:r>
            <a:r>
              <a:rPr lang="en-IN" sz="1100" dirty="0" err="1"/>
              <a:t>invitado</a:t>
            </a:r>
            <a:r>
              <a:rPr lang="en-IN" sz="1100" dirty="0"/>
              <a:t> de </a:t>
            </a:r>
            <a:r>
              <a:rPr lang="en-IN" sz="1100" dirty="0" err="1"/>
              <a:t>honor</a:t>
            </a:r>
            <a:r>
              <a:rPr lang="en-IN" sz="1100" dirty="0"/>
              <a:t> para </a:t>
            </a:r>
            <a:r>
              <a:rPr lang="en-IN" sz="1100" dirty="0" err="1"/>
              <a:t>celebrar</a:t>
            </a:r>
            <a:r>
              <a:rPr lang="en-IN" sz="1100" dirty="0"/>
              <a:t> la </a:t>
            </a:r>
            <a:r>
              <a:rPr lang="en-IN" sz="1100" dirty="0" err="1"/>
              <a:t>cultura</a:t>
            </a:r>
            <a:r>
              <a:rPr lang="en-IN" sz="1100" dirty="0"/>
              <a:t> y el arte de </a:t>
            </a:r>
            <a:r>
              <a:rPr lang="en-IN" sz="1100" dirty="0" err="1"/>
              <a:t>España</a:t>
            </a:r>
            <a:r>
              <a:rPr lang="en-IN" sz="1100" dirty="0"/>
              <a:t> </a:t>
            </a:r>
            <a:r>
              <a:rPr lang="en-IN" sz="1100" dirty="0" err="1"/>
              <a:t>en</a:t>
            </a:r>
            <a:r>
              <a:rPr lang="en-IN" sz="1100" dirty="0"/>
              <a:t> el </a:t>
            </a:r>
            <a:r>
              <a:rPr lang="en-IN" sz="1100" dirty="0" err="1"/>
              <a:t>Sercotel</a:t>
            </a:r>
            <a:r>
              <a:rPr lang="en-IN" sz="1100" dirty="0"/>
              <a:t> Hotel </a:t>
            </a:r>
            <a:r>
              <a:rPr lang="en-IN" sz="1100" dirty="0" err="1"/>
              <a:t>Parque</a:t>
            </a:r>
            <a:r>
              <a:rPr lang="en-IN" sz="1100" dirty="0"/>
              <a:t> </a:t>
            </a:r>
            <a:r>
              <a:rPr lang="en-IN" sz="1100" dirty="0" err="1"/>
              <a:t>será</a:t>
            </a:r>
            <a:r>
              <a:rPr lang="en-IN" sz="1100" dirty="0"/>
              <a:t> Enrique Iglesias. </a:t>
            </a:r>
            <a:r>
              <a:rPr lang="en-IN" sz="1100" dirty="0" err="1"/>
              <a:t>Será</a:t>
            </a:r>
            <a:r>
              <a:rPr lang="en-IN" sz="1100" dirty="0"/>
              <a:t> el mayor </a:t>
            </a:r>
            <a:r>
              <a:rPr lang="en-IN" sz="1100" dirty="0" err="1"/>
              <a:t>atractivo</a:t>
            </a:r>
            <a:r>
              <a:rPr lang="en-IN" sz="1100" dirty="0"/>
              <a:t> para </a:t>
            </a:r>
            <a:r>
              <a:rPr lang="en-IN" sz="1100" dirty="0" err="1"/>
              <a:t>los</a:t>
            </a:r>
            <a:r>
              <a:rPr lang="en-IN" sz="1100" dirty="0"/>
              <a:t> </a:t>
            </a:r>
            <a:r>
              <a:rPr lang="en-IN" sz="1100" dirty="0" err="1"/>
              <a:t>participantes</a:t>
            </a:r>
            <a:r>
              <a:rPr lang="en-IN" sz="1100" dirty="0"/>
              <a:t> e </a:t>
            </a:r>
            <a:r>
              <a:rPr lang="en-IN" sz="1100" dirty="0" err="1"/>
              <a:t>invitados</a:t>
            </a:r>
            <a:r>
              <a:rPr lang="en-IN" sz="1100" dirty="0"/>
              <a:t> de </a:t>
            </a:r>
            <a:r>
              <a:rPr lang="en-IN" sz="1100" dirty="0" err="1"/>
              <a:t>este</a:t>
            </a:r>
            <a:r>
              <a:rPr lang="en-IN" sz="1100" dirty="0"/>
              <a:t> </a:t>
            </a:r>
            <a:r>
              <a:rPr lang="en-IN" sz="1100" dirty="0" err="1"/>
              <a:t>evento</a:t>
            </a:r>
            <a:r>
              <a:rPr lang="en-IN" sz="1100" dirty="0"/>
              <a:t> </a:t>
            </a:r>
            <a:r>
              <a:rPr lang="en-IN" sz="1100" dirty="0" err="1"/>
              <a:t>propuesto</a:t>
            </a:r>
            <a:r>
              <a:rPr lang="en-IN" sz="1100" dirty="0"/>
              <a:t>. </a:t>
            </a:r>
            <a:r>
              <a:rPr lang="en-IN" sz="1100" dirty="0" err="1"/>
              <a:t>Además</a:t>
            </a:r>
            <a:r>
              <a:rPr lang="en-IN" sz="1100" dirty="0"/>
              <a:t>, </a:t>
            </a:r>
            <a:r>
              <a:rPr lang="en-IN" sz="1100" dirty="0" err="1"/>
              <a:t>otros</a:t>
            </a:r>
            <a:r>
              <a:rPr lang="en-IN" sz="1100" dirty="0"/>
              <a:t> </a:t>
            </a:r>
            <a:r>
              <a:rPr lang="en-IN" sz="1100" dirty="0" err="1"/>
              <a:t>eventos</a:t>
            </a:r>
            <a:r>
              <a:rPr lang="en-IN" sz="1100" dirty="0"/>
              <a:t> </a:t>
            </a:r>
            <a:r>
              <a:rPr lang="en-IN" sz="1100" dirty="0" err="1"/>
              <a:t>culturales</a:t>
            </a:r>
            <a:r>
              <a:rPr lang="en-IN" sz="1100" dirty="0"/>
              <a:t> </a:t>
            </a:r>
            <a:r>
              <a:rPr lang="en-IN" sz="1100" dirty="0" err="1"/>
              <a:t>como</a:t>
            </a:r>
            <a:r>
              <a:rPr lang="en-IN" sz="1100" dirty="0"/>
              <a:t> </a:t>
            </a:r>
            <a:r>
              <a:rPr lang="en-IN" sz="1100" dirty="0" err="1"/>
              <a:t>exposiciones</a:t>
            </a:r>
            <a:r>
              <a:rPr lang="en-IN" sz="1100" dirty="0"/>
              <a:t> de arte, </a:t>
            </a:r>
            <a:r>
              <a:rPr lang="en-IN" sz="1100" dirty="0" err="1"/>
              <a:t>promoción</a:t>
            </a:r>
            <a:r>
              <a:rPr lang="en-IN" sz="1100" dirty="0"/>
              <a:t> de la </a:t>
            </a:r>
            <a:r>
              <a:rPr lang="en-IN" sz="1100" dirty="0" err="1"/>
              <a:t>artesanía</a:t>
            </a:r>
            <a:r>
              <a:rPr lang="en-IN" sz="1100" dirty="0"/>
              <a:t>, </a:t>
            </a:r>
            <a:r>
              <a:rPr lang="en-IN" sz="1100" dirty="0" err="1"/>
              <a:t>actuaciones</a:t>
            </a:r>
            <a:r>
              <a:rPr lang="en-IN" sz="1100" dirty="0"/>
              <a:t> del </a:t>
            </a:r>
            <a:r>
              <a:rPr lang="en-IN" sz="1100" dirty="0" err="1"/>
              <a:t>grupo</a:t>
            </a:r>
            <a:r>
              <a:rPr lang="en-IN" sz="1100" dirty="0"/>
              <a:t> de </a:t>
            </a:r>
            <a:r>
              <a:rPr lang="en-IN" sz="1100" dirty="0" err="1"/>
              <a:t>danza</a:t>
            </a:r>
            <a:r>
              <a:rPr lang="en-IN" sz="1100" dirty="0"/>
              <a:t> local y </a:t>
            </a:r>
            <a:r>
              <a:rPr lang="en-IN" sz="1100" dirty="0" err="1"/>
              <a:t>pequeñas</a:t>
            </a:r>
            <a:r>
              <a:rPr lang="en-IN" sz="1100" dirty="0"/>
              <a:t> </a:t>
            </a:r>
            <a:r>
              <a:rPr lang="en-IN" sz="1100" dirty="0" err="1"/>
              <a:t>películas</a:t>
            </a:r>
            <a:r>
              <a:rPr lang="en-IN" sz="1100" dirty="0"/>
              <a:t> </a:t>
            </a:r>
            <a:r>
              <a:rPr lang="en-IN" sz="1100" dirty="0" err="1"/>
              <a:t>serán</a:t>
            </a:r>
            <a:r>
              <a:rPr lang="en-IN" sz="1100" dirty="0"/>
              <a:t> las </a:t>
            </a:r>
            <a:r>
              <a:rPr lang="en-IN" sz="1100" dirty="0" err="1"/>
              <a:t>actividades</a:t>
            </a:r>
            <a:r>
              <a:rPr lang="en-IN" sz="1100" dirty="0"/>
              <a:t> clave de </a:t>
            </a:r>
            <a:r>
              <a:rPr lang="en-IN" sz="1100" dirty="0" err="1"/>
              <a:t>este</a:t>
            </a:r>
            <a:r>
              <a:rPr lang="en-IN" sz="1100" dirty="0"/>
              <a:t> </a:t>
            </a:r>
            <a:r>
              <a:rPr lang="en-IN" sz="1100" dirty="0" err="1"/>
              <a:t>evento</a:t>
            </a:r>
            <a:r>
              <a:rPr lang="en-IN" sz="1100" dirty="0"/>
              <a:t> </a:t>
            </a:r>
            <a:r>
              <a:rPr lang="en-IN" sz="1100" dirty="0" err="1"/>
              <a:t>propuesto</a:t>
            </a:r>
            <a:r>
              <a:rPr lang="en-IN" sz="1100" dirty="0"/>
              <a:t>. Las </a:t>
            </a:r>
            <a:r>
              <a:rPr lang="en-IN" sz="1100" dirty="0" err="1"/>
              <a:t>instalaciones</a:t>
            </a:r>
            <a:r>
              <a:rPr lang="en-IN" sz="1100" dirty="0"/>
              <a:t> del hotel </a:t>
            </a:r>
            <a:r>
              <a:rPr lang="en-IN" sz="1100" dirty="0" err="1"/>
              <a:t>permanecerán</a:t>
            </a:r>
            <a:r>
              <a:rPr lang="en-IN" sz="1100" dirty="0"/>
              <a:t> </a:t>
            </a:r>
            <a:r>
              <a:rPr lang="en-IN" sz="1100" dirty="0" err="1"/>
              <a:t>abiertas</a:t>
            </a:r>
            <a:r>
              <a:rPr lang="en-IN" sz="1100" dirty="0"/>
              <a:t> </a:t>
            </a:r>
            <a:r>
              <a:rPr lang="en-IN" sz="1100" dirty="0" err="1"/>
              <a:t>durante</a:t>
            </a:r>
            <a:r>
              <a:rPr lang="en-IN" sz="1100" dirty="0"/>
              <a:t> </a:t>
            </a:r>
            <a:r>
              <a:rPr lang="en-IN" sz="1100" dirty="0" err="1"/>
              <a:t>toda</a:t>
            </a:r>
            <a:r>
              <a:rPr lang="en-IN" sz="1100" dirty="0"/>
              <a:t> la </a:t>
            </a:r>
            <a:r>
              <a:rPr lang="en-IN" sz="1100" dirty="0" err="1"/>
              <a:t>noche</a:t>
            </a:r>
            <a:r>
              <a:rPr lang="en-IN" sz="1100" dirty="0"/>
              <a:t>. La </a:t>
            </a:r>
            <a:r>
              <a:rPr lang="en-IN" sz="1100" dirty="0" err="1"/>
              <a:t>gente</a:t>
            </a:r>
            <a:r>
              <a:rPr lang="en-IN" sz="1100" dirty="0"/>
              <a:t> local no </a:t>
            </a:r>
            <a:r>
              <a:rPr lang="en-IN" sz="1100" dirty="0" err="1"/>
              <a:t>podrá</a:t>
            </a:r>
            <a:r>
              <a:rPr lang="en-IN" sz="1100" dirty="0"/>
              <a:t> </a:t>
            </a:r>
            <a:r>
              <a:rPr lang="en-IN" sz="1100" dirty="0" err="1"/>
              <a:t>ingresar</a:t>
            </a:r>
            <a:r>
              <a:rPr lang="en-IN" sz="1100" dirty="0"/>
              <a:t> al </a:t>
            </a:r>
            <a:r>
              <a:rPr lang="en-IN" sz="1100" dirty="0" err="1"/>
              <a:t>salón</a:t>
            </a:r>
            <a:r>
              <a:rPr lang="en-IN" sz="1100" dirty="0"/>
              <a:t> del </a:t>
            </a:r>
            <a:r>
              <a:rPr lang="en-IN" sz="1100" dirty="0" err="1"/>
              <a:t>banquete</a:t>
            </a:r>
            <a:r>
              <a:rPr lang="en-IN" sz="1100" dirty="0"/>
              <a:t> sin </a:t>
            </a:r>
            <a:r>
              <a:rPr lang="en-IN" sz="1100" dirty="0" err="1"/>
              <a:t>boletos</a:t>
            </a:r>
            <a:r>
              <a:rPr lang="en-IN" sz="1100" dirty="0"/>
              <a:t>. No obstante, </a:t>
            </a:r>
            <a:r>
              <a:rPr lang="en-IN" sz="1100" dirty="0" err="1"/>
              <a:t>pueden</a:t>
            </a:r>
            <a:r>
              <a:rPr lang="en-IN" sz="1100" dirty="0"/>
              <a:t> </a:t>
            </a:r>
            <a:r>
              <a:rPr lang="en-IN" sz="1100" dirty="0" err="1"/>
              <a:t>entrar</a:t>
            </a:r>
            <a:r>
              <a:rPr lang="en-IN" sz="1100" dirty="0"/>
              <a:t> </a:t>
            </a:r>
            <a:r>
              <a:rPr lang="en-IN" sz="1100" dirty="0" err="1"/>
              <a:t>en</a:t>
            </a:r>
            <a:r>
              <a:rPr lang="en-IN" sz="1100" dirty="0"/>
              <a:t> </a:t>
            </a:r>
            <a:r>
              <a:rPr lang="en-IN" sz="1100" dirty="0" err="1"/>
              <a:t>los</a:t>
            </a:r>
            <a:r>
              <a:rPr lang="en-IN" sz="1100" dirty="0"/>
              <a:t> </a:t>
            </a:r>
            <a:r>
              <a:rPr lang="en-IN" sz="1100" dirty="0" err="1"/>
              <a:t>restaurantes</a:t>
            </a:r>
            <a:r>
              <a:rPr lang="en-IN" sz="1100" dirty="0"/>
              <a:t> y </a:t>
            </a:r>
            <a:r>
              <a:rPr lang="en-IN" sz="1100" dirty="0" err="1"/>
              <a:t>experimentar</a:t>
            </a:r>
            <a:r>
              <a:rPr lang="en-IN" sz="1100" dirty="0"/>
              <a:t> la </a:t>
            </a:r>
            <a:r>
              <a:rPr lang="en-IN" sz="1100" dirty="0" err="1"/>
              <a:t>mejor</a:t>
            </a:r>
            <a:r>
              <a:rPr lang="en-IN" sz="1100" dirty="0"/>
              <a:t> </a:t>
            </a:r>
            <a:r>
              <a:rPr lang="en-IN" sz="1100" dirty="0" err="1"/>
              <a:t>gastronomía</a:t>
            </a:r>
            <a:r>
              <a:rPr lang="en-IN" sz="1100" dirty="0"/>
              <a:t> </a:t>
            </a:r>
            <a:r>
              <a:rPr lang="en-IN" sz="1100" dirty="0" err="1"/>
              <a:t>en</a:t>
            </a:r>
            <a:r>
              <a:rPr lang="en-IN" sz="1100" dirty="0"/>
              <a:t> el </a:t>
            </a:r>
            <a:r>
              <a:rPr lang="en-IN" sz="1100" dirty="0" err="1"/>
              <a:t>Sercotel</a:t>
            </a:r>
            <a:r>
              <a:rPr lang="en-IN" sz="1100" dirty="0"/>
              <a:t> Hotel </a:t>
            </a:r>
            <a:r>
              <a:rPr lang="en-IN" sz="1100" dirty="0" err="1"/>
              <a:t>Parque</a:t>
            </a:r>
            <a:r>
              <a:rPr lang="en-IN" sz="1100" dirty="0"/>
              <a:t>. El </a:t>
            </a:r>
            <a:r>
              <a:rPr lang="en-IN" sz="1100" dirty="0" err="1"/>
              <a:t>acto</a:t>
            </a:r>
            <a:r>
              <a:rPr lang="en-IN" sz="1100" dirty="0"/>
              <a:t> principal de Enrique Iglesias </a:t>
            </a:r>
            <a:r>
              <a:rPr lang="en-IN" sz="1100" dirty="0" err="1"/>
              <a:t>estará</a:t>
            </a:r>
            <a:r>
              <a:rPr lang="en-IN" sz="1100" dirty="0"/>
              <a:t> </a:t>
            </a:r>
            <a:r>
              <a:rPr lang="en-IN" sz="1100" dirty="0" err="1"/>
              <a:t>programado</a:t>
            </a:r>
            <a:r>
              <a:rPr lang="en-IN" sz="1100" dirty="0"/>
              <a:t> de 21 a 23 horas.</a:t>
            </a:r>
          </a:p>
        </p:txBody>
      </p:sp>
      <p:sp>
        <p:nvSpPr>
          <p:cNvPr id="12" name="TextBox 11">
            <a:extLst>
              <a:ext uri="{FF2B5EF4-FFF2-40B4-BE49-F238E27FC236}">
                <a16:creationId xmlns:a16="http://schemas.microsoft.com/office/drawing/2014/main" id="{138028F5-7CBF-A8DC-7776-6F0D41BE3CB6}"/>
              </a:ext>
            </a:extLst>
          </p:cNvPr>
          <p:cNvSpPr txBox="1"/>
          <p:nvPr/>
        </p:nvSpPr>
        <p:spPr>
          <a:xfrm>
            <a:off x="8568925" y="1090606"/>
            <a:ext cx="3268400" cy="2800767"/>
          </a:xfrm>
          <a:prstGeom prst="rect">
            <a:avLst/>
          </a:prstGeom>
          <a:noFill/>
          <a:ln>
            <a:solidFill>
              <a:schemeClr val="tx1"/>
            </a:solidFill>
          </a:ln>
        </p:spPr>
        <p:txBody>
          <a:bodyPr wrap="square" rtlCol="0">
            <a:spAutoFit/>
          </a:bodyPr>
          <a:lstStyle/>
          <a:p>
            <a:pPr algn="just"/>
            <a:r>
              <a:rPr lang="en-IN" sz="1100" b="1" dirty="0" err="1"/>
              <a:t>Costo</a:t>
            </a:r>
            <a:endParaRPr lang="en-IN" sz="1100" b="1" dirty="0"/>
          </a:p>
          <a:p>
            <a:pPr algn="just"/>
            <a:r>
              <a:rPr lang="en-IN" sz="1100" dirty="0" err="1"/>
              <a:t>Disfruta</a:t>
            </a:r>
            <a:r>
              <a:rPr lang="en-IN" sz="1100" dirty="0"/>
              <a:t> de un fin de </a:t>
            </a:r>
            <a:r>
              <a:rPr lang="en-IN" sz="1100" dirty="0" err="1"/>
              <a:t>semana</a:t>
            </a:r>
            <a:r>
              <a:rPr lang="en-IN" sz="1100" dirty="0"/>
              <a:t> </a:t>
            </a:r>
            <a:r>
              <a:rPr lang="en-IN" sz="1100" dirty="0" err="1"/>
              <a:t>inolvidable</a:t>
            </a:r>
            <a:r>
              <a:rPr lang="en-IN" sz="1100" dirty="0"/>
              <a:t> de </a:t>
            </a:r>
            <a:r>
              <a:rPr lang="en-IN" sz="1100" dirty="0" err="1"/>
              <a:t>nuestro</a:t>
            </a:r>
            <a:r>
              <a:rPr lang="en-IN" sz="1100" dirty="0"/>
              <a:t> </a:t>
            </a:r>
            <a:r>
              <a:rPr lang="en-IN" sz="1100" dirty="0" err="1"/>
              <a:t>hotel,Sercotel</a:t>
            </a:r>
            <a:r>
              <a:rPr lang="en-IN" sz="1100" dirty="0"/>
              <a:t> Hotel Parque,</a:t>
            </a:r>
            <a:r>
              <a:rPr lang="en-IN" sz="1100" dirty="0">
                <a:solidFill>
                  <a:schemeClr val="tx1">
                    <a:lumMod val="95000"/>
                    <a:lumOff val="5000"/>
                  </a:schemeClr>
                </a:solidFill>
              </a:rPr>
              <a:t>2</a:t>
            </a:r>
            <a:r>
              <a:rPr lang="en-GB" sz="1100" dirty="0">
                <a:solidFill>
                  <a:schemeClr val="bg1"/>
                </a:solidFill>
                <a:latin typeface="Arial" panose="020B0604020202020204" pitchFamily="34" charset="0"/>
                <a:cs typeface="Arial" panose="020B0604020202020204" pitchFamily="34" charset="0"/>
              </a:rPr>
              <a:t> </a:t>
            </a:r>
            <a:r>
              <a:rPr lang="en-GB" sz="1100" dirty="0" err="1">
                <a:cs typeface="Arial" panose="020B0604020202020204" pitchFamily="34" charset="0"/>
              </a:rPr>
              <a:t>noches</a:t>
            </a:r>
            <a:r>
              <a:rPr lang="en-GB" sz="1100" dirty="0">
                <a:cs typeface="Arial" panose="020B0604020202020204" pitchFamily="34" charset="0"/>
              </a:rPr>
              <a:t> de </a:t>
            </a:r>
            <a:r>
              <a:rPr lang="en-GB" sz="1100" dirty="0" err="1">
                <a:cs typeface="Arial" panose="020B0604020202020204" pitchFamily="34" charset="0"/>
              </a:rPr>
              <a:t>relajo</a:t>
            </a:r>
            <a:r>
              <a:rPr lang="en-GB" sz="1100" dirty="0">
                <a:cs typeface="Arial" panose="020B0604020202020204" pitchFamily="34" charset="0"/>
              </a:rPr>
              <a:t> y </a:t>
            </a:r>
            <a:r>
              <a:rPr lang="en-GB" sz="1100" dirty="0" err="1">
                <a:cs typeface="Arial" panose="020B0604020202020204" pitchFamily="34" charset="0"/>
              </a:rPr>
              <a:t>decanso</a:t>
            </a:r>
            <a:r>
              <a:rPr lang="en-GB" sz="1100" dirty="0">
                <a:cs typeface="Arial" panose="020B0604020202020204" pitchFamily="34" charset="0"/>
              </a:rPr>
              <a:t> </a:t>
            </a:r>
            <a:r>
              <a:rPr lang="en-GB" sz="1100" dirty="0" err="1">
                <a:cs typeface="Arial" panose="020B0604020202020204" pitchFamily="34" charset="0"/>
              </a:rPr>
              <a:t>en</a:t>
            </a:r>
            <a:r>
              <a:rPr lang="en-GB" sz="1100" dirty="0">
                <a:cs typeface="Arial" panose="020B0604020202020204" pitchFamily="34" charset="0"/>
              </a:rPr>
              <a:t> </a:t>
            </a:r>
            <a:r>
              <a:rPr lang="en-GB" sz="1100" dirty="0" err="1">
                <a:cs typeface="Arial" panose="020B0604020202020204" pitchFamily="34" charset="0"/>
              </a:rPr>
              <a:t>nuestras</a:t>
            </a:r>
            <a:r>
              <a:rPr lang="en-GB" sz="1100" dirty="0">
                <a:cs typeface="Arial" panose="020B0604020202020204" pitchFamily="34" charset="0"/>
              </a:rPr>
              <a:t> </a:t>
            </a:r>
            <a:r>
              <a:rPr lang="en-GB" sz="1100" dirty="0" err="1">
                <a:cs typeface="Arial" panose="020B0604020202020204" pitchFamily="34" charset="0"/>
              </a:rPr>
              <a:t>dobles</a:t>
            </a:r>
            <a:r>
              <a:rPr lang="en-GB" sz="1100" dirty="0">
                <a:cs typeface="Arial" panose="020B0604020202020204" pitchFamily="34" charset="0"/>
              </a:rPr>
              <a:t> </a:t>
            </a:r>
            <a:r>
              <a:rPr lang="en-GB" sz="1100" dirty="0" err="1">
                <a:cs typeface="Arial" panose="020B0604020202020204" pitchFamily="34" charset="0"/>
              </a:rPr>
              <a:t>habitaciones</a:t>
            </a:r>
            <a:r>
              <a:rPr lang="en-GB" sz="1100" dirty="0">
                <a:cs typeface="Arial" panose="020B0604020202020204" pitchFamily="34" charset="0"/>
              </a:rPr>
              <a:t>  ,</a:t>
            </a:r>
            <a:r>
              <a:rPr lang="en-GB" sz="1100" dirty="0" err="1">
                <a:cs typeface="Arial" panose="020B0604020202020204" pitchFamily="34" charset="0"/>
              </a:rPr>
              <a:t>disenadas</a:t>
            </a:r>
            <a:r>
              <a:rPr lang="en-GB" sz="1100" dirty="0">
                <a:cs typeface="Arial" panose="020B0604020202020204" pitchFamily="34" charset="0"/>
              </a:rPr>
              <a:t> para </a:t>
            </a:r>
            <a:r>
              <a:rPr lang="en-GB" sz="1100" dirty="0" err="1">
                <a:cs typeface="Arial" panose="020B0604020202020204" pitchFamily="34" charset="0"/>
              </a:rPr>
              <a:t>brindrate</a:t>
            </a:r>
            <a:r>
              <a:rPr lang="en-GB" sz="1100" dirty="0">
                <a:cs typeface="Arial" panose="020B0604020202020204" pitchFamily="34" charset="0"/>
              </a:rPr>
              <a:t> la maxima </a:t>
            </a:r>
            <a:r>
              <a:rPr lang="en-GB" sz="1100" dirty="0" err="1">
                <a:cs typeface="Arial" panose="020B0604020202020204" pitchFamily="34" charset="0"/>
              </a:rPr>
              <a:t>comodidad</a:t>
            </a:r>
            <a:r>
              <a:rPr lang="en-GB" sz="1100" dirty="0">
                <a:cs typeface="Arial" panose="020B0604020202020204" pitchFamily="34" charset="0"/>
              </a:rPr>
              <a:t> y sophistication </a:t>
            </a:r>
            <a:r>
              <a:rPr lang="en-IN" sz="1100" dirty="0"/>
              <a:t>Los </a:t>
            </a:r>
            <a:r>
              <a:rPr lang="en-IN" sz="1100" dirty="0" err="1"/>
              <a:t>huéspedes</a:t>
            </a:r>
            <a:r>
              <a:rPr lang="en-IN" sz="1100" dirty="0"/>
              <a:t> </a:t>
            </a:r>
            <a:r>
              <a:rPr lang="en-IN" sz="1100" dirty="0" err="1"/>
              <a:t>existentes</a:t>
            </a:r>
            <a:r>
              <a:rPr lang="en-IN" sz="1100" dirty="0"/>
              <a:t> del hotel </a:t>
            </a:r>
            <a:r>
              <a:rPr lang="en-IN" sz="1100" dirty="0" err="1"/>
              <a:t>pueden</a:t>
            </a:r>
            <a:r>
              <a:rPr lang="en-IN" sz="1100" dirty="0"/>
              <a:t> </a:t>
            </a:r>
            <a:r>
              <a:rPr lang="en-IN" sz="1100" dirty="0" err="1"/>
              <a:t>reservar</a:t>
            </a:r>
            <a:r>
              <a:rPr lang="en-IN" sz="1100" dirty="0"/>
              <a:t> sus entradas </a:t>
            </a:r>
            <a:r>
              <a:rPr lang="en-IN" sz="1100" dirty="0" err="1"/>
              <a:t>por</a:t>
            </a:r>
            <a:r>
              <a:rPr lang="en-IN" sz="1100" dirty="0"/>
              <a:t> </a:t>
            </a:r>
            <a:r>
              <a:rPr lang="en-IN" sz="1100" dirty="0">
                <a:solidFill>
                  <a:srgbClr val="FF0000"/>
                </a:solidFill>
              </a:rPr>
              <a:t>€ 149  </a:t>
            </a:r>
            <a:r>
              <a:rPr lang="en-IN" sz="1100" dirty="0" err="1"/>
              <a:t>adicionales</a:t>
            </a:r>
            <a:r>
              <a:rPr lang="en-IN" sz="1100" dirty="0"/>
              <a:t> y </a:t>
            </a:r>
            <a:r>
              <a:rPr lang="en-IN" sz="1100" dirty="0" err="1"/>
              <a:t>unirse</a:t>
            </a:r>
            <a:r>
              <a:rPr lang="en-IN" sz="1100" dirty="0"/>
              <a:t> a la fiesta con sus </a:t>
            </a:r>
            <a:r>
              <a:rPr lang="en-IN" sz="1100" dirty="0" err="1"/>
              <a:t>familias</a:t>
            </a:r>
            <a:r>
              <a:rPr lang="en-GB" sz="1100" dirty="0">
                <a:latin typeface="Arial" panose="020B0604020202020204" pitchFamily="34" charset="0"/>
                <a:cs typeface="Arial" panose="020B0604020202020204" pitchFamily="34" charset="0"/>
              </a:rPr>
              <a:t>.</a:t>
            </a:r>
            <a:r>
              <a:rPr lang="en-IN" sz="1100" dirty="0"/>
              <a:t> Entradas para </a:t>
            </a:r>
            <a:r>
              <a:rPr lang="en-IN" sz="1100" dirty="0" err="1"/>
              <a:t>este</a:t>
            </a:r>
            <a:r>
              <a:rPr lang="en-IN" sz="1100" dirty="0"/>
              <a:t> </a:t>
            </a:r>
            <a:r>
              <a:rPr lang="en-IN" sz="1100" dirty="0" err="1"/>
              <a:t>evento</a:t>
            </a:r>
            <a:r>
              <a:rPr lang="en-IN" sz="1100" dirty="0"/>
              <a:t> </a:t>
            </a:r>
            <a:r>
              <a:rPr lang="en-IN" sz="1100" dirty="0" err="1"/>
              <a:t>rondarán</a:t>
            </a:r>
            <a:r>
              <a:rPr lang="en-IN" sz="1100" dirty="0"/>
              <a:t> </a:t>
            </a:r>
            <a:r>
              <a:rPr lang="en-IN" sz="1100" dirty="0" err="1"/>
              <a:t>los</a:t>
            </a:r>
            <a:r>
              <a:rPr lang="en-IN" sz="1100" dirty="0"/>
              <a:t> </a:t>
            </a:r>
            <a:r>
              <a:rPr lang="en-IN" sz="1100" dirty="0">
                <a:solidFill>
                  <a:srgbClr val="FF0000"/>
                </a:solidFill>
              </a:rPr>
              <a:t>€ 289</a:t>
            </a:r>
            <a:r>
              <a:rPr lang="en-IN" sz="1100" dirty="0"/>
              <a:t>. Personas de </a:t>
            </a:r>
            <a:r>
              <a:rPr lang="en-IN" sz="1100" dirty="0" err="1"/>
              <a:t>diferentes</a:t>
            </a:r>
            <a:r>
              <a:rPr lang="en-IN" sz="1100" dirty="0"/>
              <a:t> </a:t>
            </a:r>
            <a:r>
              <a:rPr lang="en-IN" sz="1100" dirty="0" err="1"/>
              <a:t>culturas</a:t>
            </a:r>
            <a:r>
              <a:rPr lang="en-IN" sz="1100" dirty="0"/>
              <a:t> y </a:t>
            </a:r>
            <a:r>
              <a:rPr lang="en-IN" sz="1100" dirty="0" err="1"/>
              <a:t>lugares</a:t>
            </a:r>
            <a:r>
              <a:rPr lang="en-IN" sz="1100" dirty="0"/>
              <a:t> </a:t>
            </a:r>
            <a:r>
              <a:rPr lang="en-IN" sz="1100" dirty="0" err="1"/>
              <a:t>pueden</a:t>
            </a:r>
            <a:r>
              <a:rPr lang="en-IN" sz="1100" dirty="0"/>
              <a:t> </a:t>
            </a:r>
            <a:r>
              <a:rPr lang="en-IN" sz="1100" dirty="0" err="1"/>
              <a:t>unirse</a:t>
            </a:r>
            <a:r>
              <a:rPr lang="en-IN" sz="1100" dirty="0"/>
              <a:t> al </a:t>
            </a:r>
            <a:r>
              <a:rPr lang="en-IN" sz="1100" dirty="0" err="1"/>
              <a:t>evento</a:t>
            </a:r>
            <a:r>
              <a:rPr lang="en-IN" sz="1100" dirty="0"/>
              <a:t> y </a:t>
            </a:r>
            <a:r>
              <a:rPr lang="en-IN" sz="1100" dirty="0" err="1"/>
              <a:t>experimentar</a:t>
            </a:r>
            <a:r>
              <a:rPr lang="en-IN" sz="1100" dirty="0"/>
              <a:t> la </a:t>
            </a:r>
            <a:r>
              <a:rPr lang="en-IN" sz="1100" dirty="0" err="1"/>
              <a:t>vida</a:t>
            </a:r>
            <a:r>
              <a:rPr lang="en-IN" sz="1100" dirty="0"/>
              <a:t> </a:t>
            </a:r>
            <a:r>
              <a:rPr lang="en-IN" sz="1100" dirty="0" err="1"/>
              <a:t>nocturna</a:t>
            </a:r>
            <a:r>
              <a:rPr lang="en-IN" sz="1100" dirty="0"/>
              <a:t> con </a:t>
            </a:r>
            <a:r>
              <a:rPr lang="en-IN" sz="1100" dirty="0" err="1"/>
              <a:t>los</a:t>
            </a:r>
            <a:r>
              <a:rPr lang="en-IN" sz="1100" dirty="0"/>
              <a:t> </a:t>
            </a:r>
            <a:r>
              <a:rPr lang="en-IN" sz="1100" dirty="0" err="1"/>
              <a:t>españoles</a:t>
            </a:r>
            <a:r>
              <a:rPr lang="en-IN" sz="1100" dirty="0"/>
              <a:t>. Los </a:t>
            </a:r>
            <a:r>
              <a:rPr lang="en-IN" sz="1100" dirty="0" err="1"/>
              <a:t>invitados</a:t>
            </a:r>
            <a:r>
              <a:rPr lang="en-IN" sz="1100" dirty="0"/>
              <a:t> y </a:t>
            </a:r>
            <a:r>
              <a:rPr lang="en-IN" sz="1100" dirty="0" err="1"/>
              <a:t>participantes</a:t>
            </a:r>
            <a:r>
              <a:rPr lang="en-IN" sz="1100" dirty="0"/>
              <a:t> de </a:t>
            </a:r>
            <a:r>
              <a:rPr lang="en-IN" sz="1100" dirty="0" err="1"/>
              <a:t>diferentes</a:t>
            </a:r>
            <a:r>
              <a:rPr lang="en-IN" sz="1100" dirty="0"/>
              <a:t> </a:t>
            </a:r>
            <a:r>
              <a:rPr lang="en-IN" sz="1100" dirty="0" err="1"/>
              <a:t>culturas</a:t>
            </a:r>
            <a:r>
              <a:rPr lang="en-IN" sz="1100" dirty="0"/>
              <a:t> les </a:t>
            </a:r>
            <a:r>
              <a:rPr lang="en-IN" sz="1100" dirty="0" err="1"/>
              <a:t>permiten</a:t>
            </a:r>
            <a:r>
              <a:rPr lang="en-IN" sz="1100" dirty="0"/>
              <a:t> </a:t>
            </a:r>
            <a:r>
              <a:rPr lang="en-IN" sz="1100" dirty="0" err="1"/>
              <a:t>explorar</a:t>
            </a:r>
            <a:r>
              <a:rPr lang="en-IN" sz="1100" dirty="0"/>
              <a:t> </a:t>
            </a:r>
            <a:r>
              <a:rPr lang="en-IN" sz="1100" dirty="0" err="1"/>
              <a:t>más</a:t>
            </a:r>
            <a:r>
              <a:rPr lang="en-IN" sz="1100" dirty="0"/>
              <a:t> </a:t>
            </a:r>
            <a:r>
              <a:rPr lang="en-IN" sz="1100" dirty="0" err="1"/>
              <a:t>oportunidades</a:t>
            </a:r>
            <a:r>
              <a:rPr lang="en-IN" sz="1100" dirty="0"/>
              <a:t>. </a:t>
            </a:r>
            <a:r>
              <a:rPr lang="en-IN" sz="1100" dirty="0" err="1"/>
              <a:t>Además</a:t>
            </a:r>
            <a:r>
              <a:rPr lang="en-IN" sz="1100" dirty="0"/>
              <a:t>, el </a:t>
            </a:r>
            <a:r>
              <a:rPr lang="en-IN" sz="1100" dirty="0" err="1"/>
              <a:t>desayuno</a:t>
            </a:r>
            <a:r>
              <a:rPr lang="en-IN" sz="1100" dirty="0"/>
              <a:t> de </a:t>
            </a:r>
            <a:r>
              <a:rPr lang="en-IN" sz="1100" dirty="0" err="1"/>
              <a:t>cortesía</a:t>
            </a:r>
            <a:r>
              <a:rPr lang="en-IN" sz="1100" dirty="0"/>
              <a:t> para </a:t>
            </a:r>
            <a:r>
              <a:rPr lang="en-IN" sz="1100" dirty="0" err="1"/>
              <a:t>los</a:t>
            </a:r>
            <a:r>
              <a:rPr lang="en-IN" sz="1100" dirty="0"/>
              <a:t> </a:t>
            </a:r>
            <a:r>
              <a:rPr lang="en-IN" sz="1100" dirty="0" err="1"/>
              <a:t>invitados</a:t>
            </a:r>
            <a:r>
              <a:rPr lang="en-IN" sz="1100" dirty="0"/>
              <a:t> y </a:t>
            </a:r>
            <a:r>
              <a:rPr lang="en-IN" sz="1100" dirty="0" err="1"/>
              <a:t>participantes</a:t>
            </a:r>
            <a:r>
              <a:rPr lang="en-IN" sz="1100" dirty="0"/>
              <a:t> a la </a:t>
            </a:r>
            <a:r>
              <a:rPr lang="en-IN" sz="1100" dirty="0" err="1"/>
              <a:t>mañana</a:t>
            </a:r>
            <a:r>
              <a:rPr lang="en-IN" sz="1100" dirty="0"/>
              <a:t> </a:t>
            </a:r>
            <a:r>
              <a:rPr lang="en-IN" sz="1100" dirty="0" err="1"/>
              <a:t>siguiente</a:t>
            </a:r>
            <a:r>
              <a:rPr lang="en-IN" sz="1100" dirty="0"/>
              <a:t> </a:t>
            </a:r>
            <a:r>
              <a:rPr lang="en-IN" sz="1100" dirty="0" err="1"/>
              <a:t>elevará</a:t>
            </a:r>
            <a:r>
              <a:rPr lang="en-IN" sz="1100" dirty="0"/>
              <a:t> </a:t>
            </a:r>
            <a:r>
              <a:rPr lang="en-IN" sz="1100" dirty="0" err="1"/>
              <a:t>su</a:t>
            </a:r>
            <a:r>
              <a:rPr lang="en-IN" sz="1100" dirty="0"/>
              <a:t> </a:t>
            </a:r>
            <a:r>
              <a:rPr lang="en-IN" sz="1100" dirty="0" err="1"/>
              <a:t>experiencia</a:t>
            </a:r>
            <a:r>
              <a:rPr lang="en-IN" sz="1100" dirty="0"/>
              <a:t> al </a:t>
            </a:r>
            <a:r>
              <a:rPr lang="en-IN" sz="1100" dirty="0" err="1"/>
              <a:t>siguiente</a:t>
            </a:r>
            <a:r>
              <a:rPr lang="en-IN" sz="1100" dirty="0"/>
              <a:t> </a:t>
            </a:r>
            <a:r>
              <a:rPr lang="en-IN" sz="1100" dirty="0" err="1"/>
              <a:t>nivel</a:t>
            </a:r>
            <a:r>
              <a:rPr lang="en-IN" sz="1100" dirty="0"/>
              <a:t>.</a:t>
            </a:r>
          </a:p>
          <a:p>
            <a:pPr algn="just">
              <a:spcAft>
                <a:spcPts val="800"/>
              </a:spcAft>
            </a:pPr>
            <a:endParaRPr lang="en-US"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16" name="Picture 15">
            <a:extLst>
              <a:ext uri="{FF2B5EF4-FFF2-40B4-BE49-F238E27FC236}">
                <a16:creationId xmlns:a16="http://schemas.microsoft.com/office/drawing/2014/main" id="{AEB48978-A85F-4B1D-DB56-92650AAD897C}"/>
              </a:ext>
            </a:extLst>
          </p:cNvPr>
          <p:cNvPicPr>
            <a:picLocks noChangeAspect="1"/>
          </p:cNvPicPr>
          <p:nvPr/>
        </p:nvPicPr>
        <p:blipFill>
          <a:blip r:embed="rId2"/>
          <a:stretch>
            <a:fillRect/>
          </a:stretch>
        </p:blipFill>
        <p:spPr>
          <a:xfrm>
            <a:off x="227756" y="106002"/>
            <a:ext cx="1771621" cy="969916"/>
          </a:xfrm>
          <a:prstGeom prst="rect">
            <a:avLst/>
          </a:prstGeom>
        </p:spPr>
      </p:pic>
      <p:pic>
        <p:nvPicPr>
          <p:cNvPr id="1026" name="Picture 2" descr="Enrique Iglesias returns to Romania with concert this fall | Romania Insider">
            <a:extLst>
              <a:ext uri="{FF2B5EF4-FFF2-40B4-BE49-F238E27FC236}">
                <a16:creationId xmlns:a16="http://schemas.microsoft.com/office/drawing/2014/main" id="{9579EE05-AA80-9D88-9A3C-730E084B1A76}"/>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8569" y="2584546"/>
            <a:ext cx="3773743" cy="1647549"/>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Spanish singer Enrique Iglesias holds solo concert in Athens - Xinhua |  English.news.cn">
            <a:extLst>
              <a:ext uri="{FF2B5EF4-FFF2-40B4-BE49-F238E27FC236}">
                <a16:creationId xmlns:a16="http://schemas.microsoft.com/office/drawing/2014/main" id="{D7B15793-8908-DA8D-6E3A-389F58FB950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23557" y="3061741"/>
            <a:ext cx="1715488" cy="1386114"/>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SERCOTEL HOTEL PARQUE $71 ($̶9̶9̶) - Updated 2023 Prices &amp; Reviews - Las  Palmas de Gran Canaria, Spain">
            <a:extLst>
              <a:ext uri="{FF2B5EF4-FFF2-40B4-BE49-F238E27FC236}">
                <a16:creationId xmlns:a16="http://schemas.microsoft.com/office/drawing/2014/main" id="{6997AF20-F36C-1BAA-16F5-9373DAB67C2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048266" y="3085578"/>
            <a:ext cx="2082018" cy="1338440"/>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Desayuno - Picture of Sercotel Hotel Parque, Gran Canaria - Tripadvisor">
            <a:extLst>
              <a:ext uri="{FF2B5EF4-FFF2-40B4-BE49-F238E27FC236}">
                <a16:creationId xmlns:a16="http://schemas.microsoft.com/office/drawing/2014/main" id="{49585145-A05D-ADDC-6692-7C3C6E710DCB}"/>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0238057" y="4060648"/>
            <a:ext cx="1599268" cy="1124506"/>
          </a:xfrm>
          <a:prstGeom prst="rect">
            <a:avLst/>
          </a:prstGeom>
          <a:noFill/>
          <a:extLst>
            <a:ext uri="{909E8E84-426E-40DD-AFC4-6F175D3DCCD1}">
              <a14:hiddenFill xmlns:a14="http://schemas.microsoft.com/office/drawing/2010/main">
                <a:solidFill>
                  <a:srgbClr val="FFFFFF"/>
                </a:solidFill>
              </a14:hiddenFill>
            </a:ext>
          </a:extLst>
        </p:spPr>
      </p:pic>
      <p:pic>
        <p:nvPicPr>
          <p:cNvPr id="20" name="Picture 19">
            <a:extLst>
              <a:ext uri="{FF2B5EF4-FFF2-40B4-BE49-F238E27FC236}">
                <a16:creationId xmlns:a16="http://schemas.microsoft.com/office/drawing/2014/main" id="{CAFD43B5-8FB8-A5CD-4E8F-D5569860DFE5}"/>
              </a:ext>
            </a:extLst>
          </p:cNvPr>
          <p:cNvPicPr>
            <a:picLocks noChangeAspect="1"/>
          </p:cNvPicPr>
          <p:nvPr/>
        </p:nvPicPr>
        <p:blipFill>
          <a:blip r:embed="rId7"/>
          <a:stretch>
            <a:fillRect/>
          </a:stretch>
        </p:blipFill>
        <p:spPr>
          <a:xfrm>
            <a:off x="8461964" y="4060650"/>
            <a:ext cx="1715487" cy="1124504"/>
          </a:xfrm>
          <a:prstGeom prst="rect">
            <a:avLst/>
          </a:prstGeom>
        </p:spPr>
      </p:pic>
      <p:sp>
        <p:nvSpPr>
          <p:cNvPr id="5" name="TextBox 4">
            <a:extLst>
              <a:ext uri="{FF2B5EF4-FFF2-40B4-BE49-F238E27FC236}">
                <a16:creationId xmlns:a16="http://schemas.microsoft.com/office/drawing/2014/main" id="{3DCA69A0-16CB-F5AA-A7DB-96EBCA29A29A}"/>
              </a:ext>
            </a:extLst>
          </p:cNvPr>
          <p:cNvSpPr txBox="1"/>
          <p:nvPr/>
        </p:nvSpPr>
        <p:spPr>
          <a:xfrm>
            <a:off x="8293610" y="5185154"/>
            <a:ext cx="3268400" cy="1815882"/>
          </a:xfrm>
          <a:prstGeom prst="rect">
            <a:avLst/>
          </a:prstGeom>
          <a:noFill/>
        </p:spPr>
        <p:txBody>
          <a:bodyPr wrap="square" rtlCol="0">
            <a:spAutoFit/>
          </a:bodyPr>
          <a:lstStyle/>
          <a:p>
            <a:r>
              <a:rPr lang="en-US" sz="1600" dirty="0">
                <a:solidFill>
                  <a:srgbClr val="FF0000"/>
                </a:solidFill>
              </a:rPr>
              <a:t>                   </a:t>
            </a:r>
            <a:r>
              <a:rPr lang="en-US" sz="1600" dirty="0" err="1">
                <a:solidFill>
                  <a:srgbClr val="FF0000"/>
                </a:solidFill>
              </a:rPr>
              <a:t>Reserva</a:t>
            </a:r>
            <a:r>
              <a:rPr lang="en-US" sz="1600" dirty="0">
                <a:solidFill>
                  <a:srgbClr val="FF0000"/>
                </a:solidFill>
              </a:rPr>
              <a:t> </a:t>
            </a:r>
            <a:r>
              <a:rPr lang="en-US" sz="1600" dirty="0" err="1">
                <a:solidFill>
                  <a:srgbClr val="FF0000"/>
                </a:solidFill>
              </a:rPr>
              <a:t>ahora</a:t>
            </a:r>
            <a:r>
              <a:rPr lang="en-US" sz="1600" dirty="0">
                <a:solidFill>
                  <a:srgbClr val="FF0000"/>
                </a:solidFill>
              </a:rPr>
              <a:t>!</a:t>
            </a:r>
          </a:p>
          <a:p>
            <a:r>
              <a:rPr lang="en-US" sz="1600" dirty="0">
                <a:solidFill>
                  <a:srgbClr val="FF0000"/>
                </a:solidFill>
              </a:rPr>
              <a:t>                    </a:t>
            </a:r>
            <a:r>
              <a:rPr lang="en-US" sz="1600" dirty="0" err="1">
                <a:solidFill>
                  <a:srgbClr val="FF0000"/>
                </a:solidFill>
              </a:rPr>
              <a:t>Telefono</a:t>
            </a:r>
            <a:r>
              <a:rPr lang="en-US" sz="1600" dirty="0">
                <a:solidFill>
                  <a:srgbClr val="FF0000"/>
                </a:solidFill>
              </a:rPr>
              <a:t>: 092836800 </a:t>
            </a:r>
          </a:p>
          <a:p>
            <a:r>
              <a:rPr lang="en-US" sz="1600" dirty="0">
                <a:solidFill>
                  <a:srgbClr val="FF0000"/>
                </a:solidFill>
              </a:rPr>
              <a:t>               </a:t>
            </a:r>
          </a:p>
          <a:p>
            <a:r>
              <a:rPr lang="en-US" sz="1600" dirty="0">
                <a:solidFill>
                  <a:srgbClr val="FF0000"/>
                </a:solidFill>
              </a:rPr>
              <a:t>      </a:t>
            </a:r>
          </a:p>
          <a:p>
            <a:r>
              <a:rPr lang="en-US" sz="1600" dirty="0">
                <a:solidFill>
                  <a:srgbClr val="FF0000"/>
                </a:solidFill>
              </a:rPr>
              <a:t> </a:t>
            </a:r>
            <a:r>
              <a:rPr lang="en-US" sz="1600" dirty="0" err="1">
                <a:solidFill>
                  <a:srgbClr val="FF0000"/>
                </a:solidFill>
              </a:rPr>
              <a:t>Online:www.sercotelhoteles.com</a:t>
            </a:r>
            <a:endParaRPr lang="en-US" sz="1600" dirty="0">
              <a:solidFill>
                <a:srgbClr val="FF0000"/>
              </a:solidFill>
            </a:endParaRPr>
          </a:p>
          <a:p>
            <a:r>
              <a:rPr lang="en-US" sz="1600" dirty="0">
                <a:solidFill>
                  <a:srgbClr val="FF0000"/>
                </a:solidFill>
              </a:rPr>
              <a:t>           </a:t>
            </a:r>
          </a:p>
          <a:p>
            <a:r>
              <a:rPr lang="en-US" sz="1600" dirty="0">
                <a:solidFill>
                  <a:srgbClr val="FF0000"/>
                </a:solidFill>
              </a:rPr>
              <a:t> </a:t>
            </a:r>
            <a:endParaRPr lang="en-US" dirty="0"/>
          </a:p>
        </p:txBody>
      </p:sp>
      <p:pic>
        <p:nvPicPr>
          <p:cNvPr id="10" name="Picture 9">
            <a:extLst>
              <a:ext uri="{FF2B5EF4-FFF2-40B4-BE49-F238E27FC236}">
                <a16:creationId xmlns:a16="http://schemas.microsoft.com/office/drawing/2014/main" id="{9E677A87-1249-16E8-FB89-D5F30D2E0154}"/>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8410392" y="5334620"/>
            <a:ext cx="668418" cy="425760"/>
          </a:xfrm>
          <a:prstGeom prst="rect">
            <a:avLst/>
          </a:prstGeom>
        </p:spPr>
      </p:pic>
      <p:pic>
        <p:nvPicPr>
          <p:cNvPr id="14" name="Picture 13">
            <a:extLst>
              <a:ext uri="{FF2B5EF4-FFF2-40B4-BE49-F238E27FC236}">
                <a16:creationId xmlns:a16="http://schemas.microsoft.com/office/drawing/2014/main" id="{8115B171-A618-1289-B4DE-ED8228E25351}"/>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8461964" y="5797462"/>
            <a:ext cx="668418" cy="734335"/>
          </a:xfrm>
          <a:prstGeom prst="rect">
            <a:avLst/>
          </a:prstGeom>
        </p:spPr>
      </p:pic>
    </p:spTree>
    <p:extLst>
      <p:ext uri="{BB962C8B-B14F-4D97-AF65-F5344CB8AC3E}">
        <p14:creationId xmlns:p14="http://schemas.microsoft.com/office/powerpoint/2010/main" val="3524062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A768C2-FD92-1D5F-2938-66C4D5E5420F}"/>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6FEA436F-1DE9-DCC8-0B7C-0742496D9981}"/>
              </a:ext>
            </a:extLst>
          </p:cNvPr>
          <p:cNvSpPr>
            <a:spLocks noGrp="1"/>
          </p:cNvSpPr>
          <p:nvPr>
            <p:ph idx="1"/>
          </p:nvPr>
        </p:nvSpPr>
        <p:spPr/>
        <p:txBody>
          <a:bodyPr>
            <a:normAutofit fontScale="92500" lnSpcReduction="20000"/>
          </a:bodyPr>
          <a:lstStyle/>
          <a:p>
            <a:pPr algn="just"/>
            <a:r>
              <a:rPr lang="en-US" sz="2800" b="1" dirty="0"/>
              <a:t>Lista de </a:t>
            </a:r>
            <a:r>
              <a:rPr lang="en-US" sz="2800" b="1" dirty="0" err="1"/>
              <a:t>referencia</a:t>
            </a:r>
            <a:endParaRPr lang="en-IN" sz="2800" b="1" dirty="0"/>
          </a:p>
          <a:p>
            <a:pPr algn="just"/>
            <a:r>
              <a:rPr lang="en-US" sz="2800" dirty="0" err="1"/>
              <a:t>Hoteles</a:t>
            </a:r>
            <a:r>
              <a:rPr lang="en-US" sz="2800" dirty="0"/>
              <a:t> (2023) Los 10 </a:t>
            </a:r>
            <a:r>
              <a:rPr lang="en-US" sz="2800" dirty="0" err="1"/>
              <a:t>mejores</a:t>
            </a:r>
            <a:r>
              <a:rPr lang="en-US" sz="2800" dirty="0"/>
              <a:t> </a:t>
            </a:r>
            <a:r>
              <a:rPr lang="en-US" sz="2800" dirty="0" err="1"/>
              <a:t>festivales</a:t>
            </a:r>
            <a:r>
              <a:rPr lang="en-US" sz="2800" dirty="0"/>
              <a:t> de Madrid Disponible </a:t>
            </a:r>
            <a:r>
              <a:rPr lang="en-US" sz="2800" dirty="0" err="1"/>
              <a:t>en</a:t>
            </a:r>
            <a:r>
              <a:rPr lang="en-US" sz="2800" dirty="0"/>
              <a:t>: https://</a:t>
            </a:r>
            <a:r>
              <a:rPr lang="en-US" sz="2800" dirty="0" err="1"/>
              <a:t>in.hotels.com</a:t>
            </a:r>
            <a:r>
              <a:rPr lang="en-US" sz="2800" dirty="0"/>
              <a:t>/go/</a:t>
            </a:r>
            <a:r>
              <a:rPr lang="en-US" sz="2800" dirty="0" err="1"/>
              <a:t>spain</a:t>
            </a:r>
            <a:r>
              <a:rPr lang="en-US" sz="2800" dirty="0"/>
              <a:t>/es-best-festivals-</a:t>
            </a:r>
            <a:r>
              <a:rPr lang="en-US" sz="2800" dirty="0" err="1"/>
              <a:t>madrid</a:t>
            </a:r>
            <a:r>
              <a:rPr lang="en-US" sz="2800" dirty="0"/>
              <a:t> (</a:t>
            </a:r>
            <a:r>
              <a:rPr lang="en-US" sz="2800" dirty="0" err="1"/>
              <a:t>Consultado</a:t>
            </a:r>
            <a:r>
              <a:rPr lang="en-US" sz="2800" dirty="0"/>
              <a:t>: 1 de </a:t>
            </a:r>
            <a:r>
              <a:rPr lang="en-US" sz="2800" dirty="0" err="1"/>
              <a:t>julio</a:t>
            </a:r>
            <a:r>
              <a:rPr lang="en-US" sz="2800" dirty="0"/>
              <a:t> de 2023)</a:t>
            </a:r>
            <a:endParaRPr lang="en-IN" sz="2800" dirty="0"/>
          </a:p>
          <a:p>
            <a:pPr algn="just"/>
            <a:r>
              <a:rPr lang="en-US" sz="2800" dirty="0" err="1"/>
              <a:t>Recetas</a:t>
            </a:r>
            <a:r>
              <a:rPr lang="en-US" sz="2800" dirty="0"/>
              <a:t> </a:t>
            </a:r>
            <a:r>
              <a:rPr lang="en-US" sz="2800" dirty="0" err="1"/>
              <a:t>increíblemente</a:t>
            </a:r>
            <a:r>
              <a:rPr lang="en-US" sz="2800" dirty="0"/>
              <a:t> </a:t>
            </a:r>
            <a:r>
              <a:rPr lang="en-US" sz="2800" dirty="0" err="1"/>
              <a:t>buenas</a:t>
            </a:r>
            <a:r>
              <a:rPr lang="en-US" sz="2800" dirty="0"/>
              <a:t> (2021) 10 ensaladas </a:t>
            </a:r>
            <a:r>
              <a:rPr lang="en-US" sz="2800" dirty="0" err="1"/>
              <a:t>tradicionales</a:t>
            </a:r>
            <a:r>
              <a:rPr lang="en-US" sz="2800" dirty="0"/>
              <a:t> </a:t>
            </a:r>
            <a:r>
              <a:rPr lang="en-US" sz="2800" dirty="0" err="1"/>
              <a:t>españolas</a:t>
            </a:r>
            <a:r>
              <a:rPr lang="en-US" sz="2800" dirty="0"/>
              <a:t> Disponible </a:t>
            </a:r>
            <a:r>
              <a:rPr lang="en-US" sz="2800" dirty="0" err="1"/>
              <a:t>en</a:t>
            </a:r>
            <a:r>
              <a:rPr lang="en-US" sz="2800" dirty="0"/>
              <a:t>: https://</a:t>
            </a:r>
            <a:r>
              <a:rPr lang="en-US" sz="2800" dirty="0" err="1"/>
              <a:t>insanelygoodrecipes.com</a:t>
            </a:r>
            <a:r>
              <a:rPr lang="en-US" sz="2800" dirty="0"/>
              <a:t>/</a:t>
            </a:r>
            <a:r>
              <a:rPr lang="en-US" sz="2800" dirty="0" err="1"/>
              <a:t>spanish</a:t>
            </a:r>
            <a:r>
              <a:rPr lang="en-US" sz="2800" dirty="0"/>
              <a:t>-salads/ (Consulta: 1 de </a:t>
            </a:r>
            <a:r>
              <a:rPr lang="en-US" sz="2800" dirty="0" err="1"/>
              <a:t>julio</a:t>
            </a:r>
            <a:r>
              <a:rPr lang="en-US" sz="2800" dirty="0"/>
              <a:t> de 2023)</a:t>
            </a:r>
            <a:endParaRPr lang="en-IN" sz="2800" dirty="0"/>
          </a:p>
          <a:p>
            <a:pPr algn="just"/>
            <a:r>
              <a:rPr lang="en-US" sz="2800" dirty="0"/>
              <a:t>Paulina (2022) </a:t>
            </a:r>
            <a:r>
              <a:rPr lang="en-US" sz="2800" dirty="0" err="1"/>
              <a:t>Receta</a:t>
            </a:r>
            <a:r>
              <a:rPr lang="en-US" sz="2800" dirty="0"/>
              <a:t> </a:t>
            </a:r>
            <a:r>
              <a:rPr lang="en-US" sz="2800" dirty="0" err="1"/>
              <a:t>fácil</a:t>
            </a:r>
            <a:r>
              <a:rPr lang="en-US" sz="2800" dirty="0"/>
              <a:t> de </a:t>
            </a:r>
            <a:r>
              <a:rPr lang="en-US" sz="2800" dirty="0" err="1"/>
              <a:t>sopa</a:t>
            </a:r>
            <a:r>
              <a:rPr lang="en-US" sz="2800" dirty="0"/>
              <a:t> de </a:t>
            </a:r>
            <a:r>
              <a:rPr lang="en-US" sz="2800" dirty="0" err="1"/>
              <a:t>verduras</a:t>
            </a:r>
            <a:r>
              <a:rPr lang="en-US" sz="2800" dirty="0"/>
              <a:t> </a:t>
            </a:r>
            <a:r>
              <a:rPr lang="en-US" sz="2800" dirty="0" err="1"/>
              <a:t>española</a:t>
            </a:r>
            <a:r>
              <a:rPr lang="en-US" sz="2800" dirty="0"/>
              <a:t> Disponible </a:t>
            </a:r>
            <a:r>
              <a:rPr lang="en-US" sz="2800" dirty="0" err="1"/>
              <a:t>en</a:t>
            </a:r>
            <a:r>
              <a:rPr lang="en-US" sz="2800" dirty="0"/>
              <a:t>: https://</a:t>
            </a:r>
            <a:r>
              <a:rPr lang="en-US" sz="2800" dirty="0" err="1"/>
              <a:t>visitsouthernspain.com</a:t>
            </a:r>
            <a:r>
              <a:rPr lang="en-US" sz="2800" dirty="0"/>
              <a:t>/</a:t>
            </a:r>
            <a:r>
              <a:rPr lang="en-US" sz="2800" dirty="0" err="1"/>
              <a:t>spanish</a:t>
            </a:r>
            <a:r>
              <a:rPr lang="en-US" sz="2800" dirty="0"/>
              <a:t>-vegetable-soup/ (Consulta: 1 de </a:t>
            </a:r>
            <a:r>
              <a:rPr lang="en-US" sz="2800" dirty="0" err="1"/>
              <a:t>julio</a:t>
            </a:r>
            <a:r>
              <a:rPr lang="en-US" sz="2800" dirty="0"/>
              <a:t> de 2023)</a:t>
            </a:r>
            <a:endParaRPr lang="en-IN" sz="2800" dirty="0"/>
          </a:p>
          <a:p>
            <a:pPr algn="just"/>
            <a:r>
              <a:rPr lang="en-US" sz="2800" dirty="0" err="1"/>
              <a:t>Testeatlas</a:t>
            </a:r>
            <a:r>
              <a:rPr lang="en-US" sz="2800" dirty="0"/>
              <a:t> (2023) </a:t>
            </a:r>
            <a:r>
              <a:rPr lang="en-US" sz="2800" dirty="0" err="1"/>
              <a:t>Mostachos</a:t>
            </a:r>
            <a:r>
              <a:rPr lang="en-US" sz="2800" dirty="0"/>
              <a:t> de Utrera Disponible </a:t>
            </a:r>
            <a:r>
              <a:rPr lang="en-US" sz="2800" dirty="0" err="1"/>
              <a:t>en</a:t>
            </a:r>
            <a:r>
              <a:rPr lang="en-US" sz="2800" dirty="0"/>
              <a:t>: https://</a:t>
            </a:r>
            <a:r>
              <a:rPr lang="en-US" sz="2800" dirty="0" err="1"/>
              <a:t>www.tasteatlas.com</a:t>
            </a:r>
            <a:r>
              <a:rPr lang="en-US" sz="2800" dirty="0"/>
              <a:t>/</a:t>
            </a:r>
            <a:r>
              <a:rPr lang="en-US" sz="2800" dirty="0" err="1"/>
              <a:t>mostachos</a:t>
            </a:r>
            <a:r>
              <a:rPr lang="en-US" sz="2800" dirty="0"/>
              <a:t>-de-</a:t>
            </a:r>
            <a:r>
              <a:rPr lang="en-US" sz="2800" dirty="0" err="1"/>
              <a:t>utrera</a:t>
            </a:r>
            <a:r>
              <a:rPr lang="en-US" sz="2800" dirty="0"/>
              <a:t> (</a:t>
            </a:r>
            <a:r>
              <a:rPr lang="en-US" sz="2800" dirty="0" err="1"/>
              <a:t>Consultado</a:t>
            </a:r>
            <a:r>
              <a:rPr lang="en-US" sz="2800" dirty="0"/>
              <a:t>: 1 de </a:t>
            </a:r>
            <a:r>
              <a:rPr lang="en-US" sz="2800" dirty="0" err="1"/>
              <a:t>julio</a:t>
            </a:r>
            <a:r>
              <a:rPr lang="en-US" sz="2800" dirty="0"/>
              <a:t> de 2023)</a:t>
            </a:r>
            <a:endParaRPr lang="en-IN" sz="2800" dirty="0"/>
          </a:p>
          <a:p>
            <a:endParaRPr lang="en-US" dirty="0"/>
          </a:p>
        </p:txBody>
      </p:sp>
    </p:spTree>
    <p:extLst>
      <p:ext uri="{BB962C8B-B14F-4D97-AF65-F5344CB8AC3E}">
        <p14:creationId xmlns:p14="http://schemas.microsoft.com/office/powerpoint/2010/main" val="14030291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695</TotalTime>
  <Words>741</Words>
  <Application>Microsoft Macintosh PowerPoint</Application>
  <PresentationFormat>Widescreen</PresentationFormat>
  <Paragraphs>36</Paragraphs>
  <Slides>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vt:i4>
      </vt:variant>
    </vt:vector>
  </HeadingPairs>
  <TitlesOfParts>
    <vt:vector size="8" baseType="lpstr">
      <vt:lpstr>Arial</vt:lpstr>
      <vt:lpstr>Calibri</vt:lpstr>
      <vt:lpstr>Calibri Light</vt:lpstr>
      <vt:lpstr>Times New Roman</vt:lpstr>
      <vt:lpstr>Office Theme</vt:lpstr>
      <vt:lpstr>                       Hotel Event Advertisment </vt:lpstr>
      <vt:lpstr>PowerPoint Presentation</vt:lpstr>
      <vt:lpstr>PowerPoint Presentation</vt:lpstr>
    </vt:vector>
  </TitlesOfParts>
  <Company>RG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Marius Guralata</cp:lastModifiedBy>
  <cp:revision>56</cp:revision>
  <dcterms:created xsi:type="dcterms:W3CDTF">2019-11-06T12:23:51Z</dcterms:created>
  <dcterms:modified xsi:type="dcterms:W3CDTF">2023-06-01T20:03:30Z</dcterms:modified>
</cp:coreProperties>
</file>