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82DB8-95F7-09E8-5220-7975C00A6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0D7321-9F7E-96F2-585F-C1F72089D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CD363-4FAF-96CA-73C3-3450281AC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4838A-7B6E-D01D-7B2B-B3EA2D319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2774B-0D13-D79C-ED94-D7B0B75F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15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EEFD3-B799-020B-0F76-04D116FD6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8781-BBE6-C697-EACD-594ED0BCF9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73B8C-2A9D-8DBC-8019-681715A6C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ADE4E-E231-F0DB-1FB9-035551FE0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EDF4-3C89-4EB5-A0A6-632B0BF1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453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45727-27FC-F860-2403-973B8A09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97537-B955-FD5D-D3B8-DE0025AE1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F1EAD-21A3-E11C-05EE-6F667F517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623E7-3861-FE64-939B-929693013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1D622-C341-33B5-C12D-8DC3E5C94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79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5FEA7-B830-BAF6-78C6-E84D72113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428CA-81E7-6F43-76C3-9AF0C996D1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FBF225-8A54-F4E9-C430-638CAE2F2C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29C21-7316-FF71-26BC-5641C9378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9A7FD-79EF-C86F-E7FE-B1BBF94F7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2F50DC-BFBA-D753-5391-DB8714EAC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45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5394E-D83B-B6F3-B197-F631B29F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E66FF-A25F-4999-849E-03317135C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5218B-7808-DCE0-00E4-E1E7F4FC2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E7ABCE-C6F9-EBC1-582D-F479F051BE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C6513-B60E-0A96-8E7F-E898AB13C0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A45497-8EE6-39B2-1CD2-79A98E680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68E347-D137-1A39-793C-725715C87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42A3E1-AABB-771C-90D8-8BD96F6B0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C7B78-315E-D776-7594-9EDB8D669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7D8BB-5D2F-48C6-E2EF-AE34CDA38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3DFECB-FDF3-03A4-BE2D-D57E6BA21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4B4C2-6D61-6238-2CA6-FB8879933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23AE29-33B3-4687-0950-F50C85752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DCF885-DBC7-3180-B3D8-224B5A25B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04A734-95D3-15D2-382C-8699234F9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092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83DC-13F5-52A2-BDEB-7C84F841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C183-D705-FAF0-6BCC-FA247C7BB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41178A-0B45-6372-B3CB-EB280D742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5BF8C-A139-95B8-7432-C6A297038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01BB92-4621-407D-C22D-32967538C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CAA51-AAA1-61CC-9B08-75F9A6463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76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DABEF-A3E8-D636-0C84-6B92F4684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F46346-E355-1974-86D0-949596C19C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C0B103-91DC-292B-DEDA-50BAA9155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E2FFD-2CC5-4897-796E-D3543BE11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3826C0-126E-8B37-F9C7-FF0962655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F811A4-D8AF-C83A-E0A8-FC2F7B9E1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0203-AE6F-9CC0-5AEB-6156CE5A5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D435B-4BDC-1995-34E0-9D217C033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C635E-B670-2ABF-48B4-734D695F5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3A856-A4B8-7824-B99F-9D37F69A2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3A359-E428-B107-F04E-051E5DF73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25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2552FF-DA68-70E3-434A-3C78D6091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58654-72AB-CBFD-71EC-104DEACBB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F77F-FE85-3325-734B-B87A66CCA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BC97C-83D1-7C3D-68B7-377E8E6A4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C4458-DCF2-E5EE-429F-FF1CBDAB8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08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40E5CA-0367-FCA2-8CCF-629E145E2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650AF-B73C-34E6-E42B-DEA903C1E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B48FB-44A4-CB7C-1C48-E682E30608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E5A8CF-EB42-4ADB-ADE6-5976A9D63C1F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E0903-0B7D-9032-1FB9-36E4FFF00E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ABBD7-7BE5-0D76-F6D2-E66DB7A3F8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3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468-0289.1983.tb01415.x" TargetMode="External"/><Relationship Id="rId2" Type="http://schemas.openxmlformats.org/officeDocument/2006/relationships/hyperlink" Target="https://doi.org/10.2307/259672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conlib.org/library/Enc/IndustrialRevolutionandtheStandardofLiv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EC048-EFCB-0C42-233D-569560BB7F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8992" y="1259958"/>
            <a:ext cx="4168403" cy="2481727"/>
          </a:xfrm>
        </p:spPr>
        <p:txBody>
          <a:bodyPr anchor="b">
            <a:normAutofit/>
          </a:bodyPr>
          <a:lstStyle/>
          <a:p>
            <a:r>
              <a:rPr lang="en-US" sz="27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Introduction to the Industrial Revolution and Economic Growth in Llanelli and Swansea</a:t>
            </a:r>
            <a:endParaRPr lang="en-GB" sz="27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0B46AD-46A9-757B-A47F-287CDB412C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0707" y="6304262"/>
            <a:ext cx="2934586" cy="421675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</a:rPr>
              <a:t>Nicola Stoian 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book cover of a city&#10;&#10;AI-generated content may be incorrect.">
            <a:extLst>
              <a:ext uri="{FF2B5EF4-FFF2-40B4-BE49-F238E27FC236}">
                <a16:creationId xmlns:a16="http://schemas.microsoft.com/office/drawing/2014/main" id="{625D4ADD-DC10-25E1-F4A2-1B811DF2DB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3"/>
          <a:stretch/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041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D17B9B-F694-5F2B-44CE-F2544A68A9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32" r="32462" b="-2"/>
          <a:stretch/>
        </p:blipFill>
        <p:spPr>
          <a:xfrm>
            <a:off x="20" y="853"/>
            <a:ext cx="2743179" cy="34175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BB5F23-8B86-D906-B209-4C767C44E1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254" r="24094" b="-1"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F7F91-DD22-FE61-A243-3523EE00C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9489" y="1589274"/>
            <a:ext cx="4231758" cy="112510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27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Industrial Revolution Impact on Llanelli and Swansea</a:t>
            </a:r>
            <a:endParaRPr lang="en-GB" sz="27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6AD41-DE20-1337-CE54-AB36FB2ED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2" y="4023553"/>
            <a:ext cx="4231758" cy="1387873"/>
          </a:xfrm>
        </p:spPr>
        <p:txBody>
          <a:bodyPr anchor="t">
            <a:normAutofit/>
          </a:bodyPr>
          <a:lstStyle/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Transformed economies and global trade.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Llanelli became tinplate production hub.</a:t>
            </a: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became global copper smelting centre.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FEA817-AE29-F1D6-96E0-325DF8CCFF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195" r="25772" b="-2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1B5162-6389-BBB9-603D-01F325F599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359" r="23360" b="-2"/>
          <a:stretch/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13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1DDF6D-8DD3-A701-F1C5-64A5FC2F5D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05" r="41854"/>
          <a:stretch/>
        </p:blipFill>
        <p:spPr>
          <a:xfrm>
            <a:off x="20" y="853"/>
            <a:ext cx="2743179" cy="34175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6752CB-58CC-83E6-3576-582E97B0F7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38" r="21995" b="2"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E0905-256D-5ED2-659C-77BDE5A24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871" y="1539379"/>
            <a:ext cx="5424258" cy="1125102"/>
          </a:xfrm>
        </p:spPr>
        <p:txBody>
          <a:bodyPr anchor="b">
            <a:noAutofit/>
          </a:bodyPr>
          <a:lstStyle/>
          <a:p>
            <a:pPr algn="ctr"/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Industrial Growth in Llanelli and Swansea: Technological Innovations and Social Challenges</a:t>
            </a:r>
            <a:br>
              <a:rPr lang="en-US" sz="24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</a:br>
            <a:endParaRPr lang="en-GB" sz="24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338CE-379F-A8AC-141F-DBE651902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5962" y="2850404"/>
            <a:ext cx="5190008" cy="3481137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 industrial growth in Llanelli and Swansea due to steam power and mechanized rolling mills.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Advancements in steam-powered machinery in Swansea's copper industry.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Expansion of railways and canals for faster movement of goods and resources.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prosperity led to severe social challenges, including labor conditions and child labor.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labor movements advocated for better wages, safer working conditions, and fairer treatment of workers.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introduced Factory Acts to improve conditions for women and children, marking the beginning of significant social reforms.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D95344-D83A-EFA0-4499-9D619678AA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260" r="23139" b="-2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5B88D5-C806-9B81-28D7-85313105B2E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441" r="18248" b="2"/>
          <a:stretch/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292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BE890-6AC0-DC6D-8E7B-01F223D058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558" r="29765" b="2"/>
          <a:stretch/>
        </p:blipFill>
        <p:spPr>
          <a:xfrm>
            <a:off x="20" y="853"/>
            <a:ext cx="2743179" cy="34175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399171-3F72-5594-3110-45AF430B1C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400" r="26380" b="1"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85518-A143-6CAA-FB2C-84C96D22E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2" y="1015409"/>
            <a:ext cx="4231758" cy="1125102"/>
          </a:xfrm>
        </p:spPr>
        <p:txBody>
          <a:bodyPr anchor="b">
            <a:normAutofit/>
          </a:bodyPr>
          <a:lstStyle/>
          <a:p>
            <a:pPr algn="ctr"/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Industrialization's Environmental Impact on Llanelli and Swansea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52CE5-EE5A-A6FB-2415-0DCE84AE9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2" y="2427382"/>
            <a:ext cx="4231758" cy="3234456"/>
          </a:xfrm>
        </p:spPr>
        <p:txBody>
          <a:bodyPr anchor="t">
            <a:no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Expansion of factories led to severe air pollution.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products from industries contaminated rivers, affecting local water supply.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 for timber led to widespread deforestation.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degradation and poor living conditions resulted in serious health problems, especially respiratory issues.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Revolution brought economic prosperity but highlighted the complex balance between growth and social and environmental costs.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Legacy of industrial past informs modern discussions about sustainable growth and labor rights.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566B06-29F4-411A-E477-79E8700CAA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91" r="18968" b="2"/>
          <a:stretch/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DE24DB-272C-85C9-105F-8B9F1B5C640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6713" r="7642" b="1"/>
          <a:stretch/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104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79C29-4DC2-CC78-8286-BDF5DBC97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A6528-400C-9617-E6C9-A1E527EA6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767" y="2444376"/>
            <a:ext cx="10310649" cy="3727825"/>
          </a:xfrm>
        </p:spPr>
        <p:txBody>
          <a:bodyPr anchor="t">
            <a:no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British Industrial Revolution: A restatement of the Crafts-Harley view.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703–730. 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https://doi.org/10.2307/2596727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Deane, P. (1979).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first industrial revolution.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Cambridge University Press.</a:t>
            </a:r>
          </a:p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Floud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&amp; Johnson, P. (Eds.). (2004).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Cambridge economic history of modern Britain. Vol. 1: Industrialization, 1700–1860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Hartwell, R. M. (1971).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 and economic growth.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Methuen.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Hobsbawm, E. (1964).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Laboring men: Studies in the history of labor.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Weidenfeld and Nicolson.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Lindert, P. H., &amp; Williamson, J. G. (1983). English workers’ living standard during the Industrial Revolution: A new look.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History Review, 36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1–25. 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https://doi.org/10.1111/j.1468-0289.1983.tb01415.x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Mokyr, J. (Ed.). (1999).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British industrial revolution: An economic perspective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Westview Press.</a:t>
            </a:r>
          </a:p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Nardinelli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(1990).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labor and the industrial revolution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Indiana University Press.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Taylor, A. J. (Ed.). (1975).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standard of living in Britain in the industrial revolution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Methuen.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https://www.econlib.org/library/Enc/IndustrialRevolutionandtheStandardofLiving.html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138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500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Introduction to the Industrial Revolution and Economic Growth in Llanelli and Swansea</vt:lpstr>
      <vt:lpstr>Industrial Revolution Impact on Llanelli and Swansea</vt:lpstr>
      <vt:lpstr>Industrial Growth in Llanelli and Swansea: Technological Innovations and Social Challenges </vt:lpstr>
      <vt:lpstr>Industrialization's Environmental Impact on Llanelli and Swansea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2025-01-22T17:12:28Z</dcterms:created>
  <dcterms:modified xsi:type="dcterms:W3CDTF">2025-01-22T17:28:36Z</dcterms:modified>
</cp:coreProperties>
</file>