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autoCompressPictures="0">
  <p:sldMasterIdLst>
    <p:sldMasterId id="2147483669" r:id="rId1"/>
  </p:sldMasterIdLst>
  <p:sldIdLst>
    <p:sldId id="256" r:id="rId2"/>
    <p:sldId id="257" r:id="rId3"/>
    <p:sldId id="258" r:id="rId4"/>
    <p:sldId id="269" r:id="rId5"/>
    <p:sldId id="270" r:id="rId6"/>
    <p:sldId id="271" r:id="rId7"/>
    <p:sldId id="273" r:id="rId8"/>
    <p:sldId id="259" r:id="rId9"/>
    <p:sldId id="272" r:id="rId10"/>
  </p:sldIdLst>
  <p:sldSz cx="12192000" cy="6858000"/>
  <p:notesSz cx="6858000" cy="9144000"/>
  <p:embeddedFontLst>
    <p:embeddedFont>
      <p:font typeface="Corbel" panose="020B0503020204020204" pitchFamily="34" charset="0"/>
      <p:regular r:id="rId11"/>
      <p:bold r:id="rId12"/>
      <p:italic r:id="rId13"/>
      <p:boldItalic r:id="rId14"/>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15" autoAdjust="0"/>
    <p:restoredTop sz="94660"/>
  </p:normalViewPr>
  <p:slideViewPr>
    <p:cSldViewPr snapToGrid="0" showGuides="1">
      <p:cViewPr varScale="1">
        <p:scale>
          <a:sx n="88" d="100"/>
          <a:sy n="88" d="100"/>
        </p:scale>
        <p:origin x="264" y="6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3.fntdata"/><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font" Target="fonts/font2.fntdata"/><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font" Target="fonts/font1.fntdata"/><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4.fntdata"/></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lvl1pPr>
              <a:defRPr>
                <a:solidFill>
                  <a:srgbClr val="FFFFFF"/>
                </a:solidFill>
              </a:defRPr>
            </a:lvl1pPr>
          </a:lstStyle>
          <a:p>
            <a:fld id="{B61BEF0D-F0BB-DE4B-95CE-6DB70DBA9567}" type="datetimeFigureOut">
              <a:rPr lang="en-US" smtClean="0"/>
              <a:pPr/>
              <a:t>4/27/2020</a:t>
            </a:fld>
            <a:endParaRPr lang="en-US" dirty="0"/>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D57F1E4F-1CFF-5643-939E-217C01CDF565}" type="slidenum">
              <a:rPr lang="en-US" smtClean="0"/>
              <a:pPr/>
              <a:t>‹#›</a:t>
            </a:fld>
            <a:endParaRPr lang="en-US" dirty="0"/>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04716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4/27/2020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2823991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smtClean="0"/>
              <a:t>Click to edit Master title style</a:t>
            </a:r>
            <a:endParaRPr lang="en-US" dirty="0"/>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4/27/2020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517036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smtClean="0"/>
              <a:pPr/>
              <a:t>4/27/2020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954324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4/27/2020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1492420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4/27/2020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8842056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4/27/2020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0476729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smtClean="0"/>
              <a:t>Click to edit Master title style</a:t>
            </a:r>
            <a:endParaRPr lang="en-US" dirty="0"/>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4/27/2020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2002005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4/27/2020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128354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4/27/2020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0852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4/27/2020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8438482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B61BEF0D-F0BB-DE4B-95CE-6DB70DBA9567}" type="datetimeFigureOut">
              <a:rPr lang="en-US" smtClean="0"/>
              <a:pPr/>
              <a:t>4/27/2020</a:t>
            </a:fld>
            <a:endParaRPr lang="en-US" dirty="0"/>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US" dirty="0"/>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10581385"/>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Lst>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29985" y="199767"/>
            <a:ext cx="9283572" cy="2971801"/>
          </a:xfrm>
        </p:spPr>
        <p:txBody>
          <a:bodyPr/>
          <a:lstStyle/>
          <a:p>
            <a:pPr algn="ctr"/>
            <a:r>
              <a:rPr lang="en-GB" b="1" dirty="0"/>
              <a:t>Digital Skills and Research </a:t>
            </a:r>
            <a:r>
              <a:rPr lang="en-GB" b="1" dirty="0" smtClean="0"/>
              <a:t>Methods</a:t>
            </a:r>
            <a:br>
              <a:rPr lang="en-GB" b="1" dirty="0" smtClean="0"/>
            </a:br>
            <a:r>
              <a:rPr lang="en-GB" sz="2800" b="1" dirty="0" smtClean="0"/>
              <a:t>[</a:t>
            </a:r>
            <a:r>
              <a:rPr lang="en-GB" sz="2800" dirty="0" smtClean="0"/>
              <a:t>week 1 part 2]</a:t>
            </a:r>
            <a:endParaRPr lang="en-GB" sz="2800" b="1" dirty="0"/>
          </a:p>
        </p:txBody>
      </p:sp>
      <p:sp>
        <p:nvSpPr>
          <p:cNvPr id="3" name="Subtitle 2"/>
          <p:cNvSpPr>
            <a:spLocks noGrp="1"/>
          </p:cNvSpPr>
          <p:nvPr>
            <p:ph type="subTitle" idx="1"/>
          </p:nvPr>
        </p:nvSpPr>
        <p:spPr/>
        <p:txBody>
          <a:bodyPr/>
          <a:lstStyle/>
          <a:p>
            <a:r>
              <a:rPr lang="en-GB" b="1" dirty="0" smtClean="0">
                <a:solidFill>
                  <a:schemeClr val="tx1"/>
                </a:solidFill>
              </a:rPr>
              <a:t>BMSW4003</a:t>
            </a:r>
            <a:endParaRPr lang="en-GB" b="1" dirty="0">
              <a:solidFill>
                <a:schemeClr val="tx1"/>
              </a:solidFill>
            </a:endParaRPr>
          </a:p>
        </p:txBody>
      </p:sp>
      <p:pic>
        <p:nvPicPr>
          <p:cNvPr id="4" name="Picture 3"/>
          <p:cNvPicPr>
            <a:picLocks noChangeAspect="1"/>
          </p:cNvPicPr>
          <p:nvPr/>
        </p:nvPicPr>
        <p:blipFill>
          <a:blip r:embed="rId2"/>
          <a:stretch>
            <a:fillRect/>
          </a:stretch>
        </p:blipFill>
        <p:spPr>
          <a:xfrm>
            <a:off x="4720409" y="4386261"/>
            <a:ext cx="2619375" cy="1743075"/>
          </a:xfrm>
          <a:prstGeom prst="rect">
            <a:avLst/>
          </a:prstGeom>
        </p:spPr>
      </p:pic>
    </p:spTree>
    <p:extLst>
      <p:ext uri="{BB962C8B-B14F-4D97-AF65-F5344CB8AC3E}">
        <p14:creationId xmlns:p14="http://schemas.microsoft.com/office/powerpoint/2010/main" val="68841857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Assessment 1.</a:t>
            </a:r>
            <a:endParaRPr lang="en-GB" dirty="0"/>
          </a:p>
        </p:txBody>
      </p:sp>
      <p:sp>
        <p:nvSpPr>
          <p:cNvPr id="3" name="Content Placeholder 2"/>
          <p:cNvSpPr>
            <a:spLocks noGrp="1"/>
          </p:cNvSpPr>
          <p:nvPr>
            <p:ph idx="1"/>
          </p:nvPr>
        </p:nvSpPr>
        <p:spPr/>
        <p:txBody>
          <a:bodyPr/>
          <a:lstStyle/>
          <a:p>
            <a:pPr marL="45720" indent="0">
              <a:buNone/>
            </a:pPr>
            <a:r>
              <a:rPr lang="en-GB" dirty="0" smtClean="0"/>
              <a:t>Produce </a:t>
            </a:r>
            <a:r>
              <a:rPr lang="en-GB" dirty="0"/>
              <a:t>a weekly in class blog that critically comments on contemporary digital and research skills and issues in the workplace. </a:t>
            </a:r>
            <a:endParaRPr lang="en-GB" dirty="0" smtClean="0"/>
          </a:p>
          <a:p>
            <a:pPr marL="45720" indent="0">
              <a:buNone/>
            </a:pPr>
            <a:r>
              <a:rPr lang="en-GB" dirty="0" smtClean="0"/>
              <a:t>As </a:t>
            </a:r>
            <a:r>
              <a:rPr lang="en-GB" dirty="0"/>
              <a:t>a starting point, you can use the questions included on the sessions’ slides, or any discussions point raised in class or indeed any relevant ideas of your own. </a:t>
            </a:r>
            <a:endParaRPr lang="en-GB" dirty="0" smtClean="0"/>
          </a:p>
          <a:p>
            <a:pPr marL="45720" indent="0">
              <a:buNone/>
            </a:pPr>
            <a:r>
              <a:rPr lang="en-GB" dirty="0" smtClean="0"/>
              <a:t>Your </a:t>
            </a:r>
            <a:r>
              <a:rPr lang="en-GB" dirty="0"/>
              <a:t>comments should be informed i.e. backed by evidence. You should aim to write a total of </a:t>
            </a:r>
            <a:r>
              <a:rPr lang="en-GB" dirty="0" smtClean="0"/>
              <a:t>1000 </a:t>
            </a:r>
            <a:r>
              <a:rPr lang="en-GB" dirty="0"/>
              <a:t>words during the semester. </a:t>
            </a:r>
            <a:r>
              <a:rPr lang="en-GB" dirty="0" smtClean="0"/>
              <a:t>(4 x 250 </a:t>
            </a:r>
            <a:r>
              <a:rPr lang="en-GB" dirty="0"/>
              <a:t>words) </a:t>
            </a:r>
            <a:r>
              <a:rPr lang="en-GB" dirty="0" smtClean="0"/>
              <a:t>And, include two references per BLOG post</a:t>
            </a:r>
            <a:endParaRPr lang="en-GB" dirty="0"/>
          </a:p>
        </p:txBody>
      </p:sp>
    </p:spTree>
    <p:extLst>
      <p:ext uri="{BB962C8B-B14F-4D97-AF65-F5344CB8AC3E}">
        <p14:creationId xmlns:p14="http://schemas.microsoft.com/office/powerpoint/2010/main" val="163410889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45968" y="1504759"/>
            <a:ext cx="9872871" cy="4038600"/>
          </a:xfrm>
        </p:spPr>
        <p:txBody>
          <a:bodyPr>
            <a:normAutofit/>
          </a:bodyPr>
          <a:lstStyle/>
          <a:p>
            <a:pPr marL="0" indent="0">
              <a:buNone/>
            </a:pPr>
            <a:r>
              <a:rPr lang="en-GB" sz="3600" b="1" dirty="0" smtClean="0"/>
              <a:t>How to Upload the BLOG posts to MOODLE… </a:t>
            </a:r>
            <a:endParaRPr lang="en-GB" sz="3600" b="1" dirty="0"/>
          </a:p>
          <a:p>
            <a:pPr marL="0" indent="0">
              <a:buNone/>
            </a:pPr>
            <a:endParaRPr lang="en-GB" b="1" dirty="0">
              <a:solidFill>
                <a:schemeClr val="tx1"/>
              </a:solidFill>
            </a:endParaRPr>
          </a:p>
        </p:txBody>
      </p:sp>
    </p:spTree>
    <p:extLst>
      <p:ext uri="{BB962C8B-B14F-4D97-AF65-F5344CB8AC3E}">
        <p14:creationId xmlns:p14="http://schemas.microsoft.com/office/powerpoint/2010/main" val="392476522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are BLOGS?</a:t>
            </a:r>
            <a:endParaRPr lang="en-GB" dirty="0"/>
          </a:p>
        </p:txBody>
      </p:sp>
      <p:sp>
        <p:nvSpPr>
          <p:cNvPr id="3" name="Content Placeholder 2"/>
          <p:cNvSpPr>
            <a:spLocks noGrp="1"/>
          </p:cNvSpPr>
          <p:nvPr>
            <p:ph idx="1"/>
          </p:nvPr>
        </p:nvSpPr>
        <p:spPr>
          <a:xfrm>
            <a:off x="1010194" y="2057400"/>
            <a:ext cx="9657806" cy="4038600"/>
          </a:xfrm>
        </p:spPr>
        <p:txBody>
          <a:bodyPr>
            <a:normAutofit/>
          </a:bodyPr>
          <a:lstStyle/>
          <a:p>
            <a:pPr marL="45720" indent="0">
              <a:buNone/>
            </a:pPr>
            <a:r>
              <a:rPr lang="en-GB" dirty="0"/>
              <a:t>Academic blogging serves the following purposes: </a:t>
            </a:r>
            <a:endParaRPr lang="en-GB" dirty="0" smtClean="0"/>
          </a:p>
          <a:p>
            <a:pPr marL="45720" indent="0">
              <a:buNone/>
            </a:pPr>
            <a:r>
              <a:rPr lang="en-GB" dirty="0" smtClean="0"/>
              <a:t>• </a:t>
            </a:r>
            <a:r>
              <a:rPr lang="en-GB" dirty="0"/>
              <a:t>communicates your thoughts about the course material between yourself and instructors, and among your </a:t>
            </a:r>
            <a:r>
              <a:rPr lang="en-GB" dirty="0" smtClean="0"/>
              <a:t>peers</a:t>
            </a:r>
            <a:endParaRPr lang="en-GB" dirty="0"/>
          </a:p>
          <a:p>
            <a:pPr marL="45720" indent="0">
              <a:buNone/>
            </a:pPr>
            <a:r>
              <a:rPr lang="en-GB" dirty="0" smtClean="0"/>
              <a:t>• </a:t>
            </a:r>
            <a:r>
              <a:rPr lang="en-GB" dirty="0"/>
              <a:t>provides regular feedback between you and the instructors to help match your </a:t>
            </a:r>
            <a:r>
              <a:rPr lang="en-GB" dirty="0" smtClean="0"/>
              <a:t>expectations</a:t>
            </a:r>
            <a:endParaRPr lang="en-GB" dirty="0"/>
          </a:p>
          <a:p>
            <a:pPr marL="45720" indent="0">
              <a:buNone/>
            </a:pPr>
            <a:r>
              <a:rPr lang="en-GB" dirty="0" smtClean="0"/>
              <a:t>• </a:t>
            </a:r>
            <a:r>
              <a:rPr lang="en-GB" dirty="0"/>
              <a:t>serves as a platform for synthesis of new knowledge and </a:t>
            </a:r>
            <a:r>
              <a:rPr lang="en-GB" dirty="0" smtClean="0"/>
              <a:t>ideas</a:t>
            </a:r>
            <a:endParaRPr lang="en-GB" dirty="0"/>
          </a:p>
          <a:p>
            <a:pPr marL="45720" indent="0">
              <a:buNone/>
            </a:pPr>
            <a:r>
              <a:rPr lang="en-GB" dirty="0" smtClean="0"/>
              <a:t>• </a:t>
            </a:r>
            <a:r>
              <a:rPr lang="en-GB" dirty="0"/>
              <a:t>helps to develop critical </a:t>
            </a:r>
            <a:r>
              <a:rPr lang="en-GB" dirty="0" smtClean="0"/>
              <a:t>thinking</a:t>
            </a:r>
            <a:endParaRPr lang="en-GB" dirty="0"/>
          </a:p>
          <a:p>
            <a:pPr marL="45720" indent="0">
              <a:buNone/>
            </a:pPr>
            <a:r>
              <a:rPr lang="en-GB" dirty="0" smtClean="0"/>
              <a:t>• </a:t>
            </a:r>
            <a:r>
              <a:rPr lang="en-GB" dirty="0"/>
              <a:t>helps to elicit topics of interest, challenging topics that need improvement </a:t>
            </a:r>
            <a:r>
              <a:rPr lang="en-GB" dirty="0" err="1" smtClean="0"/>
              <a:t>etc</a:t>
            </a:r>
            <a:endParaRPr lang="en-GB" dirty="0"/>
          </a:p>
          <a:p>
            <a:pPr marL="45720" indent="0">
              <a:buNone/>
            </a:pPr>
            <a:r>
              <a:rPr lang="en-GB" dirty="0" smtClean="0"/>
              <a:t>• </a:t>
            </a:r>
            <a:r>
              <a:rPr lang="en-GB" dirty="0"/>
              <a:t>helps to clarify troublesome concepts.</a:t>
            </a:r>
          </a:p>
        </p:txBody>
      </p:sp>
    </p:spTree>
    <p:extLst>
      <p:ext uri="{BB962C8B-B14F-4D97-AF65-F5344CB8AC3E}">
        <p14:creationId xmlns:p14="http://schemas.microsoft.com/office/powerpoint/2010/main" val="352816244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The Ultimate Guide to Writing Blog Posts That Rank in Google's Top 10"/>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896809" y="783771"/>
            <a:ext cx="8372347" cy="531222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dirty="0" smtClean="0"/>
              <a:t>Example</a:t>
            </a:r>
            <a:endParaRPr lang="en-GB" dirty="0"/>
          </a:p>
        </p:txBody>
      </p:sp>
    </p:spTree>
    <p:extLst>
      <p:ext uri="{BB962C8B-B14F-4D97-AF65-F5344CB8AC3E}">
        <p14:creationId xmlns:p14="http://schemas.microsoft.com/office/powerpoint/2010/main" val="21147550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About me ‘starter for ten’</a:t>
            </a:r>
            <a:endParaRPr lang="en-GB" dirty="0"/>
          </a:p>
        </p:txBody>
      </p:sp>
      <p:pic>
        <p:nvPicPr>
          <p:cNvPr id="4" name="Content Placeholder 3"/>
          <p:cNvPicPr>
            <a:picLocks noGrp="1" noChangeAspect="1"/>
          </p:cNvPicPr>
          <p:nvPr>
            <p:ph idx="1"/>
          </p:nvPr>
        </p:nvPicPr>
        <p:blipFill>
          <a:blip r:embed="rId2"/>
          <a:stretch>
            <a:fillRect/>
          </a:stretch>
        </p:blipFill>
        <p:spPr>
          <a:xfrm>
            <a:off x="2264569" y="1872343"/>
            <a:ext cx="9069792" cy="3804557"/>
          </a:xfrm>
          <a:prstGeom prst="rect">
            <a:avLst/>
          </a:prstGeom>
        </p:spPr>
      </p:pic>
    </p:spTree>
    <p:extLst>
      <p:ext uri="{BB962C8B-B14F-4D97-AF65-F5344CB8AC3E}">
        <p14:creationId xmlns:p14="http://schemas.microsoft.com/office/powerpoint/2010/main" val="15387380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ACTIVITY</a:t>
            </a:r>
            <a:endParaRPr lang="en-GB" dirty="0"/>
          </a:p>
        </p:txBody>
      </p:sp>
      <p:sp>
        <p:nvSpPr>
          <p:cNvPr id="3" name="Content Placeholder 2"/>
          <p:cNvSpPr>
            <a:spLocks noGrp="1"/>
          </p:cNvSpPr>
          <p:nvPr>
            <p:ph idx="1"/>
          </p:nvPr>
        </p:nvSpPr>
        <p:spPr/>
        <p:txBody>
          <a:bodyPr/>
          <a:lstStyle/>
          <a:p>
            <a:r>
              <a:rPr lang="en-GB" dirty="0" smtClean="0"/>
              <a:t>What makes an engaging BLOG?</a:t>
            </a:r>
            <a:endParaRPr lang="en-GB" dirty="0"/>
          </a:p>
        </p:txBody>
      </p:sp>
      <p:sp>
        <p:nvSpPr>
          <p:cNvPr id="4" name="TextBox 3"/>
          <p:cNvSpPr txBox="1"/>
          <p:nvPr/>
        </p:nvSpPr>
        <p:spPr>
          <a:xfrm>
            <a:off x="1280160" y="3845867"/>
            <a:ext cx="9213669" cy="461665"/>
          </a:xfrm>
          <a:prstGeom prst="rect">
            <a:avLst/>
          </a:prstGeom>
          <a:noFill/>
        </p:spPr>
        <p:txBody>
          <a:bodyPr wrap="square" rtlCol="0">
            <a:spAutoFit/>
          </a:bodyPr>
          <a:lstStyle/>
          <a:p>
            <a:pPr algn="ctr"/>
            <a:r>
              <a:rPr lang="en-GB" sz="2400" dirty="0" smtClean="0"/>
              <a:t>Pause the video here. Come back once the activity is done</a:t>
            </a:r>
            <a:endParaRPr lang="en-GB" sz="2400" dirty="0"/>
          </a:p>
        </p:txBody>
      </p:sp>
    </p:spTree>
    <p:extLst>
      <p:ext uri="{BB962C8B-B14F-4D97-AF65-F5344CB8AC3E}">
        <p14:creationId xmlns:p14="http://schemas.microsoft.com/office/powerpoint/2010/main" val="55381517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 What makes up a good BLOG post?</a:t>
            </a:r>
            <a:endParaRPr lang="en-GB" dirty="0"/>
          </a:p>
        </p:txBody>
      </p:sp>
      <p:sp>
        <p:nvSpPr>
          <p:cNvPr id="3" name="Content Placeholder 2"/>
          <p:cNvSpPr>
            <a:spLocks noGrp="1"/>
          </p:cNvSpPr>
          <p:nvPr>
            <p:ph idx="1"/>
          </p:nvPr>
        </p:nvSpPr>
        <p:spPr/>
        <p:txBody>
          <a:bodyPr>
            <a:normAutofit fontScale="92500" lnSpcReduction="10000"/>
          </a:bodyPr>
          <a:lstStyle/>
          <a:p>
            <a:pPr marL="0" indent="0">
              <a:buNone/>
            </a:pPr>
            <a:r>
              <a:rPr lang="en-GB" dirty="0"/>
              <a:t>A good post is personal, reflective, and substantive. Additionally, your reader must be understand clearly what you have written. If it is provocative or controversial, references should be provided to substantiate your thoughts. </a:t>
            </a:r>
            <a:endParaRPr lang="en-GB" dirty="0" smtClean="0"/>
          </a:p>
          <a:p>
            <a:pPr marL="0" indent="0">
              <a:buNone/>
            </a:pPr>
            <a:r>
              <a:rPr lang="en-GB" dirty="0" smtClean="0"/>
              <a:t>The </a:t>
            </a:r>
            <a:r>
              <a:rPr lang="en-GB" dirty="0"/>
              <a:t>following factors contribute to a good post: </a:t>
            </a:r>
            <a:endParaRPr lang="en-GB" dirty="0" smtClean="0"/>
          </a:p>
          <a:p>
            <a:pPr marL="0" indent="0">
              <a:buNone/>
            </a:pPr>
            <a:r>
              <a:rPr lang="en-GB" dirty="0" smtClean="0"/>
              <a:t>• </a:t>
            </a:r>
            <a:r>
              <a:rPr lang="en-GB" dirty="0"/>
              <a:t>good “snappy” </a:t>
            </a:r>
            <a:r>
              <a:rPr lang="en-GB" dirty="0" smtClean="0"/>
              <a:t>titles </a:t>
            </a:r>
          </a:p>
          <a:p>
            <a:pPr marL="0" indent="0">
              <a:buNone/>
            </a:pPr>
            <a:r>
              <a:rPr lang="en-GB" dirty="0" smtClean="0"/>
              <a:t>• </a:t>
            </a:r>
            <a:r>
              <a:rPr lang="en-GB" dirty="0"/>
              <a:t>good </a:t>
            </a:r>
            <a:r>
              <a:rPr lang="en-GB" dirty="0" smtClean="0"/>
              <a:t>content</a:t>
            </a:r>
            <a:endParaRPr lang="en-GB" dirty="0"/>
          </a:p>
          <a:p>
            <a:pPr marL="0" indent="0">
              <a:buNone/>
            </a:pPr>
            <a:r>
              <a:rPr lang="en-GB" dirty="0" smtClean="0"/>
              <a:t>• </a:t>
            </a:r>
            <a:r>
              <a:rPr lang="en-GB" dirty="0"/>
              <a:t>controversial </a:t>
            </a:r>
            <a:r>
              <a:rPr lang="en-GB" dirty="0" smtClean="0"/>
              <a:t>content </a:t>
            </a:r>
          </a:p>
          <a:p>
            <a:pPr marL="0" indent="0">
              <a:buNone/>
            </a:pPr>
            <a:r>
              <a:rPr lang="en-GB" dirty="0" smtClean="0"/>
              <a:t>• </a:t>
            </a:r>
            <a:r>
              <a:rPr lang="en-GB" dirty="0"/>
              <a:t>images to illustrate your views and inform your </a:t>
            </a:r>
            <a:r>
              <a:rPr lang="en-GB" dirty="0" smtClean="0"/>
              <a:t>readers</a:t>
            </a:r>
          </a:p>
          <a:p>
            <a:pPr marL="0" indent="0">
              <a:buNone/>
            </a:pPr>
            <a:r>
              <a:rPr lang="en-GB" dirty="0" smtClean="0"/>
              <a:t>• </a:t>
            </a:r>
            <a:r>
              <a:rPr lang="en-GB" dirty="0"/>
              <a:t>hyperlinks that take readers deeper into the topic or </a:t>
            </a:r>
            <a:r>
              <a:rPr lang="en-GB" dirty="0" smtClean="0"/>
              <a:t>discussion</a:t>
            </a:r>
          </a:p>
          <a:p>
            <a:pPr marL="0" indent="0">
              <a:buNone/>
            </a:pPr>
            <a:r>
              <a:rPr lang="en-GB" dirty="0" smtClean="0"/>
              <a:t>• </a:t>
            </a:r>
            <a:r>
              <a:rPr lang="en-GB" dirty="0"/>
              <a:t>humour, word play, or even satire to strengthen your post and entertain your readers.</a:t>
            </a:r>
            <a:endParaRPr lang="en-GB" b="1" dirty="0">
              <a:solidFill>
                <a:schemeClr val="accent1">
                  <a:lumMod val="75000"/>
                </a:schemeClr>
              </a:solidFill>
            </a:endParaRPr>
          </a:p>
        </p:txBody>
      </p:sp>
    </p:spTree>
    <p:extLst>
      <p:ext uri="{BB962C8B-B14F-4D97-AF65-F5344CB8AC3E}">
        <p14:creationId xmlns:p14="http://schemas.microsoft.com/office/powerpoint/2010/main" val="257143373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Your first BLOG post</a:t>
            </a:r>
            <a:endParaRPr lang="en-GB" dirty="0"/>
          </a:p>
        </p:txBody>
      </p:sp>
      <p:sp>
        <p:nvSpPr>
          <p:cNvPr id="3" name="Content Placeholder 2"/>
          <p:cNvSpPr>
            <a:spLocks noGrp="1"/>
          </p:cNvSpPr>
          <p:nvPr>
            <p:ph idx="1"/>
          </p:nvPr>
        </p:nvSpPr>
        <p:spPr/>
        <p:txBody>
          <a:bodyPr/>
          <a:lstStyle/>
          <a:p>
            <a:r>
              <a:rPr lang="en-GB" dirty="0"/>
              <a:t>(Write this in Word first then copy and paste…) </a:t>
            </a:r>
            <a:endParaRPr lang="en-GB" dirty="0" smtClean="0"/>
          </a:p>
          <a:p>
            <a:r>
              <a:rPr lang="en-GB" dirty="0" smtClean="0"/>
              <a:t>Tell us about you</a:t>
            </a:r>
          </a:p>
          <a:p>
            <a:r>
              <a:rPr lang="en-GB" dirty="0" smtClean="0"/>
              <a:t>A bit about your past</a:t>
            </a:r>
          </a:p>
          <a:p>
            <a:r>
              <a:rPr lang="en-GB" dirty="0" smtClean="0"/>
              <a:t>Why you’re on the course</a:t>
            </a:r>
          </a:p>
          <a:p>
            <a:r>
              <a:rPr lang="en-GB" dirty="0" smtClean="0"/>
              <a:t>What you want for your future</a:t>
            </a:r>
          </a:p>
          <a:p>
            <a:r>
              <a:rPr lang="en-GB" dirty="0" smtClean="0"/>
              <a:t>How can you see this module helping</a:t>
            </a:r>
          </a:p>
        </p:txBody>
      </p:sp>
    </p:spTree>
    <p:extLst>
      <p:ext uri="{BB962C8B-B14F-4D97-AF65-F5344CB8AC3E}">
        <p14:creationId xmlns:p14="http://schemas.microsoft.com/office/powerpoint/2010/main" val="2583589888"/>
      </p:ext>
    </p:extLst>
  </p:cSld>
  <p:clrMapOvr>
    <a:masterClrMapping/>
  </p:clrMapOvr>
</p:sld>
</file>

<file path=ppt/theme/theme1.xml><?xml version="1.0" encoding="utf-8"?>
<a:theme xmlns:a="http://schemas.openxmlformats.org/drawingml/2006/main" name="Basis">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90E45F77-AEFC-46EF-A7C1-5B338C297B02}"/>
    </a:ext>
  </a:extLst>
</a:theme>
</file>

<file path=docProps/app.xml><?xml version="1.0" encoding="utf-8"?>
<Properties xmlns="http://schemas.openxmlformats.org/officeDocument/2006/extended-properties" xmlns:vt="http://schemas.openxmlformats.org/officeDocument/2006/docPropsVTypes">
  <Template>Basis</Template>
  <TotalTime>4255</TotalTime>
  <Words>378</Words>
  <Application>Microsoft Office PowerPoint</Application>
  <PresentationFormat>Widescreen</PresentationFormat>
  <Paragraphs>36</Paragraphs>
  <Slides>9</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9</vt:i4>
      </vt:variant>
    </vt:vector>
  </HeadingPairs>
  <TitlesOfParts>
    <vt:vector size="12" baseType="lpstr">
      <vt:lpstr>Corbel</vt:lpstr>
      <vt:lpstr>Arial</vt:lpstr>
      <vt:lpstr>Basis</vt:lpstr>
      <vt:lpstr>Digital Skills and Research Methods [week 1 part 2]</vt:lpstr>
      <vt:lpstr>Assessment 1.</vt:lpstr>
      <vt:lpstr>PowerPoint Presentation</vt:lpstr>
      <vt:lpstr>What are BLOGS?</vt:lpstr>
      <vt:lpstr>Example</vt:lpstr>
      <vt:lpstr>About me ‘starter for ten’</vt:lpstr>
      <vt:lpstr>ACTIVITY</vt:lpstr>
      <vt:lpstr>So… What makes up a good BLOG post?</vt:lpstr>
      <vt:lpstr>Your first BLOG post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Shehla Khan</dc:creator>
  <cp:lastModifiedBy>Christian Felices</cp:lastModifiedBy>
  <cp:revision>13</cp:revision>
  <dcterms:created xsi:type="dcterms:W3CDTF">2020-04-24T12:25:17Z</dcterms:created>
  <dcterms:modified xsi:type="dcterms:W3CDTF">2020-04-30T07:48:52Z</dcterms:modified>
</cp:coreProperties>
</file>