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12"/>
  </p:notesMasterIdLst>
  <p:sldIdLst>
    <p:sldId id="256" r:id="rId2"/>
    <p:sldId id="259" r:id="rId3"/>
    <p:sldId id="260" r:id="rId4"/>
    <p:sldId id="263" r:id="rId5"/>
    <p:sldId id="265" r:id="rId6"/>
    <p:sldId id="272" r:id="rId7"/>
    <p:sldId id="284" r:id="rId8"/>
    <p:sldId id="287" r:id="rId9"/>
    <p:sldId id="288" r:id="rId10"/>
    <p:sldId id="289" r:id="rId11"/>
  </p:sldIdLst>
  <p:sldSz cx="9144000" cy="5143500" type="screen16x9"/>
  <p:notesSz cx="6858000" cy="9144000"/>
  <p:embeddedFontLst>
    <p:embeddedFont>
      <p:font typeface="Carter One" panose="03080802040405060005" pitchFamily="66" charset="77"/>
      <p:regular r:id="rId13"/>
    </p:embeddedFont>
    <p:embeddedFont>
      <p:font typeface="Livvic" pitchFamily="2" charset="77"/>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3BB2054-FB94-4792-804F-C86CAEA7AE0C}">
  <a:tblStyle styleId="{13BB2054-FB94-4792-804F-C86CAEA7AE0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p:cViewPr varScale="1">
        <p:scale>
          <a:sx n="161" d="100"/>
          <a:sy n="161" d="100"/>
        </p:scale>
        <p:origin x="784" y="200"/>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907d9a1b06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907d9a1b06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a:latin typeface="Arial"/>
                <a:ea typeface="Arial"/>
              </a:rPr>
              <a:t>Hotel Indigo offers visitors an unforgettable and genuine experience in some of the most interesting locations on earth with trendy and comfortable lodgings, first-rate culinary options, and a dedication to sustainability. </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p:cNvGrpSpPr/>
        <p:nvPr/>
      </p:nvGrpSpPr>
      <p:grpSpPr>
        <a:xfrm>
          <a:off x="0" y="0"/>
          <a:ext cx="0" cy="0"/>
          <a:chOff x="0" y="0"/>
          <a:chExt cx="0" cy="0"/>
        </a:xfrm>
      </p:grpSpPr>
      <p:sp>
        <p:nvSpPr>
          <p:cNvPr id="434" name="Google Shape;434;g71abd52bdf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5" name="Google Shape;435;g71abd52bdf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latin typeface="Arial"/>
                <a:ea typeface="Arial"/>
                <a:cs typeface="Arial"/>
                <a:sym typeface="Arial"/>
              </a:rPr>
              <a:t>The company frequently places its facilities in strategic locations close to commercial centres to provide business travellers with comfortable, luxurious lodging that meets their demands. </a:t>
            </a:r>
            <a:r>
              <a:rPr lang="en-GB" sz="1100" dirty="0">
                <a:latin typeface="Arial"/>
                <a:ea typeface="Arial"/>
              </a:rPr>
              <a:t>Business travellers value Hotel Indigo's comfort and stylish combo. The modern and </a:t>
            </a:r>
            <a:r>
              <a:rPr lang="en-GB" sz="1100" dirty="0" err="1">
                <a:latin typeface="Arial"/>
                <a:ea typeface="Arial"/>
              </a:rPr>
              <a:t>Instagram</a:t>
            </a:r>
            <a:r>
              <a:rPr lang="en-GB" sz="1100" dirty="0">
                <a:latin typeface="Arial"/>
                <a:ea typeface="Arial"/>
              </a:rPr>
              <a:t>-worthy design of Hotel Indigo appeals to younger people. Travellers in Generation Z and </a:t>
            </a:r>
            <a:r>
              <a:rPr lang="en-GB" sz="1100" dirty="0" err="1">
                <a:latin typeface="Arial"/>
                <a:ea typeface="Arial"/>
              </a:rPr>
              <a:t>millennials</a:t>
            </a:r>
            <a:r>
              <a:rPr lang="en-GB" sz="1100" dirty="0">
                <a:latin typeface="Arial"/>
                <a:ea typeface="Arial"/>
              </a:rPr>
              <a:t> are concerned about the environment like its vivid and modern decor as well as its dedication to sustainability (</a:t>
            </a:r>
            <a:r>
              <a:rPr lang="en-GB" sz="1100" dirty="0" err="1">
                <a:latin typeface="Arial"/>
                <a:ea typeface="Arial"/>
              </a:rPr>
              <a:t>Szromek</a:t>
            </a:r>
            <a:r>
              <a:rPr lang="en-GB" sz="1100" dirty="0">
                <a:latin typeface="Arial"/>
                <a:ea typeface="Arial"/>
              </a:rPr>
              <a:t> </a:t>
            </a:r>
            <a:r>
              <a:rPr lang="en-GB" sz="1100" i="1" dirty="0">
                <a:latin typeface="Arial"/>
                <a:ea typeface="Arial"/>
              </a:rPr>
              <a:t>et al</a:t>
            </a:r>
            <a:r>
              <a:rPr lang="en-GB" sz="1100" dirty="0">
                <a:latin typeface="Arial"/>
                <a:ea typeface="Arial"/>
              </a:rPr>
              <a:t>., 2019). Excellent dining options at Hotel Indigo frequently feature regional cuisine. Foodies are drawn to the culinary experiences available since they enable them to enjoy local specialities without leaving the hotel (Santos </a:t>
            </a:r>
            <a:r>
              <a:rPr lang="en-GB" sz="1100" i="1" dirty="0">
                <a:latin typeface="Arial"/>
                <a:ea typeface="Arial"/>
              </a:rPr>
              <a:t>et al</a:t>
            </a:r>
            <a:r>
              <a:rPr lang="en-GB" sz="1100" dirty="0">
                <a:latin typeface="Arial"/>
                <a:ea typeface="Arial"/>
              </a:rPr>
              <a:t>., 2020). The Hotel Indigo offers leisure guests a relaxing and culturally rich stay. The brand's attention to detail in creating distinctive and welcoming environments appeals to individuals looking for adventure and leisure, whether it's a romantic retreat or a family holiday.</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p:cNvGrpSpPr/>
        <p:nvPr/>
      </p:nvGrpSpPr>
      <p:grpSpPr>
        <a:xfrm>
          <a:off x="0" y="0"/>
          <a:ext cx="0" cy="0"/>
          <a:chOff x="0" y="0"/>
          <a:chExt cx="0" cy="0"/>
        </a:xfrm>
      </p:grpSpPr>
      <p:sp>
        <p:nvSpPr>
          <p:cNvPr id="496" name="Google Shape;496;g907d9a1b06_1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7" name="Google Shape;497;g907d9a1b06_1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latin typeface="Arial"/>
                <a:ea typeface="Arial"/>
                <a:cs typeface="Arial"/>
                <a:sym typeface="Arial"/>
              </a:rPr>
              <a:t>To accommodate a wide range of visitor tastes, hotels frequently provide a number of food alternatives, including restaurants, bars, and room service. In the hotel sector, there are a variety of amenities and services available to visitors that are aimed at improving their comfort, satisfaction, and overall experience. </a:t>
            </a:r>
            <a:r>
              <a:rPr lang="en-GB" sz="1100" dirty="0">
                <a:latin typeface="Arial"/>
                <a:ea typeface="Arial"/>
              </a:rPr>
              <a:t>In the hotel sector, there are a variety of amenities and services available to visitors that are aimed at improving their comfort, satisfaction, and overall experience. help at the front desk, concierge services, cleaning, room service, eating options, spas, fitness facilities, business centres, and recreational amenities including pools and entertainment spaces are just a few of the services offered. It involves establishing a friendly and inviting atmosphere for visitors.</a:t>
            </a:r>
            <a:endParaRPr lang="en-IN" sz="1100" dirty="0">
              <a:latin typeface="Arial"/>
              <a:ea typeface="Arial"/>
            </a:endParaRPr>
          </a:p>
          <a:p>
            <a:r>
              <a:rPr lang="en-GB" sz="1100" dirty="0">
                <a:latin typeface="Arial"/>
                <a:ea typeface="Arial"/>
              </a:rPr>
              <a:t>To accommodate a wide range of visitor tastes, hotels frequently provide a number of food alternatives, including restaurants, bars, and room service. Spas, fitness facilities, and swimming pools all offer chances for leisure and relaxation. The standard and upkeep of guest rooms are essential (</a:t>
            </a:r>
            <a:r>
              <a:rPr lang="en-GB" sz="1100" dirty="0" err="1">
                <a:latin typeface="Arial"/>
                <a:ea typeface="Arial"/>
              </a:rPr>
              <a:t>Tra</a:t>
            </a:r>
            <a:r>
              <a:rPr lang="en-GB" sz="1100" dirty="0">
                <a:latin typeface="Arial"/>
                <a:ea typeface="Arial"/>
              </a:rPr>
              <a:t>, 2020). This covers comfort, room amenities, and cleanliness. </a:t>
            </a:r>
            <a:endParaRPr lang="en-IN" sz="1100" dirty="0">
              <a:latin typeface="Arial"/>
              <a:ea typeface="Arial"/>
            </a:endParaRPr>
          </a:p>
          <a:p>
            <a:r>
              <a:rPr lang="en-GB" sz="1100" dirty="0">
                <a:latin typeface="Arial"/>
                <a:ea typeface="Arial"/>
              </a:rPr>
              <a:t>Some amenities, such as restaurants and spas, can significantly increase the hotel's earnings. Hotels may increase customer loyalty and generate favourable reviews, recommendations, and repeat business by surpassing their customers' expectations. In order to preserve customer satisfaction, guest services are crucial in responding to complaints and resolving problems as soon as they arise.</a:t>
            </a:r>
            <a:endParaRPr lang="en-IN" sz="1100" dirty="0">
              <a:latin typeface="Arial"/>
              <a:ea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0"/>
        <p:cNvGrpSpPr/>
        <p:nvPr/>
      </p:nvGrpSpPr>
      <p:grpSpPr>
        <a:xfrm>
          <a:off x="0" y="0"/>
          <a:ext cx="0" cy="0"/>
          <a:chOff x="0" y="0"/>
          <a:chExt cx="0" cy="0"/>
        </a:xfrm>
      </p:grpSpPr>
      <p:sp>
        <p:nvSpPr>
          <p:cNvPr id="701" name="Google Shape;701;g907d9a1b06_1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2" name="Google Shape;702;g907d9a1b06_1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dirty="0">
                <a:latin typeface="Arial"/>
                <a:ea typeface="Arial"/>
              </a:rPr>
              <a:t>It entails encouraging tolerance, respecting and tolerating different backgrounds, and establishing an inclusive environment. Genuine hospitality fosters confidence. Customers are more inclined to trust a company and be regular clients when they feel valued and cared for.</a:t>
            </a:r>
            <a:endParaRPr lang="en-IN" sz="1100" dirty="0">
              <a:latin typeface="Arial"/>
              <a:ea typeface="Arial"/>
            </a:endParaRPr>
          </a:p>
          <a:p>
            <a:r>
              <a:rPr lang="en-GB" sz="1100" dirty="0">
                <a:latin typeface="Arial"/>
                <a:ea typeface="Arial"/>
              </a:rPr>
              <a:t>A good reputation for hospitality is a vital asset for hotels, eateries, and tourism businesses. A strong and good brand image may result from it, and this is essential for long-term success (Kim </a:t>
            </a:r>
            <a:r>
              <a:rPr lang="en-GB" sz="1100" i="1" dirty="0">
                <a:latin typeface="Arial"/>
                <a:ea typeface="Arial"/>
              </a:rPr>
              <a:t>et al</a:t>
            </a:r>
            <a:r>
              <a:rPr lang="en-GB" sz="1100" dirty="0">
                <a:latin typeface="Arial"/>
                <a:ea typeface="Arial"/>
              </a:rPr>
              <a:t>., 2020). In the tourist industry, hospitality is crucial to the regional economy. Having visitor’s increases income, generates employment, and fosters economic expansion. Being hospitable enables interpersonal bonds to develop. These links not only help businesses but also improve people's lives by promoting friendships and cross-cultural interactions. In essence, hospitality is a mindset that influences how people and organizations engage with one another, not merely a set of services.</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4"/>
        <p:cNvGrpSpPr/>
        <p:nvPr/>
      </p:nvGrpSpPr>
      <p:grpSpPr>
        <a:xfrm>
          <a:off x="0" y="0"/>
          <a:ext cx="0" cy="0"/>
          <a:chOff x="0" y="0"/>
          <a:chExt cx="0" cy="0"/>
        </a:xfrm>
      </p:grpSpPr>
      <p:sp>
        <p:nvSpPr>
          <p:cNvPr id="1025" name="Google Shape;1025;g903916e606_0_2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6" name="Google Shape;1026;g903916e606_0_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a:latin typeface="Arial"/>
                <a:ea typeface="Arial"/>
              </a:rPr>
              <a:t>High standards of maintenance are followed to keep the rooms tidy, comfortable, and practical. To meet or exceed visitor expectations, routine maintenance and enhancements are carried out (de </a:t>
            </a:r>
            <a:r>
              <a:rPr lang="en-GB" sz="1100" dirty="0" err="1">
                <a:latin typeface="Arial"/>
                <a:ea typeface="Arial"/>
              </a:rPr>
              <a:t>Kervenoael</a:t>
            </a:r>
            <a:r>
              <a:rPr lang="en-GB" sz="1100" dirty="0">
                <a:latin typeface="Arial"/>
                <a:ea typeface="Arial"/>
              </a:rPr>
              <a:t> </a:t>
            </a:r>
            <a:r>
              <a:rPr lang="en-GB" sz="1100" i="1" dirty="0">
                <a:latin typeface="Arial"/>
                <a:ea typeface="Arial"/>
              </a:rPr>
              <a:t>et al</a:t>
            </a:r>
            <a:r>
              <a:rPr lang="en-GB" sz="1100" dirty="0">
                <a:latin typeface="Arial"/>
                <a:ea typeface="Arial"/>
              </a:rPr>
              <a:t>., 2020). High-quality food options are available in a range of restaurants and through room service. To guarantee that the needs of the guests are met, special dietary requirements and preferences are honoured. In order to reduce annoyance and show dedication to the well-being of the guests, hotels stress prompt resolution and good communication when problems arise. In order to improve the visitor experience, hotels frequently provide extras like spa services, fitness facilities, pools, and entertainment alternatives (</a:t>
            </a:r>
            <a:r>
              <a:rPr lang="en-GB" sz="1100" dirty="0" err="1">
                <a:latin typeface="Arial"/>
                <a:ea typeface="Arial"/>
              </a:rPr>
              <a:t>Stringam</a:t>
            </a:r>
            <a:r>
              <a:rPr lang="en-GB" sz="1100" dirty="0">
                <a:latin typeface="Arial"/>
                <a:ea typeface="Arial"/>
              </a:rPr>
              <a:t> and </a:t>
            </a:r>
            <a:r>
              <a:rPr lang="en-GB" sz="1100" dirty="0" err="1">
                <a:latin typeface="Arial"/>
                <a:ea typeface="Arial"/>
              </a:rPr>
              <a:t>Gerdes</a:t>
            </a:r>
            <a:r>
              <a:rPr lang="en-GB" sz="1100" dirty="0">
                <a:latin typeface="Arial"/>
                <a:ea typeface="Arial"/>
              </a:rPr>
              <a:t>, 2021). With a focus on sustainability, many hotels are minimizing their environmental impact, which appeals to eco-aware tourists. Concierge staff makes customers' stays more easy and pleasurable by helping with travel arrangements, local suggestions, and scheduling tickets or reservations.</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2"/>
        <p:cNvGrpSpPr/>
        <p:nvPr/>
      </p:nvGrpSpPr>
      <p:grpSpPr>
        <a:xfrm>
          <a:off x="0" y="0"/>
          <a:ext cx="0" cy="0"/>
          <a:chOff x="0" y="0"/>
          <a:chExt cx="0" cy="0"/>
        </a:xfrm>
      </p:grpSpPr>
      <p:sp>
        <p:nvSpPr>
          <p:cNvPr id="1083" name="Google Shape;1083;g903916e606_0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4" name="Google Shape;1084;g903916e606_0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a:latin typeface="Arial"/>
                <a:ea typeface="Arial"/>
              </a:rPr>
              <a:t>The study encourages a culture of empathy, respect, and inclusion as the study may continue to appreciate and prioritize hospitality, ultimately leading to a more hospitable and peaceful world.</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55083" y="1629192"/>
            <a:ext cx="3992100" cy="1791000"/>
          </a:xfrm>
          <a:prstGeom prst="rect">
            <a:avLst/>
          </a:prstGeom>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7000"/>
              <a:buNone/>
              <a:defRPr sz="7000" b="0"/>
            </a:lvl1pPr>
            <a:lvl2pPr lvl="1" algn="ctr">
              <a:lnSpc>
                <a:spcPct val="80000"/>
              </a:lnSpc>
              <a:spcBef>
                <a:spcPts val="0"/>
              </a:spcBef>
              <a:spcAft>
                <a:spcPts val="0"/>
              </a:spcAft>
              <a:buSzPts val="7000"/>
              <a:buNone/>
              <a:defRPr sz="7000"/>
            </a:lvl2pPr>
            <a:lvl3pPr lvl="2" algn="ctr">
              <a:lnSpc>
                <a:spcPct val="80000"/>
              </a:lnSpc>
              <a:spcBef>
                <a:spcPts val="0"/>
              </a:spcBef>
              <a:spcAft>
                <a:spcPts val="0"/>
              </a:spcAft>
              <a:buSzPts val="7000"/>
              <a:buNone/>
              <a:defRPr sz="7000"/>
            </a:lvl3pPr>
            <a:lvl4pPr lvl="3" algn="ctr">
              <a:lnSpc>
                <a:spcPct val="80000"/>
              </a:lnSpc>
              <a:spcBef>
                <a:spcPts val="0"/>
              </a:spcBef>
              <a:spcAft>
                <a:spcPts val="0"/>
              </a:spcAft>
              <a:buSzPts val="7000"/>
              <a:buNone/>
              <a:defRPr sz="7000"/>
            </a:lvl4pPr>
            <a:lvl5pPr lvl="4" algn="ctr">
              <a:lnSpc>
                <a:spcPct val="80000"/>
              </a:lnSpc>
              <a:spcBef>
                <a:spcPts val="0"/>
              </a:spcBef>
              <a:spcAft>
                <a:spcPts val="0"/>
              </a:spcAft>
              <a:buSzPts val="7000"/>
              <a:buNone/>
              <a:defRPr sz="7000"/>
            </a:lvl5pPr>
            <a:lvl6pPr lvl="5" algn="ctr">
              <a:lnSpc>
                <a:spcPct val="80000"/>
              </a:lnSpc>
              <a:spcBef>
                <a:spcPts val="0"/>
              </a:spcBef>
              <a:spcAft>
                <a:spcPts val="0"/>
              </a:spcAft>
              <a:buSzPts val="7000"/>
              <a:buNone/>
              <a:defRPr sz="7000"/>
            </a:lvl6pPr>
            <a:lvl7pPr lvl="6" algn="ctr">
              <a:lnSpc>
                <a:spcPct val="80000"/>
              </a:lnSpc>
              <a:spcBef>
                <a:spcPts val="0"/>
              </a:spcBef>
              <a:spcAft>
                <a:spcPts val="0"/>
              </a:spcAft>
              <a:buSzPts val="7000"/>
              <a:buNone/>
              <a:defRPr sz="7000"/>
            </a:lvl7pPr>
            <a:lvl8pPr lvl="7" algn="ctr">
              <a:lnSpc>
                <a:spcPct val="80000"/>
              </a:lnSpc>
              <a:spcBef>
                <a:spcPts val="0"/>
              </a:spcBef>
              <a:spcAft>
                <a:spcPts val="0"/>
              </a:spcAft>
              <a:buSzPts val="7000"/>
              <a:buNone/>
              <a:defRPr sz="7000"/>
            </a:lvl8pPr>
            <a:lvl9pPr lvl="8" algn="ctr">
              <a:lnSpc>
                <a:spcPct val="80000"/>
              </a:lnSpc>
              <a:spcBef>
                <a:spcPts val="0"/>
              </a:spcBef>
              <a:spcAft>
                <a:spcPts val="0"/>
              </a:spcAft>
              <a:buSzPts val="7000"/>
              <a:buNone/>
              <a:defRPr sz="7000"/>
            </a:lvl9pPr>
          </a:lstStyle>
          <a:p>
            <a:endParaRPr/>
          </a:p>
        </p:txBody>
      </p:sp>
      <p:sp>
        <p:nvSpPr>
          <p:cNvPr id="10" name="Google Shape;10;p2"/>
          <p:cNvSpPr txBox="1">
            <a:spLocks noGrp="1"/>
          </p:cNvSpPr>
          <p:nvPr>
            <p:ph type="subTitle" idx="1"/>
          </p:nvPr>
        </p:nvSpPr>
        <p:spPr>
          <a:xfrm>
            <a:off x="615575" y="4034776"/>
            <a:ext cx="2242500" cy="5979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subTitle" idx="1"/>
          </p:nvPr>
        </p:nvSpPr>
        <p:spPr>
          <a:xfrm>
            <a:off x="1164588" y="1726850"/>
            <a:ext cx="29628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25" name="Google Shape;25;p5"/>
          <p:cNvSpPr txBox="1">
            <a:spLocks noGrp="1"/>
          </p:cNvSpPr>
          <p:nvPr>
            <p:ph type="title"/>
          </p:nvPr>
        </p:nvSpPr>
        <p:spPr>
          <a:xfrm>
            <a:off x="1164588" y="1334538"/>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6" name="Google Shape;26;p5"/>
          <p:cNvSpPr txBox="1">
            <a:spLocks noGrp="1"/>
          </p:cNvSpPr>
          <p:nvPr>
            <p:ph type="title" idx="2"/>
          </p:nvPr>
        </p:nvSpPr>
        <p:spPr>
          <a:xfrm>
            <a:off x="1163988" y="3114988"/>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7" name="Google Shape;27;p5"/>
          <p:cNvSpPr txBox="1">
            <a:spLocks noGrp="1"/>
          </p:cNvSpPr>
          <p:nvPr>
            <p:ph type="subTitle" idx="3"/>
          </p:nvPr>
        </p:nvSpPr>
        <p:spPr>
          <a:xfrm>
            <a:off x="1163988" y="3507300"/>
            <a:ext cx="29640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txBox="1">
            <a:spLocks noGrp="1"/>
          </p:cNvSpPr>
          <p:nvPr>
            <p:ph type="subTitle" idx="1"/>
          </p:nvPr>
        </p:nvSpPr>
        <p:spPr>
          <a:xfrm>
            <a:off x="720000" y="2038625"/>
            <a:ext cx="2857200" cy="1614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800"/>
              <a:buNone/>
              <a:defRPr sz="1800"/>
            </a:lvl2pPr>
            <a:lvl3pPr lvl="2" rtl="0">
              <a:lnSpc>
                <a:spcPct val="100000"/>
              </a:lnSpc>
              <a:spcBef>
                <a:spcPts val="0"/>
              </a:spcBef>
              <a:spcAft>
                <a:spcPts val="0"/>
              </a:spcAft>
              <a:buSzPts val="1800"/>
              <a:buNone/>
              <a:defRPr sz="1800"/>
            </a:lvl3pPr>
            <a:lvl4pPr lvl="3" rtl="0">
              <a:lnSpc>
                <a:spcPct val="100000"/>
              </a:lnSpc>
              <a:spcBef>
                <a:spcPts val="0"/>
              </a:spcBef>
              <a:spcAft>
                <a:spcPts val="0"/>
              </a:spcAft>
              <a:buSzPts val="1800"/>
              <a:buNone/>
              <a:defRPr sz="1800"/>
            </a:lvl4pPr>
            <a:lvl5pPr lvl="4" rtl="0">
              <a:lnSpc>
                <a:spcPct val="100000"/>
              </a:lnSpc>
              <a:spcBef>
                <a:spcPts val="0"/>
              </a:spcBef>
              <a:spcAft>
                <a:spcPts val="0"/>
              </a:spcAft>
              <a:buSzPts val="1800"/>
              <a:buNone/>
              <a:defRPr sz="1800"/>
            </a:lvl5pPr>
            <a:lvl6pPr lvl="5" rtl="0">
              <a:lnSpc>
                <a:spcPct val="100000"/>
              </a:lnSpc>
              <a:spcBef>
                <a:spcPts val="0"/>
              </a:spcBef>
              <a:spcAft>
                <a:spcPts val="0"/>
              </a:spcAft>
              <a:buSzPts val="1800"/>
              <a:buNone/>
              <a:defRPr sz="1800"/>
            </a:lvl6pPr>
            <a:lvl7pPr lvl="6" rtl="0">
              <a:lnSpc>
                <a:spcPct val="100000"/>
              </a:lnSpc>
              <a:spcBef>
                <a:spcPts val="0"/>
              </a:spcBef>
              <a:spcAft>
                <a:spcPts val="0"/>
              </a:spcAft>
              <a:buSzPts val="1800"/>
              <a:buNone/>
              <a:defRPr sz="1800"/>
            </a:lvl7pPr>
            <a:lvl8pPr lvl="7" rtl="0">
              <a:lnSpc>
                <a:spcPct val="100000"/>
              </a:lnSpc>
              <a:spcBef>
                <a:spcPts val="0"/>
              </a:spcBef>
              <a:spcAft>
                <a:spcPts val="0"/>
              </a:spcAft>
              <a:buSzPts val="1800"/>
              <a:buNone/>
              <a:defRPr sz="1800"/>
            </a:lvl8pPr>
            <a:lvl9pPr lvl="8" rtl="0">
              <a:lnSpc>
                <a:spcPct val="100000"/>
              </a:lnSpc>
              <a:spcBef>
                <a:spcPts val="0"/>
              </a:spcBef>
              <a:spcAft>
                <a:spcPts val="0"/>
              </a:spcAft>
              <a:buSzPts val="1800"/>
              <a:buNone/>
              <a:defRPr sz="1800"/>
            </a:lvl9pPr>
          </a:lstStyle>
          <a:p>
            <a:endParaRPr/>
          </a:p>
        </p:txBody>
      </p:sp>
      <p:sp>
        <p:nvSpPr>
          <p:cNvPr id="38" name="Google Shape;38;p7"/>
          <p:cNvSpPr txBox="1">
            <a:spLocks noGrp="1"/>
          </p:cNvSpPr>
          <p:nvPr>
            <p:ph type="title"/>
          </p:nvPr>
        </p:nvSpPr>
        <p:spPr>
          <a:xfrm>
            <a:off x="713225" y="539500"/>
            <a:ext cx="3858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39" name="Google Shape;39;p7"/>
          <p:cNvGrpSpPr/>
          <p:nvPr/>
        </p:nvGrpSpPr>
        <p:grpSpPr>
          <a:xfrm>
            <a:off x="805575" y="4394071"/>
            <a:ext cx="1198043" cy="210331"/>
            <a:chOff x="1026623" y="2953314"/>
            <a:chExt cx="5688711" cy="1008300"/>
          </a:xfrm>
        </p:grpSpPr>
        <p:sp>
          <p:nvSpPr>
            <p:cNvPr id="40" name="Google Shape;40;p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2"/>
        <p:cNvGrpSpPr/>
        <p:nvPr/>
      </p:nvGrpSpPr>
      <p:grpSpPr>
        <a:xfrm>
          <a:off x="0" y="0"/>
          <a:ext cx="0" cy="0"/>
          <a:chOff x="0" y="0"/>
          <a:chExt cx="0" cy="0"/>
        </a:xfrm>
      </p:grpSpPr>
      <p:grpSp>
        <p:nvGrpSpPr>
          <p:cNvPr id="53" name="Google Shape;53;p9"/>
          <p:cNvGrpSpPr/>
          <p:nvPr/>
        </p:nvGrpSpPr>
        <p:grpSpPr>
          <a:xfrm>
            <a:off x="-245023" y="-91675"/>
            <a:ext cx="4817022" cy="5326850"/>
            <a:chOff x="-245023" y="-94025"/>
            <a:chExt cx="4817022" cy="5326850"/>
          </a:xfrm>
        </p:grpSpPr>
        <p:sp>
          <p:nvSpPr>
            <p:cNvPr id="54" name="Google Shape;54;p9"/>
            <p:cNvSpPr/>
            <p:nvPr/>
          </p:nvSpPr>
          <p:spPr>
            <a:xfrm flipH="1">
              <a:off x="-245023" y="-89325"/>
              <a:ext cx="4817022" cy="5322150"/>
            </a:xfrm>
            <a:custGeom>
              <a:avLst/>
              <a:gdLst/>
              <a:ahLst/>
              <a:cxnLst/>
              <a:rect l="l" t="t" r="r" b="b"/>
              <a:pathLst>
                <a:path w="200772" h="212886" extrusionOk="0">
                  <a:moveTo>
                    <a:pt x="198515" y="0"/>
                  </a:moveTo>
                  <a:lnTo>
                    <a:pt x="20232" y="0"/>
                  </a:lnTo>
                  <a:lnTo>
                    <a:pt x="0" y="212134"/>
                  </a:lnTo>
                  <a:lnTo>
                    <a:pt x="200772" y="212886"/>
                  </a:lnTo>
                  <a:close/>
                </a:path>
              </a:pathLst>
            </a:custGeom>
            <a:solidFill>
              <a:schemeClr val="lt2"/>
            </a:solidFill>
            <a:ln>
              <a:noFill/>
            </a:ln>
          </p:spPr>
        </p:sp>
        <p:sp>
          <p:nvSpPr>
            <p:cNvPr id="55" name="Google Shape;55;p9"/>
            <p:cNvSpPr/>
            <p:nvPr/>
          </p:nvSpPr>
          <p:spPr>
            <a:xfrm>
              <a:off x="4162800" y="-94025"/>
              <a:ext cx="261375" cy="2045175"/>
            </a:xfrm>
            <a:custGeom>
              <a:avLst/>
              <a:gdLst/>
              <a:ahLst/>
              <a:cxnLst/>
              <a:rect l="l" t="t" r="r" b="b"/>
              <a:pathLst>
                <a:path w="10455" h="81807" extrusionOk="0">
                  <a:moveTo>
                    <a:pt x="6505" y="81807"/>
                  </a:moveTo>
                  <a:lnTo>
                    <a:pt x="10455" y="0"/>
                  </a:lnTo>
                  <a:lnTo>
                    <a:pt x="0" y="188"/>
                  </a:lnTo>
                  <a:close/>
                </a:path>
              </a:pathLst>
            </a:custGeom>
            <a:solidFill>
              <a:schemeClr val="accent2"/>
            </a:solidFill>
            <a:ln>
              <a:noFill/>
            </a:ln>
          </p:spPr>
        </p:sp>
      </p:grpSp>
      <p:sp>
        <p:nvSpPr>
          <p:cNvPr id="56" name="Google Shape;56;p9"/>
          <p:cNvSpPr txBox="1">
            <a:spLocks noGrp="1"/>
          </p:cNvSpPr>
          <p:nvPr>
            <p:ph type="title"/>
          </p:nvPr>
        </p:nvSpPr>
        <p:spPr>
          <a:xfrm>
            <a:off x="4965575" y="1763700"/>
            <a:ext cx="3069900" cy="581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lvl1pPr>
            <a:lvl2pPr lvl="1" algn="ctr" rtl="0">
              <a:spcBef>
                <a:spcPts val="0"/>
              </a:spcBef>
              <a:spcAft>
                <a:spcPts val="0"/>
              </a:spcAft>
              <a:buClr>
                <a:schemeClr val="dk2"/>
              </a:buClr>
              <a:buSzPts val="2400"/>
              <a:buNone/>
              <a:defRPr sz="2400">
                <a:solidFill>
                  <a:schemeClr val="dk2"/>
                </a:solidFill>
              </a:defRPr>
            </a:lvl2pPr>
            <a:lvl3pPr lvl="2" algn="ctr" rtl="0">
              <a:spcBef>
                <a:spcPts val="0"/>
              </a:spcBef>
              <a:spcAft>
                <a:spcPts val="0"/>
              </a:spcAft>
              <a:buClr>
                <a:schemeClr val="dk2"/>
              </a:buClr>
              <a:buSzPts val="2400"/>
              <a:buNone/>
              <a:defRPr sz="2400">
                <a:solidFill>
                  <a:schemeClr val="dk2"/>
                </a:solidFill>
              </a:defRPr>
            </a:lvl3pPr>
            <a:lvl4pPr lvl="3" algn="ctr" rtl="0">
              <a:spcBef>
                <a:spcPts val="0"/>
              </a:spcBef>
              <a:spcAft>
                <a:spcPts val="0"/>
              </a:spcAft>
              <a:buClr>
                <a:schemeClr val="dk2"/>
              </a:buClr>
              <a:buSzPts val="2400"/>
              <a:buNone/>
              <a:defRPr sz="2400">
                <a:solidFill>
                  <a:schemeClr val="dk2"/>
                </a:solidFill>
              </a:defRPr>
            </a:lvl4pPr>
            <a:lvl5pPr lvl="4" algn="ctr" rtl="0">
              <a:spcBef>
                <a:spcPts val="0"/>
              </a:spcBef>
              <a:spcAft>
                <a:spcPts val="0"/>
              </a:spcAft>
              <a:buClr>
                <a:schemeClr val="dk2"/>
              </a:buClr>
              <a:buSzPts val="2400"/>
              <a:buNone/>
              <a:defRPr sz="2400">
                <a:solidFill>
                  <a:schemeClr val="dk2"/>
                </a:solidFill>
              </a:defRPr>
            </a:lvl5pPr>
            <a:lvl6pPr lvl="5" algn="ctr" rtl="0">
              <a:spcBef>
                <a:spcPts val="0"/>
              </a:spcBef>
              <a:spcAft>
                <a:spcPts val="0"/>
              </a:spcAft>
              <a:buClr>
                <a:schemeClr val="dk2"/>
              </a:buClr>
              <a:buSzPts val="2400"/>
              <a:buNone/>
              <a:defRPr sz="2400">
                <a:solidFill>
                  <a:schemeClr val="dk2"/>
                </a:solidFill>
              </a:defRPr>
            </a:lvl6pPr>
            <a:lvl7pPr lvl="6" algn="ctr" rtl="0">
              <a:spcBef>
                <a:spcPts val="0"/>
              </a:spcBef>
              <a:spcAft>
                <a:spcPts val="0"/>
              </a:spcAft>
              <a:buClr>
                <a:schemeClr val="dk2"/>
              </a:buClr>
              <a:buSzPts val="2400"/>
              <a:buNone/>
              <a:defRPr sz="2400">
                <a:solidFill>
                  <a:schemeClr val="dk2"/>
                </a:solidFill>
              </a:defRPr>
            </a:lvl7pPr>
            <a:lvl8pPr lvl="7" algn="ctr" rtl="0">
              <a:spcBef>
                <a:spcPts val="0"/>
              </a:spcBef>
              <a:spcAft>
                <a:spcPts val="0"/>
              </a:spcAft>
              <a:buClr>
                <a:schemeClr val="dk2"/>
              </a:buClr>
              <a:buSzPts val="2400"/>
              <a:buNone/>
              <a:defRPr sz="2400">
                <a:solidFill>
                  <a:schemeClr val="dk2"/>
                </a:solidFill>
              </a:defRPr>
            </a:lvl8pPr>
            <a:lvl9pPr lvl="8" algn="ctr" rtl="0">
              <a:spcBef>
                <a:spcPts val="0"/>
              </a:spcBef>
              <a:spcAft>
                <a:spcPts val="0"/>
              </a:spcAft>
              <a:buClr>
                <a:schemeClr val="dk2"/>
              </a:buClr>
              <a:buSzPts val="2400"/>
              <a:buNone/>
              <a:defRPr sz="2400">
                <a:solidFill>
                  <a:schemeClr val="dk2"/>
                </a:solidFill>
              </a:defRPr>
            </a:lvl9pPr>
          </a:lstStyle>
          <a:p>
            <a:endParaRPr/>
          </a:p>
        </p:txBody>
      </p:sp>
      <p:sp>
        <p:nvSpPr>
          <p:cNvPr id="57" name="Google Shape;57;p9"/>
          <p:cNvSpPr txBox="1">
            <a:spLocks noGrp="1"/>
          </p:cNvSpPr>
          <p:nvPr>
            <p:ph type="subTitle" idx="1"/>
          </p:nvPr>
        </p:nvSpPr>
        <p:spPr>
          <a:xfrm>
            <a:off x="4965575" y="2292800"/>
            <a:ext cx="3069900" cy="115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algn="ctr" rtl="0">
              <a:lnSpc>
                <a:spcPct val="100000"/>
              </a:lnSpc>
              <a:spcBef>
                <a:spcPts val="0"/>
              </a:spcBef>
              <a:spcAft>
                <a:spcPts val="0"/>
              </a:spcAft>
              <a:buNone/>
              <a:defRPr sz="1600">
                <a:solidFill>
                  <a:schemeClr val="dk2"/>
                </a:solidFill>
              </a:defRPr>
            </a:lvl2pPr>
            <a:lvl3pPr lvl="2" algn="ctr" rtl="0">
              <a:lnSpc>
                <a:spcPct val="100000"/>
              </a:lnSpc>
              <a:spcBef>
                <a:spcPts val="0"/>
              </a:spcBef>
              <a:spcAft>
                <a:spcPts val="0"/>
              </a:spcAft>
              <a:buNone/>
              <a:defRPr sz="1600">
                <a:solidFill>
                  <a:schemeClr val="dk2"/>
                </a:solidFill>
              </a:defRPr>
            </a:lvl3pPr>
            <a:lvl4pPr lvl="3" algn="ctr" rtl="0">
              <a:lnSpc>
                <a:spcPct val="100000"/>
              </a:lnSpc>
              <a:spcBef>
                <a:spcPts val="0"/>
              </a:spcBef>
              <a:spcAft>
                <a:spcPts val="0"/>
              </a:spcAft>
              <a:buNone/>
              <a:defRPr sz="1600">
                <a:solidFill>
                  <a:schemeClr val="dk2"/>
                </a:solidFill>
              </a:defRPr>
            </a:lvl4pPr>
            <a:lvl5pPr lvl="4" algn="ctr" rtl="0">
              <a:lnSpc>
                <a:spcPct val="100000"/>
              </a:lnSpc>
              <a:spcBef>
                <a:spcPts val="0"/>
              </a:spcBef>
              <a:spcAft>
                <a:spcPts val="0"/>
              </a:spcAft>
              <a:buNone/>
              <a:defRPr sz="1600">
                <a:solidFill>
                  <a:schemeClr val="dk2"/>
                </a:solidFill>
              </a:defRPr>
            </a:lvl5pPr>
            <a:lvl6pPr lvl="5" algn="ctr" rtl="0">
              <a:lnSpc>
                <a:spcPct val="100000"/>
              </a:lnSpc>
              <a:spcBef>
                <a:spcPts val="0"/>
              </a:spcBef>
              <a:spcAft>
                <a:spcPts val="0"/>
              </a:spcAft>
              <a:buNone/>
              <a:defRPr sz="1600">
                <a:solidFill>
                  <a:schemeClr val="dk2"/>
                </a:solidFill>
              </a:defRPr>
            </a:lvl6pPr>
            <a:lvl7pPr lvl="6" algn="ctr" rtl="0">
              <a:lnSpc>
                <a:spcPct val="100000"/>
              </a:lnSpc>
              <a:spcBef>
                <a:spcPts val="0"/>
              </a:spcBef>
              <a:spcAft>
                <a:spcPts val="0"/>
              </a:spcAft>
              <a:buNone/>
              <a:defRPr sz="1600">
                <a:solidFill>
                  <a:schemeClr val="dk2"/>
                </a:solidFill>
              </a:defRPr>
            </a:lvl7pPr>
            <a:lvl8pPr lvl="7" algn="ctr" rtl="0">
              <a:lnSpc>
                <a:spcPct val="100000"/>
              </a:lnSpc>
              <a:spcBef>
                <a:spcPts val="0"/>
              </a:spcBef>
              <a:spcAft>
                <a:spcPts val="0"/>
              </a:spcAft>
              <a:buNone/>
              <a:defRPr sz="1600">
                <a:solidFill>
                  <a:schemeClr val="dk2"/>
                </a:solidFill>
              </a:defRPr>
            </a:lvl8pPr>
            <a:lvl9pPr lvl="8" algn="ctr" rtl="0">
              <a:lnSpc>
                <a:spcPct val="100000"/>
              </a:lnSpc>
              <a:spcBef>
                <a:spcPts val="0"/>
              </a:spcBef>
              <a:spcAft>
                <a:spcPts val="0"/>
              </a:spcAft>
              <a:buNone/>
              <a:defRPr sz="1600">
                <a:solidFill>
                  <a:schemeClr val="dk2"/>
                </a:solidFill>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4"/>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column text">
  <p:cSld name="CUSTOM_1">
    <p:bg>
      <p:bgPr>
        <a:solidFill>
          <a:schemeClr val="dk2"/>
        </a:solidFill>
        <a:effectLst/>
      </p:bgPr>
    </p:bg>
    <p:spTree>
      <p:nvGrpSpPr>
        <p:cNvPr id="1" name="Shape 104"/>
        <p:cNvGrpSpPr/>
        <p:nvPr/>
      </p:nvGrpSpPr>
      <p:grpSpPr>
        <a:xfrm>
          <a:off x="0" y="0"/>
          <a:ext cx="0" cy="0"/>
          <a:chOff x="0" y="0"/>
          <a:chExt cx="0" cy="0"/>
        </a:xfrm>
      </p:grpSpPr>
      <p:sp>
        <p:nvSpPr>
          <p:cNvPr id="105" name="Google Shape;105;p14"/>
          <p:cNvSpPr txBox="1">
            <a:spLocks noGrp="1"/>
          </p:cNvSpPr>
          <p:nvPr>
            <p:ph type="subTitle" idx="1"/>
          </p:nvPr>
        </p:nvSpPr>
        <p:spPr>
          <a:xfrm>
            <a:off x="5413800" y="1633536"/>
            <a:ext cx="2583600" cy="1097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None/>
              <a:defRPr/>
            </a:lvl1pPr>
            <a:lvl2pPr lvl="1" algn="ctr">
              <a:lnSpc>
                <a:spcPct val="100000"/>
              </a:lnSpc>
              <a:spcBef>
                <a:spcPts val="0"/>
              </a:spcBef>
              <a:spcAft>
                <a:spcPts val="0"/>
              </a:spcAft>
              <a:buNone/>
              <a:defRPr/>
            </a:lvl2pPr>
            <a:lvl3pPr lvl="2" algn="ctr">
              <a:lnSpc>
                <a:spcPct val="100000"/>
              </a:lnSpc>
              <a:spcBef>
                <a:spcPts val="0"/>
              </a:spcBef>
              <a:spcAft>
                <a:spcPts val="0"/>
              </a:spcAft>
              <a:buNone/>
              <a:defRPr/>
            </a:lvl3pPr>
            <a:lvl4pPr lvl="3" algn="ctr">
              <a:lnSpc>
                <a:spcPct val="100000"/>
              </a:lnSpc>
              <a:spcBef>
                <a:spcPts val="0"/>
              </a:spcBef>
              <a:spcAft>
                <a:spcPts val="0"/>
              </a:spcAft>
              <a:buNone/>
              <a:defRPr/>
            </a:lvl4pPr>
            <a:lvl5pPr lvl="4" algn="ctr">
              <a:lnSpc>
                <a:spcPct val="100000"/>
              </a:lnSpc>
              <a:spcBef>
                <a:spcPts val="0"/>
              </a:spcBef>
              <a:spcAft>
                <a:spcPts val="0"/>
              </a:spcAft>
              <a:buNone/>
              <a:defRPr/>
            </a:lvl5pPr>
            <a:lvl6pPr lvl="5" algn="ctr">
              <a:lnSpc>
                <a:spcPct val="100000"/>
              </a:lnSpc>
              <a:spcBef>
                <a:spcPts val="0"/>
              </a:spcBef>
              <a:spcAft>
                <a:spcPts val="0"/>
              </a:spcAft>
              <a:buNone/>
              <a:defRPr/>
            </a:lvl6pPr>
            <a:lvl7pPr lvl="6" algn="ctr">
              <a:lnSpc>
                <a:spcPct val="100000"/>
              </a:lnSpc>
              <a:spcBef>
                <a:spcPts val="0"/>
              </a:spcBef>
              <a:spcAft>
                <a:spcPts val="0"/>
              </a:spcAft>
              <a:buNone/>
              <a:defRPr/>
            </a:lvl7pPr>
            <a:lvl8pPr lvl="7" algn="ctr">
              <a:lnSpc>
                <a:spcPct val="100000"/>
              </a:lnSpc>
              <a:spcBef>
                <a:spcPts val="0"/>
              </a:spcBef>
              <a:spcAft>
                <a:spcPts val="0"/>
              </a:spcAft>
              <a:buNone/>
              <a:defRPr/>
            </a:lvl8pPr>
            <a:lvl9pPr lvl="8" algn="ctr">
              <a:lnSpc>
                <a:spcPct val="100000"/>
              </a:lnSpc>
              <a:spcBef>
                <a:spcPts val="0"/>
              </a:spcBef>
              <a:spcAft>
                <a:spcPts val="0"/>
              </a:spcAft>
              <a:buNone/>
              <a:defRPr/>
            </a:lvl9pPr>
          </a:lstStyle>
          <a:p>
            <a:endParaRPr/>
          </a:p>
        </p:txBody>
      </p:sp>
      <p:sp>
        <p:nvSpPr>
          <p:cNvPr id="106" name="Google Shape;106;p14"/>
          <p:cNvSpPr txBox="1">
            <a:spLocks noGrp="1"/>
          </p:cNvSpPr>
          <p:nvPr>
            <p:ph type="title"/>
          </p:nvPr>
        </p:nvSpPr>
        <p:spPr>
          <a:xfrm>
            <a:off x="5413800" y="1165025"/>
            <a:ext cx="25836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sz="2200"/>
            </a:lvl1pPr>
            <a:lvl2pPr lvl="1" rtl="0">
              <a:lnSpc>
                <a:spcPct val="100000"/>
              </a:lnSpc>
              <a:spcBef>
                <a:spcPts val="0"/>
              </a:spcBef>
              <a:spcAft>
                <a:spcPts val="0"/>
              </a:spcAft>
              <a:buSzPts val="2200"/>
              <a:buNone/>
              <a:defRPr sz="2200" b="0"/>
            </a:lvl2pPr>
            <a:lvl3pPr lvl="2" rtl="0">
              <a:lnSpc>
                <a:spcPct val="100000"/>
              </a:lnSpc>
              <a:spcBef>
                <a:spcPts val="0"/>
              </a:spcBef>
              <a:spcAft>
                <a:spcPts val="0"/>
              </a:spcAft>
              <a:buSzPts val="2200"/>
              <a:buNone/>
              <a:defRPr sz="2200" b="0"/>
            </a:lvl3pPr>
            <a:lvl4pPr lvl="3" rtl="0">
              <a:lnSpc>
                <a:spcPct val="100000"/>
              </a:lnSpc>
              <a:spcBef>
                <a:spcPts val="0"/>
              </a:spcBef>
              <a:spcAft>
                <a:spcPts val="0"/>
              </a:spcAft>
              <a:buSzPts val="2200"/>
              <a:buNone/>
              <a:defRPr sz="2200" b="0"/>
            </a:lvl4pPr>
            <a:lvl5pPr lvl="4" rtl="0">
              <a:lnSpc>
                <a:spcPct val="100000"/>
              </a:lnSpc>
              <a:spcBef>
                <a:spcPts val="0"/>
              </a:spcBef>
              <a:spcAft>
                <a:spcPts val="0"/>
              </a:spcAft>
              <a:buSzPts val="2200"/>
              <a:buNone/>
              <a:defRPr sz="2200" b="0"/>
            </a:lvl5pPr>
            <a:lvl6pPr lvl="5" rtl="0">
              <a:lnSpc>
                <a:spcPct val="100000"/>
              </a:lnSpc>
              <a:spcBef>
                <a:spcPts val="0"/>
              </a:spcBef>
              <a:spcAft>
                <a:spcPts val="0"/>
              </a:spcAft>
              <a:buSzPts val="2200"/>
              <a:buNone/>
              <a:defRPr sz="2200" b="0"/>
            </a:lvl6pPr>
            <a:lvl7pPr lvl="6" rtl="0">
              <a:lnSpc>
                <a:spcPct val="100000"/>
              </a:lnSpc>
              <a:spcBef>
                <a:spcPts val="0"/>
              </a:spcBef>
              <a:spcAft>
                <a:spcPts val="0"/>
              </a:spcAft>
              <a:buSzPts val="2200"/>
              <a:buNone/>
              <a:defRPr sz="2200" b="0"/>
            </a:lvl7pPr>
            <a:lvl8pPr lvl="7" rtl="0">
              <a:lnSpc>
                <a:spcPct val="100000"/>
              </a:lnSpc>
              <a:spcBef>
                <a:spcPts val="0"/>
              </a:spcBef>
              <a:spcAft>
                <a:spcPts val="0"/>
              </a:spcAft>
              <a:buSzPts val="2200"/>
              <a:buNone/>
              <a:defRPr sz="2200" b="0"/>
            </a:lvl8pPr>
            <a:lvl9pPr lvl="8" rtl="0">
              <a:lnSpc>
                <a:spcPct val="100000"/>
              </a:lnSpc>
              <a:spcBef>
                <a:spcPts val="0"/>
              </a:spcBef>
              <a:spcAft>
                <a:spcPts val="0"/>
              </a:spcAft>
              <a:buSzPts val="2200"/>
              <a:buNone/>
              <a:defRPr sz="2200" b="0"/>
            </a:lvl9pPr>
          </a:lstStyle>
          <a:p>
            <a:endParaRPr/>
          </a:p>
        </p:txBody>
      </p:sp>
      <p:sp>
        <p:nvSpPr>
          <p:cNvPr id="107" name="Google Shape;107;p14"/>
          <p:cNvSpPr txBox="1">
            <a:spLocks noGrp="1"/>
          </p:cNvSpPr>
          <p:nvPr>
            <p:ph type="title" idx="2"/>
          </p:nvPr>
        </p:nvSpPr>
        <p:spPr>
          <a:xfrm>
            <a:off x="5413350" y="3352140"/>
            <a:ext cx="25845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sz="2200"/>
            </a:lvl1pPr>
            <a:lvl2pPr lvl="1" rtl="0">
              <a:lnSpc>
                <a:spcPct val="100000"/>
              </a:lnSpc>
              <a:spcBef>
                <a:spcPts val="0"/>
              </a:spcBef>
              <a:spcAft>
                <a:spcPts val="0"/>
              </a:spcAft>
              <a:buSzPts val="2200"/>
              <a:buNone/>
              <a:defRPr sz="2200" b="0"/>
            </a:lvl2pPr>
            <a:lvl3pPr lvl="2" rtl="0">
              <a:lnSpc>
                <a:spcPct val="100000"/>
              </a:lnSpc>
              <a:spcBef>
                <a:spcPts val="0"/>
              </a:spcBef>
              <a:spcAft>
                <a:spcPts val="0"/>
              </a:spcAft>
              <a:buSzPts val="2200"/>
              <a:buNone/>
              <a:defRPr sz="2200" b="0"/>
            </a:lvl3pPr>
            <a:lvl4pPr lvl="3" rtl="0">
              <a:lnSpc>
                <a:spcPct val="100000"/>
              </a:lnSpc>
              <a:spcBef>
                <a:spcPts val="0"/>
              </a:spcBef>
              <a:spcAft>
                <a:spcPts val="0"/>
              </a:spcAft>
              <a:buSzPts val="2200"/>
              <a:buNone/>
              <a:defRPr sz="2200" b="0"/>
            </a:lvl4pPr>
            <a:lvl5pPr lvl="4" rtl="0">
              <a:lnSpc>
                <a:spcPct val="100000"/>
              </a:lnSpc>
              <a:spcBef>
                <a:spcPts val="0"/>
              </a:spcBef>
              <a:spcAft>
                <a:spcPts val="0"/>
              </a:spcAft>
              <a:buSzPts val="2200"/>
              <a:buNone/>
              <a:defRPr sz="2200" b="0"/>
            </a:lvl5pPr>
            <a:lvl6pPr lvl="5" rtl="0">
              <a:lnSpc>
                <a:spcPct val="100000"/>
              </a:lnSpc>
              <a:spcBef>
                <a:spcPts val="0"/>
              </a:spcBef>
              <a:spcAft>
                <a:spcPts val="0"/>
              </a:spcAft>
              <a:buSzPts val="2200"/>
              <a:buNone/>
              <a:defRPr sz="2200" b="0"/>
            </a:lvl6pPr>
            <a:lvl7pPr lvl="6" rtl="0">
              <a:lnSpc>
                <a:spcPct val="100000"/>
              </a:lnSpc>
              <a:spcBef>
                <a:spcPts val="0"/>
              </a:spcBef>
              <a:spcAft>
                <a:spcPts val="0"/>
              </a:spcAft>
              <a:buSzPts val="2200"/>
              <a:buNone/>
              <a:defRPr sz="2200" b="0"/>
            </a:lvl7pPr>
            <a:lvl8pPr lvl="7" rtl="0">
              <a:lnSpc>
                <a:spcPct val="100000"/>
              </a:lnSpc>
              <a:spcBef>
                <a:spcPts val="0"/>
              </a:spcBef>
              <a:spcAft>
                <a:spcPts val="0"/>
              </a:spcAft>
              <a:buSzPts val="2200"/>
              <a:buNone/>
              <a:defRPr sz="2200" b="0"/>
            </a:lvl8pPr>
            <a:lvl9pPr lvl="8" rtl="0">
              <a:lnSpc>
                <a:spcPct val="100000"/>
              </a:lnSpc>
              <a:spcBef>
                <a:spcPts val="0"/>
              </a:spcBef>
              <a:spcAft>
                <a:spcPts val="0"/>
              </a:spcAft>
              <a:buSzPts val="2200"/>
              <a:buNone/>
              <a:defRPr sz="2200" b="0"/>
            </a:lvl9pPr>
          </a:lstStyle>
          <a:p>
            <a:endParaRPr/>
          </a:p>
        </p:txBody>
      </p:sp>
      <p:sp>
        <p:nvSpPr>
          <p:cNvPr id="108" name="Google Shape;108;p14"/>
          <p:cNvSpPr txBox="1">
            <a:spLocks noGrp="1"/>
          </p:cNvSpPr>
          <p:nvPr>
            <p:ph type="subTitle" idx="3"/>
          </p:nvPr>
        </p:nvSpPr>
        <p:spPr>
          <a:xfrm>
            <a:off x="5413350" y="3820650"/>
            <a:ext cx="25845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3">
  <p:cSld name="CUSTOM_4_1">
    <p:spTree>
      <p:nvGrpSpPr>
        <p:cNvPr id="1" name="Shape 165"/>
        <p:cNvGrpSpPr/>
        <p:nvPr/>
      </p:nvGrpSpPr>
      <p:grpSpPr>
        <a:xfrm>
          <a:off x="0" y="0"/>
          <a:ext cx="0" cy="0"/>
          <a:chOff x="0" y="0"/>
          <a:chExt cx="0" cy="0"/>
        </a:xfrm>
      </p:grpSpPr>
      <p:sp>
        <p:nvSpPr>
          <p:cNvPr id="166" name="Google Shape;166;p19"/>
          <p:cNvSpPr txBox="1">
            <a:spLocks noGrp="1"/>
          </p:cNvSpPr>
          <p:nvPr>
            <p:ph type="title"/>
          </p:nvPr>
        </p:nvSpPr>
        <p:spPr>
          <a:xfrm>
            <a:off x="4724400" y="1783184"/>
            <a:ext cx="3699600" cy="1766400"/>
          </a:xfrm>
          <a:prstGeom prst="rect">
            <a:avLst/>
          </a:prstGeom>
          <a:noFill/>
        </p:spPr>
        <p:txBody>
          <a:bodyPr spcFirstLastPara="1" wrap="square" lIns="91425" tIns="91425" rIns="91425" bIns="91425" anchor="ctr" anchorCtr="0">
            <a:noAutofit/>
          </a:bodyPr>
          <a:lstStyle>
            <a:lvl1pPr marR="91440" lvl="0" algn="ctr" rtl="0">
              <a:lnSpc>
                <a:spcPct val="80000"/>
              </a:lnSpc>
              <a:spcBef>
                <a:spcPts val="0"/>
              </a:spcBef>
              <a:spcAft>
                <a:spcPts val="0"/>
              </a:spcAft>
              <a:buSzPts val="5000"/>
              <a:buNone/>
              <a:defRPr sz="5000" b="0"/>
            </a:lvl1pPr>
            <a:lvl2pPr lvl="1" algn="r" rtl="0">
              <a:lnSpc>
                <a:spcPct val="80000"/>
              </a:lnSpc>
              <a:spcBef>
                <a:spcPts val="0"/>
              </a:spcBef>
              <a:spcAft>
                <a:spcPts val="0"/>
              </a:spcAft>
              <a:buSzPts val="5000"/>
              <a:buNone/>
              <a:defRPr sz="5000"/>
            </a:lvl2pPr>
            <a:lvl3pPr lvl="2" algn="r" rtl="0">
              <a:lnSpc>
                <a:spcPct val="80000"/>
              </a:lnSpc>
              <a:spcBef>
                <a:spcPts val="0"/>
              </a:spcBef>
              <a:spcAft>
                <a:spcPts val="0"/>
              </a:spcAft>
              <a:buSzPts val="5000"/>
              <a:buNone/>
              <a:defRPr sz="5000"/>
            </a:lvl3pPr>
            <a:lvl4pPr lvl="3" algn="r" rtl="0">
              <a:lnSpc>
                <a:spcPct val="80000"/>
              </a:lnSpc>
              <a:spcBef>
                <a:spcPts val="0"/>
              </a:spcBef>
              <a:spcAft>
                <a:spcPts val="0"/>
              </a:spcAft>
              <a:buSzPts val="5000"/>
              <a:buNone/>
              <a:defRPr sz="5000"/>
            </a:lvl4pPr>
            <a:lvl5pPr lvl="4" algn="r" rtl="0">
              <a:lnSpc>
                <a:spcPct val="80000"/>
              </a:lnSpc>
              <a:spcBef>
                <a:spcPts val="0"/>
              </a:spcBef>
              <a:spcAft>
                <a:spcPts val="0"/>
              </a:spcAft>
              <a:buSzPts val="5000"/>
              <a:buNone/>
              <a:defRPr sz="5000"/>
            </a:lvl5pPr>
            <a:lvl6pPr lvl="5" algn="r" rtl="0">
              <a:lnSpc>
                <a:spcPct val="80000"/>
              </a:lnSpc>
              <a:spcBef>
                <a:spcPts val="0"/>
              </a:spcBef>
              <a:spcAft>
                <a:spcPts val="0"/>
              </a:spcAft>
              <a:buSzPts val="5000"/>
              <a:buNone/>
              <a:defRPr sz="5000"/>
            </a:lvl6pPr>
            <a:lvl7pPr lvl="6" algn="r" rtl="0">
              <a:lnSpc>
                <a:spcPct val="80000"/>
              </a:lnSpc>
              <a:spcBef>
                <a:spcPts val="0"/>
              </a:spcBef>
              <a:spcAft>
                <a:spcPts val="0"/>
              </a:spcAft>
              <a:buSzPts val="5000"/>
              <a:buNone/>
              <a:defRPr sz="5000"/>
            </a:lvl7pPr>
            <a:lvl8pPr lvl="7" algn="r" rtl="0">
              <a:lnSpc>
                <a:spcPct val="80000"/>
              </a:lnSpc>
              <a:spcBef>
                <a:spcPts val="0"/>
              </a:spcBef>
              <a:spcAft>
                <a:spcPts val="0"/>
              </a:spcAft>
              <a:buSzPts val="5000"/>
              <a:buNone/>
              <a:defRPr sz="5000"/>
            </a:lvl8pPr>
            <a:lvl9pPr lvl="8" algn="r" rtl="0">
              <a:lnSpc>
                <a:spcPct val="80000"/>
              </a:lnSpc>
              <a:spcBef>
                <a:spcPts val="0"/>
              </a:spcBef>
              <a:spcAft>
                <a:spcPts val="0"/>
              </a:spcAft>
              <a:buSzPts val="5000"/>
              <a:buNone/>
              <a:defRPr sz="5000"/>
            </a:lvl9pPr>
          </a:lstStyle>
          <a:p>
            <a:endParaRPr/>
          </a:p>
        </p:txBody>
      </p:sp>
      <p:sp>
        <p:nvSpPr>
          <p:cNvPr id="167" name="Google Shape;167;p19"/>
          <p:cNvSpPr txBox="1">
            <a:spLocks noGrp="1"/>
          </p:cNvSpPr>
          <p:nvPr>
            <p:ph type="title" idx="2" hasCustomPrompt="1"/>
          </p:nvPr>
        </p:nvSpPr>
        <p:spPr>
          <a:xfrm>
            <a:off x="4077104" y="376588"/>
            <a:ext cx="1095000" cy="9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b="0"/>
            </a:lvl1pPr>
            <a:lvl2pPr lvl="1" algn="ctr" rtl="0">
              <a:spcBef>
                <a:spcPts val="0"/>
              </a:spcBef>
              <a:spcAft>
                <a:spcPts val="0"/>
              </a:spcAft>
              <a:buSzPts val="5000"/>
              <a:buNone/>
              <a:defRPr sz="5000" b="0"/>
            </a:lvl2pPr>
            <a:lvl3pPr lvl="2" algn="ctr" rtl="0">
              <a:spcBef>
                <a:spcPts val="0"/>
              </a:spcBef>
              <a:spcAft>
                <a:spcPts val="0"/>
              </a:spcAft>
              <a:buSzPts val="5000"/>
              <a:buNone/>
              <a:defRPr sz="5000" b="0"/>
            </a:lvl3pPr>
            <a:lvl4pPr lvl="3" algn="ctr" rtl="0">
              <a:spcBef>
                <a:spcPts val="0"/>
              </a:spcBef>
              <a:spcAft>
                <a:spcPts val="0"/>
              </a:spcAft>
              <a:buSzPts val="5000"/>
              <a:buNone/>
              <a:defRPr sz="5000" b="0"/>
            </a:lvl4pPr>
            <a:lvl5pPr lvl="4" algn="ctr" rtl="0">
              <a:spcBef>
                <a:spcPts val="0"/>
              </a:spcBef>
              <a:spcAft>
                <a:spcPts val="0"/>
              </a:spcAft>
              <a:buSzPts val="5000"/>
              <a:buNone/>
              <a:defRPr sz="5000" b="0"/>
            </a:lvl5pPr>
            <a:lvl6pPr lvl="5" algn="ctr" rtl="0">
              <a:spcBef>
                <a:spcPts val="0"/>
              </a:spcBef>
              <a:spcAft>
                <a:spcPts val="0"/>
              </a:spcAft>
              <a:buSzPts val="5000"/>
              <a:buNone/>
              <a:defRPr sz="5000" b="0"/>
            </a:lvl6pPr>
            <a:lvl7pPr lvl="6" algn="ctr" rtl="0">
              <a:spcBef>
                <a:spcPts val="0"/>
              </a:spcBef>
              <a:spcAft>
                <a:spcPts val="0"/>
              </a:spcAft>
              <a:buSzPts val="5000"/>
              <a:buNone/>
              <a:defRPr sz="5000" b="0"/>
            </a:lvl7pPr>
            <a:lvl8pPr lvl="7" algn="ctr" rtl="0">
              <a:spcBef>
                <a:spcPts val="0"/>
              </a:spcBef>
              <a:spcAft>
                <a:spcPts val="0"/>
              </a:spcAft>
              <a:buSzPts val="5000"/>
              <a:buNone/>
              <a:defRPr sz="5000" b="0"/>
            </a:lvl8pPr>
            <a:lvl9pPr lvl="8" algn="ctr" rtl="0">
              <a:spcBef>
                <a:spcPts val="0"/>
              </a:spcBef>
              <a:spcAft>
                <a:spcPts val="0"/>
              </a:spcAft>
              <a:buSzPts val="5000"/>
              <a:buNone/>
              <a:defRPr sz="5000" b="0"/>
            </a:lvl9pPr>
          </a:lstStyle>
          <a:p>
            <a:r>
              <a:t>xx%</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header 5">
  <p:cSld name="CUSTOM_4_1_1_1">
    <p:spTree>
      <p:nvGrpSpPr>
        <p:cNvPr id="1" name="Shape 171"/>
        <p:cNvGrpSpPr/>
        <p:nvPr/>
      </p:nvGrpSpPr>
      <p:grpSpPr>
        <a:xfrm>
          <a:off x="0" y="0"/>
          <a:ext cx="0" cy="0"/>
          <a:chOff x="0" y="0"/>
          <a:chExt cx="0" cy="0"/>
        </a:xfrm>
      </p:grpSpPr>
      <p:sp>
        <p:nvSpPr>
          <p:cNvPr id="172" name="Google Shape;172;p21"/>
          <p:cNvSpPr txBox="1">
            <a:spLocks noGrp="1"/>
          </p:cNvSpPr>
          <p:nvPr>
            <p:ph type="title"/>
          </p:nvPr>
        </p:nvSpPr>
        <p:spPr>
          <a:xfrm flipH="1">
            <a:off x="719949" y="1504375"/>
            <a:ext cx="3586800" cy="23775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r" rtl="0">
              <a:spcBef>
                <a:spcPts val="0"/>
              </a:spcBef>
              <a:spcAft>
                <a:spcPts val="0"/>
              </a:spcAft>
              <a:buClr>
                <a:schemeClr val="accent2"/>
              </a:buClr>
              <a:buSzPts val="5000"/>
              <a:buNone/>
              <a:defRPr sz="5000">
                <a:solidFill>
                  <a:schemeClr val="accent2"/>
                </a:solidFill>
              </a:defRPr>
            </a:lvl2pPr>
            <a:lvl3pPr lvl="2" algn="r" rtl="0">
              <a:spcBef>
                <a:spcPts val="0"/>
              </a:spcBef>
              <a:spcAft>
                <a:spcPts val="0"/>
              </a:spcAft>
              <a:buClr>
                <a:schemeClr val="accent2"/>
              </a:buClr>
              <a:buSzPts val="5000"/>
              <a:buNone/>
              <a:defRPr sz="5000">
                <a:solidFill>
                  <a:schemeClr val="accent2"/>
                </a:solidFill>
              </a:defRPr>
            </a:lvl3pPr>
            <a:lvl4pPr lvl="3" algn="r" rtl="0">
              <a:spcBef>
                <a:spcPts val="0"/>
              </a:spcBef>
              <a:spcAft>
                <a:spcPts val="0"/>
              </a:spcAft>
              <a:buClr>
                <a:schemeClr val="accent2"/>
              </a:buClr>
              <a:buSzPts val="5000"/>
              <a:buNone/>
              <a:defRPr sz="5000">
                <a:solidFill>
                  <a:schemeClr val="accent2"/>
                </a:solidFill>
              </a:defRPr>
            </a:lvl4pPr>
            <a:lvl5pPr lvl="4" algn="r" rtl="0">
              <a:spcBef>
                <a:spcPts val="0"/>
              </a:spcBef>
              <a:spcAft>
                <a:spcPts val="0"/>
              </a:spcAft>
              <a:buClr>
                <a:schemeClr val="accent2"/>
              </a:buClr>
              <a:buSzPts val="5000"/>
              <a:buNone/>
              <a:defRPr sz="5000">
                <a:solidFill>
                  <a:schemeClr val="accent2"/>
                </a:solidFill>
              </a:defRPr>
            </a:lvl5pPr>
            <a:lvl6pPr lvl="5" algn="r" rtl="0">
              <a:spcBef>
                <a:spcPts val="0"/>
              </a:spcBef>
              <a:spcAft>
                <a:spcPts val="0"/>
              </a:spcAft>
              <a:buClr>
                <a:schemeClr val="accent2"/>
              </a:buClr>
              <a:buSzPts val="5000"/>
              <a:buNone/>
              <a:defRPr sz="5000">
                <a:solidFill>
                  <a:schemeClr val="accent2"/>
                </a:solidFill>
              </a:defRPr>
            </a:lvl6pPr>
            <a:lvl7pPr lvl="6" algn="r" rtl="0">
              <a:spcBef>
                <a:spcPts val="0"/>
              </a:spcBef>
              <a:spcAft>
                <a:spcPts val="0"/>
              </a:spcAft>
              <a:buClr>
                <a:schemeClr val="accent2"/>
              </a:buClr>
              <a:buSzPts val="5000"/>
              <a:buNone/>
              <a:defRPr sz="5000">
                <a:solidFill>
                  <a:schemeClr val="accent2"/>
                </a:solidFill>
              </a:defRPr>
            </a:lvl7pPr>
            <a:lvl8pPr lvl="7" algn="r" rtl="0">
              <a:spcBef>
                <a:spcPts val="0"/>
              </a:spcBef>
              <a:spcAft>
                <a:spcPts val="0"/>
              </a:spcAft>
              <a:buClr>
                <a:schemeClr val="accent2"/>
              </a:buClr>
              <a:buSzPts val="5000"/>
              <a:buNone/>
              <a:defRPr sz="5000">
                <a:solidFill>
                  <a:schemeClr val="accent2"/>
                </a:solidFill>
              </a:defRPr>
            </a:lvl8pPr>
            <a:lvl9pPr lvl="8" algn="r" rtl="0">
              <a:spcBef>
                <a:spcPts val="0"/>
              </a:spcBef>
              <a:spcAft>
                <a:spcPts val="0"/>
              </a:spcAft>
              <a:buClr>
                <a:schemeClr val="accent2"/>
              </a:buClr>
              <a:buSzPts val="5000"/>
              <a:buNone/>
              <a:defRPr sz="5000">
                <a:solidFill>
                  <a:schemeClr val="accent2"/>
                </a:solidFill>
              </a:defRPr>
            </a:lvl9pPr>
          </a:lstStyle>
          <a:p>
            <a:endParaRPr/>
          </a:p>
        </p:txBody>
      </p:sp>
      <p:sp>
        <p:nvSpPr>
          <p:cNvPr id="173" name="Google Shape;173;p21"/>
          <p:cNvSpPr txBox="1">
            <a:spLocks noGrp="1"/>
          </p:cNvSpPr>
          <p:nvPr>
            <p:ph type="title" idx="2" hasCustomPrompt="1"/>
          </p:nvPr>
        </p:nvSpPr>
        <p:spPr>
          <a:xfrm flipH="1">
            <a:off x="431255" y="615775"/>
            <a:ext cx="1327200" cy="916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6">
  <p:cSld name="CUSTOM_4_1_1_1_1">
    <p:spTree>
      <p:nvGrpSpPr>
        <p:cNvPr id="1" name="Shape 174"/>
        <p:cNvGrpSpPr/>
        <p:nvPr/>
      </p:nvGrpSpPr>
      <p:grpSpPr>
        <a:xfrm>
          <a:off x="0" y="0"/>
          <a:ext cx="0" cy="0"/>
          <a:chOff x="0" y="0"/>
          <a:chExt cx="0" cy="0"/>
        </a:xfrm>
      </p:grpSpPr>
      <p:sp>
        <p:nvSpPr>
          <p:cNvPr id="175" name="Google Shape;175;p22"/>
          <p:cNvSpPr txBox="1">
            <a:spLocks noGrp="1"/>
          </p:cNvSpPr>
          <p:nvPr>
            <p:ph type="title"/>
          </p:nvPr>
        </p:nvSpPr>
        <p:spPr>
          <a:xfrm flipH="1">
            <a:off x="4710549" y="1504375"/>
            <a:ext cx="3586800" cy="23775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r" rtl="0">
              <a:spcBef>
                <a:spcPts val="0"/>
              </a:spcBef>
              <a:spcAft>
                <a:spcPts val="0"/>
              </a:spcAft>
              <a:buClr>
                <a:schemeClr val="accent2"/>
              </a:buClr>
              <a:buSzPts val="5000"/>
              <a:buNone/>
              <a:defRPr sz="5000">
                <a:solidFill>
                  <a:schemeClr val="accent2"/>
                </a:solidFill>
              </a:defRPr>
            </a:lvl2pPr>
            <a:lvl3pPr lvl="2" algn="r" rtl="0">
              <a:spcBef>
                <a:spcPts val="0"/>
              </a:spcBef>
              <a:spcAft>
                <a:spcPts val="0"/>
              </a:spcAft>
              <a:buClr>
                <a:schemeClr val="accent2"/>
              </a:buClr>
              <a:buSzPts val="5000"/>
              <a:buNone/>
              <a:defRPr sz="5000">
                <a:solidFill>
                  <a:schemeClr val="accent2"/>
                </a:solidFill>
              </a:defRPr>
            </a:lvl3pPr>
            <a:lvl4pPr lvl="3" algn="r" rtl="0">
              <a:spcBef>
                <a:spcPts val="0"/>
              </a:spcBef>
              <a:spcAft>
                <a:spcPts val="0"/>
              </a:spcAft>
              <a:buClr>
                <a:schemeClr val="accent2"/>
              </a:buClr>
              <a:buSzPts val="5000"/>
              <a:buNone/>
              <a:defRPr sz="5000">
                <a:solidFill>
                  <a:schemeClr val="accent2"/>
                </a:solidFill>
              </a:defRPr>
            </a:lvl4pPr>
            <a:lvl5pPr lvl="4" algn="r" rtl="0">
              <a:spcBef>
                <a:spcPts val="0"/>
              </a:spcBef>
              <a:spcAft>
                <a:spcPts val="0"/>
              </a:spcAft>
              <a:buClr>
                <a:schemeClr val="accent2"/>
              </a:buClr>
              <a:buSzPts val="5000"/>
              <a:buNone/>
              <a:defRPr sz="5000">
                <a:solidFill>
                  <a:schemeClr val="accent2"/>
                </a:solidFill>
              </a:defRPr>
            </a:lvl5pPr>
            <a:lvl6pPr lvl="5" algn="r" rtl="0">
              <a:spcBef>
                <a:spcPts val="0"/>
              </a:spcBef>
              <a:spcAft>
                <a:spcPts val="0"/>
              </a:spcAft>
              <a:buClr>
                <a:schemeClr val="accent2"/>
              </a:buClr>
              <a:buSzPts val="5000"/>
              <a:buNone/>
              <a:defRPr sz="5000">
                <a:solidFill>
                  <a:schemeClr val="accent2"/>
                </a:solidFill>
              </a:defRPr>
            </a:lvl6pPr>
            <a:lvl7pPr lvl="6" algn="r" rtl="0">
              <a:spcBef>
                <a:spcPts val="0"/>
              </a:spcBef>
              <a:spcAft>
                <a:spcPts val="0"/>
              </a:spcAft>
              <a:buClr>
                <a:schemeClr val="accent2"/>
              </a:buClr>
              <a:buSzPts val="5000"/>
              <a:buNone/>
              <a:defRPr sz="5000">
                <a:solidFill>
                  <a:schemeClr val="accent2"/>
                </a:solidFill>
              </a:defRPr>
            </a:lvl7pPr>
            <a:lvl8pPr lvl="7" algn="r" rtl="0">
              <a:spcBef>
                <a:spcPts val="0"/>
              </a:spcBef>
              <a:spcAft>
                <a:spcPts val="0"/>
              </a:spcAft>
              <a:buClr>
                <a:schemeClr val="accent2"/>
              </a:buClr>
              <a:buSzPts val="5000"/>
              <a:buNone/>
              <a:defRPr sz="5000">
                <a:solidFill>
                  <a:schemeClr val="accent2"/>
                </a:solidFill>
              </a:defRPr>
            </a:lvl8pPr>
            <a:lvl9pPr lvl="8" algn="r" rtl="0">
              <a:spcBef>
                <a:spcPts val="0"/>
              </a:spcBef>
              <a:spcAft>
                <a:spcPts val="0"/>
              </a:spcAft>
              <a:buClr>
                <a:schemeClr val="accent2"/>
              </a:buClr>
              <a:buSzPts val="5000"/>
              <a:buNone/>
              <a:defRPr sz="5000">
                <a:solidFill>
                  <a:schemeClr val="accent2"/>
                </a:solidFill>
              </a:defRPr>
            </a:lvl9pPr>
          </a:lstStyle>
          <a:p>
            <a:endParaRPr/>
          </a:p>
        </p:txBody>
      </p:sp>
      <p:sp>
        <p:nvSpPr>
          <p:cNvPr id="176" name="Google Shape;176;p22"/>
          <p:cNvSpPr txBox="1">
            <a:spLocks noGrp="1"/>
          </p:cNvSpPr>
          <p:nvPr>
            <p:ph type="title" idx="2" hasCustomPrompt="1"/>
          </p:nvPr>
        </p:nvSpPr>
        <p:spPr>
          <a:xfrm flipH="1">
            <a:off x="7341580" y="3767775"/>
            <a:ext cx="1327200" cy="916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lumn text 2">
  <p:cSld name="CUSTOM_8">
    <p:spTree>
      <p:nvGrpSpPr>
        <p:cNvPr id="1" name="Shape 197"/>
        <p:cNvGrpSpPr/>
        <p:nvPr/>
      </p:nvGrpSpPr>
      <p:grpSpPr>
        <a:xfrm>
          <a:off x="0" y="0"/>
          <a:ext cx="0" cy="0"/>
          <a:chOff x="0" y="0"/>
          <a:chExt cx="0" cy="0"/>
        </a:xfrm>
      </p:grpSpPr>
      <p:grpSp>
        <p:nvGrpSpPr>
          <p:cNvPr id="198" name="Google Shape;198;p24"/>
          <p:cNvGrpSpPr/>
          <p:nvPr/>
        </p:nvGrpSpPr>
        <p:grpSpPr>
          <a:xfrm flipH="1">
            <a:off x="4248150" y="-323850"/>
            <a:ext cx="5143500" cy="5943600"/>
            <a:chOff x="-171450" y="-323850"/>
            <a:chExt cx="5143500" cy="5943600"/>
          </a:xfrm>
        </p:grpSpPr>
        <p:sp>
          <p:nvSpPr>
            <p:cNvPr id="199" name="Google Shape;199;p24"/>
            <p:cNvSpPr/>
            <p:nvPr/>
          </p:nvSpPr>
          <p:spPr>
            <a:xfrm flipH="1">
              <a:off x="-171450" y="-323850"/>
              <a:ext cx="5143500" cy="5943600"/>
            </a:xfrm>
            <a:custGeom>
              <a:avLst/>
              <a:gdLst/>
              <a:ahLst/>
              <a:cxnLst/>
              <a:rect l="l" t="t" r="r" b="b"/>
              <a:pathLst>
                <a:path w="205740" h="237744" extrusionOk="0">
                  <a:moveTo>
                    <a:pt x="25908" y="0"/>
                  </a:moveTo>
                  <a:lnTo>
                    <a:pt x="0" y="115824"/>
                  </a:lnTo>
                  <a:lnTo>
                    <a:pt x="16764" y="237744"/>
                  </a:lnTo>
                  <a:lnTo>
                    <a:pt x="205740" y="237744"/>
                  </a:lnTo>
                  <a:lnTo>
                    <a:pt x="205740" y="1524"/>
                  </a:lnTo>
                  <a:close/>
                </a:path>
              </a:pathLst>
            </a:custGeom>
            <a:solidFill>
              <a:schemeClr val="accent3"/>
            </a:solidFill>
            <a:ln>
              <a:noFill/>
            </a:ln>
          </p:spPr>
        </p:sp>
        <p:sp>
          <p:nvSpPr>
            <p:cNvPr id="200" name="Google Shape;200;p24"/>
            <p:cNvSpPr/>
            <p:nvPr/>
          </p:nvSpPr>
          <p:spPr>
            <a:xfrm flipH="1">
              <a:off x="4371975" y="-323850"/>
              <a:ext cx="438150" cy="1962150"/>
            </a:xfrm>
            <a:custGeom>
              <a:avLst/>
              <a:gdLst/>
              <a:ahLst/>
              <a:cxnLst/>
              <a:rect l="l" t="t" r="r" b="b"/>
              <a:pathLst>
                <a:path w="17526" h="78486" extrusionOk="0">
                  <a:moveTo>
                    <a:pt x="17526" y="0"/>
                  </a:moveTo>
                  <a:lnTo>
                    <a:pt x="3429" y="0"/>
                  </a:lnTo>
                  <a:lnTo>
                    <a:pt x="0" y="78486"/>
                  </a:lnTo>
                  <a:close/>
                </a:path>
              </a:pathLst>
            </a:custGeom>
            <a:solidFill>
              <a:schemeClr val="accent1"/>
            </a:solidFill>
            <a:ln>
              <a:noFill/>
            </a:ln>
          </p:spPr>
        </p:sp>
      </p:grpSp>
      <p:sp>
        <p:nvSpPr>
          <p:cNvPr id="201" name="Google Shape;201;p24"/>
          <p:cNvSpPr txBox="1">
            <a:spLocks noGrp="1"/>
          </p:cNvSpPr>
          <p:nvPr>
            <p:ph type="subTitle" idx="1"/>
          </p:nvPr>
        </p:nvSpPr>
        <p:spPr>
          <a:xfrm>
            <a:off x="1032469" y="3418962"/>
            <a:ext cx="2962800" cy="11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lvl1pPr>
            <a:lvl2pPr lvl="1" algn="ctr" rtl="0">
              <a:lnSpc>
                <a:spcPct val="100000"/>
              </a:lnSpc>
              <a:spcBef>
                <a:spcPts val="0"/>
              </a:spcBef>
              <a:spcAft>
                <a:spcPts val="0"/>
              </a:spcAft>
              <a:buNone/>
              <a:defRPr sz="1800"/>
            </a:lvl2pPr>
            <a:lvl3pPr lvl="2" algn="ctr" rtl="0">
              <a:lnSpc>
                <a:spcPct val="100000"/>
              </a:lnSpc>
              <a:spcBef>
                <a:spcPts val="0"/>
              </a:spcBef>
              <a:spcAft>
                <a:spcPts val="0"/>
              </a:spcAft>
              <a:buNone/>
              <a:defRPr sz="1800"/>
            </a:lvl3pPr>
            <a:lvl4pPr lvl="3" algn="ctr" rtl="0">
              <a:lnSpc>
                <a:spcPct val="100000"/>
              </a:lnSpc>
              <a:spcBef>
                <a:spcPts val="0"/>
              </a:spcBef>
              <a:spcAft>
                <a:spcPts val="0"/>
              </a:spcAft>
              <a:buNone/>
              <a:defRPr sz="1800"/>
            </a:lvl4pPr>
            <a:lvl5pPr lvl="4" algn="ctr" rtl="0">
              <a:lnSpc>
                <a:spcPct val="100000"/>
              </a:lnSpc>
              <a:spcBef>
                <a:spcPts val="0"/>
              </a:spcBef>
              <a:spcAft>
                <a:spcPts val="0"/>
              </a:spcAft>
              <a:buNone/>
              <a:defRPr sz="1800"/>
            </a:lvl5pPr>
            <a:lvl6pPr lvl="5" algn="ctr" rtl="0">
              <a:lnSpc>
                <a:spcPct val="100000"/>
              </a:lnSpc>
              <a:spcBef>
                <a:spcPts val="0"/>
              </a:spcBef>
              <a:spcAft>
                <a:spcPts val="0"/>
              </a:spcAft>
              <a:buNone/>
              <a:defRPr sz="1800"/>
            </a:lvl6pPr>
            <a:lvl7pPr lvl="6" algn="ctr" rtl="0">
              <a:lnSpc>
                <a:spcPct val="100000"/>
              </a:lnSpc>
              <a:spcBef>
                <a:spcPts val="0"/>
              </a:spcBef>
              <a:spcAft>
                <a:spcPts val="0"/>
              </a:spcAft>
              <a:buNone/>
              <a:defRPr sz="1800"/>
            </a:lvl7pPr>
            <a:lvl8pPr lvl="7" algn="ctr" rtl="0">
              <a:lnSpc>
                <a:spcPct val="100000"/>
              </a:lnSpc>
              <a:spcBef>
                <a:spcPts val="0"/>
              </a:spcBef>
              <a:spcAft>
                <a:spcPts val="0"/>
              </a:spcAft>
              <a:buNone/>
              <a:defRPr sz="1800"/>
            </a:lvl8pPr>
            <a:lvl9pPr lvl="8" algn="ctr" rtl="0">
              <a:lnSpc>
                <a:spcPct val="100000"/>
              </a:lnSpc>
              <a:spcBef>
                <a:spcPts val="0"/>
              </a:spcBef>
              <a:spcAft>
                <a:spcPts val="0"/>
              </a:spcAft>
              <a:buNone/>
              <a:defRPr sz="1800"/>
            </a:lvl9pPr>
          </a:lstStyle>
          <a:p>
            <a:endParaRPr/>
          </a:p>
        </p:txBody>
      </p:sp>
      <p:sp>
        <p:nvSpPr>
          <p:cNvPr id="202" name="Google Shape;202;p24"/>
          <p:cNvSpPr txBox="1">
            <a:spLocks noGrp="1"/>
          </p:cNvSpPr>
          <p:nvPr>
            <p:ph type="title"/>
          </p:nvPr>
        </p:nvSpPr>
        <p:spPr>
          <a:xfrm>
            <a:off x="1032456" y="2874249"/>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sz="3000"/>
            </a:lvl2pPr>
            <a:lvl3pPr lvl="2" rtl="0">
              <a:lnSpc>
                <a:spcPct val="100000"/>
              </a:lnSpc>
              <a:spcBef>
                <a:spcPts val="0"/>
              </a:spcBef>
              <a:spcAft>
                <a:spcPts val="0"/>
              </a:spcAft>
              <a:buSzPts val="3000"/>
              <a:buNone/>
              <a:defRPr sz="3000"/>
            </a:lvl3pPr>
            <a:lvl4pPr lvl="3" rtl="0">
              <a:lnSpc>
                <a:spcPct val="100000"/>
              </a:lnSpc>
              <a:spcBef>
                <a:spcPts val="0"/>
              </a:spcBef>
              <a:spcAft>
                <a:spcPts val="0"/>
              </a:spcAft>
              <a:buSzPts val="3000"/>
              <a:buNone/>
              <a:defRPr sz="3000"/>
            </a:lvl4pPr>
            <a:lvl5pPr lvl="4" rtl="0">
              <a:lnSpc>
                <a:spcPct val="100000"/>
              </a:lnSpc>
              <a:spcBef>
                <a:spcPts val="0"/>
              </a:spcBef>
              <a:spcAft>
                <a:spcPts val="0"/>
              </a:spcAft>
              <a:buSzPts val="3000"/>
              <a:buNone/>
              <a:defRPr sz="3000"/>
            </a:lvl5pPr>
            <a:lvl6pPr lvl="5" rtl="0">
              <a:lnSpc>
                <a:spcPct val="100000"/>
              </a:lnSpc>
              <a:spcBef>
                <a:spcPts val="0"/>
              </a:spcBef>
              <a:spcAft>
                <a:spcPts val="0"/>
              </a:spcAft>
              <a:buSzPts val="3000"/>
              <a:buNone/>
              <a:defRPr sz="3000"/>
            </a:lvl6pPr>
            <a:lvl7pPr lvl="6" rtl="0">
              <a:lnSpc>
                <a:spcPct val="100000"/>
              </a:lnSpc>
              <a:spcBef>
                <a:spcPts val="0"/>
              </a:spcBef>
              <a:spcAft>
                <a:spcPts val="0"/>
              </a:spcAft>
              <a:buSzPts val="3000"/>
              <a:buNone/>
              <a:defRPr sz="3000"/>
            </a:lvl7pPr>
            <a:lvl8pPr lvl="7" rtl="0">
              <a:lnSpc>
                <a:spcPct val="100000"/>
              </a:lnSpc>
              <a:spcBef>
                <a:spcPts val="0"/>
              </a:spcBef>
              <a:spcAft>
                <a:spcPts val="0"/>
              </a:spcAft>
              <a:buSzPts val="3000"/>
              <a:buNone/>
              <a:defRPr sz="3000"/>
            </a:lvl8pPr>
            <a:lvl9pPr lvl="8" rtl="0">
              <a:lnSpc>
                <a:spcPct val="100000"/>
              </a:lnSpc>
              <a:spcBef>
                <a:spcPts val="0"/>
              </a:spcBef>
              <a:spcAft>
                <a:spcPts val="0"/>
              </a:spcAft>
              <a:buSzPts val="3000"/>
              <a:buNone/>
              <a:defRPr sz="3000"/>
            </a:lvl9pPr>
          </a:lstStyle>
          <a:p>
            <a:endParaRPr/>
          </a:p>
        </p:txBody>
      </p:sp>
      <p:sp>
        <p:nvSpPr>
          <p:cNvPr id="203" name="Google Shape;203;p24"/>
          <p:cNvSpPr txBox="1">
            <a:spLocks noGrp="1"/>
          </p:cNvSpPr>
          <p:nvPr>
            <p:ph type="title" idx="2"/>
          </p:nvPr>
        </p:nvSpPr>
        <p:spPr>
          <a:xfrm>
            <a:off x="5147531" y="2874249"/>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Clr>
                <a:schemeClr val="dk1"/>
              </a:buClr>
              <a:buSzPts val="3000"/>
              <a:buNone/>
              <a:defRPr sz="3000">
                <a:solidFill>
                  <a:schemeClr val="dk1"/>
                </a:solidFill>
              </a:defRPr>
            </a:lvl2pPr>
            <a:lvl3pPr lvl="2" rtl="0">
              <a:lnSpc>
                <a:spcPct val="100000"/>
              </a:lnSpc>
              <a:spcBef>
                <a:spcPts val="0"/>
              </a:spcBef>
              <a:spcAft>
                <a:spcPts val="0"/>
              </a:spcAft>
              <a:buClr>
                <a:schemeClr val="dk1"/>
              </a:buClr>
              <a:buSzPts val="3000"/>
              <a:buNone/>
              <a:defRPr sz="3000">
                <a:solidFill>
                  <a:schemeClr val="dk1"/>
                </a:solidFill>
              </a:defRPr>
            </a:lvl3pPr>
            <a:lvl4pPr lvl="3" rtl="0">
              <a:lnSpc>
                <a:spcPct val="100000"/>
              </a:lnSpc>
              <a:spcBef>
                <a:spcPts val="0"/>
              </a:spcBef>
              <a:spcAft>
                <a:spcPts val="0"/>
              </a:spcAft>
              <a:buClr>
                <a:schemeClr val="dk1"/>
              </a:buClr>
              <a:buSzPts val="3000"/>
              <a:buNone/>
              <a:defRPr sz="3000">
                <a:solidFill>
                  <a:schemeClr val="dk1"/>
                </a:solidFill>
              </a:defRPr>
            </a:lvl4pPr>
            <a:lvl5pPr lvl="4" rtl="0">
              <a:lnSpc>
                <a:spcPct val="100000"/>
              </a:lnSpc>
              <a:spcBef>
                <a:spcPts val="0"/>
              </a:spcBef>
              <a:spcAft>
                <a:spcPts val="0"/>
              </a:spcAft>
              <a:buClr>
                <a:schemeClr val="dk1"/>
              </a:buClr>
              <a:buSzPts val="3000"/>
              <a:buNone/>
              <a:defRPr sz="3000">
                <a:solidFill>
                  <a:schemeClr val="dk1"/>
                </a:solidFill>
              </a:defRPr>
            </a:lvl5pPr>
            <a:lvl6pPr lvl="5" rtl="0">
              <a:lnSpc>
                <a:spcPct val="100000"/>
              </a:lnSpc>
              <a:spcBef>
                <a:spcPts val="0"/>
              </a:spcBef>
              <a:spcAft>
                <a:spcPts val="0"/>
              </a:spcAft>
              <a:buClr>
                <a:schemeClr val="dk1"/>
              </a:buClr>
              <a:buSzPts val="3000"/>
              <a:buNone/>
              <a:defRPr sz="3000">
                <a:solidFill>
                  <a:schemeClr val="dk1"/>
                </a:solidFill>
              </a:defRPr>
            </a:lvl6pPr>
            <a:lvl7pPr lvl="6" rtl="0">
              <a:lnSpc>
                <a:spcPct val="100000"/>
              </a:lnSpc>
              <a:spcBef>
                <a:spcPts val="0"/>
              </a:spcBef>
              <a:spcAft>
                <a:spcPts val="0"/>
              </a:spcAft>
              <a:buClr>
                <a:schemeClr val="dk1"/>
              </a:buClr>
              <a:buSzPts val="3000"/>
              <a:buNone/>
              <a:defRPr sz="3000">
                <a:solidFill>
                  <a:schemeClr val="dk1"/>
                </a:solidFill>
              </a:defRPr>
            </a:lvl7pPr>
            <a:lvl8pPr lvl="7" rtl="0">
              <a:lnSpc>
                <a:spcPct val="100000"/>
              </a:lnSpc>
              <a:spcBef>
                <a:spcPts val="0"/>
              </a:spcBef>
              <a:spcAft>
                <a:spcPts val="0"/>
              </a:spcAft>
              <a:buClr>
                <a:schemeClr val="dk1"/>
              </a:buClr>
              <a:buSzPts val="3000"/>
              <a:buNone/>
              <a:defRPr sz="3000">
                <a:solidFill>
                  <a:schemeClr val="dk1"/>
                </a:solidFill>
              </a:defRPr>
            </a:lvl8pPr>
            <a:lvl9pPr lvl="8" rtl="0">
              <a:lnSpc>
                <a:spcPct val="100000"/>
              </a:lnSpc>
              <a:spcBef>
                <a:spcPts val="0"/>
              </a:spcBef>
              <a:spcAft>
                <a:spcPts val="0"/>
              </a:spcAft>
              <a:buClr>
                <a:schemeClr val="dk1"/>
              </a:buClr>
              <a:buSzPts val="3000"/>
              <a:buNone/>
              <a:defRPr sz="3000">
                <a:solidFill>
                  <a:schemeClr val="dk1"/>
                </a:solidFill>
              </a:defRPr>
            </a:lvl9pPr>
          </a:lstStyle>
          <a:p>
            <a:endParaRPr/>
          </a:p>
        </p:txBody>
      </p:sp>
      <p:sp>
        <p:nvSpPr>
          <p:cNvPr id="204" name="Google Shape;204;p24"/>
          <p:cNvSpPr txBox="1">
            <a:spLocks noGrp="1"/>
          </p:cNvSpPr>
          <p:nvPr>
            <p:ph type="subTitle" idx="3"/>
          </p:nvPr>
        </p:nvSpPr>
        <p:spPr>
          <a:xfrm>
            <a:off x="5147544" y="3418962"/>
            <a:ext cx="2964000" cy="11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lvl1pPr>
            <a:lvl2pPr lvl="1" algn="ctr" rtl="0">
              <a:lnSpc>
                <a:spcPct val="100000"/>
              </a:lnSpc>
              <a:spcBef>
                <a:spcPts val="0"/>
              </a:spcBef>
              <a:spcAft>
                <a:spcPts val="0"/>
              </a:spcAft>
              <a:buNone/>
              <a:defRPr sz="1800"/>
            </a:lvl2pPr>
            <a:lvl3pPr lvl="2" algn="ctr" rtl="0">
              <a:lnSpc>
                <a:spcPct val="100000"/>
              </a:lnSpc>
              <a:spcBef>
                <a:spcPts val="0"/>
              </a:spcBef>
              <a:spcAft>
                <a:spcPts val="0"/>
              </a:spcAft>
              <a:buNone/>
              <a:defRPr sz="1800"/>
            </a:lvl3pPr>
            <a:lvl4pPr lvl="3" algn="ctr" rtl="0">
              <a:lnSpc>
                <a:spcPct val="100000"/>
              </a:lnSpc>
              <a:spcBef>
                <a:spcPts val="0"/>
              </a:spcBef>
              <a:spcAft>
                <a:spcPts val="0"/>
              </a:spcAft>
              <a:buNone/>
              <a:defRPr sz="1800"/>
            </a:lvl4pPr>
            <a:lvl5pPr lvl="4" algn="ctr" rtl="0">
              <a:lnSpc>
                <a:spcPct val="100000"/>
              </a:lnSpc>
              <a:spcBef>
                <a:spcPts val="0"/>
              </a:spcBef>
              <a:spcAft>
                <a:spcPts val="0"/>
              </a:spcAft>
              <a:buNone/>
              <a:defRPr sz="1800"/>
            </a:lvl5pPr>
            <a:lvl6pPr lvl="5" algn="ctr" rtl="0">
              <a:lnSpc>
                <a:spcPct val="100000"/>
              </a:lnSpc>
              <a:spcBef>
                <a:spcPts val="0"/>
              </a:spcBef>
              <a:spcAft>
                <a:spcPts val="0"/>
              </a:spcAft>
              <a:buNone/>
              <a:defRPr sz="1800"/>
            </a:lvl6pPr>
            <a:lvl7pPr lvl="6" algn="ctr" rtl="0">
              <a:lnSpc>
                <a:spcPct val="100000"/>
              </a:lnSpc>
              <a:spcBef>
                <a:spcPts val="0"/>
              </a:spcBef>
              <a:spcAft>
                <a:spcPts val="0"/>
              </a:spcAft>
              <a:buNone/>
              <a:defRPr sz="1800"/>
            </a:lvl7pPr>
            <a:lvl8pPr lvl="7" algn="ctr" rtl="0">
              <a:lnSpc>
                <a:spcPct val="100000"/>
              </a:lnSpc>
              <a:spcBef>
                <a:spcPts val="0"/>
              </a:spcBef>
              <a:spcAft>
                <a:spcPts val="0"/>
              </a:spcAft>
              <a:buNone/>
              <a:defRPr sz="1800"/>
            </a:lvl8pPr>
            <a:lvl9pPr lvl="8" algn="ctr" rtl="0">
              <a:lnSpc>
                <a:spcPct val="100000"/>
              </a:lnSpc>
              <a:spcBef>
                <a:spcPts val="0"/>
              </a:spcBef>
              <a:spcAft>
                <a:spcPts val="0"/>
              </a:spcAft>
              <a:buNone/>
              <a:defRPr sz="18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6" y="539500"/>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Carter One"/>
              <a:buNone/>
              <a:defRPr sz="3000">
                <a:solidFill>
                  <a:schemeClr val="dk1"/>
                </a:solidFill>
                <a:latin typeface="Carter One"/>
                <a:ea typeface="Carter One"/>
                <a:cs typeface="Carter One"/>
                <a:sym typeface="Carter One"/>
              </a:defRPr>
            </a:lvl1pPr>
            <a:lvl2pPr lvl="1">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2pPr>
            <a:lvl3pPr lvl="2">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3pPr>
            <a:lvl4pPr lvl="3">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4pPr>
            <a:lvl5pPr lvl="4">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5pPr>
            <a:lvl6pPr lvl="5">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6pPr>
            <a:lvl7pPr lvl="6">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7pPr>
            <a:lvl8pPr lvl="7">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8pPr>
            <a:lvl9pPr lvl="8">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9pPr>
          </a:lstStyle>
          <a:p>
            <a:endParaRPr/>
          </a:p>
        </p:txBody>
      </p:sp>
      <p:sp>
        <p:nvSpPr>
          <p:cNvPr id="7" name="Google Shape;7;p1"/>
          <p:cNvSpPr txBox="1">
            <a:spLocks noGrp="1"/>
          </p:cNvSpPr>
          <p:nvPr>
            <p:ph type="body" idx="1"/>
          </p:nvPr>
        </p:nvSpPr>
        <p:spPr>
          <a:xfrm>
            <a:off x="713225" y="1480575"/>
            <a:ext cx="7717500" cy="31233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1pPr>
            <a:lvl2pPr marL="914400" lvl="1"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2pPr>
            <a:lvl3pPr marL="1371600" lvl="2"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3pPr>
            <a:lvl4pPr marL="1828800" lvl="3"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4pPr>
            <a:lvl5pPr marL="2286000" lvl="4"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5pPr>
            <a:lvl6pPr marL="2743200" lvl="5"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6pPr>
            <a:lvl7pPr marL="3200400" lvl="6"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7pPr>
            <a:lvl8pPr marL="3657600" lvl="7"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8pPr>
            <a:lvl9pPr marL="4114800" lvl="8"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5" r:id="rId4"/>
    <p:sldLayoutId id="2147483658" r:id="rId5"/>
    <p:sldLayoutId id="2147483660" r:id="rId6"/>
    <p:sldLayoutId id="2147483665" r:id="rId7"/>
    <p:sldLayoutId id="2147483667" r:id="rId8"/>
    <p:sldLayoutId id="2147483668" r:id="rId9"/>
    <p:sldLayoutId id="2147483670"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pic>
        <p:nvPicPr>
          <p:cNvPr id="299" name="Google Shape;299;p33"/>
          <p:cNvPicPr preferRelativeResize="0"/>
          <p:nvPr/>
        </p:nvPicPr>
        <p:blipFill rotWithShape="1">
          <a:blip r:embed="rId3">
            <a:alphaModFix/>
          </a:blip>
          <a:srcRect l="11394" t="-210" r="4579" b="209"/>
          <a:stretch/>
        </p:blipFill>
        <p:spPr>
          <a:xfrm rot="138568">
            <a:off x="3813497" y="336886"/>
            <a:ext cx="5628880" cy="4469729"/>
          </a:xfrm>
          <a:prstGeom prst="rect">
            <a:avLst/>
          </a:prstGeom>
          <a:noFill/>
          <a:ln>
            <a:noFill/>
          </a:ln>
        </p:spPr>
      </p:pic>
      <p:grpSp>
        <p:nvGrpSpPr>
          <p:cNvPr id="300" name="Google Shape;300;p33"/>
          <p:cNvGrpSpPr/>
          <p:nvPr/>
        </p:nvGrpSpPr>
        <p:grpSpPr>
          <a:xfrm>
            <a:off x="295607" y="865280"/>
            <a:ext cx="4711051" cy="3412937"/>
            <a:chOff x="3958700" y="1446124"/>
            <a:chExt cx="4125625" cy="2988823"/>
          </a:xfrm>
        </p:grpSpPr>
        <p:sp>
          <p:nvSpPr>
            <p:cNvPr id="301" name="Google Shape;301;p33"/>
            <p:cNvSpPr/>
            <p:nvPr/>
          </p:nvSpPr>
          <p:spPr>
            <a:xfrm>
              <a:off x="3996300" y="1504500"/>
              <a:ext cx="4080950" cy="2849150"/>
            </a:xfrm>
            <a:custGeom>
              <a:avLst/>
              <a:gdLst/>
              <a:ahLst/>
              <a:cxnLst/>
              <a:rect l="l" t="t" r="r" b="b"/>
              <a:pathLst>
                <a:path w="163238" h="113966" extrusionOk="0">
                  <a:moveTo>
                    <a:pt x="16550" y="3761"/>
                  </a:moveTo>
                  <a:lnTo>
                    <a:pt x="152330" y="0"/>
                  </a:lnTo>
                  <a:lnTo>
                    <a:pt x="163238" y="113966"/>
                  </a:lnTo>
                  <a:lnTo>
                    <a:pt x="0" y="84252"/>
                  </a:lnTo>
                  <a:close/>
                </a:path>
              </a:pathLst>
            </a:custGeom>
            <a:solidFill>
              <a:schemeClr val="lt2"/>
            </a:solidFill>
            <a:ln>
              <a:noFill/>
            </a:ln>
          </p:spPr>
        </p:sp>
        <p:sp>
          <p:nvSpPr>
            <p:cNvPr id="302" name="Google Shape;302;p33"/>
            <p:cNvSpPr/>
            <p:nvPr/>
          </p:nvSpPr>
          <p:spPr>
            <a:xfrm>
              <a:off x="3958700" y="1904125"/>
              <a:ext cx="332425" cy="1694925"/>
            </a:xfrm>
            <a:custGeom>
              <a:avLst/>
              <a:gdLst/>
              <a:ahLst/>
              <a:cxnLst/>
              <a:rect l="l" t="t" r="r" b="b"/>
              <a:pathLst>
                <a:path w="13297" h="67797" extrusionOk="0">
                  <a:moveTo>
                    <a:pt x="0" y="67797"/>
                  </a:moveTo>
                  <a:lnTo>
                    <a:pt x="6151" y="0"/>
                  </a:lnTo>
                  <a:lnTo>
                    <a:pt x="13297" y="1129"/>
                  </a:lnTo>
                  <a:close/>
                </a:path>
              </a:pathLst>
            </a:custGeom>
            <a:solidFill>
              <a:schemeClr val="accent1"/>
            </a:solidFill>
            <a:ln>
              <a:noFill/>
            </a:ln>
          </p:spPr>
        </p:sp>
        <p:sp>
          <p:nvSpPr>
            <p:cNvPr id="303" name="Google Shape;303;p33"/>
            <p:cNvSpPr/>
            <p:nvPr/>
          </p:nvSpPr>
          <p:spPr>
            <a:xfrm>
              <a:off x="4420426" y="1446124"/>
              <a:ext cx="1256700" cy="108150"/>
            </a:xfrm>
            <a:custGeom>
              <a:avLst/>
              <a:gdLst/>
              <a:ahLst/>
              <a:cxnLst/>
              <a:rect l="l" t="t" r="r" b="b"/>
              <a:pathLst>
                <a:path w="50268" h="4326" extrusionOk="0">
                  <a:moveTo>
                    <a:pt x="50268" y="3369"/>
                  </a:moveTo>
                  <a:lnTo>
                    <a:pt x="0" y="4326"/>
                  </a:lnTo>
                  <a:lnTo>
                    <a:pt x="940" y="0"/>
                  </a:lnTo>
                  <a:close/>
                </a:path>
              </a:pathLst>
            </a:custGeom>
            <a:solidFill>
              <a:schemeClr val="accent2"/>
            </a:solidFill>
            <a:ln>
              <a:noFill/>
            </a:ln>
          </p:spPr>
        </p:sp>
        <p:sp>
          <p:nvSpPr>
            <p:cNvPr id="304" name="Google Shape;304;p33"/>
            <p:cNvSpPr/>
            <p:nvPr/>
          </p:nvSpPr>
          <p:spPr>
            <a:xfrm>
              <a:off x="7846500" y="1499800"/>
              <a:ext cx="134400" cy="1403400"/>
            </a:xfrm>
            <a:custGeom>
              <a:avLst/>
              <a:gdLst/>
              <a:ahLst/>
              <a:cxnLst/>
              <a:rect l="l" t="t" r="r" b="b"/>
              <a:pathLst>
                <a:path w="5376" h="56136" extrusionOk="0">
                  <a:moveTo>
                    <a:pt x="5376" y="56136"/>
                  </a:moveTo>
                  <a:lnTo>
                    <a:pt x="0" y="94"/>
                  </a:lnTo>
                  <a:lnTo>
                    <a:pt x="4136" y="0"/>
                  </a:lnTo>
                  <a:close/>
                </a:path>
              </a:pathLst>
            </a:custGeom>
            <a:solidFill>
              <a:schemeClr val="accent2"/>
            </a:solidFill>
            <a:ln>
              <a:noFill/>
            </a:ln>
          </p:spPr>
        </p:sp>
        <p:sp>
          <p:nvSpPr>
            <p:cNvPr id="305" name="Google Shape;305;p33"/>
            <p:cNvSpPr/>
            <p:nvPr/>
          </p:nvSpPr>
          <p:spPr>
            <a:xfrm>
              <a:off x="7212175" y="4256272"/>
              <a:ext cx="872150" cy="178675"/>
            </a:xfrm>
            <a:custGeom>
              <a:avLst/>
              <a:gdLst/>
              <a:ahLst/>
              <a:cxnLst/>
              <a:rect l="l" t="t" r="r" b="b"/>
              <a:pathLst>
                <a:path w="34886" h="7147" extrusionOk="0">
                  <a:moveTo>
                    <a:pt x="34886" y="5681"/>
                  </a:moveTo>
                  <a:lnTo>
                    <a:pt x="0" y="7147"/>
                  </a:lnTo>
                  <a:lnTo>
                    <a:pt x="2256" y="0"/>
                  </a:lnTo>
                  <a:close/>
                </a:path>
              </a:pathLst>
            </a:custGeom>
            <a:solidFill>
              <a:schemeClr val="lt2"/>
            </a:solidFill>
            <a:ln>
              <a:noFill/>
            </a:ln>
          </p:spPr>
        </p:sp>
      </p:grpSp>
      <p:sp>
        <p:nvSpPr>
          <p:cNvPr id="306" name="Google Shape;306;p33"/>
          <p:cNvSpPr txBox="1">
            <a:spLocks noGrp="1"/>
          </p:cNvSpPr>
          <p:nvPr>
            <p:ph type="ctrTitle"/>
          </p:nvPr>
        </p:nvSpPr>
        <p:spPr>
          <a:xfrm>
            <a:off x="655083" y="1629192"/>
            <a:ext cx="3992100" cy="1791000"/>
          </a:xfrm>
          <a:prstGeom prst="rect">
            <a:avLst/>
          </a:prstGeom>
        </p:spPr>
        <p:txBody>
          <a:bodyPr spcFirstLastPara="1" wrap="square" lIns="91425" tIns="91425" rIns="91425" bIns="91425" anchor="ctr" anchorCtr="0">
            <a:noAutofit/>
          </a:bodyPr>
          <a:lstStyle/>
          <a:p>
            <a:r>
              <a:rPr lang="en-GB" sz="2500" b="1" dirty="0">
                <a:latin typeface="+mj-lt"/>
                <a:cs typeface="Times New Roman" pitchFamily="18" charset="0"/>
              </a:rPr>
              <a:t>THE ROLE AND IMPORTANCE OF HOSPITALITY &amp; GUEST SERVICES WITHIN THE HOTEL INDUSTRY</a:t>
            </a:r>
            <a:endParaRPr lang="en-IN" sz="2500" dirty="0">
              <a:latin typeface="+mj-lt"/>
              <a:cs typeface="Times New Roman" pitchFamily="18" charset="0"/>
            </a:endParaRPr>
          </a:p>
        </p:txBody>
      </p:sp>
      <p:sp>
        <p:nvSpPr>
          <p:cNvPr id="308" name="Google Shape;308;p33"/>
          <p:cNvSpPr/>
          <p:nvPr/>
        </p:nvSpPr>
        <p:spPr>
          <a:xfrm>
            <a:off x="7602425" y="270825"/>
            <a:ext cx="1647300" cy="117700"/>
          </a:xfrm>
          <a:custGeom>
            <a:avLst/>
            <a:gdLst/>
            <a:ahLst/>
            <a:cxnLst/>
            <a:rect l="l" t="t" r="r" b="b"/>
            <a:pathLst>
              <a:path w="65892" h="4708" extrusionOk="0">
                <a:moveTo>
                  <a:pt x="0" y="2143"/>
                </a:moveTo>
                <a:lnTo>
                  <a:pt x="65892" y="0"/>
                </a:lnTo>
                <a:lnTo>
                  <a:pt x="65501" y="4708"/>
                </a:lnTo>
                <a:close/>
              </a:path>
            </a:pathLst>
          </a:custGeom>
          <a:solidFill>
            <a:schemeClr val="lt2"/>
          </a:solidFill>
          <a:ln>
            <a:noFill/>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571472" y="1428742"/>
            <a:ext cx="3786214" cy="1614000"/>
          </a:xfrm>
          <a:prstGeom prst="rect">
            <a:avLst/>
          </a:prstGeom>
        </p:spPr>
        <p:txBody>
          <a:bodyPr spcFirstLastPara="1" wrap="square" lIns="91425" tIns="91425" rIns="91425" bIns="91425" anchor="t" anchorCtr="0">
            <a:noAutofit/>
          </a:bodyPr>
          <a:lstStyle/>
          <a:p>
            <a:pPr lvl="0">
              <a:buFont typeface="Arial" pitchFamily="34" charset="0"/>
              <a:buChar char="•"/>
            </a:pPr>
            <a:r>
              <a:rPr lang="en-GB" sz="1000" dirty="0">
                <a:latin typeface="+mn-lt"/>
              </a:rPr>
              <a:t>The foundation of outstanding service is hospitality, which promotes relationships, trust, and lifelong memories. </a:t>
            </a:r>
            <a:endParaRPr lang="en-IN" sz="1000" dirty="0">
              <a:latin typeface="+mn-lt"/>
            </a:endParaRPr>
          </a:p>
          <a:p>
            <a:pPr lvl="0">
              <a:buFont typeface="Arial" pitchFamily="34" charset="0"/>
              <a:buChar char="•"/>
            </a:pPr>
            <a:r>
              <a:rPr lang="en-GB" sz="1000" dirty="0">
                <a:latin typeface="+mn-lt"/>
              </a:rPr>
              <a:t>Hotels provide individualized service, first-rate lodging, attentive employees, outstanding food, and a dedication to environmental responsibility that meets and exceeds visitor expectations. </a:t>
            </a:r>
            <a:endParaRPr lang="en-IN" sz="1000" dirty="0">
              <a:latin typeface="+mn-lt"/>
            </a:endParaRPr>
          </a:p>
          <a:p>
            <a:pPr lvl="0">
              <a:buFont typeface="Arial" pitchFamily="34" charset="0"/>
              <a:buChar char="•"/>
            </a:pPr>
            <a:r>
              <a:rPr lang="en-GB" sz="1000" dirty="0">
                <a:latin typeface="+mn-lt"/>
              </a:rPr>
              <a:t>In the always-changing hotel sector, feedback and continuous development provide long-lasting customer happiness and loyalty.</a:t>
            </a:r>
            <a:endParaRPr lang="en-IN" sz="1000" dirty="0">
              <a:latin typeface="+mn-lt"/>
            </a:endParaRPr>
          </a:p>
        </p:txBody>
      </p:sp>
      <p:sp>
        <p:nvSpPr>
          <p:cNvPr id="355" name="Google Shape;355;p36"/>
          <p:cNvSpPr txBox="1">
            <a:spLocks noGrp="1"/>
          </p:cNvSpPr>
          <p:nvPr>
            <p:ph type="title"/>
          </p:nvPr>
        </p:nvSpPr>
        <p:spPr>
          <a:xfrm>
            <a:off x="713225" y="539500"/>
            <a:ext cx="3217200" cy="1155000"/>
          </a:xfrm>
          <a:prstGeom prst="rect">
            <a:avLst/>
          </a:prstGeom>
        </p:spPr>
        <p:txBody>
          <a:bodyPr spcFirstLastPara="1" wrap="square" lIns="91425" tIns="91425" rIns="91425" bIns="91425" anchor="t" anchorCtr="0">
            <a:noAutofit/>
          </a:bodyPr>
          <a:lstStyle/>
          <a:p>
            <a:pPr lvl="0"/>
            <a:r>
              <a:rPr lang="en-IN" sz="2000" b="1" dirty="0">
                <a:latin typeface="+mj-lt"/>
              </a:rPr>
              <a:t>Summary</a:t>
            </a:r>
          </a:p>
        </p:txBody>
      </p:sp>
      <p:pic>
        <p:nvPicPr>
          <p:cNvPr id="356" name="Google Shape;356;p36"/>
          <p:cNvPicPr preferRelativeResize="0"/>
          <p:nvPr/>
        </p:nvPicPr>
        <p:blipFill rotWithShape="1">
          <a:blip r:embed="rId3">
            <a:alphaModFix/>
          </a:blip>
          <a:srcRect l="14378" r="14371"/>
          <a:stretch/>
        </p:blipFill>
        <p:spPr>
          <a:xfrm rot="95461" flipH="1">
            <a:off x="4562187" y="915469"/>
            <a:ext cx="3851999" cy="3607301"/>
          </a:xfrm>
          <a:prstGeom prst="rect">
            <a:avLst/>
          </a:prstGeom>
          <a:noFill/>
          <a:ln>
            <a:noFill/>
          </a:ln>
        </p:spPr>
      </p:pic>
      <p:sp>
        <p:nvSpPr>
          <p:cNvPr id="357" name="Google Shape;357;p36"/>
          <p:cNvSpPr/>
          <p:nvPr/>
        </p:nvSpPr>
        <p:spPr>
          <a:xfrm rot="95423">
            <a:off x="5703597" y="625323"/>
            <a:ext cx="2765630" cy="243431"/>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58" name="Google Shape;358;p36"/>
          <p:cNvSpPr/>
          <p:nvPr/>
        </p:nvSpPr>
        <p:spPr>
          <a:xfrm rot="5525853">
            <a:off x="7852452" y="3733090"/>
            <a:ext cx="1448207" cy="239865"/>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37"/>
          <p:cNvSpPr txBox="1">
            <a:spLocks noGrp="1"/>
          </p:cNvSpPr>
          <p:nvPr>
            <p:ph type="title"/>
          </p:nvPr>
        </p:nvSpPr>
        <p:spPr>
          <a:xfrm>
            <a:off x="4965574" y="1763700"/>
            <a:ext cx="3535515" cy="581700"/>
          </a:xfrm>
          <a:prstGeom prst="rect">
            <a:avLst/>
          </a:prstGeom>
        </p:spPr>
        <p:txBody>
          <a:bodyPr spcFirstLastPara="1" wrap="square" lIns="91425" tIns="91425" rIns="91425" bIns="91425" anchor="b" anchorCtr="0">
            <a:noAutofit/>
          </a:bodyPr>
          <a:lstStyle/>
          <a:p>
            <a:pPr algn="l"/>
            <a:r>
              <a:rPr lang="en-GB" sz="2000" b="1" dirty="0">
                <a:latin typeface="+mj-lt"/>
              </a:rPr>
              <a:t>A brief introduction to the hotel</a:t>
            </a:r>
            <a:endParaRPr lang="en-IN" sz="2000" b="1" dirty="0">
              <a:latin typeface="+mj-lt"/>
            </a:endParaRPr>
          </a:p>
        </p:txBody>
      </p:sp>
      <p:sp>
        <p:nvSpPr>
          <p:cNvPr id="405" name="Google Shape;405;p37"/>
          <p:cNvSpPr txBox="1">
            <a:spLocks noGrp="1"/>
          </p:cNvSpPr>
          <p:nvPr>
            <p:ph type="subTitle" idx="1"/>
          </p:nvPr>
        </p:nvSpPr>
        <p:spPr>
          <a:xfrm>
            <a:off x="4965574" y="2292800"/>
            <a:ext cx="3678391" cy="1153800"/>
          </a:xfrm>
          <a:prstGeom prst="rect">
            <a:avLst/>
          </a:prstGeom>
        </p:spPr>
        <p:txBody>
          <a:bodyPr spcFirstLastPara="1" wrap="square" lIns="91425" tIns="91425" rIns="91425" bIns="91425" anchor="t" anchorCtr="0">
            <a:noAutofit/>
          </a:bodyPr>
          <a:lstStyle/>
          <a:p>
            <a:pPr lvl="0" algn="l">
              <a:buFont typeface="Arial" pitchFamily="34" charset="0"/>
              <a:buChar char="•"/>
            </a:pPr>
            <a:r>
              <a:rPr lang="en-GB" sz="1000" dirty="0">
                <a:latin typeface="+mn-lt"/>
              </a:rPr>
              <a:t>A boutique hotel chain called Hotel Indigo is renowned for its distinctive, locally inspired decor and individualized guest experiences. </a:t>
            </a:r>
            <a:endParaRPr lang="en-IN" sz="1000" dirty="0">
              <a:latin typeface="+mn-lt"/>
            </a:endParaRPr>
          </a:p>
          <a:p>
            <a:pPr lvl="0" algn="l">
              <a:buFont typeface="Arial" pitchFamily="34" charset="0"/>
              <a:buChar char="•"/>
            </a:pPr>
            <a:r>
              <a:rPr lang="en-GB" sz="1000" dirty="0">
                <a:latin typeface="+mn-lt"/>
              </a:rPr>
              <a:t>To provide guests with a colourful and engaging experience, every Hotel Indigo site is deliberately designed to represent the culture and tradition of its locale (</a:t>
            </a:r>
            <a:r>
              <a:rPr lang="en-GB" sz="1000" dirty="0" err="1">
                <a:latin typeface="+mn-lt"/>
              </a:rPr>
              <a:t>Kudla</a:t>
            </a:r>
            <a:r>
              <a:rPr lang="en-GB" sz="1000" dirty="0">
                <a:latin typeface="+mn-lt"/>
              </a:rPr>
              <a:t>, 2022). </a:t>
            </a:r>
            <a:endParaRPr lang="en-IN" sz="1000" dirty="0">
              <a:latin typeface="+mn-lt"/>
            </a:endParaRPr>
          </a:p>
          <a:p>
            <a:pPr lvl="0" algn="l">
              <a:buFont typeface="Arial" pitchFamily="34" charset="0"/>
              <a:buChar char="•"/>
            </a:pPr>
            <a:r>
              <a:rPr lang="en-GB" sz="1000" dirty="0">
                <a:latin typeface="+mn-lt"/>
              </a:rPr>
              <a:t>Hotel Indigo provides a unique and warm home away from home whether they are taking in a busy city or a peaceful beach village.</a:t>
            </a:r>
            <a:endParaRPr lang="en-IN" sz="1000" dirty="0">
              <a:latin typeface="+mn-lt"/>
            </a:endParaRPr>
          </a:p>
          <a:p>
            <a:pPr marL="0" lvl="0" indent="0" algn="l" rtl="0">
              <a:spcBef>
                <a:spcPts val="0"/>
              </a:spcBef>
              <a:spcAft>
                <a:spcPts val="0"/>
              </a:spcAft>
              <a:buFont typeface="Arial" pitchFamily="34" charset="0"/>
              <a:buChar char="•"/>
            </a:pPr>
            <a:endParaRPr sz="1000">
              <a:latin typeface="+mn-lt"/>
            </a:endParaRPr>
          </a:p>
        </p:txBody>
      </p:sp>
      <p:pic>
        <p:nvPicPr>
          <p:cNvPr id="97282" name="Picture 2" descr="Hotel Indigo Minneapolis Downtown Opens - Meetings + Events"/>
          <p:cNvPicPr>
            <a:picLocks noChangeAspect="1" noChangeArrowheads="1"/>
          </p:cNvPicPr>
          <p:nvPr/>
        </p:nvPicPr>
        <p:blipFill>
          <a:blip r:embed="rId3"/>
          <a:srcRect/>
          <a:stretch>
            <a:fillRect/>
          </a:stretch>
        </p:blipFill>
        <p:spPr bwMode="auto">
          <a:xfrm>
            <a:off x="1000100" y="1785932"/>
            <a:ext cx="2486025" cy="1838325"/>
          </a:xfrm>
          <a:prstGeom prst="rect">
            <a:avLst/>
          </a:prstGeom>
          <a:noFill/>
        </p:spPr>
      </p:pic>
      <p:sp>
        <p:nvSpPr>
          <p:cNvPr id="46" name="Rectangle 45"/>
          <p:cNvSpPr/>
          <p:nvPr/>
        </p:nvSpPr>
        <p:spPr>
          <a:xfrm>
            <a:off x="1214414" y="4000510"/>
            <a:ext cx="1877437" cy="400110"/>
          </a:xfrm>
          <a:prstGeom prst="rect">
            <a:avLst/>
          </a:prstGeom>
        </p:spPr>
        <p:txBody>
          <a:bodyPr wrap="none">
            <a:spAutoFit/>
          </a:bodyPr>
          <a:lstStyle/>
          <a:p>
            <a:pPr algn="ctr"/>
            <a:r>
              <a:rPr lang="en-IN" sz="1000" b="1" dirty="0">
                <a:latin typeface="+mn-lt"/>
              </a:rPr>
              <a:t>Figure: Hotel Indigo </a:t>
            </a:r>
          </a:p>
          <a:p>
            <a:pPr algn="ctr"/>
            <a:r>
              <a:rPr lang="en-IN" sz="1000" dirty="0">
                <a:latin typeface="+mn-lt"/>
              </a:rPr>
              <a:t>Source: </a:t>
            </a:r>
            <a:r>
              <a:rPr lang="en-IN" sz="1000" dirty="0" err="1">
                <a:latin typeface="+mn-lt"/>
              </a:rPr>
              <a:t>meetingsmags</a:t>
            </a:r>
            <a:r>
              <a:rPr lang="en-IN" sz="1000" dirty="0">
                <a:latin typeface="+mn-lt"/>
              </a:rPr>
              <a:t>,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36"/>
        <p:cNvGrpSpPr/>
        <p:nvPr/>
      </p:nvGrpSpPr>
      <p:grpSpPr>
        <a:xfrm>
          <a:off x="0" y="0"/>
          <a:ext cx="0" cy="0"/>
          <a:chOff x="0" y="0"/>
          <a:chExt cx="0" cy="0"/>
        </a:xfrm>
      </p:grpSpPr>
      <p:sp>
        <p:nvSpPr>
          <p:cNvPr id="443" name="Google Shape;443;p40"/>
          <p:cNvSpPr txBox="1">
            <a:spLocks noGrp="1"/>
          </p:cNvSpPr>
          <p:nvPr>
            <p:ph type="title"/>
          </p:nvPr>
        </p:nvSpPr>
        <p:spPr>
          <a:xfrm>
            <a:off x="5413800" y="1165025"/>
            <a:ext cx="3230166" cy="572700"/>
          </a:xfrm>
          <a:prstGeom prst="rect">
            <a:avLst/>
          </a:prstGeom>
        </p:spPr>
        <p:txBody>
          <a:bodyPr spcFirstLastPara="1" wrap="square" lIns="91425" tIns="91425" rIns="91425" bIns="91425" anchor="ctr" anchorCtr="0">
            <a:noAutofit/>
          </a:bodyPr>
          <a:lstStyle/>
          <a:p>
            <a:pPr algn="l"/>
            <a:r>
              <a:rPr lang="en-GB" sz="2000" b="1" dirty="0">
                <a:latin typeface="+mj-lt"/>
              </a:rPr>
              <a:t>Identification of the main consumers of the hotel and explain why they appeal to this group</a:t>
            </a:r>
            <a:br>
              <a:rPr lang="en-IN" sz="2000" b="1" dirty="0">
                <a:latin typeface="+mj-lt"/>
              </a:rPr>
            </a:br>
            <a:endParaRPr sz="2000">
              <a:latin typeface="+mj-lt"/>
            </a:endParaRPr>
          </a:p>
        </p:txBody>
      </p:sp>
      <p:sp>
        <p:nvSpPr>
          <p:cNvPr id="445" name="Google Shape;445;p40"/>
          <p:cNvSpPr txBox="1">
            <a:spLocks noGrp="1"/>
          </p:cNvSpPr>
          <p:nvPr>
            <p:ph type="subTitle" idx="1"/>
          </p:nvPr>
        </p:nvSpPr>
        <p:spPr>
          <a:xfrm>
            <a:off x="5357818" y="2071684"/>
            <a:ext cx="3357586" cy="1097100"/>
          </a:xfrm>
          <a:prstGeom prst="rect">
            <a:avLst/>
          </a:prstGeom>
        </p:spPr>
        <p:txBody>
          <a:bodyPr spcFirstLastPara="1" wrap="square" lIns="91425" tIns="91425" rIns="91425" bIns="91425" anchor="t" anchorCtr="0">
            <a:noAutofit/>
          </a:bodyPr>
          <a:lstStyle/>
          <a:p>
            <a:pPr lvl="0" algn="l">
              <a:buFont typeface="Arial" pitchFamily="34" charset="0"/>
              <a:buChar char="•"/>
            </a:pPr>
            <a:r>
              <a:rPr lang="en-GB" sz="1000" dirty="0">
                <a:latin typeface="+mn-lt"/>
              </a:rPr>
              <a:t>The majority of Hotel Indigo's customers are often a varied collection of tourists looking for uncommon and genuine experiences (</a:t>
            </a:r>
            <a:r>
              <a:rPr lang="en-GB" sz="1000" dirty="0" err="1">
                <a:latin typeface="+mn-lt"/>
              </a:rPr>
              <a:t>Rossman</a:t>
            </a:r>
            <a:r>
              <a:rPr lang="en-GB" sz="1000" dirty="0">
                <a:latin typeface="+mn-lt"/>
              </a:rPr>
              <a:t>, 2023). </a:t>
            </a:r>
            <a:endParaRPr lang="en-IN" sz="1000" dirty="0">
              <a:latin typeface="+mn-lt"/>
            </a:endParaRPr>
          </a:p>
          <a:p>
            <a:pPr lvl="0" algn="l">
              <a:buFont typeface="Arial" pitchFamily="34" charset="0"/>
              <a:buChar char="•"/>
            </a:pPr>
            <a:r>
              <a:rPr lang="en-GB" sz="1000" dirty="0">
                <a:latin typeface="+mn-lt"/>
              </a:rPr>
              <a:t>People who value learning about a place's unique traditions and culture will like Hotel Indigo.</a:t>
            </a:r>
            <a:endParaRPr lang="en-IN" sz="1000" dirty="0">
              <a:latin typeface="+mn-lt"/>
            </a:endParaRPr>
          </a:p>
          <a:p>
            <a:pPr lvl="0" algn="l">
              <a:buFont typeface="Arial" pitchFamily="34" charset="0"/>
              <a:buChar char="•"/>
            </a:pPr>
            <a:r>
              <a:rPr lang="en-GB" sz="1000" dirty="0">
                <a:latin typeface="+mn-lt"/>
              </a:rPr>
              <a:t> Its distinctive, locally inspired decor, artwork, and furnishings highlight each location's individuality, drawing tourists eager to discover a place's real character. </a:t>
            </a:r>
            <a:endParaRPr lang="en-IN" sz="1000" dirty="0">
              <a:latin typeface="+mn-lt"/>
            </a:endParaRPr>
          </a:p>
          <a:p>
            <a:pPr marL="0" lvl="0" indent="0" algn="l" rtl="0">
              <a:spcBef>
                <a:spcPts val="0"/>
              </a:spcBef>
              <a:spcAft>
                <a:spcPts val="0"/>
              </a:spcAft>
              <a:buFont typeface="Arial" pitchFamily="34" charset="0"/>
              <a:buChar char="•"/>
            </a:pPr>
            <a:endParaRPr sz="1000">
              <a:latin typeface="+mn-lt"/>
            </a:endParaRPr>
          </a:p>
        </p:txBody>
      </p:sp>
      <p:sp>
        <p:nvSpPr>
          <p:cNvPr id="456" name="Google Shape;456;p40"/>
          <p:cNvSpPr/>
          <p:nvPr/>
        </p:nvSpPr>
        <p:spPr>
          <a:xfrm rot="10697333" flipH="1">
            <a:off x="2352793" y="4502471"/>
            <a:ext cx="2483263" cy="218168"/>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457" name="Google Shape;457;p40"/>
          <p:cNvSpPr/>
          <p:nvPr/>
        </p:nvSpPr>
        <p:spPr>
          <a:xfrm rot="-102635">
            <a:off x="609850" y="589663"/>
            <a:ext cx="1300239" cy="214954"/>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95233" name="Picture 1"/>
          <p:cNvPicPr>
            <a:picLocks noChangeAspect="1" noChangeArrowheads="1"/>
          </p:cNvPicPr>
          <p:nvPr/>
        </p:nvPicPr>
        <p:blipFill>
          <a:blip r:embed="rId3"/>
          <a:srcRect/>
          <a:stretch>
            <a:fillRect/>
          </a:stretch>
        </p:blipFill>
        <p:spPr bwMode="auto">
          <a:xfrm>
            <a:off x="785786" y="1071552"/>
            <a:ext cx="4618692" cy="3100393"/>
          </a:xfrm>
          <a:prstGeom prst="rect">
            <a:avLst/>
          </a:prstGeom>
          <a:noFill/>
          <a:ln w="9525">
            <a:noFill/>
            <a:miter lim="800000"/>
            <a:headEnd/>
            <a:tailEnd/>
          </a:ln>
          <a:effectLst/>
        </p:spPr>
      </p:pic>
      <p:sp>
        <p:nvSpPr>
          <p:cNvPr id="26" name="Rectangle 25"/>
          <p:cNvSpPr/>
          <p:nvPr/>
        </p:nvSpPr>
        <p:spPr>
          <a:xfrm>
            <a:off x="1928794" y="4357700"/>
            <a:ext cx="2938625" cy="400110"/>
          </a:xfrm>
          <a:prstGeom prst="rect">
            <a:avLst/>
          </a:prstGeom>
        </p:spPr>
        <p:txBody>
          <a:bodyPr wrap="none">
            <a:spAutoFit/>
          </a:bodyPr>
          <a:lstStyle/>
          <a:p>
            <a:pPr algn="ctr"/>
            <a:r>
              <a:rPr lang="en-IN" sz="1000" b="1" dirty="0">
                <a:latin typeface="+mn-lt"/>
              </a:rPr>
              <a:t>Figure: Hotel Indigo Hotel Rooms Worldwide </a:t>
            </a:r>
          </a:p>
          <a:p>
            <a:pPr algn="ctr"/>
            <a:r>
              <a:rPr lang="en-IN" sz="1000" dirty="0">
                <a:latin typeface="+mn-lt"/>
              </a:rPr>
              <a:t>Source: </a:t>
            </a:r>
            <a:r>
              <a:rPr lang="en-IN" sz="1000" dirty="0" err="1">
                <a:latin typeface="+mn-lt"/>
              </a:rPr>
              <a:t>Statista</a:t>
            </a:r>
            <a:r>
              <a:rPr lang="en-IN" sz="1000" dirty="0">
                <a:latin typeface="+mn-lt"/>
              </a:rPr>
              <a:t>,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98"/>
        <p:cNvGrpSpPr/>
        <p:nvPr/>
      </p:nvGrpSpPr>
      <p:grpSpPr>
        <a:xfrm>
          <a:off x="0" y="0"/>
          <a:ext cx="0" cy="0"/>
          <a:chOff x="0" y="0"/>
          <a:chExt cx="0" cy="0"/>
        </a:xfrm>
      </p:grpSpPr>
      <p:sp>
        <p:nvSpPr>
          <p:cNvPr id="500" name="Google Shape;500;p42"/>
          <p:cNvSpPr txBox="1">
            <a:spLocks noGrp="1"/>
          </p:cNvSpPr>
          <p:nvPr>
            <p:ph type="subTitle" idx="1"/>
          </p:nvPr>
        </p:nvSpPr>
        <p:spPr>
          <a:xfrm>
            <a:off x="785786" y="1785932"/>
            <a:ext cx="3429024" cy="1103700"/>
          </a:xfrm>
          <a:prstGeom prst="rect">
            <a:avLst/>
          </a:prstGeom>
        </p:spPr>
        <p:txBody>
          <a:bodyPr spcFirstLastPara="1" wrap="square" lIns="91425" tIns="91425" rIns="91425" bIns="91425" anchor="t" anchorCtr="0">
            <a:noAutofit/>
          </a:bodyPr>
          <a:lstStyle/>
          <a:p>
            <a:pPr algn="l"/>
            <a:r>
              <a:rPr lang="en-GB" sz="1000" b="1" dirty="0">
                <a:latin typeface="+mn-lt"/>
              </a:rPr>
              <a:t>Nature of Guest Services and Facilities</a:t>
            </a:r>
            <a:endParaRPr lang="en-IN" sz="1000" dirty="0">
              <a:latin typeface="+mn-lt"/>
            </a:endParaRPr>
          </a:p>
          <a:p>
            <a:pPr lvl="0" algn="l">
              <a:buFont typeface="Arial" pitchFamily="34" charset="0"/>
              <a:buChar char="•"/>
            </a:pPr>
            <a:r>
              <a:rPr lang="en-GB" sz="1000" dirty="0">
                <a:latin typeface="+mn-lt"/>
              </a:rPr>
              <a:t>High-quality guest services take a tailored approach and address each client's preferences and demands specifically (</a:t>
            </a:r>
            <a:r>
              <a:rPr lang="en-GB" sz="1000" dirty="0" err="1">
                <a:latin typeface="+mn-lt"/>
              </a:rPr>
              <a:t>Bulchand-Gidumal</a:t>
            </a:r>
            <a:r>
              <a:rPr lang="en-GB" sz="1000" dirty="0">
                <a:latin typeface="+mn-lt"/>
              </a:rPr>
              <a:t> </a:t>
            </a:r>
            <a:r>
              <a:rPr lang="en-GB" sz="1000" i="1" dirty="0">
                <a:latin typeface="+mn-lt"/>
              </a:rPr>
              <a:t>et al</a:t>
            </a:r>
            <a:r>
              <a:rPr lang="en-GB" sz="1000" dirty="0">
                <a:latin typeface="+mn-lt"/>
              </a:rPr>
              <a:t>., 2023).</a:t>
            </a:r>
          </a:p>
          <a:p>
            <a:pPr algn="l"/>
            <a:r>
              <a:rPr lang="en-GB" sz="1000" b="1" dirty="0">
                <a:latin typeface="+mn-lt"/>
              </a:rPr>
              <a:t>Scope of Guest Services and Facilities</a:t>
            </a:r>
            <a:endParaRPr lang="en-IN" sz="1000" b="1" dirty="0">
              <a:latin typeface="+mn-lt"/>
            </a:endParaRPr>
          </a:p>
          <a:p>
            <a:pPr lvl="0" algn="l">
              <a:buFont typeface="Arial" pitchFamily="34" charset="0"/>
              <a:buChar char="•"/>
            </a:pPr>
            <a:r>
              <a:rPr lang="en-GB" sz="1000" dirty="0">
                <a:latin typeface="+mn-lt"/>
              </a:rPr>
              <a:t>Check-in and check-out procedures must be quick and courteous. Procedures that are quick and simple help provide a good first impression. </a:t>
            </a:r>
            <a:endParaRPr lang="en-IN" sz="1000" dirty="0">
              <a:latin typeface="+mn-lt"/>
            </a:endParaRPr>
          </a:p>
          <a:p>
            <a:pPr algn="l"/>
            <a:r>
              <a:rPr lang="en-GB" sz="1000" b="1" dirty="0">
                <a:latin typeface="+mn-lt"/>
              </a:rPr>
              <a:t>Role of Guest Services and Facilities</a:t>
            </a:r>
            <a:endParaRPr lang="en-IN" sz="1000" b="1" dirty="0">
              <a:latin typeface="+mn-lt"/>
            </a:endParaRPr>
          </a:p>
          <a:p>
            <a:pPr lvl="0" algn="l">
              <a:buFont typeface="Arial" pitchFamily="34" charset="0"/>
              <a:buChar char="•"/>
            </a:pPr>
            <a:r>
              <a:rPr lang="en-GB" sz="1000" dirty="0">
                <a:latin typeface="+mn-lt"/>
              </a:rPr>
              <a:t>Superior amenities and services distinguish hotels from their rivals and may support high prices (Ye </a:t>
            </a:r>
            <a:r>
              <a:rPr lang="en-GB" sz="1000" i="1" dirty="0">
                <a:latin typeface="+mn-lt"/>
              </a:rPr>
              <a:t>et al</a:t>
            </a:r>
            <a:r>
              <a:rPr lang="en-GB" sz="1000" dirty="0">
                <a:latin typeface="+mn-lt"/>
              </a:rPr>
              <a:t>., 2022). </a:t>
            </a:r>
          </a:p>
          <a:p>
            <a:pPr algn="l"/>
            <a:endParaRPr lang="en-IN" sz="1000" dirty="0">
              <a:latin typeface="+mn-lt"/>
            </a:endParaRPr>
          </a:p>
          <a:p>
            <a:pPr lvl="0" algn="l"/>
            <a:endParaRPr lang="en-IN" sz="1000" dirty="0">
              <a:latin typeface="+mn-lt"/>
            </a:endParaRPr>
          </a:p>
          <a:p>
            <a:pPr algn="l">
              <a:buFont typeface="Arial" pitchFamily="34" charset="0"/>
              <a:buChar char="•"/>
            </a:pPr>
            <a:endParaRPr lang="en-IN" sz="1000" dirty="0">
              <a:latin typeface="+mn-lt"/>
            </a:endParaRPr>
          </a:p>
          <a:p>
            <a:pPr marL="0" lvl="0" indent="0" algn="l" rtl="0">
              <a:spcBef>
                <a:spcPts val="0"/>
              </a:spcBef>
              <a:spcAft>
                <a:spcPts val="0"/>
              </a:spcAft>
              <a:buFont typeface="Arial" pitchFamily="34" charset="0"/>
              <a:buChar char="•"/>
            </a:pPr>
            <a:endParaRPr sz="1000">
              <a:latin typeface="+mn-lt"/>
            </a:endParaRPr>
          </a:p>
        </p:txBody>
      </p:sp>
      <p:pic>
        <p:nvPicPr>
          <p:cNvPr id="504" name="Google Shape;504;p42"/>
          <p:cNvPicPr preferRelativeResize="0"/>
          <p:nvPr/>
        </p:nvPicPr>
        <p:blipFill rotWithShape="1">
          <a:blip r:embed="rId3">
            <a:alphaModFix/>
          </a:blip>
          <a:srcRect t="3174" b="3174"/>
          <a:stretch/>
        </p:blipFill>
        <p:spPr>
          <a:xfrm>
            <a:off x="5643570" y="1142990"/>
            <a:ext cx="2857520" cy="2714644"/>
          </a:xfrm>
          <a:prstGeom prst="rect">
            <a:avLst/>
          </a:prstGeom>
          <a:noFill/>
          <a:ln>
            <a:noFill/>
          </a:ln>
        </p:spPr>
      </p:pic>
      <p:grpSp>
        <p:nvGrpSpPr>
          <p:cNvPr id="508" name="Google Shape;508;p42"/>
          <p:cNvGrpSpPr/>
          <p:nvPr/>
        </p:nvGrpSpPr>
        <p:grpSpPr>
          <a:xfrm>
            <a:off x="6756725" y="675203"/>
            <a:ext cx="1051400" cy="2065725"/>
            <a:chOff x="6756725" y="712475"/>
            <a:chExt cx="1051400" cy="2065725"/>
          </a:xfrm>
        </p:grpSpPr>
        <p:sp>
          <p:nvSpPr>
            <p:cNvPr id="509" name="Google Shape;509;p42"/>
            <p:cNvSpPr/>
            <p:nvPr/>
          </p:nvSpPr>
          <p:spPr>
            <a:xfrm>
              <a:off x="6756725" y="712475"/>
              <a:ext cx="855824" cy="188271"/>
            </a:xfrm>
            <a:custGeom>
              <a:avLst/>
              <a:gdLst/>
              <a:ahLst/>
              <a:cxnLst/>
              <a:rect l="l" t="t" r="r" b="b"/>
              <a:pathLst>
                <a:path w="66640" h="14660" extrusionOk="0">
                  <a:moveTo>
                    <a:pt x="66640" y="14660"/>
                  </a:moveTo>
                  <a:lnTo>
                    <a:pt x="6663" y="13662"/>
                  </a:lnTo>
                  <a:lnTo>
                    <a:pt x="0" y="0"/>
                  </a:lnTo>
                  <a:close/>
                </a:path>
              </a:pathLst>
            </a:custGeom>
            <a:solidFill>
              <a:schemeClr val="accent2"/>
            </a:solidFill>
            <a:ln>
              <a:noFill/>
            </a:ln>
          </p:spPr>
        </p:sp>
        <p:sp>
          <p:nvSpPr>
            <p:cNvPr id="510" name="Google Shape;510;p42"/>
            <p:cNvSpPr/>
            <p:nvPr/>
          </p:nvSpPr>
          <p:spPr>
            <a:xfrm>
              <a:off x="7653150" y="1922375"/>
              <a:ext cx="154975" cy="855825"/>
            </a:xfrm>
            <a:custGeom>
              <a:avLst/>
              <a:gdLst/>
              <a:ahLst/>
              <a:cxnLst/>
              <a:rect l="l" t="t" r="r" b="b"/>
              <a:pathLst>
                <a:path w="6199" h="34233" extrusionOk="0">
                  <a:moveTo>
                    <a:pt x="0" y="34233"/>
                  </a:moveTo>
                  <a:lnTo>
                    <a:pt x="103" y="781"/>
                  </a:lnTo>
                  <a:lnTo>
                    <a:pt x="6199" y="0"/>
                  </a:lnTo>
                  <a:close/>
                </a:path>
              </a:pathLst>
            </a:custGeom>
            <a:solidFill>
              <a:schemeClr val="lt2"/>
            </a:solidFill>
            <a:ln>
              <a:noFill/>
            </a:ln>
          </p:spPr>
        </p:sp>
      </p:grpSp>
      <p:sp>
        <p:nvSpPr>
          <p:cNvPr id="14" name="Title 13"/>
          <p:cNvSpPr>
            <a:spLocks noGrp="1"/>
          </p:cNvSpPr>
          <p:nvPr>
            <p:ph type="title"/>
          </p:nvPr>
        </p:nvSpPr>
        <p:spPr>
          <a:xfrm>
            <a:off x="857224" y="785800"/>
            <a:ext cx="3357586" cy="572700"/>
          </a:xfrm>
        </p:spPr>
        <p:txBody>
          <a:bodyPr/>
          <a:lstStyle/>
          <a:p>
            <a:pPr algn="l"/>
            <a:r>
              <a:rPr lang="en-GB" sz="2000" b="1" dirty="0">
                <a:latin typeface="+mj-lt"/>
              </a:rPr>
              <a:t>Outline the nature, scope and role of guest services and facilities in general and the application of this to the hotel</a:t>
            </a:r>
            <a:br>
              <a:rPr lang="en-IN" sz="2000" b="1" dirty="0">
                <a:latin typeface="+mj-lt"/>
              </a:rPr>
            </a:br>
            <a:endParaRPr lang="en-IN" sz="2000" dirty="0">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03"/>
        <p:cNvGrpSpPr/>
        <p:nvPr/>
      </p:nvGrpSpPr>
      <p:grpSpPr>
        <a:xfrm>
          <a:off x="0" y="0"/>
          <a:ext cx="0" cy="0"/>
          <a:chOff x="0" y="0"/>
          <a:chExt cx="0" cy="0"/>
        </a:xfrm>
      </p:grpSpPr>
      <p:pic>
        <p:nvPicPr>
          <p:cNvPr id="704" name="Google Shape;704;p49"/>
          <p:cNvPicPr preferRelativeResize="0"/>
          <p:nvPr/>
        </p:nvPicPr>
        <p:blipFill rotWithShape="1">
          <a:blip r:embed="rId3">
            <a:alphaModFix/>
          </a:blip>
          <a:srcRect l="26996" t="9559" r="3243" b="5167"/>
          <a:stretch/>
        </p:blipFill>
        <p:spPr>
          <a:xfrm rot="134432">
            <a:off x="342697" y="541598"/>
            <a:ext cx="4982654" cy="4060302"/>
          </a:xfrm>
          <a:prstGeom prst="rect">
            <a:avLst/>
          </a:prstGeom>
          <a:noFill/>
          <a:ln>
            <a:noFill/>
          </a:ln>
        </p:spPr>
      </p:pic>
      <p:grpSp>
        <p:nvGrpSpPr>
          <p:cNvPr id="705" name="Google Shape;705;p49"/>
          <p:cNvGrpSpPr/>
          <p:nvPr/>
        </p:nvGrpSpPr>
        <p:grpSpPr>
          <a:xfrm rot="493058">
            <a:off x="3986918" y="175786"/>
            <a:ext cx="5542581" cy="4705200"/>
            <a:chOff x="4013125" y="150214"/>
            <a:chExt cx="5161042" cy="4381304"/>
          </a:xfrm>
        </p:grpSpPr>
        <p:sp>
          <p:nvSpPr>
            <p:cNvPr id="706" name="Google Shape;706;p49"/>
            <p:cNvSpPr/>
            <p:nvPr/>
          </p:nvSpPr>
          <p:spPr>
            <a:xfrm>
              <a:off x="4731967" y="3933643"/>
              <a:ext cx="2102300" cy="597875"/>
            </a:xfrm>
            <a:custGeom>
              <a:avLst/>
              <a:gdLst/>
              <a:ahLst/>
              <a:cxnLst/>
              <a:rect l="l" t="t" r="r" b="b"/>
              <a:pathLst>
                <a:path w="84092" h="23915" extrusionOk="0">
                  <a:moveTo>
                    <a:pt x="84092" y="0"/>
                  </a:moveTo>
                  <a:lnTo>
                    <a:pt x="0" y="13593"/>
                  </a:lnTo>
                  <a:lnTo>
                    <a:pt x="2167" y="23915"/>
                  </a:lnTo>
                  <a:close/>
                </a:path>
              </a:pathLst>
            </a:custGeom>
            <a:solidFill>
              <a:schemeClr val="lt2"/>
            </a:solidFill>
            <a:ln>
              <a:noFill/>
            </a:ln>
          </p:spPr>
        </p:sp>
        <p:sp>
          <p:nvSpPr>
            <p:cNvPr id="707" name="Google Shape;707;p49"/>
            <p:cNvSpPr/>
            <p:nvPr/>
          </p:nvSpPr>
          <p:spPr>
            <a:xfrm>
              <a:off x="7727341" y="154484"/>
              <a:ext cx="1149058" cy="334966"/>
            </a:xfrm>
            <a:custGeom>
              <a:avLst/>
              <a:gdLst/>
              <a:ahLst/>
              <a:cxnLst/>
              <a:rect l="l" t="t" r="r" b="b"/>
              <a:pathLst>
                <a:path w="51435" h="14994" extrusionOk="0">
                  <a:moveTo>
                    <a:pt x="51435" y="1143"/>
                  </a:moveTo>
                  <a:lnTo>
                    <a:pt x="0" y="0"/>
                  </a:lnTo>
                  <a:lnTo>
                    <a:pt x="5065" y="14994"/>
                  </a:lnTo>
                  <a:close/>
                </a:path>
              </a:pathLst>
            </a:custGeom>
            <a:solidFill>
              <a:schemeClr val="accent2"/>
            </a:solidFill>
            <a:ln>
              <a:noFill/>
            </a:ln>
          </p:spPr>
        </p:sp>
        <p:sp>
          <p:nvSpPr>
            <p:cNvPr id="708" name="Google Shape;708;p49"/>
            <p:cNvSpPr/>
            <p:nvPr/>
          </p:nvSpPr>
          <p:spPr>
            <a:xfrm>
              <a:off x="4211792" y="150214"/>
              <a:ext cx="4962375" cy="4041600"/>
            </a:xfrm>
            <a:custGeom>
              <a:avLst/>
              <a:gdLst/>
              <a:ahLst/>
              <a:cxnLst/>
              <a:rect l="l" t="t" r="r" b="b"/>
              <a:pathLst>
                <a:path w="198495" h="161664" extrusionOk="0">
                  <a:moveTo>
                    <a:pt x="20242" y="161664"/>
                  </a:moveTo>
                  <a:lnTo>
                    <a:pt x="198399" y="134678"/>
                  </a:lnTo>
                  <a:lnTo>
                    <a:pt x="198495" y="0"/>
                  </a:lnTo>
                  <a:lnTo>
                    <a:pt x="0" y="63218"/>
                  </a:lnTo>
                  <a:close/>
                </a:path>
              </a:pathLst>
            </a:custGeom>
            <a:solidFill>
              <a:schemeClr val="accent3"/>
            </a:solidFill>
            <a:ln>
              <a:noFill/>
            </a:ln>
          </p:spPr>
        </p:sp>
        <p:sp>
          <p:nvSpPr>
            <p:cNvPr id="709" name="Google Shape;709;p49"/>
            <p:cNvSpPr/>
            <p:nvPr/>
          </p:nvSpPr>
          <p:spPr>
            <a:xfrm>
              <a:off x="4013125" y="619646"/>
              <a:ext cx="2828725" cy="1027000"/>
            </a:xfrm>
            <a:custGeom>
              <a:avLst/>
              <a:gdLst/>
              <a:ahLst/>
              <a:cxnLst/>
              <a:rect l="l" t="t" r="r" b="b"/>
              <a:pathLst>
                <a:path w="113149" h="41080" extrusionOk="0">
                  <a:moveTo>
                    <a:pt x="0" y="0"/>
                  </a:moveTo>
                  <a:lnTo>
                    <a:pt x="7531" y="41080"/>
                  </a:lnTo>
                  <a:lnTo>
                    <a:pt x="113149" y="7809"/>
                  </a:lnTo>
                  <a:close/>
                </a:path>
              </a:pathLst>
            </a:custGeom>
            <a:solidFill>
              <a:schemeClr val="lt2"/>
            </a:solidFill>
            <a:ln>
              <a:noFill/>
            </a:ln>
          </p:spPr>
        </p:sp>
      </p:grpSp>
      <p:sp>
        <p:nvSpPr>
          <p:cNvPr id="710" name="Google Shape;710;p49"/>
          <p:cNvSpPr txBox="1">
            <a:spLocks noGrp="1"/>
          </p:cNvSpPr>
          <p:nvPr>
            <p:ph type="title"/>
          </p:nvPr>
        </p:nvSpPr>
        <p:spPr>
          <a:xfrm>
            <a:off x="4786314" y="785800"/>
            <a:ext cx="3699600" cy="1766400"/>
          </a:xfrm>
          <a:prstGeom prst="rect">
            <a:avLst/>
          </a:prstGeom>
        </p:spPr>
        <p:txBody>
          <a:bodyPr spcFirstLastPara="1" wrap="square" lIns="91425" tIns="91425" rIns="91425" bIns="91425" anchor="ctr" anchorCtr="0">
            <a:noAutofit/>
          </a:bodyPr>
          <a:lstStyle/>
          <a:p>
            <a:pPr algn="l"/>
            <a:r>
              <a:rPr lang="en-GB" sz="2000" b="1" dirty="0">
                <a:latin typeface="+mj-lt"/>
              </a:rPr>
              <a:t>Discussion about the importance of hospitality</a:t>
            </a:r>
            <a:endParaRPr lang="en-IN" sz="2000" b="1" dirty="0">
              <a:latin typeface="+mj-lt"/>
            </a:endParaRPr>
          </a:p>
        </p:txBody>
      </p:sp>
      <p:sp>
        <p:nvSpPr>
          <p:cNvPr id="78849" name="Rectangle 1"/>
          <p:cNvSpPr>
            <a:spLocks noChangeArrowheads="1"/>
          </p:cNvSpPr>
          <p:nvPr/>
        </p:nvSpPr>
        <p:spPr bwMode="auto">
          <a:xfrm>
            <a:off x="4857752" y="2143122"/>
            <a:ext cx="3857652" cy="163121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000" b="0" i="0" u="none" strike="noStrike" cap="none" normalizeH="0" baseline="0" dirty="0">
                <a:ln>
                  <a:noFill/>
                </a:ln>
                <a:solidFill>
                  <a:schemeClr val="tx1"/>
                </a:solidFill>
                <a:effectLst/>
                <a:latin typeface="+mn-lt"/>
                <a:ea typeface="Arial" pitchFamily="34" charset="0"/>
                <a:cs typeface="Arial" pitchFamily="34" charset="0"/>
              </a:rPr>
              <a:t>The ultimate objective in the hospitality sector is to satisfy the customer.</a:t>
            </a:r>
            <a:endParaRPr kumimoji="0" lang="en-GB" sz="1000" b="0" i="0" u="none" strike="noStrike" cap="none" normalizeH="0" baseline="0" dirty="0">
              <a:ln>
                <a:noFill/>
              </a:ln>
              <a:solidFill>
                <a:schemeClr val="tx1"/>
              </a:solidFill>
              <a:effectLst/>
              <a:latin typeface="+mn-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000" b="0" i="0" u="none" strike="noStrike" cap="none" normalizeH="0" baseline="0" dirty="0">
                <a:ln>
                  <a:noFill/>
                </a:ln>
                <a:solidFill>
                  <a:schemeClr val="tx1"/>
                </a:solidFill>
                <a:effectLst/>
                <a:latin typeface="+mn-lt"/>
                <a:ea typeface="Arial" pitchFamily="34" charset="0"/>
                <a:cs typeface="Arial" pitchFamily="34" charset="0"/>
              </a:rPr>
              <a:t>Creating a welcoming atmosphere makes sure visitors have a good time, which encourages repeat business and excellent word-of-mouth referrals.</a:t>
            </a:r>
            <a:endParaRPr kumimoji="0" lang="en-GB" sz="1000" b="0" i="0" u="none" strike="noStrike" cap="none" normalizeH="0" baseline="0" dirty="0">
              <a:ln>
                <a:noFill/>
              </a:ln>
              <a:solidFill>
                <a:schemeClr val="tx1"/>
              </a:solidFill>
              <a:effectLst/>
              <a:latin typeface="+mn-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000" b="0" i="0" u="none" strike="noStrike" cap="none" normalizeH="0" baseline="0" dirty="0">
                <a:ln>
                  <a:noFill/>
                </a:ln>
                <a:solidFill>
                  <a:schemeClr val="tx1"/>
                </a:solidFill>
                <a:effectLst/>
                <a:latin typeface="+mn-lt"/>
                <a:ea typeface="Arial" pitchFamily="34" charset="0"/>
                <a:cs typeface="Arial" pitchFamily="34" charset="0"/>
              </a:rPr>
              <a:t>Businesses that specialize in hospitality frequently stand out in today's cutthroat business environment.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dirty="0">
                <a:ln>
                  <a:noFill/>
                </a:ln>
                <a:solidFill>
                  <a:schemeClr val="tx1"/>
                </a:solidFill>
                <a:effectLst/>
                <a:latin typeface="+mn-lt"/>
                <a:ea typeface="Arial" pitchFamily="34" charset="0"/>
                <a:cs typeface="Arial" pitchFamily="34" charset="0"/>
              </a:rPr>
              <a:t>Even in congested markets, a reputation for great service may draw and keep clients. Cultural appreciation and understanding are fostered by hospitality.</a:t>
            </a:r>
            <a:r>
              <a:rPr kumimoji="0" lang="en-GB" sz="1000" b="0" i="0" u="none" strike="noStrike" cap="none" normalizeH="0" baseline="0" dirty="0">
                <a:ln>
                  <a:noFill/>
                </a:ln>
                <a:solidFill>
                  <a:schemeClr val="tx1"/>
                </a:solidFill>
                <a:effectLst/>
                <a:latin typeface="+mn-lt"/>
                <a:cs typeface="Arial" pitchFamily="34" charset="0"/>
              </a:rPr>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27"/>
        <p:cNvGrpSpPr/>
        <p:nvPr/>
      </p:nvGrpSpPr>
      <p:grpSpPr>
        <a:xfrm>
          <a:off x="0" y="0"/>
          <a:ext cx="0" cy="0"/>
          <a:chOff x="0" y="0"/>
          <a:chExt cx="0" cy="0"/>
        </a:xfrm>
      </p:grpSpPr>
      <p:pic>
        <p:nvPicPr>
          <p:cNvPr id="1028" name="Google Shape;1028;p61"/>
          <p:cNvPicPr preferRelativeResize="0"/>
          <p:nvPr/>
        </p:nvPicPr>
        <p:blipFill rotWithShape="1">
          <a:blip r:embed="rId3">
            <a:alphaModFix/>
          </a:blip>
          <a:srcRect l="8417" r="8408"/>
          <a:stretch/>
        </p:blipFill>
        <p:spPr>
          <a:xfrm rot="-245169">
            <a:off x="3743623" y="585792"/>
            <a:ext cx="4951177" cy="3971917"/>
          </a:xfrm>
          <a:prstGeom prst="rect">
            <a:avLst/>
          </a:prstGeom>
          <a:noFill/>
          <a:ln>
            <a:noFill/>
          </a:ln>
        </p:spPr>
      </p:pic>
      <p:grpSp>
        <p:nvGrpSpPr>
          <p:cNvPr id="1029" name="Google Shape;1029;p61"/>
          <p:cNvGrpSpPr/>
          <p:nvPr/>
        </p:nvGrpSpPr>
        <p:grpSpPr>
          <a:xfrm>
            <a:off x="-68475" y="471525"/>
            <a:ext cx="5066484" cy="4191900"/>
            <a:chOff x="-68475" y="471525"/>
            <a:chExt cx="5066484" cy="4191900"/>
          </a:xfrm>
        </p:grpSpPr>
        <p:sp>
          <p:nvSpPr>
            <p:cNvPr id="1030" name="Google Shape;1030;p61"/>
            <p:cNvSpPr/>
            <p:nvPr/>
          </p:nvSpPr>
          <p:spPr>
            <a:xfrm>
              <a:off x="-51350" y="695250"/>
              <a:ext cx="4963775" cy="3968175"/>
            </a:xfrm>
            <a:custGeom>
              <a:avLst/>
              <a:gdLst/>
              <a:ahLst/>
              <a:cxnLst/>
              <a:rect l="l" t="t" r="r" b="b"/>
              <a:pathLst>
                <a:path w="198551" h="158727" extrusionOk="0">
                  <a:moveTo>
                    <a:pt x="173430" y="0"/>
                  </a:moveTo>
                  <a:lnTo>
                    <a:pt x="0" y="45824"/>
                  </a:lnTo>
                  <a:lnTo>
                    <a:pt x="685" y="158727"/>
                  </a:lnTo>
                  <a:lnTo>
                    <a:pt x="198551" y="109431"/>
                  </a:lnTo>
                  <a:close/>
                </a:path>
              </a:pathLst>
            </a:custGeom>
            <a:solidFill>
              <a:schemeClr val="lt2"/>
            </a:solidFill>
            <a:ln>
              <a:noFill/>
            </a:ln>
          </p:spPr>
        </p:sp>
        <p:sp>
          <p:nvSpPr>
            <p:cNvPr id="1031" name="Google Shape;1031;p61"/>
            <p:cNvSpPr/>
            <p:nvPr/>
          </p:nvSpPr>
          <p:spPr>
            <a:xfrm>
              <a:off x="4345950" y="635342"/>
              <a:ext cx="480900" cy="2163200"/>
            </a:xfrm>
            <a:custGeom>
              <a:avLst/>
              <a:gdLst/>
              <a:ahLst/>
              <a:cxnLst/>
              <a:rect l="l" t="t" r="r" b="b"/>
              <a:pathLst>
                <a:path w="19236" h="86528" extrusionOk="0">
                  <a:moveTo>
                    <a:pt x="19236" y="86528"/>
                  </a:moveTo>
                  <a:lnTo>
                    <a:pt x="11213" y="0"/>
                  </a:lnTo>
                  <a:lnTo>
                    <a:pt x="0" y="1431"/>
                  </a:lnTo>
                  <a:close/>
                </a:path>
              </a:pathLst>
            </a:custGeom>
            <a:solidFill>
              <a:schemeClr val="accent1"/>
            </a:solidFill>
            <a:ln>
              <a:noFill/>
            </a:ln>
          </p:spPr>
        </p:sp>
        <p:sp>
          <p:nvSpPr>
            <p:cNvPr id="1032" name="Google Shape;1032;p61"/>
            <p:cNvSpPr/>
            <p:nvPr/>
          </p:nvSpPr>
          <p:spPr>
            <a:xfrm>
              <a:off x="-68475" y="471525"/>
              <a:ext cx="2995400" cy="1300850"/>
            </a:xfrm>
            <a:custGeom>
              <a:avLst/>
              <a:gdLst/>
              <a:ahLst/>
              <a:cxnLst/>
              <a:rect l="l" t="t" r="r" b="b"/>
              <a:pathLst>
                <a:path w="119816" h="52034" extrusionOk="0">
                  <a:moveTo>
                    <a:pt x="0" y="0"/>
                  </a:moveTo>
                  <a:lnTo>
                    <a:pt x="0" y="52034"/>
                  </a:lnTo>
                  <a:lnTo>
                    <a:pt x="119816" y="20474"/>
                  </a:lnTo>
                  <a:close/>
                </a:path>
              </a:pathLst>
            </a:custGeom>
            <a:solidFill>
              <a:schemeClr val="accent2"/>
            </a:solidFill>
            <a:ln>
              <a:noFill/>
            </a:ln>
          </p:spPr>
        </p:sp>
        <p:sp>
          <p:nvSpPr>
            <p:cNvPr id="1033" name="Google Shape;1033;p61"/>
            <p:cNvSpPr/>
            <p:nvPr/>
          </p:nvSpPr>
          <p:spPr>
            <a:xfrm>
              <a:off x="1902584" y="3496300"/>
              <a:ext cx="3095425" cy="769900"/>
            </a:xfrm>
            <a:custGeom>
              <a:avLst/>
              <a:gdLst/>
              <a:ahLst/>
              <a:cxnLst/>
              <a:rect l="l" t="t" r="r" b="b"/>
              <a:pathLst>
                <a:path w="123817" h="30796" extrusionOk="0">
                  <a:moveTo>
                    <a:pt x="123817" y="11425"/>
                  </a:moveTo>
                  <a:lnTo>
                    <a:pt x="121080" y="0"/>
                  </a:lnTo>
                  <a:lnTo>
                    <a:pt x="0" y="30796"/>
                  </a:lnTo>
                  <a:close/>
                </a:path>
              </a:pathLst>
            </a:custGeom>
            <a:solidFill>
              <a:schemeClr val="accent2"/>
            </a:solidFill>
            <a:ln>
              <a:noFill/>
            </a:ln>
          </p:spPr>
        </p:sp>
      </p:grpSp>
      <p:sp>
        <p:nvSpPr>
          <p:cNvPr id="1034" name="Google Shape;1034;p61"/>
          <p:cNvSpPr txBox="1">
            <a:spLocks noGrp="1"/>
          </p:cNvSpPr>
          <p:nvPr>
            <p:ph type="title"/>
          </p:nvPr>
        </p:nvSpPr>
        <p:spPr>
          <a:xfrm flipH="1">
            <a:off x="714348" y="285734"/>
            <a:ext cx="3586800" cy="1643074"/>
          </a:xfrm>
          <a:prstGeom prst="rect">
            <a:avLst/>
          </a:prstGeom>
          <a:noFill/>
        </p:spPr>
        <p:txBody>
          <a:bodyPr spcFirstLastPara="1" wrap="square" lIns="91425" tIns="91425" rIns="91425" bIns="91425" anchor="ctr" anchorCtr="0">
            <a:noAutofit/>
          </a:bodyPr>
          <a:lstStyle/>
          <a:p>
            <a:pPr algn="l">
              <a:lnSpc>
                <a:spcPct val="80000"/>
              </a:lnSpc>
            </a:pPr>
            <a:r>
              <a:rPr lang="en-GB" sz="2000" b="1" dirty="0">
                <a:latin typeface="+mj-lt"/>
              </a:rPr>
              <a:t>How the hotels meet/exceed guest Expectations</a:t>
            </a:r>
            <a:br>
              <a:rPr lang="en-IN" sz="2000" b="1" dirty="0">
                <a:latin typeface="+mj-lt"/>
              </a:rPr>
            </a:br>
            <a:endParaRPr sz="2000">
              <a:latin typeface="+mj-lt"/>
            </a:endParaRPr>
          </a:p>
        </p:txBody>
      </p:sp>
      <p:sp>
        <p:nvSpPr>
          <p:cNvPr id="1036" name="Google Shape;1036;p61"/>
          <p:cNvSpPr/>
          <p:nvPr/>
        </p:nvSpPr>
        <p:spPr>
          <a:xfrm>
            <a:off x="8610625" y="396000"/>
            <a:ext cx="166875" cy="1994050"/>
          </a:xfrm>
          <a:custGeom>
            <a:avLst/>
            <a:gdLst/>
            <a:ahLst/>
            <a:cxnLst/>
            <a:rect l="l" t="t" r="r" b="b"/>
            <a:pathLst>
              <a:path w="6675" h="79762" extrusionOk="0">
                <a:moveTo>
                  <a:pt x="5184" y="79762"/>
                </a:moveTo>
                <a:lnTo>
                  <a:pt x="0" y="552"/>
                </a:lnTo>
                <a:lnTo>
                  <a:pt x="6675" y="0"/>
                </a:lnTo>
                <a:close/>
              </a:path>
            </a:pathLst>
          </a:custGeom>
          <a:solidFill>
            <a:schemeClr val="lt2"/>
          </a:solidFill>
          <a:ln>
            <a:noFill/>
          </a:ln>
        </p:spPr>
      </p:sp>
      <p:sp>
        <p:nvSpPr>
          <p:cNvPr id="54273" name="Rectangle 1"/>
          <p:cNvSpPr>
            <a:spLocks noChangeArrowheads="1"/>
          </p:cNvSpPr>
          <p:nvPr/>
        </p:nvSpPr>
        <p:spPr bwMode="auto">
          <a:xfrm>
            <a:off x="214282" y="1785932"/>
            <a:ext cx="4286280" cy="147732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Char char="•"/>
              <a:tabLst/>
            </a:pPr>
            <a:r>
              <a:rPr kumimoji="0" lang="en-GB" sz="1000" b="0" i="0" u="none" strike="noStrike" cap="none" normalizeH="0" baseline="0" dirty="0">
                <a:ln>
                  <a:noFill/>
                </a:ln>
                <a:solidFill>
                  <a:schemeClr val="tx1"/>
                </a:solidFill>
                <a:effectLst/>
                <a:latin typeface="+mn-lt"/>
                <a:ea typeface="Arial" pitchFamily="34" charset="0"/>
                <a:cs typeface="Arial" pitchFamily="34" charset="0"/>
              </a:rPr>
              <a:t>By delivering great service and fostering unforgettable experiences, hotels seek to meet and beyond their guests' expectations. </a:t>
            </a:r>
            <a:endParaRPr kumimoji="0" lang="en-GB" sz="1000" b="0" i="0" u="none" strike="noStrike" cap="none" normalizeH="0" baseline="0" dirty="0">
              <a:ln>
                <a:noFill/>
              </a:ln>
              <a:solidFill>
                <a:schemeClr val="tx1"/>
              </a:solidFill>
              <a:effectLst/>
              <a:latin typeface="+mn-lt"/>
              <a:cs typeface="Arial"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000" b="0" i="0" u="none" strike="noStrike" cap="none" normalizeH="0" baseline="0" dirty="0">
                <a:ln>
                  <a:noFill/>
                </a:ln>
                <a:solidFill>
                  <a:schemeClr val="tx1"/>
                </a:solidFill>
                <a:effectLst/>
                <a:latin typeface="+mn-lt"/>
                <a:ea typeface="Arial" pitchFamily="34" charset="0"/>
                <a:cs typeface="Arial" pitchFamily="34" charset="0"/>
              </a:rPr>
              <a:t>In order to personalize the stay, hotels frequently compile information on visitor preferences. </a:t>
            </a:r>
            <a:endParaRPr kumimoji="0" lang="en-GB" sz="1000" b="0" i="0" u="none" strike="noStrike" cap="none" normalizeH="0" baseline="0" dirty="0">
              <a:ln>
                <a:noFill/>
              </a:ln>
              <a:solidFill>
                <a:schemeClr val="tx1"/>
              </a:solidFill>
              <a:effectLst/>
              <a:latin typeface="+mn-lt"/>
              <a:cs typeface="Arial"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000" b="0" i="0" u="none" strike="noStrike" cap="none" normalizeH="0" baseline="0" dirty="0">
                <a:ln>
                  <a:noFill/>
                </a:ln>
                <a:solidFill>
                  <a:schemeClr val="tx1"/>
                </a:solidFill>
                <a:effectLst/>
                <a:latin typeface="+mn-lt"/>
                <a:ea typeface="Arial" pitchFamily="34" charset="0"/>
                <a:cs typeface="Arial" pitchFamily="34" charset="0"/>
              </a:rPr>
              <a:t>For example, they could give the guest's favourite room type, pillow, or in-room amenities. </a:t>
            </a:r>
            <a:endParaRPr kumimoji="0" lang="en-GB" sz="1000" b="0" i="0" u="none" strike="noStrike" cap="none" normalizeH="0" baseline="0" dirty="0">
              <a:ln>
                <a:noFill/>
              </a:ln>
              <a:solidFill>
                <a:schemeClr val="tx1"/>
              </a:solidFill>
              <a:effectLst/>
              <a:latin typeface="+mn-lt"/>
              <a:cs typeface="Arial"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000" b="0" i="0" u="none" strike="noStrike" cap="none" normalizeH="0" baseline="0" dirty="0">
                <a:ln>
                  <a:noFill/>
                </a:ln>
                <a:solidFill>
                  <a:schemeClr val="tx1"/>
                </a:solidFill>
                <a:effectLst/>
                <a:latin typeface="+mn-lt"/>
                <a:ea typeface="Arial" pitchFamily="34" charset="0"/>
                <a:cs typeface="Arial" pitchFamily="34" charset="0"/>
              </a:rPr>
              <a:t>Well-trained staff members are aware of visitor requirements and timely in offering support, information, and help while maintaining a welcoming approach. </a:t>
            </a:r>
            <a:endParaRPr kumimoji="0" lang="en-GB" sz="1000" b="0" i="0" u="none" strike="noStrike" cap="none" normalizeH="0" baseline="0" dirty="0">
              <a:ln>
                <a:noFill/>
              </a:ln>
              <a:solidFill>
                <a:schemeClr val="tx1"/>
              </a:solidFill>
              <a:effectLst/>
              <a:latin typeface="+mn-lt"/>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85"/>
        <p:cNvGrpSpPr/>
        <p:nvPr/>
      </p:nvGrpSpPr>
      <p:grpSpPr>
        <a:xfrm>
          <a:off x="0" y="0"/>
          <a:ext cx="0" cy="0"/>
          <a:chOff x="0" y="0"/>
          <a:chExt cx="0" cy="0"/>
        </a:xfrm>
      </p:grpSpPr>
      <p:pic>
        <p:nvPicPr>
          <p:cNvPr id="1086" name="Google Shape;1086;p64"/>
          <p:cNvPicPr preferRelativeResize="0"/>
          <p:nvPr/>
        </p:nvPicPr>
        <p:blipFill rotWithShape="1">
          <a:blip r:embed="rId3">
            <a:alphaModFix/>
          </a:blip>
          <a:srcRect l="13610" t="14817" r="16085" b="659"/>
          <a:stretch/>
        </p:blipFill>
        <p:spPr>
          <a:xfrm rot="240001">
            <a:off x="447745" y="585792"/>
            <a:ext cx="4951180" cy="3971915"/>
          </a:xfrm>
          <a:prstGeom prst="rect">
            <a:avLst/>
          </a:prstGeom>
          <a:noFill/>
          <a:ln>
            <a:noFill/>
          </a:ln>
        </p:spPr>
      </p:pic>
      <p:grpSp>
        <p:nvGrpSpPr>
          <p:cNvPr id="1087" name="Google Shape;1087;p64"/>
          <p:cNvGrpSpPr/>
          <p:nvPr/>
        </p:nvGrpSpPr>
        <p:grpSpPr>
          <a:xfrm rot="-10442861">
            <a:off x="4287239" y="782575"/>
            <a:ext cx="5301879" cy="3958436"/>
            <a:chOff x="-464369" y="431368"/>
            <a:chExt cx="5301925" cy="3958470"/>
          </a:xfrm>
        </p:grpSpPr>
        <p:sp>
          <p:nvSpPr>
            <p:cNvPr id="1088" name="Google Shape;1088;p64"/>
            <p:cNvSpPr/>
            <p:nvPr/>
          </p:nvSpPr>
          <p:spPr>
            <a:xfrm>
              <a:off x="-454618" y="695262"/>
              <a:ext cx="5209925" cy="3694575"/>
            </a:xfrm>
            <a:custGeom>
              <a:avLst/>
              <a:gdLst/>
              <a:ahLst/>
              <a:cxnLst/>
              <a:rect l="l" t="t" r="r" b="b"/>
              <a:pathLst>
                <a:path w="208397" h="147783" extrusionOk="0">
                  <a:moveTo>
                    <a:pt x="189560" y="0"/>
                  </a:moveTo>
                  <a:lnTo>
                    <a:pt x="0" y="49645"/>
                  </a:lnTo>
                  <a:lnTo>
                    <a:pt x="16283" y="147783"/>
                  </a:lnTo>
                  <a:lnTo>
                    <a:pt x="208397" y="104306"/>
                  </a:lnTo>
                  <a:close/>
                </a:path>
              </a:pathLst>
            </a:custGeom>
            <a:solidFill>
              <a:schemeClr val="accent3"/>
            </a:solidFill>
            <a:ln>
              <a:noFill/>
            </a:ln>
          </p:spPr>
        </p:sp>
        <p:sp>
          <p:nvSpPr>
            <p:cNvPr id="1089" name="Google Shape;1089;p64"/>
            <p:cNvSpPr/>
            <p:nvPr/>
          </p:nvSpPr>
          <p:spPr>
            <a:xfrm>
              <a:off x="-464369" y="431368"/>
              <a:ext cx="3391275" cy="1411500"/>
            </a:xfrm>
            <a:custGeom>
              <a:avLst/>
              <a:gdLst/>
              <a:ahLst/>
              <a:cxnLst/>
              <a:rect l="l" t="t" r="r" b="b"/>
              <a:pathLst>
                <a:path w="135651" h="56460" extrusionOk="0">
                  <a:moveTo>
                    <a:pt x="4703" y="0"/>
                  </a:moveTo>
                  <a:lnTo>
                    <a:pt x="0" y="56460"/>
                  </a:lnTo>
                  <a:lnTo>
                    <a:pt x="135651" y="22080"/>
                  </a:lnTo>
                  <a:close/>
                </a:path>
              </a:pathLst>
            </a:custGeom>
            <a:solidFill>
              <a:schemeClr val="lt2"/>
            </a:solidFill>
            <a:ln>
              <a:noFill/>
            </a:ln>
          </p:spPr>
        </p:sp>
        <p:sp>
          <p:nvSpPr>
            <p:cNvPr id="1090" name="Google Shape;1090;p64"/>
            <p:cNvSpPr/>
            <p:nvPr/>
          </p:nvSpPr>
          <p:spPr>
            <a:xfrm>
              <a:off x="1764506" y="3376756"/>
              <a:ext cx="3073050" cy="710675"/>
            </a:xfrm>
            <a:custGeom>
              <a:avLst/>
              <a:gdLst/>
              <a:ahLst/>
              <a:cxnLst/>
              <a:rect l="l" t="t" r="r" b="b"/>
              <a:pathLst>
                <a:path w="122922" h="28427" extrusionOk="0">
                  <a:moveTo>
                    <a:pt x="122922" y="14099"/>
                  </a:moveTo>
                  <a:lnTo>
                    <a:pt x="120318" y="0"/>
                  </a:lnTo>
                  <a:lnTo>
                    <a:pt x="0" y="28427"/>
                  </a:lnTo>
                  <a:close/>
                </a:path>
              </a:pathLst>
            </a:custGeom>
            <a:solidFill>
              <a:schemeClr val="accent2"/>
            </a:solidFill>
            <a:ln>
              <a:noFill/>
            </a:ln>
          </p:spPr>
        </p:sp>
      </p:grpSp>
      <p:sp>
        <p:nvSpPr>
          <p:cNvPr id="1091" name="Google Shape;1091;p64"/>
          <p:cNvSpPr/>
          <p:nvPr/>
        </p:nvSpPr>
        <p:spPr>
          <a:xfrm flipH="1">
            <a:off x="365047" y="396000"/>
            <a:ext cx="166875" cy="1994050"/>
          </a:xfrm>
          <a:custGeom>
            <a:avLst/>
            <a:gdLst/>
            <a:ahLst/>
            <a:cxnLst/>
            <a:rect l="l" t="t" r="r" b="b"/>
            <a:pathLst>
              <a:path w="6675" h="79762" extrusionOk="0">
                <a:moveTo>
                  <a:pt x="5184" y="79762"/>
                </a:moveTo>
                <a:lnTo>
                  <a:pt x="0" y="552"/>
                </a:lnTo>
                <a:lnTo>
                  <a:pt x="6675" y="0"/>
                </a:lnTo>
                <a:close/>
              </a:path>
            </a:pathLst>
          </a:custGeom>
          <a:solidFill>
            <a:schemeClr val="accent2"/>
          </a:solidFill>
          <a:ln>
            <a:noFill/>
          </a:ln>
        </p:spPr>
      </p:sp>
      <p:sp>
        <p:nvSpPr>
          <p:cNvPr id="1092" name="Google Shape;1092;p64"/>
          <p:cNvSpPr txBox="1">
            <a:spLocks noGrp="1"/>
          </p:cNvSpPr>
          <p:nvPr>
            <p:ph type="title"/>
          </p:nvPr>
        </p:nvSpPr>
        <p:spPr>
          <a:xfrm flipH="1">
            <a:off x="4929190" y="142858"/>
            <a:ext cx="3586800" cy="1357322"/>
          </a:xfrm>
          <a:prstGeom prst="rect">
            <a:avLst/>
          </a:prstGeom>
          <a:noFill/>
        </p:spPr>
        <p:txBody>
          <a:bodyPr spcFirstLastPara="1" wrap="square" lIns="91425" tIns="91425" rIns="91425" bIns="91425" anchor="ctr" anchorCtr="0">
            <a:noAutofit/>
          </a:bodyPr>
          <a:lstStyle/>
          <a:p>
            <a:r>
              <a:rPr lang="en-GB" sz="2000" b="1" dirty="0">
                <a:latin typeface="+mj-lt"/>
              </a:rPr>
              <a:t>Conclusion</a:t>
            </a:r>
            <a:endParaRPr lang="en-IN" sz="2000" b="1" dirty="0">
              <a:latin typeface="+mj-lt"/>
            </a:endParaRPr>
          </a:p>
        </p:txBody>
      </p:sp>
      <p:sp>
        <p:nvSpPr>
          <p:cNvPr id="1094" name="Google Shape;1094;p64"/>
          <p:cNvSpPr/>
          <p:nvPr/>
        </p:nvSpPr>
        <p:spPr>
          <a:xfrm>
            <a:off x="282100" y="4450025"/>
            <a:ext cx="2153300" cy="232725"/>
          </a:xfrm>
          <a:custGeom>
            <a:avLst/>
            <a:gdLst/>
            <a:ahLst/>
            <a:cxnLst/>
            <a:rect l="l" t="t" r="r" b="b"/>
            <a:pathLst>
              <a:path w="86132" h="9309" extrusionOk="0">
                <a:moveTo>
                  <a:pt x="86132" y="5924"/>
                </a:moveTo>
                <a:lnTo>
                  <a:pt x="779" y="0"/>
                </a:lnTo>
                <a:lnTo>
                  <a:pt x="0" y="9309"/>
                </a:lnTo>
                <a:close/>
              </a:path>
            </a:pathLst>
          </a:custGeom>
          <a:solidFill>
            <a:schemeClr val="accent1"/>
          </a:solidFill>
          <a:ln>
            <a:noFill/>
          </a:ln>
        </p:spPr>
      </p:sp>
      <p:sp>
        <p:nvSpPr>
          <p:cNvPr id="48129" name="Rectangle 1"/>
          <p:cNvSpPr>
            <a:spLocks noChangeArrowheads="1"/>
          </p:cNvSpPr>
          <p:nvPr/>
        </p:nvSpPr>
        <p:spPr bwMode="auto">
          <a:xfrm>
            <a:off x="5214942" y="1571618"/>
            <a:ext cx="3571868" cy="147732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Char char="•"/>
              <a:tabLst/>
            </a:pPr>
            <a:r>
              <a:rPr kumimoji="0" lang="en-GB" sz="1000" b="0" i="0" u="none" strike="noStrike" cap="none" normalizeH="0" baseline="0" dirty="0">
                <a:ln>
                  <a:noFill/>
                </a:ln>
                <a:solidFill>
                  <a:schemeClr val="tx1"/>
                </a:solidFill>
                <a:effectLst/>
                <a:latin typeface="+mn-lt"/>
                <a:ea typeface="Arial" pitchFamily="34" charset="0"/>
                <a:cs typeface="Arial" pitchFamily="34" charset="0"/>
              </a:rPr>
              <a:t>In conclusion, hospitality is more than just a service sector; it represents a dedication to fostering true relationships, providing top-notch experiences, and going above and beyond expectations. </a:t>
            </a:r>
            <a:endParaRPr kumimoji="0" lang="en-GB" sz="1000" b="0" i="0" u="none" strike="noStrike" cap="none" normalizeH="0" baseline="0" dirty="0">
              <a:ln>
                <a:noFill/>
              </a:ln>
              <a:solidFill>
                <a:schemeClr val="tx1"/>
              </a:solidFill>
              <a:effectLst/>
              <a:latin typeface="+mn-lt"/>
              <a:cs typeface="Arial"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000" b="0" i="0" u="none" strike="noStrike" cap="none" normalizeH="0" baseline="0" dirty="0">
                <a:ln>
                  <a:noFill/>
                </a:ln>
                <a:solidFill>
                  <a:schemeClr val="tx1"/>
                </a:solidFill>
                <a:effectLst/>
                <a:latin typeface="+mn-lt"/>
                <a:ea typeface="Arial" pitchFamily="34" charset="0"/>
                <a:cs typeface="Arial" pitchFamily="34" charset="0"/>
              </a:rPr>
              <a:t>The art of hospitality enhances human encounters, promotes trust, and creates long-lasting connections whether in hotels, restaurants, or any other aspect of life. </a:t>
            </a:r>
            <a:endParaRPr kumimoji="0" lang="en-GB" sz="1000" b="0" i="0" u="none" strike="noStrike" cap="none" normalizeH="0" baseline="0" dirty="0">
              <a:ln>
                <a:noFill/>
              </a:ln>
              <a:solidFill>
                <a:schemeClr val="tx1"/>
              </a:solidFill>
              <a:effectLst/>
              <a:latin typeface="+mn-lt"/>
              <a:cs typeface="Arial"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000" b="0" i="0" u="none" strike="noStrike" cap="none" normalizeH="0" baseline="0" dirty="0">
                <a:ln>
                  <a:noFill/>
                </a:ln>
                <a:solidFill>
                  <a:schemeClr val="tx1"/>
                </a:solidFill>
                <a:effectLst/>
                <a:latin typeface="+mn-lt"/>
                <a:ea typeface="Arial" pitchFamily="34" charset="0"/>
                <a:cs typeface="Arial" pitchFamily="34" charset="0"/>
              </a:rPr>
              <a:t>It is the foundation for society's peace, brand success, and customer happiness. </a:t>
            </a:r>
            <a:endParaRPr kumimoji="0" lang="en-GB" sz="1000" b="0" i="0" u="none" strike="noStrike" cap="none" normalizeH="0" baseline="0" dirty="0">
              <a:ln>
                <a:noFill/>
              </a:ln>
              <a:solidFill>
                <a:schemeClr val="tx1"/>
              </a:solidFill>
              <a:effectLst/>
              <a:latin typeface="+mn-lt"/>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H="1">
            <a:off x="1714480" y="0"/>
            <a:ext cx="5857916" cy="1428760"/>
          </a:xfrm>
        </p:spPr>
        <p:txBody>
          <a:bodyPr/>
          <a:lstStyle/>
          <a:p>
            <a:r>
              <a:rPr lang="en-GB" sz="2000" b="1" dirty="0">
                <a:latin typeface="+mj-lt"/>
              </a:rPr>
              <a:t>Reference List</a:t>
            </a:r>
            <a:br>
              <a:rPr lang="en-IN" sz="2000" b="1" dirty="0">
                <a:latin typeface="+mj-lt"/>
              </a:rPr>
            </a:br>
            <a:endParaRPr lang="en-IN" sz="2000" dirty="0">
              <a:latin typeface="+mj-lt"/>
            </a:endParaRPr>
          </a:p>
        </p:txBody>
      </p:sp>
      <p:sp>
        <p:nvSpPr>
          <p:cNvPr id="3" name="Title 2"/>
          <p:cNvSpPr>
            <a:spLocks noGrp="1"/>
          </p:cNvSpPr>
          <p:nvPr>
            <p:ph type="title" idx="2"/>
          </p:nvPr>
        </p:nvSpPr>
        <p:spPr>
          <a:xfrm flipH="1">
            <a:off x="1500166" y="1785932"/>
            <a:ext cx="6643734" cy="2500330"/>
          </a:xfrm>
        </p:spPr>
        <p:txBody>
          <a:bodyPr/>
          <a:lstStyle/>
          <a:p>
            <a:pPr algn="l"/>
            <a:r>
              <a:rPr lang="en-GB" sz="1000" dirty="0" err="1">
                <a:latin typeface="+mn-lt"/>
              </a:rPr>
              <a:t>Bulchand-Gidumal</a:t>
            </a:r>
            <a:r>
              <a:rPr lang="en-GB" sz="1000" dirty="0">
                <a:latin typeface="+mn-lt"/>
              </a:rPr>
              <a:t>, J., William </a:t>
            </a:r>
            <a:r>
              <a:rPr lang="en-GB" sz="1000" dirty="0" err="1">
                <a:latin typeface="+mn-lt"/>
              </a:rPr>
              <a:t>Secin</a:t>
            </a:r>
            <a:r>
              <a:rPr lang="en-GB" sz="1000" dirty="0">
                <a:latin typeface="+mn-lt"/>
              </a:rPr>
              <a:t>, E., O’Connor, P. and </a:t>
            </a:r>
            <a:r>
              <a:rPr lang="en-GB" sz="1000" dirty="0" err="1">
                <a:latin typeface="+mn-lt"/>
              </a:rPr>
              <a:t>Buhalis</a:t>
            </a:r>
            <a:r>
              <a:rPr lang="en-GB" sz="1000" dirty="0">
                <a:latin typeface="+mn-lt"/>
              </a:rPr>
              <a:t>, D., 2023. Artificial intelligence’s impact on hospitality and tourism marketing: exploring key themes and addressing challenges. Current Issues in Tourism, pp.1-18.</a:t>
            </a:r>
            <a:br>
              <a:rPr lang="en-IN" sz="1000" dirty="0">
                <a:latin typeface="+mn-lt"/>
              </a:rPr>
            </a:br>
            <a:r>
              <a:rPr lang="en-GB" sz="1000" dirty="0">
                <a:latin typeface="+mn-lt"/>
              </a:rPr>
              <a:t>de </a:t>
            </a:r>
            <a:r>
              <a:rPr lang="en-GB" sz="1000" dirty="0" err="1">
                <a:latin typeface="+mn-lt"/>
              </a:rPr>
              <a:t>Kervenoael</a:t>
            </a:r>
            <a:r>
              <a:rPr lang="en-GB" sz="1000" dirty="0">
                <a:latin typeface="+mn-lt"/>
              </a:rPr>
              <a:t>, R., </a:t>
            </a:r>
            <a:r>
              <a:rPr lang="en-GB" sz="1000" dirty="0" err="1">
                <a:latin typeface="+mn-lt"/>
              </a:rPr>
              <a:t>Hasan</a:t>
            </a:r>
            <a:r>
              <a:rPr lang="en-GB" sz="1000" dirty="0">
                <a:latin typeface="+mn-lt"/>
              </a:rPr>
              <a:t>, R., </a:t>
            </a:r>
            <a:r>
              <a:rPr lang="en-GB" sz="1000" dirty="0" err="1">
                <a:latin typeface="+mn-lt"/>
              </a:rPr>
              <a:t>Schwob</a:t>
            </a:r>
            <a:r>
              <a:rPr lang="en-GB" sz="1000" dirty="0">
                <a:latin typeface="+mn-lt"/>
              </a:rPr>
              <a:t>, A. and </a:t>
            </a:r>
            <a:r>
              <a:rPr lang="en-GB" sz="1000" dirty="0" err="1">
                <a:latin typeface="+mn-lt"/>
              </a:rPr>
              <a:t>Goh</a:t>
            </a:r>
            <a:r>
              <a:rPr lang="en-GB" sz="1000" dirty="0">
                <a:latin typeface="+mn-lt"/>
              </a:rPr>
              <a:t>, E., 2020. Leveraging human-robot interaction in hospitality services: Incorporating the role of perceived value, empathy, and information sharing into visitors’ intentions to use social robots. Tourism Management, 78, p.104042.</a:t>
            </a:r>
            <a:br>
              <a:rPr lang="en-IN" sz="1000" dirty="0">
                <a:latin typeface="+mn-lt"/>
              </a:rPr>
            </a:br>
            <a:r>
              <a:rPr lang="en-GB" sz="1000" dirty="0">
                <a:latin typeface="+mn-lt"/>
              </a:rPr>
              <a:t>Kim, M., Yin, X. and Lee, G., 2020. The effect of CSR on corporate image, customer citizenship </a:t>
            </a:r>
            <a:r>
              <a:rPr lang="en-GB" sz="1000" dirty="0" err="1">
                <a:latin typeface="+mn-lt"/>
              </a:rPr>
              <a:t>behaviors</a:t>
            </a:r>
            <a:r>
              <a:rPr lang="en-GB" sz="1000" dirty="0">
                <a:latin typeface="+mn-lt"/>
              </a:rPr>
              <a:t>, and customers’ long-term relationship orientation. International Journal of Hospitality Management, 88, p.102520.</a:t>
            </a:r>
            <a:br>
              <a:rPr lang="en-IN" sz="1000" dirty="0">
                <a:latin typeface="+mn-lt"/>
              </a:rPr>
            </a:br>
            <a:r>
              <a:rPr lang="en-GB" sz="1000" dirty="0" err="1">
                <a:latin typeface="+mn-lt"/>
              </a:rPr>
              <a:t>Kudla</a:t>
            </a:r>
            <a:r>
              <a:rPr lang="en-GB" sz="1000" dirty="0">
                <a:latin typeface="+mn-lt"/>
              </a:rPr>
              <a:t>, A., 2022. Planning accommodation. In Developing Hospitality Properties and Facilities (pp. 191-211). </a:t>
            </a:r>
            <a:r>
              <a:rPr lang="en-GB" sz="1000" dirty="0" err="1">
                <a:latin typeface="+mn-lt"/>
              </a:rPr>
              <a:t>Routledge</a:t>
            </a:r>
            <a:r>
              <a:rPr lang="en-GB" sz="1000" dirty="0">
                <a:latin typeface="+mn-lt"/>
              </a:rPr>
              <a:t>.</a:t>
            </a:r>
            <a:br>
              <a:rPr lang="en-IN" sz="1000" dirty="0">
                <a:latin typeface="+mn-lt"/>
              </a:rPr>
            </a:br>
            <a:r>
              <a:rPr lang="en-GB" sz="1000" dirty="0" err="1">
                <a:latin typeface="+mn-lt"/>
              </a:rPr>
              <a:t>Rossman</a:t>
            </a:r>
            <a:r>
              <a:rPr lang="en-GB" sz="1000" dirty="0">
                <a:latin typeface="+mn-lt"/>
              </a:rPr>
              <a:t>, N., 2023. </a:t>
            </a:r>
            <a:r>
              <a:rPr lang="en-GB" sz="1000" dirty="0" err="1">
                <a:latin typeface="+mn-lt"/>
              </a:rPr>
              <a:t>Traveling</a:t>
            </a:r>
            <a:r>
              <a:rPr lang="en-GB" sz="1000" dirty="0">
                <a:latin typeface="+mn-lt"/>
              </a:rPr>
              <a:t> with a Purpose: Sustainable Tourism.</a:t>
            </a:r>
            <a:br>
              <a:rPr lang="en-IN" sz="1000" dirty="0">
                <a:latin typeface="+mn-lt"/>
              </a:rPr>
            </a:br>
            <a:r>
              <a:rPr lang="en-GB" sz="1000" dirty="0">
                <a:latin typeface="+mn-lt"/>
              </a:rPr>
              <a:t>Santos, J.A.C., Santos, M.C., Pereira, L.N., Richards, G. and </a:t>
            </a:r>
            <a:r>
              <a:rPr lang="en-GB" sz="1000" dirty="0" err="1">
                <a:latin typeface="+mn-lt"/>
              </a:rPr>
              <a:t>Caiado</a:t>
            </a:r>
            <a:r>
              <a:rPr lang="en-GB" sz="1000" dirty="0">
                <a:latin typeface="+mn-lt"/>
              </a:rPr>
              <a:t>, L., 2020. Local food and changes in tourist eating habits in a sun-and-sea destination: a segmentation approach. International Journal of Contemporary Hospitality Management, 32(11), pp.3501-3521.</a:t>
            </a:r>
            <a:br>
              <a:rPr lang="en-IN" sz="1000" dirty="0">
                <a:latin typeface="+mn-lt"/>
              </a:rPr>
            </a:br>
            <a:r>
              <a:rPr lang="en-GB" sz="1000" dirty="0" err="1">
                <a:latin typeface="+mn-lt"/>
              </a:rPr>
              <a:t>Stringam</a:t>
            </a:r>
            <a:r>
              <a:rPr lang="en-GB" sz="1000" dirty="0">
                <a:latin typeface="+mn-lt"/>
              </a:rPr>
              <a:t>, B.B. and </a:t>
            </a:r>
            <a:r>
              <a:rPr lang="en-GB" sz="1000" dirty="0" err="1">
                <a:latin typeface="+mn-lt"/>
              </a:rPr>
              <a:t>Gerdes</a:t>
            </a:r>
            <a:r>
              <a:rPr lang="en-GB" sz="1000" dirty="0">
                <a:latin typeface="+mn-lt"/>
              </a:rPr>
              <a:t>, J.H., 2021. Hotel and guest room technology. University of South Florida (USF) M3 Publishing, 17(9781732127593), p.6.</a:t>
            </a:r>
            <a:br>
              <a:rPr lang="en-IN" sz="1000" dirty="0">
                <a:latin typeface="+mn-lt"/>
              </a:rPr>
            </a:br>
            <a:r>
              <a:rPr lang="en-GB" sz="1000" dirty="0" err="1">
                <a:latin typeface="+mn-lt"/>
              </a:rPr>
              <a:t>Szromek</a:t>
            </a:r>
            <a:r>
              <a:rPr lang="en-GB" sz="1000" dirty="0">
                <a:latin typeface="+mn-lt"/>
              </a:rPr>
              <a:t>, A.R., </a:t>
            </a:r>
            <a:r>
              <a:rPr lang="en-GB" sz="1000" dirty="0" err="1">
                <a:latin typeface="+mn-lt"/>
              </a:rPr>
              <a:t>Hysa</a:t>
            </a:r>
            <a:r>
              <a:rPr lang="en-GB" sz="1000" dirty="0">
                <a:latin typeface="+mn-lt"/>
              </a:rPr>
              <a:t>, B. and </a:t>
            </a:r>
            <a:r>
              <a:rPr lang="en-GB" sz="1000" dirty="0" err="1">
                <a:latin typeface="+mn-lt"/>
              </a:rPr>
              <a:t>Karasek</a:t>
            </a:r>
            <a:r>
              <a:rPr lang="en-GB" sz="1000" dirty="0">
                <a:latin typeface="+mn-lt"/>
              </a:rPr>
              <a:t>, A., 2019. The perception of </a:t>
            </a:r>
            <a:r>
              <a:rPr lang="en-GB" sz="1000" dirty="0" err="1">
                <a:latin typeface="+mn-lt"/>
              </a:rPr>
              <a:t>overtourism</a:t>
            </a:r>
            <a:r>
              <a:rPr lang="en-GB" sz="1000" dirty="0">
                <a:latin typeface="+mn-lt"/>
              </a:rPr>
              <a:t> from the perspective of different generations. Sustainability, 11(24), p.7151.</a:t>
            </a:r>
            <a:br>
              <a:rPr lang="en-IN" sz="1000" dirty="0">
                <a:latin typeface="+mn-lt"/>
              </a:rPr>
            </a:br>
            <a:r>
              <a:rPr lang="en-GB" sz="1000" dirty="0" err="1">
                <a:latin typeface="+mn-lt"/>
              </a:rPr>
              <a:t>Tra</a:t>
            </a:r>
            <a:r>
              <a:rPr lang="en-GB" sz="1000" dirty="0">
                <a:latin typeface="+mn-lt"/>
              </a:rPr>
              <a:t>, T., 2020. Action plan for training new Housekeeping Employee: case: Hotel Indigo Helsinki.</a:t>
            </a:r>
            <a:br>
              <a:rPr lang="en-IN" sz="1000" dirty="0">
                <a:latin typeface="+mn-lt"/>
              </a:rPr>
            </a:br>
            <a:r>
              <a:rPr lang="en-GB" sz="1000" dirty="0">
                <a:latin typeface="+mn-lt"/>
              </a:rPr>
              <a:t>Ye, F., Xia, Q., Zhang, M., Zhan, Y. and Li, Y., 2022. Harvesting online reviews to identify the competitor set in a service business: evidence from the hotel industry. Journal of Service Research, 25(2), pp.301-327.</a:t>
            </a:r>
            <a:br>
              <a:rPr lang="en-GB" sz="1000" dirty="0">
                <a:latin typeface="+mn-lt"/>
              </a:rPr>
            </a:br>
            <a:r>
              <a:rPr lang="en-IN" sz="1000" dirty="0">
                <a:latin typeface="+mn-lt"/>
              </a:rPr>
              <a:t> </a:t>
            </a:r>
            <a:r>
              <a:rPr lang="en-IN" sz="1000" dirty="0" err="1">
                <a:latin typeface="+mn-lt"/>
              </a:rPr>
              <a:t>statista</a:t>
            </a:r>
            <a:r>
              <a:rPr lang="en-IN" sz="1000" dirty="0">
                <a:latin typeface="+mn-lt"/>
              </a:rPr>
              <a:t> (2023) Hotel Indigo Hotel Rooms Worldwide 2022, </a:t>
            </a:r>
            <a:r>
              <a:rPr lang="en-IN" sz="1000" dirty="0" err="1">
                <a:latin typeface="+mn-lt"/>
              </a:rPr>
              <a:t>Statista</a:t>
            </a:r>
            <a:r>
              <a:rPr lang="en-IN" sz="1000" dirty="0">
                <a:latin typeface="+mn-lt"/>
              </a:rPr>
              <a:t>. Available at: https://www.statista.com/statistics/223385/number-of-hotel-indigo-hotel-rooms/. </a:t>
            </a:r>
            <a:br>
              <a:rPr lang="en-IN" sz="1000" dirty="0">
                <a:latin typeface="+mn-lt"/>
              </a:rPr>
            </a:br>
            <a:r>
              <a:rPr lang="en-IN" sz="1000" dirty="0">
                <a:latin typeface="+mn-lt"/>
              </a:rPr>
              <a:t> Danielle </a:t>
            </a:r>
            <a:r>
              <a:rPr lang="en-IN" sz="1000" dirty="0" err="1">
                <a:latin typeface="+mn-lt"/>
              </a:rPr>
              <a:t>Letenyei</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&amp;</a:t>
            </a:r>
            <a:r>
              <a:rPr lang="en-IN" sz="1000" dirty="0" err="1">
                <a:latin typeface="+mn-lt"/>
              </a:rPr>
              <a:t>nbsp</a:t>
            </a:r>
            <a:r>
              <a:rPr lang="en-IN" sz="1000" dirty="0">
                <a:latin typeface="+mn-lt"/>
              </a:rPr>
              <a:t>;  October 2 et al. (2023) Hotel Indigo </a:t>
            </a:r>
            <a:r>
              <a:rPr lang="en-IN" sz="1000" dirty="0" err="1">
                <a:latin typeface="+mn-lt"/>
              </a:rPr>
              <a:t>minneapolis</a:t>
            </a:r>
            <a:r>
              <a:rPr lang="en-IN" sz="1000" dirty="0">
                <a:latin typeface="+mn-lt"/>
              </a:rPr>
              <a:t> downtown opens, Meetings + Events. Available at: https://meetingsmags.com/minnesota/hotel-indigo-minneapolis-downtown-opens/.</a:t>
            </a:r>
            <a:br>
              <a:rPr lang="en-IN" sz="1000" dirty="0">
                <a:latin typeface="+mn-lt"/>
              </a:rPr>
            </a:br>
            <a:br>
              <a:rPr lang="en-IN" sz="1000" dirty="0">
                <a:latin typeface="+mn-lt"/>
              </a:rPr>
            </a:br>
            <a:endParaRPr lang="en-IN" sz="1000" dirty="0">
              <a:latin typeface="+mn-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1" name="Picture 1"/>
          <p:cNvPicPr>
            <a:picLocks noChangeAspect="1" noChangeArrowheads="1"/>
          </p:cNvPicPr>
          <p:nvPr/>
        </p:nvPicPr>
        <p:blipFill>
          <a:blip r:embed="rId2"/>
          <a:srcRect/>
          <a:stretch>
            <a:fillRect/>
          </a:stretch>
        </p:blipFill>
        <p:spPr bwMode="auto">
          <a:xfrm>
            <a:off x="2571736" y="1000114"/>
            <a:ext cx="4357718" cy="3318166"/>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Hotel Business Plan by Slidesgo">
  <a:themeElements>
    <a:clrScheme name="Simple Light">
      <a:dk1>
        <a:srgbClr val="916452"/>
      </a:dk1>
      <a:lt1>
        <a:srgbClr val="FFFFFF"/>
      </a:lt1>
      <a:dk2>
        <a:srgbClr val="FFF6EC"/>
      </a:dk2>
      <a:lt2>
        <a:srgbClr val="FFC0A7"/>
      </a:lt2>
      <a:accent1>
        <a:srgbClr val="FED3C2"/>
      </a:accent1>
      <a:accent2>
        <a:srgbClr val="C7D8D0"/>
      </a:accent2>
      <a:accent3>
        <a:srgbClr val="E1EAE7"/>
      </a:accent3>
      <a:accent4>
        <a:srgbClr val="FFF6EC"/>
      </a:accent4>
      <a:accent5>
        <a:srgbClr val="FED3C2"/>
      </a:accent5>
      <a:accent6>
        <a:srgbClr val="C7D8D0"/>
      </a:accent6>
      <a:hlink>
        <a:srgbClr val="8C623E"/>
      </a:hlink>
      <a:folHlink>
        <a:srgbClr val="0097A7"/>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63</TotalTime>
  <Words>1961</Words>
  <Application>Microsoft Macintosh PowerPoint</Application>
  <PresentationFormat>On-screen Show (16:9)</PresentationFormat>
  <Paragraphs>51</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Carter One</vt:lpstr>
      <vt:lpstr>Livvic</vt:lpstr>
      <vt:lpstr>Arial</vt:lpstr>
      <vt:lpstr>Hotel Business Plan by Slidesgo</vt:lpstr>
      <vt:lpstr>THE ROLE AND IMPORTANCE OF HOSPITALITY &amp; GUEST SERVICES WITHIN THE HOTEL INDUSTRY</vt:lpstr>
      <vt:lpstr>Summary</vt:lpstr>
      <vt:lpstr>A brief introduction to the hotel</vt:lpstr>
      <vt:lpstr>Identification of the main consumers of the hotel and explain why they appeal to this group </vt:lpstr>
      <vt:lpstr>Outline the nature, scope and role of guest services and facilities in general and the application of this to the hotel </vt:lpstr>
      <vt:lpstr>Discussion about the importance of hospitality</vt:lpstr>
      <vt:lpstr>How the hotels meet/exceed guest Expectations </vt:lpstr>
      <vt:lpstr>Conclusion</vt:lpstr>
      <vt:lpstr>Reference List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user</cp:lastModifiedBy>
  <cp:revision>9</cp:revision>
  <dcterms:modified xsi:type="dcterms:W3CDTF">2023-10-05T15:17:19Z</dcterms:modified>
  <cp:category/>
</cp:coreProperties>
</file>