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notesSlides/notesSlide11.xml" ContentType="application/vnd.openxmlformats-officedocument.presentationml.notesSlide+xml"/>
  <Override PartName="/ppt/ink/ink40.xml" ContentType="application/inkml+xml"/>
  <Override PartName="/ppt/ink/ink41.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4"/>
  </p:notesMasterIdLst>
  <p:sldIdLst>
    <p:sldId id="257" r:id="rId5"/>
    <p:sldId id="258" r:id="rId6"/>
    <p:sldId id="259" r:id="rId7"/>
    <p:sldId id="261" r:id="rId8"/>
    <p:sldId id="262" r:id="rId9"/>
    <p:sldId id="260" r:id="rId10"/>
    <p:sldId id="263" r:id="rId11"/>
    <p:sldId id="268" r:id="rId12"/>
    <p:sldId id="269" r:id="rId13"/>
    <p:sldId id="264" r:id="rId14"/>
    <p:sldId id="266" r:id="rId15"/>
    <p:sldId id="265" r:id="rId16"/>
    <p:sldId id="270" r:id="rId17"/>
    <p:sldId id="271" r:id="rId18"/>
    <p:sldId id="277" r:id="rId19"/>
    <p:sldId id="272" r:id="rId20"/>
    <p:sldId id="273" r:id="rId21"/>
    <p:sldId id="274"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2" autoAdjust="0"/>
    <p:restoredTop sz="90473" autoAdjust="0"/>
  </p:normalViewPr>
  <p:slideViewPr>
    <p:cSldViewPr snapToGrid="0">
      <p:cViewPr varScale="1">
        <p:scale>
          <a:sx n="103" d="100"/>
          <a:sy n="103" d="100"/>
        </p:scale>
        <p:origin x="624" y="10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Queens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761F47-45C3-4D4C-BAE7-6D98952786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77B9E3-8CFC-43EC-A053-8704951FFF3B}">
      <dgm:prSet/>
      <dgm:spPr/>
      <dgm:t>
        <a:bodyPr/>
        <a:lstStyle/>
        <a:p>
          <a:r>
            <a:rPr lang="en-GB" b="1" u="sng"/>
            <a:t>What are the specific partial defences to murder?</a:t>
          </a:r>
          <a:endParaRPr lang="en-US"/>
        </a:p>
      </dgm:t>
    </dgm:pt>
    <dgm:pt modelId="{83CB615E-4861-4950-84C4-3E5556A819D9}" type="parTrans" cxnId="{C7E9E6E5-FB42-479D-BB96-4BAF7FB3CEC0}">
      <dgm:prSet/>
      <dgm:spPr/>
      <dgm:t>
        <a:bodyPr/>
        <a:lstStyle/>
        <a:p>
          <a:endParaRPr lang="en-US"/>
        </a:p>
      </dgm:t>
    </dgm:pt>
    <dgm:pt modelId="{1494A4A3-F5F7-495D-816F-D81C521312B3}" type="sibTrans" cxnId="{C7E9E6E5-FB42-479D-BB96-4BAF7FB3CEC0}">
      <dgm:prSet/>
      <dgm:spPr/>
      <dgm:t>
        <a:bodyPr/>
        <a:lstStyle/>
        <a:p>
          <a:endParaRPr lang="en-US"/>
        </a:p>
      </dgm:t>
    </dgm:pt>
    <dgm:pt modelId="{D9B3BA8A-E851-408F-B925-146F5DB7B982}">
      <dgm:prSet/>
      <dgm:spPr/>
      <dgm:t>
        <a:bodyPr/>
        <a:lstStyle/>
        <a:p>
          <a:r>
            <a:rPr lang="en-GB"/>
            <a:t>Killing with diminished responsibility (S.2 Homicide Act 1957)</a:t>
          </a:r>
          <a:endParaRPr lang="en-US"/>
        </a:p>
      </dgm:t>
    </dgm:pt>
    <dgm:pt modelId="{A2D8008D-8468-43F9-A110-E1D6FEF9B22D}" type="parTrans" cxnId="{1A77F424-90D5-491C-BFE2-C3E18A7AE502}">
      <dgm:prSet/>
      <dgm:spPr/>
      <dgm:t>
        <a:bodyPr/>
        <a:lstStyle/>
        <a:p>
          <a:endParaRPr lang="en-US"/>
        </a:p>
      </dgm:t>
    </dgm:pt>
    <dgm:pt modelId="{B769FF4E-BDB5-47AF-924B-F555EBDBB7BC}" type="sibTrans" cxnId="{1A77F424-90D5-491C-BFE2-C3E18A7AE502}">
      <dgm:prSet/>
      <dgm:spPr/>
      <dgm:t>
        <a:bodyPr/>
        <a:lstStyle/>
        <a:p>
          <a:endParaRPr lang="en-US"/>
        </a:p>
      </dgm:t>
    </dgm:pt>
    <dgm:pt modelId="{2E4AB567-0048-40A3-8263-B5C93449DA13}">
      <dgm:prSet/>
      <dgm:spPr/>
      <dgm:t>
        <a:bodyPr/>
        <a:lstStyle/>
        <a:p>
          <a:r>
            <a:rPr lang="en-GB"/>
            <a:t>Killing under loss of control (S.54 and 55 Coroners and Justice Act 2009 modified by S.3 Homicide Act 1957) – formally provocation.</a:t>
          </a:r>
          <a:endParaRPr lang="en-US"/>
        </a:p>
      </dgm:t>
    </dgm:pt>
    <dgm:pt modelId="{30E55C1B-61F3-4A90-81BF-CD122EEBA0AA}" type="parTrans" cxnId="{13BDFD59-47D5-4E4F-8230-0DFA0704CFE3}">
      <dgm:prSet/>
      <dgm:spPr/>
      <dgm:t>
        <a:bodyPr/>
        <a:lstStyle/>
        <a:p>
          <a:endParaRPr lang="en-US"/>
        </a:p>
      </dgm:t>
    </dgm:pt>
    <dgm:pt modelId="{6AB7C4D3-C6B5-48FF-B237-150CB6FE6CB7}" type="sibTrans" cxnId="{13BDFD59-47D5-4E4F-8230-0DFA0704CFE3}">
      <dgm:prSet/>
      <dgm:spPr/>
      <dgm:t>
        <a:bodyPr/>
        <a:lstStyle/>
        <a:p>
          <a:endParaRPr lang="en-US"/>
        </a:p>
      </dgm:t>
    </dgm:pt>
    <dgm:pt modelId="{2CE30D1F-16E6-48C2-A187-EF8C650AC09F}">
      <dgm:prSet/>
      <dgm:spPr/>
      <dgm:t>
        <a:bodyPr/>
        <a:lstStyle/>
        <a:p>
          <a:r>
            <a:rPr lang="en-GB"/>
            <a:t>Killing in pursuance of a suicide pact (S.4 Homicide Act 1957)</a:t>
          </a:r>
          <a:endParaRPr lang="en-US"/>
        </a:p>
      </dgm:t>
    </dgm:pt>
    <dgm:pt modelId="{B9A862E8-E679-466F-8903-6404F9447055}" type="parTrans" cxnId="{DB500EAD-243C-4CC7-A042-DCE50D6C66DA}">
      <dgm:prSet/>
      <dgm:spPr/>
      <dgm:t>
        <a:bodyPr/>
        <a:lstStyle/>
        <a:p>
          <a:endParaRPr lang="en-US"/>
        </a:p>
      </dgm:t>
    </dgm:pt>
    <dgm:pt modelId="{FF563F1D-FE90-4E96-8B0B-CD6E88A9A883}" type="sibTrans" cxnId="{DB500EAD-243C-4CC7-A042-DCE50D6C66DA}">
      <dgm:prSet/>
      <dgm:spPr/>
      <dgm:t>
        <a:bodyPr/>
        <a:lstStyle/>
        <a:p>
          <a:endParaRPr lang="en-US"/>
        </a:p>
      </dgm:t>
    </dgm:pt>
    <dgm:pt modelId="{6972301B-2866-4C3F-B13A-FC331654A0B1}">
      <dgm:prSet/>
      <dgm:spPr/>
      <dgm:t>
        <a:bodyPr/>
        <a:lstStyle/>
        <a:p>
          <a:r>
            <a:rPr lang="en-GB" b="1" i="1"/>
            <a:t>If these defences are successful it reduces what would be murder to ‘voluntary manslaughter’.</a:t>
          </a:r>
          <a:endParaRPr lang="en-US"/>
        </a:p>
      </dgm:t>
    </dgm:pt>
    <dgm:pt modelId="{4CEBA860-3D37-44C7-AAD6-D40E0F93BB8A}" type="parTrans" cxnId="{CC43CBC7-43F1-45D5-ADF4-7CD6F13EFA7A}">
      <dgm:prSet/>
      <dgm:spPr/>
      <dgm:t>
        <a:bodyPr/>
        <a:lstStyle/>
        <a:p>
          <a:endParaRPr lang="en-US"/>
        </a:p>
      </dgm:t>
    </dgm:pt>
    <dgm:pt modelId="{55D9CA6D-B9E2-4C74-9793-0A6751FA5901}" type="sibTrans" cxnId="{CC43CBC7-43F1-45D5-ADF4-7CD6F13EFA7A}">
      <dgm:prSet/>
      <dgm:spPr/>
      <dgm:t>
        <a:bodyPr/>
        <a:lstStyle/>
        <a:p>
          <a:endParaRPr lang="en-US"/>
        </a:p>
      </dgm:t>
    </dgm:pt>
    <dgm:pt modelId="{0DBD7052-8696-430A-B7AE-D3D93D93454A}" type="pres">
      <dgm:prSet presAssocID="{48761F47-45C3-4D4C-BAE7-6D98952786FD}" presName="linear" presStyleCnt="0">
        <dgm:presLayoutVars>
          <dgm:animLvl val="lvl"/>
          <dgm:resizeHandles val="exact"/>
        </dgm:presLayoutVars>
      </dgm:prSet>
      <dgm:spPr/>
    </dgm:pt>
    <dgm:pt modelId="{30330328-7581-42E9-8502-497339650AEB}" type="pres">
      <dgm:prSet presAssocID="{B677B9E3-8CFC-43EC-A053-8704951FFF3B}" presName="parentText" presStyleLbl="node1" presStyleIdx="0" presStyleCnt="5">
        <dgm:presLayoutVars>
          <dgm:chMax val="0"/>
          <dgm:bulletEnabled val="1"/>
        </dgm:presLayoutVars>
      </dgm:prSet>
      <dgm:spPr/>
    </dgm:pt>
    <dgm:pt modelId="{5633FAC8-D47B-46CD-87A0-81BBC2E5B878}" type="pres">
      <dgm:prSet presAssocID="{1494A4A3-F5F7-495D-816F-D81C521312B3}" presName="spacer" presStyleCnt="0"/>
      <dgm:spPr/>
    </dgm:pt>
    <dgm:pt modelId="{A2755311-889C-43C4-9361-7D8D7DA54757}" type="pres">
      <dgm:prSet presAssocID="{D9B3BA8A-E851-408F-B925-146F5DB7B982}" presName="parentText" presStyleLbl="node1" presStyleIdx="1" presStyleCnt="5">
        <dgm:presLayoutVars>
          <dgm:chMax val="0"/>
          <dgm:bulletEnabled val="1"/>
        </dgm:presLayoutVars>
      </dgm:prSet>
      <dgm:spPr/>
    </dgm:pt>
    <dgm:pt modelId="{05DE40A8-0D9C-4A08-9311-A922811827F9}" type="pres">
      <dgm:prSet presAssocID="{B769FF4E-BDB5-47AF-924B-F555EBDBB7BC}" presName="spacer" presStyleCnt="0"/>
      <dgm:spPr/>
    </dgm:pt>
    <dgm:pt modelId="{132F62A6-2B48-4D6F-A46C-9D168E163457}" type="pres">
      <dgm:prSet presAssocID="{2E4AB567-0048-40A3-8263-B5C93449DA13}" presName="parentText" presStyleLbl="node1" presStyleIdx="2" presStyleCnt="5">
        <dgm:presLayoutVars>
          <dgm:chMax val="0"/>
          <dgm:bulletEnabled val="1"/>
        </dgm:presLayoutVars>
      </dgm:prSet>
      <dgm:spPr/>
    </dgm:pt>
    <dgm:pt modelId="{3135869A-756A-4657-9168-57424A469504}" type="pres">
      <dgm:prSet presAssocID="{6AB7C4D3-C6B5-48FF-B237-150CB6FE6CB7}" presName="spacer" presStyleCnt="0"/>
      <dgm:spPr/>
    </dgm:pt>
    <dgm:pt modelId="{699661A8-0B26-4C95-891B-E097C806864A}" type="pres">
      <dgm:prSet presAssocID="{2CE30D1F-16E6-48C2-A187-EF8C650AC09F}" presName="parentText" presStyleLbl="node1" presStyleIdx="3" presStyleCnt="5">
        <dgm:presLayoutVars>
          <dgm:chMax val="0"/>
          <dgm:bulletEnabled val="1"/>
        </dgm:presLayoutVars>
      </dgm:prSet>
      <dgm:spPr/>
    </dgm:pt>
    <dgm:pt modelId="{CA2A70AD-C356-479D-9462-841B500683E5}" type="pres">
      <dgm:prSet presAssocID="{FF563F1D-FE90-4E96-8B0B-CD6E88A9A883}" presName="spacer" presStyleCnt="0"/>
      <dgm:spPr/>
    </dgm:pt>
    <dgm:pt modelId="{4F35CDA7-EC71-4B0E-BE7A-1C015B5790EA}" type="pres">
      <dgm:prSet presAssocID="{6972301B-2866-4C3F-B13A-FC331654A0B1}" presName="parentText" presStyleLbl="node1" presStyleIdx="4" presStyleCnt="5">
        <dgm:presLayoutVars>
          <dgm:chMax val="0"/>
          <dgm:bulletEnabled val="1"/>
        </dgm:presLayoutVars>
      </dgm:prSet>
      <dgm:spPr/>
    </dgm:pt>
  </dgm:ptLst>
  <dgm:cxnLst>
    <dgm:cxn modelId="{B68F7302-C031-4DEE-BD60-DF8D3F7EC6D5}" type="presOf" srcId="{2CE30D1F-16E6-48C2-A187-EF8C650AC09F}" destId="{699661A8-0B26-4C95-891B-E097C806864A}" srcOrd="0" destOrd="0" presId="urn:microsoft.com/office/officeart/2005/8/layout/vList2"/>
    <dgm:cxn modelId="{C38BF411-5146-467C-90F3-22334F882C8F}" type="presOf" srcId="{B677B9E3-8CFC-43EC-A053-8704951FFF3B}" destId="{30330328-7581-42E9-8502-497339650AEB}" srcOrd="0" destOrd="0" presId="urn:microsoft.com/office/officeart/2005/8/layout/vList2"/>
    <dgm:cxn modelId="{1A77F424-90D5-491C-BFE2-C3E18A7AE502}" srcId="{48761F47-45C3-4D4C-BAE7-6D98952786FD}" destId="{D9B3BA8A-E851-408F-B925-146F5DB7B982}" srcOrd="1" destOrd="0" parTransId="{A2D8008D-8468-43F9-A110-E1D6FEF9B22D}" sibTransId="{B769FF4E-BDB5-47AF-924B-F555EBDBB7BC}"/>
    <dgm:cxn modelId="{D49CAF45-F14F-4829-AD59-3BAD2976C485}" type="presOf" srcId="{2E4AB567-0048-40A3-8263-B5C93449DA13}" destId="{132F62A6-2B48-4D6F-A46C-9D168E163457}" srcOrd="0" destOrd="0" presId="urn:microsoft.com/office/officeart/2005/8/layout/vList2"/>
    <dgm:cxn modelId="{35A66971-AA8F-4C2A-B4C4-F69930DAAD1B}" type="presOf" srcId="{D9B3BA8A-E851-408F-B925-146F5DB7B982}" destId="{A2755311-889C-43C4-9361-7D8D7DA54757}" srcOrd="0" destOrd="0" presId="urn:microsoft.com/office/officeart/2005/8/layout/vList2"/>
    <dgm:cxn modelId="{13BDFD59-47D5-4E4F-8230-0DFA0704CFE3}" srcId="{48761F47-45C3-4D4C-BAE7-6D98952786FD}" destId="{2E4AB567-0048-40A3-8263-B5C93449DA13}" srcOrd="2" destOrd="0" parTransId="{30E55C1B-61F3-4A90-81BF-CD122EEBA0AA}" sibTransId="{6AB7C4D3-C6B5-48FF-B237-150CB6FE6CB7}"/>
    <dgm:cxn modelId="{3D24C49C-001D-493B-AF88-A8927105CED2}" type="presOf" srcId="{48761F47-45C3-4D4C-BAE7-6D98952786FD}" destId="{0DBD7052-8696-430A-B7AE-D3D93D93454A}" srcOrd="0" destOrd="0" presId="urn:microsoft.com/office/officeart/2005/8/layout/vList2"/>
    <dgm:cxn modelId="{DB500EAD-243C-4CC7-A042-DCE50D6C66DA}" srcId="{48761F47-45C3-4D4C-BAE7-6D98952786FD}" destId="{2CE30D1F-16E6-48C2-A187-EF8C650AC09F}" srcOrd="3" destOrd="0" parTransId="{B9A862E8-E679-466F-8903-6404F9447055}" sibTransId="{FF563F1D-FE90-4E96-8B0B-CD6E88A9A883}"/>
    <dgm:cxn modelId="{D2C0CCB9-832C-486E-901C-A93CC907A336}" type="presOf" srcId="{6972301B-2866-4C3F-B13A-FC331654A0B1}" destId="{4F35CDA7-EC71-4B0E-BE7A-1C015B5790EA}" srcOrd="0" destOrd="0" presId="urn:microsoft.com/office/officeart/2005/8/layout/vList2"/>
    <dgm:cxn modelId="{CC43CBC7-43F1-45D5-ADF4-7CD6F13EFA7A}" srcId="{48761F47-45C3-4D4C-BAE7-6D98952786FD}" destId="{6972301B-2866-4C3F-B13A-FC331654A0B1}" srcOrd="4" destOrd="0" parTransId="{4CEBA860-3D37-44C7-AAD6-D40E0F93BB8A}" sibTransId="{55D9CA6D-B9E2-4C74-9793-0A6751FA5901}"/>
    <dgm:cxn modelId="{C7E9E6E5-FB42-479D-BB96-4BAF7FB3CEC0}" srcId="{48761F47-45C3-4D4C-BAE7-6D98952786FD}" destId="{B677B9E3-8CFC-43EC-A053-8704951FFF3B}" srcOrd="0" destOrd="0" parTransId="{83CB615E-4861-4950-84C4-3E5556A819D9}" sibTransId="{1494A4A3-F5F7-495D-816F-D81C521312B3}"/>
    <dgm:cxn modelId="{26B6E946-17CB-40D5-A9A7-65CDD8260582}" type="presParOf" srcId="{0DBD7052-8696-430A-B7AE-D3D93D93454A}" destId="{30330328-7581-42E9-8502-497339650AEB}" srcOrd="0" destOrd="0" presId="urn:microsoft.com/office/officeart/2005/8/layout/vList2"/>
    <dgm:cxn modelId="{5669DA11-9820-4B03-98A6-0B47603BA0DF}" type="presParOf" srcId="{0DBD7052-8696-430A-B7AE-D3D93D93454A}" destId="{5633FAC8-D47B-46CD-87A0-81BBC2E5B878}" srcOrd="1" destOrd="0" presId="urn:microsoft.com/office/officeart/2005/8/layout/vList2"/>
    <dgm:cxn modelId="{C614EB78-76E7-4AFC-997F-94B9F6110559}" type="presParOf" srcId="{0DBD7052-8696-430A-B7AE-D3D93D93454A}" destId="{A2755311-889C-43C4-9361-7D8D7DA54757}" srcOrd="2" destOrd="0" presId="urn:microsoft.com/office/officeart/2005/8/layout/vList2"/>
    <dgm:cxn modelId="{7C625E65-F1E0-4486-B760-74FC8423FA6E}" type="presParOf" srcId="{0DBD7052-8696-430A-B7AE-D3D93D93454A}" destId="{05DE40A8-0D9C-4A08-9311-A922811827F9}" srcOrd="3" destOrd="0" presId="urn:microsoft.com/office/officeart/2005/8/layout/vList2"/>
    <dgm:cxn modelId="{D590716D-797E-47C6-B303-8545297E28E8}" type="presParOf" srcId="{0DBD7052-8696-430A-B7AE-D3D93D93454A}" destId="{132F62A6-2B48-4D6F-A46C-9D168E163457}" srcOrd="4" destOrd="0" presId="urn:microsoft.com/office/officeart/2005/8/layout/vList2"/>
    <dgm:cxn modelId="{6CA697A8-AD4E-465D-A617-3523B6AB46EB}" type="presParOf" srcId="{0DBD7052-8696-430A-B7AE-D3D93D93454A}" destId="{3135869A-756A-4657-9168-57424A469504}" srcOrd="5" destOrd="0" presId="urn:microsoft.com/office/officeart/2005/8/layout/vList2"/>
    <dgm:cxn modelId="{611CB1E8-BF01-4015-A933-2E5B4E327D7D}" type="presParOf" srcId="{0DBD7052-8696-430A-B7AE-D3D93D93454A}" destId="{699661A8-0B26-4C95-891B-E097C806864A}" srcOrd="6" destOrd="0" presId="urn:microsoft.com/office/officeart/2005/8/layout/vList2"/>
    <dgm:cxn modelId="{57097344-7DFD-4089-AF18-FE094CF5FFEF}" type="presParOf" srcId="{0DBD7052-8696-430A-B7AE-D3D93D93454A}" destId="{CA2A70AD-C356-479D-9462-841B500683E5}" srcOrd="7" destOrd="0" presId="urn:microsoft.com/office/officeart/2005/8/layout/vList2"/>
    <dgm:cxn modelId="{4C856D05-02C2-4D4D-AAEE-B96DE975927B}" type="presParOf" srcId="{0DBD7052-8696-430A-B7AE-D3D93D93454A}" destId="{4F35CDA7-EC71-4B0E-BE7A-1C015B5790E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BCB3D5-2F15-4338-A5E0-AB8DA5C0A0B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061C2167-4EB5-4327-BA1A-245220B0261E}">
      <dgm:prSet phldrT="[Text]"/>
      <dgm:spPr/>
      <dgm:t>
        <a:bodyPr/>
        <a:lstStyle/>
        <a:p>
          <a:r>
            <a:rPr lang="en-GB" dirty="0"/>
            <a:t>Was there a qualifying trigger?</a:t>
          </a:r>
        </a:p>
      </dgm:t>
    </dgm:pt>
    <dgm:pt modelId="{6A49BBBB-EFE5-4BF5-8C01-1ECFA3F024C9}" type="parTrans" cxnId="{9B88E92C-91CB-4AE9-9819-C984A22142A9}">
      <dgm:prSet/>
      <dgm:spPr/>
      <dgm:t>
        <a:bodyPr/>
        <a:lstStyle/>
        <a:p>
          <a:endParaRPr lang="en-GB"/>
        </a:p>
      </dgm:t>
    </dgm:pt>
    <dgm:pt modelId="{96CD5A3F-BFB3-4F1E-9AD6-F21272155915}" type="sibTrans" cxnId="{9B88E92C-91CB-4AE9-9819-C984A22142A9}">
      <dgm:prSet/>
      <dgm:spPr/>
      <dgm:t>
        <a:bodyPr/>
        <a:lstStyle/>
        <a:p>
          <a:endParaRPr lang="en-GB"/>
        </a:p>
      </dgm:t>
    </dgm:pt>
    <dgm:pt modelId="{FE286816-C47E-4281-A421-F2AE164863E6}">
      <dgm:prSet phldrT="[Text]"/>
      <dgm:spPr/>
      <dgm:t>
        <a:bodyPr/>
        <a:lstStyle/>
        <a:p>
          <a:r>
            <a:rPr lang="en-GB" dirty="0"/>
            <a:t>Did D lose self control?</a:t>
          </a:r>
        </a:p>
      </dgm:t>
    </dgm:pt>
    <dgm:pt modelId="{4D5BCA4E-B808-4E2C-9673-E9CC9B373474}" type="parTrans" cxnId="{41480133-2A6A-40F0-9314-7B140D0797F9}">
      <dgm:prSet/>
      <dgm:spPr/>
      <dgm:t>
        <a:bodyPr/>
        <a:lstStyle/>
        <a:p>
          <a:endParaRPr lang="en-GB"/>
        </a:p>
      </dgm:t>
    </dgm:pt>
    <dgm:pt modelId="{217804E5-90CA-4BB0-A2A7-8C32CAAAC660}" type="sibTrans" cxnId="{41480133-2A6A-40F0-9314-7B140D0797F9}">
      <dgm:prSet/>
      <dgm:spPr/>
      <dgm:t>
        <a:bodyPr/>
        <a:lstStyle/>
        <a:p>
          <a:endParaRPr lang="en-GB"/>
        </a:p>
      </dgm:t>
    </dgm:pt>
    <dgm:pt modelId="{F8401307-EB65-4C79-86E9-20EE132FDA9F}">
      <dgm:prSet phldrT="[Text]"/>
      <dgm:spPr/>
      <dgm:t>
        <a:bodyPr/>
        <a:lstStyle/>
        <a:p>
          <a:r>
            <a:rPr lang="en-GB" dirty="0"/>
            <a:t>Would a person of D’s age/sex with normal tolerance and </a:t>
          </a:r>
          <a:r>
            <a:rPr lang="en-GB" dirty="0" err="1"/>
            <a:t>seld</a:t>
          </a:r>
          <a:r>
            <a:rPr lang="en-GB" dirty="0"/>
            <a:t> restraint and in the same circumstances have reacted in the same/similar way?</a:t>
          </a:r>
        </a:p>
      </dgm:t>
    </dgm:pt>
    <dgm:pt modelId="{9121D356-13DB-4261-96EC-18F3C15D5CB9}" type="parTrans" cxnId="{6B60C9F7-EF42-4533-8DA1-F8C522D5C5C6}">
      <dgm:prSet/>
      <dgm:spPr/>
      <dgm:t>
        <a:bodyPr/>
        <a:lstStyle/>
        <a:p>
          <a:endParaRPr lang="en-GB"/>
        </a:p>
      </dgm:t>
    </dgm:pt>
    <dgm:pt modelId="{9D1BDBD9-1673-4FA6-82B1-5C6DE84B34E0}" type="sibTrans" cxnId="{6B60C9F7-EF42-4533-8DA1-F8C522D5C5C6}">
      <dgm:prSet/>
      <dgm:spPr/>
      <dgm:t>
        <a:bodyPr/>
        <a:lstStyle/>
        <a:p>
          <a:endParaRPr lang="en-GB"/>
        </a:p>
      </dgm:t>
    </dgm:pt>
    <dgm:pt modelId="{00070F56-1261-4CA4-A0B1-884413878FBB}">
      <dgm:prSet phldrT="[Text]"/>
      <dgm:spPr/>
      <dgm:t>
        <a:bodyPr/>
        <a:lstStyle/>
        <a:p>
          <a:r>
            <a:rPr lang="en-GB" dirty="0"/>
            <a:t>Did D act in a considered desire for revenge?</a:t>
          </a:r>
        </a:p>
      </dgm:t>
    </dgm:pt>
    <dgm:pt modelId="{A4480C94-E732-4801-979E-AEB748F8050D}" type="parTrans" cxnId="{331B9072-71EB-4EAD-91DA-C28F9BB6D21E}">
      <dgm:prSet/>
      <dgm:spPr/>
      <dgm:t>
        <a:bodyPr/>
        <a:lstStyle/>
        <a:p>
          <a:endParaRPr lang="en-GB"/>
        </a:p>
      </dgm:t>
    </dgm:pt>
    <dgm:pt modelId="{B8D1528E-E782-4C2A-8CE4-9DC3DA55D451}" type="sibTrans" cxnId="{331B9072-71EB-4EAD-91DA-C28F9BB6D21E}">
      <dgm:prSet/>
      <dgm:spPr/>
      <dgm:t>
        <a:bodyPr/>
        <a:lstStyle/>
        <a:p>
          <a:endParaRPr lang="en-GB"/>
        </a:p>
      </dgm:t>
    </dgm:pt>
    <dgm:pt modelId="{20BA1D3B-424A-4C9E-BC77-EE500B1E8A07}">
      <dgm:prSet phldrT="[Text]"/>
      <dgm:spPr/>
      <dgm:t>
        <a:bodyPr/>
        <a:lstStyle/>
        <a:p>
          <a:r>
            <a:rPr lang="en-GB" dirty="0"/>
            <a:t>Defence succeeds</a:t>
          </a:r>
        </a:p>
      </dgm:t>
    </dgm:pt>
    <dgm:pt modelId="{B7870DFA-005B-4784-8D1E-57D3A75DE8B6}" type="parTrans" cxnId="{AEFF545F-940A-4973-8966-8B6455269B6B}">
      <dgm:prSet/>
      <dgm:spPr/>
      <dgm:t>
        <a:bodyPr/>
        <a:lstStyle/>
        <a:p>
          <a:endParaRPr lang="en-GB"/>
        </a:p>
      </dgm:t>
    </dgm:pt>
    <dgm:pt modelId="{CD6C07D3-8443-485F-9952-7D7E14431A7E}" type="sibTrans" cxnId="{AEFF545F-940A-4973-8966-8B6455269B6B}">
      <dgm:prSet/>
      <dgm:spPr/>
      <dgm:t>
        <a:bodyPr/>
        <a:lstStyle/>
        <a:p>
          <a:endParaRPr lang="en-GB"/>
        </a:p>
      </dgm:t>
    </dgm:pt>
    <dgm:pt modelId="{D0DDD446-CF3A-4FE0-8FDE-66D8989E36BB}" type="pres">
      <dgm:prSet presAssocID="{4CBCB3D5-2F15-4338-A5E0-AB8DA5C0A0BE}" presName="hierChild1" presStyleCnt="0">
        <dgm:presLayoutVars>
          <dgm:orgChart val="1"/>
          <dgm:chPref val="1"/>
          <dgm:dir/>
          <dgm:animOne val="branch"/>
          <dgm:animLvl val="lvl"/>
          <dgm:resizeHandles/>
        </dgm:presLayoutVars>
      </dgm:prSet>
      <dgm:spPr/>
    </dgm:pt>
    <dgm:pt modelId="{6C5B88FF-1F21-4771-AB2F-CD465B12CC9D}" type="pres">
      <dgm:prSet presAssocID="{061C2167-4EB5-4327-BA1A-245220B0261E}" presName="hierRoot1" presStyleCnt="0">
        <dgm:presLayoutVars>
          <dgm:hierBranch val="init"/>
        </dgm:presLayoutVars>
      </dgm:prSet>
      <dgm:spPr/>
    </dgm:pt>
    <dgm:pt modelId="{9167A684-488D-424B-9439-1B6EA2C907F0}" type="pres">
      <dgm:prSet presAssocID="{061C2167-4EB5-4327-BA1A-245220B0261E}" presName="rootComposite1" presStyleCnt="0"/>
      <dgm:spPr/>
    </dgm:pt>
    <dgm:pt modelId="{45590BF5-198A-476E-BBB6-F3937E3B78B2}" type="pres">
      <dgm:prSet presAssocID="{061C2167-4EB5-4327-BA1A-245220B0261E}" presName="rootText1" presStyleLbl="node0" presStyleIdx="0" presStyleCnt="1">
        <dgm:presLayoutVars>
          <dgm:chPref val="3"/>
        </dgm:presLayoutVars>
      </dgm:prSet>
      <dgm:spPr/>
    </dgm:pt>
    <dgm:pt modelId="{5A4C245C-BE95-49BF-B7BA-4EA5DF3B1DD9}" type="pres">
      <dgm:prSet presAssocID="{061C2167-4EB5-4327-BA1A-245220B0261E}" presName="rootConnector1" presStyleLbl="node1" presStyleIdx="0" presStyleCnt="0"/>
      <dgm:spPr/>
    </dgm:pt>
    <dgm:pt modelId="{0C7957BF-4710-4EFD-AAA5-18E6F3DE89A2}" type="pres">
      <dgm:prSet presAssocID="{061C2167-4EB5-4327-BA1A-245220B0261E}" presName="hierChild2" presStyleCnt="0"/>
      <dgm:spPr/>
    </dgm:pt>
    <dgm:pt modelId="{B3307983-8C77-4438-8DEB-1CECBBB1FDE5}" type="pres">
      <dgm:prSet presAssocID="{4D5BCA4E-B808-4E2C-9673-E9CC9B373474}" presName="Name37" presStyleLbl="parChTrans1D2" presStyleIdx="0" presStyleCnt="1"/>
      <dgm:spPr/>
    </dgm:pt>
    <dgm:pt modelId="{F97ABB52-154A-4F71-8DDA-495671B84FC9}" type="pres">
      <dgm:prSet presAssocID="{FE286816-C47E-4281-A421-F2AE164863E6}" presName="hierRoot2" presStyleCnt="0">
        <dgm:presLayoutVars>
          <dgm:hierBranch val="init"/>
        </dgm:presLayoutVars>
      </dgm:prSet>
      <dgm:spPr/>
    </dgm:pt>
    <dgm:pt modelId="{EAA3ED36-DF4A-4B85-9FB2-C907C4C61944}" type="pres">
      <dgm:prSet presAssocID="{FE286816-C47E-4281-A421-F2AE164863E6}" presName="rootComposite" presStyleCnt="0"/>
      <dgm:spPr/>
    </dgm:pt>
    <dgm:pt modelId="{7F9DA8D4-983F-47C4-AC68-B3D005D48ED7}" type="pres">
      <dgm:prSet presAssocID="{FE286816-C47E-4281-A421-F2AE164863E6}" presName="rootText" presStyleLbl="node2" presStyleIdx="0" presStyleCnt="1">
        <dgm:presLayoutVars>
          <dgm:chPref val="3"/>
        </dgm:presLayoutVars>
      </dgm:prSet>
      <dgm:spPr/>
    </dgm:pt>
    <dgm:pt modelId="{FD43E608-A1EC-413F-8B2E-BA2B9B741A7D}" type="pres">
      <dgm:prSet presAssocID="{FE286816-C47E-4281-A421-F2AE164863E6}" presName="rootConnector" presStyleLbl="node2" presStyleIdx="0" presStyleCnt="1"/>
      <dgm:spPr/>
    </dgm:pt>
    <dgm:pt modelId="{CE768E32-7D9E-4ED1-8482-BF67BB6D17AE}" type="pres">
      <dgm:prSet presAssocID="{FE286816-C47E-4281-A421-F2AE164863E6}" presName="hierChild4" presStyleCnt="0"/>
      <dgm:spPr/>
    </dgm:pt>
    <dgm:pt modelId="{1548DA58-A8C5-47D6-BF3A-366634F2D5DE}" type="pres">
      <dgm:prSet presAssocID="{9121D356-13DB-4261-96EC-18F3C15D5CB9}" presName="Name37" presStyleLbl="parChTrans1D3" presStyleIdx="0" presStyleCnt="1"/>
      <dgm:spPr/>
    </dgm:pt>
    <dgm:pt modelId="{5214FB1B-B967-4BB9-BF3F-33412EB3CCB1}" type="pres">
      <dgm:prSet presAssocID="{F8401307-EB65-4C79-86E9-20EE132FDA9F}" presName="hierRoot2" presStyleCnt="0">
        <dgm:presLayoutVars>
          <dgm:hierBranch val="init"/>
        </dgm:presLayoutVars>
      </dgm:prSet>
      <dgm:spPr/>
    </dgm:pt>
    <dgm:pt modelId="{2350A698-964D-4BFC-9FE1-5849E2D05CAD}" type="pres">
      <dgm:prSet presAssocID="{F8401307-EB65-4C79-86E9-20EE132FDA9F}" presName="rootComposite" presStyleCnt="0"/>
      <dgm:spPr/>
    </dgm:pt>
    <dgm:pt modelId="{F570828D-9241-4B1A-A3CC-C2845D645CE2}" type="pres">
      <dgm:prSet presAssocID="{F8401307-EB65-4C79-86E9-20EE132FDA9F}" presName="rootText" presStyleLbl="node3" presStyleIdx="0" presStyleCnt="1">
        <dgm:presLayoutVars>
          <dgm:chPref val="3"/>
        </dgm:presLayoutVars>
      </dgm:prSet>
      <dgm:spPr/>
    </dgm:pt>
    <dgm:pt modelId="{0C1E2B65-7CCE-4FD8-8241-98E18D4C5412}" type="pres">
      <dgm:prSet presAssocID="{F8401307-EB65-4C79-86E9-20EE132FDA9F}" presName="rootConnector" presStyleLbl="node3" presStyleIdx="0" presStyleCnt="1"/>
      <dgm:spPr/>
    </dgm:pt>
    <dgm:pt modelId="{0FEC1520-7095-4169-B921-4DB468B0336A}" type="pres">
      <dgm:prSet presAssocID="{F8401307-EB65-4C79-86E9-20EE132FDA9F}" presName="hierChild4" presStyleCnt="0"/>
      <dgm:spPr/>
    </dgm:pt>
    <dgm:pt modelId="{31823704-221C-48A4-A5D7-37AFC87120C2}" type="pres">
      <dgm:prSet presAssocID="{A4480C94-E732-4801-979E-AEB748F8050D}" presName="Name37" presStyleLbl="parChTrans1D4" presStyleIdx="0" presStyleCnt="2"/>
      <dgm:spPr/>
    </dgm:pt>
    <dgm:pt modelId="{5F042041-05A5-4312-B02A-7B1C8A1DA8D0}" type="pres">
      <dgm:prSet presAssocID="{00070F56-1261-4CA4-A0B1-884413878FBB}" presName="hierRoot2" presStyleCnt="0">
        <dgm:presLayoutVars>
          <dgm:hierBranch val="init"/>
        </dgm:presLayoutVars>
      </dgm:prSet>
      <dgm:spPr/>
    </dgm:pt>
    <dgm:pt modelId="{2DBDAA77-E678-4CE5-9EF4-42B7BBA2B389}" type="pres">
      <dgm:prSet presAssocID="{00070F56-1261-4CA4-A0B1-884413878FBB}" presName="rootComposite" presStyleCnt="0"/>
      <dgm:spPr/>
    </dgm:pt>
    <dgm:pt modelId="{1CF08ECB-8B8D-4C50-BCFC-F93D5015F155}" type="pres">
      <dgm:prSet presAssocID="{00070F56-1261-4CA4-A0B1-884413878FBB}" presName="rootText" presStyleLbl="node4" presStyleIdx="0" presStyleCnt="2">
        <dgm:presLayoutVars>
          <dgm:chPref val="3"/>
        </dgm:presLayoutVars>
      </dgm:prSet>
      <dgm:spPr/>
    </dgm:pt>
    <dgm:pt modelId="{B66A76E8-70FC-458D-9DE3-36F270643E42}" type="pres">
      <dgm:prSet presAssocID="{00070F56-1261-4CA4-A0B1-884413878FBB}" presName="rootConnector" presStyleLbl="node4" presStyleIdx="0" presStyleCnt="2"/>
      <dgm:spPr/>
    </dgm:pt>
    <dgm:pt modelId="{893F617A-BD82-4C5D-85B7-9AD23CB6DF2B}" type="pres">
      <dgm:prSet presAssocID="{00070F56-1261-4CA4-A0B1-884413878FBB}" presName="hierChild4" presStyleCnt="0"/>
      <dgm:spPr/>
    </dgm:pt>
    <dgm:pt modelId="{D3B307B1-0922-4DE1-A81C-0106815DDA0F}" type="pres">
      <dgm:prSet presAssocID="{B7870DFA-005B-4784-8D1E-57D3A75DE8B6}" presName="Name37" presStyleLbl="parChTrans1D4" presStyleIdx="1" presStyleCnt="2"/>
      <dgm:spPr/>
    </dgm:pt>
    <dgm:pt modelId="{307B36C2-7CE3-44BA-B361-D1FFEDE1748E}" type="pres">
      <dgm:prSet presAssocID="{20BA1D3B-424A-4C9E-BC77-EE500B1E8A07}" presName="hierRoot2" presStyleCnt="0">
        <dgm:presLayoutVars>
          <dgm:hierBranch val="init"/>
        </dgm:presLayoutVars>
      </dgm:prSet>
      <dgm:spPr/>
    </dgm:pt>
    <dgm:pt modelId="{C310F1A6-43BE-4216-84B9-61644534E48B}" type="pres">
      <dgm:prSet presAssocID="{20BA1D3B-424A-4C9E-BC77-EE500B1E8A07}" presName="rootComposite" presStyleCnt="0"/>
      <dgm:spPr/>
    </dgm:pt>
    <dgm:pt modelId="{48555A37-8071-4ED8-9C2C-6123388F15B5}" type="pres">
      <dgm:prSet presAssocID="{20BA1D3B-424A-4C9E-BC77-EE500B1E8A07}" presName="rootText" presStyleLbl="node4" presStyleIdx="1" presStyleCnt="2">
        <dgm:presLayoutVars>
          <dgm:chPref val="3"/>
        </dgm:presLayoutVars>
      </dgm:prSet>
      <dgm:spPr/>
    </dgm:pt>
    <dgm:pt modelId="{4B07EBA7-3628-43CB-9281-AE67002DEE85}" type="pres">
      <dgm:prSet presAssocID="{20BA1D3B-424A-4C9E-BC77-EE500B1E8A07}" presName="rootConnector" presStyleLbl="node4" presStyleIdx="1" presStyleCnt="2"/>
      <dgm:spPr/>
    </dgm:pt>
    <dgm:pt modelId="{79A4B23D-9FCB-481E-858F-EF49F42B796B}" type="pres">
      <dgm:prSet presAssocID="{20BA1D3B-424A-4C9E-BC77-EE500B1E8A07}" presName="hierChild4" presStyleCnt="0"/>
      <dgm:spPr/>
    </dgm:pt>
    <dgm:pt modelId="{0834E2ED-11FE-4B64-8A06-CD3812E8BAD4}" type="pres">
      <dgm:prSet presAssocID="{20BA1D3B-424A-4C9E-BC77-EE500B1E8A07}" presName="hierChild5" presStyleCnt="0"/>
      <dgm:spPr/>
    </dgm:pt>
    <dgm:pt modelId="{F6D0925B-4F74-4C3C-98DE-4CBB67EB6283}" type="pres">
      <dgm:prSet presAssocID="{00070F56-1261-4CA4-A0B1-884413878FBB}" presName="hierChild5" presStyleCnt="0"/>
      <dgm:spPr/>
    </dgm:pt>
    <dgm:pt modelId="{6D75DEA8-511C-4AD5-8417-DD0452359B5E}" type="pres">
      <dgm:prSet presAssocID="{F8401307-EB65-4C79-86E9-20EE132FDA9F}" presName="hierChild5" presStyleCnt="0"/>
      <dgm:spPr/>
    </dgm:pt>
    <dgm:pt modelId="{4A2AB035-BC2E-4458-A6BB-AE49619626BC}" type="pres">
      <dgm:prSet presAssocID="{FE286816-C47E-4281-A421-F2AE164863E6}" presName="hierChild5" presStyleCnt="0"/>
      <dgm:spPr/>
    </dgm:pt>
    <dgm:pt modelId="{03E1122D-4205-4503-B9EB-DEF2FF0802DD}" type="pres">
      <dgm:prSet presAssocID="{061C2167-4EB5-4327-BA1A-245220B0261E}" presName="hierChild3" presStyleCnt="0"/>
      <dgm:spPr/>
    </dgm:pt>
  </dgm:ptLst>
  <dgm:cxnLst>
    <dgm:cxn modelId="{7CB46C0B-93BE-414E-93EA-9CB8AC971618}" type="presOf" srcId="{4CBCB3D5-2F15-4338-A5E0-AB8DA5C0A0BE}" destId="{D0DDD446-CF3A-4FE0-8FDE-66D8989E36BB}" srcOrd="0" destOrd="0" presId="urn:microsoft.com/office/officeart/2005/8/layout/orgChart1"/>
    <dgm:cxn modelId="{E0CE5013-E040-4734-AFD5-9E44270CF498}" type="presOf" srcId="{B7870DFA-005B-4784-8D1E-57D3A75DE8B6}" destId="{D3B307B1-0922-4DE1-A81C-0106815DDA0F}" srcOrd="0" destOrd="0" presId="urn:microsoft.com/office/officeart/2005/8/layout/orgChart1"/>
    <dgm:cxn modelId="{FF0F3A15-098C-42F7-9231-44DC033F2C90}" type="presOf" srcId="{00070F56-1261-4CA4-A0B1-884413878FBB}" destId="{B66A76E8-70FC-458D-9DE3-36F270643E42}" srcOrd="1" destOrd="0" presId="urn:microsoft.com/office/officeart/2005/8/layout/orgChart1"/>
    <dgm:cxn modelId="{5AC32722-BFDA-4003-AE10-5EE9E752E456}" type="presOf" srcId="{FE286816-C47E-4281-A421-F2AE164863E6}" destId="{FD43E608-A1EC-413F-8B2E-BA2B9B741A7D}" srcOrd="1" destOrd="0" presId="urn:microsoft.com/office/officeart/2005/8/layout/orgChart1"/>
    <dgm:cxn modelId="{9B88E92C-91CB-4AE9-9819-C984A22142A9}" srcId="{4CBCB3D5-2F15-4338-A5E0-AB8DA5C0A0BE}" destId="{061C2167-4EB5-4327-BA1A-245220B0261E}" srcOrd="0" destOrd="0" parTransId="{6A49BBBB-EFE5-4BF5-8C01-1ECFA3F024C9}" sibTransId="{96CD5A3F-BFB3-4F1E-9AD6-F21272155915}"/>
    <dgm:cxn modelId="{41480133-2A6A-40F0-9314-7B140D0797F9}" srcId="{061C2167-4EB5-4327-BA1A-245220B0261E}" destId="{FE286816-C47E-4281-A421-F2AE164863E6}" srcOrd="0" destOrd="0" parTransId="{4D5BCA4E-B808-4E2C-9673-E9CC9B373474}" sibTransId="{217804E5-90CA-4BB0-A2A7-8C32CAAAC660}"/>
    <dgm:cxn modelId="{F35FBF3E-4248-447F-9382-FBF98823B43F}" type="presOf" srcId="{00070F56-1261-4CA4-A0B1-884413878FBB}" destId="{1CF08ECB-8B8D-4C50-BCFC-F93D5015F155}" srcOrd="0" destOrd="0" presId="urn:microsoft.com/office/officeart/2005/8/layout/orgChart1"/>
    <dgm:cxn modelId="{3095D93F-CFE7-4E8C-BF2A-74468E7651B6}" type="presOf" srcId="{A4480C94-E732-4801-979E-AEB748F8050D}" destId="{31823704-221C-48A4-A5D7-37AFC87120C2}" srcOrd="0" destOrd="0" presId="urn:microsoft.com/office/officeart/2005/8/layout/orgChart1"/>
    <dgm:cxn modelId="{E32D415C-6042-4D79-9BB2-8000E814C96D}" type="presOf" srcId="{9121D356-13DB-4261-96EC-18F3C15D5CB9}" destId="{1548DA58-A8C5-47D6-BF3A-366634F2D5DE}" srcOrd="0" destOrd="0" presId="urn:microsoft.com/office/officeart/2005/8/layout/orgChart1"/>
    <dgm:cxn modelId="{AEFF545F-940A-4973-8966-8B6455269B6B}" srcId="{00070F56-1261-4CA4-A0B1-884413878FBB}" destId="{20BA1D3B-424A-4C9E-BC77-EE500B1E8A07}" srcOrd="0" destOrd="0" parTransId="{B7870DFA-005B-4784-8D1E-57D3A75DE8B6}" sibTransId="{CD6C07D3-8443-485F-9952-7D7E14431A7E}"/>
    <dgm:cxn modelId="{C1C94D63-2350-4408-BBB0-1F96EA6C514C}" type="presOf" srcId="{061C2167-4EB5-4327-BA1A-245220B0261E}" destId="{45590BF5-198A-476E-BBB6-F3937E3B78B2}" srcOrd="0" destOrd="0" presId="urn:microsoft.com/office/officeart/2005/8/layout/orgChart1"/>
    <dgm:cxn modelId="{48131C4B-F764-4218-95D8-C064BC659FBA}" type="presOf" srcId="{061C2167-4EB5-4327-BA1A-245220B0261E}" destId="{5A4C245C-BE95-49BF-B7BA-4EA5DF3B1DD9}" srcOrd="1" destOrd="0" presId="urn:microsoft.com/office/officeart/2005/8/layout/orgChart1"/>
    <dgm:cxn modelId="{331B9072-71EB-4EAD-91DA-C28F9BB6D21E}" srcId="{F8401307-EB65-4C79-86E9-20EE132FDA9F}" destId="{00070F56-1261-4CA4-A0B1-884413878FBB}" srcOrd="0" destOrd="0" parTransId="{A4480C94-E732-4801-979E-AEB748F8050D}" sibTransId="{B8D1528E-E782-4C2A-8CE4-9DC3DA55D451}"/>
    <dgm:cxn modelId="{2B90AF7A-2EFA-4B51-9D8C-6DFD06EA1048}" type="presOf" srcId="{F8401307-EB65-4C79-86E9-20EE132FDA9F}" destId="{0C1E2B65-7CCE-4FD8-8241-98E18D4C5412}" srcOrd="1" destOrd="0" presId="urn:microsoft.com/office/officeart/2005/8/layout/orgChart1"/>
    <dgm:cxn modelId="{352C2A88-005D-4DEF-AFFF-63BF25BC7118}" type="presOf" srcId="{F8401307-EB65-4C79-86E9-20EE132FDA9F}" destId="{F570828D-9241-4B1A-A3CC-C2845D645CE2}" srcOrd="0" destOrd="0" presId="urn:microsoft.com/office/officeart/2005/8/layout/orgChart1"/>
    <dgm:cxn modelId="{32E7D1C1-6488-4937-869F-9A46AC068EB9}" type="presOf" srcId="{FE286816-C47E-4281-A421-F2AE164863E6}" destId="{7F9DA8D4-983F-47C4-AC68-B3D005D48ED7}" srcOrd="0" destOrd="0" presId="urn:microsoft.com/office/officeart/2005/8/layout/orgChart1"/>
    <dgm:cxn modelId="{5FEB39EA-644D-41FB-BDCA-CB65A9858CF6}" type="presOf" srcId="{4D5BCA4E-B808-4E2C-9673-E9CC9B373474}" destId="{B3307983-8C77-4438-8DEB-1CECBBB1FDE5}" srcOrd="0" destOrd="0" presId="urn:microsoft.com/office/officeart/2005/8/layout/orgChart1"/>
    <dgm:cxn modelId="{382514EF-F5D6-4E61-8031-E79908D991AC}" type="presOf" srcId="{20BA1D3B-424A-4C9E-BC77-EE500B1E8A07}" destId="{48555A37-8071-4ED8-9C2C-6123388F15B5}" srcOrd="0" destOrd="0" presId="urn:microsoft.com/office/officeart/2005/8/layout/orgChart1"/>
    <dgm:cxn modelId="{6B60C9F7-EF42-4533-8DA1-F8C522D5C5C6}" srcId="{FE286816-C47E-4281-A421-F2AE164863E6}" destId="{F8401307-EB65-4C79-86E9-20EE132FDA9F}" srcOrd="0" destOrd="0" parTransId="{9121D356-13DB-4261-96EC-18F3C15D5CB9}" sibTransId="{9D1BDBD9-1673-4FA6-82B1-5C6DE84B34E0}"/>
    <dgm:cxn modelId="{94642DF8-E747-4E5A-958F-70722FFDD547}" type="presOf" srcId="{20BA1D3B-424A-4C9E-BC77-EE500B1E8A07}" destId="{4B07EBA7-3628-43CB-9281-AE67002DEE85}" srcOrd="1" destOrd="0" presId="urn:microsoft.com/office/officeart/2005/8/layout/orgChart1"/>
    <dgm:cxn modelId="{EE2960B1-9FCE-4D61-BB72-51AC950C3CDC}" type="presParOf" srcId="{D0DDD446-CF3A-4FE0-8FDE-66D8989E36BB}" destId="{6C5B88FF-1F21-4771-AB2F-CD465B12CC9D}" srcOrd="0" destOrd="0" presId="urn:microsoft.com/office/officeart/2005/8/layout/orgChart1"/>
    <dgm:cxn modelId="{03C71DDE-2FC8-43FB-A0F3-B9B6036C33E8}" type="presParOf" srcId="{6C5B88FF-1F21-4771-AB2F-CD465B12CC9D}" destId="{9167A684-488D-424B-9439-1B6EA2C907F0}" srcOrd="0" destOrd="0" presId="urn:microsoft.com/office/officeart/2005/8/layout/orgChart1"/>
    <dgm:cxn modelId="{9739CD86-93FE-43A1-B9D7-2182EF7DDE73}" type="presParOf" srcId="{9167A684-488D-424B-9439-1B6EA2C907F0}" destId="{45590BF5-198A-476E-BBB6-F3937E3B78B2}" srcOrd="0" destOrd="0" presId="urn:microsoft.com/office/officeart/2005/8/layout/orgChart1"/>
    <dgm:cxn modelId="{13A6ABD8-E84B-4FFE-875E-F568CE0F2E52}" type="presParOf" srcId="{9167A684-488D-424B-9439-1B6EA2C907F0}" destId="{5A4C245C-BE95-49BF-B7BA-4EA5DF3B1DD9}" srcOrd="1" destOrd="0" presId="urn:microsoft.com/office/officeart/2005/8/layout/orgChart1"/>
    <dgm:cxn modelId="{D79EF809-197A-4635-9B76-F4DEB9E50D7F}" type="presParOf" srcId="{6C5B88FF-1F21-4771-AB2F-CD465B12CC9D}" destId="{0C7957BF-4710-4EFD-AAA5-18E6F3DE89A2}" srcOrd="1" destOrd="0" presId="urn:microsoft.com/office/officeart/2005/8/layout/orgChart1"/>
    <dgm:cxn modelId="{DF067560-45AC-41D6-8475-D131E6E9515D}" type="presParOf" srcId="{0C7957BF-4710-4EFD-AAA5-18E6F3DE89A2}" destId="{B3307983-8C77-4438-8DEB-1CECBBB1FDE5}" srcOrd="0" destOrd="0" presId="urn:microsoft.com/office/officeart/2005/8/layout/orgChart1"/>
    <dgm:cxn modelId="{59047119-A79C-433E-957F-46280D98F97D}" type="presParOf" srcId="{0C7957BF-4710-4EFD-AAA5-18E6F3DE89A2}" destId="{F97ABB52-154A-4F71-8DDA-495671B84FC9}" srcOrd="1" destOrd="0" presId="urn:microsoft.com/office/officeart/2005/8/layout/orgChart1"/>
    <dgm:cxn modelId="{15F7F962-1062-40A5-BB97-86316FC904C5}" type="presParOf" srcId="{F97ABB52-154A-4F71-8DDA-495671B84FC9}" destId="{EAA3ED36-DF4A-4B85-9FB2-C907C4C61944}" srcOrd="0" destOrd="0" presId="urn:microsoft.com/office/officeart/2005/8/layout/orgChart1"/>
    <dgm:cxn modelId="{1876F20A-6759-42D3-B59C-C3CCA99B83DB}" type="presParOf" srcId="{EAA3ED36-DF4A-4B85-9FB2-C907C4C61944}" destId="{7F9DA8D4-983F-47C4-AC68-B3D005D48ED7}" srcOrd="0" destOrd="0" presId="urn:microsoft.com/office/officeart/2005/8/layout/orgChart1"/>
    <dgm:cxn modelId="{72E1114C-CB07-47A1-8112-9DED235C9A86}" type="presParOf" srcId="{EAA3ED36-DF4A-4B85-9FB2-C907C4C61944}" destId="{FD43E608-A1EC-413F-8B2E-BA2B9B741A7D}" srcOrd="1" destOrd="0" presId="urn:microsoft.com/office/officeart/2005/8/layout/orgChart1"/>
    <dgm:cxn modelId="{F3026419-40BC-4CFB-A349-1AD7F88ADF52}" type="presParOf" srcId="{F97ABB52-154A-4F71-8DDA-495671B84FC9}" destId="{CE768E32-7D9E-4ED1-8482-BF67BB6D17AE}" srcOrd="1" destOrd="0" presId="urn:microsoft.com/office/officeart/2005/8/layout/orgChart1"/>
    <dgm:cxn modelId="{B225D60B-8B3F-4EBB-836B-6F9A7228B1CE}" type="presParOf" srcId="{CE768E32-7D9E-4ED1-8482-BF67BB6D17AE}" destId="{1548DA58-A8C5-47D6-BF3A-366634F2D5DE}" srcOrd="0" destOrd="0" presId="urn:microsoft.com/office/officeart/2005/8/layout/orgChart1"/>
    <dgm:cxn modelId="{1C09BAE0-0B48-434F-B87C-232D2AD6BD23}" type="presParOf" srcId="{CE768E32-7D9E-4ED1-8482-BF67BB6D17AE}" destId="{5214FB1B-B967-4BB9-BF3F-33412EB3CCB1}" srcOrd="1" destOrd="0" presId="urn:microsoft.com/office/officeart/2005/8/layout/orgChart1"/>
    <dgm:cxn modelId="{F3D97545-5C46-47E6-8AC0-15737FB98839}" type="presParOf" srcId="{5214FB1B-B967-4BB9-BF3F-33412EB3CCB1}" destId="{2350A698-964D-4BFC-9FE1-5849E2D05CAD}" srcOrd="0" destOrd="0" presId="urn:microsoft.com/office/officeart/2005/8/layout/orgChart1"/>
    <dgm:cxn modelId="{CD9FFC73-D28B-4F32-80A6-E4E12DDEB8DC}" type="presParOf" srcId="{2350A698-964D-4BFC-9FE1-5849E2D05CAD}" destId="{F570828D-9241-4B1A-A3CC-C2845D645CE2}" srcOrd="0" destOrd="0" presId="urn:microsoft.com/office/officeart/2005/8/layout/orgChart1"/>
    <dgm:cxn modelId="{548D37B7-2E0B-4645-9385-0F984BD18B5D}" type="presParOf" srcId="{2350A698-964D-4BFC-9FE1-5849E2D05CAD}" destId="{0C1E2B65-7CCE-4FD8-8241-98E18D4C5412}" srcOrd="1" destOrd="0" presId="urn:microsoft.com/office/officeart/2005/8/layout/orgChart1"/>
    <dgm:cxn modelId="{D048C380-3467-42D8-952B-49A9638AA4D3}" type="presParOf" srcId="{5214FB1B-B967-4BB9-BF3F-33412EB3CCB1}" destId="{0FEC1520-7095-4169-B921-4DB468B0336A}" srcOrd="1" destOrd="0" presId="urn:microsoft.com/office/officeart/2005/8/layout/orgChart1"/>
    <dgm:cxn modelId="{70BC62B2-7BE7-4167-BBC6-5C5509EE2BA4}" type="presParOf" srcId="{0FEC1520-7095-4169-B921-4DB468B0336A}" destId="{31823704-221C-48A4-A5D7-37AFC87120C2}" srcOrd="0" destOrd="0" presId="urn:microsoft.com/office/officeart/2005/8/layout/orgChart1"/>
    <dgm:cxn modelId="{533D81F2-248E-4D10-9CDE-60D56B19122C}" type="presParOf" srcId="{0FEC1520-7095-4169-B921-4DB468B0336A}" destId="{5F042041-05A5-4312-B02A-7B1C8A1DA8D0}" srcOrd="1" destOrd="0" presId="urn:microsoft.com/office/officeart/2005/8/layout/orgChart1"/>
    <dgm:cxn modelId="{A0C99091-25BA-4720-9F35-7CA9610B8343}" type="presParOf" srcId="{5F042041-05A5-4312-B02A-7B1C8A1DA8D0}" destId="{2DBDAA77-E678-4CE5-9EF4-42B7BBA2B389}" srcOrd="0" destOrd="0" presId="urn:microsoft.com/office/officeart/2005/8/layout/orgChart1"/>
    <dgm:cxn modelId="{FFE905A9-9408-4A96-B98B-9001AF8505BC}" type="presParOf" srcId="{2DBDAA77-E678-4CE5-9EF4-42B7BBA2B389}" destId="{1CF08ECB-8B8D-4C50-BCFC-F93D5015F155}" srcOrd="0" destOrd="0" presId="urn:microsoft.com/office/officeart/2005/8/layout/orgChart1"/>
    <dgm:cxn modelId="{F3CEC049-98ED-4A06-A1D2-FCD78A2E48C4}" type="presParOf" srcId="{2DBDAA77-E678-4CE5-9EF4-42B7BBA2B389}" destId="{B66A76E8-70FC-458D-9DE3-36F270643E42}" srcOrd="1" destOrd="0" presId="urn:microsoft.com/office/officeart/2005/8/layout/orgChart1"/>
    <dgm:cxn modelId="{3026E344-6D69-4796-8A23-AA15966C9A01}" type="presParOf" srcId="{5F042041-05A5-4312-B02A-7B1C8A1DA8D0}" destId="{893F617A-BD82-4C5D-85B7-9AD23CB6DF2B}" srcOrd="1" destOrd="0" presId="urn:microsoft.com/office/officeart/2005/8/layout/orgChart1"/>
    <dgm:cxn modelId="{B40BB699-6FEF-4E52-ADD3-A4C166532107}" type="presParOf" srcId="{893F617A-BD82-4C5D-85B7-9AD23CB6DF2B}" destId="{D3B307B1-0922-4DE1-A81C-0106815DDA0F}" srcOrd="0" destOrd="0" presId="urn:microsoft.com/office/officeart/2005/8/layout/orgChart1"/>
    <dgm:cxn modelId="{7902600B-A8E1-417D-AD73-09B643E29BCE}" type="presParOf" srcId="{893F617A-BD82-4C5D-85B7-9AD23CB6DF2B}" destId="{307B36C2-7CE3-44BA-B361-D1FFEDE1748E}" srcOrd="1" destOrd="0" presId="urn:microsoft.com/office/officeart/2005/8/layout/orgChart1"/>
    <dgm:cxn modelId="{D5D49287-D597-4DFF-B22D-99AEE19FDCDE}" type="presParOf" srcId="{307B36C2-7CE3-44BA-B361-D1FFEDE1748E}" destId="{C310F1A6-43BE-4216-84B9-61644534E48B}" srcOrd="0" destOrd="0" presId="urn:microsoft.com/office/officeart/2005/8/layout/orgChart1"/>
    <dgm:cxn modelId="{1EF68872-253F-4A3B-BB87-7FF50D1283E7}" type="presParOf" srcId="{C310F1A6-43BE-4216-84B9-61644534E48B}" destId="{48555A37-8071-4ED8-9C2C-6123388F15B5}" srcOrd="0" destOrd="0" presId="urn:microsoft.com/office/officeart/2005/8/layout/orgChart1"/>
    <dgm:cxn modelId="{A86387F3-E71F-4FC0-B721-D80F2EBD67C2}" type="presParOf" srcId="{C310F1A6-43BE-4216-84B9-61644534E48B}" destId="{4B07EBA7-3628-43CB-9281-AE67002DEE85}" srcOrd="1" destOrd="0" presId="urn:microsoft.com/office/officeart/2005/8/layout/orgChart1"/>
    <dgm:cxn modelId="{E20D7EE5-4DF1-45D8-A5B9-28690ED16A4E}" type="presParOf" srcId="{307B36C2-7CE3-44BA-B361-D1FFEDE1748E}" destId="{79A4B23D-9FCB-481E-858F-EF49F42B796B}" srcOrd="1" destOrd="0" presId="urn:microsoft.com/office/officeart/2005/8/layout/orgChart1"/>
    <dgm:cxn modelId="{A09CB536-122F-4159-8571-E998E18E4D64}" type="presParOf" srcId="{307B36C2-7CE3-44BA-B361-D1FFEDE1748E}" destId="{0834E2ED-11FE-4B64-8A06-CD3812E8BAD4}" srcOrd="2" destOrd="0" presId="urn:microsoft.com/office/officeart/2005/8/layout/orgChart1"/>
    <dgm:cxn modelId="{F98B1D2C-86F8-4078-B933-6EBE3D5C85E2}" type="presParOf" srcId="{5F042041-05A5-4312-B02A-7B1C8A1DA8D0}" destId="{F6D0925B-4F74-4C3C-98DE-4CBB67EB6283}" srcOrd="2" destOrd="0" presId="urn:microsoft.com/office/officeart/2005/8/layout/orgChart1"/>
    <dgm:cxn modelId="{77C34BBF-08EB-42D7-BE68-C856B9D27E61}" type="presParOf" srcId="{5214FB1B-B967-4BB9-BF3F-33412EB3CCB1}" destId="{6D75DEA8-511C-4AD5-8417-DD0452359B5E}" srcOrd="2" destOrd="0" presId="urn:microsoft.com/office/officeart/2005/8/layout/orgChart1"/>
    <dgm:cxn modelId="{3DE2DB9C-3740-4158-98DE-65A92CEB4183}" type="presParOf" srcId="{F97ABB52-154A-4F71-8DDA-495671B84FC9}" destId="{4A2AB035-BC2E-4458-A6BB-AE49619626BC}" srcOrd="2" destOrd="0" presId="urn:microsoft.com/office/officeart/2005/8/layout/orgChart1"/>
    <dgm:cxn modelId="{92B361F5-ACE6-48FB-B4A5-A147564FD48C}" type="presParOf" srcId="{6C5B88FF-1F21-4771-AB2F-CD465B12CC9D}" destId="{03E1122D-4205-4503-B9EB-DEF2FF0802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Within the Queens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 IS GUILTY OF MURDER</a:t>
          </a:r>
        </a:p>
      </dsp:txBody>
      <dsp:txXfrm>
        <a:off x="3562635" y="4748216"/>
        <a:ext cx="1336972" cy="668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30328-7581-42E9-8502-497339650AEB}">
      <dsp:nvSpPr>
        <dsp:cNvPr id="0" name=""/>
        <dsp:cNvSpPr/>
      </dsp:nvSpPr>
      <dsp:spPr>
        <a:xfrm>
          <a:off x="0" y="67380"/>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a:t>What are the specific partial defences to murder?</a:t>
          </a:r>
          <a:endParaRPr lang="en-US" sz="1800" kern="1200"/>
        </a:p>
      </dsp:txBody>
      <dsp:txXfrm>
        <a:off x="48737" y="116117"/>
        <a:ext cx="6760526" cy="900901"/>
      </dsp:txXfrm>
    </dsp:sp>
    <dsp:sp modelId="{A2755311-889C-43C4-9361-7D8D7DA54757}">
      <dsp:nvSpPr>
        <dsp:cNvPr id="0" name=""/>
        <dsp:cNvSpPr/>
      </dsp:nvSpPr>
      <dsp:spPr>
        <a:xfrm>
          <a:off x="0" y="1117596"/>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with diminished responsibility (S.2 Homicide Act 1957)</a:t>
          </a:r>
          <a:endParaRPr lang="en-US" sz="1800" kern="1200"/>
        </a:p>
      </dsp:txBody>
      <dsp:txXfrm>
        <a:off x="48737" y="1166333"/>
        <a:ext cx="6760526" cy="900901"/>
      </dsp:txXfrm>
    </dsp:sp>
    <dsp:sp modelId="{132F62A6-2B48-4D6F-A46C-9D168E163457}">
      <dsp:nvSpPr>
        <dsp:cNvPr id="0" name=""/>
        <dsp:cNvSpPr/>
      </dsp:nvSpPr>
      <dsp:spPr>
        <a:xfrm>
          <a:off x="0" y="2167812"/>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under loss of control (S.54 and 55 Coroners and Justice Act 2009 modified by S.3 Homicide Act 1957) – formally provocation.</a:t>
          </a:r>
          <a:endParaRPr lang="en-US" sz="1800" kern="1200"/>
        </a:p>
      </dsp:txBody>
      <dsp:txXfrm>
        <a:off x="48737" y="2216549"/>
        <a:ext cx="6760526" cy="900901"/>
      </dsp:txXfrm>
    </dsp:sp>
    <dsp:sp modelId="{699661A8-0B26-4C95-891B-E097C806864A}">
      <dsp:nvSpPr>
        <dsp:cNvPr id="0" name=""/>
        <dsp:cNvSpPr/>
      </dsp:nvSpPr>
      <dsp:spPr>
        <a:xfrm>
          <a:off x="0" y="3218027"/>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in pursuance of a suicide pact (S.4 Homicide Act 1957)</a:t>
          </a:r>
          <a:endParaRPr lang="en-US" sz="1800" kern="1200"/>
        </a:p>
      </dsp:txBody>
      <dsp:txXfrm>
        <a:off x="48737" y="3266764"/>
        <a:ext cx="6760526" cy="900901"/>
      </dsp:txXfrm>
    </dsp:sp>
    <dsp:sp modelId="{4F35CDA7-EC71-4B0E-BE7A-1C015B5790EA}">
      <dsp:nvSpPr>
        <dsp:cNvPr id="0" name=""/>
        <dsp:cNvSpPr/>
      </dsp:nvSpPr>
      <dsp:spPr>
        <a:xfrm>
          <a:off x="0" y="4268243"/>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a:t>If these defences are successful it reduces what would be murder to ‘voluntary manslaughter’.</a:t>
          </a:r>
          <a:endParaRPr lang="en-US" sz="1800" kern="1200"/>
        </a:p>
      </dsp:txBody>
      <dsp:txXfrm>
        <a:off x="48737" y="4316980"/>
        <a:ext cx="6760526" cy="900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07B1-0922-4DE1-A81C-0106815DDA0F}">
      <dsp:nvSpPr>
        <dsp:cNvPr id="0" name=""/>
        <dsp:cNvSpPr/>
      </dsp:nvSpPr>
      <dsp:spPr>
        <a:xfrm>
          <a:off x="4618104" y="4278770"/>
          <a:ext cx="243976" cy="748194"/>
        </a:xfrm>
        <a:custGeom>
          <a:avLst/>
          <a:gdLst/>
          <a:ahLst/>
          <a:cxnLst/>
          <a:rect l="0" t="0" r="0" b="0"/>
          <a:pathLst>
            <a:path>
              <a:moveTo>
                <a:pt x="0" y="0"/>
              </a:moveTo>
              <a:lnTo>
                <a:pt x="0" y="748194"/>
              </a:lnTo>
              <a:lnTo>
                <a:pt x="243976" y="74819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823704-221C-48A4-A5D7-37AFC87120C2}">
      <dsp:nvSpPr>
        <dsp:cNvPr id="0" name=""/>
        <dsp:cNvSpPr/>
      </dsp:nvSpPr>
      <dsp:spPr>
        <a:xfrm>
          <a:off x="5222988" y="3123948"/>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48DA58-A8C5-47D6-BF3A-366634F2D5DE}">
      <dsp:nvSpPr>
        <dsp:cNvPr id="0" name=""/>
        <dsp:cNvSpPr/>
      </dsp:nvSpPr>
      <dsp:spPr>
        <a:xfrm>
          <a:off x="5222988" y="1969125"/>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307983-8C77-4438-8DEB-1CECBBB1FDE5}">
      <dsp:nvSpPr>
        <dsp:cNvPr id="0" name=""/>
        <dsp:cNvSpPr/>
      </dsp:nvSpPr>
      <dsp:spPr>
        <a:xfrm>
          <a:off x="5222988" y="814303"/>
          <a:ext cx="91440" cy="341567"/>
        </a:xfrm>
        <a:custGeom>
          <a:avLst/>
          <a:gdLst/>
          <a:ahLst/>
          <a:cxnLst/>
          <a:rect l="0" t="0" r="0" b="0"/>
          <a:pathLst>
            <a:path>
              <a:moveTo>
                <a:pt x="45720" y="0"/>
              </a:moveTo>
              <a:lnTo>
                <a:pt x="45720" y="34156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590BF5-198A-476E-BBB6-F3937E3B78B2}">
      <dsp:nvSpPr>
        <dsp:cNvPr id="0" name=""/>
        <dsp:cNvSpPr/>
      </dsp:nvSpPr>
      <dsp:spPr>
        <a:xfrm>
          <a:off x="4455453" y="104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Was there a qualifying trigger?</a:t>
          </a:r>
        </a:p>
      </dsp:txBody>
      <dsp:txXfrm>
        <a:off x="4455453" y="1047"/>
        <a:ext cx="1626510" cy="813255"/>
      </dsp:txXfrm>
    </dsp:sp>
    <dsp:sp modelId="{7F9DA8D4-983F-47C4-AC68-B3D005D48ED7}">
      <dsp:nvSpPr>
        <dsp:cNvPr id="0" name=""/>
        <dsp:cNvSpPr/>
      </dsp:nvSpPr>
      <dsp:spPr>
        <a:xfrm>
          <a:off x="4455453" y="1155870"/>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lose self control?</a:t>
          </a:r>
        </a:p>
      </dsp:txBody>
      <dsp:txXfrm>
        <a:off x="4455453" y="1155870"/>
        <a:ext cx="1626510" cy="813255"/>
      </dsp:txXfrm>
    </dsp:sp>
    <dsp:sp modelId="{F570828D-9241-4B1A-A3CC-C2845D645CE2}">
      <dsp:nvSpPr>
        <dsp:cNvPr id="0" name=""/>
        <dsp:cNvSpPr/>
      </dsp:nvSpPr>
      <dsp:spPr>
        <a:xfrm>
          <a:off x="4455453" y="2310692"/>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Would a person of D’s age/sex with normal tolerance and </a:t>
          </a:r>
          <a:r>
            <a:rPr lang="en-GB" sz="900" kern="1200" dirty="0" err="1"/>
            <a:t>seld</a:t>
          </a:r>
          <a:r>
            <a:rPr lang="en-GB" sz="900" kern="1200" dirty="0"/>
            <a:t> restraint and in the same circumstances have reacted in the same/similar way?</a:t>
          </a:r>
        </a:p>
      </dsp:txBody>
      <dsp:txXfrm>
        <a:off x="4455453" y="2310692"/>
        <a:ext cx="1626510" cy="813255"/>
      </dsp:txXfrm>
    </dsp:sp>
    <dsp:sp modelId="{1CF08ECB-8B8D-4C50-BCFC-F93D5015F155}">
      <dsp:nvSpPr>
        <dsp:cNvPr id="0" name=""/>
        <dsp:cNvSpPr/>
      </dsp:nvSpPr>
      <dsp:spPr>
        <a:xfrm>
          <a:off x="4455453" y="3465515"/>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act in a considered desire for revenge?</a:t>
          </a:r>
        </a:p>
      </dsp:txBody>
      <dsp:txXfrm>
        <a:off x="4455453" y="3465515"/>
        <a:ext cx="1626510" cy="813255"/>
      </dsp:txXfrm>
    </dsp:sp>
    <dsp:sp modelId="{48555A37-8071-4ED8-9C2C-6123388F15B5}">
      <dsp:nvSpPr>
        <dsp:cNvPr id="0" name=""/>
        <dsp:cNvSpPr/>
      </dsp:nvSpPr>
      <dsp:spPr>
        <a:xfrm>
          <a:off x="4862081" y="462033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Defence succeeds</a:t>
          </a:r>
        </a:p>
      </dsp:txBody>
      <dsp:txXfrm>
        <a:off x="4862081" y="4620337"/>
        <a:ext cx="1626510" cy="8132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366"/>
    </inkml:context>
    <inkml:brush xml:id="br0">
      <inkml:brushProperty name="width" value="0.05" units="cm"/>
      <inkml:brushProperty name="height" value="0.05" units="cm"/>
      <inkml:brushProperty name="ignorePressure" value="1"/>
    </inkml:brush>
  </inkml:definitions>
  <inkml:trace contextRef="#ctx0" brushRef="#br0">0 25,'3'17,"-2"-8,1-3,0 0,0 0,0-1,1 1,0-1,7 11,27 27,-18-21,50 62,-31-37,2-1,50 46,-80-83,1-1,0 0,0 0,1-1,22 9,-26-13,0 0,0-1,0 0,0 0,0-1,1 0,-1-1,0 0,1 0,13-3,-7 0,0-1,-1-1,0 0,0-1,0 0,-1-2,0 1,0-2,22-17,-10 3,-1 0,-1-2,27-37,-32 38,-2 0,25-51,-37 67,0-1,0 0,-1 0,-1 0,0-1,0 1,0-1,-1 1,-1-1,0 1,0-1,-2-14,1 22,1 1,0 0,0-1,-1 1,1-1,-1 1,1 0,-1-1,1 1,-1 0,0-1,0 1,0 0,1 0,-1 0,0 0,-1 0,1 0,0 0,0 0,0 0,0 1,-1-1,1 0,0 1,-1-1,1 1,-1-1,1 1,0 0,-1 0,1-1,-1 1,-1 0,-1 1,1 0,-1 0,1 0,0 0,0 0,0 1,-1-1,1 1,1 0,-1 0,0 0,0 0,-3 4,-2 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739"/>
    </inkml:context>
    <inkml:brush xml:id="br0">
      <inkml:brushProperty name="width" value="0.05" units="cm"/>
      <inkml:brushProperty name="height" value="0.05" units="cm"/>
      <inkml:brushProperty name="ignorePressure" value="1"/>
    </inkml:brush>
  </inkml:definitions>
  <inkml:trace contextRef="#ctx0" brushRef="#br0">0 1,'2'12,"17"65,31 85,-6-26,44 185,53 174,-132-466,24 51,-28-70,1 0,0 0,0-1,1 0,0 0,1-1,15 14,-7-12,-5-6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5.688"/>
    </inkml:context>
    <inkml:brush xml:id="br0">
      <inkml:brushProperty name="width" value="0.05" units="cm"/>
      <inkml:brushProperty name="height" value="0.05" units="cm"/>
      <inkml:brushProperty name="ignorePressure" value="1"/>
    </inkml:brush>
  </inkml:definitions>
  <inkml:trace contextRef="#ctx0" brushRef="#br0">1 483,'0'12,"0"-11,0 0,0 1,0-1,0 1,0-1,0 1,0-1,1 0,-1 1,1-1,-1 0,1 1,-1-1,1 0,0 0,0 1,0-1,0 0,-1 0,1 0,1 0,-1 0,0 0,0-1,0 1,2 1,-1-2,0 1,0-1,1 1,-1-1,0 0,1 0,-1 0,0 0,0 0,1-1,-1 1,0-1,0 1,1-1,-1 0,2-1,11-5,-2-1,1-1,-1 0,0 0,22-23,50-63,-59 64,-2 0,-1-2,-2 0,26-56,-44 81,0 1,0-1,-1 0,0 0,0 0,-1 0,1-9,-2 14,0 1,0-1,-1 1,1 0,0-1,-1 1,0-1,1 1,-1 0,0 0,0-1,0 1,-1 0,1 0,-1 0,1 0,-1 0,1 1,-1-1,0 0,0 1,0-1,0 1,0 0,0-1,0 1,-4-1,-1 0,-1 0,1 0,-1 1,1 0,-1 0,0 1,1 0,-1 0,0 1,1 0,-9 2,0 1,-1 1,1 0,-31 16,36-15,-1 1,1 0,0 0,1 1,0 1,0 0,1 0,0 1,1 0,0 0,0 1,-7 15,10-16,0 1,1 0,0 0,1 1,0-1,1 1,0-1,1 1,0 0,1 0,0 0,1-1,4 23,-1-18,1 0,0-1,1 0,1 0,0 0,1-1,0 0,2-1,-1 0,1 0,1-1,1 0,-1-1,21 15,-19-17,1 0,0 0,1-1,-1-1,2 0,-1-1,1-1,0-1,0 0,0-1,0 0,1-1,-1-1,22-2,-16-2,1 0,-1-2,0-1,-1 0,1-2,-1 0,-1-2,0 0,0-1,27-21,-10 3,0-1,-2-2,59-71,-56 53,-15 15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7.050"/>
    </inkml:context>
    <inkml:brush xml:id="br0">
      <inkml:brushProperty name="width" value="0.05" units="cm"/>
      <inkml:brushProperty name="height" value="0.05" units="cm"/>
      <inkml:brushProperty name="ignorePressure" value="1"/>
    </inkml:brush>
  </inkml:definitions>
  <inkml:trace contextRef="#ctx0" brushRef="#br0">452 20,'0'0,"0"0,0 0,-11-4,4 1,-1 0,0 1,0 0,-1 0,1 0,0 1,-1 1,1-1,0 1,-1 1,1 0,-1 0,1 0,0 1,0 0,0 1,0 0,0 0,0 1,1 0,0 0,0 1,0-1,0 2,1-1,-8 9,1-1,1 1,1 0,1 1,-17 29,22-35,1 0,0 0,1 0,0 0,0 0,1 1,0-1,1 1,0-1,1 18,1-22,0 0,0 0,1 1,-1-1,1 0,0-1,1 1,-1 0,1-1,0 1,0-1,1 0,-1 0,1 0,0 0,0-1,0 0,0 1,8 3,3 1,1 0,1 0,-1-2,27 7,-9-4,1-2,-1-2,1-1,41-1,-8-5,79-12,-119 10,41-4,-61 7,0 1,1 1,-1-1,0 2,0-1,9 3,-15-3,1-1,0 1,-1 0,1 1,-1-1,0 0,1 1,-1-1,0 1,0 0,0 0,0 0,0 0,0 0,-1 0,1 0,0 0,-1 1,0-1,0 1,0-1,0 1,0-1,0 1,-1 0,1-1,-1 1,1 5,-2 1,0 0,0-1,0 1,-1-1,-1 1,1-1,-1 0,-5 10,-8 11,0-1,-2 0,-1-1,-1-1,-2-1,0-1,-1-1,-2-1,0-1,-1-1,-1-2,-1 0,-31 14,34-21,0-1,-1-1,-1-1,1-1,-1-2,0 0,-44 0,54-4,-1-2,1 0,-1-1,1 0,0-2,0 0,0-1,0 0,1-1,0-2,0 1,-27-19,37 21,0 0,0 0,1 0,0 0,0-1,1 0,0 0,0 0,0-1,-5-12,8 17,0-1,0 0,0 1,1-1,-1 0,1 1,0-1,-1 0,1 0,1 1,-1-1,0 0,1 0,-1 1,1-1,0 0,0 1,0-1,0 1,0-1,1 1,-1 0,1-1,-1 1,1 0,0 0,0 0,0 0,0 0,0 1,4-3,2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332"/>
    </inkml:context>
    <inkml:brush xml:id="br0">
      <inkml:brushProperty name="width" value="0.05" units="cm"/>
      <inkml:brushProperty name="height" value="0.05" units="cm"/>
      <inkml:brushProperty name="ignorePressure" value="1"/>
    </inkml:brush>
  </inkml:definitions>
  <inkml:trace contextRef="#ctx0" brushRef="#br0">1 0,'0'9,"1"0,1-1,0 1,0-1,0 1,1-1,0 0,1 0,0 0,0-1,8 11,-2-5,-1-2,2 1,-1-1,2-1,20 16,-10-11,2-2,-1 0,2-2,-1 0,2-2,-1-1,34 7,-21-8,-1-2,1-1,0-2,60-5,-81 2,1-1,0-1,-1-1,0-1,29-11,-35 11,-1 0,-1-1,1 0,-1 0,0-1,0 0,-1-1,0 0,0 0,8-12,-3 0,-1-1,0 0,-2 0,0-1,9-34,-15 43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737"/>
    </inkml:context>
    <inkml:brush xml:id="br0">
      <inkml:brushProperty name="width" value="0.05" units="cm"/>
      <inkml:brushProperty name="height" value="0.05" units="cm"/>
      <inkml:brushProperty name="ignorePressure" value="1"/>
    </inkml:brush>
  </inkml:definitions>
  <inkml:trace contextRef="#ctx0" brushRef="#br0">1 1,'4'4,"0"1,-1 0,1 0,-1 0,0 0,0 1,3 10,11 43,-14-45,40 233,-18 4,-25-245,18 215,36 323,-51-516,-1-8,1 0,1 0,0 0,2-1,8 21,-14-39,0-1,0 1,1 0,-1-1,0 1,0-1,1 1,-1-1,0 1,1-1,-1 1,1-1,-1 1,1-1,-1 1,1-1,-1 0,1 1,-1-1,1 0,-1 1,1-1,-1 0,1 0,0 1,-1-1,1 0,0 0,0-1,0 1,-1-1,1 1,0 0,-1-1,1 1,0-1,-1 0,1 1,-1-1,1 0,-1 1,1-1,-1 0,0 1,1-2,2-4,0-1,-1 0,2-9,-1 4</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9.947"/>
    </inkml:context>
    <inkml:brush xml:id="br0">
      <inkml:brushProperty name="width" value="0.05" units="cm"/>
      <inkml:brushProperty name="height" value="0.05" units="cm"/>
      <inkml:brushProperty name="ignorePressure" value="1"/>
    </inkml:brush>
  </inkml:definitions>
  <inkml:trace contextRef="#ctx0" brushRef="#br0">50 586,'17'-3,"-5"-1,0 0,0 0,0-1,-1-1,0 0,0 0,-1-1,0 0,0-1,0 0,8-11,-11 12,0 0,-1 0,0-1,-1 0,0 0,0-1,-1 0,0 1,0-1,-1-1,0 1,-1 0,0-1,0 1,0-11,-2 16,0 0,0 0,-1 0,1-1,-1 1,0 0,-1 0,1 0,0 0,-1 1,0-1,0 0,0 1,0-1,-1 1,0-1,1 1,-1 0,0 0,0 1,-7-5,6 4,-1 1,1 0,-1 0,0 0,0 1,0-1,0 1,0 0,0 1,0-1,0 1,0 0,-1 0,1 1,0-1,0 1,-7 2,5 0,1-1,-1 0,1 1,-1 1,1-1,0 1,0 0,1 0,-1 0,1 1,0 0,-6 8,5-6,1 1,0 1,0-1,1 1,0 0,0 0,1 0,-2 12,1-2,2 0,0 0,1 1,1-1,1 0,1 1,0-1,8 29,-3-24,1 0,0-1,2 0,15 25,-20-38,1-1,0 0,1 0,0 0,0-1,1 0,0-1,0 1,1-2,0 1,17 8,-22-13,1 0,0 0,0-1,0 0,0 0,0 0,0 0,1-1,-1 0,0 0,0-1,0 1,0-1,0 0,0-1,0 1,0-1,0 0,0 0,-1 0,1-1,-1 0,6-4,5-5,-1 0,-1-1,0-1,-1 0,12-18,15-24,41-76,-61 93,0 0,-3-2,13-46,-23 62,-1-1,-1 1,2-48,-6 60,0 0,-1-1,-1 1,0 0,-1 0,0 1,-1-1,0 1,-8-16,9 24,1 0,-1 1,1 0,-1-1,0 1,-1 0,1 0,0 1,-1-1,1 1,-1 0,0 0,0 0,0 0,0 1,0-1,0 1,-1 0,1 0,0 1,0-1,-1 1,-4 0,3 0,0 0,-1 1,1 0,0 0,-1 1,1-1,0 1,0 0,0 1,1 0,-1 0,0 0,1 0,0 1,-6 5,9-7,0 1,0-1,0 0,0 1,1-1,-1 1,1 0,0 0,0-1,0 1,0 0,0 0,0 0,1 0,0 0,-1 0,1 0,0 0,1 0,-1 0,0 0,1 0,0 0,-1 0,3 4,1 2,0-1,0 1,1-1,0 0,0-1,1 1,7 7,5 2,1-1,0 0,1-2,0 0,2-1,-1-1,1-1,44 15,10-2,110 20,-112-31,-33-6,0 1,70 24,-105-30,0 1,0 0,0 0,0 1,7 5,-12-8,1 0,-1 0,0 1,0-1,0 0,0 0,0 1,0-1,0 1,0-1,0 1,-1-1,1 1,-1 0,1-1,-1 1,0 0,1-1,-1 1,0 0,0-1,0 1,0 0,-1-1,0 4,0-1,-1 0,0 1,-1-1,1 0,-1 0,0-1,0 1,0-1,0 1,-1-1,1 0,-1 0,-7 4,-5 3,-1-2,-18 9,18-10,1-1,-1-1,-30 5,40-9,0 0,0-1,0 0,0 0,-8-2,11 2,1-1,0 0,0 0,-1 0,1 0,0-1,0 0,0 1,0-1,0 0,-3-4,37 28,-24-17</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0.821"/>
    </inkml:context>
    <inkml:brush xml:id="br0">
      <inkml:brushProperty name="width" value="0.05" units="cm"/>
      <inkml:brushProperty name="height" value="0.05" units="cm"/>
      <inkml:brushProperty name="ignorePressure" value="1"/>
    </inkml:brush>
  </inkml:definitions>
  <inkml:trace contextRef="#ctx0" brushRef="#br0">0 1,'3'2,"116"58,3-5,2-6,151 40,-245-82,1-1,0-2,0 0,0-3,1 0,49-6,-73 4</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1.210"/>
    </inkml:context>
    <inkml:brush xml:id="br0">
      <inkml:brushProperty name="width" value="0.05" units="cm"/>
      <inkml:brushProperty name="height" value="0.05" units="cm"/>
      <inkml:brushProperty name="ignorePressure" value="1"/>
    </inkml:brush>
  </inkml:definitions>
  <inkml:trace contextRef="#ctx0" brushRef="#br0">3 1,'-1'16,"-1"52,3 0,17 107,40 135,-30-173,83 630,-110-753,3 20,-3-32,-1 0,1 0,-1 0,1 0,0 0,0 0,0-1,0 1,0 0,0-1,1 1,1 2,-2-3,0-1,-1 0,1 1,-1-1,1 1,0-1,-1 0,1 0,0 1,0-1,-1 0,1 0,0 0,-1 0,1 0,0 0,0 0,-1 0,1 0,0 0,0 0,-1 0,1-1,0 1,-1 0,1-1,0 1,0-1,1 0,0-1,0 1,0-1,-1 1,1-1,0 0,1-2,4-7</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2.365"/>
    </inkml:context>
    <inkml:brush xml:id="br0">
      <inkml:brushProperty name="width" value="0.05" units="cm"/>
      <inkml:brushProperty name="height" value="0.05" units="cm"/>
      <inkml:brushProperty name="ignorePressure" value="1"/>
    </inkml:brush>
  </inkml:definitions>
  <inkml:trace contextRef="#ctx0" brushRef="#br0">1 734,'0'0,"3"0,9-3,1 0,-1-1,0 0,0-1,0-1,-1 0,0 0,0-1,-1 0,1-1,-1 0,-1-1,15-17,-17 17,0 0,-1 0,0 0,-1-1,0 0,-1 0,0 0,0-1,-1 0,-1 1,1-1,-2 0,0 0,0 0,-1 0,-1-17,0 21,-1 0,1 0,-1 0,-1 1,1-1,-1 1,0-1,-1 1,1 0,-8-8,10 12,0 0,-1 0,1 1,-1-1,1 1,-1-1,0 1,0 0,1 0,-1 0,0 0,0 0,0 0,0 0,-1 0,1 1,0-1,0 1,0 0,0 0,-1-1,1 1,0 1,0-1,0 0,-1 0,1 1,0 0,0-1,0 1,0 0,0 0,0 0,0 0,0 0,-3 3,1 0,0 0,0 0,0 0,1 1,-1 0,1-1,0 1,1 0,-1 0,1 1,0-1,0 0,1 1,-2 10,0 5,1 0,1 35,2-18,2 1,11 58,-10-81,0-1,0 0,1 0,1 0,1-1,0 0,1 0,0 0,12 12,-17-21,1-1,1 1,-1-1,1-1,-1 1,1-1,0 1,1-1,-1-1,0 1,1-1,-1 0,1 0,0-1,7 2,-6-3,1 1,-1-2,0 1,1-1,-1 0,0 0,0-1,0 0,0 0,0-1,-1 0,9-4,4-5,0-1,0 0,-1-1,-1-1,-1-1,25-30,-8 3,46-78,-53 74,-2 0,21-58,-36 81,-1 0,-2-1,-1 0,0 0,-2 0,0-42,-3 58,-1-1,0 1,0 0,-1 0,-1 0,1 1,-1-1,-1 1,1-1,-2 1,1 0,-1 0,-6-7,6 10,1 0,-1 0,-1 0,1 1,0 0,-1 0,0 1,0-1,0 1,-1 0,1 1,-1 0,1 0,-1 0,0 1,0 0,-11-1,10 2,0 0,1 1,-1 0,1 0,-1 0,1 1,-1 0,1 1,-10 4,14-5,-1 0,1-1,0 1,0 0,1 1,-1-1,0 0,1 1,-1 0,1 0,0-1,0 1,0 0,0 1,1-1,-1 0,1 0,0 1,-1-1,2 1,-1-1,0 5,1-2,0 1,1-1,0 1,0-1,1 0,-1 1,1-1,1 0,-1 0,1 0,0 0,0-1,1 1,7 8,3 2,1 0,0-1,21 16,4-2,1-2,63 30,-58-33,79 54,-119-73,-1-1,0 1,0 0,0 0,0 0,-1 1,0-1,0 1,6 13,-9-17,0 1,0 0,0 0,0 0,-1-1,0 1,1 0,-1 0,0 0,-1 0,1 0,0-1,-1 1,1 0,-1 0,0 0,0-1,0 1,0-1,-1 1,1-1,-1 1,0-1,1 0,-1 1,-4 2,2-1,0-1,-1 1,1-1,-1 0,0 0,0-1,0 1,-9 2,10-4,0 0,1 0,-1 0,0-1,0 1,0-1,0 0,0 0,1 0,-1-1,0 0,0 1,-4-3,8 3,-1 0,0 0,1-1,-1 1,0 0,1-1,-1 1,1 0,-1-1,1 1,-1-1,0 1,1-1,0 0,-1 1,1-1,-1 1,1-1,0 0,-1 1,1-1,0 0,0 0,0 1,-1-1,1 0,0 1,0-1,0 0,0-1,1 0,-1 1,1-1,-1 0,1 1,-1-1,1 1,0-1,0 1,0-1,0 1,2-3,3-1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3.694"/>
    </inkml:context>
    <inkml:brush xml:id="br0">
      <inkml:brushProperty name="width" value="0.05" units="cm"/>
      <inkml:brushProperty name="height" value="0.05" units="cm"/>
      <inkml:brushProperty name="ignorePressure" value="1"/>
    </inkml:brush>
  </inkml:definitions>
  <inkml:trace contextRef="#ctx0" brushRef="#br0">125 761,'-2'-1,"-4"-1,0 0,0 0,1 0,-1 1,0 0,-10-1,15 2,0 0,0 0,0 0,0 1,0-1,-1 0,1 0,0 1,0-1,0 1,0-1,0 1,0-1,0 1,0-1,0 1,1 0,-1 0,0-1,0 1,1 0,-1 0,0 0,1 0,-1 0,1 0,-1 0,1 0,-1 0,1 0,0 0,0 0,-1 1,1-1,0 0,0 0,0 2,1 12,0-1,1 1,0-1,1 0,1 0,6 15,0 5,110 400,-112-404,-4-23,-3-9,-2-14,-7-40,-24-83,-29-55,30 102,17 48,-42-149,55 187,-5-31,6 35,0 0,-1 0,1 0,1 0,-1 0,0 0,0 0,1 1,-1-1,1 0,0 0,-1 0,1 0,2-2,-3 4,1-1,0 0,0 1,-1-1,1 0,0 1,0-1,0 1,0-1,0 1,0 0,0-1,0 1,0 0,0 0,0 0,0 0,0 0,0 0,0 0,0 0,0 0,0 0,0 0,2 1,27 12,-1 4,-1 0,30 25,51 51,-65-55,-11-10,239 201,14-20,-275-202,-5-2,0-1,1 0,-1 0,1-1,0 0,0 0,8 2,-15-5,1 0,-1 0,0 0,1 1,-1-1,1 0,-1 0,1 0,-1 0,0 0,1 0,-1-1,1 1,-1 0,0 0,1 0,-1 0,0 0,1 0,-1-1,0 1,1 0,-1 0,0-1,1 1,-1 0,0-1,1 1,-1 0,0 0,0-1,0 1,1-1,-1 1,0 0,0-1,0 1,0 0,0-1,1 1,-1-1,0 1,0 0,0-1,0 1,-1-1,-4-22,5 22,-16-40,-1 2,-26-44,13 27,-176-399,178 377,3-1,4-1,3-1,-6-86,23 160,0-6,0 0,1-14,0 24,0 0,1 0,-1 0,1 0,0 0,0 0,0 1,0-1,0 0,0 0,1 1,-1-1,1 1,4-5,-6 6,1 1,0-1,-1 1,1-1,0 1,0-1,-1 1,1 0,0-1,0 1,0 0,-1 0,1-1,0 1,0 0,0 0,0 0,0 0,-1 0,1 0,0 0,0 0,1 1,6 3</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4.353"/>
    </inkml:context>
    <inkml:brush xml:id="br0">
      <inkml:brushProperty name="width" value="0.05" units="cm"/>
      <inkml:brushProperty name="height" value="0.05" units="cm"/>
      <inkml:brushProperty name="ignorePressure" value="1"/>
    </inkml:brush>
  </inkml:definitions>
  <inkml:trace contextRef="#ctx0" brushRef="#br0">76 352,'0'-3,"1"0,-1 0,1 0,0 0,0 1,0-1,0 0,3-3,0-2,0-3,2 1,-1 0,2 1,-1-1,1 1,0 0,1 1,0 0,1 0,-1 1,1 0,1 0,-1 1,1 0,0 1,1 0,-1 1,1 0,0 0,0 1,0 1,0 0,18-1,-12 2,0 2,0-1,0 2,-1 0,1 1,0 1,26 9,-34-9,0 0,1 0,-1 1,-1 0,1 0,-1 1,0 0,0 1,0-1,-1 2,0-1,-1 1,12 16,-16-20,-1-1,1 1,0-1,-1 1,0 0,0 0,0-1,0 1,0 0,-1 0,0 0,0 0,0 0,0 0,-1 0,1 0,-1 0,0 0,0-1,-1 1,1 0,-1 0,0-1,1 1,-4 2,0 1,-1-1,0 0,0 0,0 0,-1-1,1 0,-1 0,-1 0,1-1,-16 6,2-2,0-1,-1-1,0-1,-1-1,1-1,-39 0,42-3,-1-1,1-1,-1 0,1-2,0 0,0-1,1-1,-20-9,29 11,0-1,1-1,-1 1,1-2,1 1,-1-1,1 0,0 0,1-1,0 0,0 0,0 0,1-1,1 0,-1 0,2 0,-5-15,6 17,0-1,1 0,-1 0,2 0,-1 0,1 1,1-1,-1 0,1 0,1 0,-1 0,1 1,1-1,0 0,0 1,0 0,1 0,-1 0,2 0,-1 1,1-1,9-8,3 0,1 1,1 0,0 2,0 0,1 1,1 2,35-13,-30 14</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4.66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5.75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6.8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40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768"/>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416"/>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847"/>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273"/>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634"/>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560"/>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91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3.27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4.226"/>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6.182"/>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065"/>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42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91B78-70EE-4BE0-913A-F7D0E93BF0D8}" type="datetimeFigureOut">
              <a:rPr lang="en-GB" smtClean="0"/>
              <a:t>23/09/2022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68B28C-E451-4403-A250-F359D7134F13}" type="slidenum">
              <a:rPr lang="en-GB" smtClean="0"/>
              <a:t>‹#›</a:t>
            </a:fld>
            <a:endParaRPr lang="en-GB"/>
          </a:p>
        </p:txBody>
      </p:sp>
    </p:spTree>
    <p:extLst>
      <p:ext uri="{BB962C8B-B14F-4D97-AF65-F5344CB8AC3E}">
        <p14:creationId xmlns:p14="http://schemas.microsoft.com/office/powerpoint/2010/main" val="3720094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a:t>
            </a:fld>
            <a:endParaRPr lang="en-GB"/>
          </a:p>
        </p:txBody>
      </p:sp>
    </p:spTree>
    <p:extLst>
      <p:ext uri="{BB962C8B-B14F-4D97-AF65-F5344CB8AC3E}">
        <p14:creationId xmlns:p14="http://schemas.microsoft.com/office/powerpoint/2010/main" val="3218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2</a:t>
            </a:fld>
            <a:endParaRPr lang="en-GB"/>
          </a:p>
        </p:txBody>
      </p:sp>
    </p:spTree>
    <p:extLst>
      <p:ext uri="{BB962C8B-B14F-4D97-AF65-F5344CB8AC3E}">
        <p14:creationId xmlns:p14="http://schemas.microsoft.com/office/powerpoint/2010/main" val="428867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requirements: </a:t>
            </a:r>
          </a:p>
          <a:p>
            <a:endParaRPr lang="en-GB" dirty="0"/>
          </a:p>
          <a:p>
            <a:r>
              <a:rPr lang="en-GB" dirty="0"/>
              <a:t>Unlawful: D does not have lawful excuse. Intentional mercy killings are murder as can be seen in INGLIS [2010] However, mercy killing/euthanasia must be distinguished from assisted suicide, which occurs when a person does an act capable of assisting or encouraging the suicide or attempted suicide of another person. Assisted suicide is an offence under s2(1) Suicide Act 1961. Ministry of Justice (on the application of Nicklinson) [2012] confirmed that a person who causes the death of another in euthanasia/mercy killing will be guilty of murder. </a:t>
            </a:r>
          </a:p>
          <a:p>
            <a:r>
              <a:rPr lang="en-GB" dirty="0"/>
              <a:t>Human being: V must be independent of mother and fully expelled from the womb and must not be brain dead. </a:t>
            </a:r>
          </a:p>
          <a:p>
            <a:r>
              <a:rPr lang="en-GB" dirty="0"/>
              <a:t>Queens peace: if the killing is in pursuance of an enemy during conflict or war then this is not under the queens peace and will not be murder. </a:t>
            </a:r>
          </a:p>
          <a:p>
            <a:endParaRPr lang="en-GB"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3</a:t>
            </a:fld>
            <a:endParaRPr lang="en-GB"/>
          </a:p>
        </p:txBody>
      </p:sp>
    </p:spTree>
    <p:extLst>
      <p:ext uri="{BB962C8B-B14F-4D97-AF65-F5344CB8AC3E}">
        <p14:creationId xmlns:p14="http://schemas.microsoft.com/office/powerpoint/2010/main" val="1484627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4</a:t>
            </a:fld>
            <a:endParaRPr lang="en-GB"/>
          </a:p>
        </p:txBody>
      </p:sp>
    </p:spTree>
    <p:extLst>
      <p:ext uri="{BB962C8B-B14F-4D97-AF65-F5344CB8AC3E}">
        <p14:creationId xmlns:p14="http://schemas.microsoft.com/office/powerpoint/2010/main" val="285505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5</a:t>
            </a:fld>
            <a:endParaRPr lang="en-GB"/>
          </a:p>
        </p:txBody>
      </p:sp>
    </p:spTree>
    <p:extLst>
      <p:ext uri="{BB962C8B-B14F-4D97-AF65-F5344CB8AC3E}">
        <p14:creationId xmlns:p14="http://schemas.microsoft.com/office/powerpoint/2010/main" val="42883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6</a:t>
            </a:fld>
            <a:endParaRPr lang="en-GB"/>
          </a:p>
        </p:txBody>
      </p:sp>
    </p:spTree>
    <p:extLst>
      <p:ext uri="{BB962C8B-B14F-4D97-AF65-F5344CB8AC3E}">
        <p14:creationId xmlns:p14="http://schemas.microsoft.com/office/powerpoint/2010/main" val="3481491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7</a:t>
            </a:fld>
            <a:endParaRPr lang="en-GB"/>
          </a:p>
        </p:txBody>
      </p:sp>
    </p:spTree>
    <p:extLst>
      <p:ext uri="{BB962C8B-B14F-4D97-AF65-F5344CB8AC3E}">
        <p14:creationId xmlns:p14="http://schemas.microsoft.com/office/powerpoint/2010/main" val="3952305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8</a:t>
            </a:fld>
            <a:endParaRPr lang="en-GB"/>
          </a:p>
        </p:txBody>
      </p:sp>
    </p:spTree>
    <p:extLst>
      <p:ext uri="{BB962C8B-B14F-4D97-AF65-F5344CB8AC3E}">
        <p14:creationId xmlns:p14="http://schemas.microsoft.com/office/powerpoint/2010/main" val="418783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9</a:t>
            </a:fld>
            <a:endParaRPr lang="en-GB"/>
          </a:p>
        </p:txBody>
      </p:sp>
    </p:spTree>
    <p:extLst>
      <p:ext uri="{BB962C8B-B14F-4D97-AF65-F5344CB8AC3E}">
        <p14:creationId xmlns:p14="http://schemas.microsoft.com/office/powerpoint/2010/main" val="940950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6E68B28C-E451-4403-A250-F359D7134F13}" type="slidenum">
              <a:rPr lang="en-GB" smtClean="0"/>
              <a:t>10</a:t>
            </a:fld>
            <a:endParaRPr lang="en-GB"/>
          </a:p>
        </p:txBody>
      </p:sp>
    </p:spTree>
    <p:extLst>
      <p:ext uri="{BB962C8B-B14F-4D97-AF65-F5344CB8AC3E}">
        <p14:creationId xmlns:p14="http://schemas.microsoft.com/office/powerpoint/2010/main" val="3846606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11</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12</a:t>
            </a:fld>
            <a:endParaRPr lang="en-GB"/>
          </a:p>
        </p:txBody>
      </p:sp>
    </p:spTree>
    <p:extLst>
      <p:ext uri="{BB962C8B-B14F-4D97-AF65-F5344CB8AC3E}">
        <p14:creationId xmlns:p14="http://schemas.microsoft.com/office/powerpoint/2010/main" val="2903637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13</a:t>
            </a:fld>
            <a:endParaRPr lang="en-GB"/>
          </a:p>
        </p:txBody>
      </p:sp>
    </p:spTree>
    <p:extLst>
      <p:ext uri="{BB962C8B-B14F-4D97-AF65-F5344CB8AC3E}">
        <p14:creationId xmlns:p14="http://schemas.microsoft.com/office/powerpoint/2010/main" val="20757234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14</a:t>
            </a:fld>
            <a:endParaRPr lang="en-GB"/>
          </a:p>
        </p:txBody>
      </p:sp>
    </p:spTree>
    <p:extLst>
      <p:ext uri="{BB962C8B-B14F-4D97-AF65-F5344CB8AC3E}">
        <p14:creationId xmlns:p14="http://schemas.microsoft.com/office/powerpoint/2010/main" val="16133119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16</a:t>
            </a:fld>
            <a:endParaRPr lang="en-GB"/>
          </a:p>
        </p:txBody>
      </p:sp>
    </p:spTree>
    <p:extLst>
      <p:ext uri="{BB962C8B-B14F-4D97-AF65-F5344CB8AC3E}">
        <p14:creationId xmlns:p14="http://schemas.microsoft.com/office/powerpoint/2010/main" val="20745313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17</a:t>
            </a:fld>
            <a:endParaRPr lang="en-GB"/>
          </a:p>
        </p:txBody>
      </p:sp>
    </p:spTree>
    <p:extLst>
      <p:ext uri="{BB962C8B-B14F-4D97-AF65-F5344CB8AC3E}">
        <p14:creationId xmlns:p14="http://schemas.microsoft.com/office/powerpoint/2010/main" val="1757814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u="sng" dirty="0">
                <a:effectLst/>
                <a:latin typeface="Calibri" panose="020F0502020204030204" pitchFamily="34" charset="0"/>
                <a:ea typeface="Calibri" panose="020F0502020204030204" pitchFamily="34" charset="0"/>
                <a:cs typeface="Arial" panose="020B0604020202020204" pitchFamily="34" charset="0"/>
              </a:rPr>
              <a:t>Murder</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18</a:t>
            </a:fld>
            <a:endParaRPr lang="en-GB"/>
          </a:p>
        </p:txBody>
      </p:sp>
    </p:spTree>
    <p:extLst>
      <p:ext uri="{BB962C8B-B14F-4D97-AF65-F5344CB8AC3E}">
        <p14:creationId xmlns:p14="http://schemas.microsoft.com/office/powerpoint/2010/main" val="2164112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19</a:t>
            </a:fld>
            <a:endParaRPr lang="en-GB"/>
          </a:p>
        </p:txBody>
      </p:sp>
    </p:spTree>
    <p:extLst>
      <p:ext uri="{BB962C8B-B14F-4D97-AF65-F5344CB8AC3E}">
        <p14:creationId xmlns:p14="http://schemas.microsoft.com/office/powerpoint/2010/main" val="4030934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9/23/2022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9/23/2022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9/23/2022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9/23/2022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9/23/2022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image" Target="../media/image5.png"/><Relationship Id="rId18" Type="http://schemas.openxmlformats.org/officeDocument/2006/relationships/customXml" Target="../ink/ink6.xml"/><Relationship Id="rId26" Type="http://schemas.openxmlformats.org/officeDocument/2006/relationships/customXml" Target="../ink/ink10.xml"/><Relationship Id="rId3" Type="http://schemas.openxmlformats.org/officeDocument/2006/relationships/diagramData" Target="../diagrams/data1.xml"/><Relationship Id="rId21" Type="http://schemas.openxmlformats.org/officeDocument/2006/relationships/image" Target="../media/image9.png"/><Relationship Id="rId7" Type="http://schemas.microsoft.com/office/2007/relationships/diagramDrawing" Target="../diagrams/drawing1.xml"/><Relationship Id="rId12" Type="http://schemas.openxmlformats.org/officeDocument/2006/relationships/customXml" Target="../ink/ink3.xml"/><Relationship Id="rId17" Type="http://schemas.openxmlformats.org/officeDocument/2006/relationships/image" Target="../media/image7.png"/><Relationship Id="rId25" Type="http://schemas.openxmlformats.org/officeDocument/2006/relationships/image" Target="../media/image11.png"/><Relationship Id="rId2" Type="http://schemas.openxmlformats.org/officeDocument/2006/relationships/notesSlide" Target="../notesSlides/notesSlide4.xml"/><Relationship Id="rId16" Type="http://schemas.openxmlformats.org/officeDocument/2006/relationships/customXml" Target="../ink/ink5.xml"/><Relationship Id="rId20" Type="http://schemas.openxmlformats.org/officeDocument/2006/relationships/customXml" Target="../ink/ink7.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4.png"/><Relationship Id="rId24" Type="http://schemas.openxmlformats.org/officeDocument/2006/relationships/customXml" Target="../ink/ink9.xml"/><Relationship Id="rId5" Type="http://schemas.openxmlformats.org/officeDocument/2006/relationships/diagramQuickStyle" Target="../diagrams/quickStyle1.xml"/><Relationship Id="rId15" Type="http://schemas.openxmlformats.org/officeDocument/2006/relationships/image" Target="../media/image6.png"/><Relationship Id="rId23" Type="http://schemas.openxmlformats.org/officeDocument/2006/relationships/image" Target="../media/image10.png"/><Relationship Id="rId28" Type="http://schemas.openxmlformats.org/officeDocument/2006/relationships/customXml" Target="../ink/ink11.xml"/><Relationship Id="rId10" Type="http://schemas.openxmlformats.org/officeDocument/2006/relationships/customXml" Target="../ink/ink2.xml"/><Relationship Id="rId19" Type="http://schemas.openxmlformats.org/officeDocument/2006/relationships/image" Target="../media/image8.png"/><Relationship Id="rId4" Type="http://schemas.openxmlformats.org/officeDocument/2006/relationships/diagramLayout" Target="../diagrams/layout1.xml"/><Relationship Id="rId9" Type="http://schemas.openxmlformats.org/officeDocument/2006/relationships/image" Target="../media/image3.png"/><Relationship Id="rId14" Type="http://schemas.openxmlformats.org/officeDocument/2006/relationships/customXml" Target="../ink/ink4.xml"/><Relationship Id="rId22" Type="http://schemas.openxmlformats.org/officeDocument/2006/relationships/customXml" Target="../ink/ink8.xml"/><Relationship Id="rId27" Type="http://schemas.openxmlformats.org/officeDocument/2006/relationships/image" Target="../media/image1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bbc.co.uk/news/uk-england-berkshire-19480076" TargetMode="External"/></Relationships>
</file>

<file path=ppt/slides/_rels/slide8.xml.rels><?xml version="1.0" encoding="UTF-8" standalone="yes"?>
<Relationships xmlns="http://schemas.openxmlformats.org/package/2006/relationships"><Relationship Id="rId8" Type="http://schemas.openxmlformats.org/officeDocument/2006/relationships/customXml" Target="../ink/ink12.xml"/><Relationship Id="rId13" Type="http://schemas.openxmlformats.org/officeDocument/2006/relationships/image" Target="../media/image17.png"/><Relationship Id="rId18" Type="http://schemas.openxmlformats.org/officeDocument/2006/relationships/customXml" Target="../ink/ink17.xml"/><Relationship Id="rId26" Type="http://schemas.openxmlformats.org/officeDocument/2006/relationships/customXml" Target="../ink/ink21.xml"/><Relationship Id="rId3" Type="http://schemas.openxmlformats.org/officeDocument/2006/relationships/diagramData" Target="../diagrams/data3.xml"/><Relationship Id="rId21" Type="http://schemas.openxmlformats.org/officeDocument/2006/relationships/image" Target="../media/image21.png"/><Relationship Id="rId7" Type="http://schemas.microsoft.com/office/2007/relationships/diagramDrawing" Target="../diagrams/drawing3.xml"/><Relationship Id="rId12" Type="http://schemas.openxmlformats.org/officeDocument/2006/relationships/customXml" Target="../ink/ink14.xml"/><Relationship Id="rId17" Type="http://schemas.openxmlformats.org/officeDocument/2006/relationships/image" Target="../media/image19.png"/><Relationship Id="rId25" Type="http://schemas.openxmlformats.org/officeDocument/2006/relationships/image" Target="../media/image23.png"/><Relationship Id="rId2" Type="http://schemas.openxmlformats.org/officeDocument/2006/relationships/notesSlide" Target="../notesSlides/notesSlide8.xml"/><Relationship Id="rId16" Type="http://schemas.openxmlformats.org/officeDocument/2006/relationships/customXml" Target="../ink/ink16.xml"/><Relationship Id="rId20" Type="http://schemas.openxmlformats.org/officeDocument/2006/relationships/customXml" Target="../ink/ink18.xml"/><Relationship Id="rId29"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16.png"/><Relationship Id="rId24" Type="http://schemas.openxmlformats.org/officeDocument/2006/relationships/customXml" Target="../ink/ink20.xml"/><Relationship Id="rId5" Type="http://schemas.openxmlformats.org/officeDocument/2006/relationships/diagramQuickStyle" Target="../diagrams/quickStyle3.xml"/><Relationship Id="rId15" Type="http://schemas.openxmlformats.org/officeDocument/2006/relationships/image" Target="../media/image18.png"/><Relationship Id="rId23" Type="http://schemas.openxmlformats.org/officeDocument/2006/relationships/image" Target="../media/image22.png"/><Relationship Id="rId28" Type="http://schemas.openxmlformats.org/officeDocument/2006/relationships/customXml" Target="../ink/ink22.xml"/><Relationship Id="rId10" Type="http://schemas.openxmlformats.org/officeDocument/2006/relationships/customXml" Target="../ink/ink13.xml"/><Relationship Id="rId19" Type="http://schemas.openxmlformats.org/officeDocument/2006/relationships/image" Target="../media/image20.png"/><Relationship Id="rId31" Type="http://schemas.openxmlformats.org/officeDocument/2006/relationships/image" Target="../media/image26.png"/><Relationship Id="rId4" Type="http://schemas.openxmlformats.org/officeDocument/2006/relationships/diagramLayout" Target="../diagrams/layout3.xml"/><Relationship Id="rId9" Type="http://schemas.openxmlformats.org/officeDocument/2006/relationships/image" Target="../media/image15.png"/><Relationship Id="rId14" Type="http://schemas.openxmlformats.org/officeDocument/2006/relationships/customXml" Target="../ink/ink15.xml"/><Relationship Id="rId22" Type="http://schemas.openxmlformats.org/officeDocument/2006/relationships/customXml" Target="../ink/ink19.xml"/><Relationship Id="rId27" Type="http://schemas.openxmlformats.org/officeDocument/2006/relationships/image" Target="../media/image24.png"/><Relationship Id="rId30" Type="http://schemas.openxmlformats.org/officeDocument/2006/relationships/customXml" Target="../ink/ink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customXml" Target="../ink/ink28.xml"/><Relationship Id="rId13" Type="http://schemas.openxmlformats.org/officeDocument/2006/relationships/customXml" Target="../ink/ink33.xml"/><Relationship Id="rId18" Type="http://schemas.openxmlformats.org/officeDocument/2006/relationships/customXml" Target="../ink/ink38.xml"/><Relationship Id="rId3" Type="http://schemas.openxmlformats.org/officeDocument/2006/relationships/customXml" Target="../ink/ink24.xml"/><Relationship Id="rId7" Type="http://schemas.openxmlformats.org/officeDocument/2006/relationships/customXml" Target="../ink/ink27.xml"/><Relationship Id="rId12" Type="http://schemas.openxmlformats.org/officeDocument/2006/relationships/customXml" Target="../ink/ink32.xml"/><Relationship Id="rId17" Type="http://schemas.openxmlformats.org/officeDocument/2006/relationships/customXml" Target="../ink/ink37.xml"/><Relationship Id="rId2" Type="http://schemas.openxmlformats.org/officeDocument/2006/relationships/notesSlide" Target="../notesSlides/notesSlide10.xml"/><Relationship Id="rId16" Type="http://schemas.openxmlformats.org/officeDocument/2006/relationships/customXml" Target="../ink/ink36.xml"/><Relationship Id="rId1" Type="http://schemas.openxmlformats.org/officeDocument/2006/relationships/slideLayout" Target="../slideLayouts/slideLayout8.xml"/><Relationship Id="rId6" Type="http://schemas.openxmlformats.org/officeDocument/2006/relationships/customXml" Target="../ink/ink26.xml"/><Relationship Id="rId11" Type="http://schemas.openxmlformats.org/officeDocument/2006/relationships/customXml" Target="../ink/ink31.xml"/><Relationship Id="rId5" Type="http://schemas.openxmlformats.org/officeDocument/2006/relationships/customXml" Target="../ink/ink25.xml"/><Relationship Id="rId15" Type="http://schemas.openxmlformats.org/officeDocument/2006/relationships/customXml" Target="../ink/ink35.xml"/><Relationship Id="rId10" Type="http://schemas.openxmlformats.org/officeDocument/2006/relationships/customXml" Target="../ink/ink30.xml"/><Relationship Id="rId19" Type="http://schemas.openxmlformats.org/officeDocument/2006/relationships/customXml" Target="../ink/ink39.xml"/><Relationship Id="rId4" Type="http://schemas.openxmlformats.org/officeDocument/2006/relationships/image" Target="../media/image3.png"/><Relationship Id="rId9" Type="http://schemas.openxmlformats.org/officeDocument/2006/relationships/customXml" Target="../ink/ink29.xml"/><Relationship Id="rId14" Type="http://schemas.openxmlformats.org/officeDocument/2006/relationships/customXml" Target="../ink/ink34.xml"/></Relationships>
</file>

<file path=ppt/slides/_rels/slide11.xml.rels><?xml version="1.0" encoding="UTF-8" standalone="yes"?>
<Relationships xmlns="http://schemas.openxmlformats.org/package/2006/relationships"><Relationship Id="rId3" Type="http://schemas.openxmlformats.org/officeDocument/2006/relationships/customXml" Target="../ink/ink40.xml"/><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customXml" Target="../ink/ink4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9.xml"/><Relationship Id="rId4" Type="http://schemas.openxmlformats.org/officeDocument/2006/relationships/hyperlink" Target="https://www.justiceforwomen.org.uk/sally-challen-appea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8.xml"/><Relationship Id="rId1" Type="http://schemas.openxmlformats.org/officeDocument/2006/relationships/video" Target="https://www.youtube.com/embed/IXkuUBVC73g?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HOMICIDE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a:solidFill>
                  <a:schemeClr val="tx1"/>
                </a:solidFill>
              </a:rPr>
              <a:t>SADIE FRANCE</a:t>
            </a: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CD4B4AC-0837-4C6F-B498-55CA1F4F584F}"/>
              </a:ext>
            </a:extLst>
          </p:cNvPr>
          <p:cNvSpPr>
            <a:spLocks noGrp="1"/>
          </p:cNvSpPr>
          <p:nvPr>
            <p:ph type="title"/>
          </p:nvPr>
        </p:nvSpPr>
        <p:spPr>
          <a:xfrm>
            <a:off x="1629156" y="2275165"/>
            <a:ext cx="8933688" cy="2406895"/>
          </a:xfrm>
        </p:spPr>
        <p:txBody>
          <a:bodyPr/>
          <a:lstStyle/>
          <a:p>
            <a:r>
              <a:rPr lang="en-US" dirty="0"/>
              <a:t>MURDER</a:t>
            </a:r>
          </a:p>
        </p:txBody>
      </p:sp>
      <p:sp>
        <p:nvSpPr>
          <p:cNvPr id="10" name="Text Placeholder 2">
            <a:extLst>
              <a:ext uri="{FF2B5EF4-FFF2-40B4-BE49-F238E27FC236}">
                <a16:creationId xmlns:a16="http://schemas.microsoft.com/office/drawing/2014/main" id="{1B2D2893-3AE6-486A-B15D-8195C0C57AB4}"/>
              </a:ext>
            </a:extLst>
          </p:cNvPr>
          <p:cNvSpPr>
            <a:spLocks noGrp="1"/>
          </p:cNvSpPr>
          <p:nvPr>
            <p:ph type="body" idx="1"/>
          </p:nvPr>
        </p:nvSpPr>
        <p:spPr>
          <a:xfrm>
            <a:off x="1629156" y="4682062"/>
            <a:ext cx="8939784" cy="457200"/>
          </a:xfrm>
        </p:spPr>
        <p:txBody>
          <a:bodyPr/>
          <a:lstStyle/>
          <a:p>
            <a:endParaRPr lang="en-US"/>
          </a:p>
        </p:txBody>
      </p:sp>
    </p:spTree>
    <p:extLst>
      <p:ext uri="{BB962C8B-B14F-4D97-AF65-F5344CB8AC3E}">
        <p14:creationId xmlns:p14="http://schemas.microsoft.com/office/powerpoint/2010/main" val="2848132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a:xfrm>
            <a:off x="8458200" y="607392"/>
            <a:ext cx="3161963" cy="1645920"/>
          </a:xfrm>
        </p:spPr>
        <p:txBody>
          <a:bodyPr anchor="b">
            <a:normAutofit/>
          </a:bodyPr>
          <a:lstStyle/>
          <a:p>
            <a:r>
              <a:rPr lang="en-GB"/>
              <a:t>Recap of lecture:</a:t>
            </a:r>
          </a:p>
        </p:txBody>
      </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a:xfrm>
            <a:off x="685800" y="609600"/>
            <a:ext cx="6858000" cy="5334000"/>
          </a:xfrm>
        </p:spPr>
        <p:txBody>
          <a:bodyPr>
            <a:normAutofit/>
          </a:bodyPr>
          <a:lstStyle/>
          <a:p>
            <a:r>
              <a:rPr lang="en-GB" b="1" u="sng"/>
              <a:t>Define murder</a:t>
            </a:r>
          </a:p>
          <a:p>
            <a:pPr marL="0" indent="0">
              <a:buNone/>
            </a:pPr>
            <a:r>
              <a:rPr lang="en-GB"/>
              <a:t>Murder is where D kills V and D intends to kill or intends to cause GBH. The offence takes place under the Queen’s peace.</a:t>
            </a:r>
          </a:p>
          <a:p>
            <a:r>
              <a:rPr lang="en-GB" b="1" u="sng"/>
              <a:t>What is the Actus Reus of Murder?</a:t>
            </a:r>
          </a:p>
          <a:p>
            <a:pPr marL="0" indent="0">
              <a:buNone/>
            </a:pPr>
            <a:r>
              <a:rPr lang="en-GB"/>
              <a:t>D unlawfully kills another person under the Queen’s peace and V is a person.</a:t>
            </a:r>
          </a:p>
          <a:p>
            <a:pPr marL="0" indent="0">
              <a:buNone/>
            </a:pPr>
            <a:r>
              <a:rPr lang="en-GB"/>
              <a:t>Gibbins and Proctor [1918]</a:t>
            </a:r>
          </a:p>
          <a:p>
            <a:pPr marL="0" indent="0">
              <a:buNone/>
            </a:pPr>
            <a:r>
              <a:rPr lang="en-GB" b="1" i="1" u="sng"/>
              <a:t>What is the </a:t>
            </a:r>
            <a:r>
              <a:rPr lang="en-GB" b="1" i="1" u="sng" err="1"/>
              <a:t>mens</a:t>
            </a:r>
            <a:r>
              <a:rPr lang="en-GB" b="1" i="1" u="sng"/>
              <a:t> rea of murder?</a:t>
            </a:r>
          </a:p>
          <a:p>
            <a:pPr marL="0" indent="0">
              <a:buNone/>
            </a:pPr>
            <a:r>
              <a:rPr lang="en-GB"/>
              <a:t>Malice aforethought: intention to kill or to cause GBH</a:t>
            </a:r>
          </a:p>
        </p:txBody>
      </p:sp>
      <p:sp>
        <p:nvSpPr>
          <p:cNvPr id="8" name="Text Placeholder 3">
            <a:extLst>
              <a:ext uri="{FF2B5EF4-FFF2-40B4-BE49-F238E27FC236}">
                <a16:creationId xmlns:a16="http://schemas.microsoft.com/office/drawing/2014/main" id="{60607BE5-BAAC-4316-AF31-C34B93D683D3}"/>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30693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extLst>
              <p:ext uri="{D42A27DB-BD31-4B8C-83A1-F6EECF244321}">
                <p14:modId xmlns:p14="http://schemas.microsoft.com/office/powerpoint/2010/main" val="364705296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09E86-B9CB-4C98-95FC-AC1F49EA8857}"/>
              </a:ext>
            </a:extLst>
          </p:cNvPr>
          <p:cNvSpPr>
            <a:spLocks noGrp="1"/>
          </p:cNvSpPr>
          <p:nvPr>
            <p:ph type="title"/>
          </p:nvPr>
        </p:nvSpPr>
        <p:spPr>
          <a:xfrm>
            <a:off x="8458200" y="607392"/>
            <a:ext cx="3161963" cy="1645920"/>
          </a:xfrm>
        </p:spPr>
        <p:txBody>
          <a:bodyPr anchor="b">
            <a:normAutofit/>
          </a:bodyPr>
          <a:lstStyle/>
          <a:p>
            <a:r>
              <a:rPr lang="en-GB" dirty="0"/>
              <a:t>SELF-ASSESSMENT QUESTION</a:t>
            </a:r>
          </a:p>
        </p:txBody>
      </p:sp>
      <p:sp>
        <p:nvSpPr>
          <p:cNvPr id="3" name="Content Placeholder 2">
            <a:extLst>
              <a:ext uri="{FF2B5EF4-FFF2-40B4-BE49-F238E27FC236}">
                <a16:creationId xmlns:a16="http://schemas.microsoft.com/office/drawing/2014/main" id="{8FA80BF4-C540-44F9-82D7-A998A4DFDBB6}"/>
              </a:ext>
            </a:extLst>
          </p:cNvPr>
          <p:cNvSpPr>
            <a:spLocks noGrp="1"/>
          </p:cNvSpPr>
          <p:nvPr>
            <p:ph idx="1"/>
          </p:nvPr>
        </p:nvSpPr>
        <p:spPr>
          <a:xfrm>
            <a:off x="685800" y="609600"/>
            <a:ext cx="6858000" cy="5334000"/>
          </a:xfrm>
        </p:spPr>
        <p:txBody>
          <a:bodyPr>
            <a:normAutofit/>
          </a:bodyPr>
          <a:lstStyle/>
          <a:p>
            <a:pPr marL="0" indent="0">
              <a:lnSpc>
                <a:spcPct val="100000"/>
              </a:lnSpc>
              <a:buNone/>
            </a:pPr>
            <a:r>
              <a:rPr lang="en-GB" b="1"/>
              <a:t>The police came to search for stolen goods in a block of flats where Melvin lived. Melvin had stolen property hidden in his bedroom. Melvin decided to cause a distraction so that the flats would not be searched. Melvin turned the gas on in Gabriel’s house. Gabriel was his elderly neighbour. The gas leaked for 10 minutes before it was detected by the police. The police evacuated the area. Unfortunately, Gabriel had inhaled the gas and the police found him collapsed on the floor. Gabriel was rushed to hospital. At the hospital a doctor failed to noticed that Gabriel’s breathing difficulties had worsened. Gabriel died. If the doctor had noticed the worsening of the problems, Gabriel could have been given a drug to stabilise his breathing.</a:t>
            </a:r>
          </a:p>
          <a:p>
            <a:pPr marL="0" indent="0">
              <a:lnSpc>
                <a:spcPct val="100000"/>
              </a:lnSpc>
              <a:buNone/>
            </a:pPr>
            <a:endParaRPr lang="en-GB" b="1"/>
          </a:p>
          <a:p>
            <a:pPr marL="0" indent="0">
              <a:lnSpc>
                <a:spcPct val="100000"/>
              </a:lnSpc>
              <a:buNone/>
            </a:pPr>
            <a:r>
              <a:rPr lang="en-GB" b="1"/>
              <a:t>Discuss whether Melvin is guilty of murder.</a:t>
            </a:r>
          </a:p>
        </p:txBody>
      </p:sp>
      <p:sp>
        <p:nvSpPr>
          <p:cNvPr id="8" name="Text Placeholder 3">
            <a:extLst>
              <a:ext uri="{FF2B5EF4-FFF2-40B4-BE49-F238E27FC236}">
                <a16:creationId xmlns:a16="http://schemas.microsoft.com/office/drawing/2014/main" id="{53D6A8BF-8F84-4B8F-BF5D-26AE7BBAC7D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3312035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5F62-DCE0-43B2-A7E1-A4C2C102158C}"/>
              </a:ext>
            </a:extLst>
          </p:cNvPr>
          <p:cNvSpPr>
            <a:spLocks noGrp="1"/>
          </p:cNvSpPr>
          <p:nvPr>
            <p:ph type="title"/>
          </p:nvPr>
        </p:nvSpPr>
        <p:spPr>
          <a:xfrm>
            <a:off x="8458200" y="607392"/>
            <a:ext cx="3161963" cy="1645920"/>
          </a:xfrm>
        </p:spPr>
        <p:txBody>
          <a:bodyPr anchor="b">
            <a:normAutofit/>
          </a:bodyPr>
          <a:lstStyle/>
          <a:p>
            <a:r>
              <a:rPr lang="en-GB" dirty="0"/>
              <a:t>Recap: partial defences</a:t>
            </a:r>
          </a:p>
        </p:txBody>
      </p:sp>
      <p:sp>
        <p:nvSpPr>
          <p:cNvPr id="9" name="Text Placeholder 3">
            <a:extLst>
              <a:ext uri="{FF2B5EF4-FFF2-40B4-BE49-F238E27FC236}">
                <a16:creationId xmlns:a16="http://schemas.microsoft.com/office/drawing/2014/main" id="{D8C1391D-70F3-469A-9C74-6DB0ACDF349F}"/>
              </a:ext>
            </a:extLst>
          </p:cNvPr>
          <p:cNvSpPr>
            <a:spLocks noGrp="1"/>
          </p:cNvSpPr>
          <p:nvPr>
            <p:ph type="body" sz="half" idx="2"/>
          </p:nvPr>
        </p:nvSpPr>
        <p:spPr>
          <a:xfrm>
            <a:off x="8458200" y="2336800"/>
            <a:ext cx="3161963" cy="3606800"/>
          </a:xfrm>
        </p:spPr>
        <p:txBody>
          <a:bodyPr/>
          <a:lstStyle/>
          <a:p>
            <a:endParaRPr lang="en-US"/>
          </a:p>
        </p:txBody>
      </p:sp>
      <p:graphicFrame>
        <p:nvGraphicFramePr>
          <p:cNvPr id="5" name="Content Placeholder 2">
            <a:extLst>
              <a:ext uri="{FF2B5EF4-FFF2-40B4-BE49-F238E27FC236}">
                <a16:creationId xmlns:a16="http://schemas.microsoft.com/office/drawing/2014/main" id="{451DCFF2-ED5D-403F-BB25-7C50AAC9BB12}"/>
              </a:ext>
            </a:extLst>
          </p:cNvPr>
          <p:cNvGraphicFramePr>
            <a:graphicFrameLocks noGrp="1"/>
          </p:cNvGraphicFramePr>
          <p:nvPr>
            <p:ph idx="1"/>
            <p:extLst>
              <p:ext uri="{D42A27DB-BD31-4B8C-83A1-F6EECF244321}">
                <p14:modId xmlns:p14="http://schemas.microsoft.com/office/powerpoint/2010/main" val="3311381076"/>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072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9BEF3-B523-4AE8-9A43-7B856F0ECA1F}"/>
              </a:ext>
            </a:extLst>
          </p:cNvPr>
          <p:cNvSpPr>
            <a:spLocks noGrp="1"/>
          </p:cNvSpPr>
          <p:nvPr>
            <p:ph type="title"/>
          </p:nvPr>
        </p:nvSpPr>
        <p:spPr>
          <a:xfrm>
            <a:off x="8458200" y="607392"/>
            <a:ext cx="3161963" cy="1645920"/>
          </a:xfrm>
        </p:spPr>
        <p:txBody>
          <a:bodyPr anchor="b">
            <a:normAutofit/>
          </a:bodyPr>
          <a:lstStyle/>
          <a:p>
            <a:r>
              <a:rPr lang="en-GB" dirty="0"/>
              <a:t>Sex jibe hubby gets off murder</a:t>
            </a:r>
          </a:p>
        </p:txBody>
      </p:sp>
      <p:pic>
        <p:nvPicPr>
          <p:cNvPr id="1026" name="Picture 2" descr="Jon-Jaques Clinton">
            <a:extLst>
              <a:ext uri="{FF2B5EF4-FFF2-40B4-BE49-F238E27FC236}">
                <a16:creationId xmlns:a16="http://schemas.microsoft.com/office/drawing/2014/main" id="{EFABCA86-5A8C-47A2-B796-01222A9D6E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18" b="12004"/>
          <a:stretch/>
        </p:blipFill>
        <p:spPr bwMode="auto">
          <a:xfrm>
            <a:off x="685800" y="609600"/>
            <a:ext cx="6858000" cy="5334000"/>
          </a:xfrm>
          <a:prstGeom prst="rect">
            <a:avLst/>
          </a:prstGeom>
          <a:solidFill>
            <a:srgbClr val="FFFFFF"/>
          </a:solidFill>
        </p:spPr>
      </p:pic>
      <p:sp>
        <p:nvSpPr>
          <p:cNvPr id="3" name="Content Placeholder 2">
            <a:extLst>
              <a:ext uri="{FF2B5EF4-FFF2-40B4-BE49-F238E27FC236}">
                <a16:creationId xmlns:a16="http://schemas.microsoft.com/office/drawing/2014/main" id="{5BB40AA2-AC1E-47D7-B858-9D74453A2481}"/>
              </a:ext>
            </a:extLst>
          </p:cNvPr>
          <p:cNvSpPr>
            <a:spLocks noGrp="1"/>
          </p:cNvSpPr>
          <p:nvPr>
            <p:ph type="body" sz="half" idx="2"/>
          </p:nvPr>
        </p:nvSpPr>
        <p:spPr>
          <a:xfrm>
            <a:off x="8458200" y="2336800"/>
            <a:ext cx="3161963" cy="3606800"/>
          </a:xfrm>
        </p:spPr>
        <p:txBody>
          <a:bodyPr>
            <a:normAutofit/>
          </a:bodyPr>
          <a:lstStyle/>
          <a:p>
            <a:r>
              <a:rPr lang="en-GB" dirty="0">
                <a:hlinkClick r:id="rId4"/>
              </a:rPr>
              <a:t>Jon-</a:t>
            </a:r>
            <a:r>
              <a:rPr lang="en-GB" dirty="0" err="1">
                <a:hlinkClick r:id="rId4"/>
              </a:rPr>
              <a:t>Jaques</a:t>
            </a:r>
            <a:r>
              <a:rPr lang="en-GB" dirty="0">
                <a:hlinkClick r:id="rId4"/>
              </a:rPr>
              <a:t> Clinton jailed for murder of wife Dawn - BBC News</a:t>
            </a:r>
            <a:endParaRPr lang="en-GB" dirty="0"/>
          </a:p>
          <a:p>
            <a:pPr marL="0" indent="0">
              <a:buNone/>
            </a:pPr>
            <a:endParaRPr lang="en-GB" dirty="0"/>
          </a:p>
        </p:txBody>
      </p:sp>
    </p:spTree>
    <p:extLst>
      <p:ext uri="{BB962C8B-B14F-4D97-AF65-F5344CB8AC3E}">
        <p14:creationId xmlns:p14="http://schemas.microsoft.com/office/powerpoint/2010/main" val="3513461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533E-0DB5-4E23-92BD-2189826E2754}"/>
              </a:ext>
            </a:extLst>
          </p:cNvPr>
          <p:cNvSpPr>
            <a:spLocks noGrp="1"/>
          </p:cNvSpPr>
          <p:nvPr>
            <p:ph type="title"/>
          </p:nvPr>
        </p:nvSpPr>
        <p:spPr>
          <a:xfrm>
            <a:off x="1593010" y="589704"/>
            <a:ext cx="8289985" cy="630341"/>
          </a:xfrm>
        </p:spPr>
        <p:txBody>
          <a:bodyPr>
            <a:normAutofit fontScale="90000"/>
          </a:bodyPr>
          <a:lstStyle/>
          <a:p>
            <a:r>
              <a:rPr lang="en-GB" dirty="0"/>
              <a:t>Elements of a successful plea of loss of control</a:t>
            </a:r>
          </a:p>
        </p:txBody>
      </p:sp>
      <p:graphicFrame>
        <p:nvGraphicFramePr>
          <p:cNvPr id="4" name="Content Placeholder 3">
            <a:extLst>
              <a:ext uri="{FF2B5EF4-FFF2-40B4-BE49-F238E27FC236}">
                <a16:creationId xmlns:a16="http://schemas.microsoft.com/office/drawing/2014/main" id="{4FFCA016-EA4F-4AF0-A9A5-E7DC79F52B54}"/>
              </a:ext>
            </a:extLst>
          </p:cNvPr>
          <p:cNvGraphicFramePr>
            <a:graphicFrameLocks noGrp="1"/>
          </p:cNvGraphicFramePr>
          <p:nvPr>
            <p:ph idx="1"/>
            <p:extLst>
              <p:ext uri="{D42A27DB-BD31-4B8C-83A1-F6EECF244321}">
                <p14:modId xmlns:p14="http://schemas.microsoft.com/office/powerpoint/2010/main" val="4082702178"/>
              </p:ext>
            </p:extLst>
          </p:nvPr>
        </p:nvGraphicFramePr>
        <p:xfrm>
          <a:off x="454324" y="1069675"/>
          <a:ext cx="10944045" cy="54346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5" name="Group 24">
            <a:extLst>
              <a:ext uri="{FF2B5EF4-FFF2-40B4-BE49-F238E27FC236}">
                <a16:creationId xmlns:a16="http://schemas.microsoft.com/office/drawing/2014/main" id="{A01AFCA2-BF50-458C-B854-433D8963E0C1}"/>
              </a:ext>
            </a:extLst>
          </p:cNvPr>
          <p:cNvGrpSpPr/>
          <p:nvPr/>
        </p:nvGrpSpPr>
        <p:grpSpPr>
          <a:xfrm>
            <a:off x="5407651" y="1832230"/>
            <a:ext cx="985680" cy="590040"/>
            <a:chOff x="5407651" y="1832230"/>
            <a:chExt cx="985680" cy="590040"/>
          </a:xfrm>
        </p:grpSpPr>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B2CB7070-B5A4-4B83-B258-DD622241E3D6}"/>
                    </a:ext>
                  </a:extLst>
                </p14:cNvPr>
                <p14:cNvContentPartPr/>
                <p14:nvPr/>
              </p14:nvContentPartPr>
              <p14:xfrm>
                <a:off x="5407651" y="2009350"/>
                <a:ext cx="322560" cy="182160"/>
              </p14:xfrm>
            </p:contentPart>
          </mc:Choice>
          <mc:Fallback xmlns="">
            <p:pic>
              <p:nvPicPr>
                <p:cNvPr id="19" name="Ink 18">
                  <a:extLst>
                    <a:ext uri="{FF2B5EF4-FFF2-40B4-BE49-F238E27FC236}">
                      <a16:creationId xmlns:a16="http://schemas.microsoft.com/office/drawing/2014/main" id="{B2CB7070-B5A4-4B83-B258-DD622241E3D6}"/>
                    </a:ext>
                  </a:extLst>
                </p:cNvPr>
                <p:cNvPicPr/>
                <p:nvPr/>
              </p:nvPicPr>
              <p:blipFill>
                <a:blip r:embed="rId9"/>
                <a:stretch>
                  <a:fillRect/>
                </a:stretch>
              </p:blipFill>
              <p:spPr>
                <a:xfrm>
                  <a:off x="5398651" y="2000350"/>
                  <a:ext cx="34020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B07CD768-330E-4AD2-8CEF-8B0601870AD5}"/>
                    </a:ext>
                  </a:extLst>
                </p14:cNvPr>
                <p14:cNvContentPartPr/>
                <p14:nvPr/>
              </p14:nvContentPartPr>
              <p14:xfrm>
                <a:off x="5620771" y="1913230"/>
                <a:ext cx="173520" cy="509040"/>
              </p14:xfrm>
            </p:contentPart>
          </mc:Choice>
          <mc:Fallback xmlns="">
            <p:pic>
              <p:nvPicPr>
                <p:cNvPr id="20" name="Ink 19">
                  <a:extLst>
                    <a:ext uri="{FF2B5EF4-FFF2-40B4-BE49-F238E27FC236}">
                      <a16:creationId xmlns:a16="http://schemas.microsoft.com/office/drawing/2014/main" id="{B07CD768-330E-4AD2-8CEF-8B0601870AD5}"/>
                    </a:ext>
                  </a:extLst>
                </p:cNvPr>
                <p:cNvPicPr/>
                <p:nvPr/>
              </p:nvPicPr>
              <p:blipFill>
                <a:blip r:embed="rId11"/>
                <a:stretch>
                  <a:fillRect/>
                </a:stretch>
              </p:blipFill>
              <p:spPr>
                <a:xfrm>
                  <a:off x="5611771" y="1904590"/>
                  <a:ext cx="191160" cy="5266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BA62B18C-68E7-4AB2-895C-76142347FBFC}"/>
                    </a:ext>
                  </a:extLst>
                </p14:cNvPr>
                <p14:cNvContentPartPr/>
                <p14:nvPr/>
              </p14:nvContentPartPr>
              <p14:xfrm>
                <a:off x="5807611" y="1931590"/>
                <a:ext cx="338040" cy="233640"/>
              </p14:xfrm>
            </p:contentPart>
          </mc:Choice>
          <mc:Fallback xmlns="">
            <p:pic>
              <p:nvPicPr>
                <p:cNvPr id="22" name="Ink 21">
                  <a:extLst>
                    <a:ext uri="{FF2B5EF4-FFF2-40B4-BE49-F238E27FC236}">
                      <a16:creationId xmlns:a16="http://schemas.microsoft.com/office/drawing/2014/main" id="{BA62B18C-68E7-4AB2-895C-76142347FBFC}"/>
                    </a:ext>
                  </a:extLst>
                </p:cNvPr>
                <p:cNvPicPr/>
                <p:nvPr/>
              </p:nvPicPr>
              <p:blipFill>
                <a:blip r:embed="rId13"/>
                <a:stretch>
                  <a:fillRect/>
                </a:stretch>
              </p:blipFill>
              <p:spPr>
                <a:xfrm>
                  <a:off x="5798971" y="1922950"/>
                  <a:ext cx="35568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B6576302-FD7C-41F3-8794-4539B0482B60}"/>
                    </a:ext>
                  </a:extLst>
                </p14:cNvPr>
                <p14:cNvContentPartPr/>
                <p14:nvPr/>
              </p14:nvContentPartPr>
              <p14:xfrm>
                <a:off x="6057811" y="1832230"/>
                <a:ext cx="335520" cy="350280"/>
              </p14:xfrm>
            </p:contentPart>
          </mc:Choice>
          <mc:Fallback xmlns="">
            <p:pic>
              <p:nvPicPr>
                <p:cNvPr id="24" name="Ink 23">
                  <a:extLst>
                    <a:ext uri="{FF2B5EF4-FFF2-40B4-BE49-F238E27FC236}">
                      <a16:creationId xmlns:a16="http://schemas.microsoft.com/office/drawing/2014/main" id="{B6576302-FD7C-41F3-8794-4539B0482B60}"/>
                    </a:ext>
                  </a:extLst>
                </p:cNvPr>
                <p:cNvPicPr/>
                <p:nvPr/>
              </p:nvPicPr>
              <p:blipFill>
                <a:blip r:embed="rId15"/>
                <a:stretch>
                  <a:fillRect/>
                </a:stretch>
              </p:blipFill>
              <p:spPr>
                <a:xfrm>
                  <a:off x="6048811" y="1823230"/>
                  <a:ext cx="353160" cy="367920"/>
                </a:xfrm>
                <a:prstGeom prst="rect">
                  <a:avLst/>
                </a:prstGeom>
              </p:spPr>
            </p:pic>
          </mc:Fallback>
        </mc:AlternateContent>
      </p:grpSp>
      <p:grpSp>
        <p:nvGrpSpPr>
          <p:cNvPr id="30" name="Group 29">
            <a:extLst>
              <a:ext uri="{FF2B5EF4-FFF2-40B4-BE49-F238E27FC236}">
                <a16:creationId xmlns:a16="http://schemas.microsoft.com/office/drawing/2014/main" id="{E80B914E-52D0-4202-A13E-C874FF54A2DD}"/>
              </a:ext>
            </a:extLst>
          </p:cNvPr>
          <p:cNvGrpSpPr/>
          <p:nvPr/>
        </p:nvGrpSpPr>
        <p:grpSpPr>
          <a:xfrm>
            <a:off x="5515291" y="3028870"/>
            <a:ext cx="870120" cy="566280"/>
            <a:chOff x="5515291" y="3028870"/>
            <a:chExt cx="870120" cy="566280"/>
          </a:xfrm>
        </p:grpSpPr>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DD90CB7C-75BD-4627-8876-35B3FC962EC4}"/>
                    </a:ext>
                  </a:extLst>
                </p14:cNvPr>
                <p14:cNvContentPartPr/>
                <p14:nvPr/>
              </p14:nvContentPartPr>
              <p14:xfrm>
                <a:off x="5515291" y="3146590"/>
                <a:ext cx="331560" cy="110160"/>
              </p14:xfrm>
            </p:contentPart>
          </mc:Choice>
          <mc:Fallback xmlns="">
            <p:pic>
              <p:nvPicPr>
                <p:cNvPr id="26" name="Ink 25">
                  <a:extLst>
                    <a:ext uri="{FF2B5EF4-FFF2-40B4-BE49-F238E27FC236}">
                      <a16:creationId xmlns:a16="http://schemas.microsoft.com/office/drawing/2014/main" id="{DD90CB7C-75BD-4627-8876-35B3FC962EC4}"/>
                    </a:ext>
                  </a:extLst>
                </p:cNvPr>
                <p:cNvPicPr/>
                <p:nvPr/>
              </p:nvPicPr>
              <p:blipFill>
                <a:blip r:embed="rId17"/>
                <a:stretch>
                  <a:fillRect/>
                </a:stretch>
              </p:blipFill>
              <p:spPr>
                <a:xfrm>
                  <a:off x="5506651" y="3137590"/>
                  <a:ext cx="3492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CCD4AC65-909A-4AD9-AF94-E382198C1BB5}"/>
                    </a:ext>
                  </a:extLst>
                </p14:cNvPr>
                <p14:cNvContentPartPr/>
                <p14:nvPr/>
              </p14:nvContentPartPr>
              <p14:xfrm>
                <a:off x="5758651" y="3028870"/>
                <a:ext cx="95400" cy="566280"/>
              </p14:xfrm>
            </p:contentPart>
          </mc:Choice>
          <mc:Fallback xmlns="">
            <p:pic>
              <p:nvPicPr>
                <p:cNvPr id="27" name="Ink 26">
                  <a:extLst>
                    <a:ext uri="{FF2B5EF4-FFF2-40B4-BE49-F238E27FC236}">
                      <a16:creationId xmlns:a16="http://schemas.microsoft.com/office/drawing/2014/main" id="{CCD4AC65-909A-4AD9-AF94-E382198C1BB5}"/>
                    </a:ext>
                  </a:extLst>
                </p:cNvPr>
                <p:cNvPicPr/>
                <p:nvPr/>
              </p:nvPicPr>
              <p:blipFill>
                <a:blip r:embed="rId19"/>
                <a:stretch>
                  <a:fillRect/>
                </a:stretch>
              </p:blipFill>
              <p:spPr>
                <a:xfrm>
                  <a:off x="5750011" y="3020230"/>
                  <a:ext cx="113040" cy="583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9" name="Ink 28">
                  <a:extLst>
                    <a:ext uri="{FF2B5EF4-FFF2-40B4-BE49-F238E27FC236}">
                      <a16:creationId xmlns:a16="http://schemas.microsoft.com/office/drawing/2014/main" id="{5DD70AD0-35F6-4D6B-83D3-BBD92526004A}"/>
                    </a:ext>
                  </a:extLst>
                </p14:cNvPr>
                <p14:cNvContentPartPr/>
                <p14:nvPr/>
              </p14:nvContentPartPr>
              <p14:xfrm>
                <a:off x="5939011" y="3079990"/>
                <a:ext cx="446400" cy="309960"/>
              </p14:xfrm>
            </p:contentPart>
          </mc:Choice>
          <mc:Fallback xmlns="">
            <p:pic>
              <p:nvPicPr>
                <p:cNvPr id="29" name="Ink 28">
                  <a:extLst>
                    <a:ext uri="{FF2B5EF4-FFF2-40B4-BE49-F238E27FC236}">
                      <a16:creationId xmlns:a16="http://schemas.microsoft.com/office/drawing/2014/main" id="{5DD70AD0-35F6-4D6B-83D3-BBD92526004A}"/>
                    </a:ext>
                  </a:extLst>
                </p:cNvPr>
                <p:cNvPicPr/>
                <p:nvPr/>
              </p:nvPicPr>
              <p:blipFill>
                <a:blip r:embed="rId21"/>
                <a:stretch>
                  <a:fillRect/>
                </a:stretch>
              </p:blipFill>
              <p:spPr>
                <a:xfrm>
                  <a:off x="5930011" y="3071350"/>
                  <a:ext cx="464040" cy="327600"/>
                </a:xfrm>
                <a:prstGeom prst="rect">
                  <a:avLst/>
                </a:prstGeom>
              </p:spPr>
            </p:pic>
          </mc:Fallback>
        </mc:AlternateContent>
      </p:grpSp>
      <p:grpSp>
        <p:nvGrpSpPr>
          <p:cNvPr id="36" name="Group 35">
            <a:extLst>
              <a:ext uri="{FF2B5EF4-FFF2-40B4-BE49-F238E27FC236}">
                <a16:creationId xmlns:a16="http://schemas.microsoft.com/office/drawing/2014/main" id="{61457891-7E16-40F5-B9C4-3856E42264EB}"/>
              </a:ext>
            </a:extLst>
          </p:cNvPr>
          <p:cNvGrpSpPr/>
          <p:nvPr/>
        </p:nvGrpSpPr>
        <p:grpSpPr>
          <a:xfrm>
            <a:off x="5468851" y="4142710"/>
            <a:ext cx="841320" cy="583200"/>
            <a:chOff x="5468851" y="4142710"/>
            <a:chExt cx="841320" cy="583200"/>
          </a:xfrm>
        </p:grpSpPr>
        <mc:AlternateContent xmlns:mc="http://schemas.openxmlformats.org/markup-compatibility/2006" xmlns:p14="http://schemas.microsoft.com/office/powerpoint/2010/main">
          <mc:Choice Requires="p14">
            <p:contentPart p14:bwMode="auto" r:id="rId22">
              <p14:nvContentPartPr>
                <p14:cNvPr id="31" name="Ink 30">
                  <a:extLst>
                    <a:ext uri="{FF2B5EF4-FFF2-40B4-BE49-F238E27FC236}">
                      <a16:creationId xmlns:a16="http://schemas.microsoft.com/office/drawing/2014/main" id="{975D9B1F-C78D-4E0F-896A-3B7024D3D80F}"/>
                    </a:ext>
                  </a:extLst>
                </p14:cNvPr>
                <p14:cNvContentPartPr/>
                <p14:nvPr/>
              </p14:nvContentPartPr>
              <p14:xfrm>
                <a:off x="5468851" y="4268710"/>
                <a:ext cx="330840" cy="100440"/>
              </p14:xfrm>
            </p:contentPart>
          </mc:Choice>
          <mc:Fallback xmlns="">
            <p:pic>
              <p:nvPicPr>
                <p:cNvPr id="31" name="Ink 30">
                  <a:extLst>
                    <a:ext uri="{FF2B5EF4-FFF2-40B4-BE49-F238E27FC236}">
                      <a16:creationId xmlns:a16="http://schemas.microsoft.com/office/drawing/2014/main" id="{975D9B1F-C78D-4E0F-896A-3B7024D3D80F}"/>
                    </a:ext>
                  </a:extLst>
                </p:cNvPr>
                <p:cNvPicPr/>
                <p:nvPr/>
              </p:nvPicPr>
              <p:blipFill>
                <a:blip r:embed="rId23"/>
                <a:stretch>
                  <a:fillRect/>
                </a:stretch>
              </p:blipFill>
              <p:spPr>
                <a:xfrm>
                  <a:off x="5459851" y="4260070"/>
                  <a:ext cx="3484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2" name="Ink 31">
                  <a:extLst>
                    <a:ext uri="{FF2B5EF4-FFF2-40B4-BE49-F238E27FC236}">
                      <a16:creationId xmlns:a16="http://schemas.microsoft.com/office/drawing/2014/main" id="{ACA57BBA-67F3-440E-BC1C-410B1FC2E645}"/>
                    </a:ext>
                  </a:extLst>
                </p14:cNvPr>
                <p14:cNvContentPartPr/>
                <p14:nvPr/>
              </p14:nvContentPartPr>
              <p14:xfrm>
                <a:off x="5750731" y="4142710"/>
                <a:ext cx="100800" cy="583200"/>
              </p14:xfrm>
            </p:contentPart>
          </mc:Choice>
          <mc:Fallback xmlns="">
            <p:pic>
              <p:nvPicPr>
                <p:cNvPr id="32" name="Ink 31">
                  <a:extLst>
                    <a:ext uri="{FF2B5EF4-FFF2-40B4-BE49-F238E27FC236}">
                      <a16:creationId xmlns:a16="http://schemas.microsoft.com/office/drawing/2014/main" id="{ACA57BBA-67F3-440E-BC1C-410B1FC2E645}"/>
                    </a:ext>
                  </a:extLst>
                </p:cNvPr>
                <p:cNvPicPr/>
                <p:nvPr/>
              </p:nvPicPr>
              <p:blipFill>
                <a:blip r:embed="rId25"/>
                <a:stretch>
                  <a:fillRect/>
                </a:stretch>
              </p:blipFill>
              <p:spPr>
                <a:xfrm>
                  <a:off x="5741731" y="4134070"/>
                  <a:ext cx="118440" cy="6008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4" name="Ink 33">
                  <a:extLst>
                    <a:ext uri="{FF2B5EF4-FFF2-40B4-BE49-F238E27FC236}">
                      <a16:creationId xmlns:a16="http://schemas.microsoft.com/office/drawing/2014/main" id="{D1339DB1-42CB-4FC2-8184-A0DF335EBF1E}"/>
                    </a:ext>
                  </a:extLst>
                </p14:cNvPr>
                <p14:cNvContentPartPr/>
                <p14:nvPr/>
              </p14:nvContentPartPr>
              <p14:xfrm>
                <a:off x="5957371" y="4179070"/>
                <a:ext cx="352800" cy="329760"/>
              </p14:xfrm>
            </p:contentPart>
          </mc:Choice>
          <mc:Fallback xmlns="">
            <p:pic>
              <p:nvPicPr>
                <p:cNvPr id="34" name="Ink 33">
                  <a:extLst>
                    <a:ext uri="{FF2B5EF4-FFF2-40B4-BE49-F238E27FC236}">
                      <a16:creationId xmlns:a16="http://schemas.microsoft.com/office/drawing/2014/main" id="{D1339DB1-42CB-4FC2-8184-A0DF335EBF1E}"/>
                    </a:ext>
                  </a:extLst>
                </p:cNvPr>
                <p:cNvPicPr/>
                <p:nvPr/>
              </p:nvPicPr>
              <p:blipFill>
                <a:blip r:embed="rId27"/>
                <a:stretch>
                  <a:fillRect/>
                </a:stretch>
              </p:blipFill>
              <p:spPr>
                <a:xfrm>
                  <a:off x="5948731" y="4170070"/>
                  <a:ext cx="370440" cy="347400"/>
                </a:xfrm>
                <a:prstGeom prst="rect">
                  <a:avLst/>
                </a:prstGeom>
              </p:spPr>
            </p:pic>
          </mc:Fallback>
        </mc:AlternateContent>
      </p:grpSp>
      <p:grpSp>
        <p:nvGrpSpPr>
          <p:cNvPr id="38" name="Group 37">
            <a:extLst>
              <a:ext uri="{FF2B5EF4-FFF2-40B4-BE49-F238E27FC236}">
                <a16:creationId xmlns:a16="http://schemas.microsoft.com/office/drawing/2014/main" id="{185A3BD5-22B4-4025-8265-7B67006E794A}"/>
              </a:ext>
            </a:extLst>
          </p:cNvPr>
          <p:cNvGrpSpPr/>
          <p:nvPr/>
        </p:nvGrpSpPr>
        <p:grpSpPr>
          <a:xfrm>
            <a:off x="5625451" y="5219830"/>
            <a:ext cx="597960" cy="503280"/>
            <a:chOff x="5625451" y="5219830"/>
            <a:chExt cx="597960" cy="503280"/>
          </a:xfrm>
        </p:grpSpPr>
        <mc:AlternateContent xmlns:mc="http://schemas.openxmlformats.org/markup-compatibility/2006" xmlns:p14="http://schemas.microsoft.com/office/powerpoint/2010/main">
          <mc:Choice Requires="p14">
            <p:contentPart p14:bwMode="auto" r:id="rId28">
              <p14:nvContentPartPr>
                <p14:cNvPr id="35" name="Ink 34">
                  <a:extLst>
                    <a:ext uri="{FF2B5EF4-FFF2-40B4-BE49-F238E27FC236}">
                      <a16:creationId xmlns:a16="http://schemas.microsoft.com/office/drawing/2014/main" id="{A2E52655-270F-4ECF-9513-0DD5B94E9B2B}"/>
                    </a:ext>
                  </a:extLst>
                </p14:cNvPr>
                <p14:cNvContentPartPr/>
                <p14:nvPr/>
              </p14:nvContentPartPr>
              <p14:xfrm>
                <a:off x="5625451" y="5219830"/>
                <a:ext cx="362880" cy="503280"/>
              </p14:xfrm>
            </p:contentPart>
          </mc:Choice>
          <mc:Fallback xmlns="">
            <p:pic>
              <p:nvPicPr>
                <p:cNvPr id="35" name="Ink 34">
                  <a:extLst>
                    <a:ext uri="{FF2B5EF4-FFF2-40B4-BE49-F238E27FC236}">
                      <a16:creationId xmlns:a16="http://schemas.microsoft.com/office/drawing/2014/main" id="{A2E52655-270F-4ECF-9513-0DD5B94E9B2B}"/>
                    </a:ext>
                  </a:extLst>
                </p:cNvPr>
                <p:cNvPicPr/>
                <p:nvPr/>
              </p:nvPicPr>
              <p:blipFill>
                <a:blip r:embed="rId29"/>
                <a:stretch>
                  <a:fillRect/>
                </a:stretch>
              </p:blipFill>
              <p:spPr>
                <a:xfrm>
                  <a:off x="5616451" y="5210830"/>
                  <a:ext cx="380520" cy="5209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7" name="Ink 36">
                  <a:extLst>
                    <a:ext uri="{FF2B5EF4-FFF2-40B4-BE49-F238E27FC236}">
                      <a16:creationId xmlns:a16="http://schemas.microsoft.com/office/drawing/2014/main" id="{7D58F54C-23B0-4312-9E8C-322EB98FB7A8}"/>
                    </a:ext>
                  </a:extLst>
                </p14:cNvPr>
                <p14:cNvContentPartPr/>
                <p14:nvPr/>
              </p14:nvContentPartPr>
              <p14:xfrm>
                <a:off x="6001291" y="5396590"/>
                <a:ext cx="222120" cy="173880"/>
              </p14:xfrm>
            </p:contentPart>
          </mc:Choice>
          <mc:Fallback xmlns="">
            <p:pic>
              <p:nvPicPr>
                <p:cNvPr id="37" name="Ink 36">
                  <a:extLst>
                    <a:ext uri="{FF2B5EF4-FFF2-40B4-BE49-F238E27FC236}">
                      <a16:creationId xmlns:a16="http://schemas.microsoft.com/office/drawing/2014/main" id="{7D58F54C-23B0-4312-9E8C-322EB98FB7A8}"/>
                    </a:ext>
                  </a:extLst>
                </p:cNvPr>
                <p:cNvPicPr/>
                <p:nvPr/>
              </p:nvPicPr>
              <p:blipFill>
                <a:blip r:embed="rId31"/>
                <a:stretch>
                  <a:fillRect/>
                </a:stretch>
              </p:blipFill>
              <p:spPr>
                <a:xfrm>
                  <a:off x="5992291" y="5387950"/>
                  <a:ext cx="239760" cy="191520"/>
                </a:xfrm>
                <a:prstGeom prst="rect">
                  <a:avLst/>
                </a:prstGeom>
              </p:spPr>
            </p:pic>
          </mc:Fallback>
        </mc:AlternateContent>
      </p:grpSp>
    </p:spTree>
    <p:extLst>
      <p:ext uri="{BB962C8B-B14F-4D97-AF65-F5344CB8AC3E}">
        <p14:creationId xmlns:p14="http://schemas.microsoft.com/office/powerpoint/2010/main" val="508782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218E-C0B6-4799-A7EC-9B2779E84493}"/>
              </a:ext>
            </a:extLst>
          </p:cNvPr>
          <p:cNvSpPr>
            <a:spLocks noGrp="1"/>
          </p:cNvSpPr>
          <p:nvPr>
            <p:ph type="title"/>
          </p:nvPr>
        </p:nvSpPr>
        <p:spPr/>
        <p:txBody>
          <a:bodyPr/>
          <a:lstStyle/>
          <a:p>
            <a:r>
              <a:rPr lang="en-GB"/>
              <a:t>Acting in a considered desire for revenge</a:t>
            </a:r>
            <a:endParaRPr lang="en-GB" dirty="0"/>
          </a:p>
        </p:txBody>
      </p:sp>
      <p:sp>
        <p:nvSpPr>
          <p:cNvPr id="3" name="Content Placeholder 2">
            <a:extLst>
              <a:ext uri="{FF2B5EF4-FFF2-40B4-BE49-F238E27FC236}">
                <a16:creationId xmlns:a16="http://schemas.microsoft.com/office/drawing/2014/main" id="{6A330CBF-DAF8-4218-B911-489DA21CD044}"/>
              </a:ext>
            </a:extLst>
          </p:cNvPr>
          <p:cNvSpPr>
            <a:spLocks noGrp="1"/>
          </p:cNvSpPr>
          <p:nvPr>
            <p:ph idx="1"/>
          </p:nvPr>
        </p:nvSpPr>
        <p:spPr/>
        <p:txBody>
          <a:bodyPr>
            <a:normAutofit/>
          </a:bodyPr>
          <a:lstStyle/>
          <a:p>
            <a:r>
              <a:rPr lang="en-GB"/>
              <a:t>S54(4) D cannot rely upon the defence of loss of control where they acted in a “considered desire for revenge”. </a:t>
            </a:r>
          </a:p>
          <a:p>
            <a:r>
              <a:rPr lang="en-GB"/>
              <a:t>We have already noted that the loss of control no longer has to be sudden for the defence to apply. However, this section seems to suggest that any ‘cooling-off’ period between the qualifying trigger and the killing may be fatal to the D’s defence. </a:t>
            </a:r>
          </a:p>
          <a:p>
            <a:endParaRPr lang="en-GB"/>
          </a:p>
          <a:p>
            <a:r>
              <a:rPr lang="en-GB" sz="2000" b="1" u="sng"/>
              <a:t>HOW HAVE THE COURTS INTERPRETED “CONSIDERED DESIRE FOR REVENGE?”</a:t>
            </a:r>
          </a:p>
          <a:p>
            <a:r>
              <a:rPr lang="en-GB" sz="1800" b="1" i="1">
                <a:solidFill>
                  <a:srgbClr val="FF0000"/>
                </a:solidFill>
              </a:rPr>
              <a:t>Ibrams [1981] </a:t>
            </a:r>
            <a:r>
              <a:rPr lang="en-GB"/>
              <a:t>– Provocation failed. Here D killed V five days after being provoked. There was evidence that the killing had been planned (cold-blooded killings should not be rewarded with a defence). </a:t>
            </a:r>
          </a:p>
          <a:p>
            <a:r>
              <a:rPr lang="en-GB" sz="1800" b="1" i="1">
                <a:solidFill>
                  <a:srgbClr val="FF0000"/>
                </a:solidFill>
              </a:rPr>
              <a:t>Evans [2012] </a:t>
            </a:r>
            <a:r>
              <a:rPr lang="en-GB"/>
              <a:t>– D stabbed and killed his wife shortly after an argument where she stabbed him in the stomach and said she was leaving him. The prosecution argued that he had acted in a ‘considered desire for revenge’ and that D was guilty of murder</a:t>
            </a:r>
            <a:endParaRPr lang="en-GB" dirty="0"/>
          </a:p>
        </p:txBody>
      </p:sp>
    </p:spTree>
    <p:extLst>
      <p:ext uri="{BB962C8B-B14F-4D97-AF65-F5344CB8AC3E}">
        <p14:creationId xmlns:p14="http://schemas.microsoft.com/office/powerpoint/2010/main" val="2609000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37-AC12-454E-8EEE-2EE0ADEBF1AA}"/>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3" name="Content Placeholder 2">
            <a:extLst>
              <a:ext uri="{FF2B5EF4-FFF2-40B4-BE49-F238E27FC236}">
                <a16:creationId xmlns:a16="http://schemas.microsoft.com/office/drawing/2014/main" id="{04D10DC2-CD17-4A9B-9220-733C46D1A7A7}"/>
              </a:ext>
            </a:extLst>
          </p:cNvPr>
          <p:cNvSpPr>
            <a:spLocks noGrp="1"/>
          </p:cNvSpPr>
          <p:nvPr>
            <p:ph idx="1"/>
          </p:nvPr>
        </p:nvSpPr>
        <p:spPr>
          <a:xfrm>
            <a:off x="685800" y="609600"/>
            <a:ext cx="6858000" cy="5334000"/>
          </a:xfrm>
        </p:spPr>
        <p:txBody>
          <a:bodyPr>
            <a:normAutofit/>
          </a:bodyPr>
          <a:lstStyle/>
          <a:p>
            <a:pPr marL="342900" indent="-342900">
              <a:buAutoNum type="alphaLcParenBoth"/>
            </a:pPr>
            <a:r>
              <a:rPr lang="en-GB" sz="2400" b="1" dirty="0"/>
              <a:t> Late at night </a:t>
            </a:r>
            <a:r>
              <a:rPr lang="en-GB" sz="2400" b="1" dirty="0" err="1"/>
              <a:t>Kerim</a:t>
            </a:r>
            <a:r>
              <a:rPr lang="en-GB" sz="2400" b="1" dirty="0"/>
              <a:t> heard a noise in his kitchen. </a:t>
            </a:r>
            <a:r>
              <a:rPr lang="en-GB" sz="2400" b="1" dirty="0" err="1"/>
              <a:t>Kerim</a:t>
            </a:r>
            <a:r>
              <a:rPr lang="en-GB" sz="2400" b="1" dirty="0"/>
              <a:t> went downstairs to see Paul looking in the food cupboard. </a:t>
            </a:r>
            <a:r>
              <a:rPr lang="en-GB" sz="2400" b="1" dirty="0" err="1"/>
              <a:t>Kerim</a:t>
            </a:r>
            <a:r>
              <a:rPr lang="en-GB" sz="2400" b="1" dirty="0"/>
              <a:t> believed that Paul was a burglar. Paul turned round to face </a:t>
            </a:r>
            <a:r>
              <a:rPr lang="en-GB" sz="2400" b="1" dirty="0" err="1"/>
              <a:t>Kerim</a:t>
            </a:r>
            <a:r>
              <a:rPr lang="en-GB" sz="2400" b="1" dirty="0"/>
              <a:t>, and </a:t>
            </a:r>
            <a:r>
              <a:rPr lang="en-GB" sz="2400" b="1" dirty="0" err="1"/>
              <a:t>Kerim</a:t>
            </a:r>
            <a:r>
              <a:rPr lang="en-GB" sz="2400" b="1" dirty="0"/>
              <a:t> saw that Paul had a knife covered with butter in his hand. </a:t>
            </a:r>
            <a:r>
              <a:rPr lang="en-GB" sz="2400" b="1" dirty="0" err="1"/>
              <a:t>Kerim</a:t>
            </a:r>
            <a:r>
              <a:rPr lang="en-GB" sz="2400" b="1" dirty="0"/>
              <a:t> picked up a heavy vase and smashed it over Paul’s head. Paul died instantly. Paul was actually a friend of </a:t>
            </a:r>
            <a:r>
              <a:rPr lang="en-GB" sz="2400" b="1" dirty="0" err="1"/>
              <a:t>Kerim’s</a:t>
            </a:r>
            <a:r>
              <a:rPr lang="en-GB" sz="2400" b="1" dirty="0"/>
              <a:t> son who was staying the night. Paul had been making a sandwich with the knife and was looking for some relish to go with it. </a:t>
            </a:r>
          </a:p>
          <a:p>
            <a:pPr marL="0" indent="0">
              <a:buNone/>
            </a:pPr>
            <a:endParaRPr lang="en-GB" dirty="0"/>
          </a:p>
        </p:txBody>
      </p:sp>
      <p:sp>
        <p:nvSpPr>
          <p:cNvPr id="8" name="Text Placeholder 3">
            <a:extLst>
              <a:ext uri="{FF2B5EF4-FFF2-40B4-BE49-F238E27FC236}">
                <a16:creationId xmlns:a16="http://schemas.microsoft.com/office/drawing/2014/main" id="{25B0B242-155A-4112-9EEC-7CE8A1BFA4F7}"/>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8E86F91F-E7CE-4A8B-9EFE-88C59183BE36}"/>
                  </a:ext>
                </a:extLst>
              </p14:cNvPr>
              <p14:cNvContentPartPr/>
              <p14:nvPr/>
            </p14:nvContentPartPr>
            <p14:xfrm>
              <a:off x="4744225" y="2484285"/>
              <a:ext cx="360" cy="360"/>
            </p14:xfrm>
          </p:contentPart>
        </mc:Choice>
        <mc:Fallback xmlns="">
          <p:pic>
            <p:nvPicPr>
              <p:cNvPr id="4" name="Ink 3">
                <a:extLst>
                  <a:ext uri="{FF2B5EF4-FFF2-40B4-BE49-F238E27FC236}">
                    <a16:creationId xmlns:a16="http://schemas.microsoft.com/office/drawing/2014/main" id="{8E86F91F-E7CE-4A8B-9EFE-88C59183BE36}"/>
                  </a:ext>
                </a:extLst>
              </p:cNvPr>
              <p:cNvPicPr/>
              <p:nvPr/>
            </p:nvPicPr>
            <p:blipFill>
              <a:blip r:embed="rId4"/>
              <a:stretch>
                <a:fillRect/>
              </a:stretch>
            </p:blipFill>
            <p:spPr>
              <a:xfrm>
                <a:off x="4735585" y="2475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529ADC7-A9CA-4682-9B39-D124ABAC840E}"/>
                  </a:ext>
                </a:extLst>
              </p14:cNvPr>
              <p14:cNvContentPartPr/>
              <p14:nvPr/>
            </p14:nvContentPartPr>
            <p14:xfrm>
              <a:off x="4738105" y="2426325"/>
              <a:ext cx="360" cy="360"/>
            </p14:xfrm>
          </p:contentPart>
        </mc:Choice>
        <mc:Fallback xmlns="">
          <p:pic>
            <p:nvPicPr>
              <p:cNvPr id="5" name="Ink 4">
                <a:extLst>
                  <a:ext uri="{FF2B5EF4-FFF2-40B4-BE49-F238E27FC236}">
                    <a16:creationId xmlns:a16="http://schemas.microsoft.com/office/drawing/2014/main" id="{9529ADC7-A9CA-4682-9B39-D124ABAC840E}"/>
                  </a:ext>
                </a:extLst>
              </p:cNvPr>
              <p:cNvPicPr/>
              <p:nvPr/>
            </p:nvPicPr>
            <p:blipFill>
              <a:blip r:embed="rId4"/>
              <a:stretch>
                <a:fillRect/>
              </a:stretch>
            </p:blipFill>
            <p:spPr>
              <a:xfrm>
                <a:off x="4729465" y="2417325"/>
                <a:ext cx="18000" cy="18000"/>
              </a:xfrm>
              <a:prstGeom prst="rect">
                <a:avLst/>
              </a:prstGeom>
            </p:spPr>
          </p:pic>
        </mc:Fallback>
      </mc:AlternateContent>
      <p:grpSp>
        <p:nvGrpSpPr>
          <p:cNvPr id="16" name="Group 15">
            <a:extLst>
              <a:ext uri="{FF2B5EF4-FFF2-40B4-BE49-F238E27FC236}">
                <a16:creationId xmlns:a16="http://schemas.microsoft.com/office/drawing/2014/main" id="{EE7A4E72-1E3B-4426-98C4-D604BEF6208F}"/>
              </a:ext>
            </a:extLst>
          </p:cNvPr>
          <p:cNvGrpSpPr/>
          <p:nvPr/>
        </p:nvGrpSpPr>
        <p:grpSpPr>
          <a:xfrm>
            <a:off x="4789945" y="2420565"/>
            <a:ext cx="360" cy="360"/>
            <a:chOff x="4789945" y="2420565"/>
            <a:chExt cx="36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6D1EFE3D-7FEC-440C-93B7-2B04E00ECCF6}"/>
                    </a:ext>
                  </a:extLst>
                </p14:cNvPr>
                <p14:cNvContentPartPr/>
                <p14:nvPr/>
              </p14:nvContentPartPr>
              <p14:xfrm>
                <a:off x="4789945" y="2420565"/>
                <a:ext cx="360" cy="360"/>
              </p14:xfrm>
            </p:contentPart>
          </mc:Choice>
          <mc:Fallback xmlns="">
            <p:pic>
              <p:nvPicPr>
                <p:cNvPr id="6" name="Ink 5">
                  <a:extLst>
                    <a:ext uri="{FF2B5EF4-FFF2-40B4-BE49-F238E27FC236}">
                      <a16:creationId xmlns:a16="http://schemas.microsoft.com/office/drawing/2014/main" id="{6D1EFE3D-7FEC-440C-93B7-2B04E00ECCF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1B2BEF1-1ED3-47D2-BB82-334837030166}"/>
                    </a:ext>
                  </a:extLst>
                </p14:cNvPr>
                <p14:cNvContentPartPr/>
                <p14:nvPr/>
              </p14:nvContentPartPr>
              <p14:xfrm>
                <a:off x="4789945" y="2420565"/>
                <a:ext cx="360" cy="360"/>
              </p14:xfrm>
            </p:contentPart>
          </mc:Choice>
          <mc:Fallback xmlns="">
            <p:pic>
              <p:nvPicPr>
                <p:cNvPr id="7" name="Ink 6">
                  <a:extLst>
                    <a:ext uri="{FF2B5EF4-FFF2-40B4-BE49-F238E27FC236}">
                      <a16:creationId xmlns:a16="http://schemas.microsoft.com/office/drawing/2014/main" id="{31B2BEF1-1ED3-47D2-BB82-33483703016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538F8671-C169-432D-AE3B-8234BF7ECCB3}"/>
                    </a:ext>
                  </a:extLst>
                </p14:cNvPr>
                <p14:cNvContentPartPr/>
                <p14:nvPr/>
              </p14:nvContentPartPr>
              <p14:xfrm>
                <a:off x="4789945" y="2420565"/>
                <a:ext cx="360" cy="360"/>
              </p14:xfrm>
            </p:contentPart>
          </mc:Choice>
          <mc:Fallback xmlns="">
            <p:pic>
              <p:nvPicPr>
                <p:cNvPr id="9" name="Ink 8">
                  <a:extLst>
                    <a:ext uri="{FF2B5EF4-FFF2-40B4-BE49-F238E27FC236}">
                      <a16:creationId xmlns:a16="http://schemas.microsoft.com/office/drawing/2014/main" id="{538F8671-C169-432D-AE3B-8234BF7ECCB3}"/>
                    </a:ext>
                  </a:extLst>
                </p:cNvPr>
                <p:cNvPicPr/>
                <p:nvPr/>
              </p:nvPicPr>
              <p:blipFill>
                <a:blip r:embed="rId4"/>
                <a:stretch>
                  <a:fillRect/>
                </a:stretch>
              </p:blipFill>
              <p:spPr>
                <a:xfrm>
                  <a:off x="4781305" y="2411925"/>
                  <a:ext cx="18000" cy="18000"/>
                </a:xfrm>
                <a:prstGeom prst="rect">
                  <a:avLst/>
                </a:prstGeom>
              </p:spPr>
            </p:pic>
          </mc:Fallback>
        </mc:AlternateContent>
      </p:grpSp>
      <p:grpSp>
        <p:nvGrpSpPr>
          <p:cNvPr id="15" name="Group 14">
            <a:extLst>
              <a:ext uri="{FF2B5EF4-FFF2-40B4-BE49-F238E27FC236}">
                <a16:creationId xmlns:a16="http://schemas.microsoft.com/office/drawing/2014/main" id="{E3A96265-70F5-471C-8EF5-3D12E6581A22}"/>
              </a:ext>
            </a:extLst>
          </p:cNvPr>
          <p:cNvGrpSpPr/>
          <p:nvPr/>
        </p:nvGrpSpPr>
        <p:grpSpPr>
          <a:xfrm>
            <a:off x="3633985" y="2552685"/>
            <a:ext cx="360" cy="360"/>
            <a:chOff x="3633985" y="2552685"/>
            <a:chExt cx="360" cy="360"/>
          </a:xfrm>
        </p:grpSpPr>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8EFAE881-252B-4139-A9AC-860C534ADCA9}"/>
                    </a:ext>
                  </a:extLst>
                </p14:cNvPr>
                <p14:cNvContentPartPr/>
                <p14:nvPr/>
              </p14:nvContentPartPr>
              <p14:xfrm>
                <a:off x="3633985" y="2552685"/>
                <a:ext cx="360" cy="360"/>
              </p14:xfrm>
            </p:contentPart>
          </mc:Choice>
          <mc:Fallback xmlns="">
            <p:pic>
              <p:nvPicPr>
                <p:cNvPr id="10" name="Ink 9">
                  <a:extLst>
                    <a:ext uri="{FF2B5EF4-FFF2-40B4-BE49-F238E27FC236}">
                      <a16:creationId xmlns:a16="http://schemas.microsoft.com/office/drawing/2014/main" id="{8EFAE881-252B-4139-A9AC-860C534ADCA9}"/>
                    </a:ext>
                  </a:extLst>
                </p:cNvPr>
                <p:cNvPicPr/>
                <p:nvPr/>
              </p:nvPicPr>
              <p:blipFill>
                <a:blip r:embed="rId4"/>
                <a:stretch>
                  <a:fillRect/>
                </a:stretch>
              </p:blipFill>
              <p:spPr>
                <a:xfrm>
                  <a:off x="3625345" y="25440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198014CA-FD02-4ADE-BB36-D9670EF5B21D}"/>
                    </a:ext>
                  </a:extLst>
                </p14:cNvPr>
                <p14:cNvContentPartPr/>
                <p14:nvPr/>
              </p14:nvContentPartPr>
              <p14:xfrm>
                <a:off x="3633985" y="2552685"/>
                <a:ext cx="360" cy="360"/>
              </p14:xfrm>
            </p:contentPart>
          </mc:Choice>
          <mc:Fallback xmlns="">
            <p:pic>
              <p:nvPicPr>
                <p:cNvPr id="11" name="Ink 10">
                  <a:extLst>
                    <a:ext uri="{FF2B5EF4-FFF2-40B4-BE49-F238E27FC236}">
                      <a16:creationId xmlns:a16="http://schemas.microsoft.com/office/drawing/2014/main" id="{198014CA-FD02-4ADE-BB36-D9670EF5B21D}"/>
                    </a:ext>
                  </a:extLst>
                </p:cNvPr>
                <p:cNvPicPr/>
                <p:nvPr/>
              </p:nvPicPr>
              <p:blipFill>
                <a:blip r:embed="rId4"/>
                <a:stretch>
                  <a:fillRect/>
                </a:stretch>
              </p:blipFill>
              <p:spPr>
                <a:xfrm>
                  <a:off x="3625345" y="2544045"/>
                  <a:ext cx="18000" cy="18000"/>
                </a:xfrm>
                <a:prstGeom prst="rect">
                  <a:avLst/>
                </a:prstGeom>
              </p:spPr>
            </p:pic>
          </mc:Fallback>
        </mc:AlternateContent>
      </p:grpSp>
      <p:grpSp>
        <p:nvGrpSpPr>
          <p:cNvPr id="14" name="Group 13">
            <a:extLst>
              <a:ext uri="{FF2B5EF4-FFF2-40B4-BE49-F238E27FC236}">
                <a16:creationId xmlns:a16="http://schemas.microsoft.com/office/drawing/2014/main" id="{26B42E96-72A4-42D2-A083-7F507B9D5797}"/>
              </a:ext>
            </a:extLst>
          </p:cNvPr>
          <p:cNvGrpSpPr/>
          <p:nvPr/>
        </p:nvGrpSpPr>
        <p:grpSpPr>
          <a:xfrm>
            <a:off x="3628585" y="2990085"/>
            <a:ext cx="360" cy="360"/>
            <a:chOff x="3628585" y="2990085"/>
            <a:chExt cx="360" cy="360"/>
          </a:xfrm>
        </p:grpSpPr>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443E90C5-BE49-44F1-A291-8B46C5706CA9}"/>
                    </a:ext>
                  </a:extLst>
                </p14:cNvPr>
                <p14:cNvContentPartPr/>
                <p14:nvPr/>
              </p14:nvContentPartPr>
              <p14:xfrm>
                <a:off x="3628585" y="2990085"/>
                <a:ext cx="360" cy="360"/>
              </p14:xfrm>
            </p:contentPart>
          </mc:Choice>
          <mc:Fallback xmlns="">
            <p:pic>
              <p:nvPicPr>
                <p:cNvPr id="12" name="Ink 11">
                  <a:extLst>
                    <a:ext uri="{FF2B5EF4-FFF2-40B4-BE49-F238E27FC236}">
                      <a16:creationId xmlns:a16="http://schemas.microsoft.com/office/drawing/2014/main" id="{443E90C5-BE49-44F1-A291-8B46C5706CA9}"/>
                    </a:ext>
                  </a:extLst>
                </p:cNvPr>
                <p:cNvPicPr/>
                <p:nvPr/>
              </p:nvPicPr>
              <p:blipFill>
                <a:blip r:embed="rId4"/>
                <a:stretch>
                  <a:fillRect/>
                </a:stretch>
              </p:blipFill>
              <p:spPr>
                <a:xfrm>
                  <a:off x="3619585" y="29814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BFD6CAF-4B93-413D-A83B-66D25776A7E6}"/>
                    </a:ext>
                  </a:extLst>
                </p14:cNvPr>
                <p14:cNvContentPartPr/>
                <p14:nvPr/>
              </p14:nvContentPartPr>
              <p14:xfrm>
                <a:off x="3628585" y="2990085"/>
                <a:ext cx="360" cy="360"/>
              </p14:xfrm>
            </p:contentPart>
          </mc:Choice>
          <mc:Fallback xmlns="">
            <p:pic>
              <p:nvPicPr>
                <p:cNvPr id="13" name="Ink 12">
                  <a:extLst>
                    <a:ext uri="{FF2B5EF4-FFF2-40B4-BE49-F238E27FC236}">
                      <a16:creationId xmlns:a16="http://schemas.microsoft.com/office/drawing/2014/main" id="{ABFD6CAF-4B93-413D-A83B-66D25776A7E6}"/>
                    </a:ext>
                  </a:extLst>
                </p:cNvPr>
                <p:cNvPicPr/>
                <p:nvPr/>
              </p:nvPicPr>
              <p:blipFill>
                <a:blip r:embed="rId4"/>
                <a:stretch>
                  <a:fillRect/>
                </a:stretch>
              </p:blipFill>
              <p:spPr>
                <a:xfrm>
                  <a:off x="3619585" y="2981445"/>
                  <a:ext cx="18000" cy="18000"/>
                </a:xfrm>
                <a:prstGeom prst="rect">
                  <a:avLst/>
                </a:prstGeom>
              </p:spPr>
            </p:pic>
          </mc:Fallback>
        </mc:AlternateContent>
      </p:grpSp>
      <p:grpSp>
        <p:nvGrpSpPr>
          <p:cNvPr id="21" name="Group 20">
            <a:extLst>
              <a:ext uri="{FF2B5EF4-FFF2-40B4-BE49-F238E27FC236}">
                <a16:creationId xmlns:a16="http://schemas.microsoft.com/office/drawing/2014/main" id="{EC0A8254-F69D-4A7D-B266-154EECAD44AC}"/>
              </a:ext>
            </a:extLst>
          </p:cNvPr>
          <p:cNvGrpSpPr/>
          <p:nvPr/>
        </p:nvGrpSpPr>
        <p:grpSpPr>
          <a:xfrm>
            <a:off x="4784185" y="2466645"/>
            <a:ext cx="360" cy="360"/>
            <a:chOff x="4784185" y="2466645"/>
            <a:chExt cx="360" cy="360"/>
          </a:xfrm>
        </p:grpSpPr>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AB64D08E-5A25-4619-B964-5960189896E3}"/>
                    </a:ext>
                  </a:extLst>
                </p14:cNvPr>
                <p14:cNvContentPartPr/>
                <p14:nvPr/>
              </p14:nvContentPartPr>
              <p14:xfrm>
                <a:off x="4784185" y="2466645"/>
                <a:ext cx="360" cy="360"/>
              </p14:xfrm>
            </p:contentPart>
          </mc:Choice>
          <mc:Fallback xmlns="">
            <p:pic>
              <p:nvPicPr>
                <p:cNvPr id="17" name="Ink 16">
                  <a:extLst>
                    <a:ext uri="{FF2B5EF4-FFF2-40B4-BE49-F238E27FC236}">
                      <a16:creationId xmlns:a16="http://schemas.microsoft.com/office/drawing/2014/main" id="{AB64D08E-5A25-4619-B964-5960189896E3}"/>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CFA6B13D-4CFF-4624-9747-071729E86DE7}"/>
                    </a:ext>
                  </a:extLst>
                </p14:cNvPr>
                <p14:cNvContentPartPr/>
                <p14:nvPr/>
              </p14:nvContentPartPr>
              <p14:xfrm>
                <a:off x="4784185" y="2466645"/>
                <a:ext cx="360" cy="360"/>
              </p14:xfrm>
            </p:contentPart>
          </mc:Choice>
          <mc:Fallback xmlns="">
            <p:pic>
              <p:nvPicPr>
                <p:cNvPr id="18" name="Ink 17">
                  <a:extLst>
                    <a:ext uri="{FF2B5EF4-FFF2-40B4-BE49-F238E27FC236}">
                      <a16:creationId xmlns:a16="http://schemas.microsoft.com/office/drawing/2014/main" id="{CFA6B13D-4CFF-4624-9747-071729E86DE7}"/>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87F020A1-D6C7-4F66-B9E6-897537F27401}"/>
                    </a:ext>
                  </a:extLst>
                </p14:cNvPr>
                <p14:cNvContentPartPr/>
                <p14:nvPr/>
              </p14:nvContentPartPr>
              <p14:xfrm>
                <a:off x="4784185" y="2466645"/>
                <a:ext cx="360" cy="360"/>
              </p14:xfrm>
            </p:contentPart>
          </mc:Choice>
          <mc:Fallback xmlns="">
            <p:pic>
              <p:nvPicPr>
                <p:cNvPr id="19" name="Ink 18">
                  <a:extLst>
                    <a:ext uri="{FF2B5EF4-FFF2-40B4-BE49-F238E27FC236}">
                      <a16:creationId xmlns:a16="http://schemas.microsoft.com/office/drawing/2014/main" id="{87F020A1-D6C7-4F66-B9E6-897537F27401}"/>
                    </a:ext>
                  </a:extLst>
                </p:cNvPr>
                <p:cNvPicPr/>
                <p:nvPr/>
              </p:nvPicPr>
              <p:blipFill>
                <a:blip r:embed="rId4"/>
                <a:stretch>
                  <a:fillRect/>
                </a:stretch>
              </p:blipFill>
              <p:spPr>
                <a:xfrm>
                  <a:off x="4775545" y="245800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5086278-A47C-47EC-93D3-DF60034CE3B4}"/>
                  </a:ext>
                </a:extLst>
              </p14:cNvPr>
              <p14:cNvContentPartPr/>
              <p14:nvPr/>
            </p14:nvContentPartPr>
            <p14:xfrm>
              <a:off x="4427785" y="4721325"/>
              <a:ext cx="360" cy="360"/>
            </p14:xfrm>
          </p:contentPart>
        </mc:Choice>
        <mc:Fallback xmlns="">
          <p:pic>
            <p:nvPicPr>
              <p:cNvPr id="20" name="Ink 19">
                <a:extLst>
                  <a:ext uri="{FF2B5EF4-FFF2-40B4-BE49-F238E27FC236}">
                    <a16:creationId xmlns:a16="http://schemas.microsoft.com/office/drawing/2014/main" id="{45086278-A47C-47EC-93D3-DF60034CE3B4}"/>
                  </a:ext>
                </a:extLst>
              </p:cNvPr>
              <p:cNvPicPr/>
              <p:nvPr/>
            </p:nvPicPr>
            <p:blipFill>
              <a:blip r:embed="rId4"/>
              <a:stretch>
                <a:fillRect/>
              </a:stretch>
            </p:blipFill>
            <p:spPr>
              <a:xfrm>
                <a:off x="4419145" y="4712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C353132C-422A-4C38-9343-D76575D2F970}"/>
                  </a:ext>
                </a:extLst>
              </p14:cNvPr>
              <p14:cNvContentPartPr/>
              <p14:nvPr/>
            </p14:nvContentPartPr>
            <p14:xfrm>
              <a:off x="4928185" y="5497485"/>
              <a:ext cx="360" cy="360"/>
            </p14:xfrm>
          </p:contentPart>
        </mc:Choice>
        <mc:Fallback xmlns="">
          <p:pic>
            <p:nvPicPr>
              <p:cNvPr id="22" name="Ink 21">
                <a:extLst>
                  <a:ext uri="{FF2B5EF4-FFF2-40B4-BE49-F238E27FC236}">
                    <a16:creationId xmlns:a16="http://schemas.microsoft.com/office/drawing/2014/main" id="{C353132C-422A-4C38-9343-D76575D2F970}"/>
                  </a:ext>
                </a:extLst>
              </p:cNvPr>
              <p:cNvPicPr/>
              <p:nvPr/>
            </p:nvPicPr>
            <p:blipFill>
              <a:blip r:embed="rId4"/>
              <a:stretch>
                <a:fillRect/>
              </a:stretch>
            </p:blipFill>
            <p:spPr>
              <a:xfrm>
                <a:off x="4919545" y="5488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3F1D18CD-DCB5-4593-B078-F15A0C37170D}"/>
                  </a:ext>
                </a:extLst>
              </p14:cNvPr>
              <p14:cNvContentPartPr/>
              <p14:nvPr/>
            </p14:nvContentPartPr>
            <p14:xfrm>
              <a:off x="3076345" y="5733285"/>
              <a:ext cx="360" cy="360"/>
            </p14:xfrm>
          </p:contentPart>
        </mc:Choice>
        <mc:Fallback xmlns="">
          <p:pic>
            <p:nvPicPr>
              <p:cNvPr id="23" name="Ink 22">
                <a:extLst>
                  <a:ext uri="{FF2B5EF4-FFF2-40B4-BE49-F238E27FC236}">
                    <a16:creationId xmlns:a16="http://schemas.microsoft.com/office/drawing/2014/main" id="{3F1D18CD-DCB5-4593-B078-F15A0C37170D}"/>
                  </a:ext>
                </a:extLst>
              </p:cNvPr>
              <p:cNvPicPr/>
              <p:nvPr/>
            </p:nvPicPr>
            <p:blipFill>
              <a:blip r:embed="rId4"/>
              <a:stretch>
                <a:fillRect/>
              </a:stretch>
            </p:blipFill>
            <p:spPr>
              <a:xfrm>
                <a:off x="3067345" y="5724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6550AFF8-5FAE-482B-88E1-49225B893980}"/>
                  </a:ext>
                </a:extLst>
              </p14:cNvPr>
              <p14:cNvContentPartPr/>
              <p14:nvPr/>
            </p14:nvContentPartPr>
            <p14:xfrm>
              <a:off x="3076345" y="5733285"/>
              <a:ext cx="360" cy="360"/>
            </p14:xfrm>
          </p:contentPart>
        </mc:Choice>
        <mc:Fallback xmlns="">
          <p:pic>
            <p:nvPicPr>
              <p:cNvPr id="24" name="Ink 23">
                <a:extLst>
                  <a:ext uri="{FF2B5EF4-FFF2-40B4-BE49-F238E27FC236}">
                    <a16:creationId xmlns:a16="http://schemas.microsoft.com/office/drawing/2014/main" id="{6550AFF8-5FAE-482B-88E1-49225B893980}"/>
                  </a:ext>
                </a:extLst>
              </p:cNvPr>
              <p:cNvPicPr/>
              <p:nvPr/>
            </p:nvPicPr>
            <p:blipFill>
              <a:blip r:embed="rId4"/>
              <a:stretch>
                <a:fillRect/>
              </a:stretch>
            </p:blipFill>
            <p:spPr>
              <a:xfrm>
                <a:off x="3067345" y="5724285"/>
                <a:ext cx="18000" cy="18000"/>
              </a:xfrm>
              <a:prstGeom prst="rect">
                <a:avLst/>
              </a:prstGeom>
            </p:spPr>
          </p:pic>
        </mc:Fallback>
      </mc:AlternateContent>
    </p:spTree>
    <p:extLst>
      <p:ext uri="{BB962C8B-B14F-4D97-AF65-F5344CB8AC3E}">
        <p14:creationId xmlns:p14="http://schemas.microsoft.com/office/powerpoint/2010/main" val="2821095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a:xfrm>
            <a:off x="685800" y="609600"/>
            <a:ext cx="6858000" cy="5334000"/>
          </a:xfrm>
        </p:spPr>
        <p:txBody>
          <a:bodyPr>
            <a:normAutofit fontScale="925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p:sp>
        <p:nvSpPr>
          <p:cNvPr id="10" name="Text Placeholder 3">
            <a:extLst>
              <a:ext uri="{FF2B5EF4-FFF2-40B4-BE49-F238E27FC236}">
                <a16:creationId xmlns:a16="http://schemas.microsoft.com/office/drawing/2014/main" id="{41314BFB-FDF3-4778-BF36-C6361F06C304}"/>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E928-196D-460B-8F8B-462DC40D2310}"/>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 qualifying trigger</a:t>
            </a:r>
          </a:p>
        </p:txBody>
      </p:sp>
      <p:sp>
        <p:nvSpPr>
          <p:cNvPr id="8" name="Content Placeholder 2">
            <a:extLst>
              <a:ext uri="{FF2B5EF4-FFF2-40B4-BE49-F238E27FC236}">
                <a16:creationId xmlns:a16="http://schemas.microsoft.com/office/drawing/2014/main" id="{6998A20E-68F3-41D8-B88A-1E120BC2989E}"/>
              </a:ext>
            </a:extLst>
          </p:cNvPr>
          <p:cNvSpPr>
            <a:spLocks noGrp="1"/>
          </p:cNvSpPr>
          <p:nvPr>
            <p:ph idx="1"/>
          </p:nvPr>
        </p:nvSpPr>
        <p:spPr>
          <a:xfrm>
            <a:off x="685800" y="609600"/>
            <a:ext cx="6858000" cy="5334000"/>
          </a:xfrm>
        </p:spPr>
        <p:txBody>
          <a:bodyPr>
            <a:normAutofit fontScale="92500"/>
          </a:bodyPr>
          <a:lstStyle/>
          <a:p>
            <a:r>
              <a:rPr lang="en-US" sz="2800" b="1" dirty="0"/>
              <a:t>Nigel came home form work to find a masked man in his living room taking his plasma screen TV off the wall. Nigel noticed that his DVD player and some ornaments were already missing. The intruder turned round and Nigel noticed that he had a screwdriver in his hand. Nigel feared for his life and was also furious that he was being burgled. Nigel lost control, picked up a heavy ashtray and smashed it in the burglar’s face causing serious harm. </a:t>
            </a:r>
          </a:p>
        </p:txBody>
      </p:sp>
      <p:sp>
        <p:nvSpPr>
          <p:cNvPr id="10" name="Text Placeholder 3">
            <a:extLst>
              <a:ext uri="{FF2B5EF4-FFF2-40B4-BE49-F238E27FC236}">
                <a16:creationId xmlns:a16="http://schemas.microsoft.com/office/drawing/2014/main" id="{AC37C8F8-F6A2-41C9-BF05-5BF003C4BD51}"/>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527846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9E021-BE53-4867-9A2E-EE7D71A7C7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DB4181-FCE8-4F70-86A7-FE669D238901}"/>
              </a:ext>
            </a:extLst>
          </p:cNvPr>
          <p:cNvSpPr>
            <a:spLocks noGrp="1"/>
          </p:cNvSpPr>
          <p:nvPr>
            <p:ph idx="1"/>
          </p:nvPr>
        </p:nvSpPr>
        <p:spPr>
          <a:xfrm>
            <a:off x="726056" y="2392392"/>
            <a:ext cx="6858000" cy="5334000"/>
          </a:xfrm>
        </p:spPr>
        <p:txBody>
          <a:bodyPr>
            <a:normAutofit/>
          </a:bodyPr>
          <a:lstStyle/>
          <a:p>
            <a:pPr marL="0" indent="0" algn="ctr">
              <a:buNone/>
            </a:pPr>
            <a:r>
              <a:rPr lang="en-GB" sz="4400" dirty="0"/>
              <a:t>Now consider whether there was a loss of control in the scenarios</a:t>
            </a:r>
          </a:p>
        </p:txBody>
      </p:sp>
      <p:sp>
        <p:nvSpPr>
          <p:cNvPr id="4" name="Text Placeholder 3">
            <a:extLst>
              <a:ext uri="{FF2B5EF4-FFF2-40B4-BE49-F238E27FC236}">
                <a16:creationId xmlns:a16="http://schemas.microsoft.com/office/drawing/2014/main" id="{8A246492-48EF-416F-8157-37609C61383D}"/>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706480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ally Challen case: The first Christmas with my Mum after she's freed from  jail - BBC News">
            <a:extLst>
              <a:ext uri="{FF2B5EF4-FFF2-40B4-BE49-F238E27FC236}">
                <a16:creationId xmlns:a16="http://schemas.microsoft.com/office/drawing/2014/main" id="{DD8970F5-09CA-F991-E762-5B12E767B146}"/>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29711" r="2462" b="1"/>
          <a:stretch/>
        </p:blipFill>
        <p:spPr bwMode="auto">
          <a:xfrm>
            <a:off x="228599" y="237744"/>
            <a:ext cx="7696201" cy="6382512"/>
          </a:xfrm>
          <a:prstGeom prst="rect">
            <a:avLst/>
          </a:prstGeom>
          <a:solidFill>
            <a:srgbClr val="FFFFFF"/>
          </a:solidFill>
        </p:spPr>
      </p:pic>
      <p:sp>
        <p:nvSpPr>
          <p:cNvPr id="2" name="Title 1">
            <a:extLst>
              <a:ext uri="{FF2B5EF4-FFF2-40B4-BE49-F238E27FC236}">
                <a16:creationId xmlns:a16="http://schemas.microsoft.com/office/drawing/2014/main" id="{474C3A2C-A0BD-49AE-B472-91FC1B83676D}"/>
              </a:ext>
            </a:extLst>
          </p:cNvPr>
          <p:cNvSpPr>
            <a:spLocks noGrp="1"/>
          </p:cNvSpPr>
          <p:nvPr>
            <p:ph type="title"/>
          </p:nvPr>
        </p:nvSpPr>
        <p:spPr>
          <a:xfrm>
            <a:off x="8477250" y="603504"/>
            <a:ext cx="3144774" cy="1645920"/>
          </a:xfrm>
        </p:spPr>
        <p:txBody>
          <a:bodyPr anchor="b">
            <a:normAutofit/>
          </a:bodyPr>
          <a:lstStyle/>
          <a:p>
            <a:r>
              <a:rPr lang="en-GB" dirty="0"/>
              <a:t>Diminished responsibility</a:t>
            </a:r>
          </a:p>
        </p:txBody>
      </p:sp>
      <p:sp>
        <p:nvSpPr>
          <p:cNvPr id="4" name="Text Placeholder 3">
            <a:extLst>
              <a:ext uri="{FF2B5EF4-FFF2-40B4-BE49-F238E27FC236}">
                <a16:creationId xmlns:a16="http://schemas.microsoft.com/office/drawing/2014/main" id="{79D6B385-00CB-4FDF-9CFF-7B6C174E3DD8}"/>
              </a:ext>
            </a:extLst>
          </p:cNvPr>
          <p:cNvSpPr>
            <a:spLocks noGrp="1"/>
          </p:cNvSpPr>
          <p:nvPr>
            <p:ph type="body" sz="half" idx="2"/>
          </p:nvPr>
        </p:nvSpPr>
        <p:spPr>
          <a:xfrm>
            <a:off x="8477250" y="2386584"/>
            <a:ext cx="3144774" cy="3511296"/>
          </a:xfrm>
        </p:spPr>
        <p:txBody>
          <a:bodyPr>
            <a:normAutofit/>
          </a:bodyPr>
          <a:lstStyle/>
          <a:p>
            <a:r>
              <a:rPr lang="en-GB" dirty="0">
                <a:hlinkClick r:id="rId4"/>
              </a:rPr>
              <a:t>https://www.justiceforwomen.org.uk/sally-challen-appeal</a:t>
            </a:r>
            <a:r>
              <a:rPr lang="en-GB" dirty="0"/>
              <a:t> </a:t>
            </a:r>
          </a:p>
        </p:txBody>
      </p:sp>
    </p:spTree>
    <p:extLst>
      <p:ext uri="{BB962C8B-B14F-4D97-AF65-F5344CB8AC3E}">
        <p14:creationId xmlns:p14="http://schemas.microsoft.com/office/powerpoint/2010/main" val="3455956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C5C1-592E-0C4F-5496-BDE36F4EDF01}"/>
              </a:ext>
            </a:extLst>
          </p:cNvPr>
          <p:cNvSpPr>
            <a:spLocks noGrp="1"/>
          </p:cNvSpPr>
          <p:nvPr>
            <p:ph type="title"/>
          </p:nvPr>
        </p:nvSpPr>
        <p:spPr/>
        <p:txBody>
          <a:bodyPr/>
          <a:lstStyle/>
          <a:p>
            <a:endParaRPr lang="en-GB"/>
          </a:p>
        </p:txBody>
      </p:sp>
      <p:pic>
        <p:nvPicPr>
          <p:cNvPr id="5" name="Online Media 4" title="Domestic abuse survivor Sally Challen speaks out on why she killed her husband and coercive control">
            <a:hlinkClick r:id="" action="ppaction://media"/>
            <a:extLst>
              <a:ext uri="{FF2B5EF4-FFF2-40B4-BE49-F238E27FC236}">
                <a16:creationId xmlns:a16="http://schemas.microsoft.com/office/drawing/2014/main" id="{1B2B2721-7F58-2200-73F0-B72B0BFA06CC}"/>
              </a:ext>
            </a:extLst>
          </p:cNvPr>
          <p:cNvPicPr>
            <a:picLocks noGrp="1" noRot="1" noChangeAspect="1"/>
          </p:cNvPicPr>
          <p:nvPr>
            <p:ph idx="1"/>
            <a:videoFile r:link="rId1"/>
          </p:nvPr>
        </p:nvPicPr>
        <p:blipFill>
          <a:blip r:embed="rId3"/>
          <a:stretch>
            <a:fillRect/>
          </a:stretch>
        </p:blipFill>
        <p:spPr>
          <a:xfrm>
            <a:off x="189722" y="100899"/>
            <a:ext cx="11812555" cy="6656201"/>
          </a:xfrm>
          <a:prstGeom prst="rect">
            <a:avLst/>
          </a:prstGeom>
        </p:spPr>
      </p:pic>
      <p:sp>
        <p:nvSpPr>
          <p:cNvPr id="4" name="Text Placeholder 3">
            <a:extLst>
              <a:ext uri="{FF2B5EF4-FFF2-40B4-BE49-F238E27FC236}">
                <a16:creationId xmlns:a16="http://schemas.microsoft.com/office/drawing/2014/main" id="{A9CCAC66-9258-3760-1D24-B5063646FD72}"/>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37026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44C4B79-F10F-442A-A244-DE3575688636}"/>
              </a:ext>
            </a:extLst>
          </p:cNvPr>
          <p:cNvPicPr>
            <a:picLocks noGrp="1" noChangeAspect="1"/>
          </p:cNvPicPr>
          <p:nvPr>
            <p:ph type="pic" idx="1"/>
          </p:nvPr>
        </p:nvPicPr>
        <p:blipFill rotWithShape="1">
          <a:blip r:embed="rId3"/>
          <a:srcRect l="35839" t="18921" r="33194" b="6789"/>
          <a:stretch/>
        </p:blipFill>
        <p:spPr>
          <a:xfrm>
            <a:off x="2882569" y="213851"/>
            <a:ext cx="3820572" cy="6111011"/>
          </a:xfrm>
        </p:spPr>
      </p:pic>
      <p:sp>
        <p:nvSpPr>
          <p:cNvPr id="2" name="Title 1">
            <a:extLst>
              <a:ext uri="{FF2B5EF4-FFF2-40B4-BE49-F238E27FC236}">
                <a16:creationId xmlns:a16="http://schemas.microsoft.com/office/drawing/2014/main" id="{680A13EF-F92B-4F1C-BD16-961EECA52CFD}"/>
              </a:ext>
            </a:extLst>
          </p:cNvPr>
          <p:cNvSpPr>
            <a:spLocks noGrp="1"/>
          </p:cNvSpPr>
          <p:nvPr>
            <p:ph type="title"/>
          </p:nvPr>
        </p:nvSpPr>
        <p:spPr>
          <a:xfrm>
            <a:off x="8477250" y="603504"/>
            <a:ext cx="3144774" cy="1645920"/>
          </a:xfrm>
        </p:spPr>
        <p:txBody>
          <a:bodyPr anchor="b">
            <a:normAutofit/>
          </a:bodyPr>
          <a:lstStyle/>
          <a:p>
            <a:pPr>
              <a:lnSpc>
                <a:spcPct val="90000"/>
              </a:lnSpc>
            </a:pPr>
            <a:r>
              <a:rPr lang="en-GB" sz="2200"/>
              <a:t>Elements of a successful plea of diminished responsibility (s2 HA 1957)</a:t>
            </a:r>
          </a:p>
        </p:txBody>
      </p:sp>
      <p:sp>
        <p:nvSpPr>
          <p:cNvPr id="7" name="Text Placeholder 6">
            <a:extLst>
              <a:ext uri="{FF2B5EF4-FFF2-40B4-BE49-F238E27FC236}">
                <a16:creationId xmlns:a16="http://schemas.microsoft.com/office/drawing/2014/main" id="{1C4CB99E-7FD6-4F40-8118-EF6F91AFA6F4}"/>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4272578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a:xfrm>
            <a:off x="8458200" y="607392"/>
            <a:ext cx="3161963" cy="1645920"/>
          </a:xfrm>
        </p:spPr>
        <p:txBody>
          <a:bodyPr anchor="b">
            <a:normAutofit/>
          </a:bodyPr>
          <a:lstStyle/>
          <a:p>
            <a:r>
              <a:rPr lang="en-GB" dirty="0"/>
              <a:t>Practice question</a:t>
            </a:r>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a:xfrm>
            <a:off x="685800" y="609600"/>
            <a:ext cx="6858000" cy="5334000"/>
          </a:xfrm>
        </p:spPr>
        <p:txBody>
          <a:bodyPr>
            <a:normAutofit/>
          </a:bodyPr>
          <a:lstStyle/>
          <a:p>
            <a:pPr marL="0" indent="0">
              <a:buNone/>
            </a:pPr>
            <a:r>
              <a:rPr lang="en-GB" b="1"/>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buNone/>
            </a:pPr>
            <a:endParaRPr lang="en-GB" b="1"/>
          </a:p>
          <a:p>
            <a:pPr marL="0" indent="0">
              <a:buNone/>
            </a:pPr>
            <a:r>
              <a:rPr lang="en-GB" b="1"/>
              <a:t>WHAT WOULD BE CONSIDERED TO DETERMINE WHETHER TONY COULD RELY ON D.R?</a:t>
            </a:r>
          </a:p>
        </p:txBody>
      </p:sp>
      <p:sp>
        <p:nvSpPr>
          <p:cNvPr id="8" name="Text Placeholder 3">
            <a:extLst>
              <a:ext uri="{FF2B5EF4-FFF2-40B4-BE49-F238E27FC236}">
                <a16:creationId xmlns:a16="http://schemas.microsoft.com/office/drawing/2014/main" id="{040648DC-F44D-46A3-BBC0-9F5C289F6E1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2214009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658212" y="873733"/>
            <a:ext cx="3235083" cy="4767943"/>
          </a:xfrm>
          <a:effectLst/>
        </p:spPr>
        <p:txBody>
          <a:bodyPr anchor="ctr">
            <a:normAutofit/>
          </a:bodyPr>
          <a:lstStyle/>
          <a:p>
            <a:pPr algn="l"/>
            <a:r>
              <a:rPr lang="en-GB" b="1" dirty="0">
                <a:solidFill>
                  <a:srgbClr val="000000"/>
                </a:solidFill>
              </a:rPr>
              <a:t>Problem Question:</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298705" y="180473"/>
            <a:ext cx="8380446" cy="6497054"/>
          </a:xfrm>
        </p:spPr>
        <p:txBody>
          <a:bodyPr anchor="ctr">
            <a:noAutofit/>
          </a:bodyPr>
          <a:lstStyle/>
          <a:p>
            <a:pPr marL="0" indent="0">
              <a:lnSpc>
                <a:spcPct val="120000"/>
              </a:lnSpc>
              <a:buNone/>
            </a:pPr>
            <a:r>
              <a:rPr lang="en-GB" sz="1850" dirty="0"/>
              <a:t>Rachel, who suffers from schizophrenia, was on her way home after watching a horror movie at her friend’s house. She realised that she had missed dinner and was hungry, so she decided to break into a local food retailer’s warehouse with the intention of finding something to eat. When Rachel reached the warehouse, she found that the door was unlocked, so she went inside. It was very dark inside the warehouse, but she could see a light in the distance. As she headed towards the light, she heard something approaching her. Affected by the movie, Rachel believed that it was a demonic spirit who wanted to kill her. In reality, in was Hans, the security guard, who was investigating the noise made by Rachel when she entered the warehouse. Rachel hid behind some boxes and, when Hans reached her, she jumped out from behind the boxes, collided with Hans and they both fell to the floor. Hans dropped his heavy-duty torch when he fell. Rachel picked up the torch and hit Hans violently over the head with it a number of times. Hans died from his injuries. Rachel left the warehouse without taking any food.</a:t>
            </a:r>
          </a:p>
          <a:p>
            <a:pPr marL="0" indent="0">
              <a:lnSpc>
                <a:spcPct val="120000"/>
              </a:lnSpc>
              <a:buNone/>
            </a:pPr>
            <a:r>
              <a:rPr lang="en-GB" sz="1850" b="1" dirty="0"/>
              <a:t>Advise Rachel of her potential liability together with any defences that may be available to her (25 marks)</a:t>
            </a:r>
          </a:p>
        </p:txBody>
      </p:sp>
    </p:spTree>
    <p:extLst>
      <p:ext uri="{BB962C8B-B14F-4D97-AF65-F5344CB8AC3E}">
        <p14:creationId xmlns:p14="http://schemas.microsoft.com/office/powerpoint/2010/main" val="5404266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91D9-BF4D-4C41-93BF-CA2E7E42B224}"/>
              </a:ext>
            </a:extLst>
          </p:cNvPr>
          <p:cNvSpPr>
            <a:spLocks noGrp="1"/>
          </p:cNvSpPr>
          <p:nvPr>
            <p:ph type="title"/>
          </p:nvPr>
        </p:nvSpPr>
        <p:spPr>
          <a:xfrm>
            <a:off x="683609" y="764372"/>
            <a:ext cx="3173688" cy="5216013"/>
          </a:xfrm>
        </p:spPr>
        <p:txBody>
          <a:bodyPr>
            <a:normAutofit/>
          </a:bodyPr>
          <a:lstStyle/>
          <a:p>
            <a:pPr algn="l"/>
            <a:r>
              <a:rPr lang="en-GB" b="1" dirty="0"/>
              <a:t>Answer:</a:t>
            </a:r>
          </a:p>
        </p:txBody>
      </p:sp>
      <p:sp>
        <p:nvSpPr>
          <p:cNvPr id="3" name="Content Placeholder 2">
            <a:extLst>
              <a:ext uri="{FF2B5EF4-FFF2-40B4-BE49-F238E27FC236}">
                <a16:creationId xmlns:a16="http://schemas.microsoft.com/office/drawing/2014/main" id="{46A17268-8129-4522-BE6E-E3B9BFA79238}"/>
              </a:ext>
            </a:extLst>
          </p:cNvPr>
          <p:cNvSpPr>
            <a:spLocks noGrp="1"/>
          </p:cNvSpPr>
          <p:nvPr>
            <p:ph idx="1"/>
          </p:nvPr>
        </p:nvSpPr>
        <p:spPr>
          <a:xfrm>
            <a:off x="4370138" y="0"/>
            <a:ext cx="7086600" cy="6858000"/>
          </a:xfrm>
        </p:spPr>
        <p:txBody>
          <a:bodyPr anchor="ctr">
            <a:normAutofit/>
          </a:bodyPr>
          <a:lstStyle/>
          <a:p>
            <a:pPr marL="0" indent="0">
              <a:buNone/>
            </a:pPr>
            <a:r>
              <a:rPr lang="en-GB" sz="2000" b="1" u="sng" dirty="0"/>
              <a:t>Murder</a:t>
            </a:r>
          </a:p>
          <a:p>
            <a:r>
              <a:rPr lang="en-GB" sz="2000" dirty="0"/>
              <a:t>Rachel caused the death of Hans.</a:t>
            </a:r>
          </a:p>
          <a:p>
            <a:r>
              <a:rPr lang="en-GB" sz="2000" dirty="0">
                <a:solidFill>
                  <a:srgbClr val="FF0000"/>
                </a:solidFill>
              </a:rPr>
              <a:t>White [1910]</a:t>
            </a:r>
          </a:p>
          <a:p>
            <a:r>
              <a:rPr lang="en-GB" sz="2000" dirty="0">
                <a:solidFill>
                  <a:srgbClr val="FF0000"/>
                </a:solidFill>
              </a:rPr>
              <a:t>Smith [1959]</a:t>
            </a:r>
          </a:p>
          <a:p>
            <a:r>
              <a:rPr lang="en-GB" sz="2000" dirty="0">
                <a:solidFill>
                  <a:srgbClr val="FF0000"/>
                </a:solidFill>
              </a:rPr>
              <a:t>Vickers [1957]</a:t>
            </a:r>
          </a:p>
          <a:p>
            <a:pPr marL="0" indent="0">
              <a:buNone/>
            </a:pPr>
            <a:endParaRPr lang="en-GB" sz="2000" dirty="0"/>
          </a:p>
          <a:p>
            <a:pPr marL="0" indent="0">
              <a:buNone/>
            </a:pPr>
            <a:r>
              <a:rPr lang="en-GB" sz="2000" b="1" u="sng" dirty="0"/>
              <a:t>Potential defences</a:t>
            </a:r>
          </a:p>
          <a:p>
            <a:r>
              <a:rPr lang="en-GB" sz="2000" dirty="0"/>
              <a:t>Diminished responsibility (S.2 Homicide Act)</a:t>
            </a:r>
          </a:p>
          <a:p>
            <a:r>
              <a:rPr lang="en-GB" sz="2000" dirty="0"/>
              <a:t>Insanity.</a:t>
            </a:r>
          </a:p>
          <a:p>
            <a:r>
              <a:rPr lang="en-GB" sz="2000" dirty="0">
                <a:solidFill>
                  <a:srgbClr val="FF0000"/>
                </a:solidFill>
              </a:rPr>
              <a:t>Seers [1984]</a:t>
            </a:r>
          </a:p>
        </p:txBody>
      </p:sp>
    </p:spTree>
    <p:extLst>
      <p:ext uri="{BB962C8B-B14F-4D97-AF65-F5344CB8AC3E}">
        <p14:creationId xmlns:p14="http://schemas.microsoft.com/office/powerpoint/2010/main" val="322176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infopath/2007/PartnerControls"/>
    <ds:schemaRef ds:uri="http://www.w3.org/XML/1998/namespace"/>
    <ds:schemaRef ds:uri="71af3243-3dd4-4a8d-8c0d-dd76da1f02a5"/>
    <ds:schemaRef ds:uri="16c05727-aa75-4e4a-9b5f-8a80a1165891"/>
    <ds:schemaRef ds:uri="http://purl.org/dc/terms/"/>
    <ds:schemaRef ds:uri="http://purl.org/dc/dcmitype/"/>
    <ds:schemaRef ds:uri="http://schemas.microsoft.com/office/2006/metadata/properties"/>
    <ds:schemaRef ds:uri="http://schemas.microsoft.com/office/2006/documentManagement/types"/>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{BC442CF8-F2E1-46EC-B034-9B794361FF2B}tf78438558_win32</Template>
  <TotalTime>61</TotalTime>
  <Words>1598</Words>
  <Application>Microsoft Office PowerPoint</Application>
  <PresentationFormat>Widescreen</PresentationFormat>
  <Paragraphs>94</Paragraphs>
  <Slides>19</Slides>
  <Notes>18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vt:lpstr>
      <vt:lpstr>Century Gothic</vt:lpstr>
      <vt:lpstr>Garamond</vt:lpstr>
      <vt:lpstr>SavonVTI</vt:lpstr>
      <vt:lpstr>HOMICIDE</vt:lpstr>
      <vt:lpstr>MURDER</vt:lpstr>
      <vt:lpstr>Recap of lecture:</vt:lpstr>
      <vt:lpstr>PowerPoint Presentation</vt:lpstr>
      <vt:lpstr>SELF-ASSESSMENT QUESTION</vt:lpstr>
      <vt:lpstr>Recap: partial defences</vt:lpstr>
      <vt:lpstr>Sex jibe hubby gets off murder</vt:lpstr>
      <vt:lpstr>Elements of a successful plea of loss of control</vt:lpstr>
      <vt:lpstr>Acting in a considered desire for revenge</vt:lpstr>
      <vt:lpstr>Discuss the presence of any qualifying trigger</vt:lpstr>
      <vt:lpstr>Discuss the presence of any qualifying trigger</vt:lpstr>
      <vt:lpstr>Discuss the presence of a qualifying trigger</vt:lpstr>
      <vt:lpstr>PowerPoint Presentation</vt:lpstr>
      <vt:lpstr>Diminished responsibility</vt:lpstr>
      <vt:lpstr>PowerPoint Presentation</vt:lpstr>
      <vt:lpstr>Elements of a successful plea of diminished responsibility (s2 HA 1957)</vt:lpstr>
      <vt:lpstr>Practice question</vt:lpstr>
      <vt:lpstr>Problem Question:</vt:lpstr>
      <vt:lpstr>Answer: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Laura Knight</dc:creator>
  <cp:lastModifiedBy>Sadie France</cp:lastModifiedBy>
  <cp:revision>7</cp:revision>
  <dcterms:created xsi:type="dcterms:W3CDTF">2021-10-05T11:52:38Z</dcterms:created>
  <dcterms:modified xsi:type="dcterms:W3CDTF">2022-09-23T14:03:15Z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