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40" autoAdjust="0"/>
  </p:normalViewPr>
  <p:slideViewPr>
    <p:cSldViewPr snapToGrid="0">
      <p:cViewPr varScale="1">
        <p:scale>
          <a:sx n="72" d="100"/>
          <a:sy n="72" d="100"/>
        </p:scale>
        <p:origin x="-96" y="-1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39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08CB5-B78E-411B-879C-D9EC26017089}" type="datetimeFigureOut">
              <a:rPr lang="en-US" smtClean="0"/>
              <a:t>12/14/2025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92CA4-5D08-47FD-8621-2074B838EE3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92CA4-5D08-47FD-8621-2074B838EE34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pPr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086" y="365124"/>
            <a:ext cx="10504714" cy="3227161"/>
          </a:xfrm>
          <a:noFill/>
          <a:effectLst>
            <a:outerShdw blurRad="50800" dist="50800" dir="5400000" algn="ctr" rotWithShape="0">
              <a:schemeClr val="tx2">
                <a:lumMod val="25000"/>
                <a:lumOff val="75000"/>
              </a:schemeClr>
            </a:outerShdw>
          </a:effectLst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</a:t>
            </a:r>
            <a:b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Effective 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/>
            </a:r>
            <a:b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/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</a:t>
            </a:r>
            <a:r>
              <a:rPr lang="en-GB" dirty="0" smtClean="0"/>
              <a:t>Presentation</a:t>
            </a:r>
          </a:p>
          <a:p>
            <a:endParaRPr lang="en-GB" dirty="0"/>
          </a:p>
          <a:p>
            <a:r>
              <a:rPr lang="en-GB" dirty="0"/>
              <a:t>Student      </a:t>
            </a:r>
            <a:r>
              <a:rPr lang="en-GB" dirty="0" err="1" smtClean="0"/>
              <a:t>Arturs</a:t>
            </a:r>
            <a:r>
              <a:rPr lang="en-GB" dirty="0" smtClean="0"/>
              <a:t> </a:t>
            </a:r>
            <a:r>
              <a:rPr lang="en-GB" dirty="0" err="1" smtClean="0"/>
              <a:t>Kurbis</a:t>
            </a:r>
            <a:r>
              <a:rPr lang="en-GB" dirty="0" smtClean="0"/>
              <a:t>             ID </a:t>
            </a:r>
            <a:r>
              <a:rPr lang="en-GB" dirty="0"/>
              <a:t>No</a:t>
            </a:r>
            <a:r>
              <a:rPr lang="en-GB" dirty="0" smtClean="0"/>
              <a:t>.  2440389</a:t>
            </a:r>
            <a:endParaRPr lang="en-GB" dirty="0"/>
          </a:p>
          <a:p>
            <a:r>
              <a:rPr lang="en-GB" dirty="0"/>
              <a:t>Student      </a:t>
            </a:r>
            <a:r>
              <a:rPr lang="en-GB" dirty="0" smtClean="0"/>
              <a:t>Andrei </a:t>
            </a:r>
            <a:r>
              <a:rPr lang="en-GB" dirty="0" err="1" smtClean="0"/>
              <a:t>Comov</a:t>
            </a:r>
            <a:r>
              <a:rPr lang="en-GB" dirty="0" smtClean="0"/>
              <a:t>           ID </a:t>
            </a:r>
            <a:r>
              <a:rPr lang="en-GB" dirty="0"/>
              <a:t>No</a:t>
            </a:r>
            <a:r>
              <a:rPr lang="en-GB" dirty="0" smtClean="0"/>
              <a:t>.  2441937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Name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 Mr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Nadeem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Aptos" panose="02110004020202020204"/>
              </a:rPr>
              <a:t>Mirza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7274123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light food.jpg"/>
          <p:cNvPicPr>
            <a:picLocks noChangeAspect="1"/>
          </p:cNvPicPr>
          <p:nvPr/>
        </p:nvPicPr>
        <p:blipFill>
          <a:blip r:embed="rId2" cstate="print">
            <a:lum bright="40000" contrast="-39000"/>
          </a:blip>
          <a:stretch>
            <a:fillRect/>
          </a:stretch>
        </p:blipFill>
        <p:spPr>
          <a:xfrm>
            <a:off x="0" y="15240"/>
            <a:ext cx="12192000" cy="68275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1. Participants in presentation</a:t>
            </a:r>
          </a:p>
          <a:p>
            <a:pPr marL="0" indent="0">
              <a:buNone/>
            </a:pPr>
            <a:r>
              <a:rPr lang="en-GB" dirty="0" smtClean="0"/>
              <a:t>2. Overview</a:t>
            </a:r>
            <a:r>
              <a:rPr lang="en-GB" dirty="0" smtClean="0"/>
              <a:t>                                                                              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lang="en-GB" dirty="0" smtClean="0"/>
              <a:t>Introduction </a:t>
            </a:r>
            <a:r>
              <a:rPr lang="en-GB" dirty="0" smtClean="0"/>
              <a:t>to </a:t>
            </a:r>
            <a:r>
              <a:rPr lang="en-GB" dirty="0" smtClean="0"/>
              <a:t>Flight Foods Ltd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Situation at present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Findings by Consulting Firm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Main Reasons for current Situation</a:t>
            </a:r>
          </a:p>
          <a:p>
            <a:pPr marL="0" indent="0">
              <a:buNone/>
            </a:pPr>
            <a:r>
              <a:rPr lang="en-GB" dirty="0" smtClean="0">
                <a:solidFill>
                  <a:prstClr val="black"/>
                </a:solidFill>
                <a:latin typeface="Aptos" panose="02110004020202020204"/>
              </a:rPr>
              <a:t>7. </a:t>
            </a:r>
            <a:r>
              <a:rPr lang="en-GB" dirty="0" smtClean="0"/>
              <a:t>To rectify Communication </a:t>
            </a:r>
            <a:r>
              <a:rPr lang="en-GB" dirty="0" smtClean="0"/>
              <a:t>problems</a:t>
            </a:r>
          </a:p>
          <a:p>
            <a:pPr marL="0" indent="0">
              <a:buNone/>
            </a:pPr>
            <a:r>
              <a:rPr lang="en-GB" dirty="0" smtClean="0"/>
              <a:t>8. </a:t>
            </a:r>
            <a:r>
              <a:rPr lang="en-US" dirty="0" smtClean="0"/>
              <a:t>To rectify Business 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62117321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louds mount peak himalayan PowerPoint ..."/>
          <p:cNvPicPr>
            <a:picLocks noChangeAspect="1" noChangeArrowheads="1"/>
          </p:cNvPicPr>
          <p:nvPr/>
        </p:nvPicPr>
        <p:blipFill>
          <a:blip r:embed="rId3" cstate="print">
            <a:lum bright="54000"/>
          </a:blip>
          <a:srcRect/>
          <a:stretch>
            <a:fillRect/>
          </a:stretch>
        </p:blipFill>
        <p:spPr bwMode="auto">
          <a:xfrm>
            <a:off x="0" y="1828800"/>
            <a:ext cx="12218777" cy="8621486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543" y="332468"/>
            <a:ext cx="10515600" cy="1325563"/>
          </a:xfrm>
        </p:spPr>
        <p:txBody>
          <a:bodyPr/>
          <a:lstStyle/>
          <a:p>
            <a:r>
              <a:rPr lang="en-GB" dirty="0" smtClean="0"/>
              <a:t>1.Introduction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61458"/>
            <a:ext cx="11849100" cy="6645728"/>
          </a:xfrm>
        </p:spPr>
        <p:txBody>
          <a:bodyPr>
            <a:normAutofit/>
          </a:bodyPr>
          <a:lstStyle/>
          <a:p>
            <a:r>
              <a:rPr lang="en-GB" dirty="0" smtClean="0"/>
              <a:t>Flight Foods Ltd  Medium sized </a:t>
            </a:r>
            <a:r>
              <a:rPr lang="en-GB" dirty="0" smtClean="0"/>
              <a:t>company</a:t>
            </a:r>
          </a:p>
          <a:p>
            <a:endParaRPr lang="en-GB" dirty="0" smtClean="0"/>
          </a:p>
          <a:p>
            <a:r>
              <a:rPr lang="en-GB" dirty="0" smtClean="0"/>
              <a:t>Manufacture and </a:t>
            </a:r>
            <a:r>
              <a:rPr lang="en-GB" dirty="0" smtClean="0"/>
              <a:t>sale ready </a:t>
            </a:r>
            <a:r>
              <a:rPr lang="en-GB" dirty="0" smtClean="0"/>
              <a:t>meals </a:t>
            </a:r>
            <a:r>
              <a:rPr lang="en-GB" dirty="0" smtClean="0"/>
              <a:t>to Airlines</a:t>
            </a:r>
          </a:p>
          <a:p>
            <a:endParaRPr lang="en-GB" dirty="0" smtClean="0"/>
          </a:p>
          <a:p>
            <a:r>
              <a:rPr lang="en-GB" dirty="0" smtClean="0"/>
              <a:t>The quality was great in the beginning</a:t>
            </a:r>
          </a:p>
          <a:p>
            <a:endParaRPr lang="en-GB" dirty="0" smtClean="0"/>
          </a:p>
          <a:p>
            <a:r>
              <a:rPr lang="en-GB" dirty="0" smtClean="0"/>
              <a:t>Company had good reputation with Airlines</a:t>
            </a:r>
          </a:p>
          <a:p>
            <a:endParaRPr lang="en-GB" dirty="0" smtClean="0"/>
          </a:p>
          <a:p>
            <a:r>
              <a:rPr lang="en-GB" dirty="0" smtClean="0"/>
              <a:t>Company had big plans for future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26741612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Situation at present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60705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Airlines complain about:</a:t>
            </a:r>
          </a:p>
          <a:p>
            <a:endParaRPr lang="en-GB" dirty="0" smtClean="0"/>
          </a:p>
          <a:p>
            <a:r>
              <a:rPr lang="en-GB" dirty="0" smtClean="0"/>
              <a:t>Poor food standards</a:t>
            </a:r>
          </a:p>
          <a:p>
            <a:endParaRPr lang="en-GB" dirty="0" smtClean="0"/>
          </a:p>
          <a:p>
            <a:r>
              <a:rPr lang="en-GB" dirty="0" smtClean="0"/>
              <a:t>Poor packaging</a:t>
            </a:r>
          </a:p>
          <a:p>
            <a:endParaRPr lang="en-GB" dirty="0" smtClean="0"/>
          </a:p>
          <a:p>
            <a:r>
              <a:rPr lang="en-GB" dirty="0" smtClean="0"/>
              <a:t>Meat being found in vegetarian food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Eventually Consultancy Firm had to Investigate Situation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7917328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AABC7E-7127-1FEB-CAC2-A8D57A368CA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prstClr val="black"/>
                </a:solidFill>
                <a:latin typeface="Aptos Display" panose="02110004020202020204"/>
              </a:rPr>
              <a:t>Findings by Consulting Firm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AB9BB6-5A37-76F8-4317-A33209140E6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381871"/>
            <a:ext cx="10515600" cy="528787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 - Factory with old noisy machines</a:t>
            </a:r>
          </a:p>
          <a:p>
            <a:pPr>
              <a:buNone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Staff not trained in basic Food Hygiene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Staff hardly speak English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Staff consists of different Age and Nationalities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 There is no order of reporting procedures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074" name="AutoShape 2" descr="Airplane Flight Powerpoint Backgroun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6" name="AutoShape 4" descr="Airplane Flight Powerpoint Backgroun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5712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Reasons for current Situation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Communication problems in this environment: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- Young people work among their age group</a:t>
            </a:r>
          </a:p>
          <a:p>
            <a:pPr>
              <a:buNone/>
            </a:pPr>
            <a:r>
              <a:rPr lang="en-GB" dirty="0" smtClean="0"/>
              <a:t> - Young people tend to leave work for Older people</a:t>
            </a:r>
          </a:p>
          <a:p>
            <a:pPr>
              <a:buNone/>
            </a:pPr>
            <a:r>
              <a:rPr lang="en-GB" dirty="0" smtClean="0"/>
              <a:t> - Personnel work in groups based on ethnicity</a:t>
            </a:r>
          </a:p>
          <a:p>
            <a:pPr>
              <a:buNone/>
            </a:pPr>
            <a:r>
              <a:rPr lang="en-GB" dirty="0" smtClean="0"/>
              <a:t> - Noisy machinery distracts attention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- Old noisy machinery makes staff nervous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- In this environment staff feels unhappy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2268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rectify Communication problems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33053"/>
          </a:xfrm>
        </p:spPr>
        <p:txBody>
          <a:bodyPr/>
          <a:lstStyle/>
          <a:p>
            <a:r>
              <a:rPr lang="en-GB" dirty="0" smtClean="0"/>
              <a:t> Bring on professional Managers:</a:t>
            </a:r>
          </a:p>
          <a:p>
            <a:endParaRPr lang="en-GB" dirty="0" smtClean="0"/>
          </a:p>
          <a:p>
            <a:r>
              <a:rPr lang="en-GB" dirty="0" smtClean="0"/>
              <a:t>They should be native speakers of staff</a:t>
            </a:r>
          </a:p>
          <a:p>
            <a:r>
              <a:rPr lang="en-GB" dirty="0" smtClean="0"/>
              <a:t>They should be fluent in English</a:t>
            </a:r>
          </a:p>
          <a:p>
            <a:r>
              <a:rPr lang="en-GB" dirty="0" smtClean="0"/>
              <a:t>They should be controlled by Head Manager</a:t>
            </a:r>
          </a:p>
          <a:p>
            <a:r>
              <a:rPr lang="en-GB" dirty="0" smtClean="0"/>
              <a:t>Noise should be reduced either: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by doing repairs or replaced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42784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 rectify Business position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Find well spoken secretary ( Gary needs help )</a:t>
            </a:r>
          </a:p>
          <a:p>
            <a:r>
              <a:rPr lang="en-US" dirty="0" smtClean="0"/>
              <a:t>Secretary will be on phone with:</a:t>
            </a:r>
          </a:p>
          <a:p>
            <a:pPr>
              <a:buNone/>
            </a:pPr>
            <a:r>
              <a:rPr lang="en-US" dirty="0" smtClean="0"/>
              <a:t>Airlines and suppliers of food and packaging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This person will be constant  communication </a:t>
            </a:r>
          </a:p>
          <a:p>
            <a:pPr>
              <a:buNone/>
            </a:pPr>
            <a:r>
              <a:rPr lang="en-US" dirty="0" smtClean="0"/>
              <a:t>In order to bring back quality and reputation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1066</TotalTime>
  <Words>315</Words>
  <Application>Microsoft Office PowerPoint</Application>
  <PresentationFormat>Custom</PresentationFormat>
  <Paragraphs>74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LCLM4003  Effective Teamwork and Communication   </vt:lpstr>
      <vt:lpstr>Overview</vt:lpstr>
      <vt:lpstr>1.Introduction</vt:lpstr>
      <vt:lpstr>Situation at present</vt:lpstr>
      <vt:lpstr>Findings by Consulting Firm</vt:lpstr>
      <vt:lpstr>Main Reasons for current Situation</vt:lpstr>
      <vt:lpstr>To rectify Communication problems</vt:lpstr>
      <vt:lpstr>To rectify Business position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</dc:title>
  <dc:creator>Lloyd Beharry</dc:creator>
  <cp:lastModifiedBy>win10isapain@hotmail.com</cp:lastModifiedBy>
  <cp:revision>77</cp:revision>
  <dcterms:created xsi:type="dcterms:W3CDTF">2025-03-30T08:53:31Z</dcterms:created>
  <dcterms:modified xsi:type="dcterms:W3CDTF">2025-12-14T12:03:30Z</dcterms:modified>
</cp:coreProperties>
</file>