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8" r:id="rId5"/>
    <p:sldMasterId id="2147483666" r:id="rId6"/>
  </p:sldMasterIdLst>
  <p:notesMasterIdLst>
    <p:notesMasterId r:id="rId37"/>
  </p:notesMasterIdLst>
  <p:sldIdLst>
    <p:sldId id="256" r:id="rId7"/>
    <p:sldId id="257" r:id="rId8"/>
    <p:sldId id="262" r:id="rId9"/>
    <p:sldId id="261" r:id="rId10"/>
    <p:sldId id="264" r:id="rId11"/>
    <p:sldId id="265" r:id="rId12"/>
    <p:sldId id="266" r:id="rId13"/>
    <p:sldId id="267" r:id="rId14"/>
    <p:sldId id="269" r:id="rId15"/>
    <p:sldId id="271" r:id="rId16"/>
    <p:sldId id="268" r:id="rId17"/>
    <p:sldId id="270" r:id="rId18"/>
    <p:sldId id="283" r:id="rId19"/>
    <p:sldId id="284" r:id="rId20"/>
    <p:sldId id="282" r:id="rId21"/>
    <p:sldId id="286" r:id="rId22"/>
    <p:sldId id="287" r:id="rId23"/>
    <p:sldId id="288" r:id="rId24"/>
    <p:sldId id="273" r:id="rId25"/>
    <p:sldId id="277" r:id="rId26"/>
    <p:sldId id="272" r:id="rId27"/>
    <p:sldId id="289" r:id="rId28"/>
    <p:sldId id="290" r:id="rId29"/>
    <p:sldId id="291" r:id="rId30"/>
    <p:sldId id="292" r:id="rId31"/>
    <p:sldId id="293" r:id="rId32"/>
    <p:sldId id="296" r:id="rId33"/>
    <p:sldId id="297" r:id="rId34"/>
    <p:sldId id="295" r:id="rId35"/>
    <p:sldId id="294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2DD643F-878E-4968-ABA1-794DE34D6974}" v="111" dt="2025-10-12T20:39:08.73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736"/>
    <p:restoredTop sz="82348" autoAdjust="0"/>
  </p:normalViewPr>
  <p:slideViewPr>
    <p:cSldViewPr snapToGrid="0" snapToObjects="1">
      <p:cViewPr varScale="1">
        <p:scale>
          <a:sx n="91" d="100"/>
          <a:sy n="91" d="100"/>
        </p:scale>
        <p:origin x="25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viewProps" Target="viewProps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microsoft.com/office/2016/11/relationships/changesInfo" Target="changesInfos/changesInfo1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microsoft.com/office/2015/10/relationships/revisionInfo" Target="revisionInfo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 Huntly" userId="2f894ec6-1403-4f17-b28b-5f1f7519461e" providerId="ADAL" clId="{92DD643F-878E-4968-ABA1-794DE34D6974}"/>
    <pc:docChg chg="undo custSel addSld delSld modSld sldOrd">
      <pc:chgData name="Mark Huntly" userId="2f894ec6-1403-4f17-b28b-5f1f7519461e" providerId="ADAL" clId="{92DD643F-878E-4968-ABA1-794DE34D6974}" dt="2025-10-12T20:39:13.115" v="4853" actId="1582"/>
      <pc:docMkLst>
        <pc:docMk/>
      </pc:docMkLst>
      <pc:sldChg chg="modSp mod">
        <pc:chgData name="Mark Huntly" userId="2f894ec6-1403-4f17-b28b-5f1f7519461e" providerId="ADAL" clId="{92DD643F-878E-4968-ABA1-794DE34D6974}" dt="2025-10-12T08:36:01.964" v="97" actId="20577"/>
        <pc:sldMkLst>
          <pc:docMk/>
          <pc:sldMk cId="3093815982" sldId="257"/>
        </pc:sldMkLst>
        <pc:spChg chg="mod">
          <ac:chgData name="Mark Huntly" userId="2f894ec6-1403-4f17-b28b-5f1f7519461e" providerId="ADAL" clId="{92DD643F-878E-4968-ABA1-794DE34D6974}" dt="2025-10-12T08:36:01.964" v="97" actId="20577"/>
          <ac:spMkLst>
            <pc:docMk/>
            <pc:sldMk cId="3093815982" sldId="257"/>
            <ac:spMk id="3" creationId="{E65CB276-E634-F3FA-56B6-00C61FECF431}"/>
          </ac:spMkLst>
        </pc:spChg>
      </pc:sldChg>
      <pc:sldChg chg="addSp delSp modSp mod">
        <pc:chgData name="Mark Huntly" userId="2f894ec6-1403-4f17-b28b-5f1f7519461e" providerId="ADAL" clId="{92DD643F-878E-4968-ABA1-794DE34D6974}" dt="2025-10-12T13:34:36.415" v="767" actId="1076"/>
        <pc:sldMkLst>
          <pc:docMk/>
          <pc:sldMk cId="645318299" sldId="261"/>
        </pc:sldMkLst>
        <pc:spChg chg="mod">
          <ac:chgData name="Mark Huntly" userId="2f894ec6-1403-4f17-b28b-5f1f7519461e" providerId="ADAL" clId="{92DD643F-878E-4968-ABA1-794DE34D6974}" dt="2025-10-12T13:31:46.663" v="615" actId="20577"/>
          <ac:spMkLst>
            <pc:docMk/>
            <pc:sldMk cId="645318299" sldId="261"/>
            <ac:spMk id="4" creationId="{2E57847D-E30B-0332-2C8C-EE2110178D0C}"/>
          </ac:spMkLst>
        </pc:spChg>
        <pc:spChg chg="mod">
          <ac:chgData name="Mark Huntly" userId="2f894ec6-1403-4f17-b28b-5f1f7519461e" providerId="ADAL" clId="{92DD643F-878E-4968-ABA1-794DE34D6974}" dt="2025-10-12T13:34:23.151" v="765" actId="14100"/>
          <ac:spMkLst>
            <pc:docMk/>
            <pc:sldMk cId="645318299" sldId="261"/>
            <ac:spMk id="9" creationId="{731E2CE7-79EC-A462-E9EA-0AE7FB8ECF8D}"/>
          </ac:spMkLst>
        </pc:spChg>
        <pc:spChg chg="del">
          <ac:chgData name="Mark Huntly" userId="2f894ec6-1403-4f17-b28b-5f1f7519461e" providerId="ADAL" clId="{92DD643F-878E-4968-ABA1-794DE34D6974}" dt="2025-10-12T13:31:22.105" v="573" actId="478"/>
          <ac:spMkLst>
            <pc:docMk/>
            <pc:sldMk cId="645318299" sldId="261"/>
            <ac:spMk id="10" creationId="{3760254C-1F29-D3F4-B196-78EF63969AE7}"/>
          </ac:spMkLst>
        </pc:spChg>
        <pc:picChg chg="del">
          <ac:chgData name="Mark Huntly" userId="2f894ec6-1403-4f17-b28b-5f1f7519461e" providerId="ADAL" clId="{92DD643F-878E-4968-ABA1-794DE34D6974}" dt="2025-10-12T13:31:21.360" v="572" actId="478"/>
          <ac:picMkLst>
            <pc:docMk/>
            <pc:sldMk cId="645318299" sldId="261"/>
            <ac:picMk id="3" creationId="{C8194264-6F8D-DA25-D0A5-4D52299891B4}"/>
          </ac:picMkLst>
        </pc:picChg>
        <pc:picChg chg="add mod">
          <ac:chgData name="Mark Huntly" userId="2f894ec6-1403-4f17-b28b-5f1f7519461e" providerId="ADAL" clId="{92DD643F-878E-4968-ABA1-794DE34D6974}" dt="2025-10-12T13:34:36.415" v="767" actId="1076"/>
          <ac:picMkLst>
            <pc:docMk/>
            <pc:sldMk cId="645318299" sldId="261"/>
            <ac:picMk id="5" creationId="{7AD39563-4F8A-5ED4-A99C-AB6F2737F1AD}"/>
          </ac:picMkLst>
        </pc:picChg>
        <pc:picChg chg="del">
          <ac:chgData name="Mark Huntly" userId="2f894ec6-1403-4f17-b28b-5f1f7519461e" providerId="ADAL" clId="{92DD643F-878E-4968-ABA1-794DE34D6974}" dt="2025-10-12T13:31:20.830" v="571" actId="478"/>
          <ac:picMkLst>
            <pc:docMk/>
            <pc:sldMk cId="645318299" sldId="261"/>
            <ac:picMk id="6" creationId="{96832222-1F80-3126-EC14-2A49D29FD630}"/>
          </ac:picMkLst>
        </pc:picChg>
        <pc:picChg chg="del">
          <ac:chgData name="Mark Huntly" userId="2f894ec6-1403-4f17-b28b-5f1f7519461e" providerId="ADAL" clId="{92DD643F-878E-4968-ABA1-794DE34D6974}" dt="2025-10-12T13:31:20.154" v="570" actId="478"/>
          <ac:picMkLst>
            <pc:docMk/>
            <pc:sldMk cId="645318299" sldId="261"/>
            <ac:picMk id="8" creationId="{FC30E247-6703-12EA-2585-4505B4446B28}"/>
          </ac:picMkLst>
        </pc:picChg>
      </pc:sldChg>
      <pc:sldChg chg="addSp modSp mod modNotesTx">
        <pc:chgData name="Mark Huntly" userId="2f894ec6-1403-4f17-b28b-5f1f7519461e" providerId="ADAL" clId="{92DD643F-878E-4968-ABA1-794DE34D6974}" dt="2025-10-12T13:30:56.045" v="569" actId="113"/>
        <pc:sldMkLst>
          <pc:docMk/>
          <pc:sldMk cId="2289428686" sldId="262"/>
        </pc:sldMkLst>
        <pc:spChg chg="mod">
          <ac:chgData name="Mark Huntly" userId="2f894ec6-1403-4f17-b28b-5f1f7519461e" providerId="ADAL" clId="{92DD643F-878E-4968-ABA1-794DE34D6974}" dt="2025-10-12T13:18:31.060" v="117" actId="20577"/>
          <ac:spMkLst>
            <pc:docMk/>
            <pc:sldMk cId="2289428686" sldId="262"/>
            <ac:spMk id="4" creationId="{B43AEF0A-F5A0-8604-AC85-8712CB42CA3D}"/>
          </ac:spMkLst>
        </pc:spChg>
        <pc:spChg chg="mod">
          <ac:chgData name="Mark Huntly" userId="2f894ec6-1403-4f17-b28b-5f1f7519461e" providerId="ADAL" clId="{92DD643F-878E-4968-ABA1-794DE34D6974}" dt="2025-10-12T13:30:56.045" v="569" actId="113"/>
          <ac:spMkLst>
            <pc:docMk/>
            <pc:sldMk cId="2289428686" sldId="262"/>
            <ac:spMk id="9" creationId="{03949412-1943-C82C-80E1-B6B247700FC5}"/>
          </ac:spMkLst>
        </pc:spChg>
        <pc:picChg chg="add mod">
          <ac:chgData name="Mark Huntly" userId="2f894ec6-1403-4f17-b28b-5f1f7519461e" providerId="ADAL" clId="{92DD643F-878E-4968-ABA1-794DE34D6974}" dt="2025-10-12T13:27:31.259" v="357" actId="1035"/>
          <ac:picMkLst>
            <pc:docMk/>
            <pc:sldMk cId="2289428686" sldId="262"/>
            <ac:picMk id="3" creationId="{038C5E74-6C7A-6671-B673-21DE7B4BF58B}"/>
          </ac:picMkLst>
        </pc:picChg>
        <pc:picChg chg="add mod">
          <ac:chgData name="Mark Huntly" userId="2f894ec6-1403-4f17-b28b-5f1f7519461e" providerId="ADAL" clId="{92DD643F-878E-4968-ABA1-794DE34D6974}" dt="2025-10-12T13:27:31.259" v="357" actId="1035"/>
          <ac:picMkLst>
            <pc:docMk/>
            <pc:sldMk cId="2289428686" sldId="262"/>
            <ac:picMk id="6" creationId="{F5470904-6495-C51A-80AF-49CAFB0ED3EC}"/>
          </ac:picMkLst>
        </pc:picChg>
      </pc:sldChg>
      <pc:sldChg chg="addSp delSp modSp mod">
        <pc:chgData name="Mark Huntly" userId="2f894ec6-1403-4f17-b28b-5f1f7519461e" providerId="ADAL" clId="{92DD643F-878E-4968-ABA1-794DE34D6974}" dt="2025-10-12T13:42:41.155" v="1220" actId="14100"/>
        <pc:sldMkLst>
          <pc:docMk/>
          <pc:sldMk cId="3327998624" sldId="264"/>
        </pc:sldMkLst>
        <pc:spChg chg="mod">
          <ac:chgData name="Mark Huntly" userId="2f894ec6-1403-4f17-b28b-5f1f7519461e" providerId="ADAL" clId="{92DD643F-878E-4968-ABA1-794DE34D6974}" dt="2025-10-12T13:35:49.667" v="785" actId="20577"/>
          <ac:spMkLst>
            <pc:docMk/>
            <pc:sldMk cId="3327998624" sldId="264"/>
            <ac:spMk id="4" creationId="{574A09EA-6E0F-9AE9-707F-A4697D7BA933}"/>
          </ac:spMkLst>
        </pc:spChg>
        <pc:spChg chg="mod">
          <ac:chgData name="Mark Huntly" userId="2f894ec6-1403-4f17-b28b-5f1f7519461e" providerId="ADAL" clId="{92DD643F-878E-4968-ABA1-794DE34D6974}" dt="2025-10-12T13:41:27.110" v="1215" actId="20577"/>
          <ac:spMkLst>
            <pc:docMk/>
            <pc:sldMk cId="3327998624" sldId="264"/>
            <ac:spMk id="9" creationId="{6864E0AD-1868-CC2E-FBFE-44DE7C478680}"/>
          </ac:spMkLst>
        </pc:spChg>
        <pc:picChg chg="add mod">
          <ac:chgData name="Mark Huntly" userId="2f894ec6-1403-4f17-b28b-5f1f7519461e" providerId="ADAL" clId="{92DD643F-878E-4968-ABA1-794DE34D6974}" dt="2025-10-12T13:37:14.171" v="855" actId="1076"/>
          <ac:picMkLst>
            <pc:docMk/>
            <pc:sldMk cId="3327998624" sldId="264"/>
            <ac:picMk id="3" creationId="{A1F65667-E4F7-2407-D5B4-6CB42E6646CB}"/>
          </ac:picMkLst>
        </pc:picChg>
        <pc:picChg chg="del">
          <ac:chgData name="Mark Huntly" userId="2f894ec6-1403-4f17-b28b-5f1f7519461e" providerId="ADAL" clId="{92DD643F-878E-4968-ABA1-794DE34D6974}" dt="2025-10-12T13:35:00.454" v="769" actId="478"/>
          <ac:picMkLst>
            <pc:docMk/>
            <pc:sldMk cId="3327998624" sldId="264"/>
            <ac:picMk id="5" creationId="{162CA76B-F587-8DB7-7823-BAC42DD2F688}"/>
          </ac:picMkLst>
        </pc:picChg>
        <pc:picChg chg="add mod">
          <ac:chgData name="Mark Huntly" userId="2f894ec6-1403-4f17-b28b-5f1f7519461e" providerId="ADAL" clId="{92DD643F-878E-4968-ABA1-794DE34D6974}" dt="2025-10-12T13:42:41.155" v="1220" actId="14100"/>
          <ac:picMkLst>
            <pc:docMk/>
            <pc:sldMk cId="3327998624" sldId="264"/>
            <ac:picMk id="7" creationId="{833215E2-DA23-F3C9-6815-9A687C056D7E}"/>
          </ac:picMkLst>
        </pc:picChg>
        <pc:picChg chg="del">
          <ac:chgData name="Mark Huntly" userId="2f894ec6-1403-4f17-b28b-5f1f7519461e" providerId="ADAL" clId="{92DD643F-878E-4968-ABA1-794DE34D6974}" dt="2025-10-12T13:34:59.845" v="768" actId="478"/>
          <ac:picMkLst>
            <pc:docMk/>
            <pc:sldMk cId="3327998624" sldId="264"/>
            <ac:picMk id="11" creationId="{C387977D-61FA-0EA4-3A47-CA4ED1E74DB0}"/>
          </ac:picMkLst>
        </pc:picChg>
        <pc:picChg chg="del">
          <ac:chgData name="Mark Huntly" userId="2f894ec6-1403-4f17-b28b-5f1f7519461e" providerId="ADAL" clId="{92DD643F-878E-4968-ABA1-794DE34D6974}" dt="2025-10-12T13:35:01.280" v="770" actId="478"/>
          <ac:picMkLst>
            <pc:docMk/>
            <pc:sldMk cId="3327998624" sldId="264"/>
            <ac:picMk id="13" creationId="{510FD2DF-C830-A66C-FBC3-EB00721464E7}"/>
          </ac:picMkLst>
        </pc:picChg>
        <pc:picChg chg="del">
          <ac:chgData name="Mark Huntly" userId="2f894ec6-1403-4f17-b28b-5f1f7519461e" providerId="ADAL" clId="{92DD643F-878E-4968-ABA1-794DE34D6974}" dt="2025-10-12T13:35:41.232" v="771" actId="478"/>
          <ac:picMkLst>
            <pc:docMk/>
            <pc:sldMk cId="3327998624" sldId="264"/>
            <ac:picMk id="14" creationId="{6DAE3F3C-3B2F-6527-962F-3D36B3EB29FB}"/>
          </ac:picMkLst>
        </pc:picChg>
      </pc:sldChg>
      <pc:sldChg chg="delSp modSp mod modNotesTx">
        <pc:chgData name="Mark Huntly" userId="2f894ec6-1403-4f17-b28b-5f1f7519461e" providerId="ADAL" clId="{92DD643F-878E-4968-ABA1-794DE34D6974}" dt="2025-10-12T13:54:32.151" v="1477" actId="15"/>
        <pc:sldMkLst>
          <pc:docMk/>
          <pc:sldMk cId="353160430" sldId="265"/>
        </pc:sldMkLst>
        <pc:spChg chg="del mod">
          <ac:chgData name="Mark Huntly" userId="2f894ec6-1403-4f17-b28b-5f1f7519461e" providerId="ADAL" clId="{92DD643F-878E-4968-ABA1-794DE34D6974}" dt="2025-10-12T13:44:49.705" v="1222" actId="478"/>
          <ac:spMkLst>
            <pc:docMk/>
            <pc:sldMk cId="353160430" sldId="265"/>
            <ac:spMk id="2" creationId="{45E01554-647A-3D5A-A70F-A9821DBC58FD}"/>
          </ac:spMkLst>
        </pc:spChg>
        <pc:spChg chg="mod">
          <ac:chgData name="Mark Huntly" userId="2f894ec6-1403-4f17-b28b-5f1f7519461e" providerId="ADAL" clId="{92DD643F-878E-4968-ABA1-794DE34D6974}" dt="2025-10-12T13:45:00.174" v="1234" actId="20577"/>
          <ac:spMkLst>
            <pc:docMk/>
            <pc:sldMk cId="353160430" sldId="265"/>
            <ac:spMk id="4" creationId="{5DC775C7-D4E6-97C5-D071-F28C31E1D4DD}"/>
          </ac:spMkLst>
        </pc:spChg>
        <pc:spChg chg="mod">
          <ac:chgData name="Mark Huntly" userId="2f894ec6-1403-4f17-b28b-5f1f7519461e" providerId="ADAL" clId="{92DD643F-878E-4968-ABA1-794DE34D6974}" dt="2025-10-12T13:54:32.151" v="1477" actId="15"/>
          <ac:spMkLst>
            <pc:docMk/>
            <pc:sldMk cId="353160430" sldId="265"/>
            <ac:spMk id="9" creationId="{D2067CB3-3031-5743-2CB6-E2D1E71F8D8D}"/>
          </ac:spMkLst>
        </pc:spChg>
      </pc:sldChg>
      <pc:sldChg chg="addSp delSp modSp mod">
        <pc:chgData name="Mark Huntly" userId="2f894ec6-1403-4f17-b28b-5f1f7519461e" providerId="ADAL" clId="{92DD643F-878E-4968-ABA1-794DE34D6974}" dt="2025-10-12T14:02:18.796" v="1789" actId="1076"/>
        <pc:sldMkLst>
          <pc:docMk/>
          <pc:sldMk cId="1548069859" sldId="266"/>
        </pc:sldMkLst>
        <pc:spChg chg="mod">
          <ac:chgData name="Mark Huntly" userId="2f894ec6-1403-4f17-b28b-5f1f7519461e" providerId="ADAL" clId="{92DD643F-878E-4968-ABA1-794DE34D6974}" dt="2025-10-12T13:56:08.196" v="1491" actId="20577"/>
          <ac:spMkLst>
            <pc:docMk/>
            <pc:sldMk cId="1548069859" sldId="266"/>
            <ac:spMk id="4" creationId="{B9DAC7F0-C922-2AB2-B07A-20DF2D871F7F}"/>
          </ac:spMkLst>
        </pc:spChg>
        <pc:spChg chg="mod">
          <ac:chgData name="Mark Huntly" userId="2f894ec6-1403-4f17-b28b-5f1f7519461e" providerId="ADAL" clId="{92DD643F-878E-4968-ABA1-794DE34D6974}" dt="2025-10-12T13:58:48.568" v="1751" actId="20577"/>
          <ac:spMkLst>
            <pc:docMk/>
            <pc:sldMk cId="1548069859" sldId="266"/>
            <ac:spMk id="9" creationId="{4017FAA9-58B8-AC08-43B7-BA15D8B9BE26}"/>
          </ac:spMkLst>
        </pc:spChg>
        <pc:spChg chg="del">
          <ac:chgData name="Mark Huntly" userId="2f894ec6-1403-4f17-b28b-5f1f7519461e" providerId="ADAL" clId="{92DD643F-878E-4968-ABA1-794DE34D6974}" dt="2025-10-12T13:56:13.276" v="1493" actId="478"/>
          <ac:spMkLst>
            <pc:docMk/>
            <pc:sldMk cId="1548069859" sldId="266"/>
            <ac:spMk id="11" creationId="{786EF700-3C40-835F-B75E-48BE6022A07B}"/>
          </ac:spMkLst>
        </pc:spChg>
        <pc:spChg chg="add mod">
          <ac:chgData name="Mark Huntly" userId="2f894ec6-1403-4f17-b28b-5f1f7519461e" providerId="ADAL" clId="{92DD643F-878E-4968-ABA1-794DE34D6974}" dt="2025-10-12T13:59:15.081" v="1752"/>
          <ac:spMkLst>
            <pc:docMk/>
            <pc:sldMk cId="1548069859" sldId="266"/>
            <ac:spMk id="12" creationId="{0C98E8E8-FA5E-9F33-F91B-0E47214E6A5C}"/>
          </ac:spMkLst>
        </pc:spChg>
        <pc:spChg chg="add mod">
          <ac:chgData name="Mark Huntly" userId="2f894ec6-1403-4f17-b28b-5f1f7519461e" providerId="ADAL" clId="{92DD643F-878E-4968-ABA1-794DE34D6974}" dt="2025-10-12T13:59:15.081" v="1752"/>
          <ac:spMkLst>
            <pc:docMk/>
            <pc:sldMk cId="1548069859" sldId="266"/>
            <ac:spMk id="14" creationId="{2DDCDB86-6074-7BC5-AD2D-24383461124F}"/>
          </ac:spMkLst>
        </pc:spChg>
        <pc:spChg chg="add mod">
          <ac:chgData name="Mark Huntly" userId="2f894ec6-1403-4f17-b28b-5f1f7519461e" providerId="ADAL" clId="{92DD643F-878E-4968-ABA1-794DE34D6974}" dt="2025-10-12T13:59:15.081" v="1752"/>
          <ac:spMkLst>
            <pc:docMk/>
            <pc:sldMk cId="1548069859" sldId="266"/>
            <ac:spMk id="17" creationId="{5FE0F1E5-B5D2-F895-6ABA-53426D2B8FCF}"/>
          </ac:spMkLst>
        </pc:spChg>
        <pc:spChg chg="add mod">
          <ac:chgData name="Mark Huntly" userId="2f894ec6-1403-4f17-b28b-5f1f7519461e" providerId="ADAL" clId="{92DD643F-878E-4968-ABA1-794DE34D6974}" dt="2025-10-12T13:59:15.081" v="1752"/>
          <ac:spMkLst>
            <pc:docMk/>
            <pc:sldMk cId="1548069859" sldId="266"/>
            <ac:spMk id="19" creationId="{435C9246-6B96-390F-6E0B-C9537093D62F}"/>
          </ac:spMkLst>
        </pc:spChg>
        <pc:spChg chg="add mod">
          <ac:chgData name="Mark Huntly" userId="2f894ec6-1403-4f17-b28b-5f1f7519461e" providerId="ADAL" clId="{92DD643F-878E-4968-ABA1-794DE34D6974}" dt="2025-10-12T13:59:15.081" v="1752"/>
          <ac:spMkLst>
            <pc:docMk/>
            <pc:sldMk cId="1548069859" sldId="266"/>
            <ac:spMk id="20" creationId="{14A43C1B-6823-E1DE-B915-435D0A41B7EB}"/>
          </ac:spMkLst>
        </pc:spChg>
        <pc:spChg chg="add mod">
          <ac:chgData name="Mark Huntly" userId="2f894ec6-1403-4f17-b28b-5f1f7519461e" providerId="ADAL" clId="{92DD643F-878E-4968-ABA1-794DE34D6974}" dt="2025-10-12T13:59:15.081" v="1752"/>
          <ac:spMkLst>
            <pc:docMk/>
            <pc:sldMk cId="1548069859" sldId="266"/>
            <ac:spMk id="25" creationId="{C2438F45-6E61-892C-E9CC-96547811FF89}"/>
          </ac:spMkLst>
        </pc:spChg>
        <pc:spChg chg="add mod">
          <ac:chgData name="Mark Huntly" userId="2f894ec6-1403-4f17-b28b-5f1f7519461e" providerId="ADAL" clId="{92DD643F-878E-4968-ABA1-794DE34D6974}" dt="2025-10-12T13:59:15.081" v="1752"/>
          <ac:spMkLst>
            <pc:docMk/>
            <pc:sldMk cId="1548069859" sldId="266"/>
            <ac:spMk id="27" creationId="{848C06AB-1AD6-A958-8B20-7BE560B7CDEA}"/>
          </ac:spMkLst>
        </pc:spChg>
        <pc:spChg chg="add mod">
          <ac:chgData name="Mark Huntly" userId="2f894ec6-1403-4f17-b28b-5f1f7519461e" providerId="ADAL" clId="{92DD643F-878E-4968-ABA1-794DE34D6974}" dt="2025-10-12T13:59:15.081" v="1752"/>
          <ac:spMkLst>
            <pc:docMk/>
            <pc:sldMk cId="1548069859" sldId="266"/>
            <ac:spMk id="31" creationId="{7CAE759D-38EC-EA7D-AF4F-3352C42CB426}"/>
          </ac:spMkLst>
        </pc:spChg>
        <pc:spChg chg="add mod">
          <ac:chgData name="Mark Huntly" userId="2f894ec6-1403-4f17-b28b-5f1f7519461e" providerId="ADAL" clId="{92DD643F-878E-4968-ABA1-794DE34D6974}" dt="2025-10-12T13:59:15.081" v="1752"/>
          <ac:spMkLst>
            <pc:docMk/>
            <pc:sldMk cId="1548069859" sldId="266"/>
            <ac:spMk id="33" creationId="{3E6CAB91-9882-2AEA-272D-C22B1AE941ED}"/>
          </ac:spMkLst>
        </pc:spChg>
        <pc:spChg chg="add mod">
          <ac:chgData name="Mark Huntly" userId="2f894ec6-1403-4f17-b28b-5f1f7519461e" providerId="ADAL" clId="{92DD643F-878E-4968-ABA1-794DE34D6974}" dt="2025-10-12T13:59:15.081" v="1752"/>
          <ac:spMkLst>
            <pc:docMk/>
            <pc:sldMk cId="1548069859" sldId="266"/>
            <ac:spMk id="42" creationId="{4FF4D606-5EA3-02E9-5022-CE87DA43901F}"/>
          </ac:spMkLst>
        </pc:spChg>
        <pc:spChg chg="add mod">
          <ac:chgData name="Mark Huntly" userId="2f894ec6-1403-4f17-b28b-5f1f7519461e" providerId="ADAL" clId="{92DD643F-878E-4968-ABA1-794DE34D6974}" dt="2025-10-12T14:00:51.445" v="1761" actId="1582"/>
          <ac:spMkLst>
            <pc:docMk/>
            <pc:sldMk cId="1548069859" sldId="266"/>
            <ac:spMk id="44" creationId="{B2C0A0B5-6D11-30E6-72BE-2D8AE46B08F0}"/>
          </ac:spMkLst>
        </pc:spChg>
        <pc:spChg chg="add mod">
          <ac:chgData name="Mark Huntly" userId="2f894ec6-1403-4f17-b28b-5f1f7519461e" providerId="ADAL" clId="{92DD643F-878E-4968-ABA1-794DE34D6974}" dt="2025-10-12T14:01:57.528" v="1788" actId="20577"/>
          <ac:spMkLst>
            <pc:docMk/>
            <pc:sldMk cId="1548069859" sldId="266"/>
            <ac:spMk id="45" creationId="{16A6BAF8-5D6F-6670-F04E-2C65EA6B0AE1}"/>
          </ac:spMkLst>
        </pc:spChg>
        <pc:spChg chg="add">
          <ac:chgData name="Mark Huntly" userId="2f894ec6-1403-4f17-b28b-5f1f7519461e" providerId="ADAL" clId="{92DD643F-878E-4968-ABA1-794DE34D6974}" dt="2025-10-12T14:01:16.136" v="1763" actId="11529"/>
          <ac:spMkLst>
            <pc:docMk/>
            <pc:sldMk cId="1548069859" sldId="266"/>
            <ac:spMk id="46" creationId="{E07F31E8-CE6B-6C7C-0D4A-DA702D60F4D6}"/>
          </ac:spMkLst>
        </pc:spChg>
        <pc:spChg chg="add mod">
          <ac:chgData name="Mark Huntly" userId="2f894ec6-1403-4f17-b28b-5f1f7519461e" providerId="ADAL" clId="{92DD643F-878E-4968-ABA1-794DE34D6974}" dt="2025-10-12T14:02:18.796" v="1789" actId="1076"/>
          <ac:spMkLst>
            <pc:docMk/>
            <pc:sldMk cId="1548069859" sldId="266"/>
            <ac:spMk id="47" creationId="{8A2ECFE1-FA96-61C8-BC72-D069C86EF2AB}"/>
          </ac:spMkLst>
        </pc:spChg>
        <pc:picChg chg="del">
          <ac:chgData name="Mark Huntly" userId="2f894ec6-1403-4f17-b28b-5f1f7519461e" providerId="ADAL" clId="{92DD643F-878E-4968-ABA1-794DE34D6974}" dt="2025-10-12T13:56:15.196" v="1494" actId="478"/>
          <ac:picMkLst>
            <pc:docMk/>
            <pc:sldMk cId="1548069859" sldId="266"/>
            <ac:picMk id="5" creationId="{DFFBB2BA-815E-DBF2-E80C-BE9105752004}"/>
          </ac:picMkLst>
        </pc:picChg>
        <pc:picChg chg="del">
          <ac:chgData name="Mark Huntly" userId="2f894ec6-1403-4f17-b28b-5f1f7519461e" providerId="ADAL" clId="{92DD643F-878E-4968-ABA1-794DE34D6974}" dt="2025-10-12T13:56:11.316" v="1492" actId="478"/>
          <ac:picMkLst>
            <pc:docMk/>
            <pc:sldMk cId="1548069859" sldId="266"/>
            <ac:picMk id="10" creationId="{E5ACCE3E-4839-8B7D-E305-77DAE9C06D46}"/>
          </ac:picMkLst>
        </pc:picChg>
        <pc:picChg chg="add mod">
          <ac:chgData name="Mark Huntly" userId="2f894ec6-1403-4f17-b28b-5f1f7519461e" providerId="ADAL" clId="{92DD643F-878E-4968-ABA1-794DE34D6974}" dt="2025-10-12T13:59:59.914" v="1755" actId="1076"/>
          <ac:picMkLst>
            <pc:docMk/>
            <pc:sldMk cId="1548069859" sldId="266"/>
            <ac:picMk id="43" creationId="{2D69FD00-A046-D17D-5829-58F5D07F08CA}"/>
          </ac:picMkLst>
        </pc:picChg>
      </pc:sldChg>
      <pc:sldChg chg="addSp delSp modSp mod">
        <pc:chgData name="Mark Huntly" userId="2f894ec6-1403-4f17-b28b-5f1f7519461e" providerId="ADAL" clId="{92DD643F-878E-4968-ABA1-794DE34D6974}" dt="2025-10-12T14:06:19.506" v="1851" actId="20577"/>
        <pc:sldMkLst>
          <pc:docMk/>
          <pc:sldMk cId="208292506" sldId="267"/>
        </pc:sldMkLst>
        <pc:spChg chg="mod">
          <ac:chgData name="Mark Huntly" userId="2f894ec6-1403-4f17-b28b-5f1f7519461e" providerId="ADAL" clId="{92DD643F-878E-4968-ABA1-794DE34D6974}" dt="2025-10-12T14:02:53.177" v="1820" actId="20577"/>
          <ac:spMkLst>
            <pc:docMk/>
            <pc:sldMk cId="208292506" sldId="267"/>
            <ac:spMk id="4" creationId="{1F8BD860-2A91-6B4F-C8AF-EC0E58E32D1E}"/>
          </ac:spMkLst>
        </pc:spChg>
        <pc:spChg chg="add">
          <ac:chgData name="Mark Huntly" userId="2f894ec6-1403-4f17-b28b-5f1f7519461e" providerId="ADAL" clId="{92DD643F-878E-4968-ABA1-794DE34D6974}" dt="2025-10-12T14:05:39.766" v="1837"/>
          <ac:spMkLst>
            <pc:docMk/>
            <pc:sldMk cId="208292506" sldId="267"/>
            <ac:spMk id="8" creationId="{E5FB515B-4977-0E36-8EFD-74B0BDE2845B}"/>
          </ac:spMkLst>
        </pc:spChg>
        <pc:spChg chg="add del mod">
          <ac:chgData name="Mark Huntly" userId="2f894ec6-1403-4f17-b28b-5f1f7519461e" providerId="ADAL" clId="{92DD643F-878E-4968-ABA1-794DE34D6974}" dt="2025-10-12T14:06:19.506" v="1851" actId="20577"/>
          <ac:spMkLst>
            <pc:docMk/>
            <pc:sldMk cId="208292506" sldId="267"/>
            <ac:spMk id="9" creationId="{B7C39AEA-72D2-0CB8-00E7-058B9BC7C71E}"/>
          </ac:spMkLst>
        </pc:spChg>
        <pc:picChg chg="del">
          <ac:chgData name="Mark Huntly" userId="2f894ec6-1403-4f17-b28b-5f1f7519461e" providerId="ADAL" clId="{92DD643F-878E-4968-ABA1-794DE34D6974}" dt="2025-10-12T14:02:44.710" v="1804" actId="478"/>
          <ac:picMkLst>
            <pc:docMk/>
            <pc:sldMk cId="208292506" sldId="267"/>
            <ac:picMk id="3" creationId="{E2618EB3-08E6-A76B-76DA-033BBA9DDA8A}"/>
          </ac:picMkLst>
        </pc:picChg>
        <pc:picChg chg="add del mod ord">
          <ac:chgData name="Mark Huntly" userId="2f894ec6-1403-4f17-b28b-5f1f7519461e" providerId="ADAL" clId="{92DD643F-878E-4968-ABA1-794DE34D6974}" dt="2025-10-12T14:03:31.740" v="1822" actId="22"/>
          <ac:picMkLst>
            <pc:docMk/>
            <pc:sldMk cId="208292506" sldId="267"/>
            <ac:picMk id="5" creationId="{B28E12AB-478D-16C7-1C5B-326BA2B422CF}"/>
          </ac:picMkLst>
        </pc:picChg>
        <pc:picChg chg="add mod">
          <ac:chgData name="Mark Huntly" userId="2f894ec6-1403-4f17-b28b-5f1f7519461e" providerId="ADAL" clId="{92DD643F-878E-4968-ABA1-794DE34D6974}" dt="2025-10-12T14:03:53.015" v="1836" actId="14100"/>
          <ac:picMkLst>
            <pc:docMk/>
            <pc:sldMk cId="208292506" sldId="267"/>
            <ac:picMk id="7" creationId="{40741826-D888-607F-4482-457FFDF979C7}"/>
          </ac:picMkLst>
        </pc:picChg>
        <pc:picChg chg="del">
          <ac:chgData name="Mark Huntly" userId="2f894ec6-1403-4f17-b28b-5f1f7519461e" providerId="ADAL" clId="{92DD643F-878E-4968-ABA1-794DE34D6974}" dt="2025-10-12T14:02:45.989" v="1805" actId="478"/>
          <ac:picMkLst>
            <pc:docMk/>
            <pc:sldMk cId="208292506" sldId="267"/>
            <ac:picMk id="12" creationId="{022C589F-ED4B-6889-8FDC-EFEAA066AB63}"/>
          </ac:picMkLst>
        </pc:picChg>
      </pc:sldChg>
      <pc:sldChg chg="addSp delSp modSp mod modNotesTx">
        <pc:chgData name="Mark Huntly" userId="2f894ec6-1403-4f17-b28b-5f1f7519461e" providerId="ADAL" clId="{92DD643F-878E-4968-ABA1-794DE34D6974}" dt="2025-10-12T14:20:07.711" v="2057" actId="1076"/>
        <pc:sldMkLst>
          <pc:docMk/>
          <pc:sldMk cId="3666191541" sldId="268"/>
        </pc:sldMkLst>
        <pc:spChg chg="mod">
          <ac:chgData name="Mark Huntly" userId="2f894ec6-1403-4f17-b28b-5f1f7519461e" providerId="ADAL" clId="{92DD643F-878E-4968-ABA1-794DE34D6974}" dt="2025-10-12T14:06:49.664" v="1862" actId="20577"/>
          <ac:spMkLst>
            <pc:docMk/>
            <pc:sldMk cId="3666191541" sldId="268"/>
            <ac:spMk id="4" creationId="{E68F5A3C-242D-E841-C161-08B7A97D21D5}"/>
          </ac:spMkLst>
        </pc:spChg>
        <pc:spChg chg="mod">
          <ac:chgData name="Mark Huntly" userId="2f894ec6-1403-4f17-b28b-5f1f7519461e" providerId="ADAL" clId="{92DD643F-878E-4968-ABA1-794DE34D6974}" dt="2025-10-12T14:19:45.176" v="2055" actId="20577"/>
          <ac:spMkLst>
            <pc:docMk/>
            <pc:sldMk cId="3666191541" sldId="268"/>
            <ac:spMk id="9" creationId="{2EADE865-5604-BD3F-2207-7E359564EE39}"/>
          </ac:spMkLst>
        </pc:spChg>
        <pc:picChg chg="add mod modCrop">
          <ac:chgData name="Mark Huntly" userId="2f894ec6-1403-4f17-b28b-5f1f7519461e" providerId="ADAL" clId="{92DD643F-878E-4968-ABA1-794DE34D6974}" dt="2025-10-12T14:20:07.711" v="2057" actId="1076"/>
          <ac:picMkLst>
            <pc:docMk/>
            <pc:sldMk cId="3666191541" sldId="268"/>
            <ac:picMk id="3" creationId="{D0A59886-D15D-7B01-2B9F-D492F6FBD7C1}"/>
          </ac:picMkLst>
        </pc:picChg>
        <pc:picChg chg="del">
          <ac:chgData name="Mark Huntly" userId="2f894ec6-1403-4f17-b28b-5f1f7519461e" providerId="ADAL" clId="{92DD643F-878E-4968-ABA1-794DE34D6974}" dt="2025-10-12T14:06:53.675" v="1864" actId="478"/>
          <ac:picMkLst>
            <pc:docMk/>
            <pc:sldMk cId="3666191541" sldId="268"/>
            <ac:picMk id="5" creationId="{D154BC3A-20DE-2942-8627-877A290D5CF4}"/>
          </ac:picMkLst>
        </pc:picChg>
        <pc:picChg chg="del">
          <ac:chgData name="Mark Huntly" userId="2f894ec6-1403-4f17-b28b-5f1f7519461e" providerId="ADAL" clId="{92DD643F-878E-4968-ABA1-794DE34D6974}" dt="2025-10-12T14:06:52.142" v="1863" actId="478"/>
          <ac:picMkLst>
            <pc:docMk/>
            <pc:sldMk cId="3666191541" sldId="268"/>
            <ac:picMk id="7" creationId="{1F5E0398-3CF2-E261-A8C9-43A1085D252D}"/>
          </ac:picMkLst>
        </pc:picChg>
        <pc:picChg chg="add mod">
          <ac:chgData name="Mark Huntly" userId="2f894ec6-1403-4f17-b28b-5f1f7519461e" providerId="ADAL" clId="{92DD643F-878E-4968-ABA1-794DE34D6974}" dt="2025-10-12T14:19:57.293" v="2056" actId="1076"/>
          <ac:picMkLst>
            <pc:docMk/>
            <pc:sldMk cId="3666191541" sldId="268"/>
            <ac:picMk id="8" creationId="{2C69AF38-975B-0B61-44C1-6D0DA75FE85A}"/>
          </ac:picMkLst>
        </pc:picChg>
      </pc:sldChg>
      <pc:sldChg chg="addSp delSp modSp mod ord">
        <pc:chgData name="Mark Huntly" userId="2f894ec6-1403-4f17-b28b-5f1f7519461e" providerId="ADAL" clId="{92DD643F-878E-4968-ABA1-794DE34D6974}" dt="2025-10-12T14:16:28.727" v="2008" actId="20577"/>
        <pc:sldMkLst>
          <pc:docMk/>
          <pc:sldMk cId="2936210192" sldId="269"/>
        </pc:sldMkLst>
        <pc:spChg chg="mod">
          <ac:chgData name="Mark Huntly" userId="2f894ec6-1403-4f17-b28b-5f1f7519461e" providerId="ADAL" clId="{92DD643F-878E-4968-ABA1-794DE34D6974}" dt="2025-10-12T14:13:33.608" v="1960" actId="20577"/>
          <ac:spMkLst>
            <pc:docMk/>
            <pc:sldMk cId="2936210192" sldId="269"/>
            <ac:spMk id="4" creationId="{C7821B11-FFD6-1E28-1E55-C90CB0320C3C}"/>
          </ac:spMkLst>
        </pc:spChg>
        <pc:spChg chg="add">
          <ac:chgData name="Mark Huntly" userId="2f894ec6-1403-4f17-b28b-5f1f7519461e" providerId="ADAL" clId="{92DD643F-878E-4968-ABA1-794DE34D6974}" dt="2025-10-12T14:13:58.044" v="1964"/>
          <ac:spMkLst>
            <pc:docMk/>
            <pc:sldMk cId="2936210192" sldId="269"/>
            <ac:spMk id="5" creationId="{7ED6A011-202D-8A28-BE4D-1529EFADC182}"/>
          </ac:spMkLst>
        </pc:spChg>
        <pc:spChg chg="add mod">
          <ac:chgData name="Mark Huntly" userId="2f894ec6-1403-4f17-b28b-5f1f7519461e" providerId="ADAL" clId="{92DD643F-878E-4968-ABA1-794DE34D6974}" dt="2025-10-12T14:15:41.587" v="2003" actId="20577"/>
          <ac:spMkLst>
            <pc:docMk/>
            <pc:sldMk cId="2936210192" sldId="269"/>
            <ac:spMk id="6" creationId="{8DAE28CC-6780-2100-3E50-1813588C5817}"/>
          </ac:spMkLst>
        </pc:spChg>
        <pc:spChg chg="add">
          <ac:chgData name="Mark Huntly" userId="2f894ec6-1403-4f17-b28b-5f1f7519461e" providerId="ADAL" clId="{92DD643F-878E-4968-ABA1-794DE34D6974}" dt="2025-10-12T14:15:25.287" v="1998"/>
          <ac:spMkLst>
            <pc:docMk/>
            <pc:sldMk cId="2936210192" sldId="269"/>
            <ac:spMk id="7" creationId="{58D149F8-DA78-BFED-7BBA-AB09F07C5B73}"/>
          </ac:spMkLst>
        </pc:spChg>
        <pc:spChg chg="mod">
          <ac:chgData name="Mark Huntly" userId="2f894ec6-1403-4f17-b28b-5f1f7519461e" providerId="ADAL" clId="{92DD643F-878E-4968-ABA1-794DE34D6974}" dt="2025-10-12T14:16:28.727" v="2008" actId="20577"/>
          <ac:spMkLst>
            <pc:docMk/>
            <pc:sldMk cId="2936210192" sldId="269"/>
            <ac:spMk id="9" creationId="{436109C2-0842-9CD2-C8BE-387345756C9A}"/>
          </ac:spMkLst>
        </pc:spChg>
        <pc:picChg chg="del">
          <ac:chgData name="Mark Huntly" userId="2f894ec6-1403-4f17-b28b-5f1f7519461e" providerId="ADAL" clId="{92DD643F-878E-4968-ABA1-794DE34D6974}" dt="2025-10-12T14:13:41.786" v="1963" actId="478"/>
          <ac:picMkLst>
            <pc:docMk/>
            <pc:sldMk cId="2936210192" sldId="269"/>
            <ac:picMk id="2" creationId="{42167435-F5F7-EDCA-29B6-4534F0FAA2F0}"/>
          </ac:picMkLst>
        </pc:picChg>
        <pc:picChg chg="del">
          <ac:chgData name="Mark Huntly" userId="2f894ec6-1403-4f17-b28b-5f1f7519461e" providerId="ADAL" clId="{92DD643F-878E-4968-ABA1-794DE34D6974}" dt="2025-10-12T14:13:41.075" v="1962" actId="478"/>
          <ac:picMkLst>
            <pc:docMk/>
            <pc:sldMk cId="2936210192" sldId="269"/>
            <ac:picMk id="3" creationId="{A54DA06B-E46D-FDE9-FE20-6D1722A42F75}"/>
          </ac:picMkLst>
        </pc:picChg>
        <pc:picChg chg="del">
          <ac:chgData name="Mark Huntly" userId="2f894ec6-1403-4f17-b28b-5f1f7519461e" providerId="ADAL" clId="{92DD643F-878E-4968-ABA1-794DE34D6974}" dt="2025-10-12T14:13:40.369" v="1961" actId="478"/>
          <ac:picMkLst>
            <pc:docMk/>
            <pc:sldMk cId="2936210192" sldId="269"/>
            <ac:picMk id="8" creationId="{17262122-9108-2BB3-90EF-9BAA41B79C32}"/>
          </ac:picMkLst>
        </pc:picChg>
      </pc:sldChg>
      <pc:sldChg chg="addSp delSp modSp mod">
        <pc:chgData name="Mark Huntly" userId="2f894ec6-1403-4f17-b28b-5f1f7519461e" providerId="ADAL" clId="{92DD643F-878E-4968-ABA1-794DE34D6974}" dt="2025-10-12T14:32:38.817" v="2236" actId="14826"/>
        <pc:sldMkLst>
          <pc:docMk/>
          <pc:sldMk cId="3503744471" sldId="270"/>
        </pc:sldMkLst>
        <pc:spChg chg="mod">
          <ac:chgData name="Mark Huntly" userId="2f894ec6-1403-4f17-b28b-5f1f7519461e" providerId="ADAL" clId="{92DD643F-878E-4968-ABA1-794DE34D6974}" dt="2025-10-12T14:26:52.122" v="2180" actId="20577"/>
          <ac:spMkLst>
            <pc:docMk/>
            <pc:sldMk cId="3503744471" sldId="270"/>
            <ac:spMk id="4" creationId="{C8E6557E-7A28-91B9-321D-521DC9593957}"/>
          </ac:spMkLst>
        </pc:spChg>
        <pc:spChg chg="mod">
          <ac:chgData name="Mark Huntly" userId="2f894ec6-1403-4f17-b28b-5f1f7519461e" providerId="ADAL" clId="{92DD643F-878E-4968-ABA1-794DE34D6974}" dt="2025-10-12T14:31:39.581" v="2234" actId="20577"/>
          <ac:spMkLst>
            <pc:docMk/>
            <pc:sldMk cId="3503744471" sldId="270"/>
            <ac:spMk id="9" creationId="{9ADC039A-9978-ECF6-8C7B-A9913EED0FFD}"/>
          </ac:spMkLst>
        </pc:spChg>
        <pc:spChg chg="del">
          <ac:chgData name="Mark Huntly" userId="2f894ec6-1403-4f17-b28b-5f1f7519461e" providerId="ADAL" clId="{92DD643F-878E-4968-ABA1-794DE34D6974}" dt="2025-10-12T14:26:41.823" v="2164" actId="478"/>
          <ac:spMkLst>
            <pc:docMk/>
            <pc:sldMk cId="3503744471" sldId="270"/>
            <ac:spMk id="10" creationId="{DC325A4D-E281-78AC-967A-30A021C63785}"/>
          </ac:spMkLst>
        </pc:spChg>
        <pc:picChg chg="add mod">
          <ac:chgData name="Mark Huntly" userId="2f894ec6-1403-4f17-b28b-5f1f7519461e" providerId="ADAL" clId="{92DD643F-878E-4968-ABA1-794DE34D6974}" dt="2025-10-12T14:32:38.817" v="2236" actId="14826"/>
          <ac:picMkLst>
            <pc:docMk/>
            <pc:sldMk cId="3503744471" sldId="270"/>
            <ac:picMk id="3" creationId="{DFA3C951-6114-B7CD-D695-35603155A2CD}"/>
          </ac:picMkLst>
        </pc:picChg>
        <pc:picChg chg="del">
          <ac:chgData name="Mark Huntly" userId="2f894ec6-1403-4f17-b28b-5f1f7519461e" providerId="ADAL" clId="{92DD643F-878E-4968-ABA1-794DE34D6974}" dt="2025-10-12T14:26:38.587" v="2163" actId="478"/>
          <ac:picMkLst>
            <pc:docMk/>
            <pc:sldMk cId="3503744471" sldId="270"/>
            <ac:picMk id="7" creationId="{048B9EF1-572E-17E6-6E4F-724D49F792ED}"/>
          </ac:picMkLst>
        </pc:picChg>
      </pc:sldChg>
      <pc:sldChg chg="addSp modSp mod ord">
        <pc:chgData name="Mark Huntly" userId="2f894ec6-1403-4f17-b28b-5f1f7519461e" providerId="ADAL" clId="{92DD643F-878E-4968-ABA1-794DE34D6974}" dt="2025-10-12T14:24:32.240" v="2162" actId="20577"/>
        <pc:sldMkLst>
          <pc:docMk/>
          <pc:sldMk cId="3846439314" sldId="271"/>
        </pc:sldMkLst>
        <pc:spChg chg="mod">
          <ac:chgData name="Mark Huntly" userId="2f894ec6-1403-4f17-b28b-5f1f7519461e" providerId="ADAL" clId="{92DD643F-878E-4968-ABA1-794DE34D6974}" dt="2025-10-12T14:21:15.738" v="2085" actId="20577"/>
          <ac:spMkLst>
            <pc:docMk/>
            <pc:sldMk cId="3846439314" sldId="271"/>
            <ac:spMk id="4" creationId="{2E3BE067-8AEC-445D-0DAF-6F71A6275A57}"/>
          </ac:spMkLst>
        </pc:spChg>
        <pc:spChg chg="mod">
          <ac:chgData name="Mark Huntly" userId="2f894ec6-1403-4f17-b28b-5f1f7519461e" providerId="ADAL" clId="{92DD643F-878E-4968-ABA1-794DE34D6974}" dt="2025-10-12T14:24:32.240" v="2162" actId="20577"/>
          <ac:spMkLst>
            <pc:docMk/>
            <pc:sldMk cId="3846439314" sldId="271"/>
            <ac:spMk id="9" creationId="{B6F4DF24-CFED-42DB-416B-68A42F77F2FA}"/>
          </ac:spMkLst>
        </pc:spChg>
        <pc:picChg chg="add mod">
          <ac:chgData name="Mark Huntly" userId="2f894ec6-1403-4f17-b28b-5f1f7519461e" providerId="ADAL" clId="{92DD643F-878E-4968-ABA1-794DE34D6974}" dt="2025-10-12T14:23:12.390" v="2097" actId="1076"/>
          <ac:picMkLst>
            <pc:docMk/>
            <pc:sldMk cId="3846439314" sldId="271"/>
            <ac:picMk id="3" creationId="{2C5CA944-475D-D5BF-C287-988F7713D1B0}"/>
          </ac:picMkLst>
        </pc:picChg>
        <pc:picChg chg="add mod">
          <ac:chgData name="Mark Huntly" userId="2f894ec6-1403-4f17-b28b-5f1f7519461e" providerId="ADAL" clId="{92DD643F-878E-4968-ABA1-794DE34D6974}" dt="2025-10-12T14:22:58.059" v="2093" actId="1076"/>
          <ac:picMkLst>
            <pc:docMk/>
            <pc:sldMk cId="3846439314" sldId="271"/>
            <ac:picMk id="6" creationId="{A9E2B850-B5B5-A7D1-711D-5EC819E1CD29}"/>
          </ac:picMkLst>
        </pc:picChg>
      </pc:sldChg>
      <pc:sldChg chg="modSp mod ord">
        <pc:chgData name="Mark Huntly" userId="2f894ec6-1403-4f17-b28b-5f1f7519461e" providerId="ADAL" clId="{92DD643F-878E-4968-ABA1-794DE34D6974}" dt="2025-10-12T16:59:16.585" v="3392"/>
        <pc:sldMkLst>
          <pc:docMk/>
          <pc:sldMk cId="2033299742" sldId="272"/>
        </pc:sldMkLst>
        <pc:spChg chg="mod">
          <ac:chgData name="Mark Huntly" userId="2f894ec6-1403-4f17-b28b-5f1f7519461e" providerId="ADAL" clId="{92DD643F-878E-4968-ABA1-794DE34D6974}" dt="2025-10-12T15:05:10.532" v="3011" actId="20577"/>
          <ac:spMkLst>
            <pc:docMk/>
            <pc:sldMk cId="2033299742" sldId="272"/>
            <ac:spMk id="4" creationId="{CE3D53CB-473F-A390-FC10-87B8622782CB}"/>
          </ac:spMkLst>
        </pc:spChg>
        <pc:spChg chg="mod">
          <ac:chgData name="Mark Huntly" userId="2f894ec6-1403-4f17-b28b-5f1f7519461e" providerId="ADAL" clId="{92DD643F-878E-4968-ABA1-794DE34D6974}" dt="2025-10-12T15:05:36.226" v="3029" actId="20577"/>
          <ac:spMkLst>
            <pc:docMk/>
            <pc:sldMk cId="2033299742" sldId="272"/>
            <ac:spMk id="9" creationId="{A0524322-5B7A-F3E2-588E-F3123A5B6EFE}"/>
          </ac:spMkLst>
        </pc:spChg>
      </pc:sldChg>
      <pc:sldChg chg="addSp modSp mod ord modNotesTx">
        <pc:chgData name="Mark Huntly" userId="2f894ec6-1403-4f17-b28b-5f1f7519461e" providerId="ADAL" clId="{92DD643F-878E-4968-ABA1-794DE34D6974}" dt="2025-10-12T16:54:40.085" v="3388"/>
        <pc:sldMkLst>
          <pc:docMk/>
          <pc:sldMk cId="1573179827" sldId="273"/>
        </pc:sldMkLst>
        <pc:spChg chg="mod">
          <ac:chgData name="Mark Huntly" userId="2f894ec6-1403-4f17-b28b-5f1f7519461e" providerId="ADAL" clId="{92DD643F-878E-4968-ABA1-794DE34D6974}" dt="2025-10-12T16:29:46.988" v="3285" actId="20577"/>
          <ac:spMkLst>
            <pc:docMk/>
            <pc:sldMk cId="1573179827" sldId="273"/>
            <ac:spMk id="4" creationId="{2451BF51-D35E-9C8D-1F67-731FAC6F2DB3}"/>
          </ac:spMkLst>
        </pc:spChg>
        <pc:spChg chg="add mod">
          <ac:chgData name="Mark Huntly" userId="2f894ec6-1403-4f17-b28b-5f1f7519461e" providerId="ADAL" clId="{92DD643F-878E-4968-ABA1-794DE34D6974}" dt="2025-10-12T16:02:05.536" v="3104" actId="113"/>
          <ac:spMkLst>
            <pc:docMk/>
            <pc:sldMk cId="1573179827" sldId="273"/>
            <ac:spMk id="7" creationId="{A97696D8-77E8-22DF-8C7C-56DB49A13B21}"/>
          </ac:spMkLst>
        </pc:spChg>
        <pc:spChg chg="mod">
          <ac:chgData name="Mark Huntly" userId="2f894ec6-1403-4f17-b28b-5f1f7519461e" providerId="ADAL" clId="{92DD643F-878E-4968-ABA1-794DE34D6974}" dt="2025-10-12T15:55:32.409" v="3095" actId="27636"/>
          <ac:spMkLst>
            <pc:docMk/>
            <pc:sldMk cId="1573179827" sldId="273"/>
            <ac:spMk id="9" creationId="{A028427A-66A3-FA37-54AA-5A744EA5A0B4}"/>
          </ac:spMkLst>
        </pc:spChg>
        <pc:spChg chg="add mod">
          <ac:chgData name="Mark Huntly" userId="2f894ec6-1403-4f17-b28b-5f1f7519461e" providerId="ADAL" clId="{92DD643F-878E-4968-ABA1-794DE34D6974}" dt="2025-10-12T16:04:06.308" v="3136" actId="313"/>
          <ac:spMkLst>
            <pc:docMk/>
            <pc:sldMk cId="1573179827" sldId="273"/>
            <ac:spMk id="12" creationId="{96A453E1-2877-A980-350E-D6AAD5B7C94E}"/>
          </ac:spMkLst>
        </pc:spChg>
        <pc:picChg chg="add mod">
          <ac:chgData name="Mark Huntly" userId="2f894ec6-1403-4f17-b28b-5f1f7519461e" providerId="ADAL" clId="{92DD643F-878E-4968-ABA1-794DE34D6974}" dt="2025-10-12T16:00:34.713" v="3098" actId="14100"/>
          <ac:picMkLst>
            <pc:docMk/>
            <pc:sldMk cId="1573179827" sldId="273"/>
            <ac:picMk id="3" creationId="{205600C0-DDF8-3549-6A29-2C9055DC5507}"/>
          </ac:picMkLst>
        </pc:picChg>
        <pc:picChg chg="add mod">
          <ac:chgData name="Mark Huntly" userId="2f894ec6-1403-4f17-b28b-5f1f7519461e" providerId="ADAL" clId="{92DD643F-878E-4968-ABA1-794DE34D6974}" dt="2025-10-12T16:01:32.277" v="3101" actId="14100"/>
          <ac:picMkLst>
            <pc:docMk/>
            <pc:sldMk cId="1573179827" sldId="273"/>
            <ac:picMk id="6" creationId="{9883A5A4-668C-16B7-69EE-3FAB89E6132C}"/>
          </ac:picMkLst>
        </pc:picChg>
        <pc:cxnChg chg="add mod">
          <ac:chgData name="Mark Huntly" userId="2f894ec6-1403-4f17-b28b-5f1f7519461e" providerId="ADAL" clId="{92DD643F-878E-4968-ABA1-794DE34D6974}" dt="2025-10-12T16:02:19.316" v="3108" actId="1582"/>
          <ac:cxnSpMkLst>
            <pc:docMk/>
            <pc:sldMk cId="1573179827" sldId="273"/>
            <ac:cxnSpMk id="10" creationId="{5E3E08BE-F882-4A0A-2AE4-4C14E3C22AD7}"/>
          </ac:cxnSpMkLst>
        </pc:cxnChg>
      </pc:sldChg>
      <pc:sldChg chg="del">
        <pc:chgData name="Mark Huntly" userId="2f894ec6-1403-4f17-b28b-5f1f7519461e" providerId="ADAL" clId="{92DD643F-878E-4968-ABA1-794DE34D6974}" dt="2025-10-12T16:26:02.660" v="3230" actId="47"/>
        <pc:sldMkLst>
          <pc:docMk/>
          <pc:sldMk cId="2305954978" sldId="274"/>
        </pc:sldMkLst>
      </pc:sldChg>
      <pc:sldChg chg="del">
        <pc:chgData name="Mark Huntly" userId="2f894ec6-1403-4f17-b28b-5f1f7519461e" providerId="ADAL" clId="{92DD643F-878E-4968-ABA1-794DE34D6974}" dt="2025-10-12T16:26:05.968" v="3231" actId="47"/>
        <pc:sldMkLst>
          <pc:docMk/>
          <pc:sldMk cId="3885286756" sldId="275"/>
        </pc:sldMkLst>
      </pc:sldChg>
      <pc:sldChg chg="del">
        <pc:chgData name="Mark Huntly" userId="2f894ec6-1403-4f17-b28b-5f1f7519461e" providerId="ADAL" clId="{92DD643F-878E-4968-ABA1-794DE34D6974}" dt="2025-10-12T16:26:09.515" v="3234" actId="47"/>
        <pc:sldMkLst>
          <pc:docMk/>
          <pc:sldMk cId="566041045" sldId="276"/>
        </pc:sldMkLst>
      </pc:sldChg>
      <pc:sldChg chg="addSp modSp mod ord modNotesTx">
        <pc:chgData name="Mark Huntly" userId="2f894ec6-1403-4f17-b28b-5f1f7519461e" providerId="ADAL" clId="{92DD643F-878E-4968-ABA1-794DE34D6974}" dt="2025-10-12T16:54:40.085" v="3388"/>
        <pc:sldMkLst>
          <pc:docMk/>
          <pc:sldMk cId="1648810729" sldId="277"/>
        </pc:sldMkLst>
        <pc:spChg chg="mod">
          <ac:chgData name="Mark Huntly" userId="2f894ec6-1403-4f17-b28b-5f1f7519461e" providerId="ADAL" clId="{92DD643F-878E-4968-ABA1-794DE34D6974}" dt="2025-10-12T16:29:58.158" v="3301" actId="20577"/>
          <ac:spMkLst>
            <pc:docMk/>
            <pc:sldMk cId="1648810729" sldId="277"/>
            <ac:spMk id="4" creationId="{E76A5066-6A02-67B2-42B9-FAD030A98B62}"/>
          </ac:spMkLst>
        </pc:spChg>
        <pc:spChg chg="mod">
          <ac:chgData name="Mark Huntly" userId="2f894ec6-1403-4f17-b28b-5f1f7519461e" providerId="ADAL" clId="{92DD643F-878E-4968-ABA1-794DE34D6974}" dt="2025-10-12T16:32:44.373" v="3347" actId="14100"/>
          <ac:spMkLst>
            <pc:docMk/>
            <pc:sldMk cId="1648810729" sldId="277"/>
            <ac:spMk id="9" creationId="{27E98FCE-DF93-2AAF-F3D0-854A9C5A765F}"/>
          </ac:spMkLst>
        </pc:spChg>
        <pc:picChg chg="add mod">
          <ac:chgData name="Mark Huntly" userId="2f894ec6-1403-4f17-b28b-5f1f7519461e" providerId="ADAL" clId="{92DD643F-878E-4968-ABA1-794DE34D6974}" dt="2025-10-12T16:32:50.922" v="3349" actId="1076"/>
          <ac:picMkLst>
            <pc:docMk/>
            <pc:sldMk cId="1648810729" sldId="277"/>
            <ac:picMk id="3" creationId="{3C2D588E-726B-62B5-2F84-8E170CD218D6}"/>
          </ac:picMkLst>
        </pc:picChg>
      </pc:sldChg>
      <pc:sldChg chg="del">
        <pc:chgData name="Mark Huntly" userId="2f894ec6-1403-4f17-b28b-5f1f7519461e" providerId="ADAL" clId="{92DD643F-878E-4968-ABA1-794DE34D6974}" dt="2025-10-12T16:26:15.035" v="3235" actId="47"/>
        <pc:sldMkLst>
          <pc:docMk/>
          <pc:sldMk cId="4183374031" sldId="278"/>
        </pc:sldMkLst>
      </pc:sldChg>
      <pc:sldChg chg="del">
        <pc:chgData name="Mark Huntly" userId="2f894ec6-1403-4f17-b28b-5f1f7519461e" providerId="ADAL" clId="{92DD643F-878E-4968-ABA1-794DE34D6974}" dt="2025-10-12T16:26:07.447" v="3232" actId="47"/>
        <pc:sldMkLst>
          <pc:docMk/>
          <pc:sldMk cId="2809821110" sldId="279"/>
        </pc:sldMkLst>
      </pc:sldChg>
      <pc:sldChg chg="del">
        <pc:chgData name="Mark Huntly" userId="2f894ec6-1403-4f17-b28b-5f1f7519461e" providerId="ADAL" clId="{92DD643F-878E-4968-ABA1-794DE34D6974}" dt="2025-10-12T16:26:16.002" v="3236" actId="47"/>
        <pc:sldMkLst>
          <pc:docMk/>
          <pc:sldMk cId="3944594317" sldId="280"/>
        </pc:sldMkLst>
      </pc:sldChg>
      <pc:sldChg chg="del">
        <pc:chgData name="Mark Huntly" userId="2f894ec6-1403-4f17-b28b-5f1f7519461e" providerId="ADAL" clId="{92DD643F-878E-4968-ABA1-794DE34D6974}" dt="2025-10-12T16:26:19.648" v="3237" actId="47"/>
        <pc:sldMkLst>
          <pc:docMk/>
          <pc:sldMk cId="48700972" sldId="281"/>
        </pc:sldMkLst>
      </pc:sldChg>
      <pc:sldChg chg="add del">
        <pc:chgData name="Mark Huntly" userId="2f894ec6-1403-4f17-b28b-5f1f7519461e" providerId="ADAL" clId="{92DD643F-878E-4968-ABA1-794DE34D6974}" dt="2025-10-12T14:00:27.956" v="1757" actId="2890"/>
        <pc:sldMkLst>
          <pc:docMk/>
          <pc:sldMk cId="1474538187" sldId="282"/>
        </pc:sldMkLst>
      </pc:sldChg>
      <pc:sldChg chg="addSp modSp add mod">
        <pc:chgData name="Mark Huntly" userId="2f894ec6-1403-4f17-b28b-5f1f7519461e" providerId="ADAL" clId="{92DD643F-878E-4968-ABA1-794DE34D6974}" dt="2025-10-12T14:43:13.047" v="2602" actId="14100"/>
        <pc:sldMkLst>
          <pc:docMk/>
          <pc:sldMk cId="1644692632" sldId="282"/>
        </pc:sldMkLst>
        <pc:spChg chg="mod">
          <ac:chgData name="Mark Huntly" userId="2f894ec6-1403-4f17-b28b-5f1f7519461e" providerId="ADAL" clId="{92DD643F-878E-4968-ABA1-794DE34D6974}" dt="2025-10-12T14:43:04.784" v="2601" actId="20577"/>
          <ac:spMkLst>
            <pc:docMk/>
            <pc:sldMk cId="1644692632" sldId="282"/>
            <ac:spMk id="9" creationId="{7E449267-58CC-9AFE-28CE-7763CBA3F6E1}"/>
          </ac:spMkLst>
        </pc:spChg>
        <pc:picChg chg="add mod">
          <ac:chgData name="Mark Huntly" userId="2f894ec6-1403-4f17-b28b-5f1f7519461e" providerId="ADAL" clId="{92DD643F-878E-4968-ABA1-794DE34D6974}" dt="2025-10-12T14:43:13.047" v="2602" actId="14100"/>
          <ac:picMkLst>
            <pc:docMk/>
            <pc:sldMk cId="1644692632" sldId="282"/>
            <ac:picMk id="3" creationId="{954EC14D-3A2A-00D8-78A6-FA21863E692E}"/>
          </ac:picMkLst>
        </pc:picChg>
      </pc:sldChg>
      <pc:sldChg chg="addSp modSp add mod ord">
        <pc:chgData name="Mark Huntly" userId="2f894ec6-1403-4f17-b28b-5f1f7519461e" providerId="ADAL" clId="{92DD643F-878E-4968-ABA1-794DE34D6974}" dt="2025-10-12T14:37:14.913" v="2331" actId="20577"/>
        <pc:sldMkLst>
          <pc:docMk/>
          <pc:sldMk cId="1123141413" sldId="283"/>
        </pc:sldMkLst>
        <pc:spChg chg="mod">
          <ac:chgData name="Mark Huntly" userId="2f894ec6-1403-4f17-b28b-5f1f7519461e" providerId="ADAL" clId="{92DD643F-878E-4968-ABA1-794DE34D6974}" dt="2025-10-12T14:37:14.913" v="2331" actId="20577"/>
          <ac:spMkLst>
            <pc:docMk/>
            <pc:sldMk cId="1123141413" sldId="283"/>
            <ac:spMk id="9" creationId="{B3CAE52B-F466-B8B1-31B3-D6B4057D2000}"/>
          </ac:spMkLst>
        </pc:spChg>
        <pc:picChg chg="add mod">
          <ac:chgData name="Mark Huntly" userId="2f894ec6-1403-4f17-b28b-5f1f7519461e" providerId="ADAL" clId="{92DD643F-878E-4968-ABA1-794DE34D6974}" dt="2025-10-12T14:36:17.807" v="2258" actId="14100"/>
          <ac:picMkLst>
            <pc:docMk/>
            <pc:sldMk cId="1123141413" sldId="283"/>
            <ac:picMk id="3" creationId="{A3F7B06D-0324-1DB2-4E4C-DC7B99EE834C}"/>
          </ac:picMkLst>
        </pc:picChg>
      </pc:sldChg>
      <pc:sldChg chg="addSp modSp add mod ord modNotesTx">
        <pc:chgData name="Mark Huntly" userId="2f894ec6-1403-4f17-b28b-5f1f7519461e" providerId="ADAL" clId="{92DD643F-878E-4968-ABA1-794DE34D6974}" dt="2025-10-12T14:39:07.754" v="2447" actId="113"/>
        <pc:sldMkLst>
          <pc:docMk/>
          <pc:sldMk cId="1768988770" sldId="284"/>
        </pc:sldMkLst>
        <pc:spChg chg="mod">
          <ac:chgData name="Mark Huntly" userId="2f894ec6-1403-4f17-b28b-5f1f7519461e" providerId="ADAL" clId="{92DD643F-878E-4968-ABA1-794DE34D6974}" dt="2025-10-12T14:38:17.917" v="2408" actId="20577"/>
          <ac:spMkLst>
            <pc:docMk/>
            <pc:sldMk cId="1768988770" sldId="284"/>
            <ac:spMk id="9" creationId="{407F0AE6-1F03-3EFA-33BB-73FDD6FE8503}"/>
          </ac:spMkLst>
        </pc:spChg>
        <pc:picChg chg="add mod">
          <ac:chgData name="Mark Huntly" userId="2f894ec6-1403-4f17-b28b-5f1f7519461e" providerId="ADAL" clId="{92DD643F-878E-4968-ABA1-794DE34D6974}" dt="2025-10-12T14:35:33.966" v="2256" actId="14100"/>
          <ac:picMkLst>
            <pc:docMk/>
            <pc:sldMk cId="1768988770" sldId="284"/>
            <ac:picMk id="3" creationId="{2B46BE98-6ED1-C523-FA38-ACDEE416B898}"/>
          </ac:picMkLst>
        </pc:picChg>
      </pc:sldChg>
      <pc:sldChg chg="modSp add del mod">
        <pc:chgData name="Mark Huntly" userId="2f894ec6-1403-4f17-b28b-5f1f7519461e" providerId="ADAL" clId="{92DD643F-878E-4968-ABA1-794DE34D6974}" dt="2025-10-12T15:03:23.567" v="2961" actId="47"/>
        <pc:sldMkLst>
          <pc:docMk/>
          <pc:sldMk cId="564943520" sldId="285"/>
        </pc:sldMkLst>
        <pc:spChg chg="mod">
          <ac:chgData name="Mark Huntly" userId="2f894ec6-1403-4f17-b28b-5f1f7519461e" providerId="ADAL" clId="{92DD643F-878E-4968-ABA1-794DE34D6974}" dt="2025-10-12T14:43:32.113" v="2604" actId="27636"/>
          <ac:spMkLst>
            <pc:docMk/>
            <pc:sldMk cId="564943520" sldId="285"/>
            <ac:spMk id="9" creationId="{E75787F3-A503-70BB-9AE1-11671D3FDDA0}"/>
          </ac:spMkLst>
        </pc:spChg>
      </pc:sldChg>
      <pc:sldChg chg="addSp modSp add mod modNotesTx">
        <pc:chgData name="Mark Huntly" userId="2f894ec6-1403-4f17-b28b-5f1f7519461e" providerId="ADAL" clId="{92DD643F-878E-4968-ABA1-794DE34D6974}" dt="2025-10-12T15:04:45.061" v="2985" actId="20577"/>
        <pc:sldMkLst>
          <pc:docMk/>
          <pc:sldMk cId="3103696590" sldId="286"/>
        </pc:sldMkLst>
        <pc:spChg chg="mod">
          <ac:chgData name="Mark Huntly" userId="2f894ec6-1403-4f17-b28b-5f1f7519461e" providerId="ADAL" clId="{92DD643F-878E-4968-ABA1-794DE34D6974}" dt="2025-10-12T15:04:45.061" v="2985" actId="20577"/>
          <ac:spMkLst>
            <pc:docMk/>
            <pc:sldMk cId="3103696590" sldId="286"/>
            <ac:spMk id="4" creationId="{C995F7EF-DFD8-E83D-478E-1FADAF5B2470}"/>
          </ac:spMkLst>
        </pc:spChg>
        <pc:spChg chg="mod">
          <ac:chgData name="Mark Huntly" userId="2f894ec6-1403-4f17-b28b-5f1f7519461e" providerId="ADAL" clId="{92DD643F-878E-4968-ABA1-794DE34D6974}" dt="2025-10-12T14:47:49.690" v="2739" actId="20577"/>
          <ac:spMkLst>
            <pc:docMk/>
            <pc:sldMk cId="3103696590" sldId="286"/>
            <ac:spMk id="9" creationId="{D993DFE4-9342-2CF7-CF84-B1553A4CB935}"/>
          </ac:spMkLst>
        </pc:spChg>
        <pc:picChg chg="add mod">
          <ac:chgData name="Mark Huntly" userId="2f894ec6-1403-4f17-b28b-5f1f7519461e" providerId="ADAL" clId="{92DD643F-878E-4968-ABA1-794DE34D6974}" dt="2025-10-12T14:44:35.271" v="2610" actId="14100"/>
          <ac:picMkLst>
            <pc:docMk/>
            <pc:sldMk cId="3103696590" sldId="286"/>
            <ac:picMk id="3" creationId="{85E5A22B-2CD9-5EA8-0335-938CF1324624}"/>
          </ac:picMkLst>
        </pc:picChg>
      </pc:sldChg>
      <pc:sldChg chg="modSp add mod">
        <pc:chgData name="Mark Huntly" userId="2f894ec6-1403-4f17-b28b-5f1f7519461e" providerId="ADAL" clId="{92DD643F-878E-4968-ABA1-794DE34D6974}" dt="2025-10-12T15:03:10.219" v="2960" actId="20577"/>
        <pc:sldMkLst>
          <pc:docMk/>
          <pc:sldMk cId="83144800" sldId="287"/>
        </pc:sldMkLst>
        <pc:spChg chg="mod">
          <ac:chgData name="Mark Huntly" userId="2f894ec6-1403-4f17-b28b-5f1f7519461e" providerId="ADAL" clId="{92DD643F-878E-4968-ABA1-794DE34D6974}" dt="2025-10-12T15:03:10.219" v="2960" actId="20577"/>
          <ac:spMkLst>
            <pc:docMk/>
            <pc:sldMk cId="83144800" sldId="287"/>
            <ac:spMk id="9" creationId="{D01D99A2-FAFE-7495-DB83-78910B5E0380}"/>
          </ac:spMkLst>
        </pc:spChg>
        <pc:picChg chg="mod">
          <ac:chgData name="Mark Huntly" userId="2f894ec6-1403-4f17-b28b-5f1f7519461e" providerId="ADAL" clId="{92DD643F-878E-4968-ABA1-794DE34D6974}" dt="2025-10-12T14:48:36.604" v="2752" actId="14826"/>
          <ac:picMkLst>
            <pc:docMk/>
            <pc:sldMk cId="83144800" sldId="287"/>
            <ac:picMk id="3" creationId="{3C3FA4D2-1B2F-1DC8-9BD0-5E7DCB0CB730}"/>
          </ac:picMkLst>
        </pc:picChg>
      </pc:sldChg>
      <pc:sldChg chg="addSp delSp modSp add mod">
        <pc:chgData name="Mark Huntly" userId="2f894ec6-1403-4f17-b28b-5f1f7519461e" providerId="ADAL" clId="{92DD643F-878E-4968-ABA1-794DE34D6974}" dt="2025-10-12T14:52:46.767" v="2955" actId="20577"/>
        <pc:sldMkLst>
          <pc:docMk/>
          <pc:sldMk cId="391232874" sldId="288"/>
        </pc:sldMkLst>
        <pc:spChg chg="mod">
          <ac:chgData name="Mark Huntly" userId="2f894ec6-1403-4f17-b28b-5f1f7519461e" providerId="ADAL" clId="{92DD643F-878E-4968-ABA1-794DE34D6974}" dt="2025-10-12T14:52:46.767" v="2955" actId="20577"/>
          <ac:spMkLst>
            <pc:docMk/>
            <pc:sldMk cId="391232874" sldId="288"/>
            <ac:spMk id="9" creationId="{3481AF37-629B-F005-7740-E36EB3452A63}"/>
          </ac:spMkLst>
        </pc:spChg>
        <pc:picChg chg="del">
          <ac:chgData name="Mark Huntly" userId="2f894ec6-1403-4f17-b28b-5f1f7519461e" providerId="ADAL" clId="{92DD643F-878E-4968-ABA1-794DE34D6974}" dt="2025-10-12T14:51:04.292" v="2835" actId="478"/>
          <ac:picMkLst>
            <pc:docMk/>
            <pc:sldMk cId="391232874" sldId="288"/>
            <ac:picMk id="3" creationId="{AFECA8B6-1841-7EDF-9CA9-1F57D806727A}"/>
          </ac:picMkLst>
        </pc:picChg>
        <pc:picChg chg="add mod">
          <ac:chgData name="Mark Huntly" userId="2f894ec6-1403-4f17-b28b-5f1f7519461e" providerId="ADAL" clId="{92DD643F-878E-4968-ABA1-794DE34D6974}" dt="2025-10-12T14:51:29.899" v="2839" actId="14100"/>
          <ac:picMkLst>
            <pc:docMk/>
            <pc:sldMk cId="391232874" sldId="288"/>
            <ac:picMk id="5" creationId="{9122BF1C-E2D2-9FF7-EF7D-F480030BB684}"/>
          </ac:picMkLst>
        </pc:picChg>
      </pc:sldChg>
      <pc:sldChg chg="addSp modSp add mod modNotesTx">
        <pc:chgData name="Mark Huntly" userId="2f894ec6-1403-4f17-b28b-5f1f7519461e" providerId="ADAL" clId="{92DD643F-878E-4968-ABA1-794DE34D6974}" dt="2025-10-12T17:06:39.134" v="3537" actId="20577"/>
        <pc:sldMkLst>
          <pc:docMk/>
          <pc:sldMk cId="549225793" sldId="289"/>
        </pc:sldMkLst>
        <pc:spChg chg="mod">
          <ac:chgData name="Mark Huntly" userId="2f894ec6-1403-4f17-b28b-5f1f7519461e" providerId="ADAL" clId="{92DD643F-878E-4968-ABA1-794DE34D6974}" dt="2025-10-12T16:59:48.585" v="3432" actId="20577"/>
          <ac:spMkLst>
            <pc:docMk/>
            <pc:sldMk cId="549225793" sldId="289"/>
            <ac:spMk id="4" creationId="{CB297510-4B5A-AB12-82B4-BD4E6843D8B4}"/>
          </ac:spMkLst>
        </pc:spChg>
        <pc:spChg chg="mod">
          <ac:chgData name="Mark Huntly" userId="2f894ec6-1403-4f17-b28b-5f1f7519461e" providerId="ADAL" clId="{92DD643F-878E-4968-ABA1-794DE34D6974}" dt="2025-10-12T17:05:03.893" v="3512" actId="20577"/>
          <ac:spMkLst>
            <pc:docMk/>
            <pc:sldMk cId="549225793" sldId="289"/>
            <ac:spMk id="9" creationId="{20B53044-4F39-56C7-48B5-1204302EB7DB}"/>
          </ac:spMkLst>
        </pc:spChg>
        <pc:picChg chg="add mod">
          <ac:chgData name="Mark Huntly" userId="2f894ec6-1403-4f17-b28b-5f1f7519461e" providerId="ADAL" clId="{92DD643F-878E-4968-ABA1-794DE34D6974}" dt="2025-10-12T17:02:27.008" v="3452" actId="1076"/>
          <ac:picMkLst>
            <pc:docMk/>
            <pc:sldMk cId="549225793" sldId="289"/>
            <ac:picMk id="3" creationId="{83CCAEC3-E8EE-29E3-4DBE-26A8B4B49382}"/>
          </ac:picMkLst>
        </pc:picChg>
      </pc:sldChg>
      <pc:sldChg chg="add del">
        <pc:chgData name="Mark Huntly" userId="2f894ec6-1403-4f17-b28b-5f1f7519461e" providerId="ADAL" clId="{92DD643F-878E-4968-ABA1-794DE34D6974}" dt="2025-10-12T16:26:08.434" v="3233" actId="47"/>
        <pc:sldMkLst>
          <pc:docMk/>
          <pc:sldMk cId="820985148" sldId="289"/>
        </pc:sldMkLst>
      </pc:sldChg>
      <pc:sldChg chg="addSp delSp modSp add del mod">
        <pc:chgData name="Mark Huntly" userId="2f894ec6-1403-4f17-b28b-5f1f7519461e" providerId="ADAL" clId="{92DD643F-878E-4968-ABA1-794DE34D6974}" dt="2025-10-12T16:29:03.419" v="3278" actId="47"/>
        <pc:sldMkLst>
          <pc:docMk/>
          <pc:sldMk cId="3690175546" sldId="289"/>
        </pc:sldMkLst>
        <pc:spChg chg="add mod">
          <ac:chgData name="Mark Huntly" userId="2f894ec6-1403-4f17-b28b-5f1f7519461e" providerId="ADAL" clId="{92DD643F-878E-4968-ABA1-794DE34D6974}" dt="2025-10-12T16:27:57.859" v="3277" actId="20577"/>
          <ac:spMkLst>
            <pc:docMk/>
            <pc:sldMk cId="3690175546" sldId="289"/>
            <ac:spMk id="2" creationId="{4136AACE-3366-2B32-4F2C-E7778270D8B3}"/>
          </ac:spMkLst>
        </pc:spChg>
        <pc:spChg chg="del">
          <ac:chgData name="Mark Huntly" userId="2f894ec6-1403-4f17-b28b-5f1f7519461e" providerId="ADAL" clId="{92DD643F-878E-4968-ABA1-794DE34D6974}" dt="2025-10-12T16:26:54.011" v="3242" actId="478"/>
          <ac:spMkLst>
            <pc:docMk/>
            <pc:sldMk cId="3690175546" sldId="289"/>
            <ac:spMk id="7" creationId="{A24C2E2D-A03C-523F-A0B7-297BF508075C}"/>
          </ac:spMkLst>
        </pc:spChg>
        <pc:spChg chg="mod">
          <ac:chgData name="Mark Huntly" userId="2f894ec6-1403-4f17-b28b-5f1f7519461e" providerId="ADAL" clId="{92DD643F-878E-4968-ABA1-794DE34D6974}" dt="2025-10-12T16:26:50.484" v="3241" actId="14100"/>
          <ac:spMkLst>
            <pc:docMk/>
            <pc:sldMk cId="3690175546" sldId="289"/>
            <ac:spMk id="9" creationId="{7FADF8B3-0458-CDB8-67DF-6428500B213B}"/>
          </ac:spMkLst>
        </pc:spChg>
        <pc:picChg chg="del">
          <ac:chgData name="Mark Huntly" userId="2f894ec6-1403-4f17-b28b-5f1f7519461e" providerId="ADAL" clId="{92DD643F-878E-4968-ABA1-794DE34D6974}" dt="2025-10-12T16:26:56.097" v="3244" actId="478"/>
          <ac:picMkLst>
            <pc:docMk/>
            <pc:sldMk cId="3690175546" sldId="289"/>
            <ac:picMk id="3" creationId="{86B32222-F6C1-42BF-F64E-6735735C0126}"/>
          </ac:picMkLst>
        </pc:picChg>
        <pc:picChg chg="mod">
          <ac:chgData name="Mark Huntly" userId="2f894ec6-1403-4f17-b28b-5f1f7519461e" providerId="ADAL" clId="{92DD643F-878E-4968-ABA1-794DE34D6974}" dt="2025-10-12T16:27:32.715" v="3252" actId="14100"/>
          <ac:picMkLst>
            <pc:docMk/>
            <pc:sldMk cId="3690175546" sldId="289"/>
            <ac:picMk id="6" creationId="{31E602BC-4BB8-BCAF-EABF-63A0ED7617C6}"/>
          </ac:picMkLst>
        </pc:picChg>
        <pc:cxnChg chg="del">
          <ac:chgData name="Mark Huntly" userId="2f894ec6-1403-4f17-b28b-5f1f7519461e" providerId="ADAL" clId="{92DD643F-878E-4968-ABA1-794DE34D6974}" dt="2025-10-12T16:26:55.472" v="3243" actId="478"/>
          <ac:cxnSpMkLst>
            <pc:docMk/>
            <pc:sldMk cId="3690175546" sldId="289"/>
            <ac:cxnSpMk id="10" creationId="{42998A3A-3D34-0AF1-F004-1A78F5E56724}"/>
          </ac:cxnSpMkLst>
        </pc:cxnChg>
      </pc:sldChg>
      <pc:sldChg chg="addSp delSp modSp add mod modNotesTx">
        <pc:chgData name="Mark Huntly" userId="2f894ec6-1403-4f17-b28b-5f1f7519461e" providerId="ADAL" clId="{92DD643F-878E-4968-ABA1-794DE34D6974}" dt="2025-10-12T17:26:04.043" v="3668" actId="1076"/>
        <pc:sldMkLst>
          <pc:docMk/>
          <pc:sldMk cId="2024698163" sldId="290"/>
        </pc:sldMkLst>
        <pc:spChg chg="mod">
          <ac:chgData name="Mark Huntly" userId="2f894ec6-1403-4f17-b28b-5f1f7519461e" providerId="ADAL" clId="{92DD643F-878E-4968-ABA1-794DE34D6974}" dt="2025-10-12T17:09:53.110" v="3548" actId="20577"/>
          <ac:spMkLst>
            <pc:docMk/>
            <pc:sldMk cId="2024698163" sldId="290"/>
            <ac:spMk id="4" creationId="{28FC1D75-9A5D-53A0-9499-34226CAA579E}"/>
          </ac:spMkLst>
        </pc:spChg>
        <pc:spChg chg="mod">
          <ac:chgData name="Mark Huntly" userId="2f894ec6-1403-4f17-b28b-5f1f7519461e" providerId="ADAL" clId="{92DD643F-878E-4968-ABA1-794DE34D6974}" dt="2025-10-12T17:25:36.247" v="3664" actId="20577"/>
          <ac:spMkLst>
            <pc:docMk/>
            <pc:sldMk cId="2024698163" sldId="290"/>
            <ac:spMk id="9" creationId="{7CF2DD3D-66BC-D45A-1E0B-104244537755}"/>
          </ac:spMkLst>
        </pc:spChg>
        <pc:picChg chg="del">
          <ac:chgData name="Mark Huntly" userId="2f894ec6-1403-4f17-b28b-5f1f7519461e" providerId="ADAL" clId="{92DD643F-878E-4968-ABA1-794DE34D6974}" dt="2025-10-12T17:08:04.706" v="3539" actId="478"/>
          <ac:picMkLst>
            <pc:docMk/>
            <pc:sldMk cId="2024698163" sldId="290"/>
            <ac:picMk id="3" creationId="{405B9BCD-89D8-BC06-A86C-074462FF6855}"/>
          </ac:picMkLst>
        </pc:picChg>
        <pc:picChg chg="add mod">
          <ac:chgData name="Mark Huntly" userId="2f894ec6-1403-4f17-b28b-5f1f7519461e" providerId="ADAL" clId="{92DD643F-878E-4968-ABA1-794DE34D6974}" dt="2025-10-12T17:19:59.352" v="3643" actId="1076"/>
          <ac:picMkLst>
            <pc:docMk/>
            <pc:sldMk cId="2024698163" sldId="290"/>
            <ac:picMk id="5" creationId="{36F3DAE5-3091-0101-164E-474CC54E88C2}"/>
          </ac:picMkLst>
        </pc:picChg>
        <pc:picChg chg="add mod">
          <ac:chgData name="Mark Huntly" userId="2f894ec6-1403-4f17-b28b-5f1f7519461e" providerId="ADAL" clId="{92DD643F-878E-4968-ABA1-794DE34D6974}" dt="2025-10-12T17:26:04.043" v="3668" actId="1076"/>
          <ac:picMkLst>
            <pc:docMk/>
            <pc:sldMk cId="2024698163" sldId="290"/>
            <ac:picMk id="7" creationId="{6BE24BB7-C3D6-1B6D-214A-56C756DDA3A4}"/>
          </ac:picMkLst>
        </pc:picChg>
      </pc:sldChg>
      <pc:sldChg chg="addSp delSp modSp add mod modNotesTx">
        <pc:chgData name="Mark Huntly" userId="2f894ec6-1403-4f17-b28b-5f1f7519461e" providerId="ADAL" clId="{92DD643F-878E-4968-ABA1-794DE34D6974}" dt="2025-10-12T17:34:04.829" v="3714" actId="20577"/>
        <pc:sldMkLst>
          <pc:docMk/>
          <pc:sldMk cId="478418585" sldId="291"/>
        </pc:sldMkLst>
        <pc:spChg chg="mod">
          <ac:chgData name="Mark Huntly" userId="2f894ec6-1403-4f17-b28b-5f1f7519461e" providerId="ADAL" clId="{92DD643F-878E-4968-ABA1-794DE34D6974}" dt="2025-10-12T17:28:03.785" v="3684" actId="20577"/>
          <ac:spMkLst>
            <pc:docMk/>
            <pc:sldMk cId="478418585" sldId="291"/>
            <ac:spMk id="4" creationId="{9C7C6327-32CA-CAF7-E802-4512679C1A48}"/>
          </ac:spMkLst>
        </pc:spChg>
        <pc:spChg chg="mod">
          <ac:chgData name="Mark Huntly" userId="2f894ec6-1403-4f17-b28b-5f1f7519461e" providerId="ADAL" clId="{92DD643F-878E-4968-ABA1-794DE34D6974}" dt="2025-10-12T17:29:32.752" v="3704" actId="20577"/>
          <ac:spMkLst>
            <pc:docMk/>
            <pc:sldMk cId="478418585" sldId="291"/>
            <ac:spMk id="9" creationId="{7312B76C-5350-DD89-5A1C-1D80C6B3DC54}"/>
          </ac:spMkLst>
        </pc:spChg>
        <pc:picChg chg="add mod">
          <ac:chgData name="Mark Huntly" userId="2f894ec6-1403-4f17-b28b-5f1f7519461e" providerId="ADAL" clId="{92DD643F-878E-4968-ABA1-794DE34D6974}" dt="2025-10-12T17:33:39.476" v="3713" actId="1076"/>
          <ac:picMkLst>
            <pc:docMk/>
            <pc:sldMk cId="478418585" sldId="291"/>
            <ac:picMk id="3" creationId="{13FF8A9C-96CE-54CE-84A0-AEA597198546}"/>
          </ac:picMkLst>
        </pc:picChg>
        <pc:picChg chg="del">
          <ac:chgData name="Mark Huntly" userId="2f894ec6-1403-4f17-b28b-5f1f7519461e" providerId="ADAL" clId="{92DD643F-878E-4968-ABA1-794DE34D6974}" dt="2025-10-12T17:28:31.231" v="3685" actId="478"/>
          <ac:picMkLst>
            <pc:docMk/>
            <pc:sldMk cId="478418585" sldId="291"/>
            <ac:picMk id="5" creationId="{3254224E-7D53-CE28-D08B-56464E2F88CA}"/>
          </ac:picMkLst>
        </pc:picChg>
        <pc:picChg chg="del">
          <ac:chgData name="Mark Huntly" userId="2f894ec6-1403-4f17-b28b-5f1f7519461e" providerId="ADAL" clId="{92DD643F-878E-4968-ABA1-794DE34D6974}" dt="2025-10-12T17:28:34.337" v="3686" actId="478"/>
          <ac:picMkLst>
            <pc:docMk/>
            <pc:sldMk cId="478418585" sldId="291"/>
            <ac:picMk id="7" creationId="{231515AD-8924-D4FE-A71E-002A7F0BDA21}"/>
          </ac:picMkLst>
        </pc:picChg>
      </pc:sldChg>
      <pc:sldChg chg="addSp delSp modSp add mod modNotesTx">
        <pc:chgData name="Mark Huntly" userId="2f894ec6-1403-4f17-b28b-5f1f7519461e" providerId="ADAL" clId="{92DD643F-878E-4968-ABA1-794DE34D6974}" dt="2025-10-12T17:55:40.745" v="3872" actId="20577"/>
        <pc:sldMkLst>
          <pc:docMk/>
          <pc:sldMk cId="2280808731" sldId="292"/>
        </pc:sldMkLst>
        <pc:spChg chg="add mod">
          <ac:chgData name="Mark Huntly" userId="2f894ec6-1403-4f17-b28b-5f1f7519461e" providerId="ADAL" clId="{92DD643F-878E-4968-ABA1-794DE34D6974}" dt="2025-10-12T17:47:29.553" v="3809" actId="1076"/>
          <ac:spMkLst>
            <pc:docMk/>
            <pc:sldMk cId="2280808731" sldId="292"/>
            <ac:spMk id="5" creationId="{E2AAEBBB-D811-E452-A1E0-7D7799C06368}"/>
          </ac:spMkLst>
        </pc:spChg>
        <pc:spChg chg="add mod">
          <ac:chgData name="Mark Huntly" userId="2f894ec6-1403-4f17-b28b-5f1f7519461e" providerId="ADAL" clId="{92DD643F-878E-4968-ABA1-794DE34D6974}" dt="2025-10-12T17:47:36.886" v="3810" actId="1076"/>
          <ac:spMkLst>
            <pc:docMk/>
            <pc:sldMk cId="2280808731" sldId="292"/>
            <ac:spMk id="6" creationId="{90D62FC9-5B4C-CCB6-4551-E5F592F01DB6}"/>
          </ac:spMkLst>
        </pc:spChg>
        <pc:spChg chg="add mod">
          <ac:chgData name="Mark Huntly" userId="2f894ec6-1403-4f17-b28b-5f1f7519461e" providerId="ADAL" clId="{92DD643F-878E-4968-ABA1-794DE34D6974}" dt="2025-10-12T17:47:40.790" v="3811" actId="1076"/>
          <ac:spMkLst>
            <pc:docMk/>
            <pc:sldMk cId="2280808731" sldId="292"/>
            <ac:spMk id="7" creationId="{C2157387-2260-EBE3-51E0-E4554F6F1180}"/>
          </ac:spMkLst>
        </pc:spChg>
        <pc:spChg chg="add del mod">
          <ac:chgData name="Mark Huntly" userId="2f894ec6-1403-4f17-b28b-5f1f7519461e" providerId="ADAL" clId="{92DD643F-878E-4968-ABA1-794DE34D6974}" dt="2025-10-12T17:40:39.269" v="3742" actId="478"/>
          <ac:spMkLst>
            <pc:docMk/>
            <pc:sldMk cId="2280808731" sldId="292"/>
            <ac:spMk id="8" creationId="{D7BDF223-D96A-FF20-7E69-92418F3431E8}"/>
          </ac:spMkLst>
        </pc:spChg>
        <pc:spChg chg="mod">
          <ac:chgData name="Mark Huntly" userId="2f894ec6-1403-4f17-b28b-5f1f7519461e" providerId="ADAL" clId="{92DD643F-878E-4968-ABA1-794DE34D6974}" dt="2025-10-12T17:50:22.299" v="3830" actId="255"/>
          <ac:spMkLst>
            <pc:docMk/>
            <pc:sldMk cId="2280808731" sldId="292"/>
            <ac:spMk id="9" creationId="{BA65A8EE-E7A5-1B3E-536C-29FD7DCAD1E9}"/>
          </ac:spMkLst>
        </pc:spChg>
        <pc:spChg chg="add mod">
          <ac:chgData name="Mark Huntly" userId="2f894ec6-1403-4f17-b28b-5f1f7519461e" providerId="ADAL" clId="{92DD643F-878E-4968-ABA1-794DE34D6974}" dt="2025-10-12T17:47:49.453" v="3812" actId="1076"/>
          <ac:spMkLst>
            <pc:docMk/>
            <pc:sldMk cId="2280808731" sldId="292"/>
            <ac:spMk id="10" creationId="{C1D8B8EC-50B6-2B4D-D61D-6B5604133D95}"/>
          </ac:spMkLst>
        </pc:spChg>
        <pc:spChg chg="add mod">
          <ac:chgData name="Mark Huntly" userId="2f894ec6-1403-4f17-b28b-5f1f7519461e" providerId="ADAL" clId="{92DD643F-878E-4968-ABA1-794DE34D6974}" dt="2025-10-12T17:47:57.408" v="3813" actId="1076"/>
          <ac:spMkLst>
            <pc:docMk/>
            <pc:sldMk cId="2280808731" sldId="292"/>
            <ac:spMk id="11" creationId="{24D70C9A-00C3-AFF5-AAA3-75DFEC2BD4FF}"/>
          </ac:spMkLst>
        </pc:spChg>
        <pc:spChg chg="add mod">
          <ac:chgData name="Mark Huntly" userId="2f894ec6-1403-4f17-b28b-5f1f7519461e" providerId="ADAL" clId="{92DD643F-878E-4968-ABA1-794DE34D6974}" dt="2025-10-12T17:48:04.315" v="3815" actId="14100"/>
          <ac:spMkLst>
            <pc:docMk/>
            <pc:sldMk cId="2280808731" sldId="292"/>
            <ac:spMk id="12" creationId="{AAFD44B1-D421-23F3-6953-336A4D141C07}"/>
          </ac:spMkLst>
        </pc:spChg>
        <pc:spChg chg="add mod">
          <ac:chgData name="Mark Huntly" userId="2f894ec6-1403-4f17-b28b-5f1f7519461e" providerId="ADAL" clId="{92DD643F-878E-4968-ABA1-794DE34D6974}" dt="2025-10-12T17:49:11.304" v="3822" actId="1076"/>
          <ac:spMkLst>
            <pc:docMk/>
            <pc:sldMk cId="2280808731" sldId="292"/>
            <ac:spMk id="13" creationId="{181A4144-AA5F-C3F2-BEB4-834EBDB55FA4}"/>
          </ac:spMkLst>
        </pc:spChg>
        <pc:picChg chg="add mod">
          <ac:chgData name="Mark Huntly" userId="2f894ec6-1403-4f17-b28b-5f1f7519461e" providerId="ADAL" clId="{92DD643F-878E-4968-ABA1-794DE34D6974}" dt="2025-10-12T17:50:36.358" v="3842" actId="1035"/>
          <ac:picMkLst>
            <pc:docMk/>
            <pc:sldMk cId="2280808731" sldId="292"/>
            <ac:picMk id="2" creationId="{E8D62155-AFB7-8159-5230-AFAC0F1C8C23}"/>
          </ac:picMkLst>
        </pc:picChg>
        <pc:picChg chg="del">
          <ac:chgData name="Mark Huntly" userId="2f894ec6-1403-4f17-b28b-5f1f7519461e" providerId="ADAL" clId="{92DD643F-878E-4968-ABA1-794DE34D6974}" dt="2025-10-12T17:35:38.003" v="3716" actId="478"/>
          <ac:picMkLst>
            <pc:docMk/>
            <pc:sldMk cId="2280808731" sldId="292"/>
            <ac:picMk id="3" creationId="{ACFA499D-2C99-5543-7193-C70CD5A5BA62}"/>
          </ac:picMkLst>
        </pc:picChg>
      </pc:sldChg>
      <pc:sldChg chg="addSp delSp modSp add mod modNotesTx">
        <pc:chgData name="Mark Huntly" userId="2f894ec6-1403-4f17-b28b-5f1f7519461e" providerId="ADAL" clId="{92DD643F-878E-4968-ABA1-794DE34D6974}" dt="2025-10-12T20:26:52.045" v="4382" actId="20577"/>
        <pc:sldMkLst>
          <pc:docMk/>
          <pc:sldMk cId="1530872982" sldId="293"/>
        </pc:sldMkLst>
        <pc:spChg chg="mod">
          <ac:chgData name="Mark Huntly" userId="2f894ec6-1403-4f17-b28b-5f1f7519461e" providerId="ADAL" clId="{92DD643F-878E-4968-ABA1-794DE34D6974}" dt="2025-10-12T17:56:13.884" v="3887" actId="20577"/>
          <ac:spMkLst>
            <pc:docMk/>
            <pc:sldMk cId="1530872982" sldId="293"/>
            <ac:spMk id="4" creationId="{5EE475DF-2BFF-52F1-1269-5C3C624946E1}"/>
          </ac:spMkLst>
        </pc:spChg>
        <pc:spChg chg="del">
          <ac:chgData name="Mark Huntly" userId="2f894ec6-1403-4f17-b28b-5f1f7519461e" providerId="ADAL" clId="{92DD643F-878E-4968-ABA1-794DE34D6974}" dt="2025-10-12T17:53:52.251" v="3849" actId="478"/>
          <ac:spMkLst>
            <pc:docMk/>
            <pc:sldMk cId="1530872982" sldId="293"/>
            <ac:spMk id="5" creationId="{C9387807-7A86-E2B5-41F9-67FE4D8D215A}"/>
          </ac:spMkLst>
        </pc:spChg>
        <pc:spChg chg="del">
          <ac:chgData name="Mark Huntly" userId="2f894ec6-1403-4f17-b28b-5f1f7519461e" providerId="ADAL" clId="{92DD643F-878E-4968-ABA1-794DE34D6974}" dt="2025-10-12T17:54:14.949" v="3857" actId="478"/>
          <ac:spMkLst>
            <pc:docMk/>
            <pc:sldMk cId="1530872982" sldId="293"/>
            <ac:spMk id="6" creationId="{1184B798-D9EB-8DEA-C9AE-C80983A50BA1}"/>
          </ac:spMkLst>
        </pc:spChg>
        <pc:spChg chg="del">
          <ac:chgData name="Mark Huntly" userId="2f894ec6-1403-4f17-b28b-5f1f7519461e" providerId="ADAL" clId="{92DD643F-878E-4968-ABA1-794DE34D6974}" dt="2025-10-12T17:53:57.502" v="3852" actId="478"/>
          <ac:spMkLst>
            <pc:docMk/>
            <pc:sldMk cId="1530872982" sldId="293"/>
            <ac:spMk id="7" creationId="{D244728D-9808-C239-4A6A-BE1184C4C2CE}"/>
          </ac:spMkLst>
        </pc:spChg>
        <pc:spChg chg="mod">
          <ac:chgData name="Mark Huntly" userId="2f894ec6-1403-4f17-b28b-5f1f7519461e" providerId="ADAL" clId="{92DD643F-878E-4968-ABA1-794DE34D6974}" dt="2025-10-12T20:26:52.045" v="4382" actId="20577"/>
          <ac:spMkLst>
            <pc:docMk/>
            <pc:sldMk cId="1530872982" sldId="293"/>
            <ac:spMk id="9" creationId="{B439A0DE-E56F-186B-F964-942203CD0334}"/>
          </ac:spMkLst>
        </pc:spChg>
        <pc:spChg chg="del mod">
          <ac:chgData name="Mark Huntly" userId="2f894ec6-1403-4f17-b28b-5f1f7519461e" providerId="ADAL" clId="{92DD643F-878E-4968-ABA1-794DE34D6974}" dt="2025-10-12T17:53:43.620" v="3846" actId="478"/>
          <ac:spMkLst>
            <pc:docMk/>
            <pc:sldMk cId="1530872982" sldId="293"/>
            <ac:spMk id="10" creationId="{781223F0-7B83-381F-BE35-54F97EE9845A}"/>
          </ac:spMkLst>
        </pc:spChg>
        <pc:spChg chg="del">
          <ac:chgData name="Mark Huntly" userId="2f894ec6-1403-4f17-b28b-5f1f7519461e" providerId="ADAL" clId="{92DD643F-878E-4968-ABA1-794DE34D6974}" dt="2025-10-12T17:53:53.685" v="3850" actId="478"/>
          <ac:spMkLst>
            <pc:docMk/>
            <pc:sldMk cId="1530872982" sldId="293"/>
            <ac:spMk id="11" creationId="{7D4D9024-1C34-EF92-AF12-7B9B8B104F57}"/>
          </ac:spMkLst>
        </pc:spChg>
        <pc:spChg chg="del">
          <ac:chgData name="Mark Huntly" userId="2f894ec6-1403-4f17-b28b-5f1f7519461e" providerId="ADAL" clId="{92DD643F-878E-4968-ABA1-794DE34D6974}" dt="2025-10-12T17:53:55.942" v="3851" actId="478"/>
          <ac:spMkLst>
            <pc:docMk/>
            <pc:sldMk cId="1530872982" sldId="293"/>
            <ac:spMk id="12" creationId="{B2486C23-1415-02D8-5428-9C628846A26E}"/>
          </ac:spMkLst>
        </pc:spChg>
        <pc:spChg chg="del">
          <ac:chgData name="Mark Huntly" userId="2f894ec6-1403-4f17-b28b-5f1f7519461e" providerId="ADAL" clId="{92DD643F-878E-4968-ABA1-794DE34D6974}" dt="2025-10-12T17:54:02.133" v="3853" actId="478"/>
          <ac:spMkLst>
            <pc:docMk/>
            <pc:sldMk cId="1530872982" sldId="293"/>
            <ac:spMk id="13" creationId="{9FD732CE-8435-044A-7FC9-8CD95B091965}"/>
          </ac:spMkLst>
        </pc:spChg>
        <pc:picChg chg="del">
          <ac:chgData name="Mark Huntly" userId="2f894ec6-1403-4f17-b28b-5f1f7519461e" providerId="ADAL" clId="{92DD643F-878E-4968-ABA1-794DE34D6974}" dt="2025-10-12T17:53:38.638" v="3844" actId="478"/>
          <ac:picMkLst>
            <pc:docMk/>
            <pc:sldMk cId="1530872982" sldId="293"/>
            <ac:picMk id="2" creationId="{01309A14-C8EE-A8F6-4E49-1B7FC0FF928D}"/>
          </ac:picMkLst>
        </pc:picChg>
        <pc:picChg chg="add mod">
          <ac:chgData name="Mark Huntly" userId="2f894ec6-1403-4f17-b28b-5f1f7519461e" providerId="ADAL" clId="{92DD643F-878E-4968-ABA1-794DE34D6974}" dt="2025-10-12T20:23:18.067" v="4060" actId="1076"/>
          <ac:picMkLst>
            <pc:docMk/>
            <pc:sldMk cId="1530872982" sldId="293"/>
            <ac:picMk id="8" creationId="{041587ED-900B-D72C-AD65-C1F97B4F65C6}"/>
          </ac:picMkLst>
        </pc:picChg>
      </pc:sldChg>
      <pc:sldChg chg="addSp modSp add mod">
        <pc:chgData name="Mark Huntly" userId="2f894ec6-1403-4f17-b28b-5f1f7519461e" providerId="ADAL" clId="{92DD643F-878E-4968-ABA1-794DE34D6974}" dt="2025-10-12T18:02:31.323" v="3956" actId="1582"/>
        <pc:sldMkLst>
          <pc:docMk/>
          <pc:sldMk cId="104825996" sldId="294"/>
        </pc:sldMkLst>
        <pc:spChg chg="mod">
          <ac:chgData name="Mark Huntly" userId="2f894ec6-1403-4f17-b28b-5f1f7519461e" providerId="ADAL" clId="{92DD643F-878E-4968-ABA1-794DE34D6974}" dt="2025-10-12T17:57:47.806" v="3924" actId="20577"/>
          <ac:spMkLst>
            <pc:docMk/>
            <pc:sldMk cId="104825996" sldId="294"/>
            <ac:spMk id="4" creationId="{BB8D1E08-8DFD-A390-909A-83EAA4290DFA}"/>
          </ac:spMkLst>
        </pc:spChg>
        <pc:spChg chg="add mod">
          <ac:chgData name="Mark Huntly" userId="2f894ec6-1403-4f17-b28b-5f1f7519461e" providerId="ADAL" clId="{92DD643F-878E-4968-ABA1-794DE34D6974}" dt="2025-10-12T18:02:31.323" v="3956" actId="1582"/>
          <ac:spMkLst>
            <pc:docMk/>
            <pc:sldMk cId="104825996" sldId="294"/>
            <ac:spMk id="5" creationId="{D5D41C1B-6567-2715-1649-5F9D4DB5ED86}"/>
          </ac:spMkLst>
        </pc:spChg>
        <pc:spChg chg="mod">
          <ac:chgData name="Mark Huntly" userId="2f894ec6-1403-4f17-b28b-5f1f7519461e" providerId="ADAL" clId="{92DD643F-878E-4968-ABA1-794DE34D6974}" dt="2025-10-12T17:59:56.249" v="3937" actId="113"/>
          <ac:spMkLst>
            <pc:docMk/>
            <pc:sldMk cId="104825996" sldId="294"/>
            <ac:spMk id="9" creationId="{8C599BA7-D902-F5CD-E8A5-3C3ACCAC4255}"/>
          </ac:spMkLst>
        </pc:spChg>
        <pc:picChg chg="add mod">
          <ac:chgData name="Mark Huntly" userId="2f894ec6-1403-4f17-b28b-5f1f7519461e" providerId="ADAL" clId="{92DD643F-878E-4968-ABA1-794DE34D6974}" dt="2025-10-12T18:01:05.950" v="3944" actId="1076"/>
          <ac:picMkLst>
            <pc:docMk/>
            <pc:sldMk cId="104825996" sldId="294"/>
            <ac:picMk id="3" creationId="{5465DBBF-7BDA-8CD0-F9B1-28885ACF9CCC}"/>
          </ac:picMkLst>
        </pc:picChg>
      </pc:sldChg>
      <pc:sldChg chg="modSp add mod ord">
        <pc:chgData name="Mark Huntly" userId="2f894ec6-1403-4f17-b28b-5f1f7519461e" providerId="ADAL" clId="{92DD643F-878E-4968-ABA1-794DE34D6974}" dt="2025-10-12T17:57:37.819" v="3914"/>
        <pc:sldMkLst>
          <pc:docMk/>
          <pc:sldMk cId="3166180856" sldId="295"/>
        </pc:sldMkLst>
        <pc:spChg chg="mod">
          <ac:chgData name="Mark Huntly" userId="2f894ec6-1403-4f17-b28b-5f1f7519461e" providerId="ADAL" clId="{92DD643F-878E-4968-ABA1-794DE34D6974}" dt="2025-10-12T17:57:17.556" v="3900" actId="20577"/>
          <ac:spMkLst>
            <pc:docMk/>
            <pc:sldMk cId="3166180856" sldId="295"/>
            <ac:spMk id="4" creationId="{DA58ECD2-9ECE-8A61-52EB-262A461DFDFC}"/>
          </ac:spMkLst>
        </pc:spChg>
      </pc:sldChg>
      <pc:sldChg chg="addSp modSp add mod">
        <pc:chgData name="Mark Huntly" userId="2f894ec6-1403-4f17-b28b-5f1f7519461e" providerId="ADAL" clId="{92DD643F-878E-4968-ABA1-794DE34D6974}" dt="2025-10-12T20:32:21.261" v="4688" actId="20577"/>
        <pc:sldMkLst>
          <pc:docMk/>
          <pc:sldMk cId="725575116" sldId="296"/>
        </pc:sldMkLst>
        <pc:spChg chg="add">
          <ac:chgData name="Mark Huntly" userId="2f894ec6-1403-4f17-b28b-5f1f7519461e" providerId="ADAL" clId="{92DD643F-878E-4968-ABA1-794DE34D6974}" dt="2025-10-12T20:30:39.949" v="4571" actId="11529"/>
          <ac:spMkLst>
            <pc:docMk/>
            <pc:sldMk cId="725575116" sldId="296"/>
            <ac:spMk id="5" creationId="{9A782041-488E-4858-C8BE-D20AA994266E}"/>
          </ac:spMkLst>
        </pc:spChg>
        <pc:spChg chg="mod">
          <ac:chgData name="Mark Huntly" userId="2f894ec6-1403-4f17-b28b-5f1f7519461e" providerId="ADAL" clId="{92DD643F-878E-4968-ABA1-794DE34D6974}" dt="2025-10-12T20:32:21.261" v="4688" actId="20577"/>
          <ac:spMkLst>
            <pc:docMk/>
            <pc:sldMk cId="725575116" sldId="296"/>
            <ac:spMk id="9" creationId="{AE4805F4-2CBE-049D-61E2-388024CFEF67}"/>
          </ac:spMkLst>
        </pc:spChg>
        <pc:picChg chg="add mod">
          <ac:chgData name="Mark Huntly" userId="2f894ec6-1403-4f17-b28b-5f1f7519461e" providerId="ADAL" clId="{92DD643F-878E-4968-ABA1-794DE34D6974}" dt="2025-10-12T20:30:28.213" v="4569" actId="14100"/>
          <ac:picMkLst>
            <pc:docMk/>
            <pc:sldMk cId="725575116" sldId="296"/>
            <ac:picMk id="3" creationId="{9F5FFD46-E86B-113D-1FBE-2EA8EE5BED6B}"/>
          </ac:picMkLst>
        </pc:picChg>
      </pc:sldChg>
      <pc:sldChg chg="addSp delSp modSp add mod">
        <pc:chgData name="Mark Huntly" userId="2f894ec6-1403-4f17-b28b-5f1f7519461e" providerId="ADAL" clId="{92DD643F-878E-4968-ABA1-794DE34D6974}" dt="2025-10-12T20:39:13.115" v="4853" actId="1582"/>
        <pc:sldMkLst>
          <pc:docMk/>
          <pc:sldMk cId="2034401943" sldId="297"/>
        </pc:sldMkLst>
        <pc:spChg chg="add mod">
          <ac:chgData name="Mark Huntly" userId="2f894ec6-1403-4f17-b28b-5f1f7519461e" providerId="ADAL" clId="{92DD643F-878E-4968-ABA1-794DE34D6974}" dt="2025-10-12T20:39:13.115" v="4853" actId="1582"/>
          <ac:spMkLst>
            <pc:docMk/>
            <pc:sldMk cId="2034401943" sldId="297"/>
            <ac:spMk id="2" creationId="{4744C24C-2105-56DC-68C9-984E2187AC5F}"/>
          </ac:spMkLst>
        </pc:spChg>
        <pc:spChg chg="del mod">
          <ac:chgData name="Mark Huntly" userId="2f894ec6-1403-4f17-b28b-5f1f7519461e" providerId="ADAL" clId="{92DD643F-878E-4968-ABA1-794DE34D6974}" dt="2025-10-12T20:37:08.280" v="4798" actId="478"/>
          <ac:spMkLst>
            <pc:docMk/>
            <pc:sldMk cId="2034401943" sldId="297"/>
            <ac:spMk id="5" creationId="{83FF7B5B-F22A-3F8B-13F8-51D7319D5E60}"/>
          </ac:spMkLst>
        </pc:spChg>
        <pc:spChg chg="mod">
          <ac:chgData name="Mark Huntly" userId="2f894ec6-1403-4f17-b28b-5f1f7519461e" providerId="ADAL" clId="{92DD643F-878E-4968-ABA1-794DE34D6974}" dt="2025-10-12T20:38:03.602" v="4851" actId="20577"/>
          <ac:spMkLst>
            <pc:docMk/>
            <pc:sldMk cId="2034401943" sldId="297"/>
            <ac:spMk id="9" creationId="{1FA6034A-F8FB-9CFA-1FD4-86AB2D773659}"/>
          </ac:spMkLst>
        </pc:spChg>
        <pc:picChg chg="mod">
          <ac:chgData name="Mark Huntly" userId="2f894ec6-1403-4f17-b28b-5f1f7519461e" providerId="ADAL" clId="{92DD643F-878E-4968-ABA1-794DE34D6974}" dt="2025-10-12T20:34:58.978" v="4738" actId="1076"/>
          <ac:picMkLst>
            <pc:docMk/>
            <pc:sldMk cId="2034401943" sldId="297"/>
            <ac:picMk id="3" creationId="{3E05D137-A8E4-2BE7-32C2-EDD49DE26CFD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C3DBD6-D5D7-45D1-A82D-B30EB9481E52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DEBEB4-0A53-4D6B-A3A8-E3F9C5B056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5519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5610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It’s a fundamental concept for modern web applications.</a:t>
            </a:r>
          </a:p>
          <a:p>
            <a:r>
              <a:rPr lang="en-GB" b="1" dirty="0"/>
              <a:t>Asynchronous:</a:t>
            </a:r>
          </a:p>
          <a:p>
            <a:pPr marL="228600" indent="-228600">
              <a:buAutoNum type="arabicPeriod"/>
            </a:pPr>
            <a:r>
              <a:rPr lang="en-GB" dirty="0"/>
              <a:t>User clicks a button</a:t>
            </a:r>
          </a:p>
          <a:p>
            <a:pPr marL="228600" indent="-228600">
              <a:buAutoNum type="arabicPeriod"/>
            </a:pPr>
            <a:r>
              <a:rPr lang="en-GB" dirty="0"/>
              <a:t>Page keeps working normally - user can still interact</a:t>
            </a:r>
          </a:p>
          <a:p>
            <a:pPr marL="228600" indent="-228600">
              <a:buAutoNum type="arabicPeriod"/>
            </a:pPr>
            <a:r>
              <a:rPr lang="en-GB" dirty="0"/>
              <a:t>JavaScript quietly requests data from server in background</a:t>
            </a:r>
          </a:p>
          <a:p>
            <a:pPr marL="228600" indent="-228600">
              <a:buAutoNum type="arabicPeriod"/>
            </a:pPr>
            <a:r>
              <a:rPr lang="en-GB" dirty="0"/>
              <a:t>When data arrives, only that part of page updates</a:t>
            </a:r>
          </a:p>
          <a:p>
            <a:pPr marL="228600" indent="-228600">
              <a:buAutoNum type="arabicPeriod"/>
            </a:pPr>
            <a:r>
              <a:rPr lang="en-GB" dirty="0"/>
              <a:t>No page refresh needed a fundamental concept for modern web applications.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04531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6F8F83-3A4F-3B5F-590B-A5517944B4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06E043C-583B-6587-CD87-DD22F722F30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AD60448-66BF-F5EF-E64D-12892714EB8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88DE2B-69D4-673E-DCDD-67A524D71BB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29152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6F7FFF-5C3C-CB20-81BC-E90122CDC0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53DE30D-6352-3C85-3D06-C88A6441224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0A8C7EC-ACB0-B2FD-304E-78E7CC7ADC9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F86B17-061C-8651-925F-2CE4E9BA544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65231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92192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14DC30-C7E6-6234-4047-88FE09552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D718B86-4704-0E18-4A57-3F34294456F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0B1C12C-8898-BE59-0F6C-A917B7EF340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E1B9B6-474E-5150-DE7F-4F3782A9201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7730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3D055C-E61F-8F6A-FB8A-AF4A0FB49D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DAADFAA-E853-34BD-9BCF-981973F5052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CFD4EE4-5721-F144-FC60-EA67F7320CA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Real example:</a:t>
            </a:r>
            <a:r>
              <a:rPr lang="en-GB" dirty="0"/>
              <a:t> Amazon - select "Electronics" and different products appear instantly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459866-3A07-AC34-CF8B-C6AB155BA01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659669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8E39C7-7545-4DA8-29F2-2CD6716C98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4270B14-7CED-D5A7-F12E-574A4048988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DDB43BA-D609-1543-326E-4746713BEF7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Real Example: </a:t>
            </a:r>
            <a:r>
              <a:rPr lang="en-GB" dirty="0"/>
              <a:t>Flickr photo gallery app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0D33E8-8A03-155D-3864-10BE7CDDF4C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791385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56E5AB-2B72-7463-7FE6-BC8257E558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1539E42-5667-343F-45A0-EEB434448A5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9EF4C7A-AE33-9E1F-EF7C-EBFABDEA96C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Real examples:</a:t>
            </a:r>
            <a:r>
              <a:rPr lang="en-GB" dirty="0"/>
              <a:t> Gmail search, Trello card editing, Notion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65D07B-89FF-1E8C-782F-6187852C768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303445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868962-8978-FCFE-143B-453E2E4769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EAB7C60-8BDE-F4E9-CF58-C457F661D5E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95AD00A-8D1E-02F7-E09B-E0B4F419F38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Real examples:</a:t>
            </a:r>
            <a:r>
              <a:rPr lang="en-GB" dirty="0"/>
              <a:t> live notifications, Chat applications, live stock tickers, sports scores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2C11CE-3503-C989-7305-9EAD42E614A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923867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37AC22-9C34-52F6-ED33-86AAE87AF3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6F1F1D1-431E-ECA8-0FF9-D9E88B173B0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3AE9F02-6F26-CC9F-B319-1B103077544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Real examples:</a:t>
            </a:r>
            <a:r>
              <a:rPr lang="en-GB" dirty="0"/>
              <a:t> News aggregators, blog readers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CF7D90-3E7A-8389-2FB6-9916D3B8EC7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732311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0A3AA9-02A2-453F-31F2-F7AB216C96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E03C050-0C6D-6CDC-875B-77943DD11C2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D63F4B3-8C35-BAA5-2C2D-DB00BD94323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Real examples:</a:t>
            </a:r>
            <a:r>
              <a:rPr lang="en-GB" dirty="0"/>
              <a:t> Google Maps, Uber (location + pricing + routes)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B5A9FF-82F0-A383-1A83-56CDAF5ED7A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900186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FF8A40-D573-06B3-4FE8-99C2F4D68F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6F10A5F-AEFE-21FE-ECFF-FD5EB4CFE88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52C6AC9-8651-C263-763A-AC6C540B7A1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We can make an AJAX request using the jQuery method .ajax()</a:t>
            </a:r>
          </a:p>
          <a:p>
            <a:r>
              <a:rPr lang="en-GB" b="1" dirty="0"/>
              <a:t>This provides the configuration</a:t>
            </a:r>
          </a:p>
          <a:p>
            <a:r>
              <a:rPr lang="en-GB" b="1" dirty="0"/>
              <a:t>Multipurpose Internet Mail Extensions</a:t>
            </a:r>
            <a:r>
              <a:rPr lang="en-GB" dirty="0"/>
              <a:t> (MIME) is a standard that extends the format of email messages to support text in character sets other than ASCII, as well as attachments of audio, video, images, and application programs</a:t>
            </a:r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18208F-7002-255D-0C02-69100C3E3AC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237369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97EC88-2E70-FC30-C6D7-8F2C0D9B38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9BA9D80-71DC-F9A4-F2C9-32439078E14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2781F77-D211-AD41-2FA4-D52852EBC88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The same can be done with PUT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C1FCFD-3CA0-4412-4269-5961764E859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49193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795B5A-17FB-C7E6-8029-077CF8F315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58FF26E-1C1F-A796-2AC9-2D20F3FCBBF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E63776D-9864-AF16-87C7-72E89AB2D3A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C1D80D-6375-D04A-44CD-80D13041DBD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250081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98CE67-81C8-E6A3-B016-0291B5B857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7F3051B-928B-C6D2-1046-4ABB4F09B8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F79C9C0-5975-F052-88DD-211F18DC7B8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CORS is a security mechanism that browsers use to prevent malicious scripts from accessing data they shouldn’t.</a:t>
            </a:r>
          </a:p>
          <a:p>
            <a:r>
              <a:rPr lang="en-GB" dirty="0"/>
              <a:t>There is sometimes a same-origin policy.</a:t>
            </a:r>
          </a:p>
          <a:p>
            <a:r>
              <a:rPr lang="en-GB" dirty="0" err="1"/>
              <a:t>withCredentials</a:t>
            </a:r>
            <a:r>
              <a:rPr lang="en-GB" dirty="0"/>
              <a:t>: true tells jQuery to include cookies and authentication info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573D1C-1E96-0488-CF4C-CD8D395EC4C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945499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770CA9-6F8C-B913-00C5-73F49591D7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F468E1D-A550-B7DC-F424-4F0C6B3998B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4268D79-E624-2AED-FB11-C6623A064D3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Common HTTP Status Codes:</a:t>
            </a:r>
            <a:endParaRPr lang="en-GB" dirty="0"/>
          </a:p>
          <a:p>
            <a:r>
              <a:rPr lang="en-GB" dirty="0"/>
              <a:t>200 - OK (success)</a:t>
            </a:r>
          </a:p>
          <a:p>
            <a:r>
              <a:rPr lang="en-GB" dirty="0"/>
              <a:t>201 - Created (resource created successfully)</a:t>
            </a:r>
          </a:p>
          <a:p>
            <a:r>
              <a:rPr lang="en-GB" dirty="0"/>
              <a:t>204 - No Content (success but no data returned)</a:t>
            </a:r>
          </a:p>
          <a:p>
            <a:r>
              <a:rPr lang="en-GB" dirty="0"/>
              <a:t>400 - Bad Request (client error)</a:t>
            </a:r>
          </a:p>
          <a:p>
            <a:r>
              <a:rPr lang="en-GB" dirty="0"/>
              <a:t>401 - Unauthorized (authentication required)</a:t>
            </a:r>
          </a:p>
          <a:p>
            <a:r>
              <a:rPr lang="en-GB" dirty="0"/>
              <a:t>404 - Not Found</a:t>
            </a:r>
          </a:p>
          <a:p>
            <a:r>
              <a:rPr lang="en-GB" dirty="0"/>
              <a:t>500 - Server Error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F8ADDC-4942-168D-A120-160F074E342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09605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0011C0-6621-253C-DB21-6626C6F3F3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A8DB347-7FE9-2EA4-5513-CECFE60F860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5FA170E-4FDB-7CB9-3665-21FF6539321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dirty="0"/>
              <a:t>In this instance, I don’t think we gain much using promises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dirty="0"/>
              <a:t>You can also use an </a:t>
            </a:r>
            <a:r>
              <a:rPr kumimoji="0" lang="en-GB" altLang="en-US" sz="1200" dirty="0"/>
              <a:t>async…await </a:t>
            </a:r>
            <a:r>
              <a:rPr kumimoji="0" lang="en-GB" altLang="en-US" sz="1200" b="0" dirty="0"/>
              <a:t>approach but you don’t get the same arguments.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dirty="0"/>
              <a:t>Also be careful because typically we do not want to block the user interface on an “await” when making an AJAX call initiated by the user e.g. by clicking a button. 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D4D909-7673-8866-BCD2-B12AF06EC17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374092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884594-1A2E-30B2-02A5-2427FBAB41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AE28497-F2CB-5744-86F4-4D4023F09D9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47373C8-B1D2-980B-01B8-6F27612D251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DC93CB-6C67-ADCA-E50D-91114E17FB2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27690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EEB976-D64D-56C7-7FE1-6E26FAFA2A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CA74F63-B634-6FC1-92F3-9498180D9F9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681AA6C-C7B8-D063-44B9-EA96EB3E3BF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9A9204-21D0-4ACB-7B88-4A080AB7A48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0877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F20518-13E5-3464-7006-7B0FCF46A3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744E45E-02D2-D82E-7AA5-61B7EDEEED4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1F11492-AF74-18CB-2905-DDDBD031B5F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0BD585-55C8-FC36-A4DD-D3BF667CEEF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351423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075876-88B9-1011-A425-9095B4DA1B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EE21B9E-FE12-A1DC-C160-7C73C4C00A8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B7A32EF-EC9F-6894-24CE-5DA443CB4E1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82AE9E-9076-CE5A-B8F3-8B44C4C7147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80170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D6F1B0-2470-073D-210E-A4C0A24687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DA6F1F1-C864-8F4C-6CB6-1ECF2D2A51D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0790FE9-32AB-5801-C3D0-158822D39A7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C65F3F-444E-F6EA-5E1A-6177BF8610A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01177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0FE479-3BB6-3090-5786-48A6862974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6EB8575-38F3-203B-26C3-AFDAF558B77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DE67E18-90E5-6C57-8C47-1DC73945C1E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E23867-DB25-2685-B344-1B76DDAFED3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2064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575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228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08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7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70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5" r:id="rId2"/>
    <p:sldLayoutId id="2147483684" r:id="rId3"/>
    <p:sldLayoutId id="2147483686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2DEF7983-6D99-D6AE-E909-F8EA31D3BDE8}"/>
              </a:ext>
            </a:extLst>
          </p:cNvPr>
          <p:cNvSpPr txBox="1">
            <a:spLocks/>
          </p:cNvSpPr>
          <p:nvPr/>
        </p:nvSpPr>
        <p:spPr>
          <a:xfrm>
            <a:off x="2979926" y="1942810"/>
            <a:ext cx="6232147" cy="297238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8000" b="1" dirty="0">
                <a:solidFill>
                  <a:schemeClr val="bg1"/>
                </a:solidFill>
              </a:rPr>
              <a:t>Ajax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618180-6A26-03E4-BE95-342F3FF2C855}"/>
              </a:ext>
            </a:extLst>
          </p:cNvPr>
          <p:cNvSpPr txBox="1"/>
          <p:nvPr/>
        </p:nvSpPr>
        <p:spPr>
          <a:xfrm>
            <a:off x="9387488" y="69003"/>
            <a:ext cx="2937033" cy="7745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677AE4-B718-57E5-3625-17FF999743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7B1BF40-F79D-1995-0298-B7F086E4EA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Lecture Content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5CB276-E634-F3FA-56B6-00C61FECF4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/>
              <a:t>jQuery (</a:t>
            </a:r>
            <a:r>
              <a:rPr lang="en-US" altLang="en-US" dirty="0" err="1"/>
              <a:t>innerHtml</a:t>
            </a:r>
            <a:r>
              <a:rPr lang="en-US" altLang="en-US" dirty="0"/>
              <a:t>) equivalent</a:t>
            </a:r>
          </a:p>
          <a:p>
            <a:r>
              <a:rPr lang="en-US" altLang="en-US" dirty="0"/>
              <a:t>jQuery and AJAX methods</a:t>
            </a:r>
          </a:p>
          <a:p>
            <a:r>
              <a:rPr lang="en-US" altLang="en-US" dirty="0"/>
              <a:t>AJAX Operation</a:t>
            </a:r>
          </a:p>
          <a:p>
            <a:r>
              <a:rPr lang="en-US" altLang="en-US" dirty="0"/>
              <a:t>AJAX Application</a:t>
            </a:r>
          </a:p>
          <a:p>
            <a:r>
              <a:rPr lang="en-US" altLang="en-US" dirty="0"/>
              <a:t>CORS</a:t>
            </a:r>
          </a:p>
          <a:p>
            <a:r>
              <a:rPr lang="en-US" altLang="en-US" dirty="0"/>
              <a:t>Callbacks</a:t>
            </a:r>
          </a:p>
          <a:p>
            <a:r>
              <a:rPr lang="en-GB" dirty="0"/>
              <a:t>JSON</a:t>
            </a:r>
          </a:p>
        </p:txBody>
      </p:sp>
    </p:spTree>
    <p:extLst>
      <p:ext uri="{BB962C8B-B14F-4D97-AF65-F5344CB8AC3E}">
        <p14:creationId xmlns:p14="http://schemas.microsoft.com/office/powerpoint/2010/main" val="30938159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CBC6A2-2E20-3B06-6FF4-028838C6FC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43AEF0A-F5A0-8604-AC85-8712CB42CA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/>
              <a:t>innerHtml</a:t>
            </a:r>
            <a:r>
              <a:rPr lang="en-GB" b="1" dirty="0"/>
              <a:t> - jQuery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3949412-1943-C82C-80E1-B6B247700F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4493288"/>
          </a:xfrm>
        </p:spPr>
        <p:txBody>
          <a:bodyPr>
            <a:normAutofit/>
          </a:bodyPr>
          <a:lstStyle/>
          <a:p>
            <a:r>
              <a:rPr lang="en-GB" altLang="en-US" dirty="0"/>
              <a:t>When using jQuery, use </a:t>
            </a:r>
            <a:r>
              <a:rPr lang="en-GB" altLang="en-US" b="1" dirty="0"/>
              <a:t>.html() </a:t>
            </a:r>
            <a:r>
              <a:rPr lang="en-GB" altLang="en-US" dirty="0"/>
              <a:t>method instead of </a:t>
            </a:r>
            <a:r>
              <a:rPr lang="en-GB" altLang="en-US" dirty="0" err="1"/>
              <a:t>innerHtml</a:t>
            </a:r>
            <a:r>
              <a:rPr lang="en-GB" altLang="en-US" dirty="0"/>
              <a:t>.</a:t>
            </a:r>
          </a:p>
          <a:p>
            <a:pPr lvl="1"/>
            <a:r>
              <a:rPr lang="en-GB" altLang="en-US" dirty="0"/>
              <a:t>This allows the manipulation of the content within an element.</a:t>
            </a:r>
          </a:p>
          <a:p>
            <a:pPr lvl="1"/>
            <a:endParaRPr lang="en-GB" altLang="en-US" dirty="0"/>
          </a:p>
          <a:p>
            <a:pPr lvl="1"/>
            <a:r>
              <a:rPr lang="en-GB" altLang="en-US" dirty="0" err="1"/>
              <a:t>ie</a:t>
            </a:r>
            <a:r>
              <a:rPr lang="en-GB" altLang="en-US" dirty="0"/>
              <a:t>. Changing all the </a:t>
            </a:r>
            <a:r>
              <a:rPr lang="en-GB" altLang="en-US" b="1" dirty="0"/>
              <a:t>content </a:t>
            </a:r>
            <a:r>
              <a:rPr lang="en-GB" altLang="en-US" dirty="0"/>
              <a:t>within a </a:t>
            </a:r>
            <a:r>
              <a:rPr lang="en-GB" altLang="en-US" b="1" dirty="0"/>
              <a:t>&lt;div&gt;.</a:t>
            </a:r>
          </a:p>
          <a:p>
            <a:pPr>
              <a:buFont typeface="Monotype Sorts" pitchFamily="2" charset="2"/>
              <a:buNone/>
            </a:pPr>
            <a:endParaRPr lang="en-GB" altLang="en-US" dirty="0"/>
          </a:p>
          <a:p>
            <a:pPr lvl="1"/>
            <a:r>
              <a:rPr lang="en-GB" altLang="en-US" dirty="0"/>
              <a:t>Or read contents of a </a:t>
            </a:r>
            <a:r>
              <a:rPr lang="en-GB" altLang="en-US" b="1" dirty="0"/>
              <a:t>&lt;div&gt; </a:t>
            </a:r>
            <a:r>
              <a:rPr lang="en-GB" altLang="en-US" dirty="0"/>
              <a:t>to a variable.</a:t>
            </a:r>
          </a:p>
          <a:p>
            <a:pPr lvl="1"/>
            <a:endParaRPr lang="en-GB" altLang="en-US" dirty="0"/>
          </a:p>
          <a:p>
            <a:pPr lvl="1"/>
            <a:r>
              <a:rPr lang="en-GB" altLang="en-US" dirty="0" err="1"/>
              <a:t>ie</a:t>
            </a:r>
            <a:r>
              <a:rPr lang="en-GB" altLang="en-US" dirty="0"/>
              <a:t>. Using the above </a:t>
            </a:r>
            <a:r>
              <a:rPr lang="en-GB" altLang="en-US" b="1" dirty="0"/>
              <a:t>variable</a:t>
            </a:r>
            <a:r>
              <a:rPr lang="en-GB" altLang="en-US" dirty="0"/>
              <a:t> we can log all the content of the </a:t>
            </a:r>
            <a:r>
              <a:rPr lang="en-GB" altLang="en-US" b="1" dirty="0"/>
              <a:t>&lt;div&gt; </a:t>
            </a:r>
            <a:r>
              <a:rPr lang="en-GB" altLang="en-US" dirty="0"/>
              <a:t>to the console using </a:t>
            </a:r>
            <a:r>
              <a:rPr lang="en-GB" altLang="en-US" b="1" dirty="0"/>
              <a:t>console.log(</a:t>
            </a:r>
            <a:r>
              <a:rPr lang="en-GB" altLang="en-US" b="1" dirty="0" err="1"/>
              <a:t>myHtml</a:t>
            </a:r>
            <a:r>
              <a:rPr lang="en-GB" altLang="en-US" b="1" dirty="0"/>
              <a:t>);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38C5E74-6C7A-6671-B673-21DE7B4BF5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8030" y="3109681"/>
            <a:ext cx="5045751" cy="72592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5470904-6495-C51A-80AF-49CAFB0ED3E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88030" y="3991972"/>
            <a:ext cx="5049471" cy="614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94286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F8147B-2354-2512-5F25-58C0D553E9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E57847D-E30B-0332-2C8C-EE2110178D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jQuery .html()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731E2CE7-79EC-A462-E9EA-0AE7FB8ECF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4764114" cy="3851844"/>
          </a:xfrm>
        </p:spPr>
        <p:txBody>
          <a:bodyPr>
            <a:normAutofit/>
          </a:bodyPr>
          <a:lstStyle/>
          <a:p>
            <a:r>
              <a:rPr lang="en-GB" altLang="en-US" dirty="0"/>
              <a:t>As a practical example, imagine wanting to change a message depending on a user or state, or update the content to show a clicked button:</a:t>
            </a:r>
          </a:p>
          <a:p>
            <a:pPr>
              <a:buNone/>
            </a:pPr>
            <a:endParaRPr lang="en-GB" altLang="en-US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AD39563-4F8A-5ED4-A99C-AB6F2737F1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8465" y="1690645"/>
            <a:ext cx="6604136" cy="39529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53182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283039-7C46-1629-834B-390552E2D2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74A09EA-6E0F-9AE9-707F-A4697D7BA9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jQuery .text()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864E0AD-1868-CC2E-FBFE-44DE7C4786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851844"/>
          </a:xfrm>
        </p:spPr>
        <p:txBody>
          <a:bodyPr>
            <a:normAutofit lnSpcReduction="10000"/>
          </a:bodyPr>
          <a:lstStyle/>
          <a:p>
            <a:r>
              <a:rPr lang="en-GB" altLang="en-US" dirty="0"/>
              <a:t>There is the option to capture all the text inside an element:</a:t>
            </a:r>
          </a:p>
          <a:p>
            <a:endParaRPr lang="en-GB" altLang="en-US" dirty="0"/>
          </a:p>
          <a:p>
            <a:endParaRPr lang="en-GB" altLang="en-US" dirty="0"/>
          </a:p>
          <a:p>
            <a:r>
              <a:rPr lang="en-GB" altLang="en-US" dirty="0"/>
              <a:t>Be careful using this as all text will be changed</a:t>
            </a:r>
          </a:p>
          <a:p>
            <a:pPr lvl="1"/>
            <a:r>
              <a:rPr lang="en-GB" altLang="en-US" sz="2800" dirty="0"/>
              <a:t>Tags within the element will become text.</a:t>
            </a:r>
          </a:p>
          <a:p>
            <a:r>
              <a:rPr lang="en-GB" altLang="en-US" dirty="0"/>
              <a:t>Use .html() for formatting</a:t>
            </a:r>
          </a:p>
          <a:p>
            <a:r>
              <a:rPr lang="en-GB" altLang="en-US" dirty="0"/>
              <a:t>Use .text() for displaying text literally or only wanting plain text.</a:t>
            </a:r>
          </a:p>
          <a:p>
            <a:pPr lvl="1"/>
            <a:r>
              <a:rPr lang="en-GB" altLang="en-US" dirty="0"/>
              <a:t>Or for user input avoiding html injection issues.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1F65667-E4F7-2407-D5B4-6CB42E6646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8284" y="2354256"/>
            <a:ext cx="7175432" cy="86255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33215E2-DA23-F3C9-6815-9A687C056D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10946" y="5096933"/>
            <a:ext cx="5010635" cy="15494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79986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6E6D9C-C693-3020-D3E0-7B3EF08398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DC775C7-D4E6-97C5-D071-F28C31E1D4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Basic AJAX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D2067CB3-3031-5743-2CB6-E2D1E71F8D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851844"/>
          </a:xfrm>
        </p:spPr>
        <p:txBody>
          <a:bodyPr>
            <a:normAutofit lnSpcReduction="10000"/>
          </a:bodyPr>
          <a:lstStyle/>
          <a:p>
            <a:r>
              <a:rPr lang="en-GB" altLang="en-US" sz="3200" dirty="0"/>
              <a:t>AJAX stands for </a:t>
            </a:r>
            <a:r>
              <a:rPr lang="en-GB" altLang="en-US" sz="3200" b="1" dirty="0"/>
              <a:t>Asynchronous JavaScript And XML</a:t>
            </a:r>
          </a:p>
          <a:p>
            <a:r>
              <a:rPr lang="en-GB" altLang="en-US" b="1" dirty="0"/>
              <a:t>Asynchronous</a:t>
            </a:r>
          </a:p>
          <a:p>
            <a:pPr lvl="1"/>
            <a:r>
              <a:rPr lang="en-GB" altLang="en-US" dirty="0"/>
              <a:t>the content of the web page remains unaltered except for that part of page we want to update by loading extra data/content dynamically.</a:t>
            </a:r>
          </a:p>
          <a:p>
            <a:pPr lvl="1"/>
            <a:r>
              <a:rPr lang="en-GB" altLang="en-US" dirty="0"/>
              <a:t>The web page keeps working as normal, the user can still interact while script is run.</a:t>
            </a:r>
          </a:p>
          <a:p>
            <a:r>
              <a:rPr lang="en-GB" altLang="en-US" b="1" dirty="0"/>
              <a:t>JavaScript</a:t>
            </a:r>
          </a:p>
          <a:p>
            <a:pPr lvl="1"/>
            <a:r>
              <a:rPr lang="en-GB" altLang="en-US" dirty="0"/>
              <a:t>The scripting language that is used to provide the interactive behaviour</a:t>
            </a:r>
          </a:p>
          <a:p>
            <a:r>
              <a:rPr lang="en-GB" altLang="en-US" b="1" dirty="0"/>
              <a:t>XML</a:t>
            </a:r>
          </a:p>
          <a:p>
            <a:pPr lvl="1"/>
            <a:r>
              <a:rPr lang="en-GB" altLang="en-US" dirty="0"/>
              <a:t>The original markup for data transfer (though it doesn’t have to be)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531604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C38080-A9A7-6185-13AD-DD8267518E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9DAC7F0-C922-2AB2-B07A-20DF2D871F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AJAX Operation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017FAA9-58B8-AC08-43B7-BA15D8B9BE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851844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altLang="en-US" dirty="0"/>
              <a:t>A user interacts with the web page (DOM).</a:t>
            </a:r>
          </a:p>
          <a:p>
            <a:pPr marL="514350" indent="-514350">
              <a:buFont typeface="+mj-lt"/>
              <a:buAutoNum type="arabicPeriod"/>
            </a:pPr>
            <a:r>
              <a:rPr lang="en-GB" altLang="en-US" dirty="0"/>
              <a:t>AJAX is used to make extra HTTP requests based on interactions after the web page is loaded.</a:t>
            </a:r>
          </a:p>
          <a:p>
            <a:pPr marL="514350" indent="-514350">
              <a:buFont typeface="+mj-lt"/>
              <a:buAutoNum type="arabicPeriod"/>
            </a:pPr>
            <a:r>
              <a:rPr lang="en-GB" altLang="en-US" dirty="0"/>
              <a:t>Data is returned by the server in a HTTP response and updates a specific part of the DOM.</a:t>
            </a:r>
          </a:p>
        </p:txBody>
      </p:sp>
      <p:pic>
        <p:nvPicPr>
          <p:cNvPr id="43" name="Picture 42">
            <a:extLst>
              <a:ext uri="{FF2B5EF4-FFF2-40B4-BE49-F238E27FC236}">
                <a16:creationId xmlns:a16="http://schemas.microsoft.com/office/drawing/2014/main" id="{2D69FD00-A046-D17D-5829-58F5D07F08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3316" y="3664086"/>
            <a:ext cx="5913633" cy="2828789"/>
          </a:xfrm>
          <a:prstGeom prst="rect">
            <a:avLst/>
          </a:prstGeom>
        </p:spPr>
      </p:pic>
      <p:sp>
        <p:nvSpPr>
          <p:cNvPr id="44" name="Rectangle: Rounded Corners 43">
            <a:extLst>
              <a:ext uri="{FF2B5EF4-FFF2-40B4-BE49-F238E27FC236}">
                <a16:creationId xmlns:a16="http://schemas.microsoft.com/office/drawing/2014/main" id="{B2C0A0B5-6D11-30E6-72BE-2D8AE46B08F0}"/>
              </a:ext>
            </a:extLst>
          </p:cNvPr>
          <p:cNvSpPr/>
          <p:nvPr/>
        </p:nvSpPr>
        <p:spPr>
          <a:xfrm>
            <a:off x="2310431" y="4076409"/>
            <a:ext cx="2191767" cy="1601060"/>
          </a:xfrm>
          <a:prstGeom prst="round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16A6BAF8-5D6F-6670-F04E-2C65EA6B0AE1}"/>
              </a:ext>
            </a:extLst>
          </p:cNvPr>
          <p:cNvSpPr/>
          <p:nvPr/>
        </p:nvSpPr>
        <p:spPr>
          <a:xfrm>
            <a:off x="2526815" y="4313734"/>
            <a:ext cx="1779939" cy="48163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Client</a:t>
            </a: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E07F31E8-CE6B-6C7C-0D4A-DA702D60F4D6}"/>
              </a:ext>
            </a:extLst>
          </p:cNvPr>
          <p:cNvSpPr/>
          <p:nvPr/>
        </p:nvSpPr>
        <p:spPr>
          <a:xfrm>
            <a:off x="2526815" y="4948928"/>
            <a:ext cx="823658" cy="62123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8A2ECFE1-FA96-61C8-BC72-D069C86EF2AB}"/>
              </a:ext>
            </a:extLst>
          </p:cNvPr>
          <p:cNvSpPr/>
          <p:nvPr/>
        </p:nvSpPr>
        <p:spPr>
          <a:xfrm>
            <a:off x="3459828" y="4948928"/>
            <a:ext cx="823658" cy="62123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Object Changed</a:t>
            </a:r>
          </a:p>
        </p:txBody>
      </p:sp>
    </p:spTree>
    <p:extLst>
      <p:ext uri="{BB962C8B-B14F-4D97-AF65-F5344CB8AC3E}">
        <p14:creationId xmlns:p14="http://schemas.microsoft.com/office/powerpoint/2010/main" val="15480698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01E935-9238-43CA-46D8-09976C9B09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F8BD860-2A91-6B4F-C8AF-EC0E58E32D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AJAX Implementation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B7C39AEA-72D2-0CB8-00E7-058B9BC7C7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5737781" cy="3851844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altLang="en-US" dirty="0"/>
              <a:t>User clicks "Load More" button</a:t>
            </a:r>
          </a:p>
          <a:p>
            <a:pPr marL="514350" indent="-514350">
              <a:buFont typeface="+mj-lt"/>
              <a:buAutoNum type="arabicPeriod"/>
            </a:pPr>
            <a:r>
              <a:rPr lang="en-GB" altLang="en-US" dirty="0"/>
              <a:t>Page stays responsive (user can scroll, click other buttons)</a:t>
            </a:r>
          </a:p>
          <a:p>
            <a:pPr marL="514350" indent="-514350">
              <a:buFont typeface="+mj-lt"/>
              <a:buAutoNum type="arabicPeriod"/>
            </a:pPr>
            <a:r>
              <a:rPr lang="en-GB" altLang="en-US" dirty="0"/>
              <a:t>JavaScript silently requests data from </a:t>
            </a:r>
            <a:r>
              <a:rPr lang="en-GB" altLang="en-US" dirty="0" err="1"/>
              <a:t>serverServer</a:t>
            </a:r>
            <a:r>
              <a:rPr lang="en-GB" altLang="en-US" dirty="0"/>
              <a:t> responds with new posts (as JSON or HTML)</a:t>
            </a:r>
          </a:p>
          <a:p>
            <a:pPr marL="514350" indent="-514350">
              <a:buFont typeface="+mj-lt"/>
              <a:buAutoNum type="arabicPeriod"/>
            </a:pPr>
            <a:r>
              <a:rPr lang="en-GB" altLang="en-US" dirty="0"/>
              <a:t>Only the #posts section updates</a:t>
            </a:r>
          </a:p>
          <a:p>
            <a:pPr marL="514350" indent="-514350">
              <a:buFont typeface="+mj-lt"/>
              <a:buAutoNum type="arabicPeriod"/>
            </a:pPr>
            <a:r>
              <a:rPr lang="en-GB" altLang="en-US" dirty="0"/>
              <a:t>No page refresh needed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0741826-D888-607F-4482-457FFDF979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825625"/>
            <a:ext cx="5567835" cy="3800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2925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C46E3F-395B-76B1-C716-AE58A8D8D0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7821B11-FFD6-1E28-1E55-C90CB0320C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Traditional / Static website Vs Single Page Website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36109C2-0842-9CD2-C8BE-387345756C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5737780" cy="3851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b="1" dirty="0"/>
              <a:t>	Traditional</a:t>
            </a:r>
          </a:p>
          <a:p>
            <a:r>
              <a:rPr lang="en-GB" altLang="en-US" dirty="0"/>
              <a:t>Click a link → entire page loads</a:t>
            </a:r>
          </a:p>
          <a:p>
            <a:r>
              <a:rPr lang="en-GB" altLang="en-US" dirty="0"/>
              <a:t>Every action = full page reload</a:t>
            </a:r>
          </a:p>
          <a:p>
            <a:r>
              <a:rPr lang="en-GB" altLang="en-US" dirty="0"/>
              <a:t>Feels slow and clunky</a:t>
            </a:r>
          </a:p>
          <a:p>
            <a:r>
              <a:rPr lang="en-GB" altLang="en-US" dirty="0"/>
              <a:t>Users must wait for everything	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</p:txBody>
      </p:sp>
      <p:sp>
        <p:nvSpPr>
          <p:cNvPr id="6" name="Content Placeholder 8">
            <a:extLst>
              <a:ext uri="{FF2B5EF4-FFF2-40B4-BE49-F238E27FC236}">
                <a16:creationId xmlns:a16="http://schemas.microsoft.com/office/drawing/2014/main" id="{8DAE28CC-6780-2100-3E50-1813588C5817}"/>
              </a:ext>
            </a:extLst>
          </p:cNvPr>
          <p:cNvSpPr txBox="1">
            <a:spLocks/>
          </p:cNvSpPr>
          <p:nvPr/>
        </p:nvSpPr>
        <p:spPr>
          <a:xfrm>
            <a:off x="6102286" y="1825625"/>
            <a:ext cx="5737780" cy="38518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altLang="en-US" b="1" dirty="0"/>
              <a:t>	Modern SPA</a:t>
            </a:r>
          </a:p>
          <a:p>
            <a:r>
              <a:rPr lang="en-GB" altLang="en-US" dirty="0"/>
              <a:t>Click a button → just that section updates</a:t>
            </a:r>
          </a:p>
          <a:p>
            <a:r>
              <a:rPr lang="en-GB" altLang="en-US" dirty="0"/>
              <a:t>Feels fast and responsive</a:t>
            </a:r>
          </a:p>
          <a:p>
            <a:r>
              <a:rPr lang="en-GB" altLang="en-US" dirty="0"/>
              <a:t>Like a desktop application</a:t>
            </a:r>
          </a:p>
          <a:p>
            <a:r>
              <a:rPr lang="en-GB" altLang="en-US" dirty="0"/>
              <a:t>Users can keep working	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362101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CFB908-389F-B47C-57BB-3E5432BAA1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E3BE067-8AEC-445D-0DAF-6F71A6275A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AJAX with jQuery Vs Raw JS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B6F4DF24-CFED-42DB-416B-68A42F77F2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5737780" cy="3851844"/>
          </a:xfrm>
        </p:spPr>
        <p:txBody>
          <a:bodyPr>
            <a:normAutofit/>
          </a:bodyPr>
          <a:lstStyle/>
          <a:p>
            <a:r>
              <a:rPr lang="en-GB" altLang="en-US" sz="3300" dirty="0"/>
              <a:t>AJAX abstracts away the complexity.</a:t>
            </a:r>
          </a:p>
          <a:p>
            <a:r>
              <a:rPr lang="en-GB" altLang="en-US" sz="3300" dirty="0"/>
              <a:t>AJAX support becomes powerful.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C5CA944-475D-D5BF-C287-988F7713D1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9383" y="1825625"/>
            <a:ext cx="4019684" cy="107033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9E2B850-B5B5-A7D1-711D-5EC819E1CD2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39383" y="3398468"/>
            <a:ext cx="4019684" cy="2233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64393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E1FAA9-BD25-390D-CB0B-1CD48E477B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68F5A3C-242D-E841-C161-08B7A97D21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XML Vs JSON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EADE865-5604-BD3F-2207-7E359564EE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11481846" cy="3851844"/>
          </a:xfrm>
        </p:spPr>
        <p:txBody>
          <a:bodyPr>
            <a:normAutofit/>
          </a:bodyPr>
          <a:lstStyle/>
          <a:p>
            <a:r>
              <a:rPr lang="en-GB" sz="3200" b="1" dirty="0"/>
              <a:t>Benefits to JSON:					JSON</a:t>
            </a:r>
          </a:p>
          <a:p>
            <a:endParaRPr lang="en-GB" dirty="0"/>
          </a:p>
          <a:p>
            <a:pPr lvl="1"/>
            <a:r>
              <a:rPr lang="en-GB" sz="2800" dirty="0"/>
              <a:t>Lighter weight (smaller file size)</a:t>
            </a:r>
          </a:p>
          <a:p>
            <a:pPr lvl="1"/>
            <a:r>
              <a:rPr lang="en-GB" sz="2800" dirty="0"/>
              <a:t>Easier to parse in JavaScript</a:t>
            </a:r>
          </a:p>
          <a:p>
            <a:pPr lvl="1"/>
            <a:r>
              <a:rPr lang="en-GB" sz="2800" dirty="0"/>
              <a:t>Native JavaScript support				</a:t>
            </a:r>
            <a:r>
              <a:rPr lang="en-GB" sz="2800" b="1" dirty="0"/>
              <a:t>XML</a:t>
            </a:r>
            <a:endParaRPr lang="en-GB" sz="2800" dirty="0"/>
          </a:p>
          <a:p>
            <a:pPr lvl="1"/>
            <a:r>
              <a:rPr lang="en-GB" sz="2800" dirty="0"/>
              <a:t>More widely used in modern APIs</a:t>
            </a:r>
          </a:p>
          <a:p>
            <a:endParaRPr lang="en-GB" alt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0A59886-D15D-7B01-2B9F-D492F6FBD7C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1057"/>
          <a:stretch>
            <a:fillRect/>
          </a:stretch>
        </p:blipFill>
        <p:spPr>
          <a:xfrm>
            <a:off x="7321283" y="4350275"/>
            <a:ext cx="3815107" cy="115008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C69AF38-975B-0B61-44C1-6D0DA75FE85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21283" y="2474885"/>
            <a:ext cx="3309490" cy="1156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61915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B5B474-4D84-7F62-88AA-FD4154283E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8E6557E-7A28-91B9-321D-521DC95939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AJAX Application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ADC039A-9978-ECF6-8C7B-A9913EED0F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11481846" cy="3851844"/>
          </a:xfrm>
        </p:spPr>
        <p:txBody>
          <a:bodyPr>
            <a:normAutofit/>
          </a:bodyPr>
          <a:lstStyle/>
          <a:p>
            <a:r>
              <a:rPr lang="en-GB" altLang="en-US" dirty="0"/>
              <a:t>Use AJAX to build interactive web pages (single page applications)</a:t>
            </a:r>
          </a:p>
          <a:p>
            <a:r>
              <a:rPr lang="en-GB" altLang="en-US" dirty="0"/>
              <a:t>For example:</a:t>
            </a:r>
          </a:p>
          <a:p>
            <a:pPr lvl="1"/>
            <a:r>
              <a:rPr lang="en-GB" altLang="en-US" dirty="0"/>
              <a:t>Allow server to validate form contents</a:t>
            </a:r>
          </a:p>
          <a:p>
            <a:pPr lvl="1"/>
            <a:r>
              <a:rPr lang="en-GB" altLang="en-US" dirty="0" err="1"/>
              <a:t>ie</a:t>
            </a:r>
            <a:r>
              <a:rPr lang="en-GB" altLang="en-US" dirty="0"/>
              <a:t>. Email used validation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FA3C951-6114-B7CD-D695-35603155A2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34535" y="2317732"/>
            <a:ext cx="6172798" cy="3215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37444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CFD1CE-E092-F570-DF9E-4A569214DE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B96A56B-4943-6C0B-59AA-6A673FE265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AJAX Application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B3CAE52B-F466-B8B1-31B3-D6B4057D20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11481846" cy="3851844"/>
          </a:xfrm>
        </p:spPr>
        <p:txBody>
          <a:bodyPr>
            <a:normAutofit/>
          </a:bodyPr>
          <a:lstStyle/>
          <a:p>
            <a:r>
              <a:rPr lang="en-GB" altLang="en-US" dirty="0"/>
              <a:t>Use AJAX to build interactive web pages (single page applications)</a:t>
            </a:r>
          </a:p>
          <a:p>
            <a:r>
              <a:rPr lang="en-GB" altLang="en-US" dirty="0"/>
              <a:t>For example:</a:t>
            </a:r>
          </a:p>
          <a:p>
            <a:pPr lvl="1"/>
            <a:r>
              <a:rPr lang="en-GB" altLang="en-US" dirty="0"/>
              <a:t>Context sensitive content </a:t>
            </a:r>
            <a:r>
              <a:rPr lang="en-GB" altLang="en-US" dirty="0">
                <a:sym typeface="Wingdings" panose="05000000000000000000" pitchFamily="2" charset="2"/>
              </a:rPr>
              <a:t> content changes based on user actions or preferences</a:t>
            </a:r>
          </a:p>
          <a:p>
            <a:pPr lvl="2"/>
            <a:r>
              <a:rPr lang="en-GB" altLang="en-US" sz="2400" dirty="0">
                <a:sym typeface="Wingdings" panose="05000000000000000000" pitchFamily="2" charset="2"/>
              </a:rPr>
              <a:t>User chooses a product list</a:t>
            </a:r>
          </a:p>
          <a:p>
            <a:pPr lvl="2"/>
            <a:r>
              <a:rPr lang="en-GB" altLang="en-US" sz="2400" dirty="0">
                <a:sym typeface="Wingdings" panose="05000000000000000000" pitchFamily="2" charset="2"/>
              </a:rPr>
              <a:t>Content changes based on the</a:t>
            </a:r>
          </a:p>
          <a:p>
            <a:pPr marL="914400" lvl="2" indent="0">
              <a:buNone/>
            </a:pPr>
            <a:r>
              <a:rPr lang="en-GB" altLang="en-US" sz="2400" dirty="0">
                <a:sym typeface="Wingdings" panose="05000000000000000000" pitchFamily="2" charset="2"/>
              </a:rPr>
              <a:t>    choice</a:t>
            </a:r>
            <a:endParaRPr lang="en-GB" altLang="en-US" sz="2400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3F7B06D-0324-1DB2-4E4C-DC7B99EE83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21999" y="3273692"/>
            <a:ext cx="6009097" cy="3291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31414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E6E8DA-4A6C-778E-21A3-79D788DE17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6B2E8AA-71CF-6197-3932-0167C4604E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AJAX Application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07F0AE6-1F03-3EFA-33BB-73FDD6FE85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11481846" cy="3851844"/>
          </a:xfrm>
        </p:spPr>
        <p:txBody>
          <a:bodyPr>
            <a:normAutofit/>
          </a:bodyPr>
          <a:lstStyle/>
          <a:p>
            <a:r>
              <a:rPr lang="en-GB" altLang="en-US" dirty="0"/>
              <a:t>Use AJAX to build interactive web pages (single page applications)</a:t>
            </a:r>
          </a:p>
          <a:p>
            <a:r>
              <a:rPr lang="en-GB" altLang="en-US" dirty="0"/>
              <a:t>For example:</a:t>
            </a:r>
          </a:p>
          <a:p>
            <a:pPr lvl="1"/>
            <a:r>
              <a:rPr lang="en-GB" altLang="en-US" dirty="0"/>
              <a:t>Dynamically change images</a:t>
            </a:r>
          </a:p>
          <a:p>
            <a:pPr lvl="2"/>
            <a:r>
              <a:rPr lang="en-GB" altLang="en-US" sz="2400" dirty="0"/>
              <a:t>User clicks a thumbnail</a:t>
            </a:r>
          </a:p>
          <a:p>
            <a:pPr lvl="2"/>
            <a:r>
              <a:rPr lang="en-GB" altLang="en-US" sz="2400" dirty="0"/>
              <a:t>Full size image and metadata fetched</a:t>
            </a:r>
          </a:p>
          <a:p>
            <a:pPr lvl="2"/>
            <a:r>
              <a:rPr lang="en-GB" altLang="en-US" sz="2400" dirty="0"/>
              <a:t>Image updates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B46BE98-6ED1-C523-FA38-ACDEE416B8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13834" y="2378021"/>
            <a:ext cx="5833910" cy="3124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89887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0087B7-63E5-9E3F-D717-BE56C04AA3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25D270F-3F49-9AF2-DF4D-DFFBA57506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AJAX Application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7E449267-58CC-9AFE-28CE-7763CBA3F6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7138464" cy="3851844"/>
          </a:xfrm>
        </p:spPr>
        <p:txBody>
          <a:bodyPr>
            <a:normAutofit/>
          </a:bodyPr>
          <a:lstStyle/>
          <a:p>
            <a:r>
              <a:rPr lang="en-GB" altLang="en-US" dirty="0"/>
              <a:t>Use AJAX to build interactive web pages (single page applications)</a:t>
            </a:r>
          </a:p>
          <a:p>
            <a:r>
              <a:rPr lang="en-GB" altLang="en-US" dirty="0"/>
              <a:t>For example:</a:t>
            </a:r>
          </a:p>
          <a:p>
            <a:pPr lvl="1"/>
            <a:r>
              <a:rPr lang="en-GB" altLang="en-US" dirty="0"/>
              <a:t>Interactive searching or editing of data (usually from a database)</a:t>
            </a:r>
          </a:p>
          <a:p>
            <a:pPr lvl="2"/>
            <a:r>
              <a:rPr lang="en-GB" altLang="en-US" sz="2400" dirty="0"/>
              <a:t>User types in a search box</a:t>
            </a:r>
          </a:p>
          <a:p>
            <a:pPr lvl="2"/>
            <a:r>
              <a:rPr lang="en-GB" altLang="en-US" sz="2400" dirty="0"/>
              <a:t>Results appear in real time (suggestions)</a:t>
            </a:r>
          </a:p>
          <a:p>
            <a:pPr lvl="2"/>
            <a:r>
              <a:rPr lang="en-GB" altLang="en-US" sz="2400" dirty="0"/>
              <a:t>User can modify data directly</a:t>
            </a:r>
          </a:p>
          <a:p>
            <a:pPr lvl="2"/>
            <a:r>
              <a:rPr lang="en-GB" altLang="en-US" sz="2400" dirty="0"/>
              <a:t>Changes save to database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54EC14D-3A2A-00D8-78A6-FA21863E69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87574" y="99665"/>
            <a:ext cx="4153618" cy="5659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46926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2F02C6-BF97-E32D-DDF9-15BE2E4F88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995F7EF-DFD8-E83D-478E-1FADAF5B24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AJAX Application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D993DFE4-9342-2CF7-CF84-B1553A4CB9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11481846" cy="3851844"/>
          </a:xfrm>
        </p:spPr>
        <p:txBody>
          <a:bodyPr>
            <a:normAutofit/>
          </a:bodyPr>
          <a:lstStyle/>
          <a:p>
            <a:r>
              <a:rPr lang="en-GB" altLang="en-US" dirty="0"/>
              <a:t>Use AJAX to build interactive web pages (single page applications)</a:t>
            </a:r>
          </a:p>
          <a:p>
            <a:r>
              <a:rPr lang="en-GB" altLang="en-US" dirty="0"/>
              <a:t>For example:</a:t>
            </a:r>
          </a:p>
          <a:p>
            <a:pPr lvl="1"/>
            <a:r>
              <a:rPr lang="en-GB" altLang="en-US" dirty="0"/>
              <a:t>Periodically update displayed data (polling)</a:t>
            </a:r>
          </a:p>
          <a:p>
            <a:pPr lvl="2"/>
            <a:r>
              <a:rPr lang="en-GB" altLang="en-US" sz="2400" dirty="0"/>
              <a:t>App requests updates from server</a:t>
            </a:r>
          </a:p>
          <a:p>
            <a:pPr lvl="2"/>
            <a:r>
              <a:rPr lang="en-GB" altLang="en-US" sz="2400" dirty="0"/>
              <a:t>Chat updates automatically</a:t>
            </a:r>
          </a:p>
          <a:p>
            <a:pPr lvl="2"/>
            <a:r>
              <a:rPr lang="en-GB" altLang="en-US" sz="2400" dirty="0"/>
              <a:t>New messages show without refresh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5E5A22B-2CD9-5EA8-0335-938CF13246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6598" y="2482801"/>
            <a:ext cx="5381458" cy="3031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36965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9F1478-09A7-CCA3-4473-7EBA691223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C68D2C0-3DBD-FD50-624A-D68C9648A3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AJAX Application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D01D99A2-FAFE-7495-DB83-78910B5E03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11481846" cy="3851844"/>
          </a:xfrm>
        </p:spPr>
        <p:txBody>
          <a:bodyPr>
            <a:normAutofit/>
          </a:bodyPr>
          <a:lstStyle/>
          <a:p>
            <a:r>
              <a:rPr lang="en-GB" altLang="en-US" dirty="0"/>
              <a:t>Use AJAX to build interactive web pages (single page applications)</a:t>
            </a:r>
          </a:p>
          <a:p>
            <a:r>
              <a:rPr lang="en-GB" altLang="en-US" dirty="0"/>
              <a:t>For example:</a:t>
            </a:r>
          </a:p>
          <a:p>
            <a:pPr lvl="1"/>
            <a:r>
              <a:rPr lang="en-GB" altLang="en-US" dirty="0"/>
              <a:t>Read RSS Content</a:t>
            </a:r>
          </a:p>
          <a:p>
            <a:pPr lvl="2"/>
            <a:r>
              <a:rPr lang="en-GB" altLang="en-US" sz="2400" dirty="0"/>
              <a:t>External source feed fetched</a:t>
            </a:r>
          </a:p>
          <a:p>
            <a:pPr lvl="2"/>
            <a:r>
              <a:rPr lang="en-GB" altLang="en-US" sz="2400" dirty="0"/>
              <a:t>Latest articles displayed</a:t>
            </a:r>
          </a:p>
          <a:p>
            <a:pPr lvl="2"/>
            <a:r>
              <a:rPr lang="en-GB" altLang="en-US" sz="2400" dirty="0"/>
              <a:t>Up-to-date content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C3FA4D2-1B2F-1DC8-9BD0-5E7DCB0CB73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666598" y="2942545"/>
            <a:ext cx="5381458" cy="21120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1448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F19B47-5B31-6B4F-FFCE-A03F74B301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81C0ED4-0ED4-1734-27A0-5F8729DF44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AJAX Application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481AF37-629B-F005-7740-E36EB3452A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7131484" cy="3851844"/>
          </a:xfrm>
        </p:spPr>
        <p:txBody>
          <a:bodyPr>
            <a:normAutofit/>
          </a:bodyPr>
          <a:lstStyle/>
          <a:p>
            <a:r>
              <a:rPr lang="en-GB" altLang="en-US" dirty="0"/>
              <a:t>Use AJAX to build interactive web pages (single page applications)</a:t>
            </a:r>
          </a:p>
          <a:p>
            <a:r>
              <a:rPr lang="en-GB" altLang="en-US" dirty="0"/>
              <a:t>For example:</a:t>
            </a:r>
          </a:p>
          <a:p>
            <a:pPr lvl="1"/>
            <a:r>
              <a:rPr lang="fr-FR" dirty="0"/>
              <a:t>Mashups (Combine Multiple Data Sources</a:t>
            </a:r>
            <a:r>
              <a:rPr lang="en-GB" altLang="en-US" sz="2400" dirty="0"/>
              <a:t>External source feed fetched</a:t>
            </a:r>
          </a:p>
          <a:p>
            <a:pPr lvl="2"/>
            <a:r>
              <a:rPr lang="en-GB" altLang="en-US" sz="2400" dirty="0"/>
              <a:t>User enters address</a:t>
            </a:r>
          </a:p>
          <a:p>
            <a:pPr lvl="2"/>
            <a:r>
              <a:rPr lang="en-GB" altLang="en-US" sz="2400" dirty="0"/>
              <a:t>AJAX call gets coordinates</a:t>
            </a:r>
          </a:p>
          <a:p>
            <a:pPr lvl="2"/>
            <a:r>
              <a:rPr lang="en-GB" altLang="en-US" sz="2400" dirty="0"/>
              <a:t>AJAX call displays map at coordinates</a:t>
            </a:r>
          </a:p>
          <a:p>
            <a:pPr lvl="2"/>
            <a:r>
              <a:rPr lang="en-GB" altLang="en-US" sz="2400" dirty="0"/>
              <a:t>Multiple sources used seamlessly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122BF1C-E2D2-9FF7-EF7D-F480030BB6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89704" y="1109625"/>
            <a:ext cx="4586569" cy="4526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23287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5053E7-1A88-B9F5-259B-9BCC970713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451BF51-D35E-9C8D-1F67-731FAC6F2D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AJAX Usage - POST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028427A-66A3-FA37-54AA-5A744EA5A0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6454409" cy="3851844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sz="2600" dirty="0"/>
              <a:t>Say we want to send data using POST</a:t>
            </a:r>
          </a:p>
          <a:p>
            <a:r>
              <a:rPr lang="en-GB" altLang="en-US" sz="2600" dirty="0"/>
              <a:t>Data is in JSON format e.g. “sender” is “Mark” and “message” is read from text box #msgtextbox.</a:t>
            </a:r>
          </a:p>
          <a:p>
            <a:r>
              <a:rPr lang="en-GB" altLang="en-US" sz="2600" b="1" dirty="0" err="1"/>
              <a:t>contentType</a:t>
            </a:r>
            <a:r>
              <a:rPr lang="en-GB" altLang="en-US" sz="2600" dirty="0"/>
              <a:t>:</a:t>
            </a:r>
          </a:p>
          <a:p>
            <a:pPr lvl="1"/>
            <a:r>
              <a:rPr lang="en-GB" altLang="en-US" sz="2600" dirty="0"/>
              <a:t>Format of data being sent to service</a:t>
            </a:r>
          </a:p>
          <a:p>
            <a:r>
              <a:rPr lang="en-GB" altLang="en-US" sz="2600" b="1" dirty="0"/>
              <a:t>datatype</a:t>
            </a:r>
            <a:r>
              <a:rPr lang="en-GB" altLang="en-US" sz="2600" dirty="0"/>
              <a:t>:</a:t>
            </a:r>
          </a:p>
          <a:p>
            <a:pPr lvl="1"/>
            <a:r>
              <a:rPr lang="en-GB" altLang="en-US" sz="2600" dirty="0"/>
              <a:t>Format of data expected back from service</a:t>
            </a:r>
          </a:p>
          <a:p>
            <a:pPr lvl="1"/>
            <a:r>
              <a:rPr lang="en-GB" altLang="en-US" sz="2200" dirty="0"/>
              <a:t>If none is specified, jQuery will try to infer the type of data received based on the MIME type of the response</a:t>
            </a:r>
          </a:p>
          <a:p>
            <a:endParaRPr lang="en-GB" altLang="en-US" dirty="0"/>
          </a:p>
          <a:p>
            <a:endParaRPr lang="en-GB" alt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05600C0-DDF8-3549-6A29-2C9055DC55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2629" y="1690688"/>
            <a:ext cx="5147029" cy="145736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883A5A4-668C-16B7-69EE-3FAB89E6132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2628" y="3282986"/>
            <a:ext cx="5176193" cy="2394483"/>
          </a:xfrm>
          <a:prstGeom prst="rect">
            <a:avLst/>
          </a:prstGeom>
        </p:spPr>
      </p:pic>
      <p:sp>
        <p:nvSpPr>
          <p:cNvPr id="7" name="TextBox 1">
            <a:extLst>
              <a:ext uri="{FF2B5EF4-FFF2-40B4-BE49-F238E27FC236}">
                <a16:creationId xmlns:a16="http://schemas.microsoft.com/office/drawing/2014/main" id="{A97696D8-77E8-22DF-8C7C-56DB49A13B2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54643" y="1254920"/>
            <a:ext cx="158248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 dirty="0"/>
              <a:t>Object literal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5E3E08BE-F882-4A0A-2AE4-4C14E3C22AD7}"/>
              </a:ext>
            </a:extLst>
          </p:cNvPr>
          <p:cNvCxnSpPr>
            <a:cxnSpLocks/>
            <a:stCxn id="7" idx="2"/>
          </p:cNvCxnSpPr>
          <p:nvPr/>
        </p:nvCxnSpPr>
        <p:spPr>
          <a:xfrm flipH="1">
            <a:off x="10184043" y="1624252"/>
            <a:ext cx="461842" cy="707119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">
            <a:extLst>
              <a:ext uri="{FF2B5EF4-FFF2-40B4-BE49-F238E27FC236}">
                <a16:creationId xmlns:a16="http://schemas.microsoft.com/office/drawing/2014/main" id="{96A453E1-2877-A980-350E-D6AAD5B7C94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49575" y="5810345"/>
            <a:ext cx="4892850" cy="830997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600" b="0" dirty="0">
                <a:solidFill>
                  <a:srgbClr val="FFC000"/>
                </a:solidFill>
              </a:rPr>
              <a:t>Note: if you do not expect any data to be returned you should either omit the </a:t>
            </a:r>
            <a:r>
              <a:rPr kumimoji="0" lang="en-GB" altLang="en-US" sz="1600" dirty="0" err="1">
                <a:solidFill>
                  <a:srgbClr val="FFC000"/>
                </a:solidFill>
              </a:rPr>
              <a:t>dataType</a:t>
            </a:r>
            <a:r>
              <a:rPr kumimoji="0" lang="en-GB" altLang="en-US" sz="1600" b="0" dirty="0">
                <a:solidFill>
                  <a:srgbClr val="FFC000"/>
                </a:solidFill>
              </a:rPr>
              <a:t> field or set it to an empty string “” in stead of “</a:t>
            </a:r>
            <a:r>
              <a:rPr kumimoji="0" lang="en-GB" altLang="en-US" sz="1600" b="0" dirty="0" err="1">
                <a:solidFill>
                  <a:srgbClr val="FFC000"/>
                </a:solidFill>
              </a:rPr>
              <a:t>json</a:t>
            </a:r>
            <a:r>
              <a:rPr kumimoji="0" lang="en-GB" altLang="en-US" sz="1600" b="0" dirty="0">
                <a:solidFill>
                  <a:srgbClr val="FFC000"/>
                </a:solidFill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731798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AB371E-3425-B214-8240-C62D7884C0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76A5066-6A02-67B2-42B9-FAD030A98B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AJAX Usage - GET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7E98FCE-DF93-2AAF-F3D0-854A9C5A76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5737780" cy="3851844"/>
          </a:xfrm>
        </p:spPr>
        <p:txBody>
          <a:bodyPr>
            <a:normAutofit/>
          </a:bodyPr>
          <a:lstStyle/>
          <a:p>
            <a:r>
              <a:rPr lang="en-GB" altLang="en-US" sz="2400" dirty="0"/>
              <a:t>Read data using GET</a:t>
            </a:r>
          </a:p>
          <a:p>
            <a:r>
              <a:rPr lang="en-GB" altLang="en-US" sz="2400" dirty="0"/>
              <a:t>data: ‘{}’ – Empty object.</a:t>
            </a:r>
          </a:p>
          <a:p>
            <a:pPr lvl="1"/>
            <a:r>
              <a:rPr lang="en-GB" altLang="en-US" dirty="0"/>
              <a:t>We do not have any data to send to web service.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C2D588E-726B-62B5-2F84-8E170CD218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54695" y="2250977"/>
            <a:ext cx="6277620" cy="2356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881072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357964-77D6-1844-B229-2DD01F4878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E3D53CB-473F-A390-FC10-87B8622782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jQuery and AJAX Methods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0524322-5B7A-F3E2-588E-F3123A5B6E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11481846" cy="3851844"/>
          </a:xfrm>
        </p:spPr>
        <p:txBody>
          <a:bodyPr>
            <a:normAutofit/>
          </a:bodyPr>
          <a:lstStyle/>
          <a:p>
            <a:r>
              <a:rPr lang="en-GB" altLang="en-US" sz="3200" dirty="0"/>
              <a:t>load() - loads HTML into an element</a:t>
            </a:r>
          </a:p>
          <a:p>
            <a:r>
              <a:rPr lang="en-GB" altLang="en-US" sz="3200" dirty="0"/>
              <a:t>get() - HTTP GET Request</a:t>
            </a:r>
          </a:p>
          <a:p>
            <a:r>
              <a:rPr lang="en-GB" altLang="en-US" sz="3200" dirty="0"/>
              <a:t>post() - HTTP POST Request</a:t>
            </a:r>
          </a:p>
          <a:p>
            <a:r>
              <a:rPr lang="en-GB" altLang="en-US" sz="3200" dirty="0" err="1"/>
              <a:t>getJSON</a:t>
            </a:r>
            <a:r>
              <a:rPr lang="en-GB" altLang="en-US" sz="3200" dirty="0"/>
              <a:t>() - load JSON</a:t>
            </a:r>
          </a:p>
          <a:p>
            <a:r>
              <a:rPr lang="en-GB" altLang="en-US" sz="3200" dirty="0" err="1"/>
              <a:t>getScript</a:t>
            </a:r>
            <a:r>
              <a:rPr lang="en-GB" altLang="en-US" sz="3200" dirty="0"/>
              <a:t>() - load and execute JavaScript</a:t>
            </a:r>
          </a:p>
          <a:p>
            <a:r>
              <a:rPr lang="en-GB" altLang="en-US" sz="3200" dirty="0"/>
              <a:t>ajax() - more configurable approach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3329974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74827C-DAEF-C76A-974D-A3742FA58D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B297510-4B5A-AB12-82B4-BD4E6843D8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AJAX with Cross Origin Resource Sharing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0B53044-4F39-56C7-48B5-1204302EB7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11481846" cy="3851844"/>
          </a:xfrm>
        </p:spPr>
        <p:txBody>
          <a:bodyPr>
            <a:normAutofit lnSpcReduction="10000"/>
          </a:bodyPr>
          <a:lstStyle/>
          <a:p>
            <a:r>
              <a:rPr lang="en-GB" altLang="en-US" sz="3000" dirty="0"/>
              <a:t>If the webservice is using CORS then you may need</a:t>
            </a:r>
          </a:p>
          <a:p>
            <a:pPr marL="0" indent="0">
              <a:buNone/>
            </a:pPr>
            <a:r>
              <a:rPr lang="en-GB" altLang="en-US" sz="3000" dirty="0"/>
              <a:t>   to add </a:t>
            </a:r>
            <a:r>
              <a:rPr lang="en-GB" altLang="en-US" sz="3000" i="1" dirty="0" err="1"/>
              <a:t>withCredentials</a:t>
            </a:r>
            <a:r>
              <a:rPr lang="en-GB" altLang="en-US" sz="3000" dirty="0"/>
              <a:t> like this:</a:t>
            </a:r>
          </a:p>
          <a:p>
            <a:endParaRPr lang="en-GB" altLang="en-US" dirty="0"/>
          </a:p>
          <a:p>
            <a:endParaRPr lang="en-GB" altLang="en-US" dirty="0"/>
          </a:p>
          <a:p>
            <a:pPr lvl="1">
              <a:spcBef>
                <a:spcPct val="0"/>
              </a:spcBef>
              <a:buFont typeface="Wingdings" panose="05000000000000000000" pitchFamily="2" charset="2"/>
              <a:buChar char="v"/>
            </a:pPr>
            <a:r>
              <a:rPr lang="en-GB" altLang="en-US" dirty="0"/>
              <a:t>By default CORS requests don’t provide credentials (cookies, HTTP authentication, client side SSL certs) based on the browsers previous interactions with the origin (e.g. website).</a:t>
            </a:r>
          </a:p>
          <a:p>
            <a:pPr lvl="1">
              <a:spcBef>
                <a:spcPct val="0"/>
              </a:spcBef>
              <a:buFont typeface="Wingdings" panose="05000000000000000000" pitchFamily="2" charset="2"/>
              <a:buChar char="v"/>
            </a:pPr>
            <a:endParaRPr lang="en-GB" altLang="en-US" dirty="0"/>
          </a:p>
          <a:p>
            <a:pPr lvl="1">
              <a:spcBef>
                <a:spcPct val="0"/>
              </a:spcBef>
              <a:buFont typeface="Wingdings" panose="05000000000000000000" pitchFamily="2" charset="2"/>
              <a:buChar char="v"/>
            </a:pPr>
            <a:r>
              <a:rPr lang="en-GB" altLang="en-US" dirty="0"/>
              <a:t>You specify that credentials should be sent by setting </a:t>
            </a:r>
            <a:r>
              <a:rPr lang="en-GB" altLang="en-US" dirty="0" err="1"/>
              <a:t>XMLHttpRequest</a:t>
            </a:r>
            <a:r>
              <a:rPr lang="en-GB" altLang="en-US" dirty="0"/>
              <a:t> property </a:t>
            </a:r>
            <a:r>
              <a:rPr lang="en-GB" altLang="en-US" dirty="0" err="1"/>
              <a:t>withCredentials</a:t>
            </a:r>
            <a:r>
              <a:rPr lang="en-GB" altLang="en-US" dirty="0"/>
              <a:t> to true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CCAEC3-E8EE-29E3-4DBE-26A8B4B493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14346" y="1690688"/>
            <a:ext cx="3363595" cy="1910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922579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556900-0B39-05EC-A052-C8421397A9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8FC1D75-9A5D-53A0-9499-34226CAA57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AJAX Callbacks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7CF2DD3D-66BC-D45A-1E0B-1042445377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591476"/>
            <a:ext cx="11475561" cy="4229972"/>
          </a:xfrm>
        </p:spPr>
        <p:txBody>
          <a:bodyPr>
            <a:normAutofit fontScale="40000" lnSpcReduction="20000"/>
          </a:bodyPr>
          <a:lstStyle/>
          <a:p>
            <a:r>
              <a:rPr lang="en-GB" altLang="en-US" sz="7000" dirty="0"/>
              <a:t>Callback function signatures </a:t>
            </a:r>
            <a:r>
              <a:rPr lang="en-GB" sz="7000" dirty="0"/>
              <a:t>are the functions that get called when AJAX requests complete:</a:t>
            </a:r>
          </a:p>
          <a:p>
            <a:pPr lvl="1"/>
            <a:r>
              <a:rPr lang="en-GB" sz="6000" dirty="0"/>
              <a:t>Either successfully</a:t>
            </a:r>
          </a:p>
          <a:p>
            <a:pPr lvl="1"/>
            <a:r>
              <a:rPr lang="en-GB" sz="6000" dirty="0"/>
              <a:t>or with an error.</a:t>
            </a:r>
          </a:p>
          <a:p>
            <a:r>
              <a:rPr lang="en-GB" sz="6000" dirty="0"/>
              <a:t>These are the handlers that process the server's response including:</a:t>
            </a:r>
            <a:endParaRPr lang="en-GB" altLang="en-US" sz="6000" dirty="0"/>
          </a:p>
          <a:p>
            <a:pPr lvl="1"/>
            <a:r>
              <a:rPr lang="en-GB" altLang="en-US" sz="5600" b="1" dirty="0" err="1"/>
              <a:t>json</a:t>
            </a:r>
            <a:r>
              <a:rPr lang="en-GB" altLang="en-US" sz="5600" dirty="0"/>
              <a:t>: </a:t>
            </a:r>
            <a:r>
              <a:rPr lang="en-GB" altLang="en-US" sz="5600" dirty="0">
                <a:solidFill>
                  <a:srgbClr val="FF0000"/>
                </a:solidFill>
              </a:rPr>
              <a:t>JS object</a:t>
            </a:r>
            <a:r>
              <a:rPr lang="en-GB" altLang="en-US" sz="5600" dirty="0"/>
              <a:t>, content of JSON data returned depends on the web service method executed</a:t>
            </a:r>
          </a:p>
          <a:p>
            <a:pPr lvl="1"/>
            <a:r>
              <a:rPr lang="en-GB" altLang="en-US" sz="5600" b="1" dirty="0"/>
              <a:t>status</a:t>
            </a:r>
            <a:r>
              <a:rPr lang="en-GB" altLang="en-US" sz="5600" dirty="0"/>
              <a:t>: should be “success”</a:t>
            </a:r>
          </a:p>
          <a:p>
            <a:pPr lvl="1"/>
            <a:r>
              <a:rPr lang="en-GB" altLang="en-US" sz="5600" b="1" dirty="0"/>
              <a:t>request: </a:t>
            </a:r>
            <a:r>
              <a:rPr lang="en-GB" altLang="en-US" sz="5600" dirty="0"/>
              <a:t>The request object containing information/data from the HTTP Request. The HTTP status can be read using </a:t>
            </a:r>
            <a:r>
              <a:rPr lang="en-GB" altLang="en-US" sz="5600" b="1" i="1" dirty="0" err="1"/>
              <a:t>request.status</a:t>
            </a:r>
            <a:r>
              <a:rPr lang="en-GB" altLang="en-US" sz="5600" b="1" dirty="0"/>
              <a:t> </a:t>
            </a:r>
            <a:r>
              <a:rPr lang="en-GB" altLang="en-US" sz="5600" dirty="0"/>
              <a:t>and it should be</a:t>
            </a:r>
            <a:r>
              <a:rPr lang="en-GB" altLang="en-US" sz="5600" b="1" dirty="0"/>
              <a:t> 200 </a:t>
            </a:r>
            <a:r>
              <a:rPr lang="en-GB" altLang="en-US" sz="5600" dirty="0"/>
              <a:t>(HTTP Header status) for OK</a:t>
            </a:r>
            <a:endParaRPr lang="en-GB" altLang="en-US" sz="5600" b="1" dirty="0"/>
          </a:p>
          <a:p>
            <a:pPr lvl="1"/>
            <a:r>
              <a:rPr lang="en-GB" altLang="en-US" sz="5600" b="1" dirty="0"/>
              <a:t>status</a:t>
            </a:r>
            <a:r>
              <a:rPr lang="en-GB" altLang="en-US" sz="5600" dirty="0"/>
              <a:t>: null, "timeout", "error", "abort“ or "</a:t>
            </a:r>
            <a:r>
              <a:rPr lang="en-GB" altLang="en-US" sz="5600" dirty="0" err="1"/>
              <a:t>parsererror</a:t>
            </a:r>
            <a:r>
              <a:rPr lang="en-GB" altLang="en-US" sz="5600" dirty="0"/>
              <a:t>"</a:t>
            </a:r>
          </a:p>
          <a:p>
            <a:pPr lvl="1"/>
            <a:r>
              <a:rPr lang="en-GB" altLang="en-US" sz="5600" b="1" dirty="0"/>
              <a:t>error:</a:t>
            </a:r>
            <a:r>
              <a:rPr lang="en-GB" altLang="en-US" sz="5600" dirty="0"/>
              <a:t> textual error message</a:t>
            </a:r>
          </a:p>
          <a:p>
            <a:endParaRPr lang="en-GB" alt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6F3DAE5-3091-0101-164E-474CC54E88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8938" y="1946428"/>
            <a:ext cx="4734123" cy="91281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BE24BB7-C3D6-1B6D-214A-56C756DDA3A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8341" y="4768108"/>
            <a:ext cx="4878679" cy="8718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469816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F1248C-CB86-0B59-0C02-1F68276492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C7C6327-32CA-CAF7-E802-4512679C1A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jQuery Promises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7312B76C-5350-DD89-5A1C-1D80C6B3DC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591476"/>
            <a:ext cx="11475561" cy="4229972"/>
          </a:xfrm>
        </p:spPr>
        <p:txBody>
          <a:bodyPr>
            <a:normAutofit/>
          </a:bodyPr>
          <a:lstStyle/>
          <a:p>
            <a:r>
              <a:rPr lang="en-GB" altLang="en-US" dirty="0"/>
              <a:t>As of jQuery 1.5 you can implement the Promise interface on AJAX calls.</a:t>
            </a:r>
          </a:p>
          <a:p>
            <a:pPr lvl="1"/>
            <a:r>
              <a:rPr lang="en-GB" altLang="en-US" sz="2800" dirty="0"/>
              <a:t>“</a:t>
            </a:r>
            <a:r>
              <a:rPr lang="en-GB" altLang="en-US" sz="2800" dirty="0">
                <a:solidFill>
                  <a:srgbClr val="FF0000"/>
                </a:solidFill>
              </a:rPr>
              <a:t>done</a:t>
            </a:r>
            <a:r>
              <a:rPr lang="en-GB" altLang="en-US" sz="2800" dirty="0"/>
              <a:t>” and “</a:t>
            </a:r>
            <a:r>
              <a:rPr lang="en-GB" altLang="en-US" sz="2800" dirty="0">
                <a:solidFill>
                  <a:srgbClr val="FF0000"/>
                </a:solidFill>
              </a:rPr>
              <a:t>fail</a:t>
            </a:r>
            <a:r>
              <a:rPr lang="en-GB" altLang="en-US" sz="2800" dirty="0"/>
              <a:t>” give you the same arguments as the success and error callbacks.</a:t>
            </a:r>
          </a:p>
          <a:p>
            <a:endParaRPr lang="en-GB" alt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FF8A9C-96CE-54CE-84A0-AEA59719854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2879313" y="2787205"/>
            <a:ext cx="6433373" cy="2847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841858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9D06C7-6DA3-DB2B-9634-2FE76134F4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604FA2A-DF67-30E7-632F-FC001D993F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jQuery Promises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BA65A8EE-E7A5-1B3E-536C-29FD7DCAD1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591476"/>
            <a:ext cx="11475561" cy="4229972"/>
          </a:xfrm>
        </p:spPr>
        <p:txBody>
          <a:bodyPr>
            <a:normAutofit/>
          </a:bodyPr>
          <a:lstStyle/>
          <a:p>
            <a:r>
              <a:rPr lang="en-GB" altLang="en-US" sz="3000" dirty="0"/>
              <a:t>When the </a:t>
            </a:r>
            <a:r>
              <a:rPr lang="en-GB" altLang="en-US" sz="3000" b="1" dirty="0" err="1"/>
              <a:t>dataType</a:t>
            </a:r>
            <a:r>
              <a:rPr lang="en-GB" altLang="en-US" sz="3000" dirty="0"/>
              <a:t> is set to "</a:t>
            </a:r>
            <a:r>
              <a:rPr lang="en-GB" altLang="en-US" sz="3000" dirty="0" err="1"/>
              <a:t>json</a:t>
            </a:r>
            <a:r>
              <a:rPr lang="en-GB" altLang="en-US" sz="3000" dirty="0"/>
              <a:t>", the incoming JSON string is automatically parsed by jQuery and converted to a JavaScript object which is passed to us in the callback.</a:t>
            </a:r>
          </a:p>
          <a:p>
            <a:pPr marL="0" indent="0">
              <a:buNone/>
            </a:pPr>
            <a:endParaRPr lang="en-GB" altLang="en-US" sz="3600" dirty="0"/>
          </a:p>
          <a:p>
            <a:r>
              <a:rPr lang="en-GB" altLang="en-US" sz="3000" dirty="0"/>
              <a:t>The JSON formatted data can represent a database record or an “array” to records</a:t>
            </a:r>
          </a:p>
          <a:p>
            <a:endParaRPr lang="en-GB" altLang="en-US" sz="2000" dirty="0"/>
          </a:p>
          <a:p>
            <a:pPr marL="0" indent="0">
              <a:buNone/>
            </a:pPr>
            <a:r>
              <a:rPr lang="en-GB" altLang="en-US" sz="2200" dirty="0"/>
              <a:t>	‘{ “name”: “</a:t>
            </a:r>
            <a:r>
              <a:rPr lang="en-GB" altLang="en-US" sz="2200" dirty="0" err="1"/>
              <a:t>fred</a:t>
            </a:r>
            <a:r>
              <a:rPr lang="en-GB" altLang="en-US" sz="2200" dirty="0"/>
              <a:t>”, “age”: 22 }’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8D62155-AFB7-8159-5230-AFAC0F1C8C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3417" y="2829499"/>
            <a:ext cx="4205166" cy="810825"/>
          </a:xfrm>
          <a:prstGeom prst="rect">
            <a:avLst/>
          </a:prstGeom>
        </p:spPr>
      </p:pic>
      <p:sp>
        <p:nvSpPr>
          <p:cNvPr id="5" name="Right Arrow 8">
            <a:extLst>
              <a:ext uri="{FF2B5EF4-FFF2-40B4-BE49-F238E27FC236}">
                <a16:creationId xmlns:a16="http://schemas.microsoft.com/office/drawing/2014/main" id="{E2AAEBBB-D811-E452-A1E0-7D7799C063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01680" y="4850840"/>
            <a:ext cx="1506537" cy="612775"/>
          </a:xfrm>
          <a:prstGeom prst="rightArrow">
            <a:avLst>
              <a:gd name="adj1" fmla="val 50000"/>
              <a:gd name="adj2" fmla="val 50002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>
                <a:solidFill>
                  <a:schemeClr val="bg1"/>
                </a:solidFill>
              </a:rPr>
              <a:t>Becomes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0D62FC9-5B4C-CCB6-4551-E5F592F01DB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62797" y="4510424"/>
            <a:ext cx="1760538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0" dirty="0"/>
              <a:t>{</a:t>
            </a:r>
            <a:br>
              <a:rPr kumimoji="0" lang="en-GB" altLang="en-US" sz="1800" b="0" dirty="0"/>
            </a:br>
            <a:r>
              <a:rPr kumimoji="0" lang="en-GB" altLang="en-US" sz="1800" b="0" dirty="0"/>
              <a:t>    name: “</a:t>
            </a:r>
            <a:r>
              <a:rPr kumimoji="0" lang="en-GB" altLang="en-US" sz="1800" b="0" dirty="0" err="1"/>
              <a:t>fred</a:t>
            </a:r>
            <a:r>
              <a:rPr kumimoji="0" lang="en-GB" altLang="en-US" sz="1800" b="0" dirty="0"/>
              <a:t>”,</a:t>
            </a:r>
            <a:br>
              <a:rPr kumimoji="0" lang="en-GB" altLang="en-US" sz="1800" b="0" dirty="0"/>
            </a:br>
            <a:r>
              <a:rPr kumimoji="0" lang="en-GB" altLang="en-US" sz="1800" b="0" dirty="0"/>
              <a:t>    age: 22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0" dirty="0"/>
              <a:t>}</a:t>
            </a:r>
          </a:p>
        </p:txBody>
      </p:sp>
      <p:sp>
        <p:nvSpPr>
          <p:cNvPr id="7" name="TextBox 12">
            <a:extLst>
              <a:ext uri="{FF2B5EF4-FFF2-40B4-BE49-F238E27FC236}">
                <a16:creationId xmlns:a16="http://schemas.microsoft.com/office/drawing/2014/main" id="{C2157387-2260-EBE3-51E0-E4554F6F11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208216" y="4925555"/>
            <a:ext cx="20574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 i="1" dirty="0"/>
              <a:t>One object literal</a:t>
            </a:r>
          </a:p>
        </p:txBody>
      </p:sp>
      <p:sp>
        <p:nvSpPr>
          <p:cNvPr id="10" name="TextBox 6">
            <a:extLst>
              <a:ext uri="{FF2B5EF4-FFF2-40B4-BE49-F238E27FC236}">
                <a16:creationId xmlns:a16="http://schemas.microsoft.com/office/drawing/2014/main" id="{C1D8B8EC-50B6-2B4D-D61D-6B5604133D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18731" y="5888625"/>
            <a:ext cx="3420409" cy="70788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b="0" dirty="0"/>
              <a:t>‘[{ “name”: “</a:t>
            </a:r>
            <a:r>
              <a:rPr kumimoji="0" lang="en-GB" altLang="en-US" b="0" dirty="0" err="1"/>
              <a:t>fred</a:t>
            </a:r>
            <a:r>
              <a:rPr kumimoji="0" lang="en-GB" altLang="en-US" b="0" dirty="0"/>
              <a:t>”, “age”: 22 }, { “name”: “bob”, “age”: 24 }]’</a:t>
            </a:r>
          </a:p>
        </p:txBody>
      </p:sp>
      <p:sp>
        <p:nvSpPr>
          <p:cNvPr id="11" name="Right Arrow 8">
            <a:extLst>
              <a:ext uri="{FF2B5EF4-FFF2-40B4-BE49-F238E27FC236}">
                <a16:creationId xmlns:a16="http://schemas.microsoft.com/office/drawing/2014/main" id="{24D70C9A-00C3-AFF5-AAA3-75DFEC2BD4F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6175" y="5931141"/>
            <a:ext cx="1506537" cy="612775"/>
          </a:xfrm>
          <a:prstGeom prst="rightArrow">
            <a:avLst>
              <a:gd name="adj1" fmla="val 50000"/>
              <a:gd name="adj2" fmla="val 50002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>
                <a:solidFill>
                  <a:schemeClr val="bg1"/>
                </a:solidFill>
              </a:rPr>
              <a:t>Becomes</a:t>
            </a:r>
          </a:p>
        </p:txBody>
      </p:sp>
      <p:sp>
        <p:nvSpPr>
          <p:cNvPr id="12" name="TextBox 7">
            <a:extLst>
              <a:ext uri="{FF2B5EF4-FFF2-40B4-BE49-F238E27FC236}">
                <a16:creationId xmlns:a16="http://schemas.microsoft.com/office/drawing/2014/main" id="{AAFD44B1-D421-23F3-6953-336A4D141C0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14873" y="5642918"/>
            <a:ext cx="4365943" cy="12001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0" dirty="0"/>
              <a:t>[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0" dirty="0"/>
              <a:t>    { name: “</a:t>
            </a:r>
            <a:r>
              <a:rPr kumimoji="0" lang="en-GB" altLang="en-US" sz="1800" b="0" dirty="0" err="1"/>
              <a:t>fred</a:t>
            </a:r>
            <a:r>
              <a:rPr kumimoji="0" lang="en-GB" altLang="en-US" sz="1800" b="0" dirty="0"/>
              <a:t>”, age: 22 },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0" dirty="0"/>
              <a:t>    { name: “bob”, age: 24 }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0" dirty="0"/>
              <a:t>]</a:t>
            </a:r>
          </a:p>
        </p:txBody>
      </p:sp>
      <p:sp>
        <p:nvSpPr>
          <p:cNvPr id="13" name="TextBox 11">
            <a:extLst>
              <a:ext uri="{FF2B5EF4-FFF2-40B4-BE49-F238E27FC236}">
                <a16:creationId xmlns:a16="http://schemas.microsoft.com/office/drawing/2014/main" id="{181A4144-AA5F-C3F2-BEB4-834EBDB55FA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797844" y="5412691"/>
            <a:ext cx="2185985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 i="1" dirty="0"/>
              <a:t>Multiple object literals in an array</a:t>
            </a:r>
          </a:p>
        </p:txBody>
      </p:sp>
    </p:spTree>
    <p:extLst>
      <p:ext uri="{BB962C8B-B14F-4D97-AF65-F5344CB8AC3E}">
        <p14:creationId xmlns:p14="http://schemas.microsoft.com/office/powerpoint/2010/main" val="228080873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44B677-088B-0FAC-BE21-EC0FD6D013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EE475DF-2BFF-52F1-1269-5C3C624946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AJAX Exercise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B439A0DE-E56F-186B-F964-942203CD03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591476"/>
            <a:ext cx="11475561" cy="4229972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altLang="en-US" dirty="0"/>
              <a:t>Create a html document, use a name of your choice.</a:t>
            </a:r>
          </a:p>
          <a:p>
            <a:pPr marL="514350" indent="-514350">
              <a:buFont typeface="+mj-lt"/>
              <a:buAutoNum type="arabicPeriod"/>
            </a:pPr>
            <a:r>
              <a:rPr lang="en-GB" altLang="en-US" dirty="0"/>
              <a:t>Include a &lt;head&gt; and &lt;body&gt;</a:t>
            </a:r>
          </a:p>
          <a:p>
            <a:pPr marL="514350" indent="-514350">
              <a:buFont typeface="+mj-lt"/>
              <a:buAutoNum type="arabicPeriod"/>
            </a:pPr>
            <a:r>
              <a:rPr lang="en-GB" altLang="en-US" dirty="0"/>
              <a:t>In the &lt;head&gt; include the following:</a:t>
            </a:r>
          </a:p>
          <a:p>
            <a:pPr marL="514350" indent="-514350">
              <a:buFont typeface="+mj-lt"/>
              <a:buAutoNum type="arabicPeriod"/>
            </a:pPr>
            <a:endParaRPr lang="en-GB" altLang="en-US" dirty="0"/>
          </a:p>
          <a:p>
            <a:pPr marL="514350" indent="-514350">
              <a:buFont typeface="+mj-lt"/>
              <a:buAutoNum type="arabicPeriod"/>
            </a:pPr>
            <a:r>
              <a:rPr lang="en-GB" altLang="en-US" dirty="0"/>
              <a:t>In the body, create a &lt;form&gt; with id of your choice.</a:t>
            </a:r>
          </a:p>
          <a:p>
            <a:pPr marL="514350" indent="-514350">
              <a:buFont typeface="+mj-lt"/>
              <a:buAutoNum type="arabicPeriod"/>
            </a:pPr>
            <a:r>
              <a:rPr lang="en-GB" altLang="en-US" dirty="0"/>
              <a:t>Within the form include an input of type “button” and id of your choice, with a value “Click Me”</a:t>
            </a:r>
          </a:p>
          <a:p>
            <a:pPr marL="514350" indent="-514350">
              <a:buFont typeface="+mj-lt"/>
              <a:buAutoNum type="arabicPeriod"/>
            </a:pPr>
            <a:r>
              <a:rPr lang="en-GB" altLang="en-US" dirty="0"/>
              <a:t>Also include in the form a &lt;div&gt; with id something like “</a:t>
            </a:r>
            <a:r>
              <a:rPr lang="en-GB" altLang="en-US" dirty="0" err="1"/>
              <a:t>loadtext</a:t>
            </a:r>
            <a:r>
              <a:rPr lang="en-GB" altLang="en-US" dirty="0"/>
              <a:t>” and as the content use Waiting…</a:t>
            </a:r>
          </a:p>
          <a:p>
            <a:pPr marL="514350" indent="-514350">
              <a:buFont typeface="+mj-lt"/>
              <a:buAutoNum type="arabicPeriod"/>
            </a:pPr>
            <a:endParaRPr lang="en-GB" alt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41587ED-900B-D72C-AD65-C1F97B4F65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0363" y="2393896"/>
            <a:ext cx="5486682" cy="1035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087298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A46B22-C99F-8661-A3A7-57F0636820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81B688F-6E85-EDBC-1B7A-B28401D49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AJAX Exercise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E4805F4-2CBE-049D-61E2-388024CFEF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591476"/>
            <a:ext cx="6846913" cy="4229972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 startAt="7"/>
            </a:pPr>
            <a:r>
              <a:rPr lang="en-GB" altLang="en-US" dirty="0"/>
              <a:t>Create a .</a:t>
            </a:r>
            <a:r>
              <a:rPr lang="en-GB" altLang="en-US" dirty="0" err="1"/>
              <a:t>js</a:t>
            </a:r>
            <a:r>
              <a:rPr lang="en-GB" altLang="en-US" dirty="0"/>
              <a:t> file with a name of your choice.</a:t>
            </a:r>
          </a:p>
          <a:p>
            <a:pPr marL="514350" indent="-514350">
              <a:buFont typeface="+mj-lt"/>
              <a:buAutoNum type="arabicPeriod" startAt="7"/>
            </a:pPr>
            <a:r>
              <a:rPr lang="en-GB" altLang="en-US" dirty="0"/>
              <a:t>Include the file as a script on your .html file.</a:t>
            </a:r>
          </a:p>
          <a:p>
            <a:pPr marL="514350" indent="-514350">
              <a:buFont typeface="+mj-lt"/>
              <a:buAutoNum type="arabicPeriod" startAt="7"/>
            </a:pPr>
            <a:r>
              <a:rPr lang="en-GB" altLang="en-US" dirty="0"/>
              <a:t>Create an anonymous function in the following way: </a:t>
            </a:r>
          </a:p>
          <a:p>
            <a:pPr marL="514350" indent="-514350">
              <a:buFont typeface="+mj-lt"/>
              <a:buAutoNum type="arabicPeriod" startAt="7"/>
            </a:pPr>
            <a:r>
              <a:rPr lang="en-GB" altLang="en-US" dirty="0"/>
              <a:t>Extract values from the JSON array containing the posted messages</a:t>
            </a:r>
          </a:p>
          <a:p>
            <a:pPr marL="0" indent="0">
              <a:buNone/>
            </a:pPr>
            <a:r>
              <a:rPr lang="en-GB" altLang="en-US" dirty="0"/>
              <a:t>      returned by the web service. (next slide)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F5FFD46-E86B-113D-1FBE-2EA8EE5BED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7873" y="778933"/>
            <a:ext cx="5464128" cy="4934074"/>
          </a:xfrm>
          <a:prstGeom prst="rect">
            <a:avLst/>
          </a:prstGeom>
        </p:spPr>
      </p:pic>
      <p:sp>
        <p:nvSpPr>
          <p:cNvPr id="5" name="Arrow: Right 4">
            <a:extLst>
              <a:ext uri="{FF2B5EF4-FFF2-40B4-BE49-F238E27FC236}">
                <a16:creationId xmlns:a16="http://schemas.microsoft.com/office/drawing/2014/main" id="{9A782041-488E-4858-C8BE-D20AA994266E}"/>
              </a:ext>
            </a:extLst>
          </p:cNvPr>
          <p:cNvSpPr/>
          <p:nvPr/>
        </p:nvSpPr>
        <p:spPr>
          <a:xfrm>
            <a:off x="3810000" y="3894667"/>
            <a:ext cx="1126067" cy="17780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557511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126482-23A4-DF20-3A2B-28F7B94AFE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63B2942-96D6-200D-E0F9-6EAA56804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AJAX Exercise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FA6034A-F8FB-9CFA-1FD4-86AB2D7736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591476"/>
            <a:ext cx="6846913" cy="4229972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 startAt="11"/>
            </a:pPr>
            <a:r>
              <a:rPr lang="en-GB" altLang="en-US" dirty="0"/>
              <a:t>Include code to iterate through the array printing the “title” and “body” of each post.</a:t>
            </a:r>
          </a:p>
          <a:p>
            <a:pPr marL="514350" indent="-514350">
              <a:buFont typeface="+mj-lt"/>
              <a:buAutoNum type="arabicPeriod" startAt="11"/>
            </a:pPr>
            <a:r>
              <a:rPr lang="en-GB" altLang="en-US" dirty="0"/>
              <a:t>The structure of the</a:t>
            </a:r>
          </a:p>
          <a:p>
            <a:pPr marL="0" indent="0">
              <a:buNone/>
            </a:pPr>
            <a:r>
              <a:rPr lang="en-GB" altLang="en-US" dirty="0"/>
              <a:t>       returned JSON: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E05D137-A8E4-2BE7-32C2-EDD49DE26CF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889759" y="1314014"/>
            <a:ext cx="5302241" cy="4229972"/>
          </a:xfrm>
          <a:prstGeom prst="rect">
            <a:avLst/>
          </a:prstGeom>
        </p:spPr>
      </p:pic>
      <p:sp>
        <p:nvSpPr>
          <p:cNvPr id="2" name="TextBox 6">
            <a:extLst>
              <a:ext uri="{FF2B5EF4-FFF2-40B4-BE49-F238E27FC236}">
                <a16:creationId xmlns:a16="http://schemas.microsoft.com/office/drawing/2014/main" id="{4744C24C-2105-56DC-68C9-984E2187AC5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13998" y="2756773"/>
            <a:ext cx="2376488" cy="3970337"/>
          </a:xfrm>
          <a:prstGeom prst="rect">
            <a:avLst/>
          </a:prstGeom>
          <a:solidFill>
            <a:schemeClr val="bg1"/>
          </a:solidFill>
          <a:ln w="19050">
            <a:solidFill>
              <a:srgbClr val="000000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[ 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    { 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      “</a:t>
            </a:r>
            <a:r>
              <a:rPr kumimoji="0" lang="en-GB" altLang="en-US" sz="1800" dirty="0" err="1"/>
              <a:t>userId</a:t>
            </a:r>
            <a:r>
              <a:rPr kumimoji="0" lang="en-GB" altLang="en-US" sz="1800" dirty="0"/>
              <a:t>”: 1, 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      “id”: 1, 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      “title”: “</a:t>
            </a:r>
            <a:r>
              <a:rPr kumimoji="0" lang="en-GB" altLang="en-US" sz="1800" dirty="0" err="1"/>
              <a:t>aaa</a:t>
            </a:r>
            <a:r>
              <a:rPr kumimoji="0" lang="en-GB" altLang="en-US" sz="1800" dirty="0"/>
              <a:t>”, 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      “body”: ”</a:t>
            </a:r>
            <a:r>
              <a:rPr kumimoji="0" lang="en-GB" altLang="en-US" sz="1800" dirty="0" err="1"/>
              <a:t>bbb</a:t>
            </a:r>
            <a:r>
              <a:rPr kumimoji="0" lang="en-GB" altLang="en-US" sz="1800" dirty="0"/>
              <a:t>”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    },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    { 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      “</a:t>
            </a:r>
            <a:r>
              <a:rPr kumimoji="0" lang="en-GB" altLang="en-US" sz="1800" dirty="0" err="1"/>
              <a:t>userId</a:t>
            </a:r>
            <a:r>
              <a:rPr kumimoji="0" lang="en-GB" altLang="en-US" sz="1800" dirty="0"/>
              <a:t>”: 2, 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      “id”: 2, 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      “title”: “</a:t>
            </a:r>
            <a:r>
              <a:rPr kumimoji="0" lang="en-GB" altLang="en-US" sz="1800" dirty="0" err="1"/>
              <a:t>cccc</a:t>
            </a:r>
            <a:r>
              <a:rPr kumimoji="0" lang="en-GB" altLang="en-US" sz="1800" dirty="0"/>
              <a:t>”, 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      “body”: ”</a:t>
            </a:r>
            <a:r>
              <a:rPr kumimoji="0" lang="en-GB" altLang="en-US" sz="1800" dirty="0" err="1"/>
              <a:t>eeee</a:t>
            </a:r>
            <a:r>
              <a:rPr kumimoji="0" lang="en-GB" altLang="en-US" sz="1800" dirty="0"/>
              <a:t>”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    }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]</a:t>
            </a:r>
          </a:p>
        </p:txBody>
      </p:sp>
    </p:spTree>
    <p:extLst>
      <p:ext uri="{BB962C8B-B14F-4D97-AF65-F5344CB8AC3E}">
        <p14:creationId xmlns:p14="http://schemas.microsoft.com/office/powerpoint/2010/main" val="203440194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E0EF0B-85C2-AFA5-6191-69F595A8BE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A58ECD2-9ECE-8A61-52EB-262A461DFD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jQuery Techniques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7EC8302-4CF6-396A-A7F2-EBF8DEE619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591476"/>
            <a:ext cx="11475561" cy="4229972"/>
          </a:xfrm>
        </p:spPr>
        <p:txBody>
          <a:bodyPr>
            <a:normAutofit lnSpcReduction="10000"/>
          </a:bodyPr>
          <a:lstStyle/>
          <a:p>
            <a:r>
              <a:rPr lang="en-GB" altLang="en-US" dirty="0"/>
              <a:t>Say the user passes us a DOM element “</a:t>
            </a:r>
            <a:r>
              <a:rPr lang="en-GB" altLang="en-US" dirty="0" err="1"/>
              <a:t>el</a:t>
            </a:r>
            <a:r>
              <a:rPr lang="en-GB" altLang="en-US" dirty="0"/>
              <a:t>”. The following nice technique that we can use when passing DOM elements around is:</a:t>
            </a:r>
          </a:p>
          <a:p>
            <a:pPr marL="0" indent="0" algn="ctr">
              <a:buNone/>
            </a:pPr>
            <a:r>
              <a:rPr lang="en-GB" altLang="en-US" b="1" dirty="0"/>
              <a:t>var </a:t>
            </a:r>
            <a:r>
              <a:rPr lang="en-GB" altLang="en-US" b="1" dirty="0" err="1"/>
              <a:t>jQObject</a:t>
            </a:r>
            <a:r>
              <a:rPr lang="en-GB" altLang="en-US" b="1" dirty="0"/>
              <a:t> = </a:t>
            </a:r>
            <a:r>
              <a:rPr lang="en-GB" altLang="en-US" b="1" dirty="0" err="1"/>
              <a:t>el</a:t>
            </a:r>
            <a:r>
              <a:rPr lang="en-GB" altLang="en-US" b="1" dirty="0"/>
              <a:t> </a:t>
            </a:r>
            <a:r>
              <a:rPr lang="en-GB" altLang="en-US" b="1" dirty="0" err="1"/>
              <a:t>instanceof</a:t>
            </a:r>
            <a:r>
              <a:rPr lang="en-GB" altLang="en-US" b="1" dirty="0"/>
              <a:t> $ ? </a:t>
            </a:r>
            <a:r>
              <a:rPr lang="en-GB" altLang="en-US" b="1" dirty="0" err="1"/>
              <a:t>el</a:t>
            </a:r>
            <a:r>
              <a:rPr lang="en-GB" altLang="en-US" b="1" dirty="0"/>
              <a:t> : $(</a:t>
            </a:r>
            <a:r>
              <a:rPr lang="en-GB" altLang="en-US" b="1" dirty="0" err="1"/>
              <a:t>el</a:t>
            </a:r>
            <a:r>
              <a:rPr lang="en-GB" altLang="en-US" b="1" dirty="0"/>
              <a:t>);</a:t>
            </a:r>
          </a:p>
          <a:p>
            <a:endParaRPr lang="en-GB" altLang="en-US" sz="1100" dirty="0"/>
          </a:p>
          <a:p>
            <a:r>
              <a:rPr lang="en-GB" altLang="en-US" dirty="0"/>
              <a:t>Instead of “forcing” the user of our function to pass in a jQuery object, this line of code will create the jQuery object when necessary.</a:t>
            </a:r>
          </a:p>
          <a:p>
            <a:r>
              <a:rPr lang="en-GB" altLang="en-US" dirty="0"/>
              <a:t>Thus we can leave it open for the user provide either</a:t>
            </a:r>
          </a:p>
          <a:p>
            <a:pPr lvl="1"/>
            <a:r>
              <a:rPr lang="en-GB" altLang="en-US" dirty="0"/>
              <a:t>a jQuery HTML object, </a:t>
            </a:r>
          </a:p>
          <a:p>
            <a:pPr lvl="1"/>
            <a:r>
              <a:rPr lang="en-GB" altLang="en-US" dirty="0"/>
              <a:t>a </a:t>
            </a:r>
            <a:r>
              <a:rPr lang="en-GB" altLang="en-US" dirty="0" err="1"/>
              <a:t>css</a:t>
            </a:r>
            <a:r>
              <a:rPr lang="en-GB" altLang="en-US" dirty="0"/>
              <a:t> style selection (e.g. "#</a:t>
            </a:r>
            <a:r>
              <a:rPr lang="en-GB" altLang="en-US" dirty="0" err="1"/>
              <a:t>someId</a:t>
            </a:r>
            <a:r>
              <a:rPr lang="en-GB" altLang="en-US" dirty="0"/>
              <a:t>“) </a:t>
            </a:r>
          </a:p>
          <a:p>
            <a:pPr lvl="1"/>
            <a:r>
              <a:rPr lang="en-GB" altLang="en-US" dirty="0"/>
              <a:t>a standard JavaScript DOM object (e.g. as you get from </a:t>
            </a:r>
            <a:r>
              <a:rPr lang="en-GB" altLang="en-US" dirty="0" err="1"/>
              <a:t>getElementById</a:t>
            </a:r>
            <a:r>
              <a:rPr lang="en-GB" altLang="en-US" dirty="0"/>
              <a:t>(“</a:t>
            </a:r>
            <a:r>
              <a:rPr lang="en-GB" altLang="en-US" dirty="0" err="1"/>
              <a:t>someId</a:t>
            </a:r>
            <a:r>
              <a:rPr lang="en-GB" altLang="en-US" dirty="0"/>
              <a:t>”))</a:t>
            </a:r>
          </a:p>
        </p:txBody>
      </p:sp>
    </p:spTree>
    <p:extLst>
      <p:ext uri="{BB962C8B-B14F-4D97-AF65-F5344CB8AC3E}">
        <p14:creationId xmlns:p14="http://schemas.microsoft.com/office/powerpoint/2010/main" val="316618085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963ADD-83D0-7FF2-B879-021D9E2137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B8D1E08-8DFD-A390-909A-83EAA4290D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jQuery Techniques - Example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8C599BA7-D902-F5CD-E8A5-3C3ACCAC42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1" y="2585291"/>
            <a:ext cx="5737780" cy="3236157"/>
          </a:xfrm>
        </p:spPr>
        <p:txBody>
          <a:bodyPr>
            <a:normAutofit lnSpcReduction="10000"/>
          </a:bodyPr>
          <a:lstStyle/>
          <a:p>
            <a:pPr>
              <a:spcBef>
                <a:spcPct val="0"/>
              </a:spcBef>
            </a:pPr>
            <a:r>
              <a:rPr lang="en-GB" altLang="en-US" sz="2400" dirty="0"/>
              <a:t>Here we get the jQuery object using </a:t>
            </a:r>
            <a:r>
              <a:rPr lang="en-GB" altLang="en-US" sz="2400" b="1" dirty="0"/>
              <a:t>$(“#</a:t>
            </a:r>
            <a:r>
              <a:rPr lang="en-GB" altLang="en-US" sz="2400" b="1" dirty="0" err="1"/>
              <a:t>somebutton</a:t>
            </a:r>
            <a:r>
              <a:rPr lang="en-GB" altLang="en-US" sz="2400" b="1" dirty="0"/>
              <a:t>”)</a:t>
            </a:r>
            <a:r>
              <a:rPr lang="en-GB" altLang="en-US" sz="2400" dirty="0"/>
              <a:t>. When we pass it to </a:t>
            </a:r>
            <a:r>
              <a:rPr lang="en-GB" altLang="en-US" sz="2400" b="1" dirty="0" err="1"/>
              <a:t>GetJQueryObject</a:t>
            </a:r>
            <a:r>
              <a:rPr lang="en-GB" altLang="en-US" sz="2400" b="1" dirty="0"/>
              <a:t>() </a:t>
            </a:r>
            <a:r>
              <a:rPr lang="en-GB" altLang="en-US" sz="2400" dirty="0"/>
              <a:t>it simply passes it back</a:t>
            </a:r>
          </a:p>
          <a:p>
            <a:pPr>
              <a:spcBef>
                <a:spcPct val="0"/>
              </a:spcBef>
            </a:pPr>
            <a:endParaRPr lang="en-GB" altLang="en-US" sz="2400" dirty="0"/>
          </a:p>
          <a:p>
            <a:pPr>
              <a:spcBef>
                <a:spcPct val="0"/>
              </a:spcBef>
            </a:pPr>
            <a:r>
              <a:rPr lang="en-GB" altLang="en-US" sz="2400" dirty="0"/>
              <a:t>If we pass in the jQuery (</a:t>
            </a:r>
            <a:r>
              <a:rPr lang="en-GB" altLang="en-US" sz="2400" dirty="0" err="1"/>
              <a:t>css</a:t>
            </a:r>
            <a:r>
              <a:rPr lang="en-GB" altLang="en-US" sz="2400" dirty="0"/>
              <a:t> like) text selection </a:t>
            </a:r>
            <a:r>
              <a:rPr lang="en-GB" altLang="en-US" sz="2400" b="1" dirty="0"/>
              <a:t>“#</a:t>
            </a:r>
            <a:r>
              <a:rPr lang="en-GB" altLang="en-US" sz="2400" b="1" dirty="0" err="1"/>
              <a:t>somebutton</a:t>
            </a:r>
            <a:r>
              <a:rPr lang="en-GB" altLang="en-US" sz="2400" b="1" dirty="0"/>
              <a:t>” </a:t>
            </a:r>
            <a:r>
              <a:rPr lang="en-GB" altLang="en-US" sz="2400" dirty="0"/>
              <a:t>it is converted to the jQuery </a:t>
            </a:r>
            <a:r>
              <a:rPr lang="en-GB" altLang="en-US" sz="2400" dirty="0" err="1"/>
              <a:t>objecy</a:t>
            </a:r>
            <a:endParaRPr lang="en-GB" altLang="en-US" sz="2400" dirty="0"/>
          </a:p>
          <a:p>
            <a:pPr>
              <a:spcBef>
                <a:spcPct val="0"/>
              </a:spcBef>
            </a:pPr>
            <a:endParaRPr lang="en-GB" altLang="en-US" sz="2400" dirty="0"/>
          </a:p>
          <a:p>
            <a:pPr>
              <a:spcBef>
                <a:spcPct val="0"/>
              </a:spcBef>
            </a:pPr>
            <a:r>
              <a:rPr lang="en-GB" altLang="en-US" sz="2400" dirty="0"/>
              <a:t>Likewise, if we give it a HTML </a:t>
            </a:r>
            <a:r>
              <a:rPr lang="en-GB" altLang="en-US" sz="2400" dirty="0" err="1"/>
              <a:t>Js</a:t>
            </a:r>
            <a:r>
              <a:rPr lang="en-GB" altLang="en-US" sz="2400" dirty="0"/>
              <a:t> object, it is also converted</a:t>
            </a:r>
          </a:p>
          <a:p>
            <a:endParaRPr lang="en-GB" alt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465DBBF-7BDA-8CD0-F9B1-28885ACF9C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6117" y="1354150"/>
            <a:ext cx="5141987" cy="1126439"/>
          </a:xfrm>
          <a:prstGeom prst="rect">
            <a:avLst/>
          </a:prstGeom>
        </p:spPr>
      </p:pic>
      <p:sp>
        <p:nvSpPr>
          <p:cNvPr id="5" name="TextBox 5">
            <a:extLst>
              <a:ext uri="{FF2B5EF4-FFF2-40B4-BE49-F238E27FC236}">
                <a16:creationId xmlns:a16="http://schemas.microsoft.com/office/drawing/2014/main" id="{D5D41C1B-6567-2715-1649-5F9D4DB5ED8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96000" y="2022071"/>
            <a:ext cx="5881942" cy="3631763"/>
          </a:xfrm>
          <a:prstGeom prst="rect">
            <a:avLst/>
          </a:prstGeom>
          <a:noFill/>
          <a:ln w="2857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400" b="1" u="sng" dirty="0"/>
              <a:t>Usage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br>
              <a:rPr kumimoji="0" lang="en-GB" altLang="en-US" sz="1800" b="0" dirty="0"/>
            </a:br>
            <a:r>
              <a:rPr kumimoji="0" lang="en-GB" altLang="en-US" sz="2200" b="0" dirty="0"/>
              <a:t>button = $(“#</a:t>
            </a:r>
            <a:r>
              <a:rPr kumimoji="0" lang="en-GB" altLang="en-US" sz="2200" b="0" dirty="0" err="1"/>
              <a:t>somebutton</a:t>
            </a:r>
            <a:r>
              <a:rPr kumimoji="0" lang="en-GB" altLang="en-US" sz="2200" b="0" dirty="0"/>
              <a:t>”);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200" b="0" dirty="0"/>
              <a:t>button = </a:t>
            </a:r>
            <a:r>
              <a:rPr kumimoji="0" lang="en-GB" altLang="en-US" sz="2200" b="0" dirty="0" err="1"/>
              <a:t>GetJQueryObject</a:t>
            </a:r>
            <a:r>
              <a:rPr kumimoji="0" lang="en-GB" altLang="en-US" sz="2200" b="0" dirty="0"/>
              <a:t>( button );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2400" b="0" dirty="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200" b="0" dirty="0"/>
              <a:t>button  = </a:t>
            </a:r>
            <a:r>
              <a:rPr kumimoji="0" lang="en-GB" altLang="en-US" sz="2200" b="0" dirty="0" err="1"/>
              <a:t>GetJQueryObject</a:t>
            </a:r>
            <a:r>
              <a:rPr kumimoji="0" lang="en-GB" altLang="en-US" sz="2200" b="0" dirty="0"/>
              <a:t>(“#</a:t>
            </a:r>
            <a:r>
              <a:rPr kumimoji="0" lang="en-GB" altLang="en-US" sz="2200" b="0" dirty="0" err="1"/>
              <a:t>somebutton</a:t>
            </a:r>
            <a:r>
              <a:rPr kumimoji="0" lang="en-GB" altLang="en-US" sz="2200" b="0" dirty="0"/>
              <a:t>” );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2400" b="0" dirty="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2400" b="0" dirty="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200" b="0" dirty="0" err="1"/>
              <a:t>jsButton</a:t>
            </a:r>
            <a:r>
              <a:rPr kumimoji="0" lang="en-GB" altLang="en-US" sz="2200" b="0" dirty="0"/>
              <a:t> = </a:t>
            </a:r>
            <a:r>
              <a:rPr kumimoji="0" lang="en-GB" altLang="en-US" sz="2200" b="0" dirty="0" err="1"/>
              <a:t>getElementById</a:t>
            </a:r>
            <a:r>
              <a:rPr kumimoji="0" lang="en-GB" altLang="en-US" sz="2200" b="0" dirty="0"/>
              <a:t>(“</a:t>
            </a:r>
            <a:r>
              <a:rPr kumimoji="0" lang="en-GB" altLang="en-US" sz="2200" b="0" dirty="0" err="1"/>
              <a:t>somebutton</a:t>
            </a:r>
            <a:r>
              <a:rPr kumimoji="0" lang="en-GB" altLang="en-US" sz="2200" b="0" dirty="0"/>
              <a:t>”);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200" b="0" dirty="0"/>
              <a:t>button = </a:t>
            </a:r>
            <a:r>
              <a:rPr kumimoji="0" lang="en-GB" altLang="en-US" sz="2200" b="0" dirty="0" err="1"/>
              <a:t>GetJQueryObject</a:t>
            </a:r>
            <a:r>
              <a:rPr kumimoji="0" lang="en-GB" altLang="en-US" sz="2200" b="0" dirty="0"/>
              <a:t>( </a:t>
            </a:r>
            <a:r>
              <a:rPr kumimoji="0" lang="en-GB" altLang="en-US" sz="2200" b="0" dirty="0" err="1"/>
              <a:t>jsButton</a:t>
            </a:r>
            <a:r>
              <a:rPr kumimoji="0" lang="en-GB" altLang="en-US" sz="2200" b="0" dirty="0"/>
              <a:t> );</a:t>
            </a:r>
          </a:p>
        </p:txBody>
      </p:sp>
    </p:spTree>
    <p:extLst>
      <p:ext uri="{BB962C8B-B14F-4D97-AF65-F5344CB8AC3E}">
        <p14:creationId xmlns:p14="http://schemas.microsoft.com/office/powerpoint/2010/main" val="104825996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5005B358-F4C1-4779-9208-30E86E3F7A2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2BE3E23-B854-4D4E-9314-54BECDE7CC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D040630-A62C-4063-B6E2-E8C2D35B5414}">
  <ds:schemaRefs>
    <ds:schemaRef ds:uri="http://purl.org/dc/terms/"/>
    <ds:schemaRef ds:uri="http://purl.org/dc/dcmitype/"/>
    <ds:schemaRef ds:uri="http://purl.org/dc/elements/1.1/"/>
    <ds:schemaRef ds:uri="http://schemas.microsoft.com/office/infopath/2007/PartnerControls"/>
    <ds:schemaRef ds:uri="http://www.w3.org/XML/1998/namespace"/>
    <ds:schemaRef ds:uri="http://schemas.microsoft.com/office/2006/documentManagement/types"/>
    <ds:schemaRef ds:uri="303dbf9b-b85b-46a0-94f1-894078c07ecd"/>
    <ds:schemaRef ds:uri="http://schemas.openxmlformats.org/package/2006/metadata/core-properties"/>
    <ds:schemaRef ds:uri="211f9404-bca0-4bcf-9c1d-965ccb6f8d2d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2123</Words>
  <Application>Microsoft Office PowerPoint</Application>
  <PresentationFormat>Widescreen</PresentationFormat>
  <Paragraphs>306</Paragraphs>
  <Slides>30</Slides>
  <Notes>24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30</vt:i4>
      </vt:variant>
    </vt:vector>
  </HeadingPairs>
  <TitlesOfParts>
    <vt:vector size="39" baseType="lpstr">
      <vt:lpstr>Monotype Sorts</vt:lpstr>
      <vt:lpstr>Aptos</vt:lpstr>
      <vt:lpstr>Arial</vt:lpstr>
      <vt:lpstr>Calibri</vt:lpstr>
      <vt:lpstr>Calibri Light</vt:lpstr>
      <vt:lpstr>Wingdings</vt:lpstr>
      <vt:lpstr>UWTSD Holding Page</vt:lpstr>
      <vt:lpstr>UWTSD Text 2</vt:lpstr>
      <vt:lpstr>UWTSD Logo Variations place image in Background</vt:lpstr>
      <vt:lpstr>PowerPoint Presentation</vt:lpstr>
      <vt:lpstr>Lecture Content </vt:lpstr>
      <vt:lpstr>innerHtml - jQuery</vt:lpstr>
      <vt:lpstr>jQuery .html()</vt:lpstr>
      <vt:lpstr>jQuery .text()</vt:lpstr>
      <vt:lpstr>Basic AJAX</vt:lpstr>
      <vt:lpstr>AJAX Operation</vt:lpstr>
      <vt:lpstr>AJAX Implementation</vt:lpstr>
      <vt:lpstr>Traditional / Static website Vs Single Page Website</vt:lpstr>
      <vt:lpstr>AJAX with jQuery Vs Raw JS</vt:lpstr>
      <vt:lpstr>XML Vs JSON</vt:lpstr>
      <vt:lpstr>AJAX Application</vt:lpstr>
      <vt:lpstr>AJAX Application</vt:lpstr>
      <vt:lpstr>AJAX Application</vt:lpstr>
      <vt:lpstr>AJAX Application</vt:lpstr>
      <vt:lpstr>AJAX Application</vt:lpstr>
      <vt:lpstr>AJAX Application</vt:lpstr>
      <vt:lpstr>AJAX Application</vt:lpstr>
      <vt:lpstr>AJAX Usage - POST</vt:lpstr>
      <vt:lpstr>AJAX Usage - GET</vt:lpstr>
      <vt:lpstr>jQuery and AJAX Methods</vt:lpstr>
      <vt:lpstr>AJAX with Cross Origin Resource Sharing</vt:lpstr>
      <vt:lpstr>AJAX Callbacks</vt:lpstr>
      <vt:lpstr>jQuery Promises</vt:lpstr>
      <vt:lpstr>jQuery Promises</vt:lpstr>
      <vt:lpstr>AJAX Exercise</vt:lpstr>
      <vt:lpstr>AJAX Exercise</vt:lpstr>
      <vt:lpstr>AJAX Exercise</vt:lpstr>
      <vt:lpstr>jQuery Techniques</vt:lpstr>
      <vt:lpstr>jQuery Techniques - Example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18</cp:revision>
  <dcterms:created xsi:type="dcterms:W3CDTF">2021-03-09T15:35:42Z</dcterms:created>
  <dcterms:modified xsi:type="dcterms:W3CDTF">2025-10-12T20:39:17Z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