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9953E-C2E5-5B8E-2DD3-A6B058C2EA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2CF7A-45C0-17BB-EFFE-6D867990D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6C3D2-F482-9981-6C37-C78981A07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1DA34-8A47-85E9-A191-9A9BBC36E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F1BA1-06B5-CAF4-CB24-4EF935305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743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B696C-77FD-0690-5C82-2B5F14AA3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4A988-B071-5CEB-1608-9D2370F68C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8E117-9239-7BC9-A3FD-8219FBB01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0B9B2-1D2F-FE4A-CA36-A70423633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E7188-EDC8-2A08-7481-2776159E0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34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E58C8-5892-30C8-1B37-3A3DE2884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839383-5E18-7F70-2DDA-DCC7F2082E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11BD1-31AB-A29D-D6B2-5B2F7BCFE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7BF54-BFA8-C5E7-B4B9-75FCED92E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FFAB9-DA73-E4BE-5EAD-523EB67A5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63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440D4-BB08-C5B8-D949-17FEE09E6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EBB6A-E1D7-8768-A0CC-2758B5238A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179ECD-DFDC-BE6A-1110-8DC3D7A275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3C859F-36C7-D655-ED65-475EA3897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7A088A-A5E3-166D-B3BD-9D93D8724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4192-BAF0-36E0-4BE5-E6748ED79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15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AC44-6B19-0A20-BC86-E9B5DDF30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D06F7D-AA76-C147-0A1C-47C9313B05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97F3D5-FD16-E374-AE42-8327554D1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C2754F-BE07-7075-2FBA-CF2E0B9AA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5002B9-E3A7-D9BB-DF74-EEF61908E9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F62A08-F25D-217F-FE10-87D1F05F4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C6CF57-3E3D-BBE8-920A-FC37C9B42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94BA93-CBAF-7B95-D1D9-03E648AC7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10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FA7C3-B4C9-5206-C18E-BD8D9BE82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1C6985-2FA5-28D7-BEB7-DE28E2F64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DEB3EB-1238-A69E-89FA-45509098B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518CB-4094-D904-A006-7A0B184AF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885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A9ACCC-8AB1-7148-EE22-6D74FBC9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AB2200-ACE5-A032-3951-6ECCF1668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60633-8209-AC50-71C2-CA2BD8582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240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BF657-6C4A-BB9C-DCE8-47C39058C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07DD2-B824-FD63-4307-1F3BC1357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2DFB5E-686B-945E-45F3-2120CBC99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05607-2C25-17C3-E788-5F1B7028D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E39FD6-3DAB-43DA-E724-076A2EBD4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F1BB9-4C36-89FE-BB80-EA4667B91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09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1AB55-BDEE-E9B4-5C51-6E84EEF61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B67B32-6C07-1654-9BDC-CA27EB0C7A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5F3AE7-3FFC-D442-1FF2-185C750266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25E38-22CB-226A-D45C-555F71982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4C668-2203-B723-C658-8EC8A29F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82CD3-A7FE-995C-EA54-911E31D65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22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91773-5B65-6BA3-DAA4-6C991E7D3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B861E-55C0-6D9D-29D3-2DD485259E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E1A22-85D2-EB23-7E85-5250650A4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4CC01-F6F3-2789-C71E-7797C2520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5E5A6-E987-8AE0-F50E-28748F42B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53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EC0B10-341A-80E5-0C7C-AE2182633F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2BE05A-660F-51B5-8889-149BBB3690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6A200-71D8-64D0-4F23-52E21B7AF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B171A-C183-7EC8-BA9B-E8E420B9D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E0E52-7F9D-D2DD-4380-438F15A88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492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0498DE-F0E5-B869-F271-5FFBAE5C7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7FE81-6E67-510A-A32C-8851EE256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B1324-F12F-DEF9-5923-4F2477D07E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0ED68-44FD-48D9-9989-C2B71C14568C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027CB-472E-F229-8841-C9C540ADA3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885096-6AE9-EA9E-6864-202A8A2D0F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E4E3A-A9C9-4163-A34B-3A1F9AF6C1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124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93A98CFD-8060-3F51-7444-6D97336AD1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413" y="69979"/>
            <a:ext cx="9144000" cy="67180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203329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Rocio Garcia (2022578)</dc:creator>
  <cp:lastModifiedBy>Rocio Garcia (2022578)</cp:lastModifiedBy>
  <cp:revision>1</cp:revision>
  <dcterms:created xsi:type="dcterms:W3CDTF">2022-06-14T11:20:15Z</dcterms:created>
  <dcterms:modified xsi:type="dcterms:W3CDTF">2022-06-14T11:31:55Z</dcterms:modified>
</cp:coreProperties>
</file>