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122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0AD0CA-ADF9-41C7-8228-F884AC6811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E61046-0C98-4108-8681-CF7AEE40FA27}">
      <dgm:prSet/>
      <dgm:spPr/>
      <dgm:t>
        <a:bodyPr/>
        <a:lstStyle/>
        <a:p>
          <a:r>
            <a:rPr lang="en-GB"/>
            <a:t>They’re a lot of distractions in this world for students such as social media, Netflix and other platforms.</a:t>
          </a:r>
          <a:endParaRPr lang="en-US"/>
        </a:p>
      </dgm:t>
    </dgm:pt>
    <dgm:pt modelId="{DC474A2D-C1E9-4266-B3FF-F6E4FA1B58CB}" type="parTrans" cxnId="{EE252E3B-056D-4F3E-BCEE-22999FDC5E01}">
      <dgm:prSet/>
      <dgm:spPr/>
      <dgm:t>
        <a:bodyPr/>
        <a:lstStyle/>
        <a:p>
          <a:endParaRPr lang="en-US"/>
        </a:p>
      </dgm:t>
    </dgm:pt>
    <dgm:pt modelId="{CA7284AD-F4DE-4BEE-8078-4845A00B8AC4}" type="sibTrans" cxnId="{EE252E3B-056D-4F3E-BCEE-22999FDC5E01}">
      <dgm:prSet/>
      <dgm:spPr/>
      <dgm:t>
        <a:bodyPr/>
        <a:lstStyle/>
        <a:p>
          <a:endParaRPr lang="en-US"/>
        </a:p>
      </dgm:t>
    </dgm:pt>
    <dgm:pt modelId="{C06440E4-9E7E-4F43-ABA4-A17FA957D017}">
      <dgm:prSet/>
      <dgm:spPr/>
      <dgm:t>
        <a:bodyPr/>
        <a:lstStyle/>
        <a:p>
          <a:r>
            <a:rPr lang="en-GB"/>
            <a:t>Prioritising your tasks can help avoid distractions</a:t>
          </a:r>
          <a:endParaRPr lang="en-US"/>
        </a:p>
      </dgm:t>
    </dgm:pt>
    <dgm:pt modelId="{C2A42AD3-632B-4C89-9618-1A24160557B3}" type="parTrans" cxnId="{1CAC91D4-C492-4584-B45C-B73396E2D9FE}">
      <dgm:prSet/>
      <dgm:spPr/>
      <dgm:t>
        <a:bodyPr/>
        <a:lstStyle/>
        <a:p>
          <a:endParaRPr lang="en-US"/>
        </a:p>
      </dgm:t>
    </dgm:pt>
    <dgm:pt modelId="{748164E1-4A89-4A54-9D93-1613761CF70E}" type="sibTrans" cxnId="{1CAC91D4-C492-4584-B45C-B73396E2D9FE}">
      <dgm:prSet/>
      <dgm:spPr/>
      <dgm:t>
        <a:bodyPr/>
        <a:lstStyle/>
        <a:p>
          <a:endParaRPr lang="en-US"/>
        </a:p>
      </dgm:t>
    </dgm:pt>
    <dgm:pt modelId="{95E0C634-4EE6-4009-8CA8-39B2FF0BFC27}" type="pres">
      <dgm:prSet presAssocID="{720AD0CA-ADF9-41C7-8228-F884AC68118D}" presName="root" presStyleCnt="0">
        <dgm:presLayoutVars>
          <dgm:dir/>
          <dgm:resizeHandles val="exact"/>
        </dgm:presLayoutVars>
      </dgm:prSet>
      <dgm:spPr/>
    </dgm:pt>
    <dgm:pt modelId="{73608774-15F5-4A29-9239-0AA336CA44E7}" type="pres">
      <dgm:prSet presAssocID="{8DE61046-0C98-4108-8681-CF7AEE40FA27}" presName="compNode" presStyleCnt="0"/>
      <dgm:spPr/>
    </dgm:pt>
    <dgm:pt modelId="{6A71CF79-4DC2-44F7-B2C8-3BA2640E4553}" type="pres">
      <dgm:prSet presAssocID="{8DE61046-0C98-4108-8681-CF7AEE40FA27}" presName="bgRect" presStyleLbl="bgShp" presStyleIdx="0" presStyleCnt="2"/>
      <dgm:spPr/>
    </dgm:pt>
    <dgm:pt modelId="{7E16DF8D-6762-4196-BDF9-302A83327F7D}" type="pres">
      <dgm:prSet presAssocID="{8DE61046-0C98-4108-8681-CF7AEE40FA2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26252524-3FE8-4F18-B305-1645C2A06BD6}" type="pres">
      <dgm:prSet presAssocID="{8DE61046-0C98-4108-8681-CF7AEE40FA27}" presName="spaceRect" presStyleCnt="0"/>
      <dgm:spPr/>
    </dgm:pt>
    <dgm:pt modelId="{83E8359A-1B27-4276-B4B6-722669558BF6}" type="pres">
      <dgm:prSet presAssocID="{8DE61046-0C98-4108-8681-CF7AEE40FA27}" presName="parTx" presStyleLbl="revTx" presStyleIdx="0" presStyleCnt="2">
        <dgm:presLayoutVars>
          <dgm:chMax val="0"/>
          <dgm:chPref val="0"/>
        </dgm:presLayoutVars>
      </dgm:prSet>
      <dgm:spPr/>
    </dgm:pt>
    <dgm:pt modelId="{71B3109E-BFD6-4E44-9E8C-E5BB93BF677F}" type="pres">
      <dgm:prSet presAssocID="{CA7284AD-F4DE-4BEE-8078-4845A00B8AC4}" presName="sibTrans" presStyleCnt="0"/>
      <dgm:spPr/>
    </dgm:pt>
    <dgm:pt modelId="{EADD9177-3148-4D41-B2BB-044708EB810C}" type="pres">
      <dgm:prSet presAssocID="{C06440E4-9E7E-4F43-ABA4-A17FA957D017}" presName="compNode" presStyleCnt="0"/>
      <dgm:spPr/>
    </dgm:pt>
    <dgm:pt modelId="{AC9AE60A-4131-4342-BF3F-4FE94E4BBCD5}" type="pres">
      <dgm:prSet presAssocID="{C06440E4-9E7E-4F43-ABA4-A17FA957D017}" presName="bgRect" presStyleLbl="bgShp" presStyleIdx="1" presStyleCnt="2"/>
      <dgm:spPr/>
    </dgm:pt>
    <dgm:pt modelId="{362ED6C6-A3D7-424F-AB67-E4FDDD0A9617}" type="pres">
      <dgm:prSet presAssocID="{C06440E4-9E7E-4F43-ABA4-A17FA957D01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4130B19-BC13-42DC-AD62-0542351A78D9}" type="pres">
      <dgm:prSet presAssocID="{C06440E4-9E7E-4F43-ABA4-A17FA957D017}" presName="spaceRect" presStyleCnt="0"/>
      <dgm:spPr/>
    </dgm:pt>
    <dgm:pt modelId="{5462BF04-A9A0-4009-B2D4-B0A0B4254683}" type="pres">
      <dgm:prSet presAssocID="{C06440E4-9E7E-4F43-ABA4-A17FA957D01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97F7122-6505-4CB8-BF93-66AC112A35F9}" type="presOf" srcId="{8DE61046-0C98-4108-8681-CF7AEE40FA27}" destId="{83E8359A-1B27-4276-B4B6-722669558BF6}" srcOrd="0" destOrd="0" presId="urn:microsoft.com/office/officeart/2018/2/layout/IconVerticalSolidList"/>
    <dgm:cxn modelId="{0E5C133B-9D5F-4E8A-9E3C-131A4A24C3D3}" type="presOf" srcId="{C06440E4-9E7E-4F43-ABA4-A17FA957D017}" destId="{5462BF04-A9A0-4009-B2D4-B0A0B4254683}" srcOrd="0" destOrd="0" presId="urn:microsoft.com/office/officeart/2018/2/layout/IconVerticalSolidList"/>
    <dgm:cxn modelId="{EE252E3B-056D-4F3E-BCEE-22999FDC5E01}" srcId="{720AD0CA-ADF9-41C7-8228-F884AC68118D}" destId="{8DE61046-0C98-4108-8681-CF7AEE40FA27}" srcOrd="0" destOrd="0" parTransId="{DC474A2D-C1E9-4266-B3FF-F6E4FA1B58CB}" sibTransId="{CA7284AD-F4DE-4BEE-8078-4845A00B8AC4}"/>
    <dgm:cxn modelId="{1CAC91D4-C492-4584-B45C-B73396E2D9FE}" srcId="{720AD0CA-ADF9-41C7-8228-F884AC68118D}" destId="{C06440E4-9E7E-4F43-ABA4-A17FA957D017}" srcOrd="1" destOrd="0" parTransId="{C2A42AD3-632B-4C89-9618-1A24160557B3}" sibTransId="{748164E1-4A89-4A54-9D93-1613761CF70E}"/>
    <dgm:cxn modelId="{5E1BA7DF-737D-4184-A032-E83D83E2F282}" type="presOf" srcId="{720AD0CA-ADF9-41C7-8228-F884AC68118D}" destId="{95E0C634-4EE6-4009-8CA8-39B2FF0BFC27}" srcOrd="0" destOrd="0" presId="urn:microsoft.com/office/officeart/2018/2/layout/IconVerticalSolidList"/>
    <dgm:cxn modelId="{7857C43C-3002-46FD-9C20-F0CF996DB20C}" type="presParOf" srcId="{95E0C634-4EE6-4009-8CA8-39B2FF0BFC27}" destId="{73608774-15F5-4A29-9239-0AA336CA44E7}" srcOrd="0" destOrd="0" presId="urn:microsoft.com/office/officeart/2018/2/layout/IconVerticalSolidList"/>
    <dgm:cxn modelId="{09036742-D0CE-491C-AF28-BC35ED8EACC4}" type="presParOf" srcId="{73608774-15F5-4A29-9239-0AA336CA44E7}" destId="{6A71CF79-4DC2-44F7-B2C8-3BA2640E4553}" srcOrd="0" destOrd="0" presId="urn:microsoft.com/office/officeart/2018/2/layout/IconVerticalSolidList"/>
    <dgm:cxn modelId="{E2E622EB-286D-469E-A93B-04544F91FC75}" type="presParOf" srcId="{73608774-15F5-4A29-9239-0AA336CA44E7}" destId="{7E16DF8D-6762-4196-BDF9-302A83327F7D}" srcOrd="1" destOrd="0" presId="urn:microsoft.com/office/officeart/2018/2/layout/IconVerticalSolidList"/>
    <dgm:cxn modelId="{06D72C78-2C62-4BEA-89F3-F91197350A92}" type="presParOf" srcId="{73608774-15F5-4A29-9239-0AA336CA44E7}" destId="{26252524-3FE8-4F18-B305-1645C2A06BD6}" srcOrd="2" destOrd="0" presId="urn:microsoft.com/office/officeart/2018/2/layout/IconVerticalSolidList"/>
    <dgm:cxn modelId="{03033E8A-DE63-4B50-ACB5-C09E50F5E5C2}" type="presParOf" srcId="{73608774-15F5-4A29-9239-0AA336CA44E7}" destId="{83E8359A-1B27-4276-B4B6-722669558BF6}" srcOrd="3" destOrd="0" presId="urn:microsoft.com/office/officeart/2018/2/layout/IconVerticalSolidList"/>
    <dgm:cxn modelId="{E80E9A64-93B8-4DEC-A7A3-6B16D7A538B3}" type="presParOf" srcId="{95E0C634-4EE6-4009-8CA8-39B2FF0BFC27}" destId="{71B3109E-BFD6-4E44-9E8C-E5BB93BF677F}" srcOrd="1" destOrd="0" presId="urn:microsoft.com/office/officeart/2018/2/layout/IconVerticalSolidList"/>
    <dgm:cxn modelId="{3D273D5E-8BB3-4E4A-8C4D-340EBADD99A7}" type="presParOf" srcId="{95E0C634-4EE6-4009-8CA8-39B2FF0BFC27}" destId="{EADD9177-3148-4D41-B2BB-044708EB810C}" srcOrd="2" destOrd="0" presId="urn:microsoft.com/office/officeart/2018/2/layout/IconVerticalSolidList"/>
    <dgm:cxn modelId="{ED41E7A4-1FEA-4439-8A49-319BFFE0AA06}" type="presParOf" srcId="{EADD9177-3148-4D41-B2BB-044708EB810C}" destId="{AC9AE60A-4131-4342-BF3F-4FE94E4BBCD5}" srcOrd="0" destOrd="0" presId="urn:microsoft.com/office/officeart/2018/2/layout/IconVerticalSolidList"/>
    <dgm:cxn modelId="{7A50ECC6-A925-4A0F-A6B1-0710D461DFE5}" type="presParOf" srcId="{EADD9177-3148-4D41-B2BB-044708EB810C}" destId="{362ED6C6-A3D7-424F-AB67-E4FDDD0A9617}" srcOrd="1" destOrd="0" presId="urn:microsoft.com/office/officeart/2018/2/layout/IconVerticalSolidList"/>
    <dgm:cxn modelId="{908E137B-B844-403D-846E-6FB068A4FEDD}" type="presParOf" srcId="{EADD9177-3148-4D41-B2BB-044708EB810C}" destId="{14130B19-BC13-42DC-AD62-0542351A78D9}" srcOrd="2" destOrd="0" presId="urn:microsoft.com/office/officeart/2018/2/layout/IconVerticalSolidList"/>
    <dgm:cxn modelId="{CD3C0ACD-FA2D-4E46-8565-8425F5884FBD}" type="presParOf" srcId="{EADD9177-3148-4D41-B2BB-044708EB810C}" destId="{5462BF04-A9A0-4009-B2D4-B0A0B42546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71CF79-4DC2-44F7-B2C8-3BA2640E4553}">
      <dsp:nvSpPr>
        <dsp:cNvPr id="0" name=""/>
        <dsp:cNvSpPr/>
      </dsp:nvSpPr>
      <dsp:spPr>
        <a:xfrm>
          <a:off x="0" y="659626"/>
          <a:ext cx="10353675" cy="12177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16DF8D-6762-4196-BDF9-302A83327F7D}">
      <dsp:nvSpPr>
        <dsp:cNvPr id="0" name=""/>
        <dsp:cNvSpPr/>
      </dsp:nvSpPr>
      <dsp:spPr>
        <a:xfrm>
          <a:off x="368375" y="933624"/>
          <a:ext cx="669774" cy="6697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8359A-1B27-4276-B4B6-722669558BF6}">
      <dsp:nvSpPr>
        <dsp:cNvPr id="0" name=""/>
        <dsp:cNvSpPr/>
      </dsp:nvSpPr>
      <dsp:spPr>
        <a:xfrm>
          <a:off x="1406525" y="659626"/>
          <a:ext cx="8947149" cy="1217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81" tIns="128881" rIns="128881" bIns="1288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They’re a lot of distractions in this world for students such as social media, Netflix and other platforms.</a:t>
          </a:r>
          <a:endParaRPr lang="en-US" sz="2500" kern="1200"/>
        </a:p>
      </dsp:txBody>
      <dsp:txXfrm>
        <a:off x="1406525" y="659626"/>
        <a:ext cx="8947149" cy="1217771"/>
      </dsp:txXfrm>
    </dsp:sp>
    <dsp:sp modelId="{AC9AE60A-4131-4342-BF3F-4FE94E4BBCD5}">
      <dsp:nvSpPr>
        <dsp:cNvPr id="0" name=""/>
        <dsp:cNvSpPr/>
      </dsp:nvSpPr>
      <dsp:spPr>
        <a:xfrm>
          <a:off x="0" y="2181839"/>
          <a:ext cx="10353675" cy="12177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2ED6C6-A3D7-424F-AB67-E4FDDD0A9617}">
      <dsp:nvSpPr>
        <dsp:cNvPr id="0" name=""/>
        <dsp:cNvSpPr/>
      </dsp:nvSpPr>
      <dsp:spPr>
        <a:xfrm>
          <a:off x="368375" y="2455838"/>
          <a:ext cx="669774" cy="6697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2BF04-A9A0-4009-B2D4-B0A0B4254683}">
      <dsp:nvSpPr>
        <dsp:cNvPr id="0" name=""/>
        <dsp:cNvSpPr/>
      </dsp:nvSpPr>
      <dsp:spPr>
        <a:xfrm>
          <a:off x="1406525" y="2181839"/>
          <a:ext cx="8947149" cy="1217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81" tIns="128881" rIns="128881" bIns="1288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Prioritising your tasks can help avoid distractions</a:t>
          </a:r>
          <a:endParaRPr lang="en-US" sz="2500" kern="1200"/>
        </a:p>
      </dsp:txBody>
      <dsp:txXfrm>
        <a:off x="1406525" y="2181839"/>
        <a:ext cx="8947149" cy="1217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6/13/2025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356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184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9311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505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806054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313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870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731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311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29054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4003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4088855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75933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81834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70385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4185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168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2BE451C3-0FF4-47C4-B829-773ADF60F88C}" type="datetimeFigureOut">
              <a:rPr lang="en-US" smtClean="0"/>
              <a:t>6/13/2025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972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3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59DA1330-3090-816E-D554-55D7D87DDBB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60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798581-0806-2F8E-2D1E-2AFDD3043C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B02455-F53F-A01B-60DD-20A255550B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Millie </a:t>
            </a:r>
            <a:r>
              <a:rPr lang="en-GB" dirty="0" err="1"/>
              <a:t>Tamareviciute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9548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946A3-A2BF-739B-CBC6-64A120463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970450"/>
          </a:xfrm>
        </p:spPr>
        <p:txBody>
          <a:bodyPr>
            <a:normAutofit/>
          </a:bodyPr>
          <a:lstStyle/>
          <a:p>
            <a:r>
              <a:rPr lang="en-GB" sz="3700"/>
              <a:t>What  is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82480-BD61-B4ED-9D06-630BF7D36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28801"/>
            <a:ext cx="5978072" cy="386604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Clr>
                <a:srgbClr val="F9D49B"/>
              </a:buClr>
            </a:pPr>
            <a:r>
              <a:rPr lang="en-GB" sz="1700" dirty="0"/>
              <a:t>Time management is a process of planning, organising and prioritising important tasks to make the best use of your time. It involves setting goals, creating schedules and making conscious decisions/choices about how to allocating  your time effectively to maximize your productivity and reduce stress. </a:t>
            </a:r>
          </a:p>
          <a:p>
            <a:pPr>
              <a:lnSpc>
                <a:spcPct val="90000"/>
              </a:lnSpc>
              <a:buClr>
                <a:srgbClr val="F9D49B"/>
              </a:buClr>
            </a:pPr>
            <a:r>
              <a:rPr lang="en-GB" sz="1700" dirty="0"/>
              <a:t>By managing your time well, you can complete tasks without feeling rushed or overwhelmed, by allowing time for a more balanced and productive life.</a:t>
            </a:r>
          </a:p>
          <a:p>
            <a:pPr marL="0" indent="0">
              <a:lnSpc>
                <a:spcPct val="90000"/>
              </a:lnSpc>
              <a:buClr>
                <a:srgbClr val="F9D49B"/>
              </a:buClr>
              <a:buNone/>
            </a:pPr>
            <a:endParaRPr lang="en-GB" sz="1700" dirty="0"/>
          </a:p>
          <a:p>
            <a:pPr marL="0" indent="0">
              <a:lnSpc>
                <a:spcPct val="90000"/>
              </a:lnSpc>
              <a:buClr>
                <a:srgbClr val="F9D49B"/>
              </a:buClr>
              <a:buNone/>
            </a:pPr>
            <a:endParaRPr lang="en-GB" sz="1700" dirty="0"/>
          </a:p>
          <a:p>
            <a:pPr marL="0" indent="0">
              <a:lnSpc>
                <a:spcPct val="90000"/>
              </a:lnSpc>
              <a:buClr>
                <a:srgbClr val="F9D49B"/>
              </a:buClr>
              <a:buNone/>
            </a:pPr>
            <a:r>
              <a:rPr lang="en-GB" sz="1700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F706DA-13E8-4A4F-9260-551FB8127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5" name="Picture 4" descr="A diagram of time management&#10;&#10;AI-generated content may be incorrect.">
            <a:extLst>
              <a:ext uri="{FF2B5EF4-FFF2-40B4-BE49-F238E27FC236}">
                <a16:creationId xmlns:a16="http://schemas.microsoft.com/office/drawing/2014/main" id="{3792AA6F-D842-477E-1C8E-AE91698BF8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81" r="7004" b="-3"/>
          <a:stretch>
            <a:fillRect/>
          </a:stretch>
        </p:blipFill>
        <p:spPr>
          <a:xfrm>
            <a:off x="7552945" y="643465"/>
            <a:ext cx="3995592" cy="510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844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ime compass on hand">
            <a:extLst>
              <a:ext uri="{FF2B5EF4-FFF2-40B4-BE49-F238E27FC236}">
                <a16:creationId xmlns:a16="http://schemas.microsoft.com/office/drawing/2014/main" id="{AC82A904-0E0A-E497-BC43-7C743F6C62C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rcRect t="15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3EF840-FBBF-AF37-6542-CE9E66AB7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i="1">
                <a:latin typeface="Bahnschrift Light" panose="020B0502040204020203" pitchFamily="34" charset="0"/>
              </a:rPr>
              <a:t>What techniques are there for time management that can be effective?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DF0C5-DD13-3836-3357-A7744CEAA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88292"/>
            <a:ext cx="10353762" cy="3702908"/>
          </a:xfrm>
        </p:spPr>
        <p:txBody>
          <a:bodyPr anchor="ctr">
            <a:normAutofit/>
          </a:bodyPr>
          <a:lstStyle/>
          <a:p>
            <a:pPr>
              <a:buClr>
                <a:srgbClr val="E2BA7B"/>
              </a:buClr>
            </a:pPr>
            <a:r>
              <a:rPr lang="en-GB" dirty="0"/>
              <a:t>There are many techniques that can help students better manage their life without feeling overwhelmed or stressed with their studies like;</a:t>
            </a:r>
          </a:p>
          <a:p>
            <a:pPr>
              <a:buClr>
                <a:srgbClr val="E2BA7B"/>
              </a:buClr>
            </a:pPr>
            <a:r>
              <a:rPr lang="en-GB" dirty="0"/>
              <a:t>Creating a calendar </a:t>
            </a:r>
          </a:p>
          <a:p>
            <a:pPr>
              <a:buClr>
                <a:srgbClr val="E2BA7B"/>
              </a:buClr>
            </a:pPr>
            <a:r>
              <a:rPr lang="en-GB" dirty="0"/>
              <a:t>Using The Pomodoro Technique </a:t>
            </a:r>
          </a:p>
          <a:p>
            <a:pPr>
              <a:buClr>
                <a:srgbClr val="E2BA7B"/>
              </a:buClr>
            </a:pPr>
            <a:r>
              <a:rPr lang="en-GB" dirty="0"/>
              <a:t>Setting reminders to complete important tasks </a:t>
            </a:r>
          </a:p>
          <a:p>
            <a:pPr>
              <a:buClr>
                <a:srgbClr val="E2BA7B"/>
              </a:buClr>
            </a:pPr>
            <a:r>
              <a:rPr lang="en-GB" dirty="0"/>
              <a:t>Prioritising your work dedicated to your time </a:t>
            </a:r>
          </a:p>
          <a:p>
            <a:pPr>
              <a:buClr>
                <a:srgbClr val="E2BA7B"/>
              </a:buClr>
            </a:pPr>
            <a:endParaRPr lang="en-GB" dirty="0"/>
          </a:p>
          <a:p>
            <a:pPr>
              <a:buClr>
                <a:srgbClr val="E2BA7B"/>
              </a:buClr>
            </a:pPr>
            <a:endParaRPr lang="en-GB" dirty="0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8401C02D-5C4A-063B-60A8-A2E6A7D7B18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74833561"/>
                  </p:ext>
                </p:extLst>
              </p:nvPr>
            </p:nvGraphicFramePr>
            <p:xfrm>
              <a:off x="-4204511" y="1490534"/>
              <a:ext cx="3048000" cy="1714500"/>
            </p:xfrm>
            <a:graphic>
              <a:graphicData uri="http://schemas.microsoft.com/office/powerpoint/2016/slidezoom">
                <pslz:sldZm>
                  <pslz:sldZmObj sldId="258" cId="1829191825">
                    <pslz:zmPr id="{92CA442E-D42D-4A4B-9DE5-C6940D3AE06E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6" name="Slide Zoom 5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8401C02D-5C4A-063B-60A8-A2E6A7D7B18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4204511" y="1490534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29191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48FF8-C243-F561-827E-06D5A5738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/>
              <a:t>The Pomodoro technique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1CED6B-F8C6-B77A-E0D7-A76CC4F30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5546272" cy="4058751"/>
          </a:xfrm>
        </p:spPr>
        <p:txBody>
          <a:bodyPr anchor="ctr">
            <a:normAutofit/>
          </a:bodyPr>
          <a:lstStyle/>
          <a:p>
            <a:pPr marL="36900" indent="0">
              <a:buClr>
                <a:srgbClr val="ED4428"/>
              </a:buClr>
              <a:buNone/>
            </a:pPr>
            <a:r>
              <a:rPr lang="en-US" dirty="0"/>
              <a:t>The Pomodoro allows you time to study and take brakes in-between, which increases productivity in work and creativity. This technique was created in the 1980s to decrease burnout in any environments.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1D13EF7-7C8F-2D8E-562E-D09E018E8D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6560" y="2618413"/>
            <a:ext cx="4065464" cy="2286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767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E6BC0-B306-896F-59CB-AEA54F142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/>
              <a:t>BEWARE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32B01949-97F0-FC50-669A-8EC1866154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980547"/>
              </p:ext>
            </p:extLst>
          </p:nvPr>
        </p:nvGraphicFramePr>
        <p:xfrm>
          <a:off x="914400" y="1731963"/>
          <a:ext cx="10353675" cy="405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72665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36C8B-09D5-A081-5276-5DFB36C21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there 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B874F-0711-9112-D40E-F4360400A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REFERENCES;</a:t>
            </a:r>
          </a:p>
          <a:p>
            <a:r>
              <a:rPr lang="en-GB" dirty="0"/>
              <a:t>Francesco Cirillo-the pomodoro technique (1980)</a:t>
            </a:r>
          </a:p>
          <a:p>
            <a:r>
              <a:rPr lang="en-GB" dirty="0"/>
              <a:t>Adams, G. A., &amp; Jex, S. M. (1997). Confirmatory factor analysis of the time management behaviour scale. Psychological Reports, 80, 225-226.</a:t>
            </a:r>
          </a:p>
          <a:p>
            <a:r>
              <a:rPr lang="en-GB" dirty="0"/>
              <a:t>Barling, J., Kelloway, E. K., &amp; Cheung, D. (1996). Time management and achievement striving interact to predict car sale performance. Journal of Applied Psychology, 81, 821-826.</a:t>
            </a:r>
          </a:p>
          <a:p>
            <a:r>
              <a:rPr lang="en-GB" dirty="0"/>
              <a:t>Kearns, H., &amp; Gardiner, M. (2007). Is it time well spent? The relationship between time management behaviours, perceived effectiveness and work‐related morale and distress in a university context. Higher Education Research &amp; Development, 26, 235-247.</a:t>
            </a:r>
          </a:p>
          <a:p>
            <a:r>
              <a:rPr lang="en-GB" dirty="0"/>
              <a:t>Drucker, P. (1993). The effective executive. New York: Harper Collins.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2214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175</TotalTime>
  <Words>358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Bahnschrift Light</vt:lpstr>
      <vt:lpstr>Calisto MT</vt:lpstr>
      <vt:lpstr>Wingdings 2</vt:lpstr>
      <vt:lpstr>Slate</vt:lpstr>
      <vt:lpstr>Time Management</vt:lpstr>
      <vt:lpstr>What  is time management</vt:lpstr>
      <vt:lpstr>What techniques are there for time management that can be effective? </vt:lpstr>
      <vt:lpstr>The Pomodoro technique </vt:lpstr>
      <vt:lpstr>BEWARE </vt:lpstr>
      <vt:lpstr>Are there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Mille Tama</dc:creator>
  <cp:lastModifiedBy>Mille Tama</cp:lastModifiedBy>
  <cp:revision>1</cp:revision>
  <dcterms:created xsi:type="dcterms:W3CDTF">2025-06-13T13:27:54Z</dcterms:created>
  <dcterms:modified xsi:type="dcterms:W3CDTF">2025-06-13T16:23:01Z</dcterms:modified>
</cp:coreProperties>
</file>