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355" r:id="rId6"/>
    <p:sldId id="407" r:id="rId7"/>
    <p:sldId id="353" r:id="rId8"/>
    <p:sldId id="354" r:id="rId9"/>
    <p:sldId id="408" r:id="rId10"/>
    <p:sldId id="411" r:id="rId11"/>
    <p:sldId id="357" r:id="rId12"/>
    <p:sldId id="303" r:id="rId13"/>
    <p:sldId id="259" r:id="rId14"/>
    <p:sldId id="358" r:id="rId15"/>
    <p:sldId id="359" r:id="rId16"/>
    <p:sldId id="417" r:id="rId17"/>
    <p:sldId id="362" r:id="rId18"/>
    <p:sldId id="363" r:id="rId19"/>
    <p:sldId id="364" r:id="rId20"/>
    <p:sldId id="322" r:id="rId21"/>
    <p:sldId id="365" r:id="rId22"/>
    <p:sldId id="366" r:id="rId23"/>
    <p:sldId id="367" r:id="rId24"/>
    <p:sldId id="315" r:id="rId25"/>
    <p:sldId id="368" r:id="rId26"/>
    <p:sldId id="369" r:id="rId27"/>
    <p:sldId id="370" r:id="rId28"/>
    <p:sldId id="371" r:id="rId29"/>
    <p:sldId id="318" r:id="rId30"/>
    <p:sldId id="372" r:id="rId31"/>
    <p:sldId id="412" r:id="rId32"/>
    <p:sldId id="373" r:id="rId33"/>
    <p:sldId id="374" r:id="rId34"/>
    <p:sldId id="413" r:id="rId35"/>
    <p:sldId id="375" r:id="rId36"/>
    <p:sldId id="320" r:id="rId37"/>
    <p:sldId id="376" r:id="rId38"/>
    <p:sldId id="377" r:id="rId39"/>
    <p:sldId id="378" r:id="rId40"/>
    <p:sldId id="379" r:id="rId41"/>
    <p:sldId id="331" r:id="rId42"/>
    <p:sldId id="414" r:id="rId43"/>
    <p:sldId id="380" r:id="rId44"/>
    <p:sldId id="381" r:id="rId45"/>
    <p:sldId id="382" r:id="rId46"/>
    <p:sldId id="383" r:id="rId47"/>
    <p:sldId id="415" r:id="rId48"/>
    <p:sldId id="384" r:id="rId49"/>
    <p:sldId id="327" r:id="rId50"/>
    <p:sldId id="334" r:id="rId51"/>
    <p:sldId id="385" r:id="rId52"/>
    <p:sldId id="386" r:id="rId53"/>
    <p:sldId id="387" r:id="rId54"/>
    <p:sldId id="405" r:id="rId55"/>
    <p:sldId id="406" r:id="rId56"/>
    <p:sldId id="388" r:id="rId57"/>
    <p:sldId id="389" r:id="rId58"/>
    <p:sldId id="390" r:id="rId59"/>
    <p:sldId id="394" r:id="rId60"/>
    <p:sldId id="349" r:id="rId61"/>
    <p:sldId id="350" r:id="rId62"/>
    <p:sldId id="351" r:id="rId63"/>
    <p:sldId id="352" r:id="rId64"/>
    <p:sldId id="401" r:id="rId65"/>
    <p:sldId id="343" r:id="rId66"/>
    <p:sldId id="402" r:id="rId67"/>
    <p:sldId id="403" r:id="rId68"/>
    <p:sldId id="347" r:id="rId69"/>
    <p:sldId id="404" r:id="rId70"/>
    <p:sldId id="399" r:id="rId71"/>
    <p:sldId id="400" r:id="rId72"/>
    <p:sldId id="416" r:id="rId73"/>
    <p:sldId id="395" r:id="rId74"/>
    <p:sldId id="396" r:id="rId75"/>
    <p:sldId id="397" r:id="rId76"/>
    <p:sldId id="398"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23B90E-80C7-667D-2009-7B2EA8EC5BDE}" v="61" dt="2026-03-03T10:08:34.308"/>
    <p1510:client id="{563E03B2-568B-965E-47B9-3019DD0CABE9}" v="229" dt="2026-03-03T12:53:34.552"/>
    <p1510:client id="{6A7CDA7F-AD70-0678-7AD4-303F1409FB76}" v="17" dt="2026-03-04T11:27:46.843"/>
    <p1510:client id="{C4D786D2-559B-F059-D432-694267847E17}" v="671" dt="2026-03-04T09:09:24.821"/>
    <p1510:client id="{FD2C6C04-A3DB-D5BD-1FD0-FC13FD7D5207}" v="76" dt="2026-03-03T09:41:26.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563E03B2-568B-965E-47B9-3019DD0CABE9}"/>
    <pc:docChg chg="addSld delSld modSld sldOrd">
      <pc:chgData name="Moutushi Tanha" userId="S::m.tanha@uwtsd.ac.uk::62f9b1f3-ddcf-45d7-a6a4-b667feecf47e" providerId="AD" clId="Web-{563E03B2-568B-965E-47B9-3019DD0CABE9}" dt="2026-03-03T12:53:34.552" v="245"/>
      <pc:docMkLst>
        <pc:docMk/>
      </pc:docMkLst>
      <pc:sldChg chg="del">
        <pc:chgData name="Moutushi Tanha" userId="S::m.tanha@uwtsd.ac.uk::62f9b1f3-ddcf-45d7-a6a4-b667feecf47e" providerId="AD" clId="Web-{563E03B2-568B-965E-47B9-3019DD0CABE9}" dt="2026-03-03T12:15:14.633" v="165"/>
        <pc:sldMkLst>
          <pc:docMk/>
          <pc:sldMk cId="2902070762" sldId="260"/>
        </pc:sldMkLst>
      </pc:sldChg>
      <pc:sldChg chg="del">
        <pc:chgData name="Moutushi Tanha" userId="S::m.tanha@uwtsd.ac.uk::62f9b1f3-ddcf-45d7-a6a4-b667feecf47e" providerId="AD" clId="Web-{563E03B2-568B-965E-47B9-3019DD0CABE9}" dt="2026-03-03T12:15:25.899" v="168"/>
        <pc:sldMkLst>
          <pc:docMk/>
          <pc:sldMk cId="3866903147" sldId="262"/>
        </pc:sldMkLst>
      </pc:sldChg>
      <pc:sldChg chg="del">
        <pc:chgData name="Moutushi Tanha" userId="S::m.tanha@uwtsd.ac.uk::62f9b1f3-ddcf-45d7-a6a4-b667feecf47e" providerId="AD" clId="Web-{563E03B2-568B-965E-47B9-3019DD0CABE9}" dt="2026-03-03T12:14:49.787" v="158"/>
        <pc:sldMkLst>
          <pc:docMk/>
          <pc:sldMk cId="3207693217" sldId="272"/>
        </pc:sldMkLst>
      </pc:sldChg>
      <pc:sldChg chg="del">
        <pc:chgData name="Moutushi Tanha" userId="S::m.tanha@uwtsd.ac.uk::62f9b1f3-ddcf-45d7-a6a4-b667feecf47e" providerId="AD" clId="Web-{563E03B2-568B-965E-47B9-3019DD0CABE9}" dt="2026-03-03T12:14:53.428" v="159"/>
        <pc:sldMkLst>
          <pc:docMk/>
          <pc:sldMk cId="3681216450" sldId="273"/>
        </pc:sldMkLst>
      </pc:sldChg>
      <pc:sldChg chg="del">
        <pc:chgData name="Moutushi Tanha" userId="S::m.tanha@uwtsd.ac.uk::62f9b1f3-ddcf-45d7-a6a4-b667feecf47e" providerId="AD" clId="Web-{563E03B2-568B-965E-47B9-3019DD0CABE9}" dt="2026-03-03T12:14:56.959" v="160"/>
        <pc:sldMkLst>
          <pc:docMk/>
          <pc:sldMk cId="1773403264" sldId="274"/>
        </pc:sldMkLst>
      </pc:sldChg>
      <pc:sldChg chg="del">
        <pc:chgData name="Moutushi Tanha" userId="S::m.tanha@uwtsd.ac.uk::62f9b1f3-ddcf-45d7-a6a4-b667feecf47e" providerId="AD" clId="Web-{563E03B2-568B-965E-47B9-3019DD0CABE9}" dt="2026-03-03T12:15:04.069" v="162"/>
        <pc:sldMkLst>
          <pc:docMk/>
          <pc:sldMk cId="4107749127" sldId="276"/>
        </pc:sldMkLst>
      </pc:sldChg>
      <pc:sldChg chg="del">
        <pc:chgData name="Moutushi Tanha" userId="S::m.tanha@uwtsd.ac.uk::62f9b1f3-ddcf-45d7-a6a4-b667feecf47e" providerId="AD" clId="Web-{563E03B2-568B-965E-47B9-3019DD0CABE9}" dt="2026-03-03T12:15:07.554" v="163"/>
        <pc:sldMkLst>
          <pc:docMk/>
          <pc:sldMk cId="3056139692" sldId="277"/>
        </pc:sldMkLst>
      </pc:sldChg>
      <pc:sldChg chg="del">
        <pc:chgData name="Moutushi Tanha" userId="S::m.tanha@uwtsd.ac.uk::62f9b1f3-ddcf-45d7-a6a4-b667feecf47e" providerId="AD" clId="Web-{563E03B2-568B-965E-47B9-3019DD0CABE9}" dt="2026-03-03T12:15:21.883" v="167"/>
        <pc:sldMkLst>
          <pc:docMk/>
          <pc:sldMk cId="4150358795" sldId="278"/>
        </pc:sldMkLst>
      </pc:sldChg>
      <pc:sldChg chg="del">
        <pc:chgData name="Moutushi Tanha" userId="S::m.tanha@uwtsd.ac.uk::62f9b1f3-ddcf-45d7-a6a4-b667feecf47e" providerId="AD" clId="Web-{563E03B2-568B-965E-47B9-3019DD0CABE9}" dt="2026-03-03T12:13:20.083" v="135"/>
        <pc:sldMkLst>
          <pc:docMk/>
          <pc:sldMk cId="3445134451" sldId="279"/>
        </pc:sldMkLst>
      </pc:sldChg>
      <pc:sldChg chg="del">
        <pc:chgData name="Moutushi Tanha" userId="S::m.tanha@uwtsd.ac.uk::62f9b1f3-ddcf-45d7-a6a4-b667feecf47e" providerId="AD" clId="Web-{563E03B2-568B-965E-47B9-3019DD0CABE9}" dt="2026-03-03T12:13:27.645" v="136"/>
        <pc:sldMkLst>
          <pc:docMk/>
          <pc:sldMk cId="608645911" sldId="280"/>
        </pc:sldMkLst>
      </pc:sldChg>
      <pc:sldChg chg="del">
        <pc:chgData name="Moutushi Tanha" userId="S::m.tanha@uwtsd.ac.uk::62f9b1f3-ddcf-45d7-a6a4-b667feecf47e" providerId="AD" clId="Web-{563E03B2-568B-965E-47B9-3019DD0CABE9}" dt="2026-03-03T12:13:31.802" v="137"/>
        <pc:sldMkLst>
          <pc:docMk/>
          <pc:sldMk cId="1939167889" sldId="281"/>
        </pc:sldMkLst>
      </pc:sldChg>
      <pc:sldChg chg="del">
        <pc:chgData name="Moutushi Tanha" userId="S::m.tanha@uwtsd.ac.uk::62f9b1f3-ddcf-45d7-a6a4-b667feecf47e" providerId="AD" clId="Web-{563E03B2-568B-965E-47B9-3019DD0CABE9}" dt="2026-03-03T12:13:36.130" v="138"/>
        <pc:sldMkLst>
          <pc:docMk/>
          <pc:sldMk cId="934090603" sldId="282"/>
        </pc:sldMkLst>
      </pc:sldChg>
      <pc:sldChg chg="del">
        <pc:chgData name="Moutushi Tanha" userId="S::m.tanha@uwtsd.ac.uk::62f9b1f3-ddcf-45d7-a6a4-b667feecf47e" providerId="AD" clId="Web-{563E03B2-568B-965E-47B9-3019DD0CABE9}" dt="2026-03-03T12:13:39.724" v="139"/>
        <pc:sldMkLst>
          <pc:docMk/>
          <pc:sldMk cId="2472909508" sldId="283"/>
        </pc:sldMkLst>
      </pc:sldChg>
      <pc:sldChg chg="del">
        <pc:chgData name="Moutushi Tanha" userId="S::m.tanha@uwtsd.ac.uk::62f9b1f3-ddcf-45d7-a6a4-b667feecf47e" providerId="AD" clId="Web-{563E03B2-568B-965E-47B9-3019DD0CABE9}" dt="2026-03-03T12:13:43.083" v="140"/>
        <pc:sldMkLst>
          <pc:docMk/>
          <pc:sldMk cId="4054351681" sldId="284"/>
        </pc:sldMkLst>
      </pc:sldChg>
      <pc:sldChg chg="del">
        <pc:chgData name="Moutushi Tanha" userId="S::m.tanha@uwtsd.ac.uk::62f9b1f3-ddcf-45d7-a6a4-b667feecf47e" providerId="AD" clId="Web-{563E03B2-568B-965E-47B9-3019DD0CABE9}" dt="2026-03-03T12:13:46.286" v="141"/>
        <pc:sldMkLst>
          <pc:docMk/>
          <pc:sldMk cId="1821890489" sldId="285"/>
        </pc:sldMkLst>
      </pc:sldChg>
      <pc:sldChg chg="del">
        <pc:chgData name="Moutushi Tanha" userId="S::m.tanha@uwtsd.ac.uk::62f9b1f3-ddcf-45d7-a6a4-b667feecf47e" providerId="AD" clId="Web-{563E03B2-568B-965E-47B9-3019DD0CABE9}" dt="2026-03-03T12:13:49.505" v="142"/>
        <pc:sldMkLst>
          <pc:docMk/>
          <pc:sldMk cId="2461139591" sldId="286"/>
        </pc:sldMkLst>
      </pc:sldChg>
      <pc:sldChg chg="del">
        <pc:chgData name="Moutushi Tanha" userId="S::m.tanha@uwtsd.ac.uk::62f9b1f3-ddcf-45d7-a6a4-b667feecf47e" providerId="AD" clId="Web-{563E03B2-568B-965E-47B9-3019DD0CABE9}" dt="2026-03-03T12:14:28.146" v="153"/>
        <pc:sldMkLst>
          <pc:docMk/>
          <pc:sldMk cId="1386223409" sldId="287"/>
        </pc:sldMkLst>
      </pc:sldChg>
      <pc:sldChg chg="del">
        <pc:chgData name="Moutushi Tanha" userId="S::m.tanha@uwtsd.ac.uk::62f9b1f3-ddcf-45d7-a6a4-b667feecf47e" providerId="AD" clId="Web-{563E03B2-568B-965E-47B9-3019DD0CABE9}" dt="2026-03-03T12:13:52.880" v="143"/>
        <pc:sldMkLst>
          <pc:docMk/>
          <pc:sldMk cId="3975931657" sldId="288"/>
        </pc:sldMkLst>
      </pc:sldChg>
      <pc:sldChg chg="del">
        <pc:chgData name="Moutushi Tanha" userId="S::m.tanha@uwtsd.ac.uk::62f9b1f3-ddcf-45d7-a6a4-b667feecf47e" providerId="AD" clId="Web-{563E03B2-568B-965E-47B9-3019DD0CABE9}" dt="2026-03-03T12:13:56.068" v="144"/>
        <pc:sldMkLst>
          <pc:docMk/>
          <pc:sldMk cId="581546187" sldId="289"/>
        </pc:sldMkLst>
      </pc:sldChg>
      <pc:sldChg chg="del">
        <pc:chgData name="Moutushi Tanha" userId="S::m.tanha@uwtsd.ac.uk::62f9b1f3-ddcf-45d7-a6a4-b667feecf47e" providerId="AD" clId="Web-{563E03B2-568B-965E-47B9-3019DD0CABE9}" dt="2026-03-03T12:13:59.130" v="145"/>
        <pc:sldMkLst>
          <pc:docMk/>
          <pc:sldMk cId="4173816424" sldId="290"/>
        </pc:sldMkLst>
      </pc:sldChg>
      <pc:sldChg chg="del">
        <pc:chgData name="Moutushi Tanha" userId="S::m.tanha@uwtsd.ac.uk::62f9b1f3-ddcf-45d7-a6a4-b667feecf47e" providerId="AD" clId="Web-{563E03B2-568B-965E-47B9-3019DD0CABE9}" dt="2026-03-03T12:14:14.630" v="150"/>
        <pc:sldMkLst>
          <pc:docMk/>
          <pc:sldMk cId="2224214618" sldId="291"/>
        </pc:sldMkLst>
      </pc:sldChg>
      <pc:sldChg chg="del">
        <pc:chgData name="Moutushi Tanha" userId="S::m.tanha@uwtsd.ac.uk::62f9b1f3-ddcf-45d7-a6a4-b667feecf47e" providerId="AD" clId="Web-{563E03B2-568B-965E-47B9-3019DD0CABE9}" dt="2026-03-03T12:14:18.177" v="151"/>
        <pc:sldMkLst>
          <pc:docMk/>
          <pc:sldMk cId="2621930645" sldId="292"/>
        </pc:sldMkLst>
      </pc:sldChg>
      <pc:sldChg chg="del">
        <pc:chgData name="Moutushi Tanha" userId="S::m.tanha@uwtsd.ac.uk::62f9b1f3-ddcf-45d7-a6a4-b667feecf47e" providerId="AD" clId="Web-{563E03B2-568B-965E-47B9-3019DD0CABE9}" dt="2026-03-03T12:14:23.380" v="152"/>
        <pc:sldMkLst>
          <pc:docMk/>
          <pc:sldMk cId="1623654933" sldId="293"/>
        </pc:sldMkLst>
      </pc:sldChg>
      <pc:sldChg chg="del">
        <pc:chgData name="Moutushi Tanha" userId="S::m.tanha@uwtsd.ac.uk::62f9b1f3-ddcf-45d7-a6a4-b667feecf47e" providerId="AD" clId="Web-{563E03B2-568B-965E-47B9-3019DD0CABE9}" dt="2026-03-03T12:14:32.599" v="154"/>
        <pc:sldMkLst>
          <pc:docMk/>
          <pc:sldMk cId="39870080" sldId="294"/>
        </pc:sldMkLst>
      </pc:sldChg>
      <pc:sldChg chg="del">
        <pc:chgData name="Moutushi Tanha" userId="S::m.tanha@uwtsd.ac.uk::62f9b1f3-ddcf-45d7-a6a4-b667feecf47e" providerId="AD" clId="Web-{563E03B2-568B-965E-47B9-3019DD0CABE9}" dt="2026-03-03T12:14:37.068" v="155"/>
        <pc:sldMkLst>
          <pc:docMk/>
          <pc:sldMk cId="491238005" sldId="295"/>
        </pc:sldMkLst>
      </pc:sldChg>
      <pc:sldChg chg="del">
        <pc:chgData name="Moutushi Tanha" userId="S::m.tanha@uwtsd.ac.uk::62f9b1f3-ddcf-45d7-a6a4-b667feecf47e" providerId="AD" clId="Web-{563E03B2-568B-965E-47B9-3019DD0CABE9}" dt="2026-03-03T12:14:41.834" v="156"/>
        <pc:sldMkLst>
          <pc:docMk/>
          <pc:sldMk cId="2881351440" sldId="296"/>
        </pc:sldMkLst>
      </pc:sldChg>
      <pc:sldChg chg="del">
        <pc:chgData name="Moutushi Tanha" userId="S::m.tanha@uwtsd.ac.uk::62f9b1f3-ddcf-45d7-a6a4-b667feecf47e" providerId="AD" clId="Web-{563E03B2-568B-965E-47B9-3019DD0CABE9}" dt="2026-03-03T12:14:45.677" v="157"/>
        <pc:sldMkLst>
          <pc:docMk/>
          <pc:sldMk cId="3213676284" sldId="297"/>
        </pc:sldMkLst>
      </pc:sldChg>
      <pc:sldChg chg="del">
        <pc:chgData name="Moutushi Tanha" userId="S::m.tanha@uwtsd.ac.uk::62f9b1f3-ddcf-45d7-a6a4-b667feecf47e" providerId="AD" clId="Web-{563E03B2-568B-965E-47B9-3019DD0CABE9}" dt="2026-03-03T12:14:02.458" v="146"/>
        <pc:sldMkLst>
          <pc:docMk/>
          <pc:sldMk cId="713123241" sldId="304"/>
        </pc:sldMkLst>
      </pc:sldChg>
      <pc:sldChg chg="del">
        <pc:chgData name="Moutushi Tanha" userId="S::m.tanha@uwtsd.ac.uk::62f9b1f3-ddcf-45d7-a6a4-b667feecf47e" providerId="AD" clId="Web-{563E03B2-568B-965E-47B9-3019DD0CABE9}" dt="2026-03-03T12:14:05.380" v="147"/>
        <pc:sldMkLst>
          <pc:docMk/>
          <pc:sldMk cId="1562788080" sldId="305"/>
        </pc:sldMkLst>
      </pc:sldChg>
      <pc:sldChg chg="del">
        <pc:chgData name="Moutushi Tanha" userId="S::m.tanha@uwtsd.ac.uk::62f9b1f3-ddcf-45d7-a6a4-b667feecf47e" providerId="AD" clId="Web-{563E03B2-568B-965E-47B9-3019DD0CABE9}" dt="2026-03-03T12:14:11.630" v="149"/>
        <pc:sldMkLst>
          <pc:docMk/>
          <pc:sldMk cId="2324653484" sldId="306"/>
        </pc:sldMkLst>
      </pc:sldChg>
      <pc:sldChg chg="del">
        <pc:chgData name="Moutushi Tanha" userId="S::m.tanha@uwtsd.ac.uk::62f9b1f3-ddcf-45d7-a6a4-b667feecf47e" providerId="AD" clId="Web-{563E03B2-568B-965E-47B9-3019DD0CABE9}" dt="2026-03-03T12:14:08.333" v="148"/>
        <pc:sldMkLst>
          <pc:docMk/>
          <pc:sldMk cId="3470146020" sldId="307"/>
        </pc:sldMkLst>
      </pc:sldChg>
      <pc:sldChg chg="del">
        <pc:chgData name="Moutushi Tanha" userId="S::m.tanha@uwtsd.ac.uk::62f9b1f3-ddcf-45d7-a6a4-b667feecf47e" providerId="AD" clId="Web-{563E03B2-568B-965E-47B9-3019DD0CABE9}" dt="2026-03-03T12:15:00.428" v="161"/>
        <pc:sldMkLst>
          <pc:docMk/>
          <pc:sldMk cId="2601393822" sldId="308"/>
        </pc:sldMkLst>
      </pc:sldChg>
      <pc:sldChg chg="del">
        <pc:chgData name="Moutushi Tanha" userId="S::m.tanha@uwtsd.ac.uk::62f9b1f3-ddcf-45d7-a6a4-b667feecf47e" providerId="AD" clId="Web-{563E03B2-568B-965E-47B9-3019DD0CABE9}" dt="2026-03-03T12:15:11.179" v="164"/>
        <pc:sldMkLst>
          <pc:docMk/>
          <pc:sldMk cId="3437526836" sldId="309"/>
        </pc:sldMkLst>
      </pc:sldChg>
      <pc:sldChg chg="del">
        <pc:chgData name="Moutushi Tanha" userId="S::m.tanha@uwtsd.ac.uk::62f9b1f3-ddcf-45d7-a6a4-b667feecf47e" providerId="AD" clId="Web-{563E03B2-568B-965E-47B9-3019DD0CABE9}" dt="2026-03-03T12:15:18.242" v="166"/>
        <pc:sldMkLst>
          <pc:docMk/>
          <pc:sldMk cId="1066897059" sldId="310"/>
        </pc:sldMkLst>
      </pc:sldChg>
      <pc:sldChg chg="ord">
        <pc:chgData name="Moutushi Tanha" userId="S::m.tanha@uwtsd.ac.uk::62f9b1f3-ddcf-45d7-a6a4-b667feecf47e" providerId="AD" clId="Web-{563E03B2-568B-965E-47B9-3019DD0CABE9}" dt="2026-03-03T10:19:00.392" v="12"/>
        <pc:sldMkLst>
          <pc:docMk/>
          <pc:sldMk cId="2134298027" sldId="315"/>
        </pc:sldMkLst>
      </pc:sldChg>
      <pc:sldChg chg="ord">
        <pc:chgData name="Moutushi Tanha" userId="S::m.tanha@uwtsd.ac.uk::62f9b1f3-ddcf-45d7-a6a4-b667feecf47e" providerId="AD" clId="Web-{563E03B2-568B-965E-47B9-3019DD0CABE9}" dt="2026-03-03T10:18:16.080" v="10"/>
        <pc:sldMkLst>
          <pc:docMk/>
          <pc:sldMk cId="2491740565" sldId="322"/>
        </pc:sldMkLst>
      </pc:sldChg>
      <pc:sldChg chg="addSp modSp del">
        <pc:chgData name="Moutushi Tanha" userId="S::m.tanha@uwtsd.ac.uk::62f9b1f3-ddcf-45d7-a6a4-b667feecf47e" providerId="AD" clId="Web-{563E03B2-568B-965E-47B9-3019DD0CABE9}" dt="2026-03-03T11:49:57.641" v="50"/>
        <pc:sldMkLst>
          <pc:docMk/>
          <pc:sldMk cId="3772364404" sldId="326"/>
        </pc:sldMkLst>
        <pc:picChg chg="mod">
          <ac:chgData name="Moutushi Tanha" userId="S::m.tanha@uwtsd.ac.uk::62f9b1f3-ddcf-45d7-a6a4-b667feecf47e" providerId="AD" clId="Web-{563E03B2-568B-965E-47B9-3019DD0CABE9}" dt="2026-03-03T10:21:32.643" v="22" actId="14100"/>
          <ac:picMkLst>
            <pc:docMk/>
            <pc:sldMk cId="3772364404" sldId="326"/>
            <ac:picMk id="2" creationId="{3B393750-0A97-4537-D968-D9426BE96800}"/>
          </ac:picMkLst>
        </pc:picChg>
        <pc:picChg chg="mod">
          <ac:chgData name="Moutushi Tanha" userId="S::m.tanha@uwtsd.ac.uk::62f9b1f3-ddcf-45d7-a6a4-b667feecf47e" providerId="AD" clId="Web-{563E03B2-568B-965E-47B9-3019DD0CABE9}" dt="2026-03-03T10:20:49.159" v="14" actId="1076"/>
          <ac:picMkLst>
            <pc:docMk/>
            <pc:sldMk cId="3772364404" sldId="326"/>
            <ac:picMk id="4" creationId="{A92C8043-ACEE-746A-7953-0F83EC104B61}"/>
          </ac:picMkLst>
        </pc:picChg>
        <pc:picChg chg="add mod">
          <ac:chgData name="Moutushi Tanha" userId="S::m.tanha@uwtsd.ac.uk::62f9b1f3-ddcf-45d7-a6a4-b667feecf47e" providerId="AD" clId="Web-{563E03B2-568B-965E-47B9-3019DD0CABE9}" dt="2026-03-03T10:21:40.081" v="23" actId="14100"/>
          <ac:picMkLst>
            <pc:docMk/>
            <pc:sldMk cId="3772364404" sldId="326"/>
            <ac:picMk id="5" creationId="{B7377616-F051-267C-926F-EE0A90D0F8B5}"/>
          </ac:picMkLst>
        </pc:picChg>
      </pc:sldChg>
      <pc:sldChg chg="modSp del">
        <pc:chgData name="Moutushi Tanha" userId="S::m.tanha@uwtsd.ac.uk::62f9b1f3-ddcf-45d7-a6a4-b667feecf47e" providerId="AD" clId="Web-{563E03B2-568B-965E-47B9-3019DD0CABE9}" dt="2026-03-03T10:21:49.549" v="24"/>
        <pc:sldMkLst>
          <pc:docMk/>
          <pc:sldMk cId="377685423" sldId="328"/>
        </pc:sldMkLst>
        <pc:picChg chg="mod">
          <ac:chgData name="Moutushi Tanha" userId="S::m.tanha@uwtsd.ac.uk::62f9b1f3-ddcf-45d7-a6a4-b667feecf47e" providerId="AD" clId="Web-{563E03B2-568B-965E-47B9-3019DD0CABE9}" dt="2026-03-03T10:21:07.784" v="18" actId="14100"/>
          <ac:picMkLst>
            <pc:docMk/>
            <pc:sldMk cId="377685423" sldId="328"/>
            <ac:picMk id="2" creationId="{A56DCABD-31A1-24C1-4E84-DB756EDCD50D}"/>
          </ac:picMkLst>
        </pc:picChg>
      </pc:sldChg>
      <pc:sldChg chg="del">
        <pc:chgData name="Moutushi Tanha" userId="S::m.tanha@uwtsd.ac.uk::62f9b1f3-ddcf-45d7-a6a4-b667feecf47e" providerId="AD" clId="Web-{563E03B2-568B-965E-47B9-3019DD0CABE9}" dt="2026-03-03T11:50:02.953" v="51"/>
        <pc:sldMkLst>
          <pc:docMk/>
          <pc:sldMk cId="423133202" sldId="329"/>
        </pc:sldMkLst>
      </pc:sldChg>
      <pc:sldChg chg="del">
        <pc:chgData name="Moutushi Tanha" userId="S::m.tanha@uwtsd.ac.uk::62f9b1f3-ddcf-45d7-a6a4-b667feecf47e" providerId="AD" clId="Web-{563E03B2-568B-965E-47B9-3019DD0CABE9}" dt="2026-03-03T11:50:08.328" v="52"/>
        <pc:sldMkLst>
          <pc:docMk/>
          <pc:sldMk cId="3527915676" sldId="330"/>
        </pc:sldMkLst>
      </pc:sldChg>
      <pc:sldChg chg="del">
        <pc:chgData name="Moutushi Tanha" userId="S::m.tanha@uwtsd.ac.uk::62f9b1f3-ddcf-45d7-a6a4-b667feecf47e" providerId="AD" clId="Web-{563E03B2-568B-965E-47B9-3019DD0CABE9}" dt="2026-03-03T11:50:12.985" v="53"/>
        <pc:sldMkLst>
          <pc:docMk/>
          <pc:sldMk cId="1020537746" sldId="332"/>
        </pc:sldMkLst>
      </pc:sldChg>
      <pc:sldChg chg="delSp">
        <pc:chgData name="Moutushi Tanha" userId="S::m.tanha@uwtsd.ac.uk::62f9b1f3-ddcf-45d7-a6a4-b667feecf47e" providerId="AD" clId="Web-{563E03B2-568B-965E-47B9-3019DD0CABE9}" dt="2026-03-03T11:50:23.969" v="55"/>
        <pc:sldMkLst>
          <pc:docMk/>
          <pc:sldMk cId="3381191628" sldId="334"/>
        </pc:sldMkLst>
        <pc:picChg chg="del">
          <ac:chgData name="Moutushi Tanha" userId="S::m.tanha@uwtsd.ac.uk::62f9b1f3-ddcf-45d7-a6a4-b667feecf47e" providerId="AD" clId="Web-{563E03B2-568B-965E-47B9-3019DD0CABE9}" dt="2026-03-03T11:50:19.844" v="54"/>
          <ac:picMkLst>
            <pc:docMk/>
            <pc:sldMk cId="3381191628" sldId="334"/>
            <ac:picMk id="4" creationId="{170434F2-007D-285C-46B3-63EDC0BBF06F}"/>
          </ac:picMkLst>
        </pc:picChg>
        <pc:picChg chg="del">
          <ac:chgData name="Moutushi Tanha" userId="S::m.tanha@uwtsd.ac.uk::62f9b1f3-ddcf-45d7-a6a4-b667feecf47e" providerId="AD" clId="Web-{563E03B2-568B-965E-47B9-3019DD0CABE9}" dt="2026-03-03T11:50:23.969" v="55"/>
          <ac:picMkLst>
            <pc:docMk/>
            <pc:sldMk cId="3381191628" sldId="334"/>
            <ac:picMk id="5" creationId="{638EDE88-D32E-D779-FC21-40A55480C0F9}"/>
          </ac:picMkLst>
        </pc:picChg>
      </pc:sldChg>
      <pc:sldChg chg="delSp del">
        <pc:chgData name="Moutushi Tanha" userId="S::m.tanha@uwtsd.ac.uk::62f9b1f3-ddcf-45d7-a6a4-b667feecf47e" providerId="AD" clId="Web-{563E03B2-568B-965E-47B9-3019DD0CABE9}" dt="2026-03-03T11:50:38.454" v="57"/>
        <pc:sldMkLst>
          <pc:docMk/>
          <pc:sldMk cId="953514329" sldId="335"/>
        </pc:sldMkLst>
        <pc:picChg chg="del">
          <ac:chgData name="Moutushi Tanha" userId="S::m.tanha@uwtsd.ac.uk::62f9b1f3-ddcf-45d7-a6a4-b667feecf47e" providerId="AD" clId="Web-{563E03B2-568B-965E-47B9-3019DD0CABE9}" dt="2026-03-03T11:50:33.048" v="56"/>
          <ac:picMkLst>
            <pc:docMk/>
            <pc:sldMk cId="953514329" sldId="335"/>
            <ac:picMk id="2" creationId="{DD4BC65C-526E-47D2-8B21-A2CA7C8177D1}"/>
          </ac:picMkLst>
        </pc:picChg>
      </pc:sldChg>
      <pc:sldChg chg="addSp modSp del">
        <pc:chgData name="Moutushi Tanha" userId="S::m.tanha@uwtsd.ac.uk::62f9b1f3-ddcf-45d7-a6a4-b667feecf47e" providerId="AD" clId="Web-{563E03B2-568B-965E-47B9-3019DD0CABE9}" dt="2026-03-03T12:05:03.028" v="105"/>
        <pc:sldMkLst>
          <pc:docMk/>
          <pc:sldMk cId="3452471812" sldId="336"/>
        </pc:sldMkLst>
        <pc:picChg chg="mod">
          <ac:chgData name="Moutushi Tanha" userId="S::m.tanha@uwtsd.ac.uk::62f9b1f3-ddcf-45d7-a6a4-b667feecf47e" providerId="AD" clId="Web-{563E03B2-568B-965E-47B9-3019DD0CABE9}" dt="2026-03-03T11:54:19.285" v="78" actId="14100"/>
          <ac:picMkLst>
            <pc:docMk/>
            <pc:sldMk cId="3452471812" sldId="336"/>
            <ac:picMk id="2" creationId="{3A0A8E7D-A95C-C4E9-3AE8-D955CEB074D5}"/>
          </ac:picMkLst>
        </pc:picChg>
        <pc:picChg chg="mod">
          <ac:chgData name="Moutushi Tanha" userId="S::m.tanha@uwtsd.ac.uk::62f9b1f3-ddcf-45d7-a6a4-b667feecf47e" providerId="AD" clId="Web-{563E03B2-568B-965E-47B9-3019DD0CABE9}" dt="2026-03-03T11:54:15.097" v="77" actId="14100"/>
          <ac:picMkLst>
            <pc:docMk/>
            <pc:sldMk cId="3452471812" sldId="336"/>
            <ac:picMk id="3" creationId="{3B0A1B71-2C82-1755-2A8E-E307C3233FBA}"/>
          </ac:picMkLst>
        </pc:picChg>
        <pc:picChg chg="add mod">
          <ac:chgData name="Moutushi Tanha" userId="S::m.tanha@uwtsd.ac.uk::62f9b1f3-ddcf-45d7-a6a4-b667feecf47e" providerId="AD" clId="Web-{563E03B2-568B-965E-47B9-3019DD0CABE9}" dt="2026-03-03T11:54:10.972" v="76" actId="14100"/>
          <ac:picMkLst>
            <pc:docMk/>
            <pc:sldMk cId="3452471812" sldId="336"/>
            <ac:picMk id="5" creationId="{B0ABE33A-4252-6CC8-B9C7-82C7A39601B3}"/>
          </ac:picMkLst>
        </pc:picChg>
      </pc:sldChg>
      <pc:sldChg chg="modSp del">
        <pc:chgData name="Moutushi Tanha" userId="S::m.tanha@uwtsd.ac.uk::62f9b1f3-ddcf-45d7-a6a4-b667feecf47e" providerId="AD" clId="Web-{563E03B2-568B-965E-47B9-3019DD0CABE9}" dt="2026-03-03T11:54:24.910" v="79"/>
        <pc:sldMkLst>
          <pc:docMk/>
          <pc:sldMk cId="2505719045" sldId="337"/>
        </pc:sldMkLst>
        <pc:picChg chg="mod">
          <ac:chgData name="Moutushi Tanha" userId="S::m.tanha@uwtsd.ac.uk::62f9b1f3-ddcf-45d7-a6a4-b667feecf47e" providerId="AD" clId="Web-{563E03B2-568B-965E-47B9-3019DD0CABE9}" dt="2026-03-03T11:53:37.784" v="71" actId="14100"/>
          <ac:picMkLst>
            <pc:docMk/>
            <pc:sldMk cId="2505719045" sldId="337"/>
            <ac:picMk id="2" creationId="{43CCE71B-0F04-45F3-7897-874F30C6CE2D}"/>
          </ac:picMkLst>
        </pc:picChg>
      </pc:sldChg>
      <pc:sldChg chg="del">
        <pc:chgData name="Moutushi Tanha" userId="S::m.tanha@uwtsd.ac.uk::62f9b1f3-ddcf-45d7-a6a4-b667feecf47e" providerId="AD" clId="Web-{563E03B2-568B-965E-47B9-3019DD0CABE9}" dt="2026-03-03T12:04:57.591" v="104"/>
        <pc:sldMkLst>
          <pc:docMk/>
          <pc:sldMk cId="2875610322" sldId="338"/>
        </pc:sldMkLst>
      </pc:sldChg>
      <pc:sldChg chg="addSp modSp del">
        <pc:chgData name="Moutushi Tanha" userId="S::m.tanha@uwtsd.ac.uk::62f9b1f3-ddcf-45d7-a6a4-b667feecf47e" providerId="AD" clId="Web-{563E03B2-568B-965E-47B9-3019DD0CABE9}" dt="2026-03-03T12:04:46.622" v="103"/>
        <pc:sldMkLst>
          <pc:docMk/>
          <pc:sldMk cId="3080767722" sldId="339"/>
        </pc:sldMkLst>
        <pc:picChg chg="mod">
          <ac:chgData name="Moutushi Tanha" userId="S::m.tanha@uwtsd.ac.uk::62f9b1f3-ddcf-45d7-a6a4-b667feecf47e" providerId="AD" clId="Web-{563E03B2-568B-965E-47B9-3019DD0CABE9}" dt="2026-03-03T11:51:57.549" v="59" actId="1076"/>
          <ac:picMkLst>
            <pc:docMk/>
            <pc:sldMk cId="3080767722" sldId="339"/>
            <ac:picMk id="2" creationId="{F438B473-F6BA-6CDD-8C03-EC202F99258D}"/>
          </ac:picMkLst>
        </pc:picChg>
        <pc:picChg chg="add mod">
          <ac:chgData name="Moutushi Tanha" userId="S::m.tanha@uwtsd.ac.uk::62f9b1f3-ddcf-45d7-a6a4-b667feecf47e" providerId="AD" clId="Web-{563E03B2-568B-965E-47B9-3019DD0CABE9}" dt="2026-03-03T11:52:27.065" v="64" actId="14100"/>
          <ac:picMkLst>
            <pc:docMk/>
            <pc:sldMk cId="3080767722" sldId="339"/>
            <ac:picMk id="4" creationId="{EAC16A5A-ABD3-6A2A-7BE4-FCE646CB76AA}"/>
          </ac:picMkLst>
        </pc:picChg>
      </pc:sldChg>
      <pc:sldChg chg="modSp del">
        <pc:chgData name="Moutushi Tanha" userId="S::m.tanha@uwtsd.ac.uk::62f9b1f3-ddcf-45d7-a6a4-b667feecf47e" providerId="AD" clId="Web-{563E03B2-568B-965E-47B9-3019DD0CABE9}" dt="2026-03-03T11:52:52.003" v="65"/>
        <pc:sldMkLst>
          <pc:docMk/>
          <pc:sldMk cId="1105295010" sldId="340"/>
        </pc:sldMkLst>
        <pc:picChg chg="mod">
          <ac:chgData name="Moutushi Tanha" userId="S::m.tanha@uwtsd.ac.uk::62f9b1f3-ddcf-45d7-a6a4-b667feecf47e" providerId="AD" clId="Web-{563E03B2-568B-965E-47B9-3019DD0CABE9}" dt="2026-03-03T11:52:04.690" v="60" actId="14100"/>
          <ac:picMkLst>
            <pc:docMk/>
            <pc:sldMk cId="1105295010" sldId="340"/>
            <ac:picMk id="2" creationId="{B3721846-4A53-C00F-AD86-F45B75446289}"/>
          </ac:picMkLst>
        </pc:picChg>
      </pc:sldChg>
      <pc:sldChg chg="addSp modSp del">
        <pc:chgData name="Moutushi Tanha" userId="S::m.tanha@uwtsd.ac.uk::62f9b1f3-ddcf-45d7-a6a4-b667feecf47e" providerId="AD" clId="Web-{563E03B2-568B-965E-47B9-3019DD0CABE9}" dt="2026-03-03T12:04:42.497" v="102"/>
        <pc:sldMkLst>
          <pc:docMk/>
          <pc:sldMk cId="4126734625" sldId="341"/>
        </pc:sldMkLst>
        <pc:picChg chg="mod">
          <ac:chgData name="Moutushi Tanha" userId="S::m.tanha@uwtsd.ac.uk::62f9b1f3-ddcf-45d7-a6a4-b667feecf47e" providerId="AD" clId="Web-{563E03B2-568B-965E-47B9-3019DD0CABE9}" dt="2026-03-03T12:01:23.990" v="90" actId="14100"/>
          <ac:picMkLst>
            <pc:docMk/>
            <pc:sldMk cId="4126734625" sldId="341"/>
            <ac:picMk id="2" creationId="{18AC7E61-A6CD-C20C-7D2C-113E23EFD064}"/>
          </ac:picMkLst>
        </pc:picChg>
        <pc:picChg chg="add mod">
          <ac:chgData name="Moutushi Tanha" userId="S::m.tanha@uwtsd.ac.uk::62f9b1f3-ddcf-45d7-a6a4-b667feecf47e" providerId="AD" clId="Web-{563E03B2-568B-965E-47B9-3019DD0CABE9}" dt="2026-03-03T12:01:13.333" v="87"/>
          <ac:picMkLst>
            <pc:docMk/>
            <pc:sldMk cId="4126734625" sldId="341"/>
            <ac:picMk id="4" creationId="{38B3A106-11FD-1552-EED9-77A195360DB5}"/>
          </ac:picMkLst>
        </pc:picChg>
      </pc:sldChg>
      <pc:sldChg chg="modSp del">
        <pc:chgData name="Moutushi Tanha" userId="S::m.tanha@uwtsd.ac.uk::62f9b1f3-ddcf-45d7-a6a4-b667feecf47e" providerId="AD" clId="Web-{563E03B2-568B-965E-47B9-3019DD0CABE9}" dt="2026-03-03T12:04:34.809" v="101"/>
        <pc:sldMkLst>
          <pc:docMk/>
          <pc:sldMk cId="1061950466" sldId="342"/>
        </pc:sldMkLst>
        <pc:picChg chg="mod">
          <ac:chgData name="Moutushi Tanha" userId="S::m.tanha@uwtsd.ac.uk::62f9b1f3-ddcf-45d7-a6a4-b667feecf47e" providerId="AD" clId="Web-{563E03B2-568B-965E-47B9-3019DD0CABE9}" dt="2026-03-03T12:01:00.348" v="85" actId="14100"/>
          <ac:picMkLst>
            <pc:docMk/>
            <pc:sldMk cId="1061950466" sldId="342"/>
            <ac:picMk id="2" creationId="{926AD9E9-3990-7FD6-67B7-03BCF0C657F4}"/>
          </ac:picMkLst>
        </pc:picChg>
      </pc:sldChg>
      <pc:sldChg chg="ord">
        <pc:chgData name="Moutushi Tanha" userId="S::m.tanha@uwtsd.ac.uk::62f9b1f3-ddcf-45d7-a6a4-b667feecf47e" providerId="AD" clId="Web-{563E03B2-568B-965E-47B9-3019DD0CABE9}" dt="2026-03-03T12:43:17.031" v="224"/>
        <pc:sldMkLst>
          <pc:docMk/>
          <pc:sldMk cId="630011561" sldId="343"/>
        </pc:sldMkLst>
      </pc:sldChg>
      <pc:sldChg chg="addSp modSp del ord">
        <pc:chgData name="Moutushi Tanha" userId="S::m.tanha@uwtsd.ac.uk::62f9b1f3-ddcf-45d7-a6a4-b667feecf47e" providerId="AD" clId="Web-{563E03B2-568B-965E-47B9-3019DD0CABE9}" dt="2026-03-03T12:04:24.371" v="100"/>
        <pc:sldMkLst>
          <pc:docMk/>
          <pc:sldMk cId="6247262" sldId="345"/>
        </pc:sldMkLst>
        <pc:picChg chg="add mod">
          <ac:chgData name="Moutushi Tanha" userId="S::m.tanha@uwtsd.ac.uk::62f9b1f3-ddcf-45d7-a6a4-b667feecf47e" providerId="AD" clId="Web-{563E03B2-568B-965E-47B9-3019DD0CABE9}" dt="2026-03-03T12:03:06.978" v="98" actId="1076"/>
          <ac:picMkLst>
            <pc:docMk/>
            <pc:sldMk cId="6247262" sldId="345"/>
            <ac:picMk id="3" creationId="{BAA6B833-8A64-4186-51CD-3C91863C4ECD}"/>
          </ac:picMkLst>
        </pc:picChg>
        <pc:picChg chg="mod">
          <ac:chgData name="Moutushi Tanha" userId="S::m.tanha@uwtsd.ac.uk::62f9b1f3-ddcf-45d7-a6a4-b667feecf47e" providerId="AD" clId="Web-{563E03B2-568B-965E-47B9-3019DD0CABE9}" dt="2026-03-03T12:02:47.431" v="94" actId="14100"/>
          <ac:picMkLst>
            <pc:docMk/>
            <pc:sldMk cId="6247262" sldId="345"/>
            <ac:picMk id="4" creationId="{F186B1C0-75D1-28E9-32CB-F71D0B7C337B}"/>
          </ac:picMkLst>
        </pc:picChg>
        <pc:picChg chg="mod">
          <ac:chgData name="Moutushi Tanha" userId="S::m.tanha@uwtsd.ac.uk::62f9b1f3-ddcf-45d7-a6a4-b667feecf47e" providerId="AD" clId="Web-{563E03B2-568B-965E-47B9-3019DD0CABE9}" dt="2026-03-03T12:02:40.227" v="92" actId="1076"/>
          <ac:picMkLst>
            <pc:docMk/>
            <pc:sldMk cId="6247262" sldId="345"/>
            <ac:picMk id="5" creationId="{E234763A-7B09-F14C-EDCB-7CB97378B2C2}"/>
          </ac:picMkLst>
        </pc:picChg>
      </pc:sldChg>
      <pc:sldChg chg="modSp del">
        <pc:chgData name="Moutushi Tanha" userId="S::m.tanha@uwtsd.ac.uk::62f9b1f3-ddcf-45d7-a6a4-b667feecf47e" providerId="AD" clId="Web-{563E03B2-568B-965E-47B9-3019DD0CABE9}" dt="2026-03-03T12:03:12.603" v="99"/>
        <pc:sldMkLst>
          <pc:docMk/>
          <pc:sldMk cId="1766012409" sldId="346"/>
        </pc:sldMkLst>
        <pc:picChg chg="mod">
          <ac:chgData name="Moutushi Tanha" userId="S::m.tanha@uwtsd.ac.uk::62f9b1f3-ddcf-45d7-a6a4-b667feecf47e" providerId="AD" clId="Web-{563E03B2-568B-965E-47B9-3019DD0CABE9}" dt="2026-03-03T12:02:52.634" v="95" actId="14100"/>
          <ac:picMkLst>
            <pc:docMk/>
            <pc:sldMk cId="1766012409" sldId="346"/>
            <ac:picMk id="2" creationId="{3886911C-0285-C196-CA1A-C5AA5039AC0C}"/>
          </ac:picMkLst>
        </pc:picChg>
      </pc:sldChg>
      <pc:sldChg chg="ord">
        <pc:chgData name="Moutushi Tanha" userId="S::m.tanha@uwtsd.ac.uk::62f9b1f3-ddcf-45d7-a6a4-b667feecf47e" providerId="AD" clId="Web-{563E03B2-568B-965E-47B9-3019DD0CABE9}" dt="2026-03-03T12:53:21.442" v="244"/>
        <pc:sldMkLst>
          <pc:docMk/>
          <pc:sldMk cId="4107231033" sldId="347"/>
        </pc:sldMkLst>
      </pc:sldChg>
      <pc:sldChg chg="del">
        <pc:chgData name="Moutushi Tanha" userId="S::m.tanha@uwtsd.ac.uk::62f9b1f3-ddcf-45d7-a6a4-b667feecf47e" providerId="AD" clId="Web-{563E03B2-568B-965E-47B9-3019DD0CABE9}" dt="2026-03-03T12:11:41.113" v="134"/>
        <pc:sldMkLst>
          <pc:docMk/>
          <pc:sldMk cId="906414038" sldId="348"/>
        </pc:sldMkLst>
      </pc:sldChg>
      <pc:sldChg chg="modSp new ord">
        <pc:chgData name="Moutushi Tanha" userId="S::m.tanha@uwtsd.ac.uk::62f9b1f3-ddcf-45d7-a6a4-b667feecf47e" providerId="AD" clId="Web-{563E03B2-568B-965E-47B9-3019DD0CABE9}" dt="2026-03-03T10:28:27.569" v="27" actId="20577"/>
        <pc:sldMkLst>
          <pc:docMk/>
          <pc:sldMk cId="286231829" sldId="376"/>
        </pc:sldMkLst>
        <pc:spChg chg="mod">
          <ac:chgData name="Moutushi Tanha" userId="S::m.tanha@uwtsd.ac.uk::62f9b1f3-ddcf-45d7-a6a4-b667feecf47e" providerId="AD" clId="Web-{563E03B2-568B-965E-47B9-3019DD0CABE9}" dt="2026-03-03T10:28:27.569" v="27" actId="20577"/>
          <ac:spMkLst>
            <pc:docMk/>
            <pc:sldMk cId="286231829" sldId="376"/>
            <ac:spMk id="3" creationId="{D4E884CD-E9FC-A8E7-66F7-2BAB23C3CE70}"/>
          </ac:spMkLst>
        </pc:spChg>
      </pc:sldChg>
      <pc:sldChg chg="modSp new">
        <pc:chgData name="Moutushi Tanha" userId="S::m.tanha@uwtsd.ac.uk::62f9b1f3-ddcf-45d7-a6a4-b667feecf47e" providerId="AD" clId="Web-{563E03B2-568B-965E-47B9-3019DD0CABE9}" dt="2026-03-03T10:28:50.148" v="30" actId="20577"/>
        <pc:sldMkLst>
          <pc:docMk/>
          <pc:sldMk cId="2876612369" sldId="377"/>
        </pc:sldMkLst>
        <pc:spChg chg="mod">
          <ac:chgData name="Moutushi Tanha" userId="S::m.tanha@uwtsd.ac.uk::62f9b1f3-ddcf-45d7-a6a4-b667feecf47e" providerId="AD" clId="Web-{563E03B2-568B-965E-47B9-3019DD0CABE9}" dt="2026-03-03T10:28:50.148" v="30" actId="20577"/>
          <ac:spMkLst>
            <pc:docMk/>
            <pc:sldMk cId="2876612369" sldId="377"/>
            <ac:spMk id="3" creationId="{CA2160A8-462C-B9D4-DCDD-31E667F38B4E}"/>
          </ac:spMkLst>
        </pc:spChg>
      </pc:sldChg>
      <pc:sldChg chg="modSp new">
        <pc:chgData name="Moutushi Tanha" userId="S::m.tanha@uwtsd.ac.uk::62f9b1f3-ddcf-45d7-a6a4-b667feecf47e" providerId="AD" clId="Web-{563E03B2-568B-965E-47B9-3019DD0CABE9}" dt="2026-03-03T10:29:08.789" v="33" actId="20577"/>
        <pc:sldMkLst>
          <pc:docMk/>
          <pc:sldMk cId="4027057303" sldId="378"/>
        </pc:sldMkLst>
        <pc:spChg chg="mod">
          <ac:chgData name="Moutushi Tanha" userId="S::m.tanha@uwtsd.ac.uk::62f9b1f3-ddcf-45d7-a6a4-b667feecf47e" providerId="AD" clId="Web-{563E03B2-568B-965E-47B9-3019DD0CABE9}" dt="2026-03-03T10:29:08.789" v="33" actId="20577"/>
          <ac:spMkLst>
            <pc:docMk/>
            <pc:sldMk cId="4027057303" sldId="378"/>
            <ac:spMk id="3" creationId="{59539AD4-0ACB-953F-5A6A-0E3B5359DD88}"/>
          </ac:spMkLst>
        </pc:spChg>
      </pc:sldChg>
      <pc:sldChg chg="modSp new">
        <pc:chgData name="Moutushi Tanha" userId="S::m.tanha@uwtsd.ac.uk::62f9b1f3-ddcf-45d7-a6a4-b667feecf47e" providerId="AD" clId="Web-{563E03B2-568B-965E-47B9-3019DD0CABE9}" dt="2026-03-03T11:45:23.305" v="36" actId="20577"/>
        <pc:sldMkLst>
          <pc:docMk/>
          <pc:sldMk cId="46360171" sldId="379"/>
        </pc:sldMkLst>
        <pc:spChg chg="mod">
          <ac:chgData name="Moutushi Tanha" userId="S::m.tanha@uwtsd.ac.uk::62f9b1f3-ddcf-45d7-a6a4-b667feecf47e" providerId="AD" clId="Web-{563E03B2-568B-965E-47B9-3019DD0CABE9}" dt="2026-03-03T11:45:23.305" v="36" actId="20577"/>
          <ac:spMkLst>
            <pc:docMk/>
            <pc:sldMk cId="46360171" sldId="379"/>
            <ac:spMk id="3" creationId="{A9C818C8-CF18-25AC-5E6A-30D89487AC33}"/>
          </ac:spMkLst>
        </pc:spChg>
      </pc:sldChg>
      <pc:sldChg chg="modSp new">
        <pc:chgData name="Moutushi Tanha" userId="S::m.tanha@uwtsd.ac.uk::62f9b1f3-ddcf-45d7-a6a4-b667feecf47e" providerId="AD" clId="Web-{563E03B2-568B-965E-47B9-3019DD0CABE9}" dt="2026-03-03T11:45:39.900" v="39" actId="20577"/>
        <pc:sldMkLst>
          <pc:docMk/>
          <pc:sldMk cId="2354659069" sldId="380"/>
        </pc:sldMkLst>
        <pc:spChg chg="mod">
          <ac:chgData name="Moutushi Tanha" userId="S::m.tanha@uwtsd.ac.uk::62f9b1f3-ddcf-45d7-a6a4-b667feecf47e" providerId="AD" clId="Web-{563E03B2-568B-965E-47B9-3019DD0CABE9}" dt="2026-03-03T11:45:39.900" v="39" actId="20577"/>
          <ac:spMkLst>
            <pc:docMk/>
            <pc:sldMk cId="2354659069" sldId="380"/>
            <ac:spMk id="3" creationId="{ACFE4A26-5C53-EE19-FF20-B472EA0702E8}"/>
          </ac:spMkLst>
        </pc:spChg>
      </pc:sldChg>
      <pc:sldChg chg="modSp new">
        <pc:chgData name="Moutushi Tanha" userId="S::m.tanha@uwtsd.ac.uk::62f9b1f3-ddcf-45d7-a6a4-b667feecf47e" providerId="AD" clId="Web-{563E03B2-568B-965E-47B9-3019DD0CABE9}" dt="2026-03-03T11:45:56.010" v="41" actId="20577"/>
        <pc:sldMkLst>
          <pc:docMk/>
          <pc:sldMk cId="2705877277" sldId="381"/>
        </pc:sldMkLst>
        <pc:spChg chg="mod">
          <ac:chgData name="Moutushi Tanha" userId="S::m.tanha@uwtsd.ac.uk::62f9b1f3-ddcf-45d7-a6a4-b667feecf47e" providerId="AD" clId="Web-{563E03B2-568B-965E-47B9-3019DD0CABE9}" dt="2026-03-03T11:45:56.010" v="41" actId="20577"/>
          <ac:spMkLst>
            <pc:docMk/>
            <pc:sldMk cId="2705877277" sldId="381"/>
            <ac:spMk id="3" creationId="{68EC4F85-93DF-B313-DBCA-4CBFB244AB41}"/>
          </ac:spMkLst>
        </pc:spChg>
      </pc:sldChg>
      <pc:sldChg chg="modSp new">
        <pc:chgData name="Moutushi Tanha" userId="S::m.tanha@uwtsd.ac.uk::62f9b1f3-ddcf-45d7-a6a4-b667feecf47e" providerId="AD" clId="Web-{563E03B2-568B-965E-47B9-3019DD0CABE9}" dt="2026-03-03T11:48:43.171" v="44" actId="20577"/>
        <pc:sldMkLst>
          <pc:docMk/>
          <pc:sldMk cId="2907724844" sldId="382"/>
        </pc:sldMkLst>
        <pc:spChg chg="mod">
          <ac:chgData name="Moutushi Tanha" userId="S::m.tanha@uwtsd.ac.uk::62f9b1f3-ddcf-45d7-a6a4-b667feecf47e" providerId="AD" clId="Web-{563E03B2-568B-965E-47B9-3019DD0CABE9}" dt="2026-03-03T11:48:43.171" v="44" actId="20577"/>
          <ac:spMkLst>
            <pc:docMk/>
            <pc:sldMk cId="2907724844" sldId="382"/>
            <ac:spMk id="3" creationId="{BE72CC77-3291-D9B2-4DA9-943EA60AA1A3}"/>
          </ac:spMkLst>
        </pc:spChg>
      </pc:sldChg>
      <pc:sldChg chg="modSp new">
        <pc:chgData name="Moutushi Tanha" userId="S::m.tanha@uwtsd.ac.uk::62f9b1f3-ddcf-45d7-a6a4-b667feecf47e" providerId="AD" clId="Web-{563E03B2-568B-965E-47B9-3019DD0CABE9}" dt="2026-03-03T11:49:25.062" v="47" actId="20577"/>
        <pc:sldMkLst>
          <pc:docMk/>
          <pc:sldMk cId="2241428161" sldId="383"/>
        </pc:sldMkLst>
        <pc:spChg chg="mod">
          <ac:chgData name="Moutushi Tanha" userId="S::m.tanha@uwtsd.ac.uk::62f9b1f3-ddcf-45d7-a6a4-b667feecf47e" providerId="AD" clId="Web-{563E03B2-568B-965E-47B9-3019DD0CABE9}" dt="2026-03-03T11:49:25.062" v="47" actId="20577"/>
          <ac:spMkLst>
            <pc:docMk/>
            <pc:sldMk cId="2241428161" sldId="383"/>
            <ac:spMk id="3" creationId="{AB432A60-AA59-A0CF-0F24-AF69DA8ADFC6}"/>
          </ac:spMkLst>
        </pc:spChg>
      </pc:sldChg>
      <pc:sldChg chg="modSp new">
        <pc:chgData name="Moutushi Tanha" userId="S::m.tanha@uwtsd.ac.uk::62f9b1f3-ddcf-45d7-a6a4-b667feecf47e" providerId="AD" clId="Web-{563E03B2-568B-965E-47B9-3019DD0CABE9}" dt="2026-03-03T11:49:42.953" v="48" actId="20577"/>
        <pc:sldMkLst>
          <pc:docMk/>
          <pc:sldMk cId="78094448" sldId="384"/>
        </pc:sldMkLst>
        <pc:spChg chg="mod">
          <ac:chgData name="Moutushi Tanha" userId="S::m.tanha@uwtsd.ac.uk::62f9b1f3-ddcf-45d7-a6a4-b667feecf47e" providerId="AD" clId="Web-{563E03B2-568B-965E-47B9-3019DD0CABE9}" dt="2026-03-03T11:49:42.953" v="48" actId="20577"/>
          <ac:spMkLst>
            <pc:docMk/>
            <pc:sldMk cId="78094448" sldId="384"/>
            <ac:spMk id="3" creationId="{EC249386-28FC-7058-1043-527C4FB6F49D}"/>
          </ac:spMkLst>
        </pc:spChg>
      </pc:sldChg>
      <pc:sldChg chg="modSp new ord">
        <pc:chgData name="Moutushi Tanha" userId="S::m.tanha@uwtsd.ac.uk::62f9b1f3-ddcf-45d7-a6a4-b667feecf47e" providerId="AD" clId="Web-{563E03B2-568B-965E-47B9-3019DD0CABE9}" dt="2026-03-03T12:49:20.412" v="238" actId="20577"/>
        <pc:sldMkLst>
          <pc:docMk/>
          <pc:sldMk cId="2925414831" sldId="385"/>
        </pc:sldMkLst>
        <pc:spChg chg="mod">
          <ac:chgData name="Moutushi Tanha" userId="S::m.tanha@uwtsd.ac.uk::62f9b1f3-ddcf-45d7-a6a4-b667feecf47e" providerId="AD" clId="Web-{563E03B2-568B-965E-47B9-3019DD0CABE9}" dt="2026-03-03T12:49:09.583" v="236" actId="20577"/>
          <ac:spMkLst>
            <pc:docMk/>
            <pc:sldMk cId="2925414831" sldId="385"/>
            <ac:spMk id="2" creationId="{FE389A16-6A7B-A5C3-BF1E-ACC8F225A114}"/>
          </ac:spMkLst>
        </pc:spChg>
        <pc:spChg chg="mod">
          <ac:chgData name="Moutushi Tanha" userId="S::m.tanha@uwtsd.ac.uk::62f9b1f3-ddcf-45d7-a6a4-b667feecf47e" providerId="AD" clId="Web-{563E03B2-568B-965E-47B9-3019DD0CABE9}" dt="2026-03-03T12:49:20.412" v="238" actId="20577"/>
          <ac:spMkLst>
            <pc:docMk/>
            <pc:sldMk cId="2925414831" sldId="385"/>
            <ac:spMk id="3" creationId="{D4378032-4B8D-5A55-3A13-784C83E85B23}"/>
          </ac:spMkLst>
        </pc:spChg>
      </pc:sldChg>
      <pc:sldChg chg="modSp new">
        <pc:chgData name="Moutushi Tanha" userId="S::m.tanha@uwtsd.ac.uk::62f9b1f3-ddcf-45d7-a6a4-b667feecf47e" providerId="AD" clId="Web-{563E03B2-568B-965E-47B9-3019DD0CABE9}" dt="2026-03-03T12:06:48.640" v="112" actId="20577"/>
        <pc:sldMkLst>
          <pc:docMk/>
          <pc:sldMk cId="2758650446" sldId="386"/>
        </pc:sldMkLst>
        <pc:spChg chg="mod">
          <ac:chgData name="Moutushi Tanha" userId="S::m.tanha@uwtsd.ac.uk::62f9b1f3-ddcf-45d7-a6a4-b667feecf47e" providerId="AD" clId="Web-{563E03B2-568B-965E-47B9-3019DD0CABE9}" dt="2026-03-03T12:06:48.640" v="112" actId="20577"/>
          <ac:spMkLst>
            <pc:docMk/>
            <pc:sldMk cId="2758650446" sldId="386"/>
            <ac:spMk id="3" creationId="{9410EA2A-38D3-7C13-6FC5-244549D66536}"/>
          </ac:spMkLst>
        </pc:spChg>
      </pc:sldChg>
      <pc:sldChg chg="modSp new">
        <pc:chgData name="Moutushi Tanha" userId="S::m.tanha@uwtsd.ac.uk::62f9b1f3-ddcf-45d7-a6a4-b667feecf47e" providerId="AD" clId="Web-{563E03B2-568B-965E-47B9-3019DD0CABE9}" dt="2026-03-03T12:07:12.703" v="114" actId="20577"/>
        <pc:sldMkLst>
          <pc:docMk/>
          <pc:sldMk cId="371477124" sldId="387"/>
        </pc:sldMkLst>
        <pc:spChg chg="mod">
          <ac:chgData name="Moutushi Tanha" userId="S::m.tanha@uwtsd.ac.uk::62f9b1f3-ddcf-45d7-a6a4-b667feecf47e" providerId="AD" clId="Web-{563E03B2-568B-965E-47B9-3019DD0CABE9}" dt="2026-03-03T12:07:12.703" v="114" actId="20577"/>
          <ac:spMkLst>
            <pc:docMk/>
            <pc:sldMk cId="371477124" sldId="387"/>
            <ac:spMk id="3" creationId="{8279E1E1-8189-A774-B12F-960FF56B9784}"/>
          </ac:spMkLst>
        </pc:spChg>
      </pc:sldChg>
      <pc:sldChg chg="modSp new">
        <pc:chgData name="Moutushi Tanha" userId="S::m.tanha@uwtsd.ac.uk::62f9b1f3-ddcf-45d7-a6a4-b667feecf47e" providerId="AD" clId="Web-{563E03B2-568B-965E-47B9-3019DD0CABE9}" dt="2026-03-03T12:07:38.391" v="118" actId="20577"/>
        <pc:sldMkLst>
          <pc:docMk/>
          <pc:sldMk cId="3454066335" sldId="388"/>
        </pc:sldMkLst>
        <pc:spChg chg="mod">
          <ac:chgData name="Moutushi Tanha" userId="S::m.tanha@uwtsd.ac.uk::62f9b1f3-ddcf-45d7-a6a4-b667feecf47e" providerId="AD" clId="Web-{563E03B2-568B-965E-47B9-3019DD0CABE9}" dt="2026-03-03T12:07:38.391" v="118" actId="20577"/>
          <ac:spMkLst>
            <pc:docMk/>
            <pc:sldMk cId="3454066335" sldId="388"/>
            <ac:spMk id="3" creationId="{1544ED86-6109-63D3-FE78-9CB6E1A97830}"/>
          </ac:spMkLst>
        </pc:spChg>
      </pc:sldChg>
      <pc:sldChg chg="modSp new">
        <pc:chgData name="Moutushi Tanha" userId="S::m.tanha@uwtsd.ac.uk::62f9b1f3-ddcf-45d7-a6a4-b667feecf47e" providerId="AD" clId="Web-{563E03B2-568B-965E-47B9-3019DD0CABE9}" dt="2026-03-03T12:07:41.375" v="119" actId="20577"/>
        <pc:sldMkLst>
          <pc:docMk/>
          <pc:sldMk cId="2708561915" sldId="389"/>
        </pc:sldMkLst>
        <pc:spChg chg="mod">
          <ac:chgData name="Moutushi Tanha" userId="S::m.tanha@uwtsd.ac.uk::62f9b1f3-ddcf-45d7-a6a4-b667feecf47e" providerId="AD" clId="Web-{563E03B2-568B-965E-47B9-3019DD0CABE9}" dt="2026-03-03T12:07:41.375" v="119" actId="20577"/>
          <ac:spMkLst>
            <pc:docMk/>
            <pc:sldMk cId="2708561915" sldId="389"/>
            <ac:spMk id="3" creationId="{239FFD88-986E-DA21-070C-BAC9B1325DEB}"/>
          </ac:spMkLst>
        </pc:spChg>
      </pc:sldChg>
      <pc:sldChg chg="modSp new">
        <pc:chgData name="Moutushi Tanha" userId="S::m.tanha@uwtsd.ac.uk::62f9b1f3-ddcf-45d7-a6a4-b667feecf47e" providerId="AD" clId="Web-{563E03B2-568B-965E-47B9-3019DD0CABE9}" dt="2026-03-03T12:08:00.407" v="121" actId="20577"/>
        <pc:sldMkLst>
          <pc:docMk/>
          <pc:sldMk cId="1130470285" sldId="390"/>
        </pc:sldMkLst>
        <pc:spChg chg="mod">
          <ac:chgData name="Moutushi Tanha" userId="S::m.tanha@uwtsd.ac.uk::62f9b1f3-ddcf-45d7-a6a4-b667feecf47e" providerId="AD" clId="Web-{563E03B2-568B-965E-47B9-3019DD0CABE9}" dt="2026-03-03T12:08:00.407" v="121" actId="20577"/>
          <ac:spMkLst>
            <pc:docMk/>
            <pc:sldMk cId="1130470285" sldId="390"/>
            <ac:spMk id="3" creationId="{970CA4F6-0037-2D0F-325B-EC3B25BA2D89}"/>
          </ac:spMkLst>
        </pc:spChg>
      </pc:sldChg>
      <pc:sldChg chg="modSp new del">
        <pc:chgData name="Moutushi Tanha" userId="S::m.tanha@uwtsd.ac.uk::62f9b1f3-ddcf-45d7-a6a4-b667feecf47e" providerId="AD" clId="Web-{563E03B2-568B-965E-47B9-3019DD0CABE9}" dt="2026-03-03T12:46:47.643" v="231"/>
        <pc:sldMkLst>
          <pc:docMk/>
          <pc:sldMk cId="2503667373" sldId="391"/>
        </pc:sldMkLst>
        <pc:spChg chg="mod">
          <ac:chgData name="Moutushi Tanha" userId="S::m.tanha@uwtsd.ac.uk::62f9b1f3-ddcf-45d7-a6a4-b667feecf47e" providerId="AD" clId="Web-{563E03B2-568B-965E-47B9-3019DD0CABE9}" dt="2026-03-03T12:08:26.673" v="124" actId="20577"/>
          <ac:spMkLst>
            <pc:docMk/>
            <pc:sldMk cId="2503667373" sldId="391"/>
            <ac:spMk id="3" creationId="{DD367FE6-288E-6039-9885-EEE018BDFFA9}"/>
          </ac:spMkLst>
        </pc:spChg>
      </pc:sldChg>
      <pc:sldChg chg="modSp new del">
        <pc:chgData name="Moutushi Tanha" userId="S::m.tanha@uwtsd.ac.uk::62f9b1f3-ddcf-45d7-a6a4-b667feecf47e" providerId="AD" clId="Web-{563E03B2-568B-965E-47B9-3019DD0CABE9}" dt="2026-03-03T12:47:12.097" v="232"/>
        <pc:sldMkLst>
          <pc:docMk/>
          <pc:sldMk cId="783524799" sldId="392"/>
        </pc:sldMkLst>
        <pc:spChg chg="mod">
          <ac:chgData name="Moutushi Tanha" userId="S::m.tanha@uwtsd.ac.uk::62f9b1f3-ddcf-45d7-a6a4-b667feecf47e" providerId="AD" clId="Web-{563E03B2-568B-965E-47B9-3019DD0CABE9}" dt="2026-03-03T12:08:42.455" v="127" actId="20577"/>
          <ac:spMkLst>
            <pc:docMk/>
            <pc:sldMk cId="783524799" sldId="392"/>
            <ac:spMk id="3" creationId="{A7E5017F-8668-FEDF-CCB1-17A13D0BF77F}"/>
          </ac:spMkLst>
        </pc:spChg>
      </pc:sldChg>
      <pc:sldChg chg="modSp new del ord">
        <pc:chgData name="Moutushi Tanha" userId="S::m.tanha@uwtsd.ac.uk::62f9b1f3-ddcf-45d7-a6a4-b667feecf47e" providerId="AD" clId="Web-{563E03B2-568B-965E-47B9-3019DD0CABE9}" dt="2026-03-03T12:47:15.941" v="233"/>
        <pc:sldMkLst>
          <pc:docMk/>
          <pc:sldMk cId="291408662" sldId="393"/>
        </pc:sldMkLst>
        <pc:spChg chg="mod">
          <ac:chgData name="Moutushi Tanha" userId="S::m.tanha@uwtsd.ac.uk::62f9b1f3-ddcf-45d7-a6a4-b667feecf47e" providerId="AD" clId="Web-{563E03B2-568B-965E-47B9-3019DD0CABE9}" dt="2026-03-03T12:08:57.767" v="129" actId="20577"/>
          <ac:spMkLst>
            <pc:docMk/>
            <pc:sldMk cId="291408662" sldId="393"/>
            <ac:spMk id="3" creationId="{192E017E-69C7-68BA-0F58-0C4D4B926DAB}"/>
          </ac:spMkLst>
        </pc:spChg>
      </pc:sldChg>
      <pc:sldChg chg="modSp new ord">
        <pc:chgData name="Moutushi Tanha" userId="S::m.tanha@uwtsd.ac.uk::62f9b1f3-ddcf-45d7-a6a4-b667feecf47e" providerId="AD" clId="Web-{563E03B2-568B-965E-47B9-3019DD0CABE9}" dt="2026-03-03T12:11:36.285" v="133" actId="20577"/>
        <pc:sldMkLst>
          <pc:docMk/>
          <pc:sldMk cId="423097542" sldId="394"/>
        </pc:sldMkLst>
        <pc:spChg chg="mod">
          <ac:chgData name="Moutushi Tanha" userId="S::m.tanha@uwtsd.ac.uk::62f9b1f3-ddcf-45d7-a6a4-b667feecf47e" providerId="AD" clId="Web-{563E03B2-568B-965E-47B9-3019DD0CABE9}" dt="2026-03-03T12:11:36.285" v="133" actId="20577"/>
          <ac:spMkLst>
            <pc:docMk/>
            <pc:sldMk cId="423097542" sldId="394"/>
            <ac:spMk id="3" creationId="{CB45D842-89A5-D1F4-7FED-E2087A110410}"/>
          </ac:spMkLst>
        </pc:spChg>
      </pc:sldChg>
      <pc:sldChg chg="addSp modSp new mod setBg">
        <pc:chgData name="Moutushi Tanha" userId="S::m.tanha@uwtsd.ac.uk::62f9b1f3-ddcf-45d7-a6a4-b667feecf47e" providerId="AD" clId="Web-{563E03B2-568B-965E-47B9-3019DD0CABE9}" dt="2026-03-03T12:26:22.235" v="173"/>
        <pc:sldMkLst>
          <pc:docMk/>
          <pc:sldMk cId="3961018473" sldId="395"/>
        </pc:sldMkLst>
        <pc:spChg chg="add">
          <ac:chgData name="Moutushi Tanha" userId="S::m.tanha@uwtsd.ac.uk::62f9b1f3-ddcf-45d7-a6a4-b667feecf47e" providerId="AD" clId="Web-{563E03B2-568B-965E-47B9-3019DD0CABE9}" dt="2026-03-03T12:26:22.235" v="173"/>
          <ac:spMkLst>
            <pc:docMk/>
            <pc:sldMk cId="3961018473" sldId="395"/>
            <ac:spMk id="7" creationId="{AB8C311F-7253-4AED-9701-7FC0708C41C7}"/>
          </ac:spMkLst>
        </pc:spChg>
        <pc:spChg chg="add">
          <ac:chgData name="Moutushi Tanha" userId="S::m.tanha@uwtsd.ac.uk::62f9b1f3-ddcf-45d7-a6a4-b667feecf47e" providerId="AD" clId="Web-{563E03B2-568B-965E-47B9-3019DD0CABE9}" dt="2026-03-03T12:26:22.235" v="173"/>
          <ac:spMkLst>
            <pc:docMk/>
            <pc:sldMk cId="3961018473" sldId="395"/>
            <ac:spMk id="9" creationId="{E2384209-CB15-4CDF-9D31-C44FD9A3F20D}"/>
          </ac:spMkLst>
        </pc:spChg>
        <pc:spChg chg="add">
          <ac:chgData name="Moutushi Tanha" userId="S::m.tanha@uwtsd.ac.uk::62f9b1f3-ddcf-45d7-a6a4-b667feecf47e" providerId="AD" clId="Web-{563E03B2-568B-965E-47B9-3019DD0CABE9}" dt="2026-03-03T12:26:22.235" v="173"/>
          <ac:spMkLst>
            <pc:docMk/>
            <pc:sldMk cId="3961018473" sldId="395"/>
            <ac:spMk id="11" creationId="{2633B3B5-CC90-43F0-8714-D31D1F3F0209}"/>
          </ac:spMkLst>
        </pc:spChg>
        <pc:spChg chg="add">
          <ac:chgData name="Moutushi Tanha" userId="S::m.tanha@uwtsd.ac.uk::62f9b1f3-ddcf-45d7-a6a4-b667feecf47e" providerId="AD" clId="Web-{563E03B2-568B-965E-47B9-3019DD0CABE9}" dt="2026-03-03T12:26:22.235" v="173"/>
          <ac:spMkLst>
            <pc:docMk/>
            <pc:sldMk cId="3961018473" sldId="395"/>
            <ac:spMk id="13" creationId="{A8D57A06-A426-446D-B02C-A2DC6B62E45E}"/>
          </ac:spMkLst>
        </pc:spChg>
        <pc:picChg chg="add mod">
          <ac:chgData name="Moutushi Tanha" userId="S::m.tanha@uwtsd.ac.uk::62f9b1f3-ddcf-45d7-a6a4-b667feecf47e" providerId="AD" clId="Web-{563E03B2-568B-965E-47B9-3019DD0CABE9}" dt="2026-03-03T12:26:22.235" v="173"/>
          <ac:picMkLst>
            <pc:docMk/>
            <pc:sldMk cId="3961018473" sldId="395"/>
            <ac:picMk id="2" creationId="{269A6260-01D4-E23D-1845-23D467309EBD}"/>
          </ac:picMkLst>
        </pc:picChg>
      </pc:sldChg>
      <pc:sldChg chg="addSp modSp new mod setBg">
        <pc:chgData name="Moutushi Tanha" userId="S::m.tanha@uwtsd.ac.uk::62f9b1f3-ddcf-45d7-a6a4-b667feecf47e" providerId="AD" clId="Web-{563E03B2-568B-965E-47B9-3019DD0CABE9}" dt="2026-03-03T12:27:03.251" v="175"/>
        <pc:sldMkLst>
          <pc:docMk/>
          <pc:sldMk cId="2928191427" sldId="396"/>
        </pc:sldMkLst>
        <pc:spChg chg="add">
          <ac:chgData name="Moutushi Tanha" userId="S::m.tanha@uwtsd.ac.uk::62f9b1f3-ddcf-45d7-a6a4-b667feecf47e" providerId="AD" clId="Web-{563E03B2-568B-965E-47B9-3019DD0CABE9}" dt="2026-03-03T12:27:03.251" v="175"/>
          <ac:spMkLst>
            <pc:docMk/>
            <pc:sldMk cId="2928191427" sldId="396"/>
            <ac:spMk id="7" creationId="{AB8C311F-7253-4AED-9701-7FC0708C41C7}"/>
          </ac:spMkLst>
        </pc:spChg>
        <pc:spChg chg="add">
          <ac:chgData name="Moutushi Tanha" userId="S::m.tanha@uwtsd.ac.uk::62f9b1f3-ddcf-45d7-a6a4-b667feecf47e" providerId="AD" clId="Web-{563E03B2-568B-965E-47B9-3019DD0CABE9}" dt="2026-03-03T12:27:03.251" v="175"/>
          <ac:spMkLst>
            <pc:docMk/>
            <pc:sldMk cId="2928191427" sldId="396"/>
            <ac:spMk id="9" creationId="{E2384209-CB15-4CDF-9D31-C44FD9A3F20D}"/>
          </ac:spMkLst>
        </pc:spChg>
        <pc:spChg chg="add">
          <ac:chgData name="Moutushi Tanha" userId="S::m.tanha@uwtsd.ac.uk::62f9b1f3-ddcf-45d7-a6a4-b667feecf47e" providerId="AD" clId="Web-{563E03B2-568B-965E-47B9-3019DD0CABE9}" dt="2026-03-03T12:27:03.251" v="175"/>
          <ac:spMkLst>
            <pc:docMk/>
            <pc:sldMk cId="2928191427" sldId="396"/>
            <ac:spMk id="11" creationId="{2633B3B5-CC90-43F0-8714-D31D1F3F0209}"/>
          </ac:spMkLst>
        </pc:spChg>
        <pc:spChg chg="add">
          <ac:chgData name="Moutushi Tanha" userId="S::m.tanha@uwtsd.ac.uk::62f9b1f3-ddcf-45d7-a6a4-b667feecf47e" providerId="AD" clId="Web-{563E03B2-568B-965E-47B9-3019DD0CABE9}" dt="2026-03-03T12:27:03.251" v="175"/>
          <ac:spMkLst>
            <pc:docMk/>
            <pc:sldMk cId="2928191427" sldId="396"/>
            <ac:spMk id="13" creationId="{A8D57A06-A426-446D-B02C-A2DC6B62E45E}"/>
          </ac:spMkLst>
        </pc:spChg>
        <pc:picChg chg="add mod">
          <ac:chgData name="Moutushi Tanha" userId="S::m.tanha@uwtsd.ac.uk::62f9b1f3-ddcf-45d7-a6a4-b667feecf47e" providerId="AD" clId="Web-{563E03B2-568B-965E-47B9-3019DD0CABE9}" dt="2026-03-03T12:27:03.251" v="175"/>
          <ac:picMkLst>
            <pc:docMk/>
            <pc:sldMk cId="2928191427" sldId="396"/>
            <ac:picMk id="2" creationId="{597B0D41-4C17-430B-BD94-7D8887CB3DE3}"/>
          </ac:picMkLst>
        </pc:picChg>
      </pc:sldChg>
      <pc:sldChg chg="addSp modSp new mod setBg">
        <pc:chgData name="Moutushi Tanha" userId="S::m.tanha@uwtsd.ac.uk::62f9b1f3-ddcf-45d7-a6a4-b667feecf47e" providerId="AD" clId="Web-{563E03B2-568B-965E-47B9-3019DD0CABE9}" dt="2026-03-03T12:28:13.908" v="179"/>
        <pc:sldMkLst>
          <pc:docMk/>
          <pc:sldMk cId="4174514055" sldId="397"/>
        </pc:sldMkLst>
        <pc:spChg chg="add">
          <ac:chgData name="Moutushi Tanha" userId="S::m.tanha@uwtsd.ac.uk::62f9b1f3-ddcf-45d7-a6a4-b667feecf47e" providerId="AD" clId="Web-{563E03B2-568B-965E-47B9-3019DD0CABE9}" dt="2026-03-03T12:28:13.908" v="179"/>
          <ac:spMkLst>
            <pc:docMk/>
            <pc:sldMk cId="4174514055" sldId="397"/>
            <ac:spMk id="7" creationId="{AB8C311F-7253-4AED-9701-7FC0708C41C7}"/>
          </ac:spMkLst>
        </pc:spChg>
        <pc:spChg chg="add">
          <ac:chgData name="Moutushi Tanha" userId="S::m.tanha@uwtsd.ac.uk::62f9b1f3-ddcf-45d7-a6a4-b667feecf47e" providerId="AD" clId="Web-{563E03B2-568B-965E-47B9-3019DD0CABE9}" dt="2026-03-03T12:28:13.908" v="179"/>
          <ac:spMkLst>
            <pc:docMk/>
            <pc:sldMk cId="4174514055" sldId="397"/>
            <ac:spMk id="9" creationId="{E2384209-CB15-4CDF-9D31-C44FD9A3F20D}"/>
          </ac:spMkLst>
        </pc:spChg>
        <pc:spChg chg="add">
          <ac:chgData name="Moutushi Tanha" userId="S::m.tanha@uwtsd.ac.uk::62f9b1f3-ddcf-45d7-a6a4-b667feecf47e" providerId="AD" clId="Web-{563E03B2-568B-965E-47B9-3019DD0CABE9}" dt="2026-03-03T12:28:13.908" v="179"/>
          <ac:spMkLst>
            <pc:docMk/>
            <pc:sldMk cId="4174514055" sldId="397"/>
            <ac:spMk id="11" creationId="{2633B3B5-CC90-43F0-8714-D31D1F3F0209}"/>
          </ac:spMkLst>
        </pc:spChg>
        <pc:spChg chg="add">
          <ac:chgData name="Moutushi Tanha" userId="S::m.tanha@uwtsd.ac.uk::62f9b1f3-ddcf-45d7-a6a4-b667feecf47e" providerId="AD" clId="Web-{563E03B2-568B-965E-47B9-3019DD0CABE9}" dt="2026-03-03T12:28:13.908" v="179"/>
          <ac:spMkLst>
            <pc:docMk/>
            <pc:sldMk cId="4174514055" sldId="397"/>
            <ac:spMk id="13" creationId="{A8D57A06-A426-446D-B02C-A2DC6B62E45E}"/>
          </ac:spMkLst>
        </pc:spChg>
        <pc:picChg chg="add mod">
          <ac:chgData name="Moutushi Tanha" userId="S::m.tanha@uwtsd.ac.uk::62f9b1f3-ddcf-45d7-a6a4-b667feecf47e" providerId="AD" clId="Web-{563E03B2-568B-965E-47B9-3019DD0CABE9}" dt="2026-03-03T12:28:13.908" v="179"/>
          <ac:picMkLst>
            <pc:docMk/>
            <pc:sldMk cId="4174514055" sldId="397"/>
            <ac:picMk id="2" creationId="{81A83351-699C-7841-6490-4B149AC844BE}"/>
          </ac:picMkLst>
        </pc:picChg>
      </pc:sldChg>
      <pc:sldChg chg="addSp modSp new mod setBg">
        <pc:chgData name="Moutushi Tanha" userId="S::m.tanha@uwtsd.ac.uk::62f9b1f3-ddcf-45d7-a6a4-b667feecf47e" providerId="AD" clId="Web-{563E03B2-568B-965E-47B9-3019DD0CABE9}" dt="2026-03-03T12:28:52.346" v="181"/>
        <pc:sldMkLst>
          <pc:docMk/>
          <pc:sldMk cId="1757887052" sldId="398"/>
        </pc:sldMkLst>
        <pc:spChg chg="add">
          <ac:chgData name="Moutushi Tanha" userId="S::m.tanha@uwtsd.ac.uk::62f9b1f3-ddcf-45d7-a6a4-b667feecf47e" providerId="AD" clId="Web-{563E03B2-568B-965E-47B9-3019DD0CABE9}" dt="2026-03-03T12:28:52.346" v="181"/>
          <ac:spMkLst>
            <pc:docMk/>
            <pc:sldMk cId="1757887052" sldId="398"/>
            <ac:spMk id="7" creationId="{AB8C311F-7253-4AED-9701-7FC0708C41C7}"/>
          </ac:spMkLst>
        </pc:spChg>
        <pc:spChg chg="add">
          <ac:chgData name="Moutushi Tanha" userId="S::m.tanha@uwtsd.ac.uk::62f9b1f3-ddcf-45d7-a6a4-b667feecf47e" providerId="AD" clId="Web-{563E03B2-568B-965E-47B9-3019DD0CABE9}" dt="2026-03-03T12:28:52.346" v="181"/>
          <ac:spMkLst>
            <pc:docMk/>
            <pc:sldMk cId="1757887052" sldId="398"/>
            <ac:spMk id="9" creationId="{E2384209-CB15-4CDF-9D31-C44FD9A3F20D}"/>
          </ac:spMkLst>
        </pc:spChg>
        <pc:spChg chg="add">
          <ac:chgData name="Moutushi Tanha" userId="S::m.tanha@uwtsd.ac.uk::62f9b1f3-ddcf-45d7-a6a4-b667feecf47e" providerId="AD" clId="Web-{563E03B2-568B-965E-47B9-3019DD0CABE9}" dt="2026-03-03T12:28:52.346" v="181"/>
          <ac:spMkLst>
            <pc:docMk/>
            <pc:sldMk cId="1757887052" sldId="398"/>
            <ac:spMk id="11" creationId="{2633B3B5-CC90-43F0-8714-D31D1F3F0209}"/>
          </ac:spMkLst>
        </pc:spChg>
        <pc:spChg chg="add">
          <ac:chgData name="Moutushi Tanha" userId="S::m.tanha@uwtsd.ac.uk::62f9b1f3-ddcf-45d7-a6a4-b667feecf47e" providerId="AD" clId="Web-{563E03B2-568B-965E-47B9-3019DD0CABE9}" dt="2026-03-03T12:28:52.346" v="181"/>
          <ac:spMkLst>
            <pc:docMk/>
            <pc:sldMk cId="1757887052" sldId="398"/>
            <ac:spMk id="13" creationId="{A8D57A06-A426-446D-B02C-A2DC6B62E45E}"/>
          </ac:spMkLst>
        </pc:spChg>
        <pc:picChg chg="add mod">
          <ac:chgData name="Moutushi Tanha" userId="S::m.tanha@uwtsd.ac.uk::62f9b1f3-ddcf-45d7-a6a4-b667feecf47e" providerId="AD" clId="Web-{563E03B2-568B-965E-47B9-3019DD0CABE9}" dt="2026-03-03T12:28:52.346" v="181"/>
          <ac:picMkLst>
            <pc:docMk/>
            <pc:sldMk cId="1757887052" sldId="398"/>
            <ac:picMk id="2" creationId="{F86D7508-6378-95EB-7A51-4A4066D04B86}"/>
          </ac:picMkLst>
        </pc:picChg>
      </pc:sldChg>
      <pc:sldChg chg="modSp new ord">
        <pc:chgData name="Moutushi Tanha" userId="S::m.tanha@uwtsd.ac.uk::62f9b1f3-ddcf-45d7-a6a4-b667feecf47e" providerId="AD" clId="Web-{563E03B2-568B-965E-47B9-3019DD0CABE9}" dt="2026-03-03T12:40:36.904" v="204"/>
        <pc:sldMkLst>
          <pc:docMk/>
          <pc:sldMk cId="607676662" sldId="399"/>
        </pc:sldMkLst>
        <pc:spChg chg="mod">
          <ac:chgData name="Moutushi Tanha" userId="S::m.tanha@uwtsd.ac.uk::62f9b1f3-ddcf-45d7-a6a4-b667feecf47e" providerId="AD" clId="Web-{563E03B2-568B-965E-47B9-3019DD0CABE9}" dt="2026-03-03T12:36:32.366" v="191" actId="20577"/>
          <ac:spMkLst>
            <pc:docMk/>
            <pc:sldMk cId="607676662" sldId="399"/>
            <ac:spMk id="3" creationId="{138873C6-983E-53D6-C7F2-5BE04ADD55CD}"/>
          </ac:spMkLst>
        </pc:spChg>
      </pc:sldChg>
      <pc:sldChg chg="modSp new">
        <pc:chgData name="Moutushi Tanha" userId="S::m.tanha@uwtsd.ac.uk::62f9b1f3-ddcf-45d7-a6a4-b667feecf47e" providerId="AD" clId="Web-{563E03B2-568B-965E-47B9-3019DD0CABE9}" dt="2026-03-03T12:37:25.258" v="202" actId="20577"/>
        <pc:sldMkLst>
          <pc:docMk/>
          <pc:sldMk cId="2654136780" sldId="400"/>
        </pc:sldMkLst>
        <pc:spChg chg="mod">
          <ac:chgData name="Moutushi Tanha" userId="S::m.tanha@uwtsd.ac.uk::62f9b1f3-ddcf-45d7-a6a4-b667feecf47e" providerId="AD" clId="Web-{563E03B2-568B-965E-47B9-3019DD0CABE9}" dt="2026-03-03T12:37:20.992" v="199" actId="20577"/>
          <ac:spMkLst>
            <pc:docMk/>
            <pc:sldMk cId="2654136780" sldId="400"/>
            <ac:spMk id="2" creationId="{0A4C2F4C-A8E2-74FE-8EAF-146E638D3CAF}"/>
          </ac:spMkLst>
        </pc:spChg>
        <pc:spChg chg="mod">
          <ac:chgData name="Moutushi Tanha" userId="S::m.tanha@uwtsd.ac.uk::62f9b1f3-ddcf-45d7-a6a4-b667feecf47e" providerId="AD" clId="Web-{563E03B2-568B-965E-47B9-3019DD0CABE9}" dt="2026-03-03T12:37:25.258" v="202" actId="20577"/>
          <ac:spMkLst>
            <pc:docMk/>
            <pc:sldMk cId="2654136780" sldId="400"/>
            <ac:spMk id="3" creationId="{129700B6-E9F0-B2D5-7DA8-A6F507C70CB7}"/>
          </ac:spMkLst>
        </pc:spChg>
      </pc:sldChg>
      <pc:sldChg chg="modSp new ord">
        <pc:chgData name="Moutushi Tanha" userId="S::m.tanha@uwtsd.ac.uk::62f9b1f3-ddcf-45d7-a6a4-b667feecf47e" providerId="AD" clId="Web-{563E03B2-568B-965E-47B9-3019DD0CABE9}" dt="2026-03-03T12:52:56.128" v="243"/>
        <pc:sldMkLst>
          <pc:docMk/>
          <pc:sldMk cId="3058052108" sldId="401"/>
        </pc:sldMkLst>
        <pc:spChg chg="mod">
          <ac:chgData name="Moutushi Tanha" userId="S::m.tanha@uwtsd.ac.uk::62f9b1f3-ddcf-45d7-a6a4-b667feecf47e" providerId="AD" clId="Web-{563E03B2-568B-965E-47B9-3019DD0CABE9}" dt="2026-03-03T12:41:14.436" v="209" actId="20577"/>
          <ac:spMkLst>
            <pc:docMk/>
            <pc:sldMk cId="3058052108" sldId="401"/>
            <ac:spMk id="2" creationId="{5BC7952F-71F4-4B29-6E6D-67818D3FA660}"/>
          </ac:spMkLst>
        </pc:spChg>
        <pc:spChg chg="mod">
          <ac:chgData name="Moutushi Tanha" userId="S::m.tanha@uwtsd.ac.uk::62f9b1f3-ddcf-45d7-a6a4-b667feecf47e" providerId="AD" clId="Web-{563E03B2-568B-965E-47B9-3019DD0CABE9}" dt="2026-03-03T12:41:20.295" v="212" actId="20577"/>
          <ac:spMkLst>
            <pc:docMk/>
            <pc:sldMk cId="3058052108" sldId="401"/>
            <ac:spMk id="3" creationId="{0CF1B727-43B4-83DB-E7E6-FF5AF6658834}"/>
          </ac:spMkLst>
        </pc:spChg>
      </pc:sldChg>
      <pc:sldChg chg="modSp new">
        <pc:chgData name="Moutushi Tanha" userId="S::m.tanha@uwtsd.ac.uk::62f9b1f3-ddcf-45d7-a6a4-b667feecf47e" providerId="AD" clId="Web-{563E03B2-568B-965E-47B9-3019DD0CABE9}" dt="2026-03-03T12:41:43.702" v="213" actId="20577"/>
        <pc:sldMkLst>
          <pc:docMk/>
          <pc:sldMk cId="1889354314" sldId="402"/>
        </pc:sldMkLst>
        <pc:spChg chg="mod">
          <ac:chgData name="Moutushi Tanha" userId="S::m.tanha@uwtsd.ac.uk::62f9b1f3-ddcf-45d7-a6a4-b667feecf47e" providerId="AD" clId="Web-{563E03B2-568B-965E-47B9-3019DD0CABE9}" dt="2026-03-03T12:41:43.702" v="213" actId="20577"/>
          <ac:spMkLst>
            <pc:docMk/>
            <pc:sldMk cId="1889354314" sldId="402"/>
            <ac:spMk id="3" creationId="{6DC7EF26-1141-DB46-2BCB-D8062C82F14E}"/>
          </ac:spMkLst>
        </pc:spChg>
      </pc:sldChg>
      <pc:sldChg chg="modSp new ord">
        <pc:chgData name="Moutushi Tanha" userId="S::m.tanha@uwtsd.ac.uk::62f9b1f3-ddcf-45d7-a6a4-b667feecf47e" providerId="AD" clId="Web-{563E03B2-568B-965E-47B9-3019DD0CABE9}" dt="2026-03-03T12:53:34.552" v="245"/>
        <pc:sldMkLst>
          <pc:docMk/>
          <pc:sldMk cId="823114433" sldId="403"/>
        </pc:sldMkLst>
        <pc:spChg chg="mod">
          <ac:chgData name="Moutushi Tanha" userId="S::m.tanha@uwtsd.ac.uk::62f9b1f3-ddcf-45d7-a6a4-b667feecf47e" providerId="AD" clId="Web-{563E03B2-568B-965E-47B9-3019DD0CABE9}" dt="2026-03-03T12:42:08.296" v="216" actId="20577"/>
          <ac:spMkLst>
            <pc:docMk/>
            <pc:sldMk cId="823114433" sldId="403"/>
            <ac:spMk id="3" creationId="{6AAF762B-1E4D-83C9-A1DF-3D51FD85BE6F}"/>
          </ac:spMkLst>
        </pc:spChg>
      </pc:sldChg>
      <pc:sldChg chg="modSp new">
        <pc:chgData name="Moutushi Tanha" userId="S::m.tanha@uwtsd.ac.uk::62f9b1f3-ddcf-45d7-a6a4-b667feecf47e" providerId="AD" clId="Web-{563E03B2-568B-965E-47B9-3019DD0CABE9}" dt="2026-03-03T12:42:44.344" v="219" actId="20577"/>
        <pc:sldMkLst>
          <pc:docMk/>
          <pc:sldMk cId="2558006834" sldId="404"/>
        </pc:sldMkLst>
        <pc:spChg chg="mod">
          <ac:chgData name="Moutushi Tanha" userId="S::m.tanha@uwtsd.ac.uk::62f9b1f3-ddcf-45d7-a6a4-b667feecf47e" providerId="AD" clId="Web-{563E03B2-568B-965E-47B9-3019DD0CABE9}" dt="2026-03-03T12:42:44.344" v="219" actId="20577"/>
          <ac:spMkLst>
            <pc:docMk/>
            <pc:sldMk cId="2558006834" sldId="404"/>
            <ac:spMk id="3" creationId="{2D0D8D49-2921-AA7B-0ADC-CB04F4DDD423}"/>
          </ac:spMkLst>
        </pc:spChg>
      </pc:sldChg>
      <pc:sldChg chg="addSp modSp new mod setBg">
        <pc:chgData name="Moutushi Tanha" userId="S::m.tanha@uwtsd.ac.uk::62f9b1f3-ddcf-45d7-a6a4-b667feecf47e" providerId="AD" clId="Web-{563E03B2-568B-965E-47B9-3019DD0CABE9}" dt="2026-03-03T12:44:39.392" v="227"/>
        <pc:sldMkLst>
          <pc:docMk/>
          <pc:sldMk cId="2230384155" sldId="405"/>
        </pc:sldMkLst>
        <pc:spChg chg="add">
          <ac:chgData name="Moutushi Tanha" userId="S::m.tanha@uwtsd.ac.uk::62f9b1f3-ddcf-45d7-a6a4-b667feecf47e" providerId="AD" clId="Web-{563E03B2-568B-965E-47B9-3019DD0CABE9}" dt="2026-03-03T12:44:39.392" v="227"/>
          <ac:spMkLst>
            <pc:docMk/>
            <pc:sldMk cId="2230384155" sldId="405"/>
            <ac:spMk id="7" creationId="{AB8C311F-7253-4AED-9701-7FC0708C41C7}"/>
          </ac:spMkLst>
        </pc:spChg>
        <pc:spChg chg="add">
          <ac:chgData name="Moutushi Tanha" userId="S::m.tanha@uwtsd.ac.uk::62f9b1f3-ddcf-45d7-a6a4-b667feecf47e" providerId="AD" clId="Web-{563E03B2-568B-965E-47B9-3019DD0CABE9}" dt="2026-03-03T12:44:39.392" v="227"/>
          <ac:spMkLst>
            <pc:docMk/>
            <pc:sldMk cId="2230384155" sldId="405"/>
            <ac:spMk id="9" creationId="{E2384209-CB15-4CDF-9D31-C44FD9A3F20D}"/>
          </ac:spMkLst>
        </pc:spChg>
        <pc:spChg chg="add">
          <ac:chgData name="Moutushi Tanha" userId="S::m.tanha@uwtsd.ac.uk::62f9b1f3-ddcf-45d7-a6a4-b667feecf47e" providerId="AD" clId="Web-{563E03B2-568B-965E-47B9-3019DD0CABE9}" dt="2026-03-03T12:44:39.392" v="227"/>
          <ac:spMkLst>
            <pc:docMk/>
            <pc:sldMk cId="2230384155" sldId="405"/>
            <ac:spMk id="11" creationId="{2633B3B5-CC90-43F0-8714-D31D1F3F0209}"/>
          </ac:spMkLst>
        </pc:spChg>
        <pc:spChg chg="add">
          <ac:chgData name="Moutushi Tanha" userId="S::m.tanha@uwtsd.ac.uk::62f9b1f3-ddcf-45d7-a6a4-b667feecf47e" providerId="AD" clId="Web-{563E03B2-568B-965E-47B9-3019DD0CABE9}" dt="2026-03-03T12:44:39.392" v="227"/>
          <ac:spMkLst>
            <pc:docMk/>
            <pc:sldMk cId="2230384155" sldId="405"/>
            <ac:spMk id="13" creationId="{A8D57A06-A426-446D-B02C-A2DC6B62E45E}"/>
          </ac:spMkLst>
        </pc:spChg>
        <pc:picChg chg="add mod">
          <ac:chgData name="Moutushi Tanha" userId="S::m.tanha@uwtsd.ac.uk::62f9b1f3-ddcf-45d7-a6a4-b667feecf47e" providerId="AD" clId="Web-{563E03B2-568B-965E-47B9-3019DD0CABE9}" dt="2026-03-03T12:44:39.392" v="227"/>
          <ac:picMkLst>
            <pc:docMk/>
            <pc:sldMk cId="2230384155" sldId="405"/>
            <ac:picMk id="2" creationId="{AE01D1B7-7543-104D-1702-1A314421DA25}"/>
          </ac:picMkLst>
        </pc:picChg>
      </pc:sldChg>
      <pc:sldChg chg="addSp modSp new mod setBg">
        <pc:chgData name="Moutushi Tanha" userId="S::m.tanha@uwtsd.ac.uk::62f9b1f3-ddcf-45d7-a6a4-b667feecf47e" providerId="AD" clId="Web-{563E03B2-568B-965E-47B9-3019DD0CABE9}" dt="2026-03-03T12:45:37.815" v="230"/>
        <pc:sldMkLst>
          <pc:docMk/>
          <pc:sldMk cId="1009810200" sldId="406"/>
        </pc:sldMkLst>
        <pc:spChg chg="add">
          <ac:chgData name="Moutushi Tanha" userId="S::m.tanha@uwtsd.ac.uk::62f9b1f3-ddcf-45d7-a6a4-b667feecf47e" providerId="AD" clId="Web-{563E03B2-568B-965E-47B9-3019DD0CABE9}" dt="2026-03-03T12:45:37.815" v="230"/>
          <ac:spMkLst>
            <pc:docMk/>
            <pc:sldMk cId="1009810200" sldId="406"/>
            <ac:spMk id="7" creationId="{AB8C311F-7253-4AED-9701-7FC0708C41C7}"/>
          </ac:spMkLst>
        </pc:spChg>
        <pc:spChg chg="add">
          <ac:chgData name="Moutushi Tanha" userId="S::m.tanha@uwtsd.ac.uk::62f9b1f3-ddcf-45d7-a6a4-b667feecf47e" providerId="AD" clId="Web-{563E03B2-568B-965E-47B9-3019DD0CABE9}" dt="2026-03-03T12:45:37.815" v="230"/>
          <ac:spMkLst>
            <pc:docMk/>
            <pc:sldMk cId="1009810200" sldId="406"/>
            <ac:spMk id="9" creationId="{E2384209-CB15-4CDF-9D31-C44FD9A3F20D}"/>
          </ac:spMkLst>
        </pc:spChg>
        <pc:spChg chg="add">
          <ac:chgData name="Moutushi Tanha" userId="S::m.tanha@uwtsd.ac.uk::62f9b1f3-ddcf-45d7-a6a4-b667feecf47e" providerId="AD" clId="Web-{563E03B2-568B-965E-47B9-3019DD0CABE9}" dt="2026-03-03T12:45:37.815" v="230"/>
          <ac:spMkLst>
            <pc:docMk/>
            <pc:sldMk cId="1009810200" sldId="406"/>
            <ac:spMk id="11" creationId="{2633B3B5-CC90-43F0-8714-D31D1F3F0209}"/>
          </ac:spMkLst>
        </pc:spChg>
        <pc:spChg chg="add">
          <ac:chgData name="Moutushi Tanha" userId="S::m.tanha@uwtsd.ac.uk::62f9b1f3-ddcf-45d7-a6a4-b667feecf47e" providerId="AD" clId="Web-{563E03B2-568B-965E-47B9-3019DD0CABE9}" dt="2026-03-03T12:45:37.815" v="230"/>
          <ac:spMkLst>
            <pc:docMk/>
            <pc:sldMk cId="1009810200" sldId="406"/>
            <ac:spMk id="13" creationId="{A8D57A06-A426-446D-B02C-A2DC6B62E45E}"/>
          </ac:spMkLst>
        </pc:spChg>
        <pc:picChg chg="add mod">
          <ac:chgData name="Moutushi Tanha" userId="S::m.tanha@uwtsd.ac.uk::62f9b1f3-ddcf-45d7-a6a4-b667feecf47e" providerId="AD" clId="Web-{563E03B2-568B-965E-47B9-3019DD0CABE9}" dt="2026-03-03T12:45:37.815" v="230"/>
          <ac:picMkLst>
            <pc:docMk/>
            <pc:sldMk cId="1009810200" sldId="406"/>
            <ac:picMk id="2" creationId="{D559183F-A98C-1C59-117C-1CE8A4DFD7EE}"/>
          </ac:picMkLst>
        </pc:picChg>
      </pc:sldChg>
    </pc:docChg>
  </pc:docChgLst>
  <pc:docChgLst>
    <pc:chgData name="Moutushi Tanha" userId="S::m.tanha@uwtsd.ac.uk::62f9b1f3-ddcf-45d7-a6a4-b667feecf47e" providerId="AD" clId="Web-{C4D786D2-559B-F059-D432-694267847E17}"/>
    <pc:docChg chg="addSld delSld modSld sldOrd">
      <pc:chgData name="Moutushi Tanha" userId="S::m.tanha@uwtsd.ac.uk::62f9b1f3-ddcf-45d7-a6a4-b667feecf47e" providerId="AD" clId="Web-{C4D786D2-559B-F059-D432-694267847E17}" dt="2026-03-04T09:09:24.821" v="704" actId="20577"/>
      <pc:docMkLst>
        <pc:docMk/>
      </pc:docMkLst>
      <pc:sldChg chg="modSp">
        <pc:chgData name="Moutushi Tanha" userId="S::m.tanha@uwtsd.ac.uk::62f9b1f3-ddcf-45d7-a6a4-b667feecf47e" providerId="AD" clId="Web-{C4D786D2-559B-F059-D432-694267847E17}" dt="2026-03-04T07:49:54.197" v="116" actId="14100"/>
        <pc:sldMkLst>
          <pc:docMk/>
          <pc:sldMk cId="2134298027" sldId="315"/>
        </pc:sldMkLst>
        <pc:picChg chg="mod">
          <ac:chgData name="Moutushi Tanha" userId="S::m.tanha@uwtsd.ac.uk::62f9b1f3-ddcf-45d7-a6a4-b667feecf47e" providerId="AD" clId="Web-{C4D786D2-559B-F059-D432-694267847E17}" dt="2026-03-04T07:49:54.197" v="116" actId="14100"/>
          <ac:picMkLst>
            <pc:docMk/>
            <pc:sldMk cId="2134298027" sldId="315"/>
            <ac:picMk id="3" creationId="{308D210E-B6AC-BBE7-5AC9-3626BDDAA7E9}"/>
          </ac:picMkLst>
        </pc:picChg>
      </pc:sldChg>
      <pc:sldChg chg="del">
        <pc:chgData name="Moutushi Tanha" userId="S::m.tanha@uwtsd.ac.uk::62f9b1f3-ddcf-45d7-a6a4-b667feecf47e" providerId="AD" clId="Web-{C4D786D2-559B-F059-D432-694267847E17}" dt="2026-03-04T07:47:22.546" v="78"/>
        <pc:sldMkLst>
          <pc:docMk/>
          <pc:sldMk cId="1657752095" sldId="321"/>
        </pc:sldMkLst>
      </pc:sldChg>
      <pc:sldChg chg="modSp">
        <pc:chgData name="Moutushi Tanha" userId="S::m.tanha@uwtsd.ac.uk::62f9b1f3-ddcf-45d7-a6a4-b667feecf47e" providerId="AD" clId="Web-{C4D786D2-559B-F059-D432-694267847E17}" dt="2026-03-04T08:53:35.459" v="641" actId="14100"/>
        <pc:sldMkLst>
          <pc:docMk/>
          <pc:sldMk cId="2491740565" sldId="322"/>
        </pc:sldMkLst>
        <pc:picChg chg="mod">
          <ac:chgData name="Moutushi Tanha" userId="S::m.tanha@uwtsd.ac.uk::62f9b1f3-ddcf-45d7-a6a4-b667feecf47e" providerId="AD" clId="Web-{C4D786D2-559B-F059-D432-694267847E17}" dt="2026-03-04T08:53:35.459" v="641" actId="14100"/>
          <ac:picMkLst>
            <pc:docMk/>
            <pc:sldMk cId="2491740565" sldId="322"/>
            <ac:picMk id="2" creationId="{0769A332-E645-9BE9-8C35-20E616EBA0EA}"/>
          </ac:picMkLst>
        </pc:picChg>
      </pc:sldChg>
      <pc:sldChg chg="ord">
        <pc:chgData name="Moutushi Tanha" userId="S::m.tanha@uwtsd.ac.uk::62f9b1f3-ddcf-45d7-a6a4-b667feecf47e" providerId="AD" clId="Web-{C4D786D2-559B-F059-D432-694267847E17}" dt="2026-03-04T08:26:27.600" v="458"/>
        <pc:sldMkLst>
          <pc:docMk/>
          <pc:sldMk cId="1694463397" sldId="331"/>
        </pc:sldMkLst>
      </pc:sldChg>
      <pc:sldChg chg="modSp">
        <pc:chgData name="Moutushi Tanha" userId="S::m.tanha@uwtsd.ac.uk::62f9b1f3-ddcf-45d7-a6a4-b667feecf47e" providerId="AD" clId="Web-{C4D786D2-559B-F059-D432-694267847E17}" dt="2026-03-04T08:28:16.197" v="482" actId="14100"/>
        <pc:sldMkLst>
          <pc:docMk/>
          <pc:sldMk cId="3381191628" sldId="334"/>
        </pc:sldMkLst>
        <pc:picChg chg="mod">
          <ac:chgData name="Moutushi Tanha" userId="S::m.tanha@uwtsd.ac.uk::62f9b1f3-ddcf-45d7-a6a4-b667feecf47e" providerId="AD" clId="Web-{C4D786D2-559B-F059-D432-694267847E17}" dt="2026-03-04T08:28:16.197" v="482" actId="14100"/>
          <ac:picMkLst>
            <pc:docMk/>
            <pc:sldMk cId="3381191628" sldId="334"/>
            <ac:picMk id="6" creationId="{A5B82516-9D9F-7B24-815A-E379D3F5986E}"/>
          </ac:picMkLst>
        </pc:picChg>
      </pc:sldChg>
      <pc:sldChg chg="modSp ord">
        <pc:chgData name="Moutushi Tanha" userId="S::m.tanha@uwtsd.ac.uk::62f9b1f3-ddcf-45d7-a6a4-b667feecf47e" providerId="AD" clId="Web-{C4D786D2-559B-F059-D432-694267847E17}" dt="2026-03-04T08:41:32.459" v="611" actId="14100"/>
        <pc:sldMkLst>
          <pc:docMk/>
          <pc:sldMk cId="630011561" sldId="343"/>
        </pc:sldMkLst>
        <pc:picChg chg="mod">
          <ac:chgData name="Moutushi Tanha" userId="S::m.tanha@uwtsd.ac.uk::62f9b1f3-ddcf-45d7-a6a4-b667feecf47e" providerId="AD" clId="Web-{C4D786D2-559B-F059-D432-694267847E17}" dt="2026-03-04T08:41:32.459" v="611" actId="14100"/>
          <ac:picMkLst>
            <pc:docMk/>
            <pc:sldMk cId="630011561" sldId="343"/>
            <ac:picMk id="2" creationId="{5B7C5607-9A8F-5AD5-7276-54FF89E78472}"/>
          </ac:picMkLst>
        </pc:picChg>
      </pc:sldChg>
      <pc:sldChg chg="ord">
        <pc:chgData name="Moutushi Tanha" userId="S::m.tanha@uwtsd.ac.uk::62f9b1f3-ddcf-45d7-a6a4-b667feecf47e" providerId="AD" clId="Web-{C4D786D2-559B-F059-D432-694267847E17}" dt="2026-03-04T08:35:00.454" v="555"/>
        <pc:sldMkLst>
          <pc:docMk/>
          <pc:sldMk cId="4107231033" sldId="347"/>
        </pc:sldMkLst>
      </pc:sldChg>
      <pc:sldChg chg="del ord">
        <pc:chgData name="Moutushi Tanha" userId="S::m.tanha@uwtsd.ac.uk::62f9b1f3-ddcf-45d7-a6a4-b667feecf47e" providerId="AD" clId="Web-{C4D786D2-559B-F059-D432-694267847E17}" dt="2026-03-04T09:07:20.147" v="683"/>
        <pc:sldMkLst>
          <pc:docMk/>
          <pc:sldMk cId="386598239" sldId="356"/>
        </pc:sldMkLst>
      </pc:sldChg>
      <pc:sldChg chg="modSp">
        <pc:chgData name="Moutushi Tanha" userId="S::m.tanha@uwtsd.ac.uk::62f9b1f3-ddcf-45d7-a6a4-b667feecf47e" providerId="AD" clId="Web-{C4D786D2-559B-F059-D432-694267847E17}" dt="2026-03-04T09:09:24.821" v="704" actId="20577"/>
        <pc:sldMkLst>
          <pc:docMk/>
          <pc:sldMk cId="1773591200" sldId="358"/>
        </pc:sldMkLst>
        <pc:spChg chg="mod">
          <ac:chgData name="Moutushi Tanha" userId="S::m.tanha@uwtsd.ac.uk::62f9b1f3-ddcf-45d7-a6a4-b667feecf47e" providerId="AD" clId="Web-{C4D786D2-559B-F059-D432-694267847E17}" dt="2026-03-04T09:09:09.461" v="699" actId="20577"/>
          <ac:spMkLst>
            <pc:docMk/>
            <pc:sldMk cId="1773591200" sldId="358"/>
            <ac:spMk id="2" creationId="{5F332DBF-E8DD-05F7-2A09-A38422043157}"/>
          </ac:spMkLst>
        </pc:spChg>
        <pc:spChg chg="mod">
          <ac:chgData name="Moutushi Tanha" userId="S::m.tanha@uwtsd.ac.uk::62f9b1f3-ddcf-45d7-a6a4-b667feecf47e" providerId="AD" clId="Web-{C4D786D2-559B-F059-D432-694267847E17}" dt="2026-03-04T09:09:24.821" v="704" actId="20577"/>
          <ac:spMkLst>
            <pc:docMk/>
            <pc:sldMk cId="1773591200" sldId="358"/>
            <ac:spMk id="3" creationId="{23D6E03E-E99C-6BAC-20FB-4FDDB4C98303}"/>
          </ac:spMkLst>
        </pc:spChg>
      </pc:sldChg>
      <pc:sldChg chg="modSp">
        <pc:chgData name="Moutushi Tanha" userId="S::m.tanha@uwtsd.ac.uk::62f9b1f3-ddcf-45d7-a6a4-b667feecf47e" providerId="AD" clId="Web-{C4D786D2-559B-F059-D432-694267847E17}" dt="2026-03-04T08:48:16.783" v="638" actId="20577"/>
        <pc:sldMkLst>
          <pc:docMk/>
          <pc:sldMk cId="3507447831" sldId="359"/>
        </pc:sldMkLst>
        <pc:spChg chg="mod">
          <ac:chgData name="Moutushi Tanha" userId="S::m.tanha@uwtsd.ac.uk::62f9b1f3-ddcf-45d7-a6a4-b667feecf47e" providerId="AD" clId="Web-{C4D786D2-559B-F059-D432-694267847E17}" dt="2026-03-04T08:48:11.720" v="636" actId="20577"/>
          <ac:spMkLst>
            <pc:docMk/>
            <pc:sldMk cId="3507447831" sldId="359"/>
            <ac:spMk id="2" creationId="{F882CC2D-231F-ECA2-D0DD-B70AD50CBA5A}"/>
          </ac:spMkLst>
        </pc:spChg>
        <pc:spChg chg="mod">
          <ac:chgData name="Moutushi Tanha" userId="S::m.tanha@uwtsd.ac.uk::62f9b1f3-ddcf-45d7-a6a4-b667feecf47e" providerId="AD" clId="Web-{C4D786D2-559B-F059-D432-694267847E17}" dt="2026-03-04T08:48:16.783" v="638" actId="20577"/>
          <ac:spMkLst>
            <pc:docMk/>
            <pc:sldMk cId="3507447831" sldId="359"/>
            <ac:spMk id="3" creationId="{FAEB023D-9F4D-AE1C-8228-0466241F4139}"/>
          </ac:spMkLst>
        </pc:spChg>
      </pc:sldChg>
      <pc:sldChg chg="modSp del">
        <pc:chgData name="Moutushi Tanha" userId="S::m.tanha@uwtsd.ac.uk::62f9b1f3-ddcf-45d7-a6a4-b667feecf47e" providerId="AD" clId="Web-{C4D786D2-559B-F059-D432-694267847E17}" dt="2026-03-04T08:46:21.452" v="613"/>
        <pc:sldMkLst>
          <pc:docMk/>
          <pc:sldMk cId="2992235761" sldId="360"/>
        </pc:sldMkLst>
        <pc:spChg chg="mod">
          <ac:chgData name="Moutushi Tanha" userId="S::m.tanha@uwtsd.ac.uk::62f9b1f3-ddcf-45d7-a6a4-b667feecf47e" providerId="AD" clId="Web-{C4D786D2-559B-F059-D432-694267847E17}" dt="2026-03-04T08:46:16.609" v="612" actId="20577"/>
          <ac:spMkLst>
            <pc:docMk/>
            <pc:sldMk cId="2992235761" sldId="360"/>
            <ac:spMk id="3" creationId="{7272CAAF-2FD8-203A-F05F-D17A377E9B38}"/>
          </ac:spMkLst>
        </pc:spChg>
      </pc:sldChg>
      <pc:sldChg chg="del">
        <pc:chgData name="Moutushi Tanha" userId="S::m.tanha@uwtsd.ac.uk::62f9b1f3-ddcf-45d7-a6a4-b667feecf47e" providerId="AD" clId="Web-{C4D786D2-559B-F059-D432-694267847E17}" dt="2026-03-04T08:46:25.577" v="614"/>
        <pc:sldMkLst>
          <pc:docMk/>
          <pc:sldMk cId="3428188186" sldId="361"/>
        </pc:sldMkLst>
      </pc:sldChg>
      <pc:sldChg chg="modSp">
        <pc:chgData name="Moutushi Tanha" userId="S::m.tanha@uwtsd.ac.uk::62f9b1f3-ddcf-45d7-a6a4-b667feecf47e" providerId="AD" clId="Web-{C4D786D2-559B-F059-D432-694267847E17}" dt="2026-03-04T07:42:25.645" v="32" actId="20577"/>
        <pc:sldMkLst>
          <pc:docMk/>
          <pc:sldMk cId="1379034723" sldId="362"/>
        </pc:sldMkLst>
        <pc:spChg chg="mod">
          <ac:chgData name="Moutushi Tanha" userId="S::m.tanha@uwtsd.ac.uk::62f9b1f3-ddcf-45d7-a6a4-b667feecf47e" providerId="AD" clId="Web-{C4D786D2-559B-F059-D432-694267847E17}" dt="2026-03-04T07:42:25.645" v="32" actId="20577"/>
          <ac:spMkLst>
            <pc:docMk/>
            <pc:sldMk cId="1379034723" sldId="362"/>
            <ac:spMk id="2" creationId="{E7E5BB94-8ADF-ADBE-984A-8205E5B85258}"/>
          </ac:spMkLst>
        </pc:spChg>
        <pc:spChg chg="mod">
          <ac:chgData name="Moutushi Tanha" userId="S::m.tanha@uwtsd.ac.uk::62f9b1f3-ddcf-45d7-a6a4-b667feecf47e" providerId="AD" clId="Web-{C4D786D2-559B-F059-D432-694267847E17}" dt="2026-03-04T07:41:39.488" v="27" actId="20577"/>
          <ac:spMkLst>
            <pc:docMk/>
            <pc:sldMk cId="1379034723" sldId="362"/>
            <ac:spMk id="3" creationId="{6F08314C-0903-163B-4BDE-C7663A5AD534}"/>
          </ac:spMkLst>
        </pc:spChg>
      </pc:sldChg>
      <pc:sldChg chg="modSp">
        <pc:chgData name="Moutushi Tanha" userId="S::m.tanha@uwtsd.ac.uk::62f9b1f3-ddcf-45d7-a6a4-b667feecf47e" providerId="AD" clId="Web-{C4D786D2-559B-F059-D432-694267847E17}" dt="2026-03-04T07:43:29.068" v="46" actId="20577"/>
        <pc:sldMkLst>
          <pc:docMk/>
          <pc:sldMk cId="3597727197" sldId="363"/>
        </pc:sldMkLst>
        <pc:spChg chg="mod">
          <ac:chgData name="Moutushi Tanha" userId="S::m.tanha@uwtsd.ac.uk::62f9b1f3-ddcf-45d7-a6a4-b667feecf47e" providerId="AD" clId="Web-{C4D786D2-559B-F059-D432-694267847E17}" dt="2026-03-04T07:43:25.083" v="45" actId="20577"/>
          <ac:spMkLst>
            <pc:docMk/>
            <pc:sldMk cId="3597727197" sldId="363"/>
            <ac:spMk id="2" creationId="{7FE903BA-5FC5-86BF-C64F-ADD1D18455FB}"/>
          </ac:spMkLst>
        </pc:spChg>
        <pc:spChg chg="mod">
          <ac:chgData name="Moutushi Tanha" userId="S::m.tanha@uwtsd.ac.uk::62f9b1f3-ddcf-45d7-a6a4-b667feecf47e" providerId="AD" clId="Web-{C4D786D2-559B-F059-D432-694267847E17}" dt="2026-03-04T07:43:29.068" v="46" actId="20577"/>
          <ac:spMkLst>
            <pc:docMk/>
            <pc:sldMk cId="3597727197" sldId="363"/>
            <ac:spMk id="3" creationId="{7CC8CCA3-0341-2558-36E4-A7027022C05A}"/>
          </ac:spMkLst>
        </pc:spChg>
      </pc:sldChg>
      <pc:sldChg chg="modSp">
        <pc:chgData name="Moutushi Tanha" userId="S::m.tanha@uwtsd.ac.uk::62f9b1f3-ddcf-45d7-a6a4-b667feecf47e" providerId="AD" clId="Web-{C4D786D2-559B-F059-D432-694267847E17}" dt="2026-03-04T07:45:37.460" v="62" actId="20577"/>
        <pc:sldMkLst>
          <pc:docMk/>
          <pc:sldMk cId="1746107303" sldId="364"/>
        </pc:sldMkLst>
        <pc:spChg chg="mod">
          <ac:chgData name="Moutushi Tanha" userId="S::m.tanha@uwtsd.ac.uk::62f9b1f3-ddcf-45d7-a6a4-b667feecf47e" providerId="AD" clId="Web-{C4D786D2-559B-F059-D432-694267847E17}" dt="2026-03-04T07:44:35.522" v="56" actId="20577"/>
          <ac:spMkLst>
            <pc:docMk/>
            <pc:sldMk cId="1746107303" sldId="364"/>
            <ac:spMk id="2" creationId="{3EE89B47-871A-4242-73B8-A86A893780B8}"/>
          </ac:spMkLst>
        </pc:spChg>
        <pc:spChg chg="mod">
          <ac:chgData name="Moutushi Tanha" userId="S::m.tanha@uwtsd.ac.uk::62f9b1f3-ddcf-45d7-a6a4-b667feecf47e" providerId="AD" clId="Web-{C4D786D2-559B-F059-D432-694267847E17}" dt="2026-03-04T07:45:37.460" v="62" actId="20577"/>
          <ac:spMkLst>
            <pc:docMk/>
            <pc:sldMk cId="1746107303" sldId="364"/>
            <ac:spMk id="3" creationId="{72094DA5-531C-1C88-0D53-1D29D918756C}"/>
          </ac:spMkLst>
        </pc:spChg>
      </pc:sldChg>
      <pc:sldChg chg="modSp">
        <pc:chgData name="Moutushi Tanha" userId="S::m.tanha@uwtsd.ac.uk::62f9b1f3-ddcf-45d7-a6a4-b667feecf47e" providerId="AD" clId="Web-{C4D786D2-559B-F059-D432-694267847E17}" dt="2026-03-04T07:46:24.494" v="77" actId="20577"/>
        <pc:sldMkLst>
          <pc:docMk/>
          <pc:sldMk cId="4166322505" sldId="365"/>
        </pc:sldMkLst>
        <pc:spChg chg="mod">
          <ac:chgData name="Moutushi Tanha" userId="S::m.tanha@uwtsd.ac.uk::62f9b1f3-ddcf-45d7-a6a4-b667feecf47e" providerId="AD" clId="Web-{C4D786D2-559B-F059-D432-694267847E17}" dt="2026-03-04T07:46:17.806" v="71" actId="20577"/>
          <ac:spMkLst>
            <pc:docMk/>
            <pc:sldMk cId="4166322505" sldId="365"/>
            <ac:spMk id="2" creationId="{E428A302-B2CC-C1D0-01C6-8911A004EBE9}"/>
          </ac:spMkLst>
        </pc:spChg>
        <pc:spChg chg="mod">
          <ac:chgData name="Moutushi Tanha" userId="S::m.tanha@uwtsd.ac.uk::62f9b1f3-ddcf-45d7-a6a4-b667feecf47e" providerId="AD" clId="Web-{C4D786D2-559B-F059-D432-694267847E17}" dt="2026-03-04T07:46:24.494" v="77" actId="20577"/>
          <ac:spMkLst>
            <pc:docMk/>
            <pc:sldMk cId="4166322505" sldId="365"/>
            <ac:spMk id="3" creationId="{7C0585FF-2809-034E-97C0-A92740C85B95}"/>
          </ac:spMkLst>
        </pc:spChg>
      </pc:sldChg>
      <pc:sldChg chg="modSp">
        <pc:chgData name="Moutushi Tanha" userId="S::m.tanha@uwtsd.ac.uk::62f9b1f3-ddcf-45d7-a6a4-b667feecf47e" providerId="AD" clId="Web-{C4D786D2-559B-F059-D432-694267847E17}" dt="2026-03-04T07:48:52.959" v="98" actId="20577"/>
        <pc:sldMkLst>
          <pc:docMk/>
          <pc:sldMk cId="3091323786" sldId="366"/>
        </pc:sldMkLst>
        <pc:spChg chg="mod">
          <ac:chgData name="Moutushi Tanha" userId="S::m.tanha@uwtsd.ac.uk::62f9b1f3-ddcf-45d7-a6a4-b667feecf47e" providerId="AD" clId="Web-{C4D786D2-559B-F059-D432-694267847E17}" dt="2026-03-04T07:48:43.646" v="95" actId="20577"/>
          <ac:spMkLst>
            <pc:docMk/>
            <pc:sldMk cId="3091323786" sldId="366"/>
            <ac:spMk id="2" creationId="{8FFDFCA3-AB90-B5A0-B984-7DCF43117D9E}"/>
          </ac:spMkLst>
        </pc:spChg>
        <pc:spChg chg="mod">
          <ac:chgData name="Moutushi Tanha" userId="S::m.tanha@uwtsd.ac.uk::62f9b1f3-ddcf-45d7-a6a4-b667feecf47e" providerId="AD" clId="Web-{C4D786D2-559B-F059-D432-694267847E17}" dt="2026-03-04T07:48:52.959" v="98" actId="20577"/>
          <ac:spMkLst>
            <pc:docMk/>
            <pc:sldMk cId="3091323786" sldId="366"/>
            <ac:spMk id="3" creationId="{E367D3ED-83D2-EC9E-412D-7075DB1E89C3}"/>
          </ac:spMkLst>
        </pc:spChg>
      </pc:sldChg>
      <pc:sldChg chg="modSp">
        <pc:chgData name="Moutushi Tanha" userId="S::m.tanha@uwtsd.ac.uk::62f9b1f3-ddcf-45d7-a6a4-b667feecf47e" providerId="AD" clId="Web-{C4D786D2-559B-F059-D432-694267847E17}" dt="2026-03-04T07:49:33.930" v="110" actId="20577"/>
        <pc:sldMkLst>
          <pc:docMk/>
          <pc:sldMk cId="164543634" sldId="367"/>
        </pc:sldMkLst>
        <pc:spChg chg="mod">
          <ac:chgData name="Moutushi Tanha" userId="S::m.tanha@uwtsd.ac.uk::62f9b1f3-ddcf-45d7-a6a4-b667feecf47e" providerId="AD" clId="Web-{C4D786D2-559B-F059-D432-694267847E17}" dt="2026-03-04T07:49:25.289" v="107" actId="20577"/>
          <ac:spMkLst>
            <pc:docMk/>
            <pc:sldMk cId="164543634" sldId="367"/>
            <ac:spMk id="2" creationId="{2A60FE44-3E56-98D4-D5B5-8FC154E5E341}"/>
          </ac:spMkLst>
        </pc:spChg>
        <pc:spChg chg="mod">
          <ac:chgData name="Moutushi Tanha" userId="S::m.tanha@uwtsd.ac.uk::62f9b1f3-ddcf-45d7-a6a4-b667feecf47e" providerId="AD" clId="Web-{C4D786D2-559B-F059-D432-694267847E17}" dt="2026-03-04T07:49:33.930" v="110" actId="20577"/>
          <ac:spMkLst>
            <pc:docMk/>
            <pc:sldMk cId="164543634" sldId="367"/>
            <ac:spMk id="3" creationId="{14D66734-D76F-DEBF-94BD-10F92E0B5614}"/>
          </ac:spMkLst>
        </pc:spChg>
      </pc:sldChg>
      <pc:sldChg chg="modSp">
        <pc:chgData name="Moutushi Tanha" userId="S::m.tanha@uwtsd.ac.uk::62f9b1f3-ddcf-45d7-a6a4-b667feecf47e" providerId="AD" clId="Web-{C4D786D2-559B-F059-D432-694267847E17}" dt="2026-03-04T07:50:25.714" v="130" actId="20577"/>
        <pc:sldMkLst>
          <pc:docMk/>
          <pc:sldMk cId="2976721897" sldId="368"/>
        </pc:sldMkLst>
        <pc:spChg chg="mod">
          <ac:chgData name="Moutushi Tanha" userId="S::m.tanha@uwtsd.ac.uk::62f9b1f3-ddcf-45d7-a6a4-b667feecf47e" providerId="AD" clId="Web-{C4D786D2-559B-F059-D432-694267847E17}" dt="2026-03-04T07:50:25.714" v="130" actId="20577"/>
          <ac:spMkLst>
            <pc:docMk/>
            <pc:sldMk cId="2976721897" sldId="368"/>
            <ac:spMk id="2" creationId="{1C2CDD7D-5FBA-BEDE-3D14-E4084C36ACFF}"/>
          </ac:spMkLst>
        </pc:spChg>
        <pc:spChg chg="mod">
          <ac:chgData name="Moutushi Tanha" userId="S::m.tanha@uwtsd.ac.uk::62f9b1f3-ddcf-45d7-a6a4-b667feecf47e" providerId="AD" clId="Web-{C4D786D2-559B-F059-D432-694267847E17}" dt="2026-03-04T07:50:12.120" v="125" actId="20577"/>
          <ac:spMkLst>
            <pc:docMk/>
            <pc:sldMk cId="2976721897" sldId="368"/>
            <ac:spMk id="3" creationId="{0560C723-8DB6-A6B7-EB50-956ECAC73928}"/>
          </ac:spMkLst>
        </pc:spChg>
      </pc:sldChg>
      <pc:sldChg chg="modSp">
        <pc:chgData name="Moutushi Tanha" userId="S::m.tanha@uwtsd.ac.uk::62f9b1f3-ddcf-45d7-a6a4-b667feecf47e" providerId="AD" clId="Web-{C4D786D2-559B-F059-D432-694267847E17}" dt="2026-03-04T07:51:44.217" v="142" actId="20577"/>
        <pc:sldMkLst>
          <pc:docMk/>
          <pc:sldMk cId="1894340553" sldId="369"/>
        </pc:sldMkLst>
        <pc:spChg chg="mod">
          <ac:chgData name="Moutushi Tanha" userId="S::m.tanha@uwtsd.ac.uk::62f9b1f3-ddcf-45d7-a6a4-b667feecf47e" providerId="AD" clId="Web-{C4D786D2-559B-F059-D432-694267847E17}" dt="2026-03-04T07:51:38.123" v="137" actId="20577"/>
          <ac:spMkLst>
            <pc:docMk/>
            <pc:sldMk cId="1894340553" sldId="369"/>
            <ac:spMk id="2" creationId="{8BAAC790-6367-CFB2-7184-ABBCF9ACD4A4}"/>
          </ac:spMkLst>
        </pc:spChg>
        <pc:spChg chg="mod">
          <ac:chgData name="Moutushi Tanha" userId="S::m.tanha@uwtsd.ac.uk::62f9b1f3-ddcf-45d7-a6a4-b667feecf47e" providerId="AD" clId="Web-{C4D786D2-559B-F059-D432-694267847E17}" dt="2026-03-04T07:51:44.217" v="142" actId="20577"/>
          <ac:spMkLst>
            <pc:docMk/>
            <pc:sldMk cId="1894340553" sldId="369"/>
            <ac:spMk id="3" creationId="{BC1153FA-C6D2-6111-96AC-BD56DC90A147}"/>
          </ac:spMkLst>
        </pc:spChg>
      </pc:sldChg>
      <pc:sldChg chg="modSp">
        <pc:chgData name="Moutushi Tanha" userId="S::m.tanha@uwtsd.ac.uk::62f9b1f3-ddcf-45d7-a6a4-b667feecf47e" providerId="AD" clId="Web-{C4D786D2-559B-F059-D432-694267847E17}" dt="2026-03-04T08:06:52.388" v="192" actId="20577"/>
        <pc:sldMkLst>
          <pc:docMk/>
          <pc:sldMk cId="4042226601" sldId="370"/>
        </pc:sldMkLst>
        <pc:spChg chg="mod">
          <ac:chgData name="Moutushi Tanha" userId="S::m.tanha@uwtsd.ac.uk::62f9b1f3-ddcf-45d7-a6a4-b667feecf47e" providerId="AD" clId="Web-{C4D786D2-559B-F059-D432-694267847E17}" dt="2026-03-04T08:04:20.315" v="151" actId="20577"/>
          <ac:spMkLst>
            <pc:docMk/>
            <pc:sldMk cId="4042226601" sldId="370"/>
            <ac:spMk id="2" creationId="{1F76F280-EE71-5614-D983-D73B8B0106CD}"/>
          </ac:spMkLst>
        </pc:spChg>
        <pc:spChg chg="mod">
          <ac:chgData name="Moutushi Tanha" userId="S::m.tanha@uwtsd.ac.uk::62f9b1f3-ddcf-45d7-a6a4-b667feecf47e" providerId="AD" clId="Web-{C4D786D2-559B-F059-D432-694267847E17}" dt="2026-03-04T08:06:52.388" v="192" actId="20577"/>
          <ac:spMkLst>
            <pc:docMk/>
            <pc:sldMk cId="4042226601" sldId="370"/>
            <ac:spMk id="3" creationId="{42FDFD4E-588D-C004-BF19-EBB6D338A80F}"/>
          </ac:spMkLst>
        </pc:spChg>
      </pc:sldChg>
      <pc:sldChg chg="modSp">
        <pc:chgData name="Moutushi Tanha" userId="S::m.tanha@uwtsd.ac.uk::62f9b1f3-ddcf-45d7-a6a4-b667feecf47e" providerId="AD" clId="Web-{C4D786D2-559B-F059-D432-694267847E17}" dt="2026-03-04T08:07:08.795" v="194" actId="20577"/>
        <pc:sldMkLst>
          <pc:docMk/>
          <pc:sldMk cId="3868542512" sldId="371"/>
        </pc:sldMkLst>
        <pc:spChg chg="mod">
          <ac:chgData name="Moutushi Tanha" userId="S::m.tanha@uwtsd.ac.uk::62f9b1f3-ddcf-45d7-a6a4-b667feecf47e" providerId="AD" clId="Web-{C4D786D2-559B-F059-D432-694267847E17}" dt="2026-03-04T08:07:08.795" v="194" actId="20577"/>
          <ac:spMkLst>
            <pc:docMk/>
            <pc:sldMk cId="3868542512" sldId="371"/>
            <ac:spMk id="3" creationId="{4350286B-CF00-1682-D2BF-497ACE6045DC}"/>
          </ac:spMkLst>
        </pc:spChg>
      </pc:sldChg>
      <pc:sldChg chg="modSp">
        <pc:chgData name="Moutushi Tanha" userId="S::m.tanha@uwtsd.ac.uk::62f9b1f3-ddcf-45d7-a6a4-b667feecf47e" providerId="AD" clId="Web-{C4D786D2-559B-F059-D432-694267847E17}" dt="2026-03-04T08:56:04.844" v="656" actId="20577"/>
        <pc:sldMkLst>
          <pc:docMk/>
          <pc:sldMk cId="1126023876" sldId="372"/>
        </pc:sldMkLst>
        <pc:spChg chg="mod">
          <ac:chgData name="Moutushi Tanha" userId="S::m.tanha@uwtsd.ac.uk::62f9b1f3-ddcf-45d7-a6a4-b667feecf47e" providerId="AD" clId="Web-{C4D786D2-559B-F059-D432-694267847E17}" dt="2026-03-04T08:07:51.296" v="200" actId="20577"/>
          <ac:spMkLst>
            <pc:docMk/>
            <pc:sldMk cId="1126023876" sldId="372"/>
            <ac:spMk id="2" creationId="{75F62E42-7DD7-D826-1C3F-25ABB8578F66}"/>
          </ac:spMkLst>
        </pc:spChg>
        <pc:spChg chg="mod">
          <ac:chgData name="Moutushi Tanha" userId="S::m.tanha@uwtsd.ac.uk::62f9b1f3-ddcf-45d7-a6a4-b667feecf47e" providerId="AD" clId="Web-{C4D786D2-559B-F059-D432-694267847E17}" dt="2026-03-04T08:56:04.844" v="656" actId="20577"/>
          <ac:spMkLst>
            <pc:docMk/>
            <pc:sldMk cId="1126023876" sldId="372"/>
            <ac:spMk id="3" creationId="{A12C0F3E-0606-02D8-1331-74DDBCA7E77F}"/>
          </ac:spMkLst>
        </pc:spChg>
      </pc:sldChg>
      <pc:sldChg chg="modSp">
        <pc:chgData name="Moutushi Tanha" userId="S::m.tanha@uwtsd.ac.uk::62f9b1f3-ddcf-45d7-a6a4-b667feecf47e" providerId="AD" clId="Web-{C4D786D2-559B-F059-D432-694267847E17}" dt="2026-03-04T08:09:02.955" v="203" actId="20577"/>
        <pc:sldMkLst>
          <pc:docMk/>
          <pc:sldMk cId="2329839354" sldId="373"/>
        </pc:sldMkLst>
        <pc:spChg chg="mod">
          <ac:chgData name="Moutushi Tanha" userId="S::m.tanha@uwtsd.ac.uk::62f9b1f3-ddcf-45d7-a6a4-b667feecf47e" providerId="AD" clId="Web-{C4D786D2-559B-F059-D432-694267847E17}" dt="2026-03-04T08:09:02.955" v="203" actId="20577"/>
          <ac:spMkLst>
            <pc:docMk/>
            <pc:sldMk cId="2329839354" sldId="373"/>
            <ac:spMk id="3" creationId="{81FA6DA7-E87D-DFB5-A467-A9E4F9D44A64}"/>
          </ac:spMkLst>
        </pc:spChg>
      </pc:sldChg>
      <pc:sldChg chg="modSp">
        <pc:chgData name="Moutushi Tanha" userId="S::m.tanha@uwtsd.ac.uk::62f9b1f3-ddcf-45d7-a6a4-b667feecf47e" providerId="AD" clId="Web-{C4D786D2-559B-F059-D432-694267847E17}" dt="2026-03-04T08:09:17.675" v="207" actId="20577"/>
        <pc:sldMkLst>
          <pc:docMk/>
          <pc:sldMk cId="3971493030" sldId="374"/>
        </pc:sldMkLst>
        <pc:spChg chg="mod">
          <ac:chgData name="Moutushi Tanha" userId="S::m.tanha@uwtsd.ac.uk::62f9b1f3-ddcf-45d7-a6a4-b667feecf47e" providerId="AD" clId="Web-{C4D786D2-559B-F059-D432-694267847E17}" dt="2026-03-04T08:09:17.675" v="207" actId="20577"/>
          <ac:spMkLst>
            <pc:docMk/>
            <pc:sldMk cId="3971493030" sldId="374"/>
            <ac:spMk id="3" creationId="{25E24D44-ED3D-10B5-0B05-5F981543C82C}"/>
          </ac:spMkLst>
        </pc:spChg>
      </pc:sldChg>
      <pc:sldChg chg="modSp">
        <pc:chgData name="Moutushi Tanha" userId="S::m.tanha@uwtsd.ac.uk::62f9b1f3-ddcf-45d7-a6a4-b667feecf47e" providerId="AD" clId="Web-{C4D786D2-559B-F059-D432-694267847E17}" dt="2026-03-04T08:16:59.559" v="257" actId="20577"/>
        <pc:sldMkLst>
          <pc:docMk/>
          <pc:sldMk cId="2886755843" sldId="375"/>
        </pc:sldMkLst>
        <pc:spChg chg="mod">
          <ac:chgData name="Moutushi Tanha" userId="S::m.tanha@uwtsd.ac.uk::62f9b1f3-ddcf-45d7-a6a4-b667feecf47e" providerId="AD" clId="Web-{C4D786D2-559B-F059-D432-694267847E17}" dt="2026-03-04T08:16:31.480" v="245" actId="20577"/>
          <ac:spMkLst>
            <pc:docMk/>
            <pc:sldMk cId="2886755843" sldId="375"/>
            <ac:spMk id="2" creationId="{1DB07297-42DA-251B-9C1C-0BE2E2571E76}"/>
          </ac:spMkLst>
        </pc:spChg>
        <pc:spChg chg="mod">
          <ac:chgData name="Moutushi Tanha" userId="S::m.tanha@uwtsd.ac.uk::62f9b1f3-ddcf-45d7-a6a4-b667feecf47e" providerId="AD" clId="Web-{C4D786D2-559B-F059-D432-694267847E17}" dt="2026-03-04T08:16:59.559" v="257" actId="20577"/>
          <ac:spMkLst>
            <pc:docMk/>
            <pc:sldMk cId="2886755843" sldId="375"/>
            <ac:spMk id="3" creationId="{3A73660B-ECF4-E2C6-0117-ED8D23C9B4AD}"/>
          </ac:spMkLst>
        </pc:spChg>
      </pc:sldChg>
      <pc:sldChg chg="modSp">
        <pc:chgData name="Moutushi Tanha" userId="S::m.tanha@uwtsd.ac.uk::62f9b1f3-ddcf-45d7-a6a4-b667feecf47e" providerId="AD" clId="Web-{C4D786D2-559B-F059-D432-694267847E17}" dt="2026-03-04T08:17:47.497" v="273" actId="20577"/>
        <pc:sldMkLst>
          <pc:docMk/>
          <pc:sldMk cId="286231829" sldId="376"/>
        </pc:sldMkLst>
        <pc:spChg chg="mod">
          <ac:chgData name="Moutushi Tanha" userId="S::m.tanha@uwtsd.ac.uk::62f9b1f3-ddcf-45d7-a6a4-b667feecf47e" providerId="AD" clId="Web-{C4D786D2-559B-F059-D432-694267847E17}" dt="2026-03-04T08:17:36.075" v="267" actId="20577"/>
          <ac:spMkLst>
            <pc:docMk/>
            <pc:sldMk cId="286231829" sldId="376"/>
            <ac:spMk id="2" creationId="{D2C06260-14B8-4A5A-15CA-A5EEA72AA764}"/>
          </ac:spMkLst>
        </pc:spChg>
        <pc:spChg chg="mod">
          <ac:chgData name="Moutushi Tanha" userId="S::m.tanha@uwtsd.ac.uk::62f9b1f3-ddcf-45d7-a6a4-b667feecf47e" providerId="AD" clId="Web-{C4D786D2-559B-F059-D432-694267847E17}" dt="2026-03-04T08:17:47.497" v="273" actId="20577"/>
          <ac:spMkLst>
            <pc:docMk/>
            <pc:sldMk cId="286231829" sldId="376"/>
            <ac:spMk id="3" creationId="{D4E884CD-E9FC-A8E7-66F7-2BAB23C3CE70}"/>
          </ac:spMkLst>
        </pc:spChg>
      </pc:sldChg>
      <pc:sldChg chg="modSp">
        <pc:chgData name="Moutushi Tanha" userId="S::m.tanha@uwtsd.ac.uk::62f9b1f3-ddcf-45d7-a6a4-b667feecf47e" providerId="AD" clId="Web-{C4D786D2-559B-F059-D432-694267847E17}" dt="2026-03-04T09:02:45.517" v="678" actId="20577"/>
        <pc:sldMkLst>
          <pc:docMk/>
          <pc:sldMk cId="2876612369" sldId="377"/>
        </pc:sldMkLst>
        <pc:spChg chg="mod">
          <ac:chgData name="Moutushi Tanha" userId="S::m.tanha@uwtsd.ac.uk::62f9b1f3-ddcf-45d7-a6a4-b667feecf47e" providerId="AD" clId="Web-{C4D786D2-559B-F059-D432-694267847E17}" dt="2026-03-04T09:02:45.517" v="678" actId="20577"/>
          <ac:spMkLst>
            <pc:docMk/>
            <pc:sldMk cId="2876612369" sldId="377"/>
            <ac:spMk id="2" creationId="{3BE6C2BE-3E13-85AD-1FA7-8ACA434B2A60}"/>
          </ac:spMkLst>
        </pc:spChg>
        <pc:spChg chg="mod">
          <ac:chgData name="Moutushi Tanha" userId="S::m.tanha@uwtsd.ac.uk::62f9b1f3-ddcf-45d7-a6a4-b667feecf47e" providerId="AD" clId="Web-{C4D786D2-559B-F059-D432-694267847E17}" dt="2026-03-04T08:18:08.685" v="280" actId="20577"/>
          <ac:spMkLst>
            <pc:docMk/>
            <pc:sldMk cId="2876612369" sldId="377"/>
            <ac:spMk id="3" creationId="{CA2160A8-462C-B9D4-DCDD-31E667F38B4E}"/>
          </ac:spMkLst>
        </pc:spChg>
      </pc:sldChg>
      <pc:sldChg chg="modSp">
        <pc:chgData name="Moutushi Tanha" userId="S::m.tanha@uwtsd.ac.uk::62f9b1f3-ddcf-45d7-a6a4-b667feecf47e" providerId="AD" clId="Web-{C4D786D2-559B-F059-D432-694267847E17}" dt="2026-03-04T09:02:55.705" v="679" actId="20577"/>
        <pc:sldMkLst>
          <pc:docMk/>
          <pc:sldMk cId="4027057303" sldId="378"/>
        </pc:sldMkLst>
        <pc:spChg chg="mod">
          <ac:chgData name="Moutushi Tanha" userId="S::m.tanha@uwtsd.ac.uk::62f9b1f3-ddcf-45d7-a6a4-b667feecf47e" providerId="AD" clId="Web-{C4D786D2-559B-F059-D432-694267847E17}" dt="2026-03-04T09:02:55.705" v="679" actId="20577"/>
          <ac:spMkLst>
            <pc:docMk/>
            <pc:sldMk cId="4027057303" sldId="378"/>
            <ac:spMk id="2" creationId="{6A50FC84-19AD-0571-DEE8-D2A207783ECC}"/>
          </ac:spMkLst>
        </pc:spChg>
        <pc:spChg chg="mod">
          <ac:chgData name="Moutushi Tanha" userId="S::m.tanha@uwtsd.ac.uk::62f9b1f3-ddcf-45d7-a6a4-b667feecf47e" providerId="AD" clId="Web-{C4D786D2-559B-F059-D432-694267847E17}" dt="2026-03-04T08:18:23.685" v="286" actId="20577"/>
          <ac:spMkLst>
            <pc:docMk/>
            <pc:sldMk cId="4027057303" sldId="378"/>
            <ac:spMk id="3" creationId="{59539AD4-0ACB-953F-5A6A-0E3B5359DD88}"/>
          </ac:spMkLst>
        </pc:spChg>
      </pc:sldChg>
      <pc:sldChg chg="modSp">
        <pc:chgData name="Moutushi Tanha" userId="S::m.tanha@uwtsd.ac.uk::62f9b1f3-ddcf-45d7-a6a4-b667feecf47e" providerId="AD" clId="Web-{C4D786D2-559B-F059-D432-694267847E17}" dt="2026-03-04T08:26:47.195" v="468" actId="20577"/>
        <pc:sldMkLst>
          <pc:docMk/>
          <pc:sldMk cId="46360171" sldId="379"/>
        </pc:sldMkLst>
        <pc:spChg chg="mod">
          <ac:chgData name="Moutushi Tanha" userId="S::m.tanha@uwtsd.ac.uk::62f9b1f3-ddcf-45d7-a6a4-b667feecf47e" providerId="AD" clId="Web-{C4D786D2-559B-F059-D432-694267847E17}" dt="2026-03-04T08:26:47.195" v="468" actId="20577"/>
          <ac:spMkLst>
            <pc:docMk/>
            <pc:sldMk cId="46360171" sldId="379"/>
            <ac:spMk id="2" creationId="{93DA1537-DB29-D03D-5B53-391EFA0B9A00}"/>
          </ac:spMkLst>
        </pc:spChg>
        <pc:spChg chg="mod">
          <ac:chgData name="Moutushi Tanha" userId="S::m.tanha@uwtsd.ac.uk::62f9b1f3-ddcf-45d7-a6a4-b667feecf47e" providerId="AD" clId="Web-{C4D786D2-559B-F059-D432-694267847E17}" dt="2026-03-04T08:20:27.032" v="332" actId="20577"/>
          <ac:spMkLst>
            <pc:docMk/>
            <pc:sldMk cId="46360171" sldId="379"/>
            <ac:spMk id="3" creationId="{A9C818C8-CF18-25AC-5E6A-30D89487AC33}"/>
          </ac:spMkLst>
        </pc:spChg>
      </pc:sldChg>
      <pc:sldChg chg="modSp">
        <pc:chgData name="Moutushi Tanha" userId="S::m.tanha@uwtsd.ac.uk::62f9b1f3-ddcf-45d7-a6a4-b667feecf47e" providerId="AD" clId="Web-{C4D786D2-559B-F059-D432-694267847E17}" dt="2026-03-04T08:27:56.822" v="479" actId="20577"/>
        <pc:sldMkLst>
          <pc:docMk/>
          <pc:sldMk cId="2354659069" sldId="380"/>
        </pc:sldMkLst>
        <pc:spChg chg="mod">
          <ac:chgData name="Moutushi Tanha" userId="S::m.tanha@uwtsd.ac.uk::62f9b1f3-ddcf-45d7-a6a4-b667feecf47e" providerId="AD" clId="Web-{C4D786D2-559B-F059-D432-694267847E17}" dt="2026-03-04T08:27:56.822" v="479" actId="20577"/>
          <ac:spMkLst>
            <pc:docMk/>
            <pc:sldMk cId="2354659069" sldId="380"/>
            <ac:spMk id="3" creationId="{ACFE4A26-5C53-EE19-FF20-B472EA0702E8}"/>
          </ac:spMkLst>
        </pc:spChg>
      </pc:sldChg>
      <pc:sldChg chg="modSp">
        <pc:chgData name="Moutushi Tanha" userId="S::m.tanha@uwtsd.ac.uk::62f9b1f3-ddcf-45d7-a6a4-b667feecf47e" providerId="AD" clId="Web-{C4D786D2-559B-F059-D432-694267847E17}" dt="2026-03-04T08:21:18.740" v="349" actId="20577"/>
        <pc:sldMkLst>
          <pc:docMk/>
          <pc:sldMk cId="2705877277" sldId="381"/>
        </pc:sldMkLst>
        <pc:spChg chg="mod">
          <ac:chgData name="Moutushi Tanha" userId="S::m.tanha@uwtsd.ac.uk::62f9b1f3-ddcf-45d7-a6a4-b667feecf47e" providerId="AD" clId="Web-{C4D786D2-559B-F059-D432-694267847E17}" dt="2026-03-04T08:21:11.161" v="343" actId="20577"/>
          <ac:spMkLst>
            <pc:docMk/>
            <pc:sldMk cId="2705877277" sldId="381"/>
            <ac:spMk id="2" creationId="{CA5AF35F-3511-1AAA-942D-6A7C52697C94}"/>
          </ac:spMkLst>
        </pc:spChg>
        <pc:spChg chg="mod">
          <ac:chgData name="Moutushi Tanha" userId="S::m.tanha@uwtsd.ac.uk::62f9b1f3-ddcf-45d7-a6a4-b667feecf47e" providerId="AD" clId="Web-{C4D786D2-559B-F059-D432-694267847E17}" dt="2026-03-04T08:21:18.740" v="349" actId="20577"/>
          <ac:spMkLst>
            <pc:docMk/>
            <pc:sldMk cId="2705877277" sldId="381"/>
            <ac:spMk id="3" creationId="{68EC4F85-93DF-B313-DBCA-4CBFB244AB41}"/>
          </ac:spMkLst>
        </pc:spChg>
      </pc:sldChg>
      <pc:sldChg chg="modSp">
        <pc:chgData name="Moutushi Tanha" userId="S::m.tanha@uwtsd.ac.uk::62f9b1f3-ddcf-45d7-a6a4-b667feecf47e" providerId="AD" clId="Web-{C4D786D2-559B-F059-D432-694267847E17}" dt="2026-03-04T08:22:07.213" v="363" actId="20577"/>
        <pc:sldMkLst>
          <pc:docMk/>
          <pc:sldMk cId="2907724844" sldId="382"/>
        </pc:sldMkLst>
        <pc:spChg chg="mod">
          <ac:chgData name="Moutushi Tanha" userId="S::m.tanha@uwtsd.ac.uk::62f9b1f3-ddcf-45d7-a6a4-b667feecf47e" providerId="AD" clId="Web-{C4D786D2-559B-F059-D432-694267847E17}" dt="2026-03-04T08:22:07.213" v="363" actId="20577"/>
          <ac:spMkLst>
            <pc:docMk/>
            <pc:sldMk cId="2907724844" sldId="382"/>
            <ac:spMk id="2" creationId="{51FB73E7-F934-C15D-6E6A-8758B3ABE617}"/>
          </ac:spMkLst>
        </pc:spChg>
        <pc:spChg chg="mod">
          <ac:chgData name="Moutushi Tanha" userId="S::m.tanha@uwtsd.ac.uk::62f9b1f3-ddcf-45d7-a6a4-b667feecf47e" providerId="AD" clId="Web-{C4D786D2-559B-F059-D432-694267847E17}" dt="2026-03-04T08:21:53.383" v="357" actId="20577"/>
          <ac:spMkLst>
            <pc:docMk/>
            <pc:sldMk cId="2907724844" sldId="382"/>
            <ac:spMk id="3" creationId="{BE72CC77-3291-D9B2-4DA9-943EA60AA1A3}"/>
          </ac:spMkLst>
        </pc:spChg>
      </pc:sldChg>
      <pc:sldChg chg="modSp">
        <pc:chgData name="Moutushi Tanha" userId="S::m.tanha@uwtsd.ac.uk::62f9b1f3-ddcf-45d7-a6a4-b667feecf47e" providerId="AD" clId="Web-{C4D786D2-559B-F059-D432-694267847E17}" dt="2026-03-04T08:25:21.801" v="446" actId="20577"/>
        <pc:sldMkLst>
          <pc:docMk/>
          <pc:sldMk cId="2241428161" sldId="383"/>
        </pc:sldMkLst>
        <pc:spChg chg="mod">
          <ac:chgData name="Moutushi Tanha" userId="S::m.tanha@uwtsd.ac.uk::62f9b1f3-ddcf-45d7-a6a4-b667feecf47e" providerId="AD" clId="Web-{C4D786D2-559B-F059-D432-694267847E17}" dt="2026-03-04T08:22:35.871" v="370" actId="20577"/>
          <ac:spMkLst>
            <pc:docMk/>
            <pc:sldMk cId="2241428161" sldId="383"/>
            <ac:spMk id="2" creationId="{1A2DCB6C-1173-ADF2-71F3-FF42AD79845A}"/>
          </ac:spMkLst>
        </pc:spChg>
        <pc:spChg chg="mod">
          <ac:chgData name="Moutushi Tanha" userId="S::m.tanha@uwtsd.ac.uk::62f9b1f3-ddcf-45d7-a6a4-b667feecf47e" providerId="AD" clId="Web-{C4D786D2-559B-F059-D432-694267847E17}" dt="2026-03-04T08:25:21.801" v="446" actId="20577"/>
          <ac:spMkLst>
            <pc:docMk/>
            <pc:sldMk cId="2241428161" sldId="383"/>
            <ac:spMk id="3" creationId="{AB432A60-AA59-A0CF-0F24-AF69DA8ADFC6}"/>
          </ac:spMkLst>
        </pc:spChg>
      </pc:sldChg>
      <pc:sldChg chg="modSp">
        <pc:chgData name="Moutushi Tanha" userId="S::m.tanha@uwtsd.ac.uk::62f9b1f3-ddcf-45d7-a6a4-b667feecf47e" providerId="AD" clId="Web-{C4D786D2-559B-F059-D432-694267847E17}" dt="2026-03-04T08:25:38.989" v="452" actId="20577"/>
        <pc:sldMkLst>
          <pc:docMk/>
          <pc:sldMk cId="78094448" sldId="384"/>
        </pc:sldMkLst>
        <pc:spChg chg="mod">
          <ac:chgData name="Moutushi Tanha" userId="S::m.tanha@uwtsd.ac.uk::62f9b1f3-ddcf-45d7-a6a4-b667feecf47e" providerId="AD" clId="Web-{C4D786D2-559B-F059-D432-694267847E17}" dt="2026-03-04T08:25:38.989" v="452" actId="20577"/>
          <ac:spMkLst>
            <pc:docMk/>
            <pc:sldMk cId="78094448" sldId="384"/>
            <ac:spMk id="3" creationId="{EC249386-28FC-7058-1043-527C4FB6F49D}"/>
          </ac:spMkLst>
        </pc:spChg>
      </pc:sldChg>
      <pc:sldChg chg="modSp">
        <pc:chgData name="Moutushi Tanha" userId="S::m.tanha@uwtsd.ac.uk::62f9b1f3-ddcf-45d7-a6a4-b667feecf47e" providerId="AD" clId="Web-{C4D786D2-559B-F059-D432-694267847E17}" dt="2026-03-04T08:28:37.041" v="491" actId="20577"/>
        <pc:sldMkLst>
          <pc:docMk/>
          <pc:sldMk cId="2925414831" sldId="385"/>
        </pc:sldMkLst>
        <pc:spChg chg="mod">
          <ac:chgData name="Moutushi Tanha" userId="S::m.tanha@uwtsd.ac.uk::62f9b1f3-ddcf-45d7-a6a4-b667feecf47e" providerId="AD" clId="Web-{C4D786D2-559B-F059-D432-694267847E17}" dt="2026-03-04T08:28:37.041" v="491" actId="20577"/>
          <ac:spMkLst>
            <pc:docMk/>
            <pc:sldMk cId="2925414831" sldId="385"/>
            <ac:spMk id="2" creationId="{FE389A16-6A7B-A5C3-BF1E-ACC8F225A114}"/>
          </ac:spMkLst>
        </pc:spChg>
        <pc:spChg chg="mod">
          <ac:chgData name="Moutushi Tanha" userId="S::m.tanha@uwtsd.ac.uk::62f9b1f3-ddcf-45d7-a6a4-b667feecf47e" providerId="AD" clId="Web-{C4D786D2-559B-F059-D432-694267847E17}" dt="2026-03-04T08:28:26.119" v="487" actId="20577"/>
          <ac:spMkLst>
            <pc:docMk/>
            <pc:sldMk cId="2925414831" sldId="385"/>
            <ac:spMk id="3" creationId="{D4378032-4B8D-5A55-3A13-784C83E85B23}"/>
          </ac:spMkLst>
        </pc:spChg>
      </pc:sldChg>
      <pc:sldChg chg="modSp">
        <pc:chgData name="Moutushi Tanha" userId="S::m.tanha@uwtsd.ac.uk::62f9b1f3-ddcf-45d7-a6a4-b667feecf47e" providerId="AD" clId="Web-{C4D786D2-559B-F059-D432-694267847E17}" dt="2026-03-04T08:28:53.010" v="496" actId="20577"/>
        <pc:sldMkLst>
          <pc:docMk/>
          <pc:sldMk cId="2758650446" sldId="386"/>
        </pc:sldMkLst>
        <pc:spChg chg="mod">
          <ac:chgData name="Moutushi Tanha" userId="S::m.tanha@uwtsd.ac.uk::62f9b1f3-ddcf-45d7-a6a4-b667feecf47e" providerId="AD" clId="Web-{C4D786D2-559B-F059-D432-694267847E17}" dt="2026-03-04T08:28:53.010" v="496" actId="20577"/>
          <ac:spMkLst>
            <pc:docMk/>
            <pc:sldMk cId="2758650446" sldId="386"/>
            <ac:spMk id="3" creationId="{9410EA2A-38D3-7C13-6FC5-244549D66536}"/>
          </ac:spMkLst>
        </pc:spChg>
      </pc:sldChg>
      <pc:sldChg chg="modSp">
        <pc:chgData name="Moutushi Tanha" userId="S::m.tanha@uwtsd.ac.uk::62f9b1f3-ddcf-45d7-a6a4-b667feecf47e" providerId="AD" clId="Web-{C4D786D2-559B-F059-D432-694267847E17}" dt="2026-03-04T08:29:00.276" v="499" actId="20577"/>
        <pc:sldMkLst>
          <pc:docMk/>
          <pc:sldMk cId="371477124" sldId="387"/>
        </pc:sldMkLst>
        <pc:spChg chg="mod">
          <ac:chgData name="Moutushi Tanha" userId="S::m.tanha@uwtsd.ac.uk::62f9b1f3-ddcf-45d7-a6a4-b667feecf47e" providerId="AD" clId="Web-{C4D786D2-559B-F059-D432-694267847E17}" dt="2026-03-04T08:29:00.276" v="499" actId="20577"/>
          <ac:spMkLst>
            <pc:docMk/>
            <pc:sldMk cId="371477124" sldId="387"/>
            <ac:spMk id="3" creationId="{8279E1E1-8189-A774-B12F-960FF56B9784}"/>
          </ac:spMkLst>
        </pc:spChg>
      </pc:sldChg>
      <pc:sldChg chg="modSp">
        <pc:chgData name="Moutushi Tanha" userId="S::m.tanha@uwtsd.ac.uk::62f9b1f3-ddcf-45d7-a6a4-b667feecf47e" providerId="AD" clId="Web-{C4D786D2-559B-F059-D432-694267847E17}" dt="2026-03-04T08:29:31.230" v="509" actId="20577"/>
        <pc:sldMkLst>
          <pc:docMk/>
          <pc:sldMk cId="3454066335" sldId="388"/>
        </pc:sldMkLst>
        <pc:spChg chg="mod">
          <ac:chgData name="Moutushi Tanha" userId="S::m.tanha@uwtsd.ac.uk::62f9b1f3-ddcf-45d7-a6a4-b667feecf47e" providerId="AD" clId="Web-{C4D786D2-559B-F059-D432-694267847E17}" dt="2026-03-04T08:29:31.230" v="509" actId="20577"/>
          <ac:spMkLst>
            <pc:docMk/>
            <pc:sldMk cId="3454066335" sldId="388"/>
            <ac:spMk id="3" creationId="{1544ED86-6109-63D3-FE78-9CB6E1A97830}"/>
          </ac:spMkLst>
        </pc:spChg>
      </pc:sldChg>
      <pc:sldChg chg="modSp">
        <pc:chgData name="Moutushi Tanha" userId="S::m.tanha@uwtsd.ac.uk::62f9b1f3-ddcf-45d7-a6a4-b667feecf47e" providerId="AD" clId="Web-{C4D786D2-559B-F059-D432-694267847E17}" dt="2026-03-04T08:29:38.058" v="512" actId="20577"/>
        <pc:sldMkLst>
          <pc:docMk/>
          <pc:sldMk cId="2708561915" sldId="389"/>
        </pc:sldMkLst>
        <pc:spChg chg="mod">
          <ac:chgData name="Moutushi Tanha" userId="S::m.tanha@uwtsd.ac.uk::62f9b1f3-ddcf-45d7-a6a4-b667feecf47e" providerId="AD" clId="Web-{C4D786D2-559B-F059-D432-694267847E17}" dt="2026-03-04T08:29:38.058" v="512" actId="20577"/>
          <ac:spMkLst>
            <pc:docMk/>
            <pc:sldMk cId="2708561915" sldId="389"/>
            <ac:spMk id="3" creationId="{239FFD88-986E-DA21-070C-BAC9B1325DEB}"/>
          </ac:spMkLst>
        </pc:spChg>
      </pc:sldChg>
      <pc:sldChg chg="modSp">
        <pc:chgData name="Moutushi Tanha" userId="S::m.tanha@uwtsd.ac.uk::62f9b1f3-ddcf-45d7-a6a4-b667feecf47e" providerId="AD" clId="Web-{C4D786D2-559B-F059-D432-694267847E17}" dt="2026-03-04T08:29:46.793" v="517" actId="20577"/>
        <pc:sldMkLst>
          <pc:docMk/>
          <pc:sldMk cId="1130470285" sldId="390"/>
        </pc:sldMkLst>
        <pc:spChg chg="mod">
          <ac:chgData name="Moutushi Tanha" userId="S::m.tanha@uwtsd.ac.uk::62f9b1f3-ddcf-45d7-a6a4-b667feecf47e" providerId="AD" clId="Web-{C4D786D2-559B-F059-D432-694267847E17}" dt="2026-03-04T08:29:46.793" v="517" actId="20577"/>
          <ac:spMkLst>
            <pc:docMk/>
            <pc:sldMk cId="1130470285" sldId="390"/>
            <ac:spMk id="3" creationId="{970CA4F6-0037-2D0F-325B-EC3B25BA2D89}"/>
          </ac:spMkLst>
        </pc:spChg>
      </pc:sldChg>
      <pc:sldChg chg="modSp">
        <pc:chgData name="Moutushi Tanha" userId="S::m.tanha@uwtsd.ac.uk::62f9b1f3-ddcf-45d7-a6a4-b667feecf47e" providerId="AD" clId="Web-{C4D786D2-559B-F059-D432-694267847E17}" dt="2026-03-04T08:30:37.450" v="529" actId="20577"/>
        <pc:sldMkLst>
          <pc:docMk/>
          <pc:sldMk cId="423097542" sldId="394"/>
        </pc:sldMkLst>
        <pc:spChg chg="mod">
          <ac:chgData name="Moutushi Tanha" userId="S::m.tanha@uwtsd.ac.uk::62f9b1f3-ddcf-45d7-a6a4-b667feecf47e" providerId="AD" clId="Web-{C4D786D2-559B-F059-D432-694267847E17}" dt="2026-03-04T08:30:37.450" v="529" actId="20577"/>
          <ac:spMkLst>
            <pc:docMk/>
            <pc:sldMk cId="423097542" sldId="394"/>
            <ac:spMk id="2" creationId="{3BC94101-24BA-610D-D675-CDD43B4F6F04}"/>
          </ac:spMkLst>
        </pc:spChg>
        <pc:spChg chg="mod">
          <ac:chgData name="Moutushi Tanha" userId="S::m.tanha@uwtsd.ac.uk::62f9b1f3-ddcf-45d7-a6a4-b667feecf47e" providerId="AD" clId="Web-{C4D786D2-559B-F059-D432-694267847E17}" dt="2026-03-04T08:30:17.090" v="525" actId="20577"/>
          <ac:spMkLst>
            <pc:docMk/>
            <pc:sldMk cId="423097542" sldId="394"/>
            <ac:spMk id="3" creationId="{CB45D842-89A5-D1F4-7FED-E2087A110410}"/>
          </ac:spMkLst>
        </pc:spChg>
      </pc:sldChg>
      <pc:sldChg chg="modSp">
        <pc:chgData name="Moutushi Tanha" userId="S::m.tanha@uwtsd.ac.uk::62f9b1f3-ddcf-45d7-a6a4-b667feecf47e" providerId="AD" clId="Web-{C4D786D2-559B-F059-D432-694267847E17}" dt="2026-03-04T08:38:28.416" v="593" actId="14100"/>
        <pc:sldMkLst>
          <pc:docMk/>
          <pc:sldMk cId="3961018473" sldId="395"/>
        </pc:sldMkLst>
        <pc:picChg chg="mod">
          <ac:chgData name="Moutushi Tanha" userId="S::m.tanha@uwtsd.ac.uk::62f9b1f3-ddcf-45d7-a6a4-b667feecf47e" providerId="AD" clId="Web-{C4D786D2-559B-F059-D432-694267847E17}" dt="2026-03-04T08:38:28.416" v="593" actId="14100"/>
          <ac:picMkLst>
            <pc:docMk/>
            <pc:sldMk cId="3961018473" sldId="395"/>
            <ac:picMk id="2" creationId="{269A6260-01D4-E23D-1845-23D467309EBD}"/>
          </ac:picMkLst>
        </pc:picChg>
      </pc:sldChg>
      <pc:sldChg chg="modSp">
        <pc:chgData name="Moutushi Tanha" userId="S::m.tanha@uwtsd.ac.uk::62f9b1f3-ddcf-45d7-a6a4-b667feecf47e" providerId="AD" clId="Web-{C4D786D2-559B-F059-D432-694267847E17}" dt="2026-03-04T08:39:07.404" v="600" actId="14100"/>
        <pc:sldMkLst>
          <pc:docMk/>
          <pc:sldMk cId="2928191427" sldId="396"/>
        </pc:sldMkLst>
        <pc:picChg chg="mod">
          <ac:chgData name="Moutushi Tanha" userId="S::m.tanha@uwtsd.ac.uk::62f9b1f3-ddcf-45d7-a6a4-b667feecf47e" providerId="AD" clId="Web-{C4D786D2-559B-F059-D432-694267847E17}" dt="2026-03-04T08:39:07.404" v="600" actId="14100"/>
          <ac:picMkLst>
            <pc:docMk/>
            <pc:sldMk cId="2928191427" sldId="396"/>
            <ac:picMk id="2" creationId="{597B0D41-4C17-430B-BD94-7D8887CB3DE3}"/>
          </ac:picMkLst>
        </pc:picChg>
      </pc:sldChg>
      <pc:sldChg chg="modSp">
        <pc:chgData name="Moutushi Tanha" userId="S::m.tanha@uwtsd.ac.uk::62f9b1f3-ddcf-45d7-a6a4-b667feecf47e" providerId="AD" clId="Web-{C4D786D2-559B-F059-D432-694267847E17}" dt="2026-03-04T08:39:29.124" v="604" actId="14100"/>
        <pc:sldMkLst>
          <pc:docMk/>
          <pc:sldMk cId="4174514055" sldId="397"/>
        </pc:sldMkLst>
        <pc:picChg chg="mod">
          <ac:chgData name="Moutushi Tanha" userId="S::m.tanha@uwtsd.ac.uk::62f9b1f3-ddcf-45d7-a6a4-b667feecf47e" providerId="AD" clId="Web-{C4D786D2-559B-F059-D432-694267847E17}" dt="2026-03-04T08:39:29.124" v="604" actId="14100"/>
          <ac:picMkLst>
            <pc:docMk/>
            <pc:sldMk cId="4174514055" sldId="397"/>
            <ac:picMk id="2" creationId="{81A83351-699C-7841-6490-4B149AC844BE}"/>
          </ac:picMkLst>
        </pc:picChg>
      </pc:sldChg>
      <pc:sldChg chg="modSp">
        <pc:chgData name="Moutushi Tanha" userId="S::m.tanha@uwtsd.ac.uk::62f9b1f3-ddcf-45d7-a6a4-b667feecf47e" providerId="AD" clId="Web-{C4D786D2-559B-F059-D432-694267847E17}" dt="2026-03-04T08:39:44.609" v="606" actId="14100"/>
        <pc:sldMkLst>
          <pc:docMk/>
          <pc:sldMk cId="1757887052" sldId="398"/>
        </pc:sldMkLst>
        <pc:picChg chg="mod">
          <ac:chgData name="Moutushi Tanha" userId="S::m.tanha@uwtsd.ac.uk::62f9b1f3-ddcf-45d7-a6a4-b667feecf47e" providerId="AD" clId="Web-{C4D786D2-559B-F059-D432-694267847E17}" dt="2026-03-04T08:39:44.609" v="606" actId="14100"/>
          <ac:picMkLst>
            <pc:docMk/>
            <pc:sldMk cId="1757887052" sldId="398"/>
            <ac:picMk id="2" creationId="{F86D7508-6378-95EB-7A51-4A4066D04B86}"/>
          </ac:picMkLst>
        </pc:picChg>
      </pc:sldChg>
      <pc:sldChg chg="modSp">
        <pc:chgData name="Moutushi Tanha" userId="S::m.tanha@uwtsd.ac.uk::62f9b1f3-ddcf-45d7-a6a4-b667feecf47e" providerId="AD" clId="Web-{C4D786D2-559B-F059-D432-694267847E17}" dt="2026-03-04T08:35:44.454" v="570" actId="20577"/>
        <pc:sldMkLst>
          <pc:docMk/>
          <pc:sldMk cId="607676662" sldId="399"/>
        </pc:sldMkLst>
        <pc:spChg chg="mod">
          <ac:chgData name="Moutushi Tanha" userId="S::m.tanha@uwtsd.ac.uk::62f9b1f3-ddcf-45d7-a6a4-b667feecf47e" providerId="AD" clId="Web-{C4D786D2-559B-F059-D432-694267847E17}" dt="2026-03-04T08:35:34.751" v="565" actId="20577"/>
          <ac:spMkLst>
            <pc:docMk/>
            <pc:sldMk cId="607676662" sldId="399"/>
            <ac:spMk id="2" creationId="{FA2EC834-D7AA-732B-AEED-52887C8CDE8D}"/>
          </ac:spMkLst>
        </pc:spChg>
        <pc:spChg chg="mod">
          <ac:chgData name="Moutushi Tanha" userId="S::m.tanha@uwtsd.ac.uk::62f9b1f3-ddcf-45d7-a6a4-b667feecf47e" providerId="AD" clId="Web-{C4D786D2-559B-F059-D432-694267847E17}" dt="2026-03-04T08:35:44.454" v="570" actId="20577"/>
          <ac:spMkLst>
            <pc:docMk/>
            <pc:sldMk cId="607676662" sldId="399"/>
            <ac:spMk id="3" creationId="{138873C6-983E-53D6-C7F2-5BE04ADD55CD}"/>
          </ac:spMkLst>
        </pc:spChg>
      </pc:sldChg>
      <pc:sldChg chg="modSp">
        <pc:chgData name="Moutushi Tanha" userId="S::m.tanha@uwtsd.ac.uk::62f9b1f3-ddcf-45d7-a6a4-b667feecf47e" providerId="AD" clId="Web-{C4D786D2-559B-F059-D432-694267847E17}" dt="2026-03-04T08:36:43.439" v="584" actId="20577"/>
        <pc:sldMkLst>
          <pc:docMk/>
          <pc:sldMk cId="2654136780" sldId="400"/>
        </pc:sldMkLst>
        <pc:spChg chg="mod">
          <ac:chgData name="Moutushi Tanha" userId="S::m.tanha@uwtsd.ac.uk::62f9b1f3-ddcf-45d7-a6a4-b667feecf47e" providerId="AD" clId="Web-{C4D786D2-559B-F059-D432-694267847E17}" dt="2026-03-04T08:36:06.845" v="581" actId="20577"/>
          <ac:spMkLst>
            <pc:docMk/>
            <pc:sldMk cId="2654136780" sldId="400"/>
            <ac:spMk id="2" creationId="{0A4C2F4C-A8E2-74FE-8EAF-146E638D3CAF}"/>
          </ac:spMkLst>
        </pc:spChg>
        <pc:spChg chg="mod">
          <ac:chgData name="Moutushi Tanha" userId="S::m.tanha@uwtsd.ac.uk::62f9b1f3-ddcf-45d7-a6a4-b667feecf47e" providerId="AD" clId="Web-{C4D786D2-559B-F059-D432-694267847E17}" dt="2026-03-04T08:36:43.439" v="584" actId="20577"/>
          <ac:spMkLst>
            <pc:docMk/>
            <pc:sldMk cId="2654136780" sldId="400"/>
            <ac:spMk id="3" creationId="{129700B6-E9F0-B2D5-7DA8-A6F507C70CB7}"/>
          </ac:spMkLst>
        </pc:spChg>
      </pc:sldChg>
      <pc:sldChg chg="modSp">
        <pc:chgData name="Moutushi Tanha" userId="S::m.tanha@uwtsd.ac.uk::62f9b1f3-ddcf-45d7-a6a4-b667feecf47e" providerId="AD" clId="Web-{C4D786D2-559B-F059-D432-694267847E17}" dt="2026-03-04T08:32:09.202" v="538" actId="20577"/>
        <pc:sldMkLst>
          <pc:docMk/>
          <pc:sldMk cId="3058052108" sldId="401"/>
        </pc:sldMkLst>
        <pc:spChg chg="mod">
          <ac:chgData name="Moutushi Tanha" userId="S::m.tanha@uwtsd.ac.uk::62f9b1f3-ddcf-45d7-a6a4-b667feecf47e" providerId="AD" clId="Web-{C4D786D2-559B-F059-D432-694267847E17}" dt="2026-03-04T08:32:03.780" v="536" actId="20577"/>
          <ac:spMkLst>
            <pc:docMk/>
            <pc:sldMk cId="3058052108" sldId="401"/>
            <ac:spMk id="2" creationId="{5BC7952F-71F4-4B29-6E6D-67818D3FA660}"/>
          </ac:spMkLst>
        </pc:spChg>
        <pc:spChg chg="mod">
          <ac:chgData name="Moutushi Tanha" userId="S::m.tanha@uwtsd.ac.uk::62f9b1f3-ddcf-45d7-a6a4-b667feecf47e" providerId="AD" clId="Web-{C4D786D2-559B-F059-D432-694267847E17}" dt="2026-03-04T08:32:09.202" v="538" actId="20577"/>
          <ac:spMkLst>
            <pc:docMk/>
            <pc:sldMk cId="3058052108" sldId="401"/>
            <ac:spMk id="3" creationId="{0CF1B727-43B4-83DB-E7E6-FF5AF6658834}"/>
          </ac:spMkLst>
        </pc:spChg>
      </pc:sldChg>
      <pc:sldChg chg="modSp ord">
        <pc:chgData name="Moutushi Tanha" userId="S::m.tanha@uwtsd.ac.uk::62f9b1f3-ddcf-45d7-a6a4-b667feecf47e" providerId="AD" clId="Web-{C4D786D2-559B-F059-D432-694267847E17}" dt="2026-03-04T08:40:27.877" v="609" actId="20577"/>
        <pc:sldMkLst>
          <pc:docMk/>
          <pc:sldMk cId="1889354314" sldId="402"/>
        </pc:sldMkLst>
        <pc:spChg chg="mod">
          <ac:chgData name="Moutushi Tanha" userId="S::m.tanha@uwtsd.ac.uk::62f9b1f3-ddcf-45d7-a6a4-b667feecf47e" providerId="AD" clId="Web-{C4D786D2-559B-F059-D432-694267847E17}" dt="2026-03-04T08:40:27.877" v="609" actId="20577"/>
          <ac:spMkLst>
            <pc:docMk/>
            <pc:sldMk cId="1889354314" sldId="402"/>
            <ac:spMk id="3" creationId="{6DC7EF26-1141-DB46-2BCB-D8062C82F14E}"/>
          </ac:spMkLst>
        </pc:spChg>
      </pc:sldChg>
      <pc:sldChg chg="ord">
        <pc:chgData name="Moutushi Tanha" userId="S::m.tanha@uwtsd.ac.uk::62f9b1f3-ddcf-45d7-a6a4-b667feecf47e" providerId="AD" clId="Web-{C4D786D2-559B-F059-D432-694267847E17}" dt="2026-03-04T08:34:45.032" v="553"/>
        <pc:sldMkLst>
          <pc:docMk/>
          <pc:sldMk cId="823114433" sldId="403"/>
        </pc:sldMkLst>
      </pc:sldChg>
      <pc:sldChg chg="modSp ord">
        <pc:chgData name="Moutushi Tanha" userId="S::m.tanha@uwtsd.ac.uk::62f9b1f3-ddcf-45d7-a6a4-b667feecf47e" providerId="AD" clId="Web-{C4D786D2-559B-F059-D432-694267847E17}" dt="2026-03-04T08:34:54.235" v="554"/>
        <pc:sldMkLst>
          <pc:docMk/>
          <pc:sldMk cId="2558006834" sldId="404"/>
        </pc:sldMkLst>
        <pc:spChg chg="mod">
          <ac:chgData name="Moutushi Tanha" userId="S::m.tanha@uwtsd.ac.uk::62f9b1f3-ddcf-45d7-a6a4-b667feecf47e" providerId="AD" clId="Web-{C4D786D2-559B-F059-D432-694267847E17}" dt="2026-03-04T08:32:24.280" v="540" actId="20577"/>
          <ac:spMkLst>
            <pc:docMk/>
            <pc:sldMk cId="2558006834" sldId="404"/>
            <ac:spMk id="3" creationId="{2D0D8D49-2921-AA7B-0ADC-CB04F4DDD423}"/>
          </ac:spMkLst>
        </pc:spChg>
      </pc:sldChg>
      <pc:sldChg chg="modSp">
        <pc:chgData name="Moutushi Tanha" userId="S::m.tanha@uwtsd.ac.uk::62f9b1f3-ddcf-45d7-a6a4-b667feecf47e" providerId="AD" clId="Web-{C4D786D2-559B-F059-D432-694267847E17}" dt="2026-03-04T08:29:12.245" v="501" actId="14100"/>
        <pc:sldMkLst>
          <pc:docMk/>
          <pc:sldMk cId="2230384155" sldId="405"/>
        </pc:sldMkLst>
        <pc:picChg chg="mod">
          <ac:chgData name="Moutushi Tanha" userId="S::m.tanha@uwtsd.ac.uk::62f9b1f3-ddcf-45d7-a6a4-b667feecf47e" providerId="AD" clId="Web-{C4D786D2-559B-F059-D432-694267847E17}" dt="2026-03-04T08:29:12.245" v="501" actId="14100"/>
          <ac:picMkLst>
            <pc:docMk/>
            <pc:sldMk cId="2230384155" sldId="405"/>
            <ac:picMk id="2" creationId="{AE01D1B7-7543-104D-1702-1A314421DA25}"/>
          </ac:picMkLst>
        </pc:picChg>
      </pc:sldChg>
      <pc:sldChg chg="modSp">
        <pc:chgData name="Moutushi Tanha" userId="S::m.tanha@uwtsd.ac.uk::62f9b1f3-ddcf-45d7-a6a4-b667feecf47e" providerId="AD" clId="Web-{C4D786D2-559B-F059-D432-694267847E17}" dt="2026-03-04T08:29:20.980" v="503" actId="14100"/>
        <pc:sldMkLst>
          <pc:docMk/>
          <pc:sldMk cId="1009810200" sldId="406"/>
        </pc:sldMkLst>
        <pc:picChg chg="mod">
          <ac:chgData name="Moutushi Tanha" userId="S::m.tanha@uwtsd.ac.uk::62f9b1f3-ddcf-45d7-a6a4-b667feecf47e" providerId="AD" clId="Web-{C4D786D2-559B-F059-D432-694267847E17}" dt="2026-03-04T08:29:20.980" v="503" actId="14100"/>
          <ac:picMkLst>
            <pc:docMk/>
            <pc:sldMk cId="1009810200" sldId="406"/>
            <ac:picMk id="2" creationId="{D559183F-A98C-1C59-117C-1CE8A4DFD7EE}"/>
          </ac:picMkLst>
        </pc:picChg>
      </pc:sldChg>
      <pc:sldChg chg="new">
        <pc:chgData name="Moutushi Tanha" userId="S::m.tanha@uwtsd.ac.uk::62f9b1f3-ddcf-45d7-a6a4-b667feecf47e" providerId="AD" clId="Web-{C4D786D2-559B-F059-D432-694267847E17}" dt="2026-03-04T07:16:10.144" v="0"/>
        <pc:sldMkLst>
          <pc:docMk/>
          <pc:sldMk cId="483116965" sldId="407"/>
        </pc:sldMkLst>
      </pc:sldChg>
      <pc:sldChg chg="addSp modSp new">
        <pc:chgData name="Moutushi Tanha" userId="S::m.tanha@uwtsd.ac.uk::62f9b1f3-ddcf-45d7-a6a4-b667feecf47e" providerId="AD" clId="Web-{C4D786D2-559B-F059-D432-694267847E17}" dt="2026-03-04T07:38:22.720" v="15" actId="14100"/>
        <pc:sldMkLst>
          <pc:docMk/>
          <pc:sldMk cId="2990877423" sldId="408"/>
        </pc:sldMkLst>
        <pc:picChg chg="add mod">
          <ac:chgData name="Moutushi Tanha" userId="S::m.tanha@uwtsd.ac.uk::62f9b1f3-ddcf-45d7-a6a4-b667feecf47e" providerId="AD" clId="Web-{C4D786D2-559B-F059-D432-694267847E17}" dt="2026-03-04T07:38:22.720" v="15" actId="14100"/>
          <ac:picMkLst>
            <pc:docMk/>
            <pc:sldMk cId="2990877423" sldId="408"/>
            <ac:picMk id="2" creationId="{D21072D8-1EC9-6027-EE9C-28605D118F64}"/>
          </ac:picMkLst>
        </pc:picChg>
        <pc:picChg chg="add mod">
          <ac:chgData name="Moutushi Tanha" userId="S::m.tanha@uwtsd.ac.uk::62f9b1f3-ddcf-45d7-a6a4-b667feecf47e" providerId="AD" clId="Web-{C4D786D2-559B-F059-D432-694267847E17}" dt="2026-03-04T07:38:18.345" v="14" actId="14100"/>
          <ac:picMkLst>
            <pc:docMk/>
            <pc:sldMk cId="2990877423" sldId="408"/>
            <ac:picMk id="3" creationId="{721BA115-CED0-25C1-0C91-FF2DF4FB18F5}"/>
          </ac:picMkLst>
        </pc:picChg>
      </pc:sldChg>
      <pc:sldChg chg="addSp modSp new del">
        <pc:chgData name="Moutushi Tanha" userId="S::m.tanha@uwtsd.ac.uk::62f9b1f3-ddcf-45d7-a6a4-b667feecf47e" providerId="AD" clId="Web-{C4D786D2-559B-F059-D432-694267847E17}" dt="2026-03-04T09:06:18.646" v="680"/>
        <pc:sldMkLst>
          <pc:docMk/>
          <pc:sldMk cId="2719551839" sldId="409"/>
        </pc:sldMkLst>
        <pc:picChg chg="add mod">
          <ac:chgData name="Moutushi Tanha" userId="S::m.tanha@uwtsd.ac.uk::62f9b1f3-ddcf-45d7-a6a4-b667feecf47e" providerId="AD" clId="Web-{C4D786D2-559B-F059-D432-694267847E17}" dt="2026-03-04T07:38:40.189" v="17" actId="14100"/>
          <ac:picMkLst>
            <pc:docMk/>
            <pc:sldMk cId="2719551839" sldId="409"/>
            <ac:picMk id="2" creationId="{90C6BAF4-3F80-C6A3-77F1-42A8F09D4EE2}"/>
          </ac:picMkLst>
        </pc:picChg>
      </pc:sldChg>
      <pc:sldChg chg="new del">
        <pc:chgData name="Moutushi Tanha" userId="S::m.tanha@uwtsd.ac.uk::62f9b1f3-ddcf-45d7-a6a4-b667feecf47e" providerId="AD" clId="Web-{C4D786D2-559B-F059-D432-694267847E17}" dt="2026-03-04T09:06:23.037" v="681"/>
        <pc:sldMkLst>
          <pc:docMk/>
          <pc:sldMk cId="3775155399" sldId="410"/>
        </pc:sldMkLst>
      </pc:sldChg>
      <pc:sldChg chg="addSp modSp new">
        <pc:chgData name="Moutushi Tanha" userId="S::m.tanha@uwtsd.ac.uk::62f9b1f3-ddcf-45d7-a6a4-b667feecf47e" providerId="AD" clId="Web-{C4D786D2-559B-F059-D432-694267847E17}" dt="2026-03-04T09:08:01.851" v="689" actId="14100"/>
        <pc:sldMkLst>
          <pc:docMk/>
          <pc:sldMk cId="1423272552" sldId="411"/>
        </pc:sldMkLst>
        <pc:picChg chg="add mod">
          <ac:chgData name="Moutushi Tanha" userId="S::m.tanha@uwtsd.ac.uk::62f9b1f3-ddcf-45d7-a6a4-b667feecf47e" providerId="AD" clId="Web-{C4D786D2-559B-F059-D432-694267847E17}" dt="2026-03-04T09:08:01.851" v="689" actId="14100"/>
          <ac:picMkLst>
            <pc:docMk/>
            <pc:sldMk cId="1423272552" sldId="411"/>
            <ac:picMk id="2" creationId="{40C26580-1385-67E1-AF11-EF386CBDFB94}"/>
          </ac:picMkLst>
        </pc:picChg>
        <pc:picChg chg="add mod">
          <ac:chgData name="Moutushi Tanha" userId="S::m.tanha@uwtsd.ac.uk::62f9b1f3-ddcf-45d7-a6a4-b667feecf47e" providerId="AD" clId="Web-{C4D786D2-559B-F059-D432-694267847E17}" dt="2026-03-04T09:07:58.163" v="688" actId="1076"/>
          <ac:picMkLst>
            <pc:docMk/>
            <pc:sldMk cId="1423272552" sldId="411"/>
            <ac:picMk id="4" creationId="{134A7BE8-5F9C-959B-EE34-CF8D1BB2639D}"/>
          </ac:picMkLst>
        </pc:picChg>
      </pc:sldChg>
      <pc:sldChg chg="modSp new">
        <pc:chgData name="Moutushi Tanha" userId="S::m.tanha@uwtsd.ac.uk::62f9b1f3-ddcf-45d7-a6a4-b667feecf47e" providerId="AD" clId="Web-{C4D786D2-559B-F059-D432-694267847E17}" dt="2026-03-04T08:59:32.402" v="677" actId="20577"/>
        <pc:sldMkLst>
          <pc:docMk/>
          <pc:sldMk cId="3861706828" sldId="412"/>
        </pc:sldMkLst>
        <pc:spChg chg="mod">
          <ac:chgData name="Moutushi Tanha" userId="S::m.tanha@uwtsd.ac.uk::62f9b1f3-ddcf-45d7-a6a4-b667feecf47e" providerId="AD" clId="Web-{C4D786D2-559B-F059-D432-694267847E17}" dt="2026-03-04T08:59:32.402" v="677" actId="20577"/>
          <ac:spMkLst>
            <pc:docMk/>
            <pc:sldMk cId="3861706828" sldId="412"/>
            <ac:spMk id="2" creationId="{F82D29FA-013E-50AB-C212-217225C45534}"/>
          </ac:spMkLst>
        </pc:spChg>
        <pc:spChg chg="mod">
          <ac:chgData name="Moutushi Tanha" userId="S::m.tanha@uwtsd.ac.uk::62f9b1f3-ddcf-45d7-a6a4-b667feecf47e" providerId="AD" clId="Web-{C4D786D2-559B-F059-D432-694267847E17}" dt="2026-03-04T08:58:23.571" v="659" actId="20577"/>
          <ac:spMkLst>
            <pc:docMk/>
            <pc:sldMk cId="3861706828" sldId="412"/>
            <ac:spMk id="3" creationId="{09D6ABAC-747B-43AC-B460-EF03B732A08C}"/>
          </ac:spMkLst>
        </pc:spChg>
      </pc:sldChg>
      <pc:sldChg chg="addSp modSp new mod setBg">
        <pc:chgData name="Moutushi Tanha" userId="S::m.tanha@uwtsd.ac.uk::62f9b1f3-ddcf-45d7-a6a4-b667feecf47e" providerId="AD" clId="Web-{C4D786D2-559B-F059-D432-694267847E17}" dt="2026-03-04T08:14:37.760" v="222"/>
        <pc:sldMkLst>
          <pc:docMk/>
          <pc:sldMk cId="4085245251" sldId="413"/>
        </pc:sldMkLst>
        <pc:spChg chg="add">
          <ac:chgData name="Moutushi Tanha" userId="S::m.tanha@uwtsd.ac.uk::62f9b1f3-ddcf-45d7-a6a4-b667feecf47e" providerId="AD" clId="Web-{C4D786D2-559B-F059-D432-694267847E17}" dt="2026-03-04T08:14:37.760" v="222"/>
          <ac:spMkLst>
            <pc:docMk/>
            <pc:sldMk cId="4085245251" sldId="413"/>
            <ac:spMk id="7" creationId="{AB8C311F-7253-4AED-9701-7FC0708C41C7}"/>
          </ac:spMkLst>
        </pc:spChg>
        <pc:spChg chg="add">
          <ac:chgData name="Moutushi Tanha" userId="S::m.tanha@uwtsd.ac.uk::62f9b1f3-ddcf-45d7-a6a4-b667feecf47e" providerId="AD" clId="Web-{C4D786D2-559B-F059-D432-694267847E17}" dt="2026-03-04T08:14:37.760" v="222"/>
          <ac:spMkLst>
            <pc:docMk/>
            <pc:sldMk cId="4085245251" sldId="413"/>
            <ac:spMk id="9" creationId="{E2384209-CB15-4CDF-9D31-C44FD9A3F20D}"/>
          </ac:spMkLst>
        </pc:spChg>
        <pc:spChg chg="add">
          <ac:chgData name="Moutushi Tanha" userId="S::m.tanha@uwtsd.ac.uk::62f9b1f3-ddcf-45d7-a6a4-b667feecf47e" providerId="AD" clId="Web-{C4D786D2-559B-F059-D432-694267847E17}" dt="2026-03-04T08:14:37.760" v="222"/>
          <ac:spMkLst>
            <pc:docMk/>
            <pc:sldMk cId="4085245251" sldId="413"/>
            <ac:spMk id="11" creationId="{2633B3B5-CC90-43F0-8714-D31D1F3F0209}"/>
          </ac:spMkLst>
        </pc:spChg>
        <pc:spChg chg="add">
          <ac:chgData name="Moutushi Tanha" userId="S::m.tanha@uwtsd.ac.uk::62f9b1f3-ddcf-45d7-a6a4-b667feecf47e" providerId="AD" clId="Web-{C4D786D2-559B-F059-D432-694267847E17}" dt="2026-03-04T08:14:37.760" v="222"/>
          <ac:spMkLst>
            <pc:docMk/>
            <pc:sldMk cId="4085245251" sldId="413"/>
            <ac:spMk id="13" creationId="{A8D57A06-A426-446D-B02C-A2DC6B62E45E}"/>
          </ac:spMkLst>
        </pc:spChg>
        <pc:picChg chg="add mod">
          <ac:chgData name="Moutushi Tanha" userId="S::m.tanha@uwtsd.ac.uk::62f9b1f3-ddcf-45d7-a6a4-b667feecf47e" providerId="AD" clId="Web-{C4D786D2-559B-F059-D432-694267847E17}" dt="2026-03-04T08:14:37.760" v="222"/>
          <ac:picMkLst>
            <pc:docMk/>
            <pc:sldMk cId="4085245251" sldId="413"/>
            <ac:picMk id="2" creationId="{633A24CE-9AD2-9691-67CD-BDD1B6291F38}"/>
          </ac:picMkLst>
        </pc:picChg>
      </pc:sldChg>
      <pc:sldChg chg="modSp new">
        <pc:chgData name="Moutushi Tanha" userId="S::m.tanha@uwtsd.ac.uk::62f9b1f3-ddcf-45d7-a6a4-b667feecf47e" providerId="AD" clId="Web-{C4D786D2-559B-F059-D432-694267847E17}" dt="2026-03-04T08:26:55.757" v="472" actId="20577"/>
        <pc:sldMkLst>
          <pc:docMk/>
          <pc:sldMk cId="142399954" sldId="414"/>
        </pc:sldMkLst>
        <pc:spChg chg="mod">
          <ac:chgData name="Moutushi Tanha" userId="S::m.tanha@uwtsd.ac.uk::62f9b1f3-ddcf-45d7-a6a4-b667feecf47e" providerId="AD" clId="Web-{C4D786D2-559B-F059-D432-694267847E17}" dt="2026-03-04T08:26:55.757" v="472" actId="20577"/>
          <ac:spMkLst>
            <pc:docMk/>
            <pc:sldMk cId="142399954" sldId="414"/>
            <ac:spMk id="3" creationId="{97896551-A662-EDB8-A8A0-3588B573CA2D}"/>
          </ac:spMkLst>
        </pc:spChg>
      </pc:sldChg>
      <pc:sldChg chg="modSp new del">
        <pc:chgData name="Moutushi Tanha" userId="S::m.tanha@uwtsd.ac.uk::62f9b1f3-ddcf-45d7-a6a4-b667feecf47e" providerId="AD" clId="Web-{C4D786D2-559B-F059-D432-694267847E17}" dt="2026-03-04T08:15:36.183" v="229"/>
        <pc:sldMkLst>
          <pc:docMk/>
          <pc:sldMk cId="3932824215" sldId="414"/>
        </pc:sldMkLst>
        <pc:spChg chg="mod">
          <ac:chgData name="Moutushi Tanha" userId="S::m.tanha@uwtsd.ac.uk::62f9b1f3-ddcf-45d7-a6a4-b667feecf47e" providerId="AD" clId="Web-{C4D786D2-559B-F059-D432-694267847E17}" dt="2026-03-04T08:15:33.651" v="228" actId="20577"/>
          <ac:spMkLst>
            <pc:docMk/>
            <pc:sldMk cId="3932824215" sldId="414"/>
            <ac:spMk id="3" creationId="{8EC5E7AD-C084-B2AE-6D79-955BBE399D77}"/>
          </ac:spMkLst>
        </pc:spChg>
      </pc:sldChg>
      <pc:sldChg chg="modSp new">
        <pc:chgData name="Moutushi Tanha" userId="S::m.tanha@uwtsd.ac.uk::62f9b1f3-ddcf-45d7-a6a4-b667feecf47e" providerId="AD" clId="Web-{C4D786D2-559B-F059-D432-694267847E17}" dt="2026-03-04T08:25:29.364" v="450" actId="20577"/>
        <pc:sldMkLst>
          <pc:docMk/>
          <pc:sldMk cId="2597525567" sldId="415"/>
        </pc:sldMkLst>
        <pc:spChg chg="mod">
          <ac:chgData name="Moutushi Tanha" userId="S::m.tanha@uwtsd.ac.uk::62f9b1f3-ddcf-45d7-a6a4-b667feecf47e" providerId="AD" clId="Web-{C4D786D2-559B-F059-D432-694267847E17}" dt="2026-03-04T08:25:29.364" v="450" actId="20577"/>
          <ac:spMkLst>
            <pc:docMk/>
            <pc:sldMk cId="2597525567" sldId="415"/>
            <ac:spMk id="3" creationId="{C72C8290-31EE-053F-AB92-5D1B3F169145}"/>
          </ac:spMkLst>
        </pc:spChg>
      </pc:sldChg>
      <pc:sldChg chg="modSp new">
        <pc:chgData name="Moutushi Tanha" userId="S::m.tanha@uwtsd.ac.uk::62f9b1f3-ddcf-45d7-a6a4-b667feecf47e" providerId="AD" clId="Web-{C4D786D2-559B-F059-D432-694267847E17}" dt="2026-03-04T08:37:08.237" v="588" actId="20577"/>
        <pc:sldMkLst>
          <pc:docMk/>
          <pc:sldMk cId="2914823234" sldId="416"/>
        </pc:sldMkLst>
        <pc:spChg chg="mod">
          <ac:chgData name="Moutushi Tanha" userId="S::m.tanha@uwtsd.ac.uk::62f9b1f3-ddcf-45d7-a6a4-b667feecf47e" providerId="AD" clId="Web-{C4D786D2-559B-F059-D432-694267847E17}" dt="2026-03-04T08:37:08.237" v="588" actId="20577"/>
          <ac:spMkLst>
            <pc:docMk/>
            <pc:sldMk cId="2914823234" sldId="416"/>
            <ac:spMk id="2" creationId="{BF2A0F90-75C8-830E-E6E0-5E1098648FED}"/>
          </ac:spMkLst>
        </pc:spChg>
        <pc:spChg chg="mod">
          <ac:chgData name="Moutushi Tanha" userId="S::m.tanha@uwtsd.ac.uk::62f9b1f3-ddcf-45d7-a6a4-b667feecf47e" providerId="AD" clId="Web-{C4D786D2-559B-F059-D432-694267847E17}" dt="2026-03-04T08:36:52.783" v="587" actId="20577"/>
          <ac:spMkLst>
            <pc:docMk/>
            <pc:sldMk cId="2914823234" sldId="416"/>
            <ac:spMk id="3" creationId="{F2FB6A97-E4E5-42DF-E69F-6FE6F3508352}"/>
          </ac:spMkLst>
        </pc:spChg>
      </pc:sldChg>
      <pc:sldChg chg="modSp new">
        <pc:chgData name="Moutushi Tanha" userId="S::m.tanha@uwtsd.ac.uk::62f9b1f3-ddcf-45d7-a6a4-b667feecf47e" providerId="AD" clId="Web-{C4D786D2-559B-F059-D432-694267847E17}" dt="2026-03-04T08:47:46.376" v="627" actId="20577"/>
        <pc:sldMkLst>
          <pc:docMk/>
          <pc:sldMk cId="1437713251" sldId="417"/>
        </pc:sldMkLst>
        <pc:spChg chg="mod">
          <ac:chgData name="Moutushi Tanha" userId="S::m.tanha@uwtsd.ac.uk::62f9b1f3-ddcf-45d7-a6a4-b667feecf47e" providerId="AD" clId="Web-{C4D786D2-559B-F059-D432-694267847E17}" dt="2026-03-04T08:47:46.376" v="627" actId="20577"/>
          <ac:spMkLst>
            <pc:docMk/>
            <pc:sldMk cId="1437713251" sldId="417"/>
            <ac:spMk id="2" creationId="{4A12A7EE-9EEA-1E87-8361-F2BC82D8382E}"/>
          </ac:spMkLst>
        </pc:spChg>
        <pc:spChg chg="mod">
          <ac:chgData name="Moutushi Tanha" userId="S::m.tanha@uwtsd.ac.uk::62f9b1f3-ddcf-45d7-a6a4-b667feecf47e" providerId="AD" clId="Web-{C4D786D2-559B-F059-D432-694267847E17}" dt="2026-03-04T08:47:25.532" v="622" actId="20577"/>
          <ac:spMkLst>
            <pc:docMk/>
            <pc:sldMk cId="1437713251" sldId="417"/>
            <ac:spMk id="3" creationId="{1F9DD4B4-6299-F78F-B7A0-B442F06FA9B5}"/>
          </ac:spMkLst>
        </pc:spChg>
      </pc:sldChg>
    </pc:docChg>
  </pc:docChgLst>
  <pc:docChgLst>
    <pc:chgData name="Moutushi Tanha" userId="S::m.tanha@uwtsd.ac.uk::62f9b1f3-ddcf-45d7-a6a4-b667feecf47e" providerId="AD" clId="Web-{FD2C6C04-A3DB-D5BD-1FD0-FC13FD7D5207}"/>
    <pc:docChg chg="addSld delSld modSld sldOrd">
      <pc:chgData name="Moutushi Tanha" userId="S::m.tanha@uwtsd.ac.uk::62f9b1f3-ddcf-45d7-a6a4-b667feecf47e" providerId="AD" clId="Web-{FD2C6C04-A3DB-D5BD-1FD0-FC13FD7D5207}" dt="2026-03-03T09:41:26.445" v="77" actId="20577"/>
      <pc:docMkLst>
        <pc:docMk/>
      </pc:docMkLst>
      <pc:sldChg chg="del">
        <pc:chgData name="Moutushi Tanha" userId="S::m.tanha@uwtsd.ac.uk::62f9b1f3-ddcf-45d7-a6a4-b667feecf47e" providerId="AD" clId="Web-{FD2C6C04-A3DB-D5BD-1FD0-FC13FD7D5207}" dt="2026-03-03T09:35:13.870" v="15"/>
        <pc:sldMkLst>
          <pc:docMk/>
          <pc:sldMk cId="3779828203" sldId="323"/>
        </pc:sldMkLst>
      </pc:sldChg>
      <pc:sldChg chg="del">
        <pc:chgData name="Moutushi Tanha" userId="S::m.tanha@uwtsd.ac.uk::62f9b1f3-ddcf-45d7-a6a4-b667feecf47e" providerId="AD" clId="Web-{FD2C6C04-A3DB-D5BD-1FD0-FC13FD7D5207}" dt="2026-03-03T09:35:16.823" v="16"/>
        <pc:sldMkLst>
          <pc:docMk/>
          <pc:sldMk cId="3933150461" sldId="324"/>
        </pc:sldMkLst>
      </pc:sldChg>
      <pc:sldChg chg="ord">
        <pc:chgData name="Moutushi Tanha" userId="S::m.tanha@uwtsd.ac.uk::62f9b1f3-ddcf-45d7-a6a4-b667feecf47e" providerId="AD" clId="Web-{FD2C6C04-A3DB-D5BD-1FD0-FC13FD7D5207}" dt="2026-03-03T09:34:00.178" v="4"/>
        <pc:sldMkLst>
          <pc:docMk/>
          <pc:sldMk cId="1646187837" sldId="355"/>
        </pc:sldMkLst>
      </pc:sldChg>
      <pc:sldChg chg="modSp new ord">
        <pc:chgData name="Moutushi Tanha" userId="S::m.tanha@uwtsd.ac.uk::62f9b1f3-ddcf-45d7-a6a4-b667feecf47e" providerId="AD" clId="Web-{FD2C6C04-A3DB-D5BD-1FD0-FC13FD7D5207}" dt="2026-03-03T09:36:50.093" v="27" actId="20577"/>
        <pc:sldMkLst>
          <pc:docMk/>
          <pc:sldMk cId="1773591200" sldId="358"/>
        </pc:sldMkLst>
        <pc:spChg chg="mod">
          <ac:chgData name="Moutushi Tanha" userId="S::m.tanha@uwtsd.ac.uk::62f9b1f3-ddcf-45d7-a6a4-b667feecf47e" providerId="AD" clId="Web-{FD2C6C04-A3DB-D5BD-1FD0-FC13FD7D5207}" dt="2026-03-03T09:36:50.093" v="27" actId="20577"/>
          <ac:spMkLst>
            <pc:docMk/>
            <pc:sldMk cId="1773591200" sldId="358"/>
            <ac:spMk id="3" creationId="{23D6E03E-E99C-6BAC-20FB-4FDDB4C98303}"/>
          </ac:spMkLst>
        </pc:spChg>
      </pc:sldChg>
      <pc:sldChg chg="new del">
        <pc:chgData name="Moutushi Tanha" userId="S::m.tanha@uwtsd.ac.uk::62f9b1f3-ddcf-45d7-a6a4-b667feecf47e" providerId="AD" clId="Web-{FD2C6C04-A3DB-D5BD-1FD0-FC13FD7D5207}" dt="2026-03-03T09:34:05.678" v="6"/>
        <pc:sldMkLst>
          <pc:docMk/>
          <pc:sldMk cId="1577635723" sldId="359"/>
        </pc:sldMkLst>
      </pc:sldChg>
      <pc:sldChg chg="modSp new">
        <pc:chgData name="Moutushi Tanha" userId="S::m.tanha@uwtsd.ac.uk::62f9b1f3-ddcf-45d7-a6a4-b667feecf47e" providerId="AD" clId="Web-{FD2C6C04-A3DB-D5BD-1FD0-FC13FD7D5207}" dt="2026-03-03T09:37:35.220" v="31" actId="20577"/>
        <pc:sldMkLst>
          <pc:docMk/>
          <pc:sldMk cId="3507447831" sldId="359"/>
        </pc:sldMkLst>
        <pc:spChg chg="mod">
          <ac:chgData name="Moutushi Tanha" userId="S::m.tanha@uwtsd.ac.uk::62f9b1f3-ddcf-45d7-a6a4-b667feecf47e" providerId="AD" clId="Web-{FD2C6C04-A3DB-D5BD-1FD0-FC13FD7D5207}" dt="2026-03-03T09:37:35.220" v="31" actId="20577"/>
          <ac:spMkLst>
            <pc:docMk/>
            <pc:sldMk cId="3507447831" sldId="359"/>
            <ac:spMk id="3" creationId="{FAEB023D-9F4D-AE1C-8228-0466241F4139}"/>
          </ac:spMkLst>
        </pc:spChg>
      </pc:sldChg>
      <pc:sldChg chg="modSp new">
        <pc:chgData name="Moutushi Tanha" userId="S::m.tanha@uwtsd.ac.uk::62f9b1f3-ddcf-45d7-a6a4-b667feecf47e" providerId="AD" clId="Web-{FD2C6C04-A3DB-D5BD-1FD0-FC13FD7D5207}" dt="2026-03-03T09:38:34.175" v="35" actId="20577"/>
        <pc:sldMkLst>
          <pc:docMk/>
          <pc:sldMk cId="2992235761" sldId="360"/>
        </pc:sldMkLst>
        <pc:spChg chg="mod">
          <ac:chgData name="Moutushi Tanha" userId="S::m.tanha@uwtsd.ac.uk::62f9b1f3-ddcf-45d7-a6a4-b667feecf47e" providerId="AD" clId="Web-{FD2C6C04-A3DB-D5BD-1FD0-FC13FD7D5207}" dt="2026-03-03T09:38:34.175" v="35" actId="20577"/>
          <ac:spMkLst>
            <pc:docMk/>
            <pc:sldMk cId="2992235761" sldId="360"/>
            <ac:spMk id="3" creationId="{7272CAAF-2FD8-203A-F05F-D17A377E9B38}"/>
          </ac:spMkLst>
        </pc:spChg>
      </pc:sldChg>
      <pc:sldChg chg="new del">
        <pc:chgData name="Moutushi Tanha" userId="S::m.tanha@uwtsd.ac.uk::62f9b1f3-ddcf-45d7-a6a4-b667feecf47e" providerId="AD" clId="Web-{FD2C6C04-A3DB-D5BD-1FD0-FC13FD7D5207}" dt="2026-03-03T09:34:02.897" v="5"/>
        <pc:sldMkLst>
          <pc:docMk/>
          <pc:sldMk cId="3202020847" sldId="360"/>
        </pc:sldMkLst>
      </pc:sldChg>
      <pc:sldChg chg="modSp new">
        <pc:chgData name="Moutushi Tanha" userId="S::m.tanha@uwtsd.ac.uk::62f9b1f3-ddcf-45d7-a6a4-b667feecf47e" providerId="AD" clId="Web-{FD2C6C04-A3DB-D5BD-1FD0-FC13FD7D5207}" dt="2026-03-03T09:41:26.445" v="77" actId="20577"/>
        <pc:sldMkLst>
          <pc:docMk/>
          <pc:sldMk cId="3428188186" sldId="361"/>
        </pc:sldMkLst>
        <pc:spChg chg="mod">
          <ac:chgData name="Moutushi Tanha" userId="S::m.tanha@uwtsd.ac.uk::62f9b1f3-ddcf-45d7-a6a4-b667feecf47e" providerId="AD" clId="Web-{FD2C6C04-A3DB-D5BD-1FD0-FC13FD7D5207}" dt="2026-03-03T09:41:26.445" v="77" actId="20577"/>
          <ac:spMkLst>
            <pc:docMk/>
            <pc:sldMk cId="3428188186" sldId="361"/>
            <ac:spMk id="3" creationId="{B87FFA5E-F7C8-CCD1-6053-B8D184F25CE2}"/>
          </ac:spMkLst>
        </pc:spChg>
      </pc:sldChg>
    </pc:docChg>
  </pc:docChgLst>
  <pc:docChgLst>
    <pc:chgData name="Moutushi Tanha" userId="S::m.tanha@uwtsd.ac.uk::62f9b1f3-ddcf-45d7-a6a4-b667feecf47e" providerId="AD" clId="Web-{6A7CDA7F-AD70-0678-7AD4-303F1409FB76}"/>
    <pc:docChg chg="modSld">
      <pc:chgData name="Moutushi Tanha" userId="S::m.tanha@uwtsd.ac.uk::62f9b1f3-ddcf-45d7-a6a4-b667feecf47e" providerId="AD" clId="Web-{6A7CDA7F-AD70-0678-7AD4-303F1409FB76}" dt="2026-03-04T11:27:46.843" v="17" actId="14100"/>
      <pc:docMkLst>
        <pc:docMk/>
      </pc:docMkLst>
      <pc:sldChg chg="delSp modSp">
        <pc:chgData name="Moutushi Tanha" userId="S::m.tanha@uwtsd.ac.uk::62f9b1f3-ddcf-45d7-a6a4-b667feecf47e" providerId="AD" clId="Web-{6A7CDA7F-AD70-0678-7AD4-303F1409FB76}" dt="2026-03-04T11:27:22.170" v="12" actId="14100"/>
        <pc:sldMkLst>
          <pc:docMk/>
          <pc:sldMk cId="1646187837" sldId="355"/>
        </pc:sldMkLst>
        <pc:picChg chg="mod">
          <ac:chgData name="Moutushi Tanha" userId="S::m.tanha@uwtsd.ac.uk::62f9b1f3-ddcf-45d7-a6a4-b667feecf47e" providerId="AD" clId="Web-{6A7CDA7F-AD70-0678-7AD4-303F1409FB76}" dt="2026-03-04T11:27:22.170" v="12" actId="14100"/>
          <ac:picMkLst>
            <pc:docMk/>
            <pc:sldMk cId="1646187837" sldId="355"/>
            <ac:picMk id="2" creationId="{A58A0944-918D-988F-2DCF-F8FCB52C1357}"/>
          </ac:picMkLst>
        </pc:picChg>
        <pc:picChg chg="del">
          <ac:chgData name="Moutushi Tanha" userId="S::m.tanha@uwtsd.ac.uk::62f9b1f3-ddcf-45d7-a6a4-b667feecf47e" providerId="AD" clId="Web-{6A7CDA7F-AD70-0678-7AD4-303F1409FB76}" dt="2026-03-04T11:27:05.998" v="9"/>
          <ac:picMkLst>
            <pc:docMk/>
            <pc:sldMk cId="1646187837" sldId="355"/>
            <ac:picMk id="3" creationId="{7CDD29E8-5E4E-B202-615B-594C0297D3EF}"/>
          </ac:picMkLst>
        </pc:picChg>
      </pc:sldChg>
      <pc:sldChg chg="modSp">
        <pc:chgData name="Moutushi Tanha" userId="S::m.tanha@uwtsd.ac.uk::62f9b1f3-ddcf-45d7-a6a4-b667feecf47e" providerId="AD" clId="Web-{6A7CDA7F-AD70-0678-7AD4-303F1409FB76}" dt="2026-03-04T11:24:33.136" v="5" actId="20577"/>
        <pc:sldMkLst>
          <pc:docMk/>
          <pc:sldMk cId="1773591200" sldId="358"/>
        </pc:sldMkLst>
        <pc:spChg chg="mod">
          <ac:chgData name="Moutushi Tanha" userId="S::m.tanha@uwtsd.ac.uk::62f9b1f3-ddcf-45d7-a6a4-b667feecf47e" providerId="AD" clId="Web-{6A7CDA7F-AD70-0678-7AD4-303F1409FB76}" dt="2026-03-04T11:24:33.136" v="5" actId="20577"/>
          <ac:spMkLst>
            <pc:docMk/>
            <pc:sldMk cId="1773591200" sldId="358"/>
            <ac:spMk id="3" creationId="{23D6E03E-E99C-6BAC-20FB-4FDDB4C98303}"/>
          </ac:spMkLst>
        </pc:spChg>
      </pc:sldChg>
      <pc:sldChg chg="addSp modSp mod setBg">
        <pc:chgData name="Moutushi Tanha" userId="S::m.tanha@uwtsd.ac.uk::62f9b1f3-ddcf-45d7-a6a4-b667feecf47e" providerId="AD" clId="Web-{6A7CDA7F-AD70-0678-7AD4-303F1409FB76}" dt="2026-03-04T11:27:46.843" v="17" actId="14100"/>
        <pc:sldMkLst>
          <pc:docMk/>
          <pc:sldMk cId="483116965" sldId="407"/>
        </pc:sldMkLst>
        <pc:spChg chg="add">
          <ac:chgData name="Moutushi Tanha" userId="S::m.tanha@uwtsd.ac.uk::62f9b1f3-ddcf-45d7-a6a4-b667feecf47e" providerId="AD" clId="Web-{6A7CDA7F-AD70-0678-7AD4-303F1409FB76}" dt="2026-03-04T11:26:59.608" v="8"/>
          <ac:spMkLst>
            <pc:docMk/>
            <pc:sldMk cId="483116965" sldId="407"/>
            <ac:spMk id="8" creationId="{AB8C311F-7253-4AED-9701-7FC0708C41C7}"/>
          </ac:spMkLst>
        </pc:spChg>
        <pc:spChg chg="add">
          <ac:chgData name="Moutushi Tanha" userId="S::m.tanha@uwtsd.ac.uk::62f9b1f3-ddcf-45d7-a6a4-b667feecf47e" providerId="AD" clId="Web-{6A7CDA7F-AD70-0678-7AD4-303F1409FB76}" dt="2026-03-04T11:26:59.608" v="8"/>
          <ac:spMkLst>
            <pc:docMk/>
            <pc:sldMk cId="483116965" sldId="407"/>
            <ac:spMk id="10" creationId="{E2384209-CB15-4CDF-9D31-C44FD9A3F20D}"/>
          </ac:spMkLst>
        </pc:spChg>
        <pc:spChg chg="add">
          <ac:chgData name="Moutushi Tanha" userId="S::m.tanha@uwtsd.ac.uk::62f9b1f3-ddcf-45d7-a6a4-b667feecf47e" providerId="AD" clId="Web-{6A7CDA7F-AD70-0678-7AD4-303F1409FB76}" dt="2026-03-04T11:26:59.608" v="8"/>
          <ac:spMkLst>
            <pc:docMk/>
            <pc:sldMk cId="483116965" sldId="407"/>
            <ac:spMk id="12" creationId="{2633B3B5-CC90-43F0-8714-D31D1F3F0209}"/>
          </ac:spMkLst>
        </pc:spChg>
        <pc:spChg chg="add">
          <ac:chgData name="Moutushi Tanha" userId="S::m.tanha@uwtsd.ac.uk::62f9b1f3-ddcf-45d7-a6a4-b667feecf47e" providerId="AD" clId="Web-{6A7CDA7F-AD70-0678-7AD4-303F1409FB76}" dt="2026-03-04T11:26:59.608" v="8"/>
          <ac:spMkLst>
            <pc:docMk/>
            <pc:sldMk cId="483116965" sldId="407"/>
            <ac:spMk id="14" creationId="{A8D57A06-A426-446D-B02C-A2DC6B62E45E}"/>
          </ac:spMkLst>
        </pc:spChg>
        <pc:picChg chg="add mod">
          <ac:chgData name="Moutushi Tanha" userId="S::m.tanha@uwtsd.ac.uk::62f9b1f3-ddcf-45d7-a6a4-b667feecf47e" providerId="AD" clId="Web-{6A7CDA7F-AD70-0678-7AD4-303F1409FB76}" dt="2026-03-04T11:27:46.843" v="17" actId="14100"/>
          <ac:picMkLst>
            <pc:docMk/>
            <pc:sldMk cId="483116965" sldId="407"/>
            <ac:picMk id="3" creationId="{D835A6CE-881E-0A6E-2204-3CD874C541D1}"/>
          </ac:picMkLst>
        </pc:picChg>
      </pc:sldChg>
    </pc:docChg>
  </pc:docChgLst>
  <pc:docChgLst>
    <pc:chgData name="Moutushi Tanha" userId="S::m.tanha@uwtsd.ac.uk::62f9b1f3-ddcf-45d7-a6a4-b667feecf47e" providerId="AD" clId="Web-{3623B90E-80C7-667D-2009-7B2EA8EC5BDE}"/>
    <pc:docChg chg="addSld delSld modSld sldOrd">
      <pc:chgData name="Moutushi Tanha" userId="S::m.tanha@uwtsd.ac.uk::62f9b1f3-ddcf-45d7-a6a4-b667feecf47e" providerId="AD" clId="Web-{3623B90E-80C7-667D-2009-7B2EA8EC5BDE}" dt="2026-03-03T10:08:34.308" v="71"/>
      <pc:docMkLst>
        <pc:docMk/>
      </pc:docMkLst>
      <pc:sldChg chg="del">
        <pc:chgData name="Moutushi Tanha" userId="S::m.tanha@uwtsd.ac.uk::62f9b1f3-ddcf-45d7-a6a4-b667feecf47e" providerId="AD" clId="Web-{3623B90E-80C7-667D-2009-7B2EA8EC5BDE}" dt="2026-03-03T09:53:23.510" v="32"/>
        <pc:sldMkLst>
          <pc:docMk/>
          <pc:sldMk cId="2593522011" sldId="300"/>
        </pc:sldMkLst>
      </pc:sldChg>
      <pc:sldChg chg="del">
        <pc:chgData name="Moutushi Tanha" userId="S::m.tanha@uwtsd.ac.uk::62f9b1f3-ddcf-45d7-a6a4-b667feecf47e" providerId="AD" clId="Web-{3623B90E-80C7-667D-2009-7B2EA8EC5BDE}" dt="2026-03-03T09:53:26.150" v="33"/>
        <pc:sldMkLst>
          <pc:docMk/>
          <pc:sldMk cId="266882434" sldId="311"/>
        </pc:sldMkLst>
      </pc:sldChg>
      <pc:sldChg chg="del">
        <pc:chgData name="Moutushi Tanha" userId="S::m.tanha@uwtsd.ac.uk::62f9b1f3-ddcf-45d7-a6a4-b667feecf47e" providerId="AD" clId="Web-{3623B90E-80C7-667D-2009-7B2EA8EC5BDE}" dt="2026-03-03T09:53:03.931" v="29"/>
        <pc:sldMkLst>
          <pc:docMk/>
          <pc:sldMk cId="3148627230" sldId="312"/>
        </pc:sldMkLst>
      </pc:sldChg>
      <pc:sldChg chg="del">
        <pc:chgData name="Moutushi Tanha" userId="S::m.tanha@uwtsd.ac.uk::62f9b1f3-ddcf-45d7-a6a4-b667feecf47e" providerId="AD" clId="Web-{3623B90E-80C7-667D-2009-7B2EA8EC5BDE}" dt="2026-03-03T09:53:07.822" v="30"/>
        <pc:sldMkLst>
          <pc:docMk/>
          <pc:sldMk cId="727738732" sldId="313"/>
        </pc:sldMkLst>
      </pc:sldChg>
      <pc:sldChg chg="del">
        <pc:chgData name="Moutushi Tanha" userId="S::m.tanha@uwtsd.ac.uk::62f9b1f3-ddcf-45d7-a6a4-b667feecf47e" providerId="AD" clId="Web-{3623B90E-80C7-667D-2009-7B2EA8EC5BDE}" dt="2026-03-03T09:53:11.213" v="31"/>
        <pc:sldMkLst>
          <pc:docMk/>
          <pc:sldMk cId="3840176515" sldId="314"/>
        </pc:sldMkLst>
      </pc:sldChg>
      <pc:sldChg chg="delSp">
        <pc:chgData name="Moutushi Tanha" userId="S::m.tanha@uwtsd.ac.uk::62f9b1f3-ddcf-45d7-a6a4-b667feecf47e" providerId="AD" clId="Web-{3623B90E-80C7-667D-2009-7B2EA8EC5BDE}" dt="2026-03-03T09:57:50.496" v="46"/>
        <pc:sldMkLst>
          <pc:docMk/>
          <pc:sldMk cId="2134298027" sldId="315"/>
        </pc:sldMkLst>
        <pc:picChg chg="del">
          <ac:chgData name="Moutushi Tanha" userId="S::m.tanha@uwtsd.ac.uk::62f9b1f3-ddcf-45d7-a6a4-b667feecf47e" providerId="AD" clId="Web-{3623B90E-80C7-667D-2009-7B2EA8EC5BDE}" dt="2026-03-03T09:57:50.496" v="46"/>
          <ac:picMkLst>
            <pc:docMk/>
            <pc:sldMk cId="2134298027" sldId="315"/>
            <ac:picMk id="2" creationId="{E50348F4-926B-14D9-083C-176FDC16A8F7}"/>
          </ac:picMkLst>
        </pc:picChg>
      </pc:sldChg>
      <pc:sldChg chg="del">
        <pc:chgData name="Moutushi Tanha" userId="S::m.tanha@uwtsd.ac.uk::62f9b1f3-ddcf-45d7-a6a4-b667feecf47e" providerId="AD" clId="Web-{3623B90E-80C7-667D-2009-7B2EA8EC5BDE}" dt="2026-03-03T09:57:57.106" v="47"/>
        <pc:sldMkLst>
          <pc:docMk/>
          <pc:sldMk cId="3753193280" sldId="316"/>
        </pc:sldMkLst>
      </pc:sldChg>
      <pc:sldChg chg="del">
        <pc:chgData name="Moutushi Tanha" userId="S::m.tanha@uwtsd.ac.uk::62f9b1f3-ddcf-45d7-a6a4-b667feecf47e" providerId="AD" clId="Web-{3623B90E-80C7-667D-2009-7B2EA8EC5BDE}" dt="2026-03-03T10:03:30.089" v="54"/>
        <pc:sldMkLst>
          <pc:docMk/>
          <pc:sldMk cId="1366879257" sldId="317"/>
        </pc:sldMkLst>
      </pc:sldChg>
      <pc:sldChg chg="del">
        <pc:chgData name="Moutushi Tanha" userId="S::m.tanha@uwtsd.ac.uk::62f9b1f3-ddcf-45d7-a6a4-b667feecf47e" providerId="AD" clId="Web-{3623B90E-80C7-667D-2009-7B2EA8EC5BDE}" dt="2026-03-03T10:07:24.321" v="62"/>
        <pc:sldMkLst>
          <pc:docMk/>
          <pc:sldMk cId="4269935586" sldId="319"/>
        </pc:sldMkLst>
      </pc:sldChg>
      <pc:sldChg chg="del">
        <pc:chgData name="Moutushi Tanha" userId="S::m.tanha@uwtsd.ac.uk::62f9b1f3-ddcf-45d7-a6a4-b667feecf47e" providerId="AD" clId="Web-{3623B90E-80C7-667D-2009-7B2EA8EC5BDE}" dt="2026-03-03T10:08:34.308" v="71"/>
        <pc:sldMkLst>
          <pc:docMk/>
          <pc:sldMk cId="1330983962" sldId="325"/>
        </pc:sldMkLst>
      </pc:sldChg>
      <pc:sldChg chg="modSp">
        <pc:chgData name="Moutushi Tanha" userId="S::m.tanha@uwtsd.ac.uk::62f9b1f3-ddcf-45d7-a6a4-b667feecf47e" providerId="AD" clId="Web-{3623B90E-80C7-667D-2009-7B2EA8EC5BDE}" dt="2026-03-03T09:43:15.151" v="17" actId="20577"/>
        <pc:sldMkLst>
          <pc:docMk/>
          <pc:sldMk cId="3428188186" sldId="361"/>
        </pc:sldMkLst>
        <pc:spChg chg="mod">
          <ac:chgData name="Moutushi Tanha" userId="S::m.tanha@uwtsd.ac.uk::62f9b1f3-ddcf-45d7-a6a4-b667feecf47e" providerId="AD" clId="Web-{3623B90E-80C7-667D-2009-7B2EA8EC5BDE}" dt="2026-03-03T09:43:15.151" v="17" actId="20577"/>
          <ac:spMkLst>
            <pc:docMk/>
            <pc:sldMk cId="3428188186" sldId="361"/>
            <ac:spMk id="3" creationId="{B87FFA5E-F7C8-CCD1-6053-B8D184F25CE2}"/>
          </ac:spMkLst>
        </pc:spChg>
      </pc:sldChg>
      <pc:sldChg chg="modSp new">
        <pc:chgData name="Moutushi Tanha" userId="S::m.tanha@uwtsd.ac.uk::62f9b1f3-ddcf-45d7-a6a4-b667feecf47e" providerId="AD" clId="Web-{3623B90E-80C7-667D-2009-7B2EA8EC5BDE}" dt="2026-03-03T09:48:34.800" v="21" actId="20577"/>
        <pc:sldMkLst>
          <pc:docMk/>
          <pc:sldMk cId="1379034723" sldId="362"/>
        </pc:sldMkLst>
        <pc:spChg chg="mod">
          <ac:chgData name="Moutushi Tanha" userId="S::m.tanha@uwtsd.ac.uk::62f9b1f3-ddcf-45d7-a6a4-b667feecf47e" providerId="AD" clId="Web-{3623B90E-80C7-667D-2009-7B2EA8EC5BDE}" dt="2026-03-03T09:48:34.800" v="21" actId="20577"/>
          <ac:spMkLst>
            <pc:docMk/>
            <pc:sldMk cId="1379034723" sldId="362"/>
            <ac:spMk id="3" creationId="{6F08314C-0903-163B-4BDE-C7663A5AD534}"/>
          </ac:spMkLst>
        </pc:spChg>
      </pc:sldChg>
      <pc:sldChg chg="modSp new">
        <pc:chgData name="Moutushi Tanha" userId="S::m.tanha@uwtsd.ac.uk::62f9b1f3-ddcf-45d7-a6a4-b667feecf47e" providerId="AD" clId="Web-{3623B90E-80C7-667D-2009-7B2EA8EC5BDE}" dt="2026-03-03T09:50:33.663" v="23" actId="20577"/>
        <pc:sldMkLst>
          <pc:docMk/>
          <pc:sldMk cId="3597727197" sldId="363"/>
        </pc:sldMkLst>
        <pc:spChg chg="mod">
          <ac:chgData name="Moutushi Tanha" userId="S::m.tanha@uwtsd.ac.uk::62f9b1f3-ddcf-45d7-a6a4-b667feecf47e" providerId="AD" clId="Web-{3623B90E-80C7-667D-2009-7B2EA8EC5BDE}" dt="2026-03-03T09:50:33.663" v="23" actId="20577"/>
          <ac:spMkLst>
            <pc:docMk/>
            <pc:sldMk cId="3597727197" sldId="363"/>
            <ac:spMk id="3" creationId="{7CC8CCA3-0341-2558-36E4-A7027022C05A}"/>
          </ac:spMkLst>
        </pc:spChg>
      </pc:sldChg>
      <pc:sldChg chg="modSp new">
        <pc:chgData name="Moutushi Tanha" userId="S::m.tanha@uwtsd.ac.uk::62f9b1f3-ddcf-45d7-a6a4-b667feecf47e" providerId="AD" clId="Web-{3623B90E-80C7-667D-2009-7B2EA8EC5BDE}" dt="2026-03-03T09:51:38.227" v="25" actId="20577"/>
        <pc:sldMkLst>
          <pc:docMk/>
          <pc:sldMk cId="1746107303" sldId="364"/>
        </pc:sldMkLst>
        <pc:spChg chg="mod">
          <ac:chgData name="Moutushi Tanha" userId="S::m.tanha@uwtsd.ac.uk::62f9b1f3-ddcf-45d7-a6a4-b667feecf47e" providerId="AD" clId="Web-{3623B90E-80C7-667D-2009-7B2EA8EC5BDE}" dt="2026-03-03T09:51:38.227" v="25" actId="20577"/>
          <ac:spMkLst>
            <pc:docMk/>
            <pc:sldMk cId="1746107303" sldId="364"/>
            <ac:spMk id="3" creationId="{72094DA5-531C-1C88-0D53-1D29D918756C}"/>
          </ac:spMkLst>
        </pc:spChg>
      </pc:sldChg>
      <pc:sldChg chg="modSp new">
        <pc:chgData name="Moutushi Tanha" userId="S::m.tanha@uwtsd.ac.uk::62f9b1f3-ddcf-45d7-a6a4-b667feecf47e" providerId="AD" clId="Web-{3623B90E-80C7-667D-2009-7B2EA8EC5BDE}" dt="2026-03-03T09:52:26.447" v="28" actId="20577"/>
        <pc:sldMkLst>
          <pc:docMk/>
          <pc:sldMk cId="4166322505" sldId="365"/>
        </pc:sldMkLst>
        <pc:spChg chg="mod">
          <ac:chgData name="Moutushi Tanha" userId="S::m.tanha@uwtsd.ac.uk::62f9b1f3-ddcf-45d7-a6a4-b667feecf47e" providerId="AD" clId="Web-{3623B90E-80C7-667D-2009-7B2EA8EC5BDE}" dt="2026-03-03T09:52:26.447" v="28" actId="20577"/>
          <ac:spMkLst>
            <pc:docMk/>
            <pc:sldMk cId="4166322505" sldId="365"/>
            <ac:spMk id="3" creationId="{7C0585FF-2809-034E-97C0-A92740C85B95}"/>
          </ac:spMkLst>
        </pc:spChg>
      </pc:sldChg>
      <pc:sldChg chg="modSp new ord">
        <pc:chgData name="Moutushi Tanha" userId="S::m.tanha@uwtsd.ac.uk::62f9b1f3-ddcf-45d7-a6a4-b667feecf47e" providerId="AD" clId="Web-{3623B90E-80C7-667D-2009-7B2EA8EC5BDE}" dt="2026-03-03T09:56:25.043" v="37" actId="20577"/>
        <pc:sldMkLst>
          <pc:docMk/>
          <pc:sldMk cId="3091323786" sldId="366"/>
        </pc:sldMkLst>
        <pc:spChg chg="mod">
          <ac:chgData name="Moutushi Tanha" userId="S::m.tanha@uwtsd.ac.uk::62f9b1f3-ddcf-45d7-a6a4-b667feecf47e" providerId="AD" clId="Web-{3623B90E-80C7-667D-2009-7B2EA8EC5BDE}" dt="2026-03-03T09:56:25.043" v="37" actId="20577"/>
          <ac:spMkLst>
            <pc:docMk/>
            <pc:sldMk cId="3091323786" sldId="366"/>
            <ac:spMk id="3" creationId="{E367D3ED-83D2-EC9E-412D-7075DB1E89C3}"/>
          </ac:spMkLst>
        </pc:spChg>
      </pc:sldChg>
      <pc:sldChg chg="modSp new">
        <pc:chgData name="Moutushi Tanha" userId="S::m.tanha@uwtsd.ac.uk::62f9b1f3-ddcf-45d7-a6a4-b667feecf47e" providerId="AD" clId="Web-{3623B90E-80C7-667D-2009-7B2EA8EC5BDE}" dt="2026-03-03T09:56:56.308" v="41" actId="20577"/>
        <pc:sldMkLst>
          <pc:docMk/>
          <pc:sldMk cId="164543634" sldId="367"/>
        </pc:sldMkLst>
        <pc:spChg chg="mod">
          <ac:chgData name="Moutushi Tanha" userId="S::m.tanha@uwtsd.ac.uk::62f9b1f3-ddcf-45d7-a6a4-b667feecf47e" providerId="AD" clId="Web-{3623B90E-80C7-667D-2009-7B2EA8EC5BDE}" dt="2026-03-03T09:56:56.308" v="41" actId="20577"/>
          <ac:spMkLst>
            <pc:docMk/>
            <pc:sldMk cId="164543634" sldId="367"/>
            <ac:spMk id="3" creationId="{14D66734-D76F-DEBF-94BD-10F92E0B5614}"/>
          </ac:spMkLst>
        </pc:spChg>
      </pc:sldChg>
      <pc:sldChg chg="modSp new">
        <pc:chgData name="Moutushi Tanha" userId="S::m.tanha@uwtsd.ac.uk::62f9b1f3-ddcf-45d7-a6a4-b667feecf47e" providerId="AD" clId="Web-{3623B90E-80C7-667D-2009-7B2EA8EC5BDE}" dt="2026-03-03T09:57:16.324" v="42" actId="20577"/>
        <pc:sldMkLst>
          <pc:docMk/>
          <pc:sldMk cId="2976721897" sldId="368"/>
        </pc:sldMkLst>
        <pc:spChg chg="mod">
          <ac:chgData name="Moutushi Tanha" userId="S::m.tanha@uwtsd.ac.uk::62f9b1f3-ddcf-45d7-a6a4-b667feecf47e" providerId="AD" clId="Web-{3623B90E-80C7-667D-2009-7B2EA8EC5BDE}" dt="2026-03-03T09:57:16.324" v="42" actId="20577"/>
          <ac:spMkLst>
            <pc:docMk/>
            <pc:sldMk cId="2976721897" sldId="368"/>
            <ac:spMk id="3" creationId="{0560C723-8DB6-A6B7-EB50-956ECAC73928}"/>
          </ac:spMkLst>
        </pc:spChg>
      </pc:sldChg>
      <pc:sldChg chg="modSp new">
        <pc:chgData name="Moutushi Tanha" userId="S::m.tanha@uwtsd.ac.uk::62f9b1f3-ddcf-45d7-a6a4-b667feecf47e" providerId="AD" clId="Web-{3623B90E-80C7-667D-2009-7B2EA8EC5BDE}" dt="2026-03-03T09:57:33.418" v="44" actId="20577"/>
        <pc:sldMkLst>
          <pc:docMk/>
          <pc:sldMk cId="1894340553" sldId="369"/>
        </pc:sldMkLst>
        <pc:spChg chg="mod">
          <ac:chgData name="Moutushi Tanha" userId="S::m.tanha@uwtsd.ac.uk::62f9b1f3-ddcf-45d7-a6a4-b667feecf47e" providerId="AD" clId="Web-{3623B90E-80C7-667D-2009-7B2EA8EC5BDE}" dt="2026-03-03T09:57:33.418" v="44" actId="20577"/>
          <ac:spMkLst>
            <pc:docMk/>
            <pc:sldMk cId="1894340553" sldId="369"/>
            <ac:spMk id="3" creationId="{BC1153FA-C6D2-6111-96AC-BD56DC90A147}"/>
          </ac:spMkLst>
        </pc:spChg>
      </pc:sldChg>
      <pc:sldChg chg="modSp new ord">
        <pc:chgData name="Moutushi Tanha" userId="S::m.tanha@uwtsd.ac.uk::62f9b1f3-ddcf-45d7-a6a4-b667feecf47e" providerId="AD" clId="Web-{3623B90E-80C7-667D-2009-7B2EA8EC5BDE}" dt="2026-03-03T10:03:02.323" v="52" actId="20577"/>
        <pc:sldMkLst>
          <pc:docMk/>
          <pc:sldMk cId="4042226601" sldId="370"/>
        </pc:sldMkLst>
        <pc:spChg chg="mod">
          <ac:chgData name="Moutushi Tanha" userId="S::m.tanha@uwtsd.ac.uk::62f9b1f3-ddcf-45d7-a6a4-b667feecf47e" providerId="AD" clId="Web-{3623B90E-80C7-667D-2009-7B2EA8EC5BDE}" dt="2026-03-03T10:03:02.323" v="52" actId="20577"/>
          <ac:spMkLst>
            <pc:docMk/>
            <pc:sldMk cId="4042226601" sldId="370"/>
            <ac:spMk id="3" creationId="{42FDFD4E-588D-C004-BF19-EBB6D338A80F}"/>
          </ac:spMkLst>
        </pc:spChg>
      </pc:sldChg>
      <pc:sldChg chg="modSp new">
        <pc:chgData name="Moutushi Tanha" userId="S::m.tanha@uwtsd.ac.uk::62f9b1f3-ddcf-45d7-a6a4-b667feecf47e" providerId="AD" clId="Web-{3623B90E-80C7-667D-2009-7B2EA8EC5BDE}" dt="2026-03-03T10:03:20.355" v="53" actId="20577"/>
        <pc:sldMkLst>
          <pc:docMk/>
          <pc:sldMk cId="3868542512" sldId="371"/>
        </pc:sldMkLst>
        <pc:spChg chg="mod">
          <ac:chgData name="Moutushi Tanha" userId="S::m.tanha@uwtsd.ac.uk::62f9b1f3-ddcf-45d7-a6a4-b667feecf47e" providerId="AD" clId="Web-{3623B90E-80C7-667D-2009-7B2EA8EC5BDE}" dt="2026-03-03T10:03:20.355" v="53" actId="20577"/>
          <ac:spMkLst>
            <pc:docMk/>
            <pc:sldMk cId="3868542512" sldId="371"/>
            <ac:spMk id="3" creationId="{4350286B-CF00-1682-D2BF-497ACE6045DC}"/>
          </ac:spMkLst>
        </pc:spChg>
      </pc:sldChg>
      <pc:sldChg chg="modSp new ord">
        <pc:chgData name="Moutushi Tanha" userId="S::m.tanha@uwtsd.ac.uk::62f9b1f3-ddcf-45d7-a6a4-b667feecf47e" providerId="AD" clId="Web-{3623B90E-80C7-667D-2009-7B2EA8EC5BDE}" dt="2026-03-03T10:06:56.029" v="60" actId="20577"/>
        <pc:sldMkLst>
          <pc:docMk/>
          <pc:sldMk cId="1126023876" sldId="372"/>
        </pc:sldMkLst>
        <pc:spChg chg="mod">
          <ac:chgData name="Moutushi Tanha" userId="S::m.tanha@uwtsd.ac.uk::62f9b1f3-ddcf-45d7-a6a4-b667feecf47e" providerId="AD" clId="Web-{3623B90E-80C7-667D-2009-7B2EA8EC5BDE}" dt="2026-03-03T10:06:56.029" v="60" actId="20577"/>
          <ac:spMkLst>
            <pc:docMk/>
            <pc:sldMk cId="1126023876" sldId="372"/>
            <ac:spMk id="3" creationId="{A12C0F3E-0606-02D8-1331-74DDBCA7E77F}"/>
          </ac:spMkLst>
        </pc:spChg>
      </pc:sldChg>
      <pc:sldChg chg="modSp new">
        <pc:chgData name="Moutushi Tanha" userId="S::m.tanha@uwtsd.ac.uk::62f9b1f3-ddcf-45d7-a6a4-b667feecf47e" providerId="AD" clId="Web-{3623B90E-80C7-667D-2009-7B2EA8EC5BDE}" dt="2026-03-03T10:07:44.999" v="64" actId="20577"/>
        <pc:sldMkLst>
          <pc:docMk/>
          <pc:sldMk cId="2329839354" sldId="373"/>
        </pc:sldMkLst>
        <pc:spChg chg="mod">
          <ac:chgData name="Moutushi Tanha" userId="S::m.tanha@uwtsd.ac.uk::62f9b1f3-ddcf-45d7-a6a4-b667feecf47e" providerId="AD" clId="Web-{3623B90E-80C7-667D-2009-7B2EA8EC5BDE}" dt="2026-03-03T10:07:44.999" v="64" actId="20577"/>
          <ac:spMkLst>
            <pc:docMk/>
            <pc:sldMk cId="2329839354" sldId="373"/>
            <ac:spMk id="3" creationId="{81FA6DA7-E87D-DFB5-A467-A9E4F9D44A64}"/>
          </ac:spMkLst>
        </pc:spChg>
      </pc:sldChg>
      <pc:sldChg chg="modSp new">
        <pc:chgData name="Moutushi Tanha" userId="S::m.tanha@uwtsd.ac.uk::62f9b1f3-ddcf-45d7-a6a4-b667feecf47e" providerId="AD" clId="Web-{3623B90E-80C7-667D-2009-7B2EA8EC5BDE}" dt="2026-03-03T10:08:10.849" v="67" actId="20577"/>
        <pc:sldMkLst>
          <pc:docMk/>
          <pc:sldMk cId="3971493030" sldId="374"/>
        </pc:sldMkLst>
        <pc:spChg chg="mod">
          <ac:chgData name="Moutushi Tanha" userId="S::m.tanha@uwtsd.ac.uk::62f9b1f3-ddcf-45d7-a6a4-b667feecf47e" providerId="AD" clId="Web-{3623B90E-80C7-667D-2009-7B2EA8EC5BDE}" dt="2026-03-03T10:08:10.849" v="67" actId="20577"/>
          <ac:spMkLst>
            <pc:docMk/>
            <pc:sldMk cId="3971493030" sldId="374"/>
            <ac:spMk id="3" creationId="{25E24D44-ED3D-10B5-0B05-5F981543C82C}"/>
          </ac:spMkLst>
        </pc:spChg>
      </pc:sldChg>
      <pc:sldChg chg="modSp new">
        <pc:chgData name="Moutushi Tanha" userId="S::m.tanha@uwtsd.ac.uk::62f9b1f3-ddcf-45d7-a6a4-b667feecf47e" providerId="AD" clId="Web-{3623B90E-80C7-667D-2009-7B2EA8EC5BDE}" dt="2026-03-03T10:08:31.792" v="70" actId="20577"/>
        <pc:sldMkLst>
          <pc:docMk/>
          <pc:sldMk cId="2886755843" sldId="375"/>
        </pc:sldMkLst>
        <pc:spChg chg="mod">
          <ac:chgData name="Moutushi Tanha" userId="S::m.tanha@uwtsd.ac.uk::62f9b1f3-ddcf-45d7-a6a4-b667feecf47e" providerId="AD" clId="Web-{3623B90E-80C7-667D-2009-7B2EA8EC5BDE}" dt="2026-03-03T10:08:31.792" v="70" actId="20577"/>
          <ac:spMkLst>
            <pc:docMk/>
            <pc:sldMk cId="2886755843" sldId="375"/>
            <ac:spMk id="3" creationId="{3A73660B-ECF4-E2C6-0117-ED8D23C9B4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62E3-F984-44CE-FDB4-1567BA4818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2A47AB-A546-B250-AF30-3AFFB9E760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C5C730-12BE-535E-8404-40490DB3847C}"/>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5" name="Footer Placeholder 4">
            <a:extLst>
              <a:ext uri="{FF2B5EF4-FFF2-40B4-BE49-F238E27FC236}">
                <a16:creationId xmlns:a16="http://schemas.microsoft.com/office/drawing/2014/main" id="{01D02FA1-D83D-EBC5-B5C4-56A0F224D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AD8BC7-E163-C258-7B80-706966A8607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110749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7B990-7E52-8EC6-0B7C-228228008A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B68BA-CDF9-357F-7163-BA5378C961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BA436-114D-7D5E-9AF6-B4D31A281CB1}"/>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5" name="Footer Placeholder 4">
            <a:extLst>
              <a:ext uri="{FF2B5EF4-FFF2-40B4-BE49-F238E27FC236}">
                <a16:creationId xmlns:a16="http://schemas.microsoft.com/office/drawing/2014/main" id="{C6637809-8BCA-9503-93BA-D5711B9BD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22F28-0D19-31E2-A3C8-ADA6FC7BC3B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253494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9D050-A846-9158-BAB0-F5B23E48E7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959E15-1A27-5FF1-0B17-227C317DB5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57A83F-596F-8C9D-BC68-8B17739E6E2A}"/>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5" name="Footer Placeholder 4">
            <a:extLst>
              <a:ext uri="{FF2B5EF4-FFF2-40B4-BE49-F238E27FC236}">
                <a16:creationId xmlns:a16="http://schemas.microsoft.com/office/drawing/2014/main" id="{286FD215-95A9-9AD5-35E7-548D5C5D0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AFE88-C2AA-01F1-34B1-603B17805976}"/>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3108906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00F4-F0EF-DD14-5ED5-2BB4C8AD0B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A5A78B-9DB6-7E7D-8E14-1213EB5EEF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EE9444-67DC-AA1F-A90A-4198995D00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74E572-6CA2-55D1-7593-3A488CD3147A}"/>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6" name="Footer Placeholder 5">
            <a:extLst>
              <a:ext uri="{FF2B5EF4-FFF2-40B4-BE49-F238E27FC236}">
                <a16:creationId xmlns:a16="http://schemas.microsoft.com/office/drawing/2014/main" id="{A1CEA3B9-C1AF-962D-E971-E7A163FE66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EA9AE2-102C-B079-E131-CA449856C262}"/>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202596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E7A2-F7A3-A22D-32FF-48087B5DBD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339BA2-A27D-8473-B2E9-8219D0B3F1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407446-5802-0EBE-F916-41E04B102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902C2E-D186-C7FC-6A83-E4A0B1370A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659C21-18EF-0BE8-6D7C-53572427D0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4BA121-7E10-EF0D-B6F0-D18ACEA84B46}"/>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8" name="Footer Placeholder 7">
            <a:extLst>
              <a:ext uri="{FF2B5EF4-FFF2-40B4-BE49-F238E27FC236}">
                <a16:creationId xmlns:a16="http://schemas.microsoft.com/office/drawing/2014/main" id="{7798F796-95F5-C897-A274-FF960936C9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35AE0F-0B64-CFA0-C2DE-4566099186AB}"/>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104709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9CA7-9141-0843-CB1E-FE3C34852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1242B1-C4CD-4D39-6F0A-0B47EEA5263F}"/>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4" name="Footer Placeholder 3">
            <a:extLst>
              <a:ext uri="{FF2B5EF4-FFF2-40B4-BE49-F238E27FC236}">
                <a16:creationId xmlns:a16="http://schemas.microsoft.com/office/drawing/2014/main" id="{B786B859-8573-3E31-6132-386A817D8A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D7CDEC-EC24-823D-491E-885505451C27}"/>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10289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C9205-C67A-ED34-24C0-4E46E676591E}"/>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3" name="Footer Placeholder 2">
            <a:extLst>
              <a:ext uri="{FF2B5EF4-FFF2-40B4-BE49-F238E27FC236}">
                <a16:creationId xmlns:a16="http://schemas.microsoft.com/office/drawing/2014/main" id="{299E55C9-678F-9D67-A340-BA049C9E22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45A0AD-5472-7E92-94DE-8EAA69D3C188}"/>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3983609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9F14-66E7-2FA2-8F4C-40D96ED54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4EEBBA-A91C-F799-D32F-8A076B20F0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22F93-75F5-B826-EAD0-EB0B36AC4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FD647D-5645-9B06-1DFB-A64A882ABA88}"/>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6" name="Footer Placeholder 5">
            <a:extLst>
              <a:ext uri="{FF2B5EF4-FFF2-40B4-BE49-F238E27FC236}">
                <a16:creationId xmlns:a16="http://schemas.microsoft.com/office/drawing/2014/main" id="{10D2E6DF-9429-763C-9369-AC482CCD80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0C27C-7612-A26C-A8A6-DAD8464606E0}"/>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904020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63FD-0BED-F945-0107-9808311A67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185858-925E-ACB4-DA05-36406ECACA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32CA73-E7E5-1986-31EF-C9B395A8B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A9B923-8E97-71C6-B63B-64EFB2AF824E}"/>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6" name="Footer Placeholder 5">
            <a:extLst>
              <a:ext uri="{FF2B5EF4-FFF2-40B4-BE49-F238E27FC236}">
                <a16:creationId xmlns:a16="http://schemas.microsoft.com/office/drawing/2014/main" id="{3A88289E-B3F8-9D7A-1EB0-72E12BF12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94DC1-4A02-82CA-E8FB-A2F3FA05B3D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2492165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D6AEA-5D80-7C5F-B243-020652BD0C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CD799E-9657-32C7-F4FF-7CD72D065D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8CC21-D3CA-A106-5289-66DBCC1D9BFA}"/>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5" name="Footer Placeholder 4">
            <a:extLst>
              <a:ext uri="{FF2B5EF4-FFF2-40B4-BE49-F238E27FC236}">
                <a16:creationId xmlns:a16="http://schemas.microsoft.com/office/drawing/2014/main" id="{2AAD695D-DE3A-41E1-B270-B9DF4CC60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047E83-0E4F-09A1-1894-F913DD813AEF}"/>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185362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21A5D8-7AD4-E8B5-9F4A-451BD73FE8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243912-E7FE-24E7-E28D-9969A356B9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F7C63-D04C-6910-5FD1-5DB289BED7A0}"/>
              </a:ext>
            </a:extLst>
          </p:cNvPr>
          <p:cNvSpPr>
            <a:spLocks noGrp="1"/>
          </p:cNvSpPr>
          <p:nvPr>
            <p:ph type="dt" sz="half" idx="10"/>
          </p:nvPr>
        </p:nvSpPr>
        <p:spPr/>
        <p:txBody>
          <a:bodyPr/>
          <a:lstStyle/>
          <a:p>
            <a:fld id="{9259A3FB-1949-43C6-A6DC-3072F62DA288}" type="datetimeFigureOut">
              <a:rPr lang="en-GB" smtClean="0"/>
              <a:t>04/03/2026</a:t>
            </a:fld>
            <a:endParaRPr lang="en-GB"/>
          </a:p>
        </p:txBody>
      </p:sp>
      <p:sp>
        <p:nvSpPr>
          <p:cNvPr id="5" name="Footer Placeholder 4">
            <a:extLst>
              <a:ext uri="{FF2B5EF4-FFF2-40B4-BE49-F238E27FC236}">
                <a16:creationId xmlns:a16="http://schemas.microsoft.com/office/drawing/2014/main" id="{C830EF8B-6278-E4A7-BC0C-5CDE5E343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C899C-7A99-E7ED-87DD-2217D58049DD}"/>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649106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FC3AF4-7B45-C5A6-DB34-7D3E0EE3A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E36243-926D-C7B0-FB69-93C6125B78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FDABE0-B6C1-7F50-3E77-B454AC50A5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59A3FB-1949-43C6-A6DC-3072F62DA288}" type="datetimeFigureOut">
              <a:rPr lang="en-GB" smtClean="0"/>
              <a:t>04/03/2026</a:t>
            </a:fld>
            <a:endParaRPr lang="en-GB"/>
          </a:p>
        </p:txBody>
      </p:sp>
      <p:sp>
        <p:nvSpPr>
          <p:cNvPr id="5" name="Footer Placeholder 4">
            <a:extLst>
              <a:ext uri="{FF2B5EF4-FFF2-40B4-BE49-F238E27FC236}">
                <a16:creationId xmlns:a16="http://schemas.microsoft.com/office/drawing/2014/main" id="{605008C4-3AD4-7067-49BC-43B587104E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9E9BF8-8D45-D308-68E4-2C7C19635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23776B-0C6D-4A0C-B1B5-264372CD9B05}" type="slidenum">
              <a:rPr lang="en-GB" smtClean="0"/>
              <a:t>‹#›</a:t>
            </a:fld>
            <a:endParaRPr lang="en-GB"/>
          </a:p>
        </p:txBody>
      </p:sp>
    </p:spTree>
    <p:extLst>
      <p:ext uri="{BB962C8B-B14F-4D97-AF65-F5344CB8AC3E}">
        <p14:creationId xmlns:p14="http://schemas.microsoft.com/office/powerpoint/2010/main" val="3029670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4C3B4-2613-8800-BD97-0C7867E6C65B}"/>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cs typeface="Calibri Light"/>
              </a:rPr>
              <a:t>Module: Organization Management ACMA 2020</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C352559-02EC-458A-8716-6035E35CC80C}"/>
              </a:ext>
            </a:extLst>
          </p:cNvPr>
          <p:cNvSpPr>
            <a:spLocks noGrp="1"/>
          </p:cNvSpPr>
          <p:nvPr>
            <p:ph type="subTitle" idx="1"/>
          </p:nvPr>
        </p:nvSpPr>
        <p:spPr>
          <a:xfrm>
            <a:off x="4285397" y="4960961"/>
            <a:ext cx="7055893" cy="1078054"/>
          </a:xfrm>
        </p:spPr>
        <p:txBody>
          <a:bodyPr vert="horz" lIns="91440" tIns="45720" rIns="91440" bIns="45720" rtlCol="0" anchor="t">
            <a:normAutofit/>
          </a:bodyPr>
          <a:lstStyle/>
          <a:p>
            <a:pPr algn="l"/>
            <a:r>
              <a:rPr lang="en-GB">
                <a:solidFill>
                  <a:srgbClr val="FFFFFF"/>
                </a:solidFill>
                <a:cs typeface="Calibri"/>
              </a:rPr>
              <a:t>Session: 1</a:t>
            </a:r>
            <a:endParaRPr lang="en-GB">
              <a:solidFill>
                <a:srgbClr val="000000"/>
              </a:solidFill>
              <a:cs typeface="Calibri"/>
            </a:endParaRPr>
          </a:p>
          <a:p>
            <a:pPr algn="l"/>
            <a:r>
              <a:rPr lang="en-GB">
                <a:solidFill>
                  <a:srgbClr val="FFFFFF"/>
                </a:solidFill>
                <a:cs typeface="Calibri"/>
              </a:rPr>
              <a:t>Introductory Discussion</a:t>
            </a:r>
          </a:p>
        </p:txBody>
      </p:sp>
    </p:spTree>
    <p:extLst>
      <p:ext uri="{BB962C8B-B14F-4D97-AF65-F5344CB8AC3E}">
        <p14:creationId xmlns:p14="http://schemas.microsoft.com/office/powerpoint/2010/main" val="1797852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A58A0944-918D-988F-2DCF-F8FCB52C1357}"/>
              </a:ext>
            </a:extLst>
          </p:cNvPr>
          <p:cNvPicPr>
            <a:picLocks noChangeAspect="1"/>
          </p:cNvPicPr>
          <p:nvPr/>
        </p:nvPicPr>
        <p:blipFill>
          <a:blip r:embed="rId2"/>
          <a:stretch>
            <a:fillRect/>
          </a:stretch>
        </p:blipFill>
        <p:spPr>
          <a:xfrm>
            <a:off x="458482" y="434162"/>
            <a:ext cx="11283506" cy="5990786"/>
          </a:xfrm>
          <a:prstGeom prst="rect">
            <a:avLst/>
          </a:prstGeom>
        </p:spPr>
      </p:pic>
    </p:spTree>
    <p:extLst>
      <p:ext uri="{BB962C8B-B14F-4D97-AF65-F5344CB8AC3E}">
        <p14:creationId xmlns:p14="http://schemas.microsoft.com/office/powerpoint/2010/main" val="1646187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background with black text">
            <a:extLst>
              <a:ext uri="{FF2B5EF4-FFF2-40B4-BE49-F238E27FC236}">
                <a16:creationId xmlns:a16="http://schemas.microsoft.com/office/drawing/2014/main" id="{D835A6CE-881E-0A6E-2204-3CD874C541D1}"/>
              </a:ext>
            </a:extLst>
          </p:cNvPr>
          <p:cNvPicPr>
            <a:picLocks noChangeAspect="1"/>
          </p:cNvPicPr>
          <p:nvPr/>
        </p:nvPicPr>
        <p:blipFill>
          <a:blip r:embed="rId2"/>
          <a:stretch>
            <a:fillRect/>
          </a:stretch>
        </p:blipFill>
        <p:spPr>
          <a:xfrm>
            <a:off x="155276" y="905235"/>
            <a:ext cx="11938958" cy="4759983"/>
          </a:xfrm>
          <a:prstGeom prst="rect">
            <a:avLst/>
          </a:prstGeom>
        </p:spPr>
      </p:pic>
    </p:spTree>
    <p:extLst>
      <p:ext uri="{BB962C8B-B14F-4D97-AF65-F5344CB8AC3E}">
        <p14:creationId xmlns:p14="http://schemas.microsoft.com/office/powerpoint/2010/main" val="483116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ocument with text on it&#10;&#10;AI-generated content may be incorrect.">
            <a:extLst>
              <a:ext uri="{FF2B5EF4-FFF2-40B4-BE49-F238E27FC236}">
                <a16:creationId xmlns:a16="http://schemas.microsoft.com/office/drawing/2014/main" id="{481193A5-1299-2A90-0600-4B219C4189F8}"/>
              </a:ext>
            </a:extLst>
          </p:cNvPr>
          <p:cNvPicPr>
            <a:picLocks noChangeAspect="1"/>
          </p:cNvPicPr>
          <p:nvPr/>
        </p:nvPicPr>
        <p:blipFill>
          <a:blip r:embed="rId2"/>
          <a:stretch>
            <a:fillRect/>
          </a:stretch>
        </p:blipFill>
        <p:spPr>
          <a:xfrm>
            <a:off x="841528" y="457200"/>
            <a:ext cx="10615269" cy="5943600"/>
          </a:xfrm>
          <a:prstGeom prst="rect">
            <a:avLst/>
          </a:prstGeom>
        </p:spPr>
      </p:pic>
    </p:spTree>
    <p:extLst>
      <p:ext uri="{BB962C8B-B14F-4D97-AF65-F5344CB8AC3E}">
        <p14:creationId xmlns:p14="http://schemas.microsoft.com/office/powerpoint/2010/main" val="3436694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AI-generated content may be incorrect.">
            <a:extLst>
              <a:ext uri="{FF2B5EF4-FFF2-40B4-BE49-F238E27FC236}">
                <a16:creationId xmlns:a16="http://schemas.microsoft.com/office/drawing/2014/main" id="{1DCF65B2-038D-EE8C-C59C-EB0CDA6AC91E}"/>
              </a:ext>
            </a:extLst>
          </p:cNvPr>
          <p:cNvPicPr>
            <a:picLocks noChangeAspect="1"/>
          </p:cNvPicPr>
          <p:nvPr/>
        </p:nvPicPr>
        <p:blipFill>
          <a:blip r:embed="rId2"/>
          <a:stretch>
            <a:fillRect/>
          </a:stretch>
        </p:blipFill>
        <p:spPr>
          <a:xfrm>
            <a:off x="457200" y="1526831"/>
            <a:ext cx="11277600" cy="4071967"/>
          </a:xfrm>
          <a:prstGeom prst="rect">
            <a:avLst/>
          </a:prstGeom>
        </p:spPr>
      </p:pic>
    </p:spTree>
    <p:extLst>
      <p:ext uri="{BB962C8B-B14F-4D97-AF65-F5344CB8AC3E}">
        <p14:creationId xmlns:p14="http://schemas.microsoft.com/office/powerpoint/2010/main" val="1831916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itting at a table with a paper&#10;&#10;AI-generated content may be incorrect.">
            <a:extLst>
              <a:ext uri="{FF2B5EF4-FFF2-40B4-BE49-F238E27FC236}">
                <a16:creationId xmlns:a16="http://schemas.microsoft.com/office/drawing/2014/main" id="{D21072D8-1EC9-6027-EE9C-28605D118F64}"/>
              </a:ext>
            </a:extLst>
          </p:cNvPr>
          <p:cNvPicPr>
            <a:picLocks noChangeAspect="1"/>
          </p:cNvPicPr>
          <p:nvPr/>
        </p:nvPicPr>
        <p:blipFill>
          <a:blip r:embed="rId2"/>
          <a:stretch>
            <a:fillRect/>
          </a:stretch>
        </p:blipFill>
        <p:spPr>
          <a:xfrm>
            <a:off x="7196" y="819509"/>
            <a:ext cx="12170420" cy="6038491"/>
          </a:xfrm>
          <a:prstGeom prst="rect">
            <a:avLst/>
          </a:prstGeom>
        </p:spPr>
      </p:pic>
      <p:pic>
        <p:nvPicPr>
          <p:cNvPr id="3" name="Picture 2" descr="A black text on a white background&#10;&#10;AI-generated content may be incorrect.">
            <a:extLst>
              <a:ext uri="{FF2B5EF4-FFF2-40B4-BE49-F238E27FC236}">
                <a16:creationId xmlns:a16="http://schemas.microsoft.com/office/drawing/2014/main" id="{721BA115-CED0-25C1-0C91-FF2DF4FB18F5}"/>
              </a:ext>
            </a:extLst>
          </p:cNvPr>
          <p:cNvPicPr>
            <a:picLocks noChangeAspect="1"/>
          </p:cNvPicPr>
          <p:nvPr/>
        </p:nvPicPr>
        <p:blipFill>
          <a:blip r:embed="rId3"/>
          <a:stretch>
            <a:fillRect/>
          </a:stretch>
        </p:blipFill>
        <p:spPr>
          <a:xfrm>
            <a:off x="1691048" y="148267"/>
            <a:ext cx="8709263" cy="666750"/>
          </a:xfrm>
          <a:prstGeom prst="rect">
            <a:avLst/>
          </a:prstGeom>
        </p:spPr>
      </p:pic>
    </p:spTree>
    <p:extLst>
      <p:ext uri="{BB962C8B-B14F-4D97-AF65-F5344CB8AC3E}">
        <p14:creationId xmlns:p14="http://schemas.microsoft.com/office/powerpoint/2010/main" val="2990877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on a white background&#10;&#10;AI-generated content may be incorrect.">
            <a:extLst>
              <a:ext uri="{FF2B5EF4-FFF2-40B4-BE49-F238E27FC236}">
                <a16:creationId xmlns:a16="http://schemas.microsoft.com/office/drawing/2014/main" id="{40C26580-1385-67E1-AF11-EF386CBDFB94}"/>
              </a:ext>
            </a:extLst>
          </p:cNvPr>
          <p:cNvPicPr>
            <a:picLocks noChangeAspect="1"/>
          </p:cNvPicPr>
          <p:nvPr/>
        </p:nvPicPr>
        <p:blipFill>
          <a:blip r:embed="rId2"/>
          <a:stretch>
            <a:fillRect/>
          </a:stretch>
        </p:blipFill>
        <p:spPr>
          <a:xfrm>
            <a:off x="0" y="691034"/>
            <a:ext cx="12192000" cy="6158856"/>
          </a:xfrm>
          <a:prstGeom prst="rect">
            <a:avLst/>
          </a:prstGeom>
        </p:spPr>
      </p:pic>
      <p:pic>
        <p:nvPicPr>
          <p:cNvPr id="4" name="Picture 3" descr="A black text on a white background&#10;&#10;AI-generated content may be incorrect.">
            <a:extLst>
              <a:ext uri="{FF2B5EF4-FFF2-40B4-BE49-F238E27FC236}">
                <a16:creationId xmlns:a16="http://schemas.microsoft.com/office/drawing/2014/main" id="{134A7BE8-5F9C-959B-EE34-CF8D1BB2639D}"/>
              </a:ext>
            </a:extLst>
          </p:cNvPr>
          <p:cNvPicPr>
            <a:picLocks noChangeAspect="1"/>
          </p:cNvPicPr>
          <p:nvPr/>
        </p:nvPicPr>
        <p:blipFill>
          <a:blip r:embed="rId3"/>
          <a:stretch>
            <a:fillRect/>
          </a:stretch>
        </p:blipFill>
        <p:spPr>
          <a:xfrm>
            <a:off x="1741369" y="-2695"/>
            <a:ext cx="8709263" cy="666750"/>
          </a:xfrm>
          <a:prstGeom prst="rect">
            <a:avLst/>
          </a:prstGeom>
        </p:spPr>
      </p:pic>
    </p:spTree>
    <p:extLst>
      <p:ext uri="{BB962C8B-B14F-4D97-AF65-F5344CB8AC3E}">
        <p14:creationId xmlns:p14="http://schemas.microsoft.com/office/powerpoint/2010/main" val="1423272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CFDF2065-5FF6-2405-7C12-0B2089CD552B}"/>
              </a:ext>
            </a:extLst>
          </p:cNvPr>
          <p:cNvPicPr>
            <a:picLocks noChangeAspect="1"/>
          </p:cNvPicPr>
          <p:nvPr/>
        </p:nvPicPr>
        <p:blipFill>
          <a:blip r:embed="rId2"/>
          <a:stretch>
            <a:fillRect/>
          </a:stretch>
        </p:blipFill>
        <p:spPr>
          <a:xfrm>
            <a:off x="252047" y="285722"/>
            <a:ext cx="11746522" cy="6315863"/>
          </a:xfrm>
          <a:prstGeom prst="rect">
            <a:avLst/>
          </a:prstGeom>
        </p:spPr>
      </p:pic>
    </p:spTree>
    <p:extLst>
      <p:ext uri="{BB962C8B-B14F-4D97-AF65-F5344CB8AC3E}">
        <p14:creationId xmlns:p14="http://schemas.microsoft.com/office/powerpoint/2010/main" val="69616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B2E90-6694-74FD-9A2F-F2768A3DBE41}"/>
              </a:ext>
            </a:extLst>
          </p:cNvPr>
          <p:cNvSpPr>
            <a:spLocks noGrp="1"/>
          </p:cNvSpPr>
          <p:nvPr>
            <p:ph type="title"/>
          </p:nvPr>
        </p:nvSpPr>
        <p:spPr/>
        <p:txBody>
          <a:bodyPr/>
          <a:lstStyle/>
          <a:p>
            <a:pPr algn="ctr"/>
            <a:r>
              <a:rPr lang="en-US" b="1">
                <a:cs typeface="Calibri Light"/>
              </a:rPr>
              <a:t>Questions</a:t>
            </a:r>
          </a:p>
        </p:txBody>
      </p:sp>
      <p:sp>
        <p:nvSpPr>
          <p:cNvPr id="3" name="Content Placeholder 2">
            <a:extLst>
              <a:ext uri="{FF2B5EF4-FFF2-40B4-BE49-F238E27FC236}">
                <a16:creationId xmlns:a16="http://schemas.microsoft.com/office/drawing/2014/main" id="{6B728224-CDDD-F347-2523-F52CA0D3C6A9}"/>
              </a:ext>
            </a:extLst>
          </p:cNvPr>
          <p:cNvSpPr>
            <a:spLocks noGrp="1"/>
          </p:cNvSpPr>
          <p:nvPr>
            <p:ph idx="1"/>
          </p:nvPr>
        </p:nvSpPr>
        <p:spPr/>
        <p:txBody>
          <a:bodyPr vert="horz" lIns="91440" tIns="45720" rIns="91440" bIns="45720" rtlCol="0" anchor="t">
            <a:normAutofit/>
          </a:bodyPr>
          <a:lstStyle/>
          <a:p>
            <a:r>
              <a:rPr lang="en-US">
                <a:cs typeface="Calibri" panose="020F0502020204030204"/>
              </a:rPr>
              <a:t>What level of management are George and the department manager?</a:t>
            </a:r>
          </a:p>
          <a:p>
            <a:r>
              <a:rPr lang="en-US">
                <a:cs typeface="Calibri" panose="020F0502020204030204"/>
              </a:rPr>
              <a:t>Consider the extent of George's skills?</a:t>
            </a:r>
          </a:p>
          <a:p>
            <a:r>
              <a:rPr lang="en-US">
                <a:cs typeface="Calibri" panose="020F0502020204030204"/>
              </a:rPr>
              <a:t>How is George's skill sets affecting ability to perform from management functions point of view?</a:t>
            </a:r>
            <a:endParaRPr lang="en-US">
              <a:ea typeface="Calibri"/>
              <a:cs typeface="Calibri" panose="020F0502020204030204"/>
            </a:endParaRPr>
          </a:p>
          <a:p>
            <a:endParaRPr lang="en-US">
              <a:cs typeface="Calibri" panose="020F0502020204030204"/>
            </a:endParaRPr>
          </a:p>
        </p:txBody>
      </p:sp>
    </p:spTree>
    <p:extLst>
      <p:ext uri="{BB962C8B-B14F-4D97-AF65-F5344CB8AC3E}">
        <p14:creationId xmlns:p14="http://schemas.microsoft.com/office/powerpoint/2010/main" val="1774387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995E50-8353-0067-7A18-DF883462E1B4}"/>
              </a:ext>
            </a:extLst>
          </p:cNvPr>
          <p:cNvPicPr>
            <a:picLocks noChangeAspect="1"/>
          </p:cNvPicPr>
          <p:nvPr/>
        </p:nvPicPr>
        <p:blipFill>
          <a:blip r:embed="rId2"/>
          <a:stretch>
            <a:fillRect/>
          </a:stretch>
        </p:blipFill>
        <p:spPr>
          <a:xfrm>
            <a:off x="152400" y="666723"/>
            <a:ext cx="12192000" cy="1752653"/>
          </a:xfrm>
          <a:prstGeom prst="rect">
            <a:avLst/>
          </a:prstGeom>
        </p:spPr>
      </p:pic>
      <p:pic>
        <p:nvPicPr>
          <p:cNvPr id="5" name="Picture 4">
            <a:extLst>
              <a:ext uri="{FF2B5EF4-FFF2-40B4-BE49-F238E27FC236}">
                <a16:creationId xmlns:a16="http://schemas.microsoft.com/office/drawing/2014/main" id="{6B6C9C50-F7B8-27DC-FBD7-7282F68A3BE2}"/>
              </a:ext>
            </a:extLst>
          </p:cNvPr>
          <p:cNvPicPr>
            <a:picLocks noChangeAspect="1"/>
          </p:cNvPicPr>
          <p:nvPr/>
        </p:nvPicPr>
        <p:blipFill>
          <a:blip r:embed="rId3"/>
          <a:stretch>
            <a:fillRect/>
          </a:stretch>
        </p:blipFill>
        <p:spPr>
          <a:xfrm>
            <a:off x="862012" y="2608263"/>
            <a:ext cx="9934575" cy="638175"/>
          </a:xfrm>
          <a:prstGeom prst="rect">
            <a:avLst/>
          </a:prstGeom>
        </p:spPr>
      </p:pic>
      <p:pic>
        <p:nvPicPr>
          <p:cNvPr id="7" name="Picture 6">
            <a:extLst>
              <a:ext uri="{FF2B5EF4-FFF2-40B4-BE49-F238E27FC236}">
                <a16:creationId xmlns:a16="http://schemas.microsoft.com/office/drawing/2014/main" id="{F36BEACF-A130-F4F2-7D99-DF7C27286D68}"/>
              </a:ext>
            </a:extLst>
          </p:cNvPr>
          <p:cNvPicPr>
            <a:picLocks noChangeAspect="1"/>
          </p:cNvPicPr>
          <p:nvPr/>
        </p:nvPicPr>
        <p:blipFill>
          <a:blip r:embed="rId4"/>
          <a:stretch>
            <a:fillRect/>
          </a:stretch>
        </p:blipFill>
        <p:spPr>
          <a:xfrm>
            <a:off x="862012" y="3522662"/>
            <a:ext cx="8191500" cy="638175"/>
          </a:xfrm>
          <a:prstGeom prst="rect">
            <a:avLst/>
          </a:prstGeom>
        </p:spPr>
      </p:pic>
      <p:pic>
        <p:nvPicPr>
          <p:cNvPr id="9" name="Picture 8">
            <a:extLst>
              <a:ext uri="{FF2B5EF4-FFF2-40B4-BE49-F238E27FC236}">
                <a16:creationId xmlns:a16="http://schemas.microsoft.com/office/drawing/2014/main" id="{2C9B1AD8-F39B-AB94-3FEB-6EB755792231}"/>
              </a:ext>
            </a:extLst>
          </p:cNvPr>
          <p:cNvPicPr>
            <a:picLocks noChangeAspect="1"/>
          </p:cNvPicPr>
          <p:nvPr/>
        </p:nvPicPr>
        <p:blipFill>
          <a:blip r:embed="rId5"/>
          <a:stretch>
            <a:fillRect/>
          </a:stretch>
        </p:blipFill>
        <p:spPr>
          <a:xfrm>
            <a:off x="152400" y="4437061"/>
            <a:ext cx="12077700" cy="2171700"/>
          </a:xfrm>
          <a:prstGeom prst="rect">
            <a:avLst/>
          </a:prstGeom>
        </p:spPr>
      </p:pic>
    </p:spTree>
    <p:extLst>
      <p:ext uri="{BB962C8B-B14F-4D97-AF65-F5344CB8AC3E}">
        <p14:creationId xmlns:p14="http://schemas.microsoft.com/office/powerpoint/2010/main" val="1901381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2DBF-E8DD-05F7-2A09-A38422043157}"/>
              </a:ext>
            </a:extLst>
          </p:cNvPr>
          <p:cNvSpPr>
            <a:spLocks noGrp="1"/>
          </p:cNvSpPr>
          <p:nvPr>
            <p:ph type="title"/>
          </p:nvPr>
        </p:nvSpPr>
        <p:spPr/>
        <p:txBody>
          <a:bodyPr/>
          <a:lstStyle/>
          <a:p>
            <a:pPr algn="ctr">
              <a:spcBef>
                <a:spcPts val="1000"/>
              </a:spcBef>
            </a:pPr>
            <a:br>
              <a:rPr lang="en-US" b="1" dirty="0">
                <a:latin typeface="Calibri"/>
                <a:ea typeface="Calibri"/>
                <a:cs typeface="Calibri"/>
              </a:rPr>
            </a:br>
            <a:r>
              <a:rPr lang="en-US" b="1">
                <a:latin typeface="Calibri"/>
                <a:ea typeface="Calibri"/>
                <a:cs typeface="Calibri"/>
              </a:rPr>
              <a:t>Definitions</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23D6E03E-E99C-6BAC-20FB-4FDDB4C98303}"/>
              </a:ext>
            </a:extLst>
          </p:cNvPr>
          <p:cNvSpPr>
            <a:spLocks noGrp="1"/>
          </p:cNvSpPr>
          <p:nvPr>
            <p:ph idx="1"/>
          </p:nvPr>
        </p:nvSpPr>
        <p:spPr/>
        <p:txBody>
          <a:bodyPr vert="horz" lIns="91440" tIns="45720" rIns="91440" bIns="45720" rtlCol="0" anchor="t">
            <a:normAutofit/>
          </a:bodyPr>
          <a:lstStyle/>
          <a:p>
            <a:r>
              <a:rPr lang="en-US" sz="2400" b="1" dirty="0">
                <a:latin typeface="Segoe UI"/>
                <a:cs typeface="Segoe UI"/>
              </a:rPr>
              <a:t>Managers</a:t>
            </a:r>
            <a:r>
              <a:rPr lang="en-US" sz="2400" dirty="0">
                <a:latin typeface="Segoe UI"/>
                <a:cs typeface="Segoe UI"/>
              </a:rPr>
              <a:t>: Individuals who get things done through other people by making decisions, allocating </a:t>
            </a:r>
            <a:r>
              <a:rPr lang="en-US" sz="2400">
                <a:latin typeface="Segoe UI"/>
                <a:cs typeface="Segoe UI"/>
              </a:rPr>
              <a:t>resources, and directing activities.</a:t>
            </a:r>
            <a:endParaRPr lang="en-US" sz="2400">
              <a:ea typeface="Calibri"/>
              <a:cs typeface="Calibri"/>
            </a:endParaRPr>
          </a:p>
          <a:p>
            <a:r>
              <a:rPr lang="en-US" sz="2400" b="1">
                <a:latin typeface="Segoe UI"/>
                <a:cs typeface="Segoe UI"/>
              </a:rPr>
              <a:t>Organization</a:t>
            </a:r>
            <a:r>
              <a:rPr lang="en-US" sz="2400">
                <a:latin typeface="Segoe UI"/>
                <a:cs typeface="Segoe UI"/>
              </a:rPr>
              <a:t>: A consciously coordinated social unit with two or more people functioning continuously to achieve common goals.</a:t>
            </a:r>
            <a:endParaRPr lang="en-US" sz="2400">
              <a:ea typeface="Calibri"/>
              <a:cs typeface="Calibri"/>
            </a:endParaRPr>
          </a:p>
          <a:p>
            <a:r>
              <a:rPr lang="en-US" sz="2400" b="1"/>
              <a:t>Examples of Organizations</a:t>
            </a:r>
            <a:endParaRPr lang="en-US" sz="2400">
              <a:ea typeface="Calibri"/>
              <a:cs typeface="Calibri"/>
            </a:endParaRPr>
          </a:p>
          <a:p>
            <a:r>
              <a:rPr lang="en-US" sz="2000">
                <a:latin typeface="Segoe UI"/>
                <a:ea typeface="Calibri"/>
                <a:cs typeface="Segoe UI"/>
              </a:rPr>
              <a:t>Manufacturing and service firms</a:t>
            </a:r>
            <a:endParaRPr lang="en-US" sz="2000">
              <a:ea typeface="Calibri"/>
              <a:cs typeface="Calibri"/>
            </a:endParaRPr>
          </a:p>
          <a:p>
            <a:r>
              <a:rPr lang="en-US" sz="2000">
                <a:latin typeface="Segoe UI"/>
                <a:ea typeface="Calibri"/>
                <a:cs typeface="Segoe UI"/>
              </a:rPr>
              <a:t>Schools, hospitals, churches</a:t>
            </a:r>
            <a:endParaRPr lang="en-US" sz="2000">
              <a:ea typeface="Calibri"/>
              <a:cs typeface="Calibri"/>
            </a:endParaRPr>
          </a:p>
          <a:p>
            <a:r>
              <a:rPr lang="en-US" sz="2000">
                <a:latin typeface="Segoe UI"/>
                <a:ea typeface="Calibri"/>
                <a:cs typeface="Segoe UI"/>
              </a:rPr>
              <a:t>Military units and nonprofits</a:t>
            </a:r>
            <a:endParaRPr lang="en-US" sz="2000">
              <a:ea typeface="Calibri"/>
              <a:cs typeface="Calibri"/>
            </a:endParaRPr>
          </a:p>
          <a:p>
            <a:r>
              <a:rPr lang="en-US" sz="2000">
                <a:latin typeface="Segoe UI"/>
                <a:ea typeface="Calibri"/>
                <a:cs typeface="Segoe UI"/>
              </a:rPr>
              <a:t>Police departments and government agencies (local, state, and federal)</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773591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2CC2D-231F-ECA2-D0DD-B70AD50CBA5A}"/>
              </a:ext>
            </a:extLst>
          </p:cNvPr>
          <p:cNvSpPr>
            <a:spLocks noGrp="1"/>
          </p:cNvSpPr>
          <p:nvPr>
            <p:ph type="title"/>
          </p:nvPr>
        </p:nvSpPr>
        <p:spPr/>
        <p:txBody>
          <a:bodyPr/>
          <a:lstStyle/>
          <a:p>
            <a:pPr algn="ctr">
              <a:spcBef>
                <a:spcPts val="1000"/>
              </a:spcBef>
            </a:pPr>
            <a:br>
              <a:rPr lang="en-US" b="1" dirty="0">
                <a:latin typeface="Calibri"/>
                <a:ea typeface="Calibri"/>
                <a:cs typeface="Calibri"/>
              </a:rPr>
            </a:br>
            <a:r>
              <a:rPr lang="en-US" b="1">
                <a:latin typeface="Calibri"/>
                <a:ea typeface="Calibri"/>
                <a:cs typeface="Calibri"/>
              </a:rPr>
              <a:t>Challenges for Modern Managers</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FAEB023D-9F4D-AE1C-8228-0466241F4139}"/>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Many managers lack formal management training or experience.</a:t>
            </a:r>
            <a:endParaRPr lang="en-US" sz="1800" dirty="0">
              <a:ea typeface="Calibri"/>
              <a:cs typeface="Calibri"/>
            </a:endParaRPr>
          </a:p>
          <a:p>
            <a:r>
              <a:rPr lang="en-US" sz="1800">
                <a:latin typeface="Segoe UI"/>
                <a:cs typeface="Segoe UI"/>
              </a:rPr>
              <a:t>Survey findings: </a:t>
            </a:r>
            <a:endParaRPr lang="en-US" sz="1800" dirty="0">
              <a:ea typeface="Calibri"/>
              <a:cs typeface="Calibri"/>
            </a:endParaRPr>
          </a:p>
          <a:p>
            <a:pPr lvl="1"/>
            <a:r>
              <a:rPr lang="en-US" sz="1800">
                <a:latin typeface="Segoe UI"/>
                <a:cs typeface="Segoe UI"/>
              </a:rPr>
              <a:t>58% of managers had </a:t>
            </a:r>
            <a:r>
              <a:rPr lang="en-US" sz="1800" b="1">
                <a:latin typeface="Segoe UI"/>
                <a:cs typeface="Segoe UI"/>
              </a:rPr>
              <a:t>no training</a:t>
            </a:r>
            <a:r>
              <a:rPr lang="en-US" sz="1800">
                <a:latin typeface="Segoe UI"/>
                <a:cs typeface="Segoe UI"/>
              </a:rPr>
              <a:t> before entering the role.</a:t>
            </a:r>
            <a:endParaRPr lang="en-US" sz="1800">
              <a:ea typeface="Calibri"/>
              <a:cs typeface="Calibri"/>
            </a:endParaRPr>
          </a:p>
          <a:p>
            <a:pPr lvl="1"/>
            <a:r>
              <a:rPr lang="en-US" sz="1800">
                <a:latin typeface="Segoe UI"/>
                <a:cs typeface="Segoe UI"/>
              </a:rPr>
              <a:t>25% felt they were </a:t>
            </a:r>
            <a:r>
              <a:rPr lang="en-US" sz="1800" b="1">
                <a:latin typeface="Segoe UI"/>
                <a:cs typeface="Segoe UI"/>
              </a:rPr>
              <a:t>not ready</a:t>
            </a:r>
            <a:r>
              <a:rPr lang="en-US" sz="1800">
                <a:latin typeface="Segoe UI"/>
                <a:cs typeface="Segoe UI"/>
              </a:rPr>
              <a:t> to lead others.</a:t>
            </a:r>
            <a:endParaRPr lang="en-US" sz="1800">
              <a:ea typeface="Calibri"/>
              <a:cs typeface="Calibri"/>
            </a:endParaRPr>
          </a:p>
          <a:p>
            <a:r>
              <a:rPr lang="en-US" sz="1800">
                <a:latin typeface="Segoe UI"/>
                <a:cs typeface="Segoe UI"/>
              </a:rPr>
              <a:t>Managerial roles have become more demanding: </a:t>
            </a:r>
            <a:endParaRPr lang="en-US" sz="1800" dirty="0">
              <a:ea typeface="Calibri"/>
              <a:cs typeface="Calibri"/>
            </a:endParaRPr>
          </a:p>
          <a:p>
            <a:pPr lvl="1"/>
            <a:r>
              <a:rPr lang="en-US" sz="1800">
                <a:latin typeface="Segoe UI"/>
                <a:cs typeface="Segoe UI"/>
              </a:rPr>
              <a:t>Managers now have </a:t>
            </a:r>
            <a:r>
              <a:rPr lang="en-US" sz="1800" b="1">
                <a:latin typeface="Segoe UI"/>
                <a:cs typeface="Segoe UI"/>
              </a:rPr>
              <a:t>more direct reports</a:t>
            </a:r>
            <a:r>
              <a:rPr lang="en-US" sz="1800">
                <a:latin typeface="Segoe UI"/>
                <a:cs typeface="Segoe UI"/>
              </a:rPr>
              <a:t> on average (7 vs. 5 previously).</a:t>
            </a:r>
            <a:endParaRPr lang="en-US" sz="1800">
              <a:ea typeface="Calibri"/>
              <a:cs typeface="Calibri"/>
            </a:endParaRPr>
          </a:p>
          <a:p>
            <a:pPr lvl="1"/>
            <a:r>
              <a:rPr lang="en-US" sz="1800">
                <a:latin typeface="Segoe UI"/>
                <a:cs typeface="Segoe UI"/>
              </a:rPr>
              <a:t>They have </a:t>
            </a:r>
            <a:r>
              <a:rPr lang="en-US" sz="1800" b="1">
                <a:latin typeface="Segoe UI"/>
                <a:cs typeface="Segoe UI"/>
              </a:rPr>
              <a:t>less time</a:t>
            </a:r>
            <a:r>
              <a:rPr lang="en-US" sz="1800">
                <a:latin typeface="Segoe UI"/>
                <a:cs typeface="Segoe UI"/>
              </a:rPr>
              <a:t> to manage each person.</a:t>
            </a:r>
            <a:endParaRPr lang="en-US" sz="1800">
              <a:ea typeface="Calibri"/>
              <a:cs typeface="Calibri"/>
            </a:endParaRPr>
          </a:p>
          <a:p>
            <a:r>
              <a:rPr lang="en-US" sz="1800">
                <a:latin typeface="Segoe UI"/>
                <a:cs typeface="Segoe UI"/>
              </a:rPr>
              <a:t>A Gallup poll found that </a:t>
            </a:r>
            <a:r>
              <a:rPr lang="en-US" sz="1800" b="1">
                <a:latin typeface="Segoe UI"/>
                <a:cs typeface="Segoe UI"/>
              </a:rPr>
              <a:t>82% of organizations pick the wrong person</a:t>
            </a:r>
            <a:r>
              <a:rPr lang="en-US" sz="1800">
                <a:latin typeface="Segoe UI"/>
                <a:cs typeface="Segoe UI"/>
              </a:rPr>
              <a:t> for management positions.</a:t>
            </a:r>
            <a:endParaRPr lang="en-US" sz="1800" dirty="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07447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A7EE-9EEA-1E87-8361-F2BC82D8382E}"/>
              </a:ext>
            </a:extLst>
          </p:cNvPr>
          <p:cNvSpPr>
            <a:spLocks noGrp="1"/>
          </p:cNvSpPr>
          <p:nvPr>
            <p:ph type="title"/>
          </p:nvPr>
        </p:nvSpPr>
        <p:spPr/>
        <p:txBody>
          <a:bodyPr/>
          <a:lstStyle/>
          <a:p>
            <a:pPr algn="ctr">
              <a:spcBef>
                <a:spcPts val="1000"/>
              </a:spcBef>
            </a:pPr>
            <a:br>
              <a:rPr lang="en-US" sz="4000" b="1" dirty="0">
                <a:latin typeface="Calibri"/>
                <a:ea typeface="Calibri"/>
                <a:cs typeface="Calibri"/>
              </a:rPr>
            </a:br>
            <a:r>
              <a:rPr lang="en-US" sz="4000" b="1">
                <a:latin typeface="Calibri"/>
                <a:ea typeface="Calibri"/>
                <a:cs typeface="Calibri"/>
              </a:rPr>
              <a:t>Importance of Organizational Behavior (OB)</a:t>
            </a:r>
            <a:endParaRPr lang="en-US" sz="4000">
              <a:latin typeface="Calibri"/>
              <a:ea typeface="Calibri"/>
              <a:cs typeface="Calibri"/>
            </a:endParaRPr>
          </a:p>
          <a:p>
            <a:pPr algn="ctr"/>
            <a:endParaRPr lang="en-US" sz="6000" dirty="0">
              <a:ea typeface="Calibri Light"/>
              <a:cs typeface="Calibri Light"/>
            </a:endParaRPr>
          </a:p>
        </p:txBody>
      </p:sp>
      <p:sp>
        <p:nvSpPr>
          <p:cNvPr id="3" name="Content Placeholder 2">
            <a:extLst>
              <a:ext uri="{FF2B5EF4-FFF2-40B4-BE49-F238E27FC236}">
                <a16:creationId xmlns:a16="http://schemas.microsoft.com/office/drawing/2014/main" id="{1F9DD4B4-6299-F78F-B7A0-B442F06FA9B5}"/>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Helps managers understand people and manage them effectively.</a:t>
            </a:r>
            <a:endParaRPr lang="en-US" sz="2400">
              <a:ea typeface="Calibri"/>
              <a:cs typeface="Calibri"/>
            </a:endParaRPr>
          </a:p>
          <a:p>
            <a:r>
              <a:rPr lang="en-US" sz="2400">
                <a:latin typeface="Segoe UI"/>
                <a:cs typeface="Segoe UI"/>
              </a:rPr>
              <a:t>Prepares individuals to be stronger candidates for management roles.</a:t>
            </a:r>
          </a:p>
          <a:p>
            <a:endParaRPr lang="en-US" sz="5400" dirty="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437713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5BB94-8ADF-ADBE-984A-8205E5B85258}"/>
              </a:ext>
            </a:extLst>
          </p:cNvPr>
          <p:cNvSpPr>
            <a:spLocks noGrp="1"/>
          </p:cNvSpPr>
          <p:nvPr>
            <p:ph type="title"/>
          </p:nvPr>
        </p:nvSpPr>
        <p:spPr/>
        <p:txBody>
          <a:bodyPr/>
          <a:lstStyle/>
          <a:p>
            <a:pPr algn="ctr"/>
            <a:br>
              <a:rPr lang="en-US" b="1" dirty="0">
                <a:latin typeface="Calibri"/>
                <a:ea typeface="Calibri"/>
                <a:cs typeface="Calibri"/>
              </a:rPr>
            </a:br>
            <a:r>
              <a:rPr lang="en-US" b="1">
                <a:latin typeface="Calibri"/>
                <a:ea typeface="Calibri"/>
                <a:cs typeface="Calibri"/>
              </a:rPr>
              <a:t>Who Is a Manager?</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F08314C-0903-163B-4BDE-C7663A5AD534}"/>
              </a:ext>
            </a:extLst>
          </p:cNvPr>
          <p:cNvSpPr>
            <a:spLocks noGrp="1"/>
          </p:cNvSpPr>
          <p:nvPr>
            <p:ph idx="1"/>
          </p:nvPr>
        </p:nvSpPr>
        <p:spPr/>
        <p:txBody>
          <a:bodyPr vert="horz" lIns="91440" tIns="45720" rIns="91440" bIns="45720" rtlCol="0" anchor="t">
            <a:normAutofit/>
          </a:bodyPr>
          <a:lstStyle/>
          <a:p>
            <a:r>
              <a:rPr lang="en-US" b="1"/>
              <a:t>Changing Definition of a Manager</a:t>
            </a:r>
            <a:endParaRPr lang="en-US"/>
          </a:p>
          <a:p>
            <a:r>
              <a:rPr lang="en-US" sz="2000">
                <a:latin typeface="Segoe UI"/>
                <a:cs typeface="Segoe UI"/>
              </a:rPr>
              <a:t>Traditionally, managers were the people who told others what to do and how to do it.</a:t>
            </a:r>
            <a:endParaRPr lang="en-US" sz="2000">
              <a:ea typeface="Calibri"/>
              <a:cs typeface="Calibri"/>
            </a:endParaRPr>
          </a:p>
          <a:p>
            <a:r>
              <a:rPr lang="en-US" sz="2000">
                <a:latin typeface="Segoe UI"/>
                <a:cs typeface="Segoe UI"/>
              </a:rPr>
              <a:t>It used to be easy to distinguish </a:t>
            </a:r>
            <a:r>
              <a:rPr lang="en-US" sz="2000" b="1">
                <a:latin typeface="Segoe UI"/>
                <a:cs typeface="Segoe UI"/>
              </a:rPr>
              <a:t>managers</a:t>
            </a:r>
            <a:r>
              <a:rPr lang="en-US" sz="2000">
                <a:latin typeface="Segoe UI"/>
                <a:cs typeface="Segoe UI"/>
              </a:rPr>
              <a:t> from </a:t>
            </a:r>
            <a:r>
              <a:rPr lang="en-US" sz="2000" b="1">
                <a:latin typeface="Segoe UI"/>
                <a:cs typeface="Segoe UI"/>
              </a:rPr>
              <a:t>non‑managerial employees</a:t>
            </a:r>
            <a:r>
              <a:rPr lang="en-US" sz="2000">
                <a:latin typeface="Segoe UI"/>
                <a:cs typeface="Segoe UI"/>
              </a:rPr>
              <a:t>.</a:t>
            </a:r>
            <a:endParaRPr lang="en-US" sz="2000">
              <a:ea typeface="Calibri"/>
              <a:cs typeface="Calibri"/>
            </a:endParaRPr>
          </a:p>
          <a:p>
            <a:r>
              <a:rPr lang="en-US" sz="2000">
                <a:latin typeface="Segoe UI"/>
                <a:cs typeface="Segoe UI"/>
              </a:rPr>
              <a:t>Modern workplaces have blurred this distinction: </a:t>
            </a:r>
            <a:endParaRPr lang="en-US" sz="2000">
              <a:ea typeface="Calibri"/>
              <a:cs typeface="Calibri"/>
            </a:endParaRPr>
          </a:p>
          <a:p>
            <a:pPr lvl="1"/>
            <a:r>
              <a:rPr lang="en-US" sz="2000">
                <a:latin typeface="Segoe UI"/>
                <a:cs typeface="Segoe UI"/>
              </a:rPr>
              <a:t>Many non‑managerial jobs now include managerial tasks.</a:t>
            </a:r>
            <a:endParaRPr lang="en-US" sz="2000">
              <a:ea typeface="Calibri"/>
              <a:cs typeface="Calibri"/>
            </a:endParaRPr>
          </a:p>
          <a:p>
            <a:pPr lvl="1"/>
            <a:r>
              <a:rPr lang="en-US" sz="2000">
                <a:latin typeface="Segoe UI"/>
                <a:cs typeface="Segoe UI"/>
              </a:rPr>
              <a:t>Some organizations, such as Valve Corporation, have </a:t>
            </a:r>
            <a:r>
              <a:rPr lang="en-US" sz="2000" b="1">
                <a:latin typeface="Segoe UI"/>
                <a:cs typeface="Segoe UI"/>
              </a:rPr>
              <a:t>no formal job titles</a:t>
            </a:r>
            <a:r>
              <a:rPr lang="en-US" sz="2000">
                <a:latin typeface="Segoe UI"/>
                <a:cs typeface="Segoe UI"/>
              </a:rPr>
              <a:t> and </a:t>
            </a:r>
            <a:r>
              <a:rPr lang="en-US" sz="2000" b="1">
                <a:latin typeface="Segoe UI"/>
                <a:cs typeface="Segoe UI"/>
              </a:rPr>
              <a:t>minimal supervision</a:t>
            </a:r>
            <a:r>
              <a:rPr lang="en-US" sz="2000">
                <a:latin typeface="Segoe UI"/>
                <a:cs typeface="Segoe UI"/>
              </a:rPr>
              <a:t>.</a:t>
            </a:r>
            <a:endParaRPr lang="en-US" sz="2000">
              <a:ea typeface="Calibri"/>
              <a:cs typeface="Calibri"/>
            </a:endParaRPr>
          </a:p>
          <a:p>
            <a:pPr lvl="1"/>
            <a:r>
              <a:rPr lang="en-US" sz="2000">
                <a:latin typeface="Segoe UI"/>
                <a:cs typeface="Segoe UI"/>
              </a:rPr>
              <a:t>Employees often form teams and coordinate their own projects without a traditional “boss.”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379034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903BA-5FC5-86BF-C64F-ADD1D18455FB}"/>
              </a:ext>
            </a:extLst>
          </p:cNvPr>
          <p:cNvSpPr>
            <a:spLocks noGrp="1"/>
          </p:cNvSpPr>
          <p:nvPr>
            <p:ph type="title"/>
          </p:nvPr>
        </p:nvSpPr>
        <p:spPr/>
        <p:txBody>
          <a:bodyPr/>
          <a:lstStyle/>
          <a:p>
            <a:pPr algn="ctr">
              <a:spcBef>
                <a:spcPts val="1000"/>
              </a:spcBef>
            </a:pPr>
            <a:br>
              <a:rPr lang="en-US" b="1" dirty="0">
                <a:latin typeface="Calibri"/>
                <a:ea typeface="Calibri"/>
                <a:cs typeface="Calibri"/>
              </a:rPr>
            </a:br>
            <a:r>
              <a:rPr lang="en-US" b="1">
                <a:latin typeface="Calibri"/>
                <a:ea typeface="Calibri"/>
                <a:cs typeface="Calibri"/>
              </a:rPr>
              <a:t>What a Manager Is Today</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CC8CCA3-0341-2558-36E4-A7027022C05A}"/>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A manager is </a:t>
            </a:r>
            <a:r>
              <a:rPr lang="en-US" sz="2000" b="1">
                <a:latin typeface="Segoe UI"/>
                <a:cs typeface="Segoe UI"/>
              </a:rPr>
              <a:t>someone who coordinates and oversees the work of others</a:t>
            </a:r>
            <a:r>
              <a:rPr lang="en-US" sz="2000">
                <a:latin typeface="Segoe UI"/>
                <a:cs typeface="Segoe UI"/>
              </a:rPr>
              <a:t> so that organizational goals are achieved.</a:t>
            </a:r>
            <a:endParaRPr lang="en-US" sz="2000">
              <a:ea typeface="Calibri"/>
              <a:cs typeface="Calibri"/>
            </a:endParaRPr>
          </a:p>
          <a:p>
            <a:r>
              <a:rPr lang="en-US" sz="2000">
                <a:latin typeface="Segoe UI"/>
                <a:cs typeface="Segoe UI"/>
              </a:rPr>
              <a:t>The role focuses on </a:t>
            </a:r>
            <a:r>
              <a:rPr lang="en-US" sz="2000" b="1">
                <a:latin typeface="Segoe UI"/>
                <a:cs typeface="Segoe UI"/>
              </a:rPr>
              <a:t>helping others</a:t>
            </a:r>
            <a:r>
              <a:rPr lang="en-US" sz="2000">
                <a:latin typeface="Segoe UI"/>
                <a:cs typeface="Segoe UI"/>
              </a:rPr>
              <a:t> do their work, not on personal achievement.</a:t>
            </a:r>
            <a:endParaRPr lang="en-US" sz="2000">
              <a:ea typeface="Calibri"/>
              <a:cs typeface="Calibri"/>
            </a:endParaRPr>
          </a:p>
          <a:p>
            <a:r>
              <a:rPr lang="en-US" sz="2000">
                <a:latin typeface="Segoe UI"/>
                <a:cs typeface="Segoe UI"/>
              </a:rPr>
              <a:t>Management tasks may include: </a:t>
            </a:r>
            <a:endParaRPr lang="en-US" sz="2000">
              <a:ea typeface="Calibri"/>
              <a:cs typeface="Calibri"/>
            </a:endParaRPr>
          </a:p>
          <a:p>
            <a:pPr lvl="1"/>
            <a:r>
              <a:rPr lang="en-US" sz="2000">
                <a:latin typeface="Segoe UI"/>
                <a:cs typeface="Segoe UI"/>
              </a:rPr>
              <a:t>Coordinating the work of a department or group.</a:t>
            </a:r>
            <a:endParaRPr lang="en-US" sz="2000">
              <a:ea typeface="Calibri"/>
              <a:cs typeface="Calibri"/>
            </a:endParaRPr>
          </a:p>
          <a:p>
            <a:pPr lvl="1"/>
            <a:r>
              <a:rPr lang="en-US" sz="2000">
                <a:latin typeface="Segoe UI"/>
                <a:cs typeface="Segoe UI"/>
              </a:rPr>
              <a:t>Supervising a single person or multiple teams.</a:t>
            </a:r>
            <a:endParaRPr lang="en-US" sz="2000">
              <a:ea typeface="Calibri"/>
              <a:cs typeface="Calibri"/>
            </a:endParaRPr>
          </a:p>
          <a:p>
            <a:pPr lvl="1"/>
            <a:r>
              <a:rPr lang="en-US" sz="2000">
                <a:latin typeface="Segoe UI"/>
                <a:cs typeface="Segoe UI"/>
              </a:rPr>
              <a:t>Overseeing teams with members from different departments or even outside the organization (e.g., suppliers or temporary workers).</a:t>
            </a:r>
            <a:endParaRPr lang="en-US" sz="2000">
              <a:ea typeface="Calibri"/>
              <a:cs typeface="Calibri"/>
            </a:endParaRPr>
          </a:p>
          <a:p>
            <a:r>
              <a:rPr lang="en-US" sz="2000">
                <a:latin typeface="Segoe UI"/>
                <a:cs typeface="Segoe UI"/>
              </a:rPr>
              <a:t>Managers may also perform non‑managerial work themselves (e.g., a claims supervisor processing claims).</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359772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9B47-871A-4242-73B8-A86A893780B8}"/>
              </a:ext>
            </a:extLst>
          </p:cNvPr>
          <p:cNvSpPr>
            <a:spLocks noGrp="1"/>
          </p:cNvSpPr>
          <p:nvPr>
            <p:ph type="title"/>
          </p:nvPr>
        </p:nvSpPr>
        <p:spPr/>
        <p:txBody>
          <a:bodyPr>
            <a:normAutofit/>
          </a:bodyPr>
          <a:lstStyle/>
          <a:p>
            <a:pPr algn="ctr"/>
            <a:r>
              <a:rPr lang="en-US" sz="4800" b="1">
                <a:latin typeface="Calibri"/>
                <a:ea typeface="Calibri"/>
                <a:cs typeface="Calibri"/>
              </a:rPr>
              <a:t>Classification of Managers</a:t>
            </a:r>
            <a:endParaRPr lang="en-US" sz="4800">
              <a:ea typeface="Calibri Light"/>
              <a:cs typeface="Calibri Light"/>
            </a:endParaRPr>
          </a:p>
        </p:txBody>
      </p:sp>
      <p:sp>
        <p:nvSpPr>
          <p:cNvPr id="3" name="Content Placeholder 2">
            <a:extLst>
              <a:ext uri="{FF2B5EF4-FFF2-40B4-BE49-F238E27FC236}">
                <a16:creationId xmlns:a16="http://schemas.microsoft.com/office/drawing/2014/main" id="{72094DA5-531C-1C88-0D53-1D29D918756C}"/>
              </a:ext>
            </a:extLst>
          </p:cNvPr>
          <p:cNvSpPr>
            <a:spLocks noGrp="1"/>
          </p:cNvSpPr>
          <p:nvPr>
            <p:ph idx="1"/>
          </p:nvPr>
        </p:nvSpPr>
        <p:spPr/>
        <p:txBody>
          <a:bodyPr vert="horz" lIns="91440" tIns="45720" rIns="91440" bIns="45720" rtlCol="0" anchor="t">
            <a:normAutofit/>
          </a:bodyPr>
          <a:lstStyle/>
          <a:p>
            <a:r>
              <a:rPr lang="en-US" sz="2400" b="1"/>
              <a:t>1. First‑Line (Frontline) Managers</a:t>
            </a:r>
            <a:endParaRPr lang="en-US" sz="2400">
              <a:ea typeface="Calibri"/>
              <a:cs typeface="Calibri"/>
            </a:endParaRPr>
          </a:p>
          <a:p>
            <a:r>
              <a:rPr lang="en-US" sz="1200">
                <a:latin typeface="Segoe UI"/>
                <a:cs typeface="Segoe UI"/>
              </a:rPr>
              <a:t>Supervise non‑managerial employees.</a:t>
            </a:r>
            <a:endParaRPr lang="en-US" sz="1200">
              <a:ea typeface="Calibri"/>
              <a:cs typeface="Calibri"/>
            </a:endParaRPr>
          </a:p>
          <a:p>
            <a:r>
              <a:rPr lang="en-US" sz="1200">
                <a:latin typeface="Segoe UI"/>
                <a:cs typeface="Segoe UI"/>
              </a:rPr>
              <a:t>Ensure products or services are produced or delivered.</a:t>
            </a:r>
            <a:endParaRPr lang="en-US" sz="1200">
              <a:ea typeface="Calibri"/>
              <a:cs typeface="Calibri"/>
            </a:endParaRPr>
          </a:p>
          <a:p>
            <a:r>
              <a:rPr lang="en-US" sz="1200">
                <a:latin typeface="Segoe UI"/>
                <a:cs typeface="Segoe UI"/>
              </a:rPr>
              <a:t>Common titles: </a:t>
            </a:r>
            <a:r>
              <a:rPr lang="en-US" sz="1200" b="1">
                <a:latin typeface="Segoe UI"/>
                <a:cs typeface="Segoe UI"/>
              </a:rPr>
              <a:t>supervisor, shift manager, district manager, department head, office administrator</a:t>
            </a:r>
            <a:r>
              <a:rPr lang="en-US" sz="1200">
                <a:latin typeface="Segoe UI"/>
                <a:cs typeface="Segoe UI"/>
              </a:rPr>
              <a:t>.</a:t>
            </a:r>
            <a:endParaRPr lang="en-US" sz="1200">
              <a:ea typeface="Calibri"/>
              <a:cs typeface="Calibri"/>
            </a:endParaRPr>
          </a:p>
          <a:p>
            <a:r>
              <a:rPr lang="en-US" sz="2400" b="1"/>
              <a:t>2. Middle Managers</a:t>
            </a:r>
            <a:endParaRPr lang="en-US" sz="2400">
              <a:ea typeface="Calibri"/>
              <a:cs typeface="Calibri"/>
            </a:endParaRPr>
          </a:p>
          <a:p>
            <a:r>
              <a:rPr lang="en-US" sz="1200">
                <a:latin typeface="Segoe UI"/>
                <a:cs typeface="Segoe UI"/>
              </a:rPr>
              <a:t>Bridge between first‑line managers and top management.</a:t>
            </a:r>
            <a:endParaRPr lang="en-US" sz="1200">
              <a:ea typeface="Calibri"/>
              <a:cs typeface="Calibri"/>
            </a:endParaRPr>
          </a:p>
          <a:p>
            <a:r>
              <a:rPr lang="en-US" sz="1200">
                <a:latin typeface="Segoe UI"/>
                <a:cs typeface="Segoe UI"/>
              </a:rPr>
              <a:t>Responsible for implementing organizational strategies.</a:t>
            </a:r>
            <a:endParaRPr lang="en-US" sz="1200">
              <a:ea typeface="Calibri"/>
              <a:cs typeface="Calibri"/>
            </a:endParaRPr>
          </a:p>
          <a:p>
            <a:r>
              <a:rPr lang="en-US" sz="1200">
                <a:latin typeface="Segoe UI"/>
                <a:cs typeface="Segoe UI"/>
              </a:rPr>
              <a:t>Common titles: </a:t>
            </a:r>
            <a:r>
              <a:rPr lang="en-US" sz="1200" b="1">
                <a:latin typeface="Segoe UI"/>
                <a:cs typeface="Segoe UI"/>
              </a:rPr>
              <a:t>regional manager, store manager, division manager</a:t>
            </a:r>
            <a:r>
              <a:rPr lang="en-US" sz="1200">
                <a:latin typeface="Segoe UI"/>
                <a:cs typeface="Segoe UI"/>
              </a:rPr>
              <a:t>.</a:t>
            </a:r>
            <a:endParaRPr lang="en-US" sz="1200">
              <a:ea typeface="Calibri"/>
              <a:cs typeface="Calibri"/>
            </a:endParaRPr>
          </a:p>
          <a:p>
            <a:r>
              <a:rPr lang="en-US" sz="2400" b="1"/>
              <a:t>3. Top Managers</a:t>
            </a:r>
            <a:endParaRPr lang="en-US" sz="2400">
              <a:ea typeface="Calibri"/>
              <a:cs typeface="Calibri"/>
            </a:endParaRPr>
          </a:p>
          <a:p>
            <a:r>
              <a:rPr lang="en-US" sz="1200">
                <a:latin typeface="Segoe UI"/>
                <a:cs typeface="Segoe UI"/>
              </a:rPr>
              <a:t>Make organization‑wide decisions.</a:t>
            </a:r>
            <a:endParaRPr lang="en-US" sz="1200">
              <a:ea typeface="Calibri"/>
              <a:cs typeface="Calibri"/>
            </a:endParaRPr>
          </a:p>
          <a:p>
            <a:r>
              <a:rPr lang="en-US" sz="1200">
                <a:latin typeface="Segoe UI"/>
                <a:cs typeface="Segoe UI"/>
              </a:rPr>
              <a:t>Set strategies, goals, and directions.</a:t>
            </a:r>
            <a:endParaRPr lang="en-US" sz="1200">
              <a:ea typeface="Calibri"/>
              <a:cs typeface="Calibri"/>
            </a:endParaRPr>
          </a:p>
          <a:p>
            <a:r>
              <a:rPr lang="en-US" sz="1200">
                <a:latin typeface="Segoe UI"/>
                <a:cs typeface="Segoe UI"/>
              </a:rPr>
              <a:t>Common titles: </a:t>
            </a:r>
            <a:r>
              <a:rPr lang="en-US" sz="1200" b="1">
                <a:latin typeface="Segoe UI"/>
                <a:cs typeface="Segoe UI"/>
              </a:rPr>
              <a:t>executive vice president, president, managing director, COO, CEO</a:t>
            </a:r>
            <a:r>
              <a:rPr lang="en-US" sz="1200">
                <a:latin typeface="Segoe UI"/>
                <a:cs typeface="Segoe UI"/>
              </a:rPr>
              <a:t>.</a:t>
            </a:r>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1746107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769A332-E645-9BE9-8C35-20E616EBA0EA}"/>
              </a:ext>
            </a:extLst>
          </p:cNvPr>
          <p:cNvPicPr>
            <a:picLocks noChangeAspect="1"/>
          </p:cNvPicPr>
          <p:nvPr/>
        </p:nvPicPr>
        <p:blipFill>
          <a:blip r:embed="rId2"/>
          <a:stretch>
            <a:fillRect/>
          </a:stretch>
        </p:blipFill>
        <p:spPr>
          <a:xfrm>
            <a:off x="457200" y="456156"/>
            <a:ext cx="11277600" cy="6085289"/>
          </a:xfrm>
          <a:prstGeom prst="rect">
            <a:avLst/>
          </a:prstGeom>
        </p:spPr>
      </p:pic>
    </p:spTree>
    <p:extLst>
      <p:ext uri="{BB962C8B-B14F-4D97-AF65-F5344CB8AC3E}">
        <p14:creationId xmlns:p14="http://schemas.microsoft.com/office/powerpoint/2010/main" val="2491740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8A302-B2CC-C1D0-01C6-8911A004EBE9}"/>
              </a:ext>
            </a:extLst>
          </p:cNvPr>
          <p:cNvSpPr>
            <a:spLocks noGrp="1"/>
          </p:cNvSpPr>
          <p:nvPr>
            <p:ph type="title"/>
          </p:nvPr>
        </p:nvSpPr>
        <p:spPr/>
        <p:txBody>
          <a:bodyPr/>
          <a:lstStyle/>
          <a:p>
            <a:pPr algn="ctr">
              <a:spcBef>
                <a:spcPts val="1000"/>
              </a:spcBef>
            </a:pPr>
            <a:br>
              <a:rPr lang="en-US" b="1" dirty="0">
                <a:latin typeface="Calibri"/>
                <a:ea typeface="Calibri"/>
                <a:cs typeface="Calibri"/>
              </a:rPr>
            </a:br>
            <a:r>
              <a:rPr lang="en-US" b="1">
                <a:latin typeface="Calibri"/>
                <a:ea typeface="Calibri"/>
                <a:cs typeface="Calibri"/>
              </a:rPr>
              <a:t>Alternative Organizational Structures</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C0585FF-2809-034E-97C0-A92740C85B95}"/>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Not all organizations use a traditional hierarchy.</a:t>
            </a:r>
            <a:endParaRPr lang="en-US" sz="2400">
              <a:ea typeface="Calibri"/>
              <a:cs typeface="Calibri"/>
            </a:endParaRPr>
          </a:p>
          <a:p>
            <a:r>
              <a:rPr lang="en-US" sz="2400">
                <a:latin typeface="Segoe UI"/>
                <a:cs typeface="Segoe UI"/>
              </a:rPr>
              <a:t>Companies like </a:t>
            </a:r>
            <a:r>
              <a:rPr lang="en-US" sz="2400" b="1">
                <a:latin typeface="Segoe UI"/>
                <a:cs typeface="Segoe UI"/>
              </a:rPr>
              <a:t>W. L. Gore</a:t>
            </a:r>
            <a:r>
              <a:rPr lang="en-US" sz="2400">
                <a:latin typeface="Segoe UI"/>
                <a:cs typeface="Segoe UI"/>
              </a:rPr>
              <a:t>, </a:t>
            </a:r>
            <a:r>
              <a:rPr lang="en-US" sz="2400" b="1">
                <a:latin typeface="Segoe UI"/>
                <a:cs typeface="Segoe UI"/>
              </a:rPr>
              <a:t>Zappos</a:t>
            </a:r>
            <a:r>
              <a:rPr lang="en-US" sz="2400">
                <a:latin typeface="Segoe UI"/>
                <a:cs typeface="Segoe UI"/>
              </a:rPr>
              <a:t>, and </a:t>
            </a:r>
            <a:r>
              <a:rPr lang="en-US" sz="2400" b="1">
                <a:latin typeface="Segoe UI"/>
                <a:cs typeface="Segoe UI"/>
              </a:rPr>
              <a:t>GitHub</a:t>
            </a:r>
            <a:r>
              <a:rPr lang="en-US" sz="2400">
                <a:latin typeface="Segoe UI"/>
                <a:cs typeface="Segoe UI"/>
              </a:rPr>
              <a:t> use flexible, team‑based structures.</a:t>
            </a:r>
            <a:endParaRPr lang="en-US" sz="2400">
              <a:ea typeface="Calibri"/>
              <a:cs typeface="Calibri"/>
            </a:endParaRPr>
          </a:p>
          <a:p>
            <a:r>
              <a:rPr lang="en-US" sz="2400">
                <a:latin typeface="Segoe UI"/>
                <a:cs typeface="Segoe UI"/>
              </a:rPr>
              <a:t>Employees move between projects as needed.</a:t>
            </a:r>
            <a:endParaRPr lang="en-US" sz="2400">
              <a:ea typeface="Calibri"/>
              <a:cs typeface="Calibri"/>
            </a:endParaRPr>
          </a:p>
          <a:p>
            <a:r>
              <a:rPr lang="en-US" sz="2400">
                <a:latin typeface="Segoe UI"/>
                <a:cs typeface="Segoe UI"/>
              </a:rPr>
              <a:t>Someone still coordinates work, but that person </a:t>
            </a:r>
            <a:r>
              <a:rPr lang="en-US" sz="2400" b="1">
                <a:latin typeface="Segoe UI"/>
                <a:cs typeface="Segoe UI"/>
              </a:rPr>
              <a:t>may not have the formal title of “manager.”</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166322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FCA3-AB90-B5A0-B984-7DCF43117D9E}"/>
              </a:ext>
            </a:extLst>
          </p:cNvPr>
          <p:cNvSpPr>
            <a:spLocks noGrp="1"/>
          </p:cNvSpPr>
          <p:nvPr>
            <p:ph type="title"/>
          </p:nvPr>
        </p:nvSpPr>
        <p:spPr/>
        <p:txBody>
          <a:bodyPr>
            <a:normAutofit fontScale="90000"/>
          </a:bodyPr>
          <a:lstStyle/>
          <a:p>
            <a:pPr algn="ctr">
              <a:spcBef>
                <a:spcPts val="1000"/>
              </a:spcBef>
            </a:pPr>
            <a:br>
              <a:rPr lang="en-US" sz="2800" b="1" dirty="0">
                <a:latin typeface="Calibri"/>
                <a:ea typeface="Calibri"/>
                <a:cs typeface="Calibri"/>
              </a:rPr>
            </a:br>
            <a:br>
              <a:rPr lang="en-US" sz="2800" b="1" dirty="0">
                <a:latin typeface="Calibri"/>
                <a:ea typeface="Calibri"/>
                <a:cs typeface="Calibri"/>
              </a:rPr>
            </a:br>
            <a:r>
              <a:rPr lang="en-US" sz="3600" b="1">
                <a:latin typeface="Calibri"/>
                <a:ea typeface="Calibri"/>
                <a:cs typeface="Calibri"/>
              </a:rPr>
              <a:t>Where Do Managers Work? </a:t>
            </a:r>
            <a:br>
              <a:rPr lang="en-US" sz="3600" b="1" dirty="0">
                <a:latin typeface="Calibri"/>
                <a:ea typeface="Calibri"/>
                <a:cs typeface="Calibri"/>
              </a:rPr>
            </a:br>
            <a:r>
              <a:rPr lang="en-US" sz="3600" b="1">
                <a:latin typeface="Calibri"/>
                <a:ea typeface="Calibri"/>
                <a:cs typeface="Calibri"/>
              </a:rPr>
              <a:t>(What Is an Organization?)</a:t>
            </a:r>
            <a:endParaRPr lang="en-US" sz="3600">
              <a:latin typeface="Calibri"/>
              <a:ea typeface="Calibri"/>
              <a:cs typeface="Calibri"/>
            </a:endParaRPr>
          </a:p>
          <a:p>
            <a:pPr marL="285750" indent="-285750" algn="ctr">
              <a:spcBef>
                <a:spcPts val="1000"/>
              </a:spcBef>
              <a:buFont typeface="Arial"/>
              <a:buChar char="•"/>
            </a:pPr>
            <a:endParaRPr lang="en-US" sz="3600" b="1"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367D3ED-83D2-EC9E-412D-7075DB1E89C3}"/>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An organization is a </a:t>
            </a:r>
            <a:r>
              <a:rPr lang="en-US" sz="2000" b="1" dirty="0">
                <a:latin typeface="Segoe UI"/>
                <a:cs typeface="Segoe UI"/>
              </a:rPr>
              <a:t>deliberate arrangement of people</a:t>
            </a:r>
            <a:r>
              <a:rPr lang="en-US" sz="2000" dirty="0">
                <a:latin typeface="Segoe UI"/>
                <a:cs typeface="Segoe UI"/>
              </a:rPr>
              <a:t> created to accomplish a specific purpose.</a:t>
            </a:r>
            <a:endParaRPr lang="en-US" sz="2000">
              <a:ea typeface="Calibri"/>
              <a:cs typeface="Calibri"/>
            </a:endParaRPr>
          </a:p>
          <a:p>
            <a:r>
              <a:rPr lang="en-US" sz="2000">
                <a:latin typeface="Segoe UI"/>
                <a:cs typeface="Segoe UI"/>
              </a:rPr>
              <a:t>Examples include: </a:t>
            </a:r>
            <a:endParaRPr lang="en-US" sz="2000">
              <a:ea typeface="Calibri"/>
              <a:cs typeface="Calibri"/>
            </a:endParaRPr>
          </a:p>
          <a:p>
            <a:pPr lvl="1"/>
            <a:r>
              <a:rPr lang="en-US" sz="2000">
                <a:latin typeface="Segoe UI"/>
                <a:cs typeface="Segoe UI"/>
              </a:rPr>
              <a:t>Colleges and universities</a:t>
            </a:r>
            <a:endParaRPr lang="en-US" sz="2000">
              <a:ea typeface="Calibri"/>
              <a:cs typeface="Calibri"/>
            </a:endParaRPr>
          </a:p>
          <a:p>
            <a:pPr lvl="1"/>
            <a:r>
              <a:rPr lang="en-US" sz="2000">
                <a:latin typeface="Segoe UI"/>
                <a:cs typeface="Segoe UI"/>
              </a:rPr>
              <a:t>Fraternities/sororities</a:t>
            </a:r>
            <a:endParaRPr lang="en-US" sz="2000">
              <a:ea typeface="Calibri"/>
              <a:cs typeface="Calibri"/>
            </a:endParaRPr>
          </a:p>
          <a:p>
            <a:pPr lvl="1"/>
            <a:r>
              <a:rPr lang="en-US" sz="2000">
                <a:latin typeface="Segoe UI"/>
                <a:cs typeface="Segoe UI"/>
              </a:rPr>
              <a:t>Government departments</a:t>
            </a:r>
            <a:endParaRPr lang="en-US" sz="2000">
              <a:ea typeface="Calibri"/>
              <a:cs typeface="Calibri"/>
            </a:endParaRPr>
          </a:p>
          <a:p>
            <a:pPr lvl="1"/>
            <a:r>
              <a:rPr lang="en-US" sz="2000">
                <a:latin typeface="Segoe UI"/>
                <a:cs typeface="Segoe UI"/>
              </a:rPr>
              <a:t>Churches</a:t>
            </a:r>
            <a:endParaRPr lang="en-US" sz="2000">
              <a:ea typeface="Calibri"/>
              <a:cs typeface="Calibri"/>
            </a:endParaRPr>
          </a:p>
          <a:p>
            <a:pPr lvl="1"/>
            <a:r>
              <a:rPr lang="en-US" sz="2000">
                <a:latin typeface="Segoe UI"/>
                <a:cs typeface="Segoe UI"/>
              </a:rPr>
              <a:t>Businesses like Amazon</a:t>
            </a:r>
            <a:endParaRPr lang="en-US" sz="2000">
              <a:ea typeface="Calibri"/>
              <a:cs typeface="Calibri"/>
            </a:endParaRPr>
          </a:p>
          <a:p>
            <a:pPr lvl="1"/>
            <a:r>
              <a:rPr lang="en-US" sz="2000">
                <a:latin typeface="Segoe UI"/>
                <a:cs typeface="Segoe UI"/>
              </a:rPr>
              <a:t>Grocery stores</a:t>
            </a:r>
            <a:endParaRPr lang="en-US" sz="2000">
              <a:ea typeface="Calibri"/>
              <a:cs typeface="Calibri"/>
            </a:endParaRPr>
          </a:p>
          <a:p>
            <a:pPr lvl="1"/>
            <a:r>
              <a:rPr lang="en-US" sz="2000">
                <a:latin typeface="Segoe UI"/>
                <a:cs typeface="Segoe UI"/>
              </a:rPr>
              <a:t>Nonprofits like United Way</a:t>
            </a:r>
            <a:endParaRPr lang="en-US" sz="2000">
              <a:ea typeface="Calibri"/>
              <a:cs typeface="Calibri"/>
            </a:endParaRPr>
          </a:p>
          <a:p>
            <a:pPr lvl="1"/>
            <a:r>
              <a:rPr lang="en-US" sz="2000">
                <a:latin typeface="Segoe UI"/>
                <a:cs typeface="Segoe UI"/>
              </a:rPr>
              <a:t>Sports teams</a:t>
            </a:r>
            <a:endParaRPr lang="en-US" sz="2000">
              <a:ea typeface="Calibri"/>
              <a:cs typeface="Calibri"/>
            </a:endParaRPr>
          </a:p>
          <a:p>
            <a:pPr lvl="1"/>
            <a:r>
              <a:rPr lang="en-US" sz="2000">
                <a:latin typeface="Segoe UI"/>
                <a:cs typeface="Segoe UI"/>
              </a:rPr>
              <a:t>Healthcare institutions like the Mayo Clinic</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091323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FE44-3E56-98D4-D5B5-8FC154E5E341}"/>
              </a:ext>
            </a:extLst>
          </p:cNvPr>
          <p:cNvSpPr>
            <a:spLocks noGrp="1"/>
          </p:cNvSpPr>
          <p:nvPr>
            <p:ph type="title"/>
          </p:nvPr>
        </p:nvSpPr>
        <p:spPr/>
        <p:txBody>
          <a:bodyPr/>
          <a:lstStyle/>
          <a:p>
            <a:pPr algn="ctr">
              <a:spcBef>
                <a:spcPts val="1000"/>
              </a:spcBef>
            </a:pPr>
            <a:br>
              <a:rPr lang="en-US" sz="4000" b="1" dirty="0">
                <a:latin typeface="Calibri"/>
                <a:ea typeface="Calibri"/>
                <a:cs typeface="Calibri"/>
              </a:rPr>
            </a:br>
            <a:r>
              <a:rPr lang="en-US" sz="4000" b="1">
                <a:latin typeface="Calibri"/>
                <a:ea typeface="Calibri"/>
                <a:cs typeface="Calibri"/>
              </a:rPr>
              <a:t>Common Characteristics of All Organizations</a:t>
            </a:r>
            <a:endParaRPr lang="en-US" sz="32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4D66734-D76F-DEBF-94BD-10F92E0B5614}"/>
              </a:ext>
            </a:extLst>
          </p:cNvPr>
          <p:cNvSpPr>
            <a:spLocks noGrp="1"/>
          </p:cNvSpPr>
          <p:nvPr>
            <p:ph idx="1"/>
          </p:nvPr>
        </p:nvSpPr>
        <p:spPr/>
        <p:txBody>
          <a:bodyPr vert="horz" lIns="91440" tIns="45720" rIns="91440" bIns="45720" rtlCol="0" anchor="t">
            <a:normAutofit/>
          </a:bodyPr>
          <a:lstStyle/>
          <a:p>
            <a:r>
              <a:rPr lang="en-US" sz="1600" b="1">
                <a:latin typeface="Segoe UI"/>
                <a:cs typeface="Segoe UI"/>
              </a:rPr>
              <a:t>A Clear Purpose</a:t>
            </a:r>
            <a:endParaRPr lang="en-US" sz="1600" dirty="0">
              <a:ea typeface="Calibri"/>
              <a:cs typeface="Calibri"/>
            </a:endParaRPr>
          </a:p>
          <a:p>
            <a:pPr lvl="1"/>
            <a:r>
              <a:rPr lang="en-US" sz="1600">
                <a:latin typeface="Segoe UI"/>
                <a:cs typeface="Segoe UI"/>
              </a:rPr>
              <a:t>Every organization exists to achieve specific goals.</a:t>
            </a:r>
            <a:endParaRPr lang="en-US" sz="1600">
              <a:ea typeface="Calibri"/>
              <a:cs typeface="Calibri"/>
            </a:endParaRPr>
          </a:p>
          <a:p>
            <a:pPr lvl="1"/>
            <a:r>
              <a:rPr lang="en-US" sz="1600" dirty="0">
                <a:latin typeface="Segoe UI"/>
                <a:cs typeface="Segoe UI"/>
              </a:rPr>
              <a:t>These goals express what the organization seeks to accomplish.</a:t>
            </a:r>
            <a:endParaRPr lang="en-US" sz="1600">
              <a:ea typeface="Calibri"/>
              <a:cs typeface="Calibri"/>
            </a:endParaRPr>
          </a:p>
          <a:p>
            <a:r>
              <a:rPr lang="en-US" sz="1600" b="1">
                <a:latin typeface="Segoe UI"/>
                <a:cs typeface="Segoe UI"/>
              </a:rPr>
              <a:t>People</a:t>
            </a:r>
            <a:endParaRPr lang="en-US" sz="1600" dirty="0">
              <a:ea typeface="Calibri"/>
              <a:cs typeface="Calibri"/>
            </a:endParaRPr>
          </a:p>
          <a:p>
            <a:pPr lvl="1"/>
            <a:r>
              <a:rPr lang="en-US" sz="1600" dirty="0">
                <a:latin typeface="Segoe UI"/>
                <a:cs typeface="Segoe UI"/>
              </a:rPr>
              <a:t>Organizations need people to perform the work required to achieve goals.</a:t>
            </a:r>
            <a:endParaRPr lang="en-US" sz="1600">
              <a:ea typeface="Calibri"/>
              <a:cs typeface="Calibri"/>
            </a:endParaRPr>
          </a:p>
          <a:p>
            <a:r>
              <a:rPr lang="en-US" sz="1600" b="1">
                <a:latin typeface="Segoe UI"/>
                <a:cs typeface="Segoe UI"/>
              </a:rPr>
              <a:t>A Deliberate Structure</a:t>
            </a:r>
            <a:endParaRPr lang="en-US" sz="1600" dirty="0">
              <a:ea typeface="Calibri"/>
              <a:cs typeface="Calibri"/>
            </a:endParaRPr>
          </a:p>
          <a:p>
            <a:pPr lvl="1"/>
            <a:r>
              <a:rPr lang="en-US" sz="1600">
                <a:latin typeface="Segoe UI"/>
                <a:cs typeface="Segoe UI"/>
              </a:rPr>
              <a:t>There is a system for arranging and coordinating how work gets done.</a:t>
            </a:r>
            <a:endParaRPr lang="en-US" sz="1600">
              <a:ea typeface="Calibri"/>
              <a:cs typeface="Calibri"/>
            </a:endParaRPr>
          </a:p>
          <a:p>
            <a:pPr lvl="1"/>
            <a:r>
              <a:rPr lang="en-US" sz="1600">
                <a:latin typeface="Segoe UI"/>
                <a:cs typeface="Segoe UI"/>
              </a:rPr>
              <a:t>Structure can be: </a:t>
            </a:r>
            <a:endParaRPr lang="en-US" sz="1600">
              <a:ea typeface="Calibri"/>
              <a:cs typeface="Calibri"/>
            </a:endParaRPr>
          </a:p>
          <a:p>
            <a:pPr lvl="2"/>
            <a:r>
              <a:rPr lang="en-US" sz="1600" b="1">
                <a:latin typeface="Segoe UI"/>
                <a:cs typeface="Segoe UI"/>
              </a:rPr>
              <a:t>Flexible and open</a:t>
            </a:r>
            <a:r>
              <a:rPr lang="en-US" sz="1600">
                <a:latin typeface="Segoe UI"/>
                <a:cs typeface="Segoe UI"/>
              </a:rPr>
              <a:t> (e.g., Google/Alphabet’s small, quick‑forming project teams)</a:t>
            </a:r>
            <a:endParaRPr lang="en-US" sz="1600">
              <a:ea typeface="Calibri"/>
              <a:cs typeface="Calibri"/>
            </a:endParaRPr>
          </a:p>
          <a:p>
            <a:pPr lvl="2"/>
            <a:r>
              <a:rPr lang="en-US" sz="1600" b="1">
                <a:latin typeface="Segoe UI"/>
                <a:cs typeface="Segoe UI"/>
              </a:rPr>
              <a:t>Traditional and formal</a:t>
            </a:r>
            <a:r>
              <a:rPr lang="en-US" sz="1600">
                <a:latin typeface="Segoe UI"/>
                <a:cs typeface="Segoe UI"/>
              </a:rPr>
              <a:t> (e.g., Procter &amp; Gamble, military organizations with defined rules and hierarchies)</a:t>
            </a:r>
            <a:endParaRPr lang="en-US" sz="1600">
              <a:ea typeface="Calibri"/>
              <a:cs typeface="Calibri"/>
            </a:endParaRPr>
          </a:p>
          <a:p>
            <a:pPr lvl="1"/>
            <a:r>
              <a:rPr lang="en-US" sz="1600">
                <a:latin typeface="Segoe UI"/>
                <a:cs typeface="Segoe UI"/>
              </a:rPr>
              <a:t>In the U.S. Air Force, for example: </a:t>
            </a:r>
            <a:endParaRPr lang="en-US" sz="1600">
              <a:ea typeface="Calibri"/>
              <a:cs typeface="Calibri"/>
            </a:endParaRPr>
          </a:p>
          <a:p>
            <a:pPr lvl="2"/>
            <a:r>
              <a:rPr lang="en-US" sz="1600">
                <a:latin typeface="Segoe UI"/>
                <a:cs typeface="Segoe UI"/>
              </a:rPr>
              <a:t>The </a:t>
            </a:r>
            <a:r>
              <a:rPr lang="en-US" sz="1600" b="1">
                <a:latin typeface="Segoe UI"/>
                <a:cs typeface="Segoe UI"/>
              </a:rPr>
              <a:t>General of the Air Force</a:t>
            </a:r>
            <a:r>
              <a:rPr lang="en-US" sz="1600">
                <a:latin typeface="Segoe UI"/>
                <a:cs typeface="Segoe UI"/>
              </a:rPr>
              <a:t> is the highest rank.</a:t>
            </a:r>
            <a:endParaRPr lang="en-US" sz="1600">
              <a:ea typeface="Calibri"/>
              <a:cs typeface="Calibri"/>
            </a:endParaRPr>
          </a:p>
          <a:p>
            <a:pPr lvl="2"/>
            <a:r>
              <a:rPr lang="en-US" sz="1600">
                <a:latin typeface="Segoe UI"/>
                <a:cs typeface="Segoe UI"/>
              </a:rPr>
              <a:t>The </a:t>
            </a:r>
            <a:r>
              <a:rPr lang="en-US" sz="1600" b="1">
                <a:latin typeface="Segoe UI"/>
                <a:cs typeface="Segoe UI"/>
              </a:rPr>
              <a:t>Second Lieutenant</a:t>
            </a:r>
            <a:r>
              <a:rPr lang="en-US" sz="1600">
                <a:latin typeface="Segoe UI"/>
                <a:cs typeface="Segoe UI"/>
              </a:rPr>
              <a:t> is the lowest commissioned officer rank.</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64543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white object&#10;&#10;AI-generated content may be incorrect.">
            <a:extLst>
              <a:ext uri="{FF2B5EF4-FFF2-40B4-BE49-F238E27FC236}">
                <a16:creationId xmlns:a16="http://schemas.microsoft.com/office/drawing/2014/main" id="{308D210E-B6AC-BBE7-5AC9-3626BDDAA7E9}"/>
              </a:ext>
            </a:extLst>
          </p:cNvPr>
          <p:cNvPicPr>
            <a:picLocks noChangeAspect="1"/>
          </p:cNvPicPr>
          <p:nvPr/>
        </p:nvPicPr>
        <p:blipFill>
          <a:blip r:embed="rId2"/>
          <a:stretch>
            <a:fillRect/>
          </a:stretch>
        </p:blipFill>
        <p:spPr>
          <a:xfrm>
            <a:off x="444101" y="598323"/>
            <a:ext cx="11302513" cy="5717396"/>
          </a:xfrm>
          <a:prstGeom prst="rect">
            <a:avLst/>
          </a:prstGeom>
        </p:spPr>
      </p:pic>
    </p:spTree>
    <p:extLst>
      <p:ext uri="{BB962C8B-B14F-4D97-AF65-F5344CB8AC3E}">
        <p14:creationId xmlns:p14="http://schemas.microsoft.com/office/powerpoint/2010/main" val="2134298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CDD7D-5FBA-BEDE-3D14-E4084C36ACFF}"/>
              </a:ext>
            </a:extLst>
          </p:cNvPr>
          <p:cNvSpPr>
            <a:spLocks noGrp="1"/>
          </p:cNvSpPr>
          <p:nvPr>
            <p:ph type="title"/>
          </p:nvPr>
        </p:nvSpPr>
        <p:spPr/>
        <p:txBody>
          <a:bodyPr/>
          <a:lstStyle/>
          <a:p>
            <a:pPr algn="ctr">
              <a:spcBef>
                <a:spcPts val="1000"/>
              </a:spcBef>
            </a:pPr>
            <a:br>
              <a:rPr lang="en-US" b="1" dirty="0">
                <a:latin typeface="Calibri"/>
                <a:ea typeface="Calibri"/>
                <a:cs typeface="Calibri"/>
              </a:rPr>
            </a:br>
            <a:r>
              <a:rPr lang="en-US" b="1">
                <a:latin typeface="Calibri"/>
                <a:ea typeface="Calibri"/>
                <a:cs typeface="Calibri"/>
              </a:rPr>
              <a:t>Modern Organizational Structures</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0560C723-8DB6-A6B7-EB50-956ECAC73928}"/>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Many contemporary organizations use </a:t>
            </a:r>
            <a:r>
              <a:rPr lang="en-US" sz="2400" b="1">
                <a:latin typeface="Segoe UI"/>
                <a:cs typeface="Segoe UI"/>
              </a:rPr>
              <a:t>flexible work arrangements</a:t>
            </a:r>
            <a:r>
              <a:rPr lang="en-US" sz="2400">
                <a:latin typeface="Segoe UI"/>
                <a:cs typeface="Segoe UI"/>
              </a:rPr>
              <a:t>: </a:t>
            </a:r>
            <a:endParaRPr lang="en-US" sz="2400">
              <a:ea typeface="Calibri"/>
              <a:cs typeface="Calibri"/>
            </a:endParaRPr>
          </a:p>
          <a:p>
            <a:pPr lvl="1"/>
            <a:r>
              <a:rPr lang="en-US">
                <a:latin typeface="Segoe UI"/>
                <a:cs typeface="Segoe UI"/>
              </a:rPr>
              <a:t>Employee teams</a:t>
            </a:r>
            <a:endParaRPr lang="en-US">
              <a:ea typeface="Calibri"/>
              <a:cs typeface="Calibri"/>
            </a:endParaRPr>
          </a:p>
          <a:p>
            <a:pPr lvl="1"/>
            <a:r>
              <a:rPr lang="en-US">
                <a:latin typeface="Segoe UI"/>
                <a:cs typeface="Segoe UI"/>
              </a:rPr>
              <a:t>Open communication systems</a:t>
            </a:r>
            <a:endParaRPr lang="en-US">
              <a:ea typeface="Calibri"/>
              <a:cs typeface="Calibri"/>
            </a:endParaRPr>
          </a:p>
          <a:p>
            <a:pPr lvl="1"/>
            <a:r>
              <a:rPr lang="en-US">
                <a:latin typeface="Segoe UI"/>
                <a:cs typeface="Segoe UI"/>
              </a:rPr>
              <a:t>Alliances with suppliers</a:t>
            </a:r>
            <a:endParaRPr lang="en-US">
              <a:ea typeface="Calibri"/>
              <a:cs typeface="Calibri"/>
            </a:endParaRPr>
          </a:p>
          <a:p>
            <a:r>
              <a:rPr lang="en-US" sz="2400">
                <a:latin typeface="Segoe UI"/>
                <a:cs typeface="Segoe UI"/>
              </a:rPr>
              <a:t>Work is often defined by </a:t>
            </a:r>
            <a:r>
              <a:rPr lang="en-US" sz="2400" b="1">
                <a:latin typeface="Segoe UI"/>
                <a:cs typeface="Segoe UI"/>
              </a:rPr>
              <a:t>tasks</a:t>
            </a:r>
            <a:r>
              <a:rPr lang="en-US" sz="2400">
                <a:latin typeface="Segoe UI"/>
                <a:cs typeface="Segoe UI"/>
              </a:rPr>
              <a:t>, not strict job roles.</a:t>
            </a:r>
            <a:endParaRPr lang="en-US" sz="2400">
              <a:ea typeface="Calibri"/>
              <a:cs typeface="Calibri"/>
            </a:endParaRPr>
          </a:p>
          <a:p>
            <a:r>
              <a:rPr lang="en-US" sz="2400">
                <a:latin typeface="Segoe UI"/>
                <a:cs typeface="Segoe UI"/>
              </a:rPr>
              <a:t>Workdays are more fluid—work can happen </a:t>
            </a:r>
            <a:r>
              <a:rPr lang="en-US" sz="2400" b="1">
                <a:latin typeface="Segoe UI"/>
                <a:cs typeface="Segoe UI"/>
              </a:rPr>
              <a:t>anytime and anywhere</a:t>
            </a:r>
            <a:r>
              <a:rPr lang="en-US" sz="2400">
                <a:latin typeface="Segoe UI"/>
                <a:cs typeface="Segoe UI"/>
              </a:rPr>
              <a:t>.</a:t>
            </a:r>
            <a:endParaRPr lang="en-US" sz="2400">
              <a:ea typeface="Calibri"/>
              <a:cs typeface="Calibri"/>
            </a:endParaRPr>
          </a:p>
          <a:p>
            <a:endParaRPr lang="en-US">
              <a:ea typeface="Calibri"/>
              <a:cs typeface="Calibri"/>
            </a:endParaRPr>
          </a:p>
        </p:txBody>
      </p:sp>
    </p:spTree>
    <p:extLst>
      <p:ext uri="{BB962C8B-B14F-4D97-AF65-F5344CB8AC3E}">
        <p14:creationId xmlns:p14="http://schemas.microsoft.com/office/powerpoint/2010/main" val="29767218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AC790-6367-CFB2-7184-ABBCF9ACD4A4}"/>
              </a:ext>
            </a:extLst>
          </p:cNvPr>
          <p:cNvSpPr>
            <a:spLocks noGrp="1"/>
          </p:cNvSpPr>
          <p:nvPr>
            <p:ph type="title"/>
          </p:nvPr>
        </p:nvSpPr>
        <p:spPr/>
        <p:txBody>
          <a:bodyPr/>
          <a:lstStyle/>
          <a:p>
            <a:pPr algn="ctr">
              <a:spcBef>
                <a:spcPts val="1000"/>
              </a:spcBef>
            </a:pPr>
            <a:br>
              <a:rPr lang="en-US" sz="3600" b="1" dirty="0">
                <a:latin typeface="Calibri"/>
                <a:ea typeface="Calibri"/>
                <a:cs typeface="Calibri"/>
              </a:rPr>
            </a:br>
            <a:r>
              <a:rPr lang="en-US" sz="3600" b="1">
                <a:latin typeface="Calibri"/>
                <a:ea typeface="Calibri"/>
                <a:cs typeface="Calibri"/>
              </a:rPr>
              <a:t>Role of Managers Regardless of Structure</a:t>
            </a:r>
            <a:endParaRPr lang="en-US" sz="3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C1153FA-C6D2-6111-96AC-BD56DC90A147}"/>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No matter how flexible or traditional the structure is, organizations need </a:t>
            </a:r>
            <a:r>
              <a:rPr lang="en-US" sz="2000" b="1">
                <a:latin typeface="Segoe UI"/>
                <a:cs typeface="Segoe UI"/>
              </a:rPr>
              <a:t>managers to oversee and coordinate work</a:t>
            </a:r>
            <a:r>
              <a:rPr lang="en-US" sz="2000">
                <a:latin typeface="Segoe UI"/>
                <a:cs typeface="Segoe UI"/>
              </a:rPr>
              <a:t>.</a:t>
            </a:r>
            <a:endParaRPr lang="en-US" sz="2000">
              <a:ea typeface="Calibri"/>
              <a:cs typeface="Calibri"/>
            </a:endParaRPr>
          </a:p>
          <a:p>
            <a:r>
              <a:rPr lang="en-US" sz="2000">
                <a:latin typeface="Segoe UI"/>
                <a:cs typeface="Segoe UI"/>
              </a:rPr>
              <a:t>Managers ensure that tasks are completed effectively and that the organization’s purpose is achieved.</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894340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6F280-EE71-5614-D983-D73B8B0106CD}"/>
              </a:ext>
            </a:extLst>
          </p:cNvPr>
          <p:cNvSpPr>
            <a:spLocks noGrp="1"/>
          </p:cNvSpPr>
          <p:nvPr>
            <p:ph type="title"/>
          </p:nvPr>
        </p:nvSpPr>
        <p:spPr/>
        <p:txBody>
          <a:bodyPr/>
          <a:lstStyle/>
          <a:p>
            <a:pPr algn="ctr">
              <a:spcBef>
                <a:spcPts val="1000"/>
              </a:spcBef>
            </a:pPr>
            <a:br>
              <a:rPr lang="en-US" sz="4000" b="1" dirty="0">
                <a:latin typeface="Calibri"/>
                <a:ea typeface="Calibri"/>
                <a:cs typeface="Calibri"/>
              </a:rPr>
            </a:br>
            <a:r>
              <a:rPr lang="en-US" sz="4000" b="1">
                <a:latin typeface="Calibri"/>
                <a:ea typeface="Calibri"/>
                <a:cs typeface="Calibri"/>
              </a:rPr>
              <a:t>Why Are Managers Important?</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2FDFD4E-588D-C004-BF19-EBB6D338A80F}"/>
              </a:ext>
            </a:extLst>
          </p:cNvPr>
          <p:cNvSpPr>
            <a:spLocks noGrp="1"/>
          </p:cNvSpPr>
          <p:nvPr>
            <p:ph idx="1"/>
          </p:nvPr>
        </p:nvSpPr>
        <p:spPr/>
        <p:txBody>
          <a:bodyPr vert="horz" lIns="91440" tIns="45720" rIns="91440" bIns="45720" rtlCol="0" anchor="t">
            <a:normAutofit/>
          </a:bodyPr>
          <a:lstStyle/>
          <a:p>
            <a:r>
              <a:rPr lang="en-US" sz="1600" b="1">
                <a:latin typeface="Segoe UI"/>
                <a:cs typeface="Segoe UI"/>
              </a:rPr>
              <a:t>Managers are essential to organizations</a:t>
            </a:r>
            <a:r>
              <a:rPr lang="en-US" sz="1600">
                <a:latin typeface="Segoe UI"/>
                <a:cs typeface="Segoe UI"/>
              </a:rPr>
              <a:t>, and their importance can be explained in three key reasons.</a:t>
            </a:r>
            <a:endParaRPr lang="en-US" sz="1600">
              <a:ea typeface="Calibri"/>
              <a:cs typeface="Calibri"/>
            </a:endParaRPr>
          </a:p>
          <a:p>
            <a:r>
              <a:rPr lang="en-US" sz="2400" b="1"/>
              <a:t>1. Organizations Need Managerial Skills</a:t>
            </a:r>
            <a:endParaRPr lang="en-US" sz="2400">
              <a:ea typeface="Calibri"/>
              <a:cs typeface="Calibri"/>
            </a:endParaRPr>
          </a:p>
          <a:p>
            <a:r>
              <a:rPr lang="en-US" sz="1600">
                <a:latin typeface="Segoe UI"/>
                <a:cs typeface="Segoe UI"/>
              </a:rPr>
              <a:t>Managers provide crucial skills and abilities, especially during uncertain, complex, or chaotic times.</a:t>
            </a:r>
            <a:endParaRPr lang="en-US" sz="1600">
              <a:ea typeface="Calibri"/>
              <a:cs typeface="Calibri"/>
            </a:endParaRPr>
          </a:p>
          <a:p>
            <a:r>
              <a:rPr lang="en-US" sz="1600">
                <a:latin typeface="Segoe UI"/>
                <a:cs typeface="Segoe UI"/>
              </a:rPr>
              <a:t>They help organizations respond to: </a:t>
            </a:r>
            <a:endParaRPr lang="en-US" sz="1600">
              <a:ea typeface="Calibri"/>
              <a:cs typeface="Calibri"/>
            </a:endParaRPr>
          </a:p>
          <a:p>
            <a:pPr lvl="1"/>
            <a:r>
              <a:rPr lang="en-US" sz="1600">
                <a:latin typeface="Segoe UI"/>
                <a:cs typeface="Segoe UI"/>
              </a:rPr>
              <a:t>Changing workforce dynamics</a:t>
            </a:r>
            <a:endParaRPr lang="en-US" sz="1600">
              <a:ea typeface="Calibri"/>
              <a:cs typeface="Calibri"/>
            </a:endParaRPr>
          </a:p>
          <a:p>
            <a:pPr lvl="1"/>
            <a:r>
              <a:rPr lang="en-US" sz="1600">
                <a:latin typeface="Segoe UI"/>
                <a:cs typeface="Segoe UI"/>
              </a:rPr>
              <a:t>Global economic uncertainty</a:t>
            </a:r>
            <a:endParaRPr lang="en-US" sz="1600">
              <a:ea typeface="Calibri"/>
              <a:cs typeface="Calibri"/>
            </a:endParaRPr>
          </a:p>
          <a:p>
            <a:pPr lvl="1"/>
            <a:r>
              <a:rPr lang="en-US" sz="1600">
                <a:latin typeface="Segoe UI"/>
                <a:cs typeface="Segoe UI"/>
              </a:rPr>
              <a:t>Rapid technological change</a:t>
            </a:r>
            <a:endParaRPr lang="en-US" sz="1600">
              <a:ea typeface="Calibri"/>
              <a:cs typeface="Calibri"/>
            </a:endParaRPr>
          </a:p>
          <a:p>
            <a:endParaRPr lang="en-US" sz="1100" dirty="0">
              <a:latin typeface="Segoe UI"/>
              <a:ea typeface="Calibri"/>
              <a:cs typeface="Segoe UI"/>
            </a:endParaRPr>
          </a:p>
          <a:p>
            <a:r>
              <a:rPr lang="en-US" sz="2400" b="1">
                <a:latin typeface="Calibri"/>
                <a:ea typeface="Calibri"/>
                <a:cs typeface="Calibri"/>
              </a:rPr>
              <a:t>2. Managers Ensure Work Gets Done</a:t>
            </a:r>
            <a:endParaRPr lang="en-US" sz="2400">
              <a:latin typeface="Calibri"/>
              <a:ea typeface="Calibri"/>
              <a:cs typeface="Calibri"/>
            </a:endParaRPr>
          </a:p>
          <a:p>
            <a:r>
              <a:rPr lang="en-US" sz="1600">
                <a:latin typeface="Segoe UI"/>
                <a:ea typeface="Calibri"/>
                <a:cs typeface="Segoe UI"/>
              </a:rPr>
              <a:t>Managers </a:t>
            </a:r>
            <a:r>
              <a:rPr lang="en-US" sz="1600" b="1">
                <a:latin typeface="Segoe UI"/>
                <a:ea typeface="Calibri"/>
                <a:cs typeface="Segoe UI"/>
              </a:rPr>
              <a:t>create and coordinate</a:t>
            </a:r>
            <a:r>
              <a:rPr lang="en-US" sz="1600">
                <a:latin typeface="Segoe UI"/>
                <a:ea typeface="Calibri"/>
                <a:cs typeface="Segoe UI"/>
              </a:rPr>
              <a:t> work environments and systems.</a:t>
            </a:r>
            <a:endParaRPr lang="en-US" sz="1600">
              <a:ea typeface="Calibri"/>
              <a:cs typeface="Calibri"/>
            </a:endParaRPr>
          </a:p>
          <a:p>
            <a:r>
              <a:rPr lang="en-US" sz="1600">
                <a:latin typeface="Segoe UI"/>
                <a:ea typeface="Calibri"/>
                <a:cs typeface="Segoe UI"/>
              </a:rPr>
              <a:t>They make sure tasks are performed effectively.</a:t>
            </a:r>
            <a:endParaRPr lang="en-US" sz="1600">
              <a:ea typeface="Calibri"/>
              <a:cs typeface="Calibri"/>
            </a:endParaRPr>
          </a:p>
          <a:p>
            <a:r>
              <a:rPr lang="en-US" sz="1600" dirty="0">
                <a:latin typeface="Segoe UI"/>
                <a:ea typeface="Calibri"/>
                <a:cs typeface="Segoe UI"/>
              </a:rPr>
              <a:t>If work falls behind or fails, managers identify the causes and get things back on track.</a:t>
            </a:r>
            <a:endParaRPr lang="en-US" sz="1600">
              <a:ea typeface="Calibri"/>
              <a:cs typeface="Calibri"/>
            </a:endParaRPr>
          </a:p>
          <a:p>
            <a:endParaRPr lang="en-US" sz="3200" b="1" dirty="0">
              <a:ea typeface="Calibri"/>
              <a:cs typeface="Calibri"/>
            </a:endParaRPr>
          </a:p>
          <a:p>
            <a:endParaRPr lang="en-US">
              <a:ea typeface="Calibri"/>
              <a:cs typeface="Calibri"/>
            </a:endParaRPr>
          </a:p>
        </p:txBody>
      </p:sp>
    </p:spTree>
    <p:extLst>
      <p:ext uri="{BB962C8B-B14F-4D97-AF65-F5344CB8AC3E}">
        <p14:creationId xmlns:p14="http://schemas.microsoft.com/office/powerpoint/2010/main" val="40422266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5DCC-9DCB-2FE0-1089-E23C4CBCF9B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350286B-CF00-1682-D2BF-497ACE6045DC}"/>
              </a:ext>
            </a:extLst>
          </p:cNvPr>
          <p:cNvSpPr>
            <a:spLocks noGrp="1"/>
          </p:cNvSpPr>
          <p:nvPr>
            <p:ph idx="1"/>
          </p:nvPr>
        </p:nvSpPr>
        <p:spPr/>
        <p:txBody>
          <a:bodyPr vert="horz" lIns="91440" tIns="45720" rIns="91440" bIns="45720" rtlCol="0" anchor="t">
            <a:normAutofit/>
          </a:bodyPr>
          <a:lstStyle/>
          <a:p>
            <a:r>
              <a:rPr lang="en-US" b="1"/>
              <a:t>3. Managers Impact Organizational Performance</a:t>
            </a:r>
            <a:endParaRPr lang="en-US">
              <a:ea typeface="Calibri" panose="020F0502020204030204"/>
              <a:cs typeface="Calibri" panose="020F0502020204030204"/>
            </a:endParaRPr>
          </a:p>
          <a:p>
            <a:r>
              <a:rPr lang="en-US" sz="1600">
                <a:latin typeface="Segoe UI"/>
                <a:cs typeface="Segoe UI"/>
              </a:rPr>
              <a:t>Research from the </a:t>
            </a:r>
            <a:r>
              <a:rPr lang="en-US" sz="1600" b="1">
                <a:latin typeface="Segoe UI"/>
                <a:cs typeface="Segoe UI"/>
              </a:rPr>
              <a:t>Gallup Organization</a:t>
            </a:r>
            <a:r>
              <a:rPr lang="en-US" sz="1600">
                <a:latin typeface="Segoe UI"/>
                <a:cs typeface="Segoe UI"/>
              </a:rPr>
              <a:t> shows: </a:t>
            </a:r>
            <a:endParaRPr lang="en-US" sz="1600">
              <a:ea typeface="Calibri"/>
              <a:cs typeface="Calibri"/>
            </a:endParaRPr>
          </a:p>
          <a:p>
            <a:pPr lvl="1"/>
            <a:r>
              <a:rPr lang="en-US" sz="1600">
                <a:latin typeface="Segoe UI"/>
                <a:cs typeface="Segoe UI"/>
              </a:rPr>
              <a:t>The strongest factor influencing employee productivity and loyalty is the </a:t>
            </a:r>
            <a:r>
              <a:rPr lang="en-US" sz="1600" b="1">
                <a:latin typeface="Segoe UI"/>
                <a:cs typeface="Segoe UI"/>
              </a:rPr>
              <a:t>quality of the relationship between employees and their managers</a:t>
            </a:r>
            <a:r>
              <a:rPr lang="en-US" sz="1600">
                <a:latin typeface="Segoe UI"/>
                <a:cs typeface="Segoe UI"/>
              </a:rPr>
              <a:t>.</a:t>
            </a:r>
            <a:endParaRPr lang="en-US" sz="1600">
              <a:ea typeface="Calibri"/>
              <a:cs typeface="Calibri"/>
            </a:endParaRPr>
          </a:p>
          <a:p>
            <a:r>
              <a:rPr lang="en-US" sz="1600">
                <a:latin typeface="Segoe UI"/>
                <a:cs typeface="Segoe UI"/>
              </a:rPr>
              <a:t>Towers Watson’s findings: </a:t>
            </a:r>
            <a:endParaRPr lang="en-US" sz="1600">
              <a:ea typeface="Calibri"/>
              <a:cs typeface="Calibri"/>
            </a:endParaRPr>
          </a:p>
          <a:p>
            <a:pPr lvl="1"/>
            <a:r>
              <a:rPr lang="en-US" sz="1600">
                <a:latin typeface="Segoe UI"/>
                <a:cs typeface="Segoe UI"/>
              </a:rPr>
              <a:t>Companies with highly engaged employees see major financial benefits.</a:t>
            </a:r>
            <a:endParaRPr lang="en-US" sz="1600">
              <a:ea typeface="Calibri"/>
              <a:cs typeface="Calibri"/>
            </a:endParaRPr>
          </a:p>
          <a:p>
            <a:pPr lvl="1"/>
            <a:r>
              <a:rPr lang="en-US" sz="1600">
                <a:latin typeface="Segoe UI"/>
                <a:cs typeface="Segoe UI"/>
              </a:rPr>
              <a:t>Good managers can lead to: </a:t>
            </a:r>
            <a:endParaRPr lang="en-US" sz="1600">
              <a:ea typeface="Calibri"/>
              <a:cs typeface="Calibri"/>
            </a:endParaRPr>
          </a:p>
          <a:p>
            <a:pPr lvl="2"/>
            <a:r>
              <a:rPr lang="en-US" sz="1600">
                <a:latin typeface="Segoe UI"/>
                <a:cs typeface="Segoe UI"/>
              </a:rPr>
              <a:t>48% higher profitability</a:t>
            </a:r>
            <a:endParaRPr lang="en-US" sz="1600">
              <a:ea typeface="Calibri"/>
              <a:cs typeface="Calibri"/>
            </a:endParaRPr>
          </a:p>
          <a:p>
            <a:pPr lvl="2"/>
            <a:r>
              <a:rPr lang="en-US" sz="1600">
                <a:latin typeface="Segoe UI"/>
                <a:cs typeface="Segoe UI"/>
              </a:rPr>
              <a:t>22% increased productivity</a:t>
            </a:r>
            <a:endParaRPr lang="en-US" sz="1600">
              <a:ea typeface="Calibri"/>
              <a:cs typeface="Calibri"/>
            </a:endParaRPr>
          </a:p>
          <a:p>
            <a:pPr lvl="2"/>
            <a:r>
              <a:rPr lang="en-US" sz="1600">
                <a:latin typeface="Segoe UI"/>
                <a:cs typeface="Segoe UI"/>
              </a:rPr>
              <a:t>30% higher employee engagement</a:t>
            </a:r>
            <a:endParaRPr lang="en-US" sz="1600">
              <a:ea typeface="Calibri"/>
              <a:cs typeface="Calibri"/>
            </a:endParaRPr>
          </a:p>
          <a:p>
            <a:pPr lvl="2"/>
            <a:r>
              <a:rPr lang="en-US" sz="1600">
                <a:latin typeface="Segoe UI"/>
                <a:cs typeface="Segoe UI"/>
              </a:rPr>
              <a:t>17% better customer engagement</a:t>
            </a:r>
            <a:endParaRPr lang="en-US" sz="1600">
              <a:ea typeface="Calibri"/>
              <a:cs typeface="Calibri"/>
            </a:endParaRPr>
          </a:p>
          <a:p>
            <a:pPr lvl="2"/>
            <a:r>
              <a:rPr lang="en-US" sz="1600">
                <a:latin typeface="Segoe UI"/>
                <a:cs typeface="Segoe UI"/>
              </a:rPr>
              <a:t>19% lower turnover</a:t>
            </a:r>
            <a:endParaRPr lang="en-US" sz="1600">
              <a:ea typeface="Calibri"/>
              <a:cs typeface="Calibri"/>
            </a:endParaRPr>
          </a:p>
          <a:p>
            <a:r>
              <a:rPr lang="en-US" sz="1600">
                <a:latin typeface="Segoe UI"/>
                <a:cs typeface="Segoe UI"/>
              </a:rPr>
              <a:t>Manager quality is often the </a:t>
            </a:r>
            <a:r>
              <a:rPr lang="en-US" sz="1600" b="1">
                <a:latin typeface="Segoe UI"/>
                <a:cs typeface="Segoe UI"/>
              </a:rPr>
              <a:t>single largest influence</a:t>
            </a:r>
            <a:r>
              <a:rPr lang="en-US" sz="1600">
                <a:latin typeface="Segoe UI"/>
                <a:cs typeface="Segoe UI"/>
              </a:rPr>
              <a:t> on employee engagement.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868542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diagram of a company&#10;&#10;AI-generated content may be incorrect.">
            <a:extLst>
              <a:ext uri="{FF2B5EF4-FFF2-40B4-BE49-F238E27FC236}">
                <a16:creationId xmlns:a16="http://schemas.microsoft.com/office/drawing/2014/main" id="{494A4DB0-FEE3-0FDF-29A8-115B9F7C6560}"/>
              </a:ext>
            </a:extLst>
          </p:cNvPr>
          <p:cNvPicPr>
            <a:picLocks noChangeAspect="1"/>
          </p:cNvPicPr>
          <p:nvPr/>
        </p:nvPicPr>
        <p:blipFill>
          <a:blip r:embed="rId2"/>
          <a:stretch>
            <a:fillRect/>
          </a:stretch>
        </p:blipFill>
        <p:spPr>
          <a:xfrm>
            <a:off x="457200" y="490844"/>
            <a:ext cx="11277600" cy="5876312"/>
          </a:xfrm>
          <a:prstGeom prst="rect">
            <a:avLst/>
          </a:prstGeom>
        </p:spPr>
      </p:pic>
    </p:spTree>
    <p:extLst>
      <p:ext uri="{BB962C8B-B14F-4D97-AF65-F5344CB8AC3E}">
        <p14:creationId xmlns:p14="http://schemas.microsoft.com/office/powerpoint/2010/main" val="3933781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2E42-7DD7-D826-1C3F-25ABB8578F66}"/>
              </a:ext>
            </a:extLst>
          </p:cNvPr>
          <p:cNvSpPr>
            <a:spLocks noGrp="1"/>
          </p:cNvSpPr>
          <p:nvPr>
            <p:ph type="title"/>
          </p:nvPr>
        </p:nvSpPr>
        <p:spPr/>
        <p:txBody>
          <a:bodyPr/>
          <a:lstStyle/>
          <a:p>
            <a:pPr algn="ctr">
              <a:spcBef>
                <a:spcPts val="1000"/>
              </a:spcBef>
            </a:pPr>
            <a:r>
              <a:rPr lang="en-US" sz="4000" b="1">
                <a:latin typeface="Calibri"/>
                <a:ea typeface="Calibri"/>
                <a:cs typeface="Calibri"/>
              </a:rPr>
              <a:t>What Is Management?</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12C0F3E-0606-02D8-1331-74DDBCA7E77F}"/>
              </a:ext>
            </a:extLst>
          </p:cNvPr>
          <p:cNvSpPr>
            <a:spLocks noGrp="1"/>
          </p:cNvSpPr>
          <p:nvPr>
            <p:ph idx="1"/>
          </p:nvPr>
        </p:nvSpPr>
        <p:spPr/>
        <p:txBody>
          <a:bodyPr vert="horz" lIns="91440" tIns="45720" rIns="91440" bIns="45720" rtlCol="0" anchor="t">
            <a:normAutofit/>
          </a:bodyPr>
          <a:lstStyle/>
          <a:p>
            <a:r>
              <a:rPr lang="en-US" b="1"/>
              <a:t>Management vs. Managers</a:t>
            </a:r>
            <a:endParaRPr lang="en-US">
              <a:ea typeface="Calibri" panose="020F0502020204030204"/>
              <a:cs typeface="Calibri" panose="020F0502020204030204"/>
            </a:endParaRPr>
          </a:p>
          <a:p>
            <a:r>
              <a:rPr lang="en-US" sz="2000">
                <a:latin typeface="Segoe UI"/>
                <a:cs typeface="Segoe UI"/>
              </a:rPr>
              <a:t>Management involves </a:t>
            </a:r>
            <a:r>
              <a:rPr lang="en-US" sz="2000" b="1">
                <a:latin typeface="Segoe UI"/>
                <a:cs typeface="Segoe UI"/>
              </a:rPr>
              <a:t>coordinating and overseeing the work activities of others</a:t>
            </a:r>
            <a:r>
              <a:rPr lang="en-US" sz="2000">
                <a:latin typeface="Segoe UI"/>
                <a:cs typeface="Segoe UI"/>
              </a:rPr>
              <a:t>.</a:t>
            </a:r>
            <a:endParaRPr lang="en-US" sz="2000" dirty="0">
              <a:ea typeface="Calibri"/>
              <a:cs typeface="Calibri"/>
            </a:endParaRPr>
          </a:p>
          <a:p>
            <a:r>
              <a:rPr lang="en-US" sz="2000">
                <a:latin typeface="Segoe UI"/>
                <a:cs typeface="Segoe UI"/>
              </a:rPr>
              <a:t>Its goal is to ensure activities are completed </a:t>
            </a:r>
            <a:r>
              <a:rPr lang="en-US" sz="2000" b="1">
                <a:latin typeface="Segoe UI"/>
                <a:cs typeface="Segoe UI"/>
              </a:rPr>
              <a:t>efficiently</a:t>
            </a:r>
            <a:r>
              <a:rPr lang="en-US" sz="2000">
                <a:latin typeface="Segoe UI"/>
                <a:cs typeface="Segoe UI"/>
              </a:rPr>
              <a:t> and </a:t>
            </a:r>
            <a:r>
              <a:rPr lang="en-US" sz="2000" b="1">
                <a:latin typeface="Segoe UI"/>
                <a:cs typeface="Segoe UI"/>
              </a:rPr>
              <a:t>effectively</a:t>
            </a:r>
            <a:r>
              <a:rPr lang="en-US" sz="2000">
                <a:latin typeface="Segoe UI"/>
                <a:cs typeface="Segoe UI"/>
              </a:rPr>
              <a:t>.</a:t>
            </a:r>
            <a:endParaRPr lang="en-US" sz="2000" dirty="0">
              <a:ea typeface="Calibri"/>
              <a:cs typeface="Calibri"/>
            </a:endParaRPr>
          </a:p>
          <a:p>
            <a:r>
              <a:rPr lang="en-US" sz="2000">
                <a:latin typeface="Segoe UI"/>
                <a:cs typeface="Segoe UI"/>
              </a:rPr>
              <a:t>Coordinating and overseeing others’ work distinguishes management roles from non‑managerial roles.</a:t>
            </a:r>
            <a:endParaRPr lang="en-US" sz="2000" dirty="0">
              <a:ea typeface="Calibri"/>
              <a:cs typeface="Calibri"/>
            </a:endParaRPr>
          </a:p>
          <a:p>
            <a:r>
              <a:rPr lang="en-US" sz="2000">
                <a:latin typeface="Segoe UI"/>
                <a:cs typeface="Segoe UI"/>
              </a:rPr>
              <a:t>Management does </a:t>
            </a:r>
            <a:r>
              <a:rPr lang="en-US" sz="2000" b="1">
                <a:latin typeface="Segoe UI"/>
                <a:cs typeface="Segoe UI"/>
              </a:rPr>
              <a:t>not</a:t>
            </a:r>
            <a:r>
              <a:rPr lang="en-US" sz="2000">
                <a:latin typeface="Segoe UI"/>
                <a:cs typeface="Segoe UI"/>
              </a:rPr>
              <a:t> mean people can work however or whenever they want.</a:t>
            </a:r>
            <a:endParaRPr lang="en-US" sz="2000" dirty="0">
              <a:ea typeface="Calibri"/>
              <a:cs typeface="Calibri"/>
            </a:endParaRPr>
          </a:p>
          <a:p>
            <a:r>
              <a:rPr lang="en-US" sz="2000">
                <a:latin typeface="Segoe UI"/>
                <a:cs typeface="Segoe UI"/>
              </a:rPr>
              <a:t>Instead, management ensures work is done properly by those responsible for completing it.</a:t>
            </a:r>
            <a:endParaRPr lang="en-US" sz="2000" dirty="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1126023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D29FA-013E-50AB-C212-217225C45534}"/>
              </a:ext>
            </a:extLst>
          </p:cNvPr>
          <p:cNvSpPr>
            <a:spLocks noGrp="1"/>
          </p:cNvSpPr>
          <p:nvPr>
            <p:ph type="title"/>
          </p:nvPr>
        </p:nvSpPr>
        <p:spPr/>
        <p:txBody>
          <a:bodyPr>
            <a:normAutofit/>
          </a:bodyPr>
          <a:lstStyle/>
          <a:p>
            <a:pPr algn="ctr"/>
            <a:r>
              <a:rPr lang="en-US" b="1">
                <a:solidFill>
                  <a:srgbClr val="0A0A0A"/>
                </a:solidFill>
                <a:highlight>
                  <a:srgbClr val="FFFFFF"/>
                </a:highlight>
                <a:latin typeface="Calibri"/>
                <a:ea typeface="Calibri"/>
                <a:cs typeface="Calibri"/>
              </a:rPr>
              <a:t>Effectiveness and Efficiency</a:t>
            </a:r>
            <a:endParaRPr lang="en-US">
              <a:ea typeface="Calibri Light"/>
              <a:cs typeface="Calibri Light"/>
            </a:endParaRPr>
          </a:p>
        </p:txBody>
      </p:sp>
      <p:sp>
        <p:nvSpPr>
          <p:cNvPr id="3" name="Content Placeholder 2">
            <a:extLst>
              <a:ext uri="{FF2B5EF4-FFF2-40B4-BE49-F238E27FC236}">
                <a16:creationId xmlns:a16="http://schemas.microsoft.com/office/drawing/2014/main" id="{09D6ABAC-747B-43AC-B460-EF03B732A08C}"/>
              </a:ext>
            </a:extLst>
          </p:cNvPr>
          <p:cNvSpPr>
            <a:spLocks noGrp="1"/>
          </p:cNvSpPr>
          <p:nvPr>
            <p:ph idx="1"/>
          </p:nvPr>
        </p:nvSpPr>
        <p:spPr/>
        <p:txBody>
          <a:bodyPr vert="horz" lIns="91440" tIns="45720" rIns="91440" bIns="45720" rtlCol="0" anchor="t">
            <a:normAutofit lnSpcReduction="10000"/>
          </a:bodyPr>
          <a:lstStyle/>
          <a:p>
            <a:r>
              <a:rPr lang="en-US" sz="2400" dirty="0">
                <a:solidFill>
                  <a:srgbClr val="0A0A0A"/>
                </a:solidFill>
                <a:highlight>
                  <a:srgbClr val="FFFFFF"/>
                </a:highlight>
                <a:ea typeface="+mn-lt"/>
                <a:cs typeface="+mn-lt"/>
              </a:rPr>
              <a:t>Effective means achieving the desired goal or producing the intended result ("doing the right things"), while efficient means accomplishing tasks with minimal waste of time, effort, or resources ("doing things right"). </a:t>
            </a:r>
            <a:r>
              <a:rPr lang="en-US" sz="2400" dirty="0">
                <a:solidFill>
                  <a:srgbClr val="001D35"/>
                </a:solidFill>
                <a:ea typeface="+mn-lt"/>
                <a:cs typeface="+mn-lt"/>
              </a:rPr>
              <a:t>Effectiveness focuses on the outcome, whereas efficiency focuses on the process</a:t>
            </a:r>
            <a:r>
              <a:rPr lang="en-US" sz="2400" dirty="0">
                <a:solidFill>
                  <a:srgbClr val="0A0A0A"/>
                </a:solidFill>
                <a:highlight>
                  <a:srgbClr val="FFFFFF"/>
                </a:highlight>
                <a:ea typeface="+mn-lt"/>
                <a:cs typeface="+mn-lt"/>
              </a:rPr>
              <a:t>. The best approach often combines both to achieve goals efficiently</a:t>
            </a:r>
          </a:p>
          <a:p>
            <a:r>
              <a:rPr lang="en-US" sz="2400" b="1">
                <a:solidFill>
                  <a:srgbClr val="0A0A0A"/>
                </a:solidFill>
                <a:highlight>
                  <a:srgbClr val="FFFFFF"/>
                </a:highlight>
                <a:ea typeface="+mn-lt"/>
                <a:cs typeface="+mn-lt"/>
              </a:rPr>
              <a:t>Examples:</a:t>
            </a:r>
            <a:endParaRPr lang="en-US" sz="2400">
              <a:solidFill>
                <a:srgbClr val="0A0A0A"/>
              </a:solidFill>
              <a:highlight>
                <a:srgbClr val="FFFFFF"/>
              </a:highlight>
              <a:ea typeface="Calibri"/>
              <a:cs typeface="Calibri"/>
            </a:endParaRPr>
          </a:p>
          <a:p>
            <a:r>
              <a:rPr lang="en-US" sz="2400" b="1" dirty="0">
                <a:solidFill>
                  <a:srgbClr val="0A0A0A"/>
                </a:solidFill>
                <a:highlight>
                  <a:srgbClr val="FFFFFF"/>
                </a:highlight>
                <a:ea typeface="+mn-lt"/>
                <a:cs typeface="+mn-lt"/>
              </a:rPr>
              <a:t>Effective but not Efficient:</a:t>
            </a:r>
            <a:r>
              <a:rPr lang="en-US" sz="2400" dirty="0">
                <a:solidFill>
                  <a:srgbClr val="0A0A0A"/>
                </a:solidFill>
                <a:highlight>
                  <a:srgbClr val="FFFFFF"/>
                </a:highlight>
                <a:ea typeface="+mn-lt"/>
                <a:cs typeface="+mn-lt"/>
              </a:rPr>
              <a:t> Spending 10 hours to perfectly complete a report that was needed tomorrow. The goal was met, but not in a timely manner.</a:t>
            </a:r>
            <a:endParaRPr lang="en-US" sz="2400">
              <a:ea typeface="Calibri"/>
              <a:cs typeface="Calibri"/>
            </a:endParaRPr>
          </a:p>
          <a:p>
            <a:r>
              <a:rPr lang="en-US" sz="2400" b="1">
                <a:solidFill>
                  <a:srgbClr val="0A0A0A"/>
                </a:solidFill>
                <a:highlight>
                  <a:srgbClr val="FFFFFF"/>
                </a:highlight>
                <a:ea typeface="+mn-lt"/>
                <a:cs typeface="+mn-lt"/>
              </a:rPr>
              <a:t>Efficient but not Effective:</a:t>
            </a:r>
            <a:r>
              <a:rPr lang="en-US" sz="2400">
                <a:solidFill>
                  <a:srgbClr val="0A0A0A"/>
                </a:solidFill>
                <a:highlight>
                  <a:srgbClr val="FFFFFF"/>
                </a:highlight>
                <a:ea typeface="+mn-lt"/>
                <a:cs typeface="+mn-lt"/>
              </a:rPr>
              <a:t> Rapidly fixing the wrong computer issue. The process was fast, but the goal (fixing the computer) was not achieved.</a:t>
            </a:r>
            <a:endParaRPr lang="en-US" sz="2400">
              <a:ea typeface="Calibri"/>
              <a:cs typeface="Calibri"/>
            </a:endParaRPr>
          </a:p>
          <a:p>
            <a:r>
              <a:rPr lang="en-US" sz="2400" b="1">
                <a:solidFill>
                  <a:srgbClr val="0A0A0A"/>
                </a:solidFill>
                <a:highlight>
                  <a:srgbClr val="FFFFFF"/>
                </a:highlight>
                <a:ea typeface="+mn-lt"/>
                <a:cs typeface="+mn-lt"/>
              </a:rPr>
              <a:t>Both:</a:t>
            </a:r>
            <a:r>
              <a:rPr lang="en-US" sz="2400">
                <a:solidFill>
                  <a:srgbClr val="0A0A0A"/>
                </a:solidFill>
                <a:highlight>
                  <a:srgbClr val="FFFFFF"/>
                </a:highlight>
                <a:ea typeface="+mn-lt"/>
                <a:cs typeface="+mn-lt"/>
              </a:rPr>
              <a:t> Using a new software tool to complete a report in 2 hours instead of 10, with high accuracy.</a:t>
            </a:r>
            <a:endParaRPr lang="en-US" sz="2400">
              <a:ea typeface="Calibri"/>
              <a:cs typeface="Calibri"/>
            </a:endParaRPr>
          </a:p>
          <a:p>
            <a:endParaRPr lang="en-US" sz="4400" dirty="0">
              <a:solidFill>
                <a:srgbClr val="0A0A0A"/>
              </a:solidFill>
              <a:highlight>
                <a:srgbClr val="FFFFFF"/>
              </a:highlight>
              <a:ea typeface="Calibri"/>
              <a:cs typeface="Calibri"/>
            </a:endParaRPr>
          </a:p>
        </p:txBody>
      </p:sp>
    </p:spTree>
    <p:extLst>
      <p:ext uri="{BB962C8B-B14F-4D97-AF65-F5344CB8AC3E}">
        <p14:creationId xmlns:p14="http://schemas.microsoft.com/office/powerpoint/2010/main" val="38617068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E63E-5E6E-F8AB-168C-345FA5CCC1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1FA6DA7-E87D-DFB5-A467-A9E4F9D44A64}"/>
              </a:ext>
            </a:extLst>
          </p:cNvPr>
          <p:cNvSpPr>
            <a:spLocks noGrp="1"/>
          </p:cNvSpPr>
          <p:nvPr>
            <p:ph idx="1"/>
          </p:nvPr>
        </p:nvSpPr>
        <p:spPr/>
        <p:txBody>
          <a:bodyPr vert="horz" lIns="91440" tIns="45720" rIns="91440" bIns="45720" rtlCol="0" anchor="t">
            <a:normAutofit/>
          </a:bodyPr>
          <a:lstStyle/>
          <a:p>
            <a:r>
              <a:rPr lang="en-US" b="1"/>
              <a:t>Efficiency</a:t>
            </a:r>
            <a:endParaRPr lang="en-US">
              <a:ea typeface="Calibri" panose="020F0502020204030204"/>
              <a:cs typeface="Calibri" panose="020F0502020204030204"/>
            </a:endParaRPr>
          </a:p>
          <a:p>
            <a:r>
              <a:rPr lang="en-US" sz="1600">
                <a:latin typeface="Segoe UI"/>
                <a:cs typeface="Segoe UI"/>
              </a:rPr>
              <a:t>Efficiency = </a:t>
            </a:r>
            <a:r>
              <a:rPr lang="en-US" sz="1600" b="1">
                <a:latin typeface="Segoe UI"/>
                <a:cs typeface="Segoe UI"/>
              </a:rPr>
              <a:t>doing things right</a:t>
            </a:r>
            <a:r>
              <a:rPr lang="en-US" sz="1600">
                <a:latin typeface="Segoe UI"/>
                <a:cs typeface="Segoe UI"/>
              </a:rPr>
              <a:t>.</a:t>
            </a:r>
            <a:endParaRPr lang="en-US" sz="1600">
              <a:ea typeface="Calibri"/>
              <a:cs typeface="Calibri"/>
            </a:endParaRPr>
          </a:p>
          <a:p>
            <a:r>
              <a:rPr lang="en-US" sz="1600" dirty="0">
                <a:latin typeface="Segoe UI"/>
                <a:cs typeface="Segoe UI"/>
              </a:rPr>
              <a:t>It focuses on using the </a:t>
            </a:r>
            <a:r>
              <a:rPr lang="en-US" sz="1600" b="1" dirty="0">
                <a:latin typeface="Segoe UI"/>
                <a:cs typeface="Segoe UI"/>
              </a:rPr>
              <a:t>least amount of resources</a:t>
            </a:r>
            <a:r>
              <a:rPr lang="en-US" sz="1600" dirty="0">
                <a:latin typeface="Segoe UI"/>
                <a:cs typeface="Segoe UI"/>
              </a:rPr>
              <a:t> (time, money, people, equipment) to get maximum output.</a:t>
            </a:r>
            <a:endParaRPr lang="en-US" sz="1600">
              <a:ea typeface="Calibri"/>
              <a:cs typeface="Calibri"/>
            </a:endParaRPr>
          </a:p>
          <a:p>
            <a:r>
              <a:rPr lang="en-US" sz="1600">
                <a:latin typeface="Segoe UI"/>
                <a:cs typeface="Segoe UI"/>
              </a:rPr>
              <a:t>Efficient management tries to </a:t>
            </a:r>
            <a:r>
              <a:rPr lang="en-US" sz="1600" b="1">
                <a:latin typeface="Segoe UI"/>
                <a:cs typeface="Segoe UI"/>
              </a:rPr>
              <a:t>avoid waste</a:t>
            </a:r>
            <a:r>
              <a:rPr lang="en-US" sz="1600">
                <a:latin typeface="Segoe UI"/>
                <a:cs typeface="Segoe UI"/>
              </a:rPr>
              <a:t>.</a:t>
            </a:r>
            <a:endParaRPr lang="en-US" sz="1600">
              <a:ea typeface="Calibri"/>
              <a:cs typeface="Calibri"/>
            </a:endParaRPr>
          </a:p>
          <a:p>
            <a:r>
              <a:rPr lang="en-US" sz="1600">
                <a:latin typeface="Segoe UI"/>
                <a:cs typeface="Segoe UI"/>
              </a:rPr>
              <a:t>Example: Southwest Airlines increases efficiency by: </a:t>
            </a:r>
            <a:endParaRPr lang="en-US" sz="1600">
              <a:ea typeface="Calibri"/>
              <a:cs typeface="Calibri"/>
            </a:endParaRPr>
          </a:p>
          <a:p>
            <a:pPr lvl="1"/>
            <a:r>
              <a:rPr lang="en-US" sz="1600" dirty="0">
                <a:latin typeface="Segoe UI"/>
                <a:cs typeface="Segoe UI"/>
              </a:rPr>
              <a:t>Using only one aircraft model</a:t>
            </a:r>
            <a:endParaRPr lang="en-US" sz="1600">
              <a:ea typeface="Calibri"/>
              <a:cs typeface="Calibri"/>
            </a:endParaRPr>
          </a:p>
          <a:p>
            <a:pPr lvl="1"/>
            <a:r>
              <a:rPr lang="en-US" sz="1600">
                <a:latin typeface="Segoe UI"/>
                <a:cs typeface="Segoe UI"/>
              </a:rPr>
              <a:t>Simplifying training, scheduling, and maintenance</a:t>
            </a:r>
            <a:endParaRPr lang="en-US" sz="1600">
              <a:ea typeface="Calibri"/>
              <a:cs typeface="Calibri"/>
            </a:endParaRPr>
          </a:p>
          <a:p>
            <a:pPr lvl="1"/>
            <a:r>
              <a:rPr lang="en-US" sz="1600">
                <a:latin typeface="Segoe UI"/>
                <a:cs typeface="Segoe UI"/>
              </a:rPr>
              <a:t>Reducing costs for pilots, mechanics, and operations</a:t>
            </a:r>
            <a:endParaRPr lang="en-US" sz="1600">
              <a:ea typeface="Calibri"/>
              <a:cs typeface="Calibri"/>
            </a:endParaRPr>
          </a:p>
          <a:p>
            <a:r>
              <a:rPr lang="en-US" sz="1600">
                <a:latin typeface="Segoe UI"/>
                <a:cs typeface="Segoe UI"/>
              </a:rPr>
              <a:t>Efficient practices helped the airline remain profitable for many consecutive years.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329839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F0171-A21C-8986-48FE-2C1F2F713C0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E24D44-ED3D-10B5-0B05-5F981543C82C}"/>
              </a:ext>
            </a:extLst>
          </p:cNvPr>
          <p:cNvSpPr>
            <a:spLocks noGrp="1"/>
          </p:cNvSpPr>
          <p:nvPr>
            <p:ph idx="1"/>
          </p:nvPr>
        </p:nvSpPr>
        <p:spPr/>
        <p:txBody>
          <a:bodyPr vert="horz" lIns="91440" tIns="45720" rIns="91440" bIns="45720" rtlCol="0" anchor="t">
            <a:normAutofit/>
          </a:bodyPr>
          <a:lstStyle/>
          <a:p>
            <a:r>
              <a:rPr lang="en-US" b="1"/>
              <a:t>Effectiveness</a:t>
            </a:r>
            <a:endParaRPr lang="en-US">
              <a:ea typeface="Calibri" panose="020F0502020204030204"/>
              <a:cs typeface="Calibri" panose="020F0502020204030204"/>
            </a:endParaRPr>
          </a:p>
          <a:p>
            <a:r>
              <a:rPr lang="en-US" sz="1800">
                <a:latin typeface="Segoe UI"/>
                <a:cs typeface="Segoe UI"/>
              </a:rPr>
              <a:t>Effectiveness = </a:t>
            </a:r>
            <a:r>
              <a:rPr lang="en-US" sz="1800" b="1">
                <a:latin typeface="Segoe UI"/>
                <a:cs typeface="Segoe UI"/>
              </a:rPr>
              <a:t>doing the right things</a:t>
            </a:r>
            <a:r>
              <a:rPr lang="en-US" sz="1800">
                <a:latin typeface="Segoe UI"/>
                <a:cs typeface="Segoe UI"/>
              </a:rPr>
              <a:t>.</a:t>
            </a:r>
            <a:endParaRPr lang="en-US" sz="4400">
              <a:ea typeface="Calibri"/>
              <a:cs typeface="Calibri"/>
            </a:endParaRPr>
          </a:p>
          <a:p>
            <a:r>
              <a:rPr lang="en-US" sz="1800">
                <a:latin typeface="Segoe UI"/>
                <a:cs typeface="Segoe UI"/>
              </a:rPr>
              <a:t>Focuses on </a:t>
            </a:r>
            <a:r>
              <a:rPr lang="en-US" sz="1800" b="1">
                <a:latin typeface="Segoe UI"/>
                <a:cs typeface="Segoe UI"/>
              </a:rPr>
              <a:t>achieving goals</a:t>
            </a:r>
            <a:r>
              <a:rPr lang="en-US" sz="1800">
                <a:latin typeface="Segoe UI"/>
                <a:cs typeface="Segoe UI"/>
              </a:rPr>
              <a:t> and producing successful outcomes.</a:t>
            </a:r>
            <a:endParaRPr lang="en-US" sz="4400">
              <a:ea typeface="Calibri"/>
              <a:cs typeface="Calibri"/>
            </a:endParaRPr>
          </a:p>
          <a:p>
            <a:r>
              <a:rPr lang="en-US" sz="1800">
                <a:latin typeface="Segoe UI"/>
                <a:cs typeface="Segoe UI"/>
              </a:rPr>
              <a:t>Efficiency = the </a:t>
            </a:r>
            <a:r>
              <a:rPr lang="en-US" sz="1800" b="1">
                <a:latin typeface="Segoe UI"/>
                <a:cs typeface="Segoe UI"/>
              </a:rPr>
              <a:t>means</a:t>
            </a:r>
            <a:r>
              <a:rPr lang="en-US" sz="1800">
                <a:latin typeface="Segoe UI"/>
                <a:cs typeface="Segoe UI"/>
              </a:rPr>
              <a:t> of getting things done;</a:t>
            </a:r>
            <a:br>
              <a:rPr lang="en-US" sz="1800" dirty="0">
                <a:latin typeface="Segoe UI"/>
                <a:cs typeface="Segoe UI"/>
              </a:rPr>
            </a:br>
            <a:r>
              <a:rPr lang="en-US" sz="1800">
                <a:latin typeface="Segoe UI"/>
                <a:cs typeface="Segoe UI"/>
              </a:rPr>
              <a:t> Effectiveness = the </a:t>
            </a:r>
            <a:r>
              <a:rPr lang="en-US" sz="1800" b="1">
                <a:latin typeface="Segoe UI"/>
                <a:cs typeface="Segoe UI"/>
              </a:rPr>
              <a:t>ends</a:t>
            </a:r>
            <a:r>
              <a:rPr lang="en-US" sz="1800">
                <a:latin typeface="Segoe UI"/>
                <a:cs typeface="Segoe UI"/>
              </a:rPr>
              <a:t> or goal achievement.</a:t>
            </a:r>
            <a:endParaRPr lang="en-US" sz="4400">
              <a:ea typeface="Calibri"/>
              <a:cs typeface="Calibri"/>
            </a:endParaRPr>
          </a:p>
          <a:p>
            <a:r>
              <a:rPr lang="en-US" sz="1800">
                <a:latin typeface="Segoe UI"/>
                <a:cs typeface="Segoe UI"/>
              </a:rPr>
              <a:t>Example: Southwest Airlines' mission emphasizes customer service, friendliness, pride, and spirit.</a:t>
            </a:r>
            <a:endParaRPr lang="en-US" sz="4400">
              <a:ea typeface="Calibri"/>
              <a:cs typeface="Calibri"/>
            </a:endParaRPr>
          </a:p>
          <a:p>
            <a:r>
              <a:rPr lang="en-US" sz="1800">
                <a:latin typeface="Segoe UI"/>
                <a:cs typeface="Segoe UI"/>
              </a:rPr>
              <a:t>Effective practices include: </a:t>
            </a:r>
            <a:endParaRPr lang="en-US" sz="4400">
              <a:ea typeface="Calibri"/>
              <a:cs typeface="Calibri"/>
            </a:endParaRPr>
          </a:p>
          <a:p>
            <a:pPr lvl="1"/>
            <a:r>
              <a:rPr lang="en-US" sz="1800" dirty="0">
                <a:latin typeface="Segoe UI"/>
                <a:cs typeface="Segoe UI"/>
              </a:rPr>
              <a:t>Permitting free checked bags</a:t>
            </a:r>
            <a:endParaRPr lang="en-US" sz="4000">
              <a:ea typeface="Calibri"/>
              <a:cs typeface="Calibri"/>
            </a:endParaRPr>
          </a:p>
          <a:p>
            <a:pPr lvl="1"/>
            <a:r>
              <a:rPr lang="en-US" sz="1800">
                <a:latin typeface="Segoe UI"/>
                <a:cs typeface="Segoe UI"/>
              </a:rPr>
              <a:t>Allowing itinerary changes without penalties</a:t>
            </a:r>
            <a:endParaRPr lang="en-US" sz="4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9714930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hite box with black text&#10;&#10;AI-generated content may be incorrect.">
            <a:extLst>
              <a:ext uri="{FF2B5EF4-FFF2-40B4-BE49-F238E27FC236}">
                <a16:creationId xmlns:a16="http://schemas.microsoft.com/office/drawing/2014/main" id="{633A24CE-9AD2-9691-67CD-BDD1B6291F38}"/>
              </a:ext>
            </a:extLst>
          </p:cNvPr>
          <p:cNvPicPr>
            <a:picLocks noChangeAspect="1"/>
          </p:cNvPicPr>
          <p:nvPr/>
        </p:nvPicPr>
        <p:blipFill>
          <a:blip r:embed="rId2"/>
          <a:stretch>
            <a:fillRect/>
          </a:stretch>
        </p:blipFill>
        <p:spPr>
          <a:xfrm>
            <a:off x="457200" y="1229869"/>
            <a:ext cx="11277600" cy="4398262"/>
          </a:xfrm>
          <a:prstGeom prst="rect">
            <a:avLst/>
          </a:prstGeom>
        </p:spPr>
      </p:pic>
    </p:spTree>
    <p:extLst>
      <p:ext uri="{BB962C8B-B14F-4D97-AF65-F5344CB8AC3E}">
        <p14:creationId xmlns:p14="http://schemas.microsoft.com/office/powerpoint/2010/main" val="40852452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7297-42DA-251B-9C1C-0BE2E2571E76}"/>
              </a:ext>
            </a:extLst>
          </p:cNvPr>
          <p:cNvSpPr>
            <a:spLocks noGrp="1"/>
          </p:cNvSpPr>
          <p:nvPr>
            <p:ph type="title"/>
          </p:nvPr>
        </p:nvSpPr>
        <p:spPr/>
        <p:txBody>
          <a:bodyPr/>
          <a:lstStyle/>
          <a:p>
            <a:pPr algn="ctr">
              <a:spcBef>
                <a:spcPts val="1000"/>
              </a:spcBef>
            </a:pPr>
            <a:r>
              <a:rPr lang="en-US" b="1">
                <a:solidFill>
                  <a:srgbClr val="0A0A0A"/>
                </a:solidFill>
                <a:latin typeface="Calibri"/>
                <a:ea typeface="Calibri"/>
                <a:cs typeface="Calibri"/>
              </a:rPr>
              <a:t>When to Use Which</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A73660B-ECF4-E2C6-0117-ED8D23C9B4AD}"/>
              </a:ext>
            </a:extLst>
          </p:cNvPr>
          <p:cNvSpPr>
            <a:spLocks noGrp="1"/>
          </p:cNvSpPr>
          <p:nvPr>
            <p:ph idx="1"/>
          </p:nvPr>
        </p:nvSpPr>
        <p:spPr/>
        <p:txBody>
          <a:bodyPr vert="horz" lIns="91440" tIns="45720" rIns="91440" bIns="45720" rtlCol="0" anchor="t">
            <a:normAutofit/>
          </a:bodyPr>
          <a:lstStyle/>
          <a:p>
            <a:r>
              <a:rPr lang="en-US" b="1"/>
              <a:t>Efficiency + Effectiveness</a:t>
            </a:r>
            <a:endParaRPr lang="en-US">
              <a:ea typeface="Calibri" panose="020F0502020204030204"/>
              <a:cs typeface="Calibri" panose="020F0502020204030204"/>
            </a:endParaRPr>
          </a:p>
          <a:p>
            <a:r>
              <a:rPr lang="en-US" sz="2000">
                <a:latin typeface="Segoe UI"/>
                <a:cs typeface="Segoe UI"/>
              </a:rPr>
              <a:t>Successful organizations aim to achieve </a:t>
            </a:r>
            <a:r>
              <a:rPr lang="en-US" sz="2000" b="1">
                <a:latin typeface="Segoe UI"/>
                <a:cs typeface="Segoe UI"/>
              </a:rPr>
              <a:t>both high efficiency and high effectiveness</a:t>
            </a:r>
            <a:r>
              <a:rPr lang="en-US" sz="2000">
                <a:latin typeface="Segoe UI"/>
                <a:cs typeface="Segoe UI"/>
              </a:rPr>
              <a:t>.</a:t>
            </a:r>
            <a:endParaRPr lang="en-US" sz="2000">
              <a:ea typeface="Calibri"/>
              <a:cs typeface="Calibri"/>
            </a:endParaRPr>
          </a:p>
          <a:p>
            <a:r>
              <a:rPr lang="en-US" sz="2000" dirty="0">
                <a:latin typeface="Segoe UI"/>
                <a:cs typeface="Segoe UI"/>
              </a:rPr>
              <a:t>Together, they lead to optimal performance.</a:t>
            </a:r>
            <a:endParaRPr lang="en-US" sz="2000">
              <a:ea typeface="Calibri"/>
              <a:cs typeface="Calibri"/>
            </a:endParaRPr>
          </a:p>
          <a:p>
            <a:endParaRPr lang="en-US" sz="2000" dirty="0">
              <a:latin typeface="Segoe UI"/>
              <a:ea typeface="Calibri"/>
              <a:cs typeface="Segoe UI"/>
            </a:endParaRPr>
          </a:p>
          <a:p>
            <a:r>
              <a:rPr lang="en-US" b="1">
                <a:solidFill>
                  <a:srgbClr val="0A0A0A"/>
                </a:solidFill>
                <a:ea typeface="+mn-lt"/>
                <a:cs typeface="+mn-lt"/>
              </a:rPr>
              <a:t>When to Use Which:</a:t>
            </a:r>
            <a:endParaRPr lang="en-US">
              <a:latin typeface="Segoe UI"/>
              <a:ea typeface="Calibri"/>
              <a:cs typeface="Segoe UI"/>
            </a:endParaRPr>
          </a:p>
          <a:p>
            <a:r>
              <a:rPr lang="en-US" sz="2400">
                <a:solidFill>
                  <a:srgbClr val="0A0A0A"/>
                </a:solidFill>
                <a:highlight>
                  <a:srgbClr val="FFFFFF"/>
                </a:highlight>
                <a:ea typeface="+mn-lt"/>
                <a:cs typeface="+mn-lt"/>
              </a:rPr>
              <a:t>Prioritize </a:t>
            </a:r>
            <a:r>
              <a:rPr lang="en-US" sz="2400" b="1">
                <a:solidFill>
                  <a:srgbClr val="0A0A0A"/>
                </a:solidFill>
                <a:highlight>
                  <a:srgbClr val="FFFFFF"/>
                </a:highlight>
                <a:ea typeface="+mn-lt"/>
                <a:cs typeface="+mn-lt"/>
              </a:rPr>
              <a:t>effectiveness</a:t>
            </a:r>
            <a:r>
              <a:rPr lang="en-US" sz="2400">
                <a:solidFill>
                  <a:srgbClr val="0A0A0A"/>
                </a:solidFill>
                <a:highlight>
                  <a:srgbClr val="FFFFFF"/>
                </a:highlight>
                <a:ea typeface="+mn-lt"/>
                <a:cs typeface="+mn-lt"/>
              </a:rPr>
              <a:t> when the goal is critical, regardless of cost.</a:t>
            </a:r>
            <a:endParaRPr lang="en-US" sz="2400">
              <a:ea typeface="Calibri"/>
              <a:cs typeface="Calibri"/>
            </a:endParaRPr>
          </a:p>
          <a:p>
            <a:r>
              <a:rPr lang="en-US" sz="2400">
                <a:solidFill>
                  <a:srgbClr val="0A0A0A"/>
                </a:solidFill>
                <a:highlight>
                  <a:srgbClr val="FFFFFF"/>
                </a:highlight>
                <a:ea typeface="+mn-lt"/>
                <a:cs typeface="+mn-lt"/>
              </a:rPr>
              <a:t>Prioritize </a:t>
            </a:r>
            <a:r>
              <a:rPr lang="en-US" sz="2400" b="1">
                <a:solidFill>
                  <a:srgbClr val="0A0A0A"/>
                </a:solidFill>
                <a:highlight>
                  <a:srgbClr val="FFFFFF"/>
                </a:highlight>
                <a:ea typeface="+mn-lt"/>
                <a:cs typeface="+mn-lt"/>
              </a:rPr>
              <a:t>efficiency</a:t>
            </a:r>
            <a:r>
              <a:rPr lang="en-US" sz="2400">
                <a:solidFill>
                  <a:srgbClr val="0A0A0A"/>
                </a:solidFill>
                <a:highlight>
                  <a:srgbClr val="FFFFFF"/>
                </a:highlight>
                <a:ea typeface="+mn-lt"/>
                <a:cs typeface="+mn-lt"/>
              </a:rPr>
              <a:t> when resources (time/money) are limited, and the goal is straightforward. </a:t>
            </a:r>
            <a:endParaRPr lang="en-US" sz="2400">
              <a:ea typeface="Calibri"/>
              <a:cs typeface="Calibri"/>
            </a:endParaRPr>
          </a:p>
          <a:p>
            <a:endParaRPr lang="en-US" sz="2000" dirty="0">
              <a:latin typeface="Segoe UI"/>
              <a:ea typeface="Calibri"/>
              <a:cs typeface="Segoe UI"/>
            </a:endParaRPr>
          </a:p>
          <a:p>
            <a:endParaRPr lang="en-US">
              <a:ea typeface="Calibri"/>
              <a:cs typeface="Calibri"/>
            </a:endParaRPr>
          </a:p>
        </p:txBody>
      </p:sp>
    </p:spTree>
    <p:extLst>
      <p:ext uri="{BB962C8B-B14F-4D97-AF65-F5344CB8AC3E}">
        <p14:creationId xmlns:p14="http://schemas.microsoft.com/office/powerpoint/2010/main" val="28867558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business&#10;&#10;AI-generated content may be incorrect.">
            <a:extLst>
              <a:ext uri="{FF2B5EF4-FFF2-40B4-BE49-F238E27FC236}">
                <a16:creationId xmlns:a16="http://schemas.microsoft.com/office/drawing/2014/main" id="{B33D541D-87AB-F70A-1101-DAE248C72240}"/>
              </a:ext>
            </a:extLst>
          </p:cNvPr>
          <p:cNvPicPr>
            <a:picLocks noChangeAspect="1"/>
          </p:cNvPicPr>
          <p:nvPr/>
        </p:nvPicPr>
        <p:blipFill>
          <a:blip r:embed="rId2"/>
          <a:stretch>
            <a:fillRect/>
          </a:stretch>
        </p:blipFill>
        <p:spPr>
          <a:xfrm>
            <a:off x="457200" y="1154167"/>
            <a:ext cx="11277600" cy="4813435"/>
          </a:xfrm>
          <a:prstGeom prst="rect">
            <a:avLst/>
          </a:prstGeom>
        </p:spPr>
      </p:pic>
    </p:spTree>
    <p:extLst>
      <p:ext uri="{BB962C8B-B14F-4D97-AF65-F5344CB8AC3E}">
        <p14:creationId xmlns:p14="http://schemas.microsoft.com/office/powerpoint/2010/main" val="15185813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6260-14B8-4A5A-15CA-A5EEA72AA764}"/>
              </a:ext>
            </a:extLst>
          </p:cNvPr>
          <p:cNvSpPr>
            <a:spLocks noGrp="1"/>
          </p:cNvSpPr>
          <p:nvPr>
            <p:ph type="title"/>
          </p:nvPr>
        </p:nvSpPr>
        <p:spPr/>
        <p:txBody>
          <a:bodyPr>
            <a:normAutofit fontScale="90000"/>
          </a:bodyPr>
          <a:lstStyle/>
          <a:p>
            <a:pPr algn="ctr"/>
            <a:br>
              <a:rPr lang="en-US" sz="4800" b="1" dirty="0">
                <a:latin typeface="Calibri"/>
                <a:ea typeface="Calibri"/>
                <a:cs typeface="Calibri"/>
              </a:rPr>
            </a:br>
            <a:r>
              <a:rPr lang="en-US" sz="4800" b="1">
                <a:latin typeface="Calibri"/>
                <a:ea typeface="Calibri"/>
                <a:cs typeface="Calibri"/>
              </a:rPr>
              <a:t>What Do Managers Do?</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4E884CD-E9FC-A8E7-66F7-2BAB23C3CE70}"/>
              </a:ext>
            </a:extLst>
          </p:cNvPr>
          <p:cNvSpPr>
            <a:spLocks noGrp="1"/>
          </p:cNvSpPr>
          <p:nvPr>
            <p:ph idx="1"/>
          </p:nvPr>
        </p:nvSpPr>
        <p:spPr/>
        <p:txBody>
          <a:bodyPr vert="horz" lIns="91440" tIns="45720" rIns="91440" bIns="45720" rtlCol="0" anchor="t">
            <a:normAutofit/>
          </a:bodyPr>
          <a:lstStyle/>
          <a:p>
            <a:r>
              <a:rPr lang="en-US" b="1"/>
              <a:t>1. Management Functions (Fayol’s Approach)</a:t>
            </a:r>
            <a:endParaRPr lang="en-US"/>
          </a:p>
          <a:p>
            <a:r>
              <a:rPr lang="en-US" sz="2000">
                <a:latin typeface="Segoe UI"/>
                <a:cs typeface="Segoe UI"/>
              </a:rPr>
              <a:t>Managers perform activities that help them efficiently and effectively coordinate the work of others. </a:t>
            </a:r>
            <a:endParaRPr lang="en-US" sz="2000">
              <a:latin typeface="Calibri" panose="020F0502020204030204"/>
              <a:ea typeface="Calibri"/>
              <a:cs typeface="Calibri"/>
            </a:endParaRPr>
          </a:p>
          <a:p>
            <a:r>
              <a:rPr lang="en-US" sz="2000">
                <a:latin typeface="Segoe UI"/>
                <a:cs typeface="Segoe UI"/>
              </a:rPr>
              <a:t>These activities are grouped into </a:t>
            </a:r>
            <a:r>
              <a:rPr lang="en-US" sz="2000" b="1">
                <a:latin typeface="Segoe UI"/>
                <a:cs typeface="Segoe UI"/>
              </a:rPr>
              <a:t>four key functions</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86231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C2BE-3E13-85AD-1FA7-8ACA434B2A60}"/>
              </a:ext>
            </a:extLst>
          </p:cNvPr>
          <p:cNvSpPr>
            <a:spLocks noGrp="1"/>
          </p:cNvSpPr>
          <p:nvPr>
            <p:ph type="title"/>
          </p:nvPr>
        </p:nvSpPr>
        <p:spPr/>
        <p:txBody>
          <a:bodyPr/>
          <a:lstStyle/>
          <a:p>
            <a:pPr algn="ctr"/>
            <a:r>
              <a:rPr lang="en-US" sz="4300" b="1">
                <a:latin typeface="Calibri"/>
                <a:ea typeface="Calibri"/>
                <a:cs typeface="Calibri"/>
              </a:rPr>
              <a:t>What Do Managers Do?</a:t>
            </a:r>
            <a:endParaRPr lang="en-US" sz="43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A2160A8-462C-B9D4-DCDD-31E667F38B4E}"/>
              </a:ext>
            </a:extLst>
          </p:cNvPr>
          <p:cNvSpPr>
            <a:spLocks noGrp="1"/>
          </p:cNvSpPr>
          <p:nvPr>
            <p:ph idx="1"/>
          </p:nvPr>
        </p:nvSpPr>
        <p:spPr/>
        <p:txBody>
          <a:bodyPr vert="horz" lIns="91440" tIns="45720" rIns="91440" bIns="45720" rtlCol="0" anchor="t">
            <a:normAutofit/>
          </a:bodyPr>
          <a:lstStyle/>
          <a:p>
            <a:r>
              <a:rPr lang="en-US" b="1"/>
              <a:t>a. Planning</a:t>
            </a:r>
            <a:endParaRPr lang="en-US">
              <a:ea typeface="Calibri" panose="020F0502020204030204"/>
              <a:cs typeface="Calibri" panose="020F0502020204030204"/>
            </a:endParaRPr>
          </a:p>
          <a:p>
            <a:r>
              <a:rPr lang="en-US" sz="1800" dirty="0">
                <a:latin typeface="Segoe UI"/>
                <a:cs typeface="Segoe UI"/>
              </a:rPr>
              <a:t>Setting goals and determining the best way to reach them.</a:t>
            </a:r>
            <a:endParaRPr lang="en-US" sz="1800">
              <a:ea typeface="Calibri"/>
              <a:cs typeface="Calibri"/>
            </a:endParaRPr>
          </a:p>
          <a:p>
            <a:r>
              <a:rPr lang="en-US" sz="1800" dirty="0">
                <a:latin typeface="Segoe UI"/>
                <a:cs typeface="Segoe UI"/>
              </a:rPr>
              <a:t>Establishing strategies for achieving objectives.</a:t>
            </a:r>
            <a:endParaRPr lang="en-US" sz="1800">
              <a:ea typeface="Calibri"/>
              <a:cs typeface="Calibri"/>
            </a:endParaRPr>
          </a:p>
          <a:p>
            <a:r>
              <a:rPr lang="en-US" sz="1800">
                <a:latin typeface="Segoe UI"/>
                <a:cs typeface="Segoe UI"/>
              </a:rPr>
              <a:t>Developing plans to coordinate activities.</a:t>
            </a:r>
            <a:endParaRPr lang="en-US" sz="1800">
              <a:ea typeface="Calibri"/>
              <a:cs typeface="Calibri"/>
            </a:endParaRPr>
          </a:p>
          <a:p>
            <a:r>
              <a:rPr lang="en-US" b="1"/>
              <a:t>b. Organizing</a:t>
            </a:r>
            <a:endParaRPr lang="en-US"/>
          </a:p>
          <a:p>
            <a:r>
              <a:rPr lang="en-US" sz="1600" dirty="0">
                <a:latin typeface="Segoe UI"/>
                <a:cs typeface="Segoe UI"/>
              </a:rPr>
              <a:t>Arranging and structuring work to accomplish goals.</a:t>
            </a:r>
            <a:endParaRPr lang="en-US" sz="1600">
              <a:ea typeface="Calibri"/>
              <a:cs typeface="Calibri"/>
            </a:endParaRPr>
          </a:p>
          <a:p>
            <a:r>
              <a:rPr lang="en-US" sz="1600" dirty="0">
                <a:latin typeface="Segoe UI"/>
                <a:cs typeface="Segoe UI"/>
              </a:rPr>
              <a:t>Determining: </a:t>
            </a:r>
            <a:endParaRPr lang="en-US" sz="1600">
              <a:ea typeface="Calibri"/>
              <a:cs typeface="Calibri"/>
            </a:endParaRPr>
          </a:p>
          <a:p>
            <a:pPr lvl="1"/>
            <a:r>
              <a:rPr lang="en-US" sz="1600">
                <a:latin typeface="Segoe UI"/>
                <a:cs typeface="Segoe UI"/>
              </a:rPr>
              <a:t>What tasks need to be done</a:t>
            </a:r>
            <a:endParaRPr lang="en-US" sz="1600">
              <a:ea typeface="Calibri"/>
              <a:cs typeface="Calibri"/>
            </a:endParaRPr>
          </a:p>
          <a:p>
            <a:pPr lvl="1"/>
            <a:r>
              <a:rPr lang="en-US" sz="1600">
                <a:latin typeface="Segoe UI"/>
                <a:cs typeface="Segoe UI"/>
              </a:rPr>
              <a:t>Who will do them</a:t>
            </a:r>
            <a:endParaRPr lang="en-US" sz="1600">
              <a:ea typeface="Calibri"/>
              <a:cs typeface="Calibri"/>
            </a:endParaRPr>
          </a:p>
          <a:p>
            <a:pPr lvl="1"/>
            <a:r>
              <a:rPr lang="en-US" sz="1600">
                <a:latin typeface="Segoe UI"/>
                <a:cs typeface="Segoe UI"/>
              </a:rPr>
              <a:t>How tasks are grouped</a:t>
            </a:r>
            <a:endParaRPr lang="en-US" sz="1600">
              <a:ea typeface="Calibri"/>
              <a:cs typeface="Calibri"/>
            </a:endParaRPr>
          </a:p>
          <a:p>
            <a:pPr lvl="1"/>
            <a:r>
              <a:rPr lang="en-US" sz="1600">
                <a:latin typeface="Segoe UI"/>
                <a:cs typeface="Segoe UI"/>
              </a:rPr>
              <a:t>Who reports to whom</a:t>
            </a:r>
            <a:endParaRPr lang="en-US" sz="1600">
              <a:ea typeface="Calibri"/>
              <a:cs typeface="Calibri"/>
            </a:endParaRPr>
          </a:p>
          <a:p>
            <a:pPr lvl="1"/>
            <a:r>
              <a:rPr lang="en-US" sz="1600">
                <a:latin typeface="Segoe UI"/>
                <a:cs typeface="Segoe UI"/>
              </a:rPr>
              <a:t>Where decisions are made</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8766123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0FC84-19AD-0571-DEE8-D2A207783ECC}"/>
              </a:ext>
            </a:extLst>
          </p:cNvPr>
          <p:cNvSpPr>
            <a:spLocks noGrp="1"/>
          </p:cNvSpPr>
          <p:nvPr>
            <p:ph type="title"/>
          </p:nvPr>
        </p:nvSpPr>
        <p:spPr/>
        <p:txBody>
          <a:bodyPr/>
          <a:lstStyle/>
          <a:p>
            <a:pPr algn="ctr"/>
            <a:r>
              <a:rPr lang="en-US" sz="4300" b="1">
                <a:latin typeface="Calibri"/>
                <a:ea typeface="Calibri"/>
                <a:cs typeface="Calibri"/>
              </a:rPr>
              <a:t>What Do Managers Do?</a:t>
            </a:r>
            <a:endParaRPr lang="en-US" sz="43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9539AD4-0ACB-953F-5A6A-0E3B5359DD88}"/>
              </a:ext>
            </a:extLst>
          </p:cNvPr>
          <p:cNvSpPr>
            <a:spLocks noGrp="1"/>
          </p:cNvSpPr>
          <p:nvPr>
            <p:ph idx="1"/>
          </p:nvPr>
        </p:nvSpPr>
        <p:spPr/>
        <p:txBody>
          <a:bodyPr vert="horz" lIns="91440" tIns="45720" rIns="91440" bIns="45720" rtlCol="0" anchor="t">
            <a:normAutofit/>
          </a:bodyPr>
          <a:lstStyle/>
          <a:p>
            <a:r>
              <a:rPr lang="en-US" b="1"/>
              <a:t>c. Leading</a:t>
            </a:r>
            <a:endParaRPr lang="en-US">
              <a:ea typeface="Calibri" panose="020F0502020204030204"/>
              <a:cs typeface="Calibri" panose="020F0502020204030204"/>
            </a:endParaRPr>
          </a:p>
          <a:p>
            <a:r>
              <a:rPr lang="en-US" sz="1600" dirty="0">
                <a:latin typeface="Segoe UI"/>
                <a:cs typeface="Segoe UI"/>
              </a:rPr>
              <a:t>Working with and through people to accomplish goals.</a:t>
            </a:r>
            <a:endParaRPr lang="en-US" sz="1600">
              <a:ea typeface="Calibri"/>
              <a:cs typeface="Calibri"/>
            </a:endParaRPr>
          </a:p>
          <a:p>
            <a:r>
              <a:rPr lang="en-US" sz="1600">
                <a:latin typeface="Segoe UI"/>
                <a:cs typeface="Segoe UI"/>
              </a:rPr>
              <a:t>Motivating employees, resolving conflicts, and influencing teams.</a:t>
            </a:r>
            <a:endParaRPr lang="en-US" sz="1600">
              <a:ea typeface="Calibri"/>
              <a:cs typeface="Calibri"/>
            </a:endParaRPr>
          </a:p>
          <a:p>
            <a:r>
              <a:rPr lang="en-US" sz="1600">
                <a:latin typeface="Segoe UI"/>
                <a:cs typeface="Segoe UI"/>
              </a:rPr>
              <a:t>Selecting effective communication channels.</a:t>
            </a:r>
            <a:endParaRPr lang="en-US" sz="1600">
              <a:ea typeface="Calibri"/>
              <a:cs typeface="Calibri"/>
            </a:endParaRPr>
          </a:p>
          <a:p>
            <a:r>
              <a:rPr lang="en-US" sz="1600">
                <a:latin typeface="Segoe UI"/>
                <a:cs typeface="Segoe UI"/>
              </a:rPr>
              <a:t>Managing employee behavior.</a:t>
            </a:r>
            <a:endParaRPr lang="en-US" sz="1600">
              <a:ea typeface="Calibri"/>
              <a:cs typeface="Calibri"/>
            </a:endParaRPr>
          </a:p>
          <a:p>
            <a:r>
              <a:rPr lang="en-US" b="1"/>
              <a:t>d. Controlling</a:t>
            </a:r>
            <a:endParaRPr lang="en-US"/>
          </a:p>
          <a:p>
            <a:r>
              <a:rPr lang="en-US" sz="1600">
                <a:latin typeface="Segoe UI"/>
                <a:cs typeface="Segoe UI"/>
              </a:rPr>
              <a:t>Monitoring performance to ensure goals are met.</a:t>
            </a:r>
            <a:endParaRPr lang="en-US" sz="1600">
              <a:ea typeface="Calibri"/>
              <a:cs typeface="Calibri"/>
            </a:endParaRPr>
          </a:p>
          <a:p>
            <a:r>
              <a:rPr lang="en-US" sz="1600" dirty="0">
                <a:latin typeface="Segoe UI"/>
                <a:cs typeface="Segoe UI"/>
              </a:rPr>
              <a:t>Comparing actual results with planned objectives.</a:t>
            </a:r>
            <a:endParaRPr lang="en-US" sz="1600">
              <a:ea typeface="Calibri"/>
              <a:cs typeface="Calibri"/>
            </a:endParaRPr>
          </a:p>
          <a:p>
            <a:r>
              <a:rPr lang="en-US" sz="1600">
                <a:latin typeface="Segoe UI"/>
                <a:cs typeface="Segoe UI"/>
              </a:rPr>
              <a:t>Correcting deviations and keeping work on track.</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40270573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A1537-DB29-D03D-5B53-391EFA0B9A00}"/>
              </a:ext>
            </a:extLst>
          </p:cNvPr>
          <p:cNvSpPr>
            <a:spLocks noGrp="1"/>
          </p:cNvSpPr>
          <p:nvPr>
            <p:ph type="title"/>
          </p:nvPr>
        </p:nvSpPr>
        <p:spPr/>
        <p:txBody>
          <a:bodyPr/>
          <a:lstStyle/>
          <a:p>
            <a:pPr algn="ctr">
              <a:spcBef>
                <a:spcPts val="1000"/>
              </a:spcBef>
            </a:pPr>
            <a:br>
              <a:rPr lang="en-US" sz="3600" b="1" dirty="0">
                <a:latin typeface="Calibri"/>
                <a:ea typeface="Calibri"/>
                <a:cs typeface="Calibri"/>
              </a:rPr>
            </a:br>
            <a:r>
              <a:rPr lang="en-US" sz="3600" b="1">
                <a:latin typeface="Calibri"/>
                <a:ea typeface="Calibri"/>
                <a:cs typeface="Calibri"/>
              </a:rPr>
              <a:t>Management Roles (Mintzberg’s Approach)</a:t>
            </a:r>
            <a:endParaRPr lang="en-US" sz="3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9C818C8-CF18-25AC-5E6A-30D89487AC33}"/>
              </a:ext>
            </a:extLst>
          </p:cNvPr>
          <p:cNvSpPr>
            <a:spLocks noGrp="1"/>
          </p:cNvSpPr>
          <p:nvPr>
            <p:ph idx="1"/>
          </p:nvPr>
        </p:nvSpPr>
        <p:spPr/>
        <p:txBody>
          <a:bodyPr vert="horz" lIns="91440" tIns="45720" rIns="91440" bIns="45720" rtlCol="0" anchor="t">
            <a:normAutofit fontScale="92500" lnSpcReduction="10000"/>
          </a:bodyPr>
          <a:lstStyle/>
          <a:p>
            <a:r>
              <a:rPr lang="en-US" dirty="0">
                <a:latin typeface="Segoe UI"/>
                <a:cs typeface="Segoe UI"/>
              </a:rPr>
              <a:t>Henry Mintzberg identified </a:t>
            </a:r>
            <a:r>
              <a:rPr lang="en-US" b="1" dirty="0">
                <a:latin typeface="Segoe UI"/>
                <a:cs typeface="Segoe UI"/>
              </a:rPr>
              <a:t>10 roles</a:t>
            </a:r>
            <a:r>
              <a:rPr lang="en-US" dirty="0">
                <a:latin typeface="Segoe UI"/>
                <a:cs typeface="Segoe UI"/>
              </a:rPr>
              <a:t> that managers perform, grouped into three categories:</a:t>
            </a:r>
            <a:endParaRPr lang="en-US">
              <a:ea typeface="Calibri"/>
              <a:cs typeface="Calibri"/>
            </a:endParaRPr>
          </a:p>
          <a:p>
            <a:r>
              <a:rPr lang="en-US" sz="3200" b="1"/>
              <a:t>a. Interpersonal Roles</a:t>
            </a:r>
            <a:endParaRPr lang="en-US" sz="3200">
              <a:ea typeface="Calibri"/>
              <a:cs typeface="Calibri"/>
            </a:endParaRPr>
          </a:p>
          <a:p>
            <a:r>
              <a:rPr lang="en-US" sz="1800">
                <a:latin typeface="Segoe UI"/>
                <a:cs typeface="Segoe UI"/>
              </a:rPr>
              <a:t>Involve relationships with people (inside and outside the organization):</a:t>
            </a:r>
            <a:endParaRPr lang="en-US" sz="4400">
              <a:ea typeface="Calibri"/>
              <a:cs typeface="Calibri"/>
            </a:endParaRPr>
          </a:p>
          <a:p>
            <a:r>
              <a:rPr lang="en-US" sz="1800" b="1">
                <a:latin typeface="Segoe UI"/>
                <a:cs typeface="Segoe UI"/>
              </a:rPr>
              <a:t>Figurehead</a:t>
            </a:r>
            <a:endParaRPr lang="en-US" sz="4400">
              <a:ea typeface="Calibri"/>
              <a:cs typeface="Calibri"/>
            </a:endParaRPr>
          </a:p>
          <a:p>
            <a:r>
              <a:rPr lang="en-US" sz="1800" b="1">
                <a:latin typeface="Segoe UI"/>
                <a:cs typeface="Segoe UI"/>
              </a:rPr>
              <a:t>Leader</a:t>
            </a:r>
            <a:endParaRPr lang="en-US" sz="4400">
              <a:ea typeface="Calibri"/>
              <a:cs typeface="Calibri"/>
            </a:endParaRPr>
          </a:p>
          <a:p>
            <a:r>
              <a:rPr lang="en-US" sz="1800" b="1">
                <a:latin typeface="Segoe UI"/>
                <a:cs typeface="Segoe UI"/>
              </a:rPr>
              <a:t>Liaison</a:t>
            </a:r>
            <a:endParaRPr lang="en-US" sz="1400">
              <a:ea typeface="Calibri" panose="020F0502020204030204"/>
              <a:cs typeface="Calibri" panose="020F0502020204030204"/>
            </a:endParaRPr>
          </a:p>
          <a:p>
            <a:r>
              <a:rPr lang="en-US" sz="3200" b="1"/>
              <a:t>b. Informational Roles</a:t>
            </a:r>
            <a:endParaRPr lang="en-US" sz="3200">
              <a:ea typeface="Calibri"/>
              <a:cs typeface="Calibri"/>
            </a:endParaRPr>
          </a:p>
          <a:p>
            <a:r>
              <a:rPr lang="en-US" sz="1600">
                <a:latin typeface="Segoe UI"/>
                <a:cs typeface="Segoe UI"/>
              </a:rPr>
              <a:t>Involve handling, sharing, and analyzing information:</a:t>
            </a:r>
            <a:endParaRPr lang="en-US" sz="4000">
              <a:ea typeface="Calibri"/>
              <a:cs typeface="Calibri"/>
            </a:endParaRPr>
          </a:p>
          <a:p>
            <a:r>
              <a:rPr lang="en-US" sz="1600" b="1">
                <a:latin typeface="Segoe UI"/>
                <a:cs typeface="Segoe UI"/>
              </a:rPr>
              <a:t>Monitor</a:t>
            </a:r>
            <a:endParaRPr lang="en-US" sz="4000">
              <a:ea typeface="Calibri"/>
              <a:cs typeface="Calibri"/>
            </a:endParaRPr>
          </a:p>
          <a:p>
            <a:r>
              <a:rPr lang="en-US" sz="1600" b="1">
                <a:latin typeface="Segoe UI"/>
                <a:cs typeface="Segoe UI"/>
              </a:rPr>
              <a:t>Disseminator</a:t>
            </a:r>
            <a:endParaRPr lang="en-US" sz="4000">
              <a:ea typeface="Calibri"/>
              <a:cs typeface="Calibri"/>
            </a:endParaRPr>
          </a:p>
          <a:p>
            <a:r>
              <a:rPr lang="en-US" sz="1600" b="1">
                <a:latin typeface="Segoe UI"/>
                <a:cs typeface="Segoe UI"/>
              </a:rPr>
              <a:t>Spokesperson</a:t>
            </a:r>
            <a:endParaRPr lang="en-US" sz="4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63601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personal role&#10;&#10;AI-generated content may be incorrect.">
            <a:extLst>
              <a:ext uri="{FF2B5EF4-FFF2-40B4-BE49-F238E27FC236}">
                <a16:creationId xmlns:a16="http://schemas.microsoft.com/office/drawing/2014/main" id="{C0397515-DC5D-818A-E783-DBCFA46CD54F}"/>
              </a:ext>
            </a:extLst>
          </p:cNvPr>
          <p:cNvPicPr>
            <a:picLocks noChangeAspect="1"/>
          </p:cNvPicPr>
          <p:nvPr/>
        </p:nvPicPr>
        <p:blipFill>
          <a:blip r:embed="rId2"/>
          <a:stretch>
            <a:fillRect/>
          </a:stretch>
        </p:blipFill>
        <p:spPr>
          <a:xfrm>
            <a:off x="457200" y="553212"/>
            <a:ext cx="11277600" cy="5751575"/>
          </a:xfrm>
          <a:prstGeom prst="rect">
            <a:avLst/>
          </a:prstGeom>
        </p:spPr>
      </p:pic>
    </p:spTree>
    <p:extLst>
      <p:ext uri="{BB962C8B-B14F-4D97-AF65-F5344CB8AC3E}">
        <p14:creationId xmlns:p14="http://schemas.microsoft.com/office/powerpoint/2010/main" val="16944633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D5F61-B52C-C16C-50CA-FCA5F4A419C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896551-A662-EDB8-A8A0-3588B573CA2D}"/>
              </a:ext>
            </a:extLst>
          </p:cNvPr>
          <p:cNvSpPr>
            <a:spLocks noGrp="1"/>
          </p:cNvSpPr>
          <p:nvPr>
            <p:ph idx="1"/>
          </p:nvPr>
        </p:nvSpPr>
        <p:spPr/>
        <p:txBody>
          <a:bodyPr vert="horz" lIns="91440" tIns="45720" rIns="91440" bIns="45720" rtlCol="0" anchor="t">
            <a:normAutofit/>
          </a:bodyPr>
          <a:lstStyle/>
          <a:p>
            <a:r>
              <a:rPr lang="en-US" sz="3200" b="1">
                <a:ea typeface="Calibri"/>
                <a:cs typeface="Calibri"/>
              </a:rPr>
              <a:t>c. Decisional Roles</a:t>
            </a:r>
            <a:endParaRPr lang="en-US" sz="3200">
              <a:ea typeface="Calibri"/>
              <a:cs typeface="Calibri"/>
            </a:endParaRPr>
          </a:p>
          <a:p>
            <a:r>
              <a:rPr lang="en-US">
                <a:latin typeface="Segoe UI"/>
                <a:cs typeface="Segoe UI"/>
              </a:rPr>
              <a:t>Involve making choices and solving problems:</a:t>
            </a:r>
          </a:p>
          <a:p>
            <a:r>
              <a:rPr lang="en-US" b="1">
                <a:latin typeface="Segoe UI"/>
                <a:cs typeface="Segoe UI"/>
              </a:rPr>
              <a:t>Entrepreneur</a:t>
            </a:r>
            <a:endParaRPr lang="en-US">
              <a:latin typeface="Segoe UI"/>
              <a:cs typeface="Segoe UI"/>
            </a:endParaRPr>
          </a:p>
          <a:p>
            <a:r>
              <a:rPr lang="en-US" b="1">
                <a:latin typeface="Segoe UI"/>
                <a:cs typeface="Segoe UI"/>
              </a:rPr>
              <a:t>Disturbance handler</a:t>
            </a:r>
            <a:endParaRPr lang="en-US">
              <a:latin typeface="Segoe UI"/>
              <a:cs typeface="Segoe UI"/>
            </a:endParaRPr>
          </a:p>
          <a:p>
            <a:r>
              <a:rPr lang="en-US" b="1">
                <a:latin typeface="Segoe UI"/>
                <a:cs typeface="Segoe UI"/>
              </a:rPr>
              <a:t>Resource allocator</a:t>
            </a:r>
            <a:endParaRPr lang="en-US">
              <a:latin typeface="Segoe UI"/>
              <a:cs typeface="Segoe UI"/>
            </a:endParaRPr>
          </a:p>
          <a:p>
            <a:r>
              <a:rPr lang="en-US" b="1">
                <a:latin typeface="Segoe UI"/>
                <a:cs typeface="Segoe UI"/>
              </a:rPr>
              <a:t>Negotiator</a:t>
            </a:r>
            <a:endParaRPr lang="en-US">
              <a:latin typeface="Segoe UI"/>
              <a:cs typeface="Segoe UI"/>
            </a:endParaRPr>
          </a:p>
          <a:p>
            <a:endParaRPr lang="en-US" sz="7200" dirty="0">
              <a:ea typeface="Calibri"/>
              <a:cs typeface="Calibri"/>
            </a:endParaRPr>
          </a:p>
        </p:txBody>
      </p:sp>
    </p:spTree>
    <p:extLst>
      <p:ext uri="{BB962C8B-B14F-4D97-AF65-F5344CB8AC3E}">
        <p14:creationId xmlns:p14="http://schemas.microsoft.com/office/powerpoint/2010/main" val="1423999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06443-2303-EAB5-5F2B-5E893A5A5A0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FE4A26-5C53-EE19-FF20-B472EA0702E8}"/>
              </a:ext>
            </a:extLst>
          </p:cNvPr>
          <p:cNvSpPr>
            <a:spLocks noGrp="1"/>
          </p:cNvSpPr>
          <p:nvPr>
            <p:ph idx="1"/>
          </p:nvPr>
        </p:nvSpPr>
        <p:spPr/>
        <p:txBody>
          <a:bodyPr vert="horz" lIns="91440" tIns="45720" rIns="91440" bIns="45720" rtlCol="0" anchor="t">
            <a:normAutofit/>
          </a:bodyPr>
          <a:lstStyle/>
          <a:p>
            <a:r>
              <a:rPr lang="en-US" b="1"/>
              <a:t>Additional Notes</a:t>
            </a:r>
            <a:endParaRPr lang="en-US">
              <a:ea typeface="Calibri" panose="020F0502020204030204"/>
              <a:cs typeface="Calibri" panose="020F0502020204030204"/>
            </a:endParaRPr>
          </a:p>
          <a:p>
            <a:r>
              <a:rPr lang="en-US" sz="2000">
                <a:latin typeface="Segoe UI"/>
                <a:cs typeface="Segoe UI"/>
              </a:rPr>
              <a:t>Mintzberg emphasized that managers' activities include both </a:t>
            </a:r>
            <a:r>
              <a:rPr lang="en-US" sz="2000" b="1">
                <a:latin typeface="Segoe UI"/>
                <a:cs typeface="Segoe UI"/>
              </a:rPr>
              <a:t>thinking</a:t>
            </a:r>
            <a:r>
              <a:rPr lang="en-US" sz="2000">
                <a:latin typeface="Segoe UI"/>
                <a:cs typeface="Segoe UI"/>
              </a:rPr>
              <a:t> (reflection) and </a:t>
            </a:r>
            <a:r>
              <a:rPr lang="en-US" sz="2000" b="1">
                <a:latin typeface="Segoe UI"/>
                <a:cs typeface="Segoe UI"/>
              </a:rPr>
              <a:t>doing</a:t>
            </a:r>
            <a:r>
              <a:rPr lang="en-US" sz="2000" dirty="0">
                <a:latin typeface="Segoe UI"/>
                <a:cs typeface="Segoe UI"/>
              </a:rPr>
              <a:t> </a:t>
            </a:r>
            <a:r>
              <a:rPr lang="en-US" sz="2000">
                <a:latin typeface="Segoe UI"/>
                <a:cs typeface="Segoe UI"/>
              </a:rPr>
              <a:t>(action).</a:t>
            </a:r>
            <a:endParaRPr lang="en-US" sz="2000">
              <a:ea typeface="Calibri"/>
              <a:cs typeface="Calibri"/>
            </a:endParaRPr>
          </a:p>
          <a:p>
            <a:r>
              <a:rPr lang="en-US" sz="2000" dirty="0">
                <a:latin typeface="Segoe UI"/>
                <a:cs typeface="Segoe UI"/>
              </a:rPr>
              <a:t>Studies show managers across different levels perform the same general roles, but: </a:t>
            </a:r>
            <a:endParaRPr lang="en-US" sz="2000">
              <a:ea typeface="Calibri"/>
              <a:cs typeface="Calibri"/>
            </a:endParaRPr>
          </a:p>
          <a:p>
            <a:pPr lvl="1"/>
            <a:r>
              <a:rPr lang="en-US" sz="2000" b="1">
                <a:latin typeface="Segoe UI"/>
                <a:cs typeface="Segoe UI"/>
              </a:rPr>
              <a:t>Top managers</a:t>
            </a:r>
            <a:r>
              <a:rPr lang="en-US" sz="2000">
                <a:latin typeface="Segoe UI"/>
                <a:cs typeface="Segoe UI"/>
              </a:rPr>
              <a:t> rely more on disseminator, figurehead, spokesperson roles.</a:t>
            </a:r>
            <a:endParaRPr lang="en-US" sz="2000">
              <a:ea typeface="Calibri"/>
              <a:cs typeface="Calibri"/>
            </a:endParaRPr>
          </a:p>
          <a:p>
            <a:pPr lvl="1"/>
            <a:r>
              <a:rPr lang="en-US" sz="2000" b="1">
                <a:latin typeface="Segoe UI"/>
                <a:cs typeface="Segoe UI"/>
              </a:rPr>
              <a:t>Lower‑level managers</a:t>
            </a:r>
            <a:r>
              <a:rPr lang="en-US" sz="2000">
                <a:latin typeface="Segoe UI"/>
                <a:cs typeface="Segoe UI"/>
              </a:rPr>
              <a:t> rely more on leader roles.</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23546590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AF35F-3511-1AAA-942D-6A7C52697C94}"/>
              </a:ext>
            </a:extLst>
          </p:cNvPr>
          <p:cNvSpPr>
            <a:spLocks noGrp="1"/>
          </p:cNvSpPr>
          <p:nvPr>
            <p:ph type="title"/>
          </p:nvPr>
        </p:nvSpPr>
        <p:spPr/>
        <p:txBody>
          <a:bodyPr>
            <a:normAutofit/>
          </a:bodyPr>
          <a:lstStyle/>
          <a:p>
            <a:pPr algn="ctr">
              <a:spcBef>
                <a:spcPts val="1000"/>
              </a:spcBef>
            </a:pPr>
            <a:r>
              <a:rPr lang="en-US" b="1">
                <a:latin typeface="Calibri"/>
                <a:ea typeface="Calibri"/>
                <a:cs typeface="Calibri"/>
              </a:rPr>
              <a:t>Functions vs. Roles</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68EC4F85-93DF-B313-DBCA-4CBFB244AB41}"/>
              </a:ext>
            </a:extLst>
          </p:cNvPr>
          <p:cNvSpPr>
            <a:spLocks noGrp="1"/>
          </p:cNvSpPr>
          <p:nvPr>
            <p:ph idx="1"/>
          </p:nvPr>
        </p:nvSpPr>
        <p:spPr/>
        <p:txBody>
          <a:bodyPr vert="horz" lIns="91440" tIns="45720" rIns="91440" bIns="45720" rtlCol="0" anchor="t">
            <a:normAutofit/>
          </a:bodyPr>
          <a:lstStyle/>
          <a:p>
            <a:r>
              <a:rPr lang="en-US">
                <a:latin typeface="Segoe UI"/>
                <a:cs typeface="Segoe UI"/>
              </a:rPr>
              <a:t>Both approaches effectively describe what managers do.</a:t>
            </a:r>
            <a:endParaRPr lang="en-US">
              <a:ea typeface="Calibri"/>
              <a:cs typeface="Calibri"/>
            </a:endParaRPr>
          </a:p>
          <a:p>
            <a:r>
              <a:rPr lang="en-US">
                <a:latin typeface="Segoe UI"/>
                <a:cs typeface="Segoe UI"/>
              </a:rPr>
              <a:t>The </a:t>
            </a:r>
            <a:r>
              <a:rPr lang="en-US" i="1">
                <a:latin typeface="Segoe UI"/>
                <a:cs typeface="Segoe UI"/>
              </a:rPr>
              <a:t>functions approach</a:t>
            </a:r>
            <a:r>
              <a:rPr lang="en-US">
                <a:latin typeface="Segoe UI"/>
                <a:cs typeface="Segoe UI"/>
              </a:rPr>
              <a:t> is the most widely used because it clearly categorizes managerial activities.</a:t>
            </a:r>
            <a:endParaRPr lang="en-US">
              <a:ea typeface="Calibri"/>
              <a:cs typeface="Calibri"/>
            </a:endParaRPr>
          </a:p>
          <a:p>
            <a:r>
              <a:rPr lang="en-US">
                <a:latin typeface="Segoe UI"/>
                <a:cs typeface="Segoe UI"/>
              </a:rPr>
              <a:t>Regardless of order, managers always </a:t>
            </a:r>
            <a:r>
              <a:rPr lang="en-US" b="1">
                <a:latin typeface="Segoe UI"/>
                <a:cs typeface="Segoe UI"/>
              </a:rPr>
              <a:t>plan, organize, lead, and control</a:t>
            </a:r>
            <a:r>
              <a:rPr lang="en-US">
                <a:latin typeface="Segoe UI"/>
                <a:cs typeface="Segoe UI"/>
              </a:rPr>
              <a:t>.</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7058772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B73E7-F934-C15D-6E6A-8758B3ABE617}"/>
              </a:ext>
            </a:extLst>
          </p:cNvPr>
          <p:cNvSpPr>
            <a:spLocks noGrp="1"/>
          </p:cNvSpPr>
          <p:nvPr>
            <p:ph type="title"/>
          </p:nvPr>
        </p:nvSpPr>
        <p:spPr/>
        <p:txBody>
          <a:bodyPr/>
          <a:lstStyle/>
          <a:p>
            <a:pPr algn="ctr"/>
            <a:br>
              <a:rPr lang="en-US" b="1" dirty="0">
                <a:latin typeface="Calibri"/>
                <a:ea typeface="Calibri"/>
                <a:cs typeface="Calibri"/>
              </a:rPr>
            </a:br>
            <a:r>
              <a:rPr lang="en-US" b="1">
                <a:latin typeface="Calibri"/>
                <a:ea typeface="Calibri"/>
                <a:cs typeface="Calibri"/>
              </a:rPr>
              <a:t>Management Skills</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E72CC77-3291-D9B2-4DA9-943EA60AA1A3}"/>
              </a:ext>
            </a:extLst>
          </p:cNvPr>
          <p:cNvSpPr>
            <a:spLocks noGrp="1"/>
          </p:cNvSpPr>
          <p:nvPr>
            <p:ph idx="1"/>
          </p:nvPr>
        </p:nvSpPr>
        <p:spPr/>
        <p:txBody>
          <a:bodyPr vert="horz" lIns="91440" tIns="45720" rIns="91440" bIns="45720" rtlCol="0" anchor="t">
            <a:normAutofit/>
          </a:bodyPr>
          <a:lstStyle/>
          <a:p>
            <a:r>
              <a:rPr lang="en-US" b="1"/>
              <a:t>UPS Example – Importance of Management Skills</a:t>
            </a:r>
            <a:endParaRPr lang="en-US"/>
          </a:p>
          <a:p>
            <a:r>
              <a:rPr lang="en-US" sz="2000">
                <a:latin typeface="Segoe UI"/>
                <a:cs typeface="Segoe UI"/>
              </a:rPr>
              <a:t>UPS emphasizes the value of strong management skills for supervisors.</a:t>
            </a:r>
            <a:endParaRPr lang="en-US" sz="2000" dirty="0">
              <a:ea typeface="Calibri"/>
              <a:cs typeface="Calibri"/>
            </a:endParaRPr>
          </a:p>
          <a:p>
            <a:r>
              <a:rPr lang="en-US" sz="2000">
                <a:latin typeface="Segoe UI"/>
                <a:cs typeface="Segoe UI"/>
              </a:rPr>
              <a:t>New on‑road supervisors receive training in: </a:t>
            </a:r>
            <a:endParaRPr lang="en-US" sz="2000" dirty="0">
              <a:ea typeface="Calibri"/>
              <a:cs typeface="Calibri"/>
            </a:endParaRPr>
          </a:p>
          <a:p>
            <a:pPr lvl="1"/>
            <a:r>
              <a:rPr lang="en-US" sz="2000" b="1">
                <a:latin typeface="Segoe UI"/>
                <a:cs typeface="Segoe UI"/>
              </a:rPr>
              <a:t>People management</a:t>
            </a:r>
            <a:endParaRPr lang="en-US" sz="2000">
              <a:ea typeface="Calibri"/>
              <a:cs typeface="Calibri"/>
            </a:endParaRPr>
          </a:p>
          <a:p>
            <a:pPr lvl="1"/>
            <a:r>
              <a:rPr lang="en-US" sz="2000" b="1">
                <a:latin typeface="Segoe UI"/>
                <a:cs typeface="Segoe UI"/>
              </a:rPr>
              <a:t>Time management</a:t>
            </a:r>
            <a:endParaRPr lang="en-US" sz="2000">
              <a:ea typeface="Calibri"/>
              <a:cs typeface="Calibri"/>
            </a:endParaRPr>
          </a:p>
          <a:p>
            <a:r>
              <a:rPr lang="en-US" sz="2000">
                <a:latin typeface="Segoe UI"/>
                <a:cs typeface="Segoe UI"/>
              </a:rPr>
              <a:t>UPS offers an eight‑day offsite skills training program for first‑line managers.</a:t>
            </a:r>
            <a:endParaRPr lang="en-US" sz="2000" dirty="0">
              <a:ea typeface="Calibri"/>
              <a:cs typeface="Calibri"/>
            </a:endParaRPr>
          </a:p>
          <a:p>
            <a:r>
              <a:rPr lang="en-US" sz="2000">
                <a:latin typeface="Segoe UI"/>
                <a:cs typeface="Segoe UI"/>
              </a:rPr>
              <a:t>Supervisors reported learning: </a:t>
            </a:r>
            <a:endParaRPr lang="en-US" sz="2000" dirty="0">
              <a:ea typeface="Calibri"/>
              <a:cs typeface="Calibri"/>
            </a:endParaRPr>
          </a:p>
          <a:p>
            <a:pPr lvl="1"/>
            <a:r>
              <a:rPr lang="en-US" sz="2000">
                <a:latin typeface="Segoe UI"/>
                <a:cs typeface="Segoe UI"/>
              </a:rPr>
              <a:t>How to </a:t>
            </a:r>
            <a:r>
              <a:rPr lang="en-US" sz="2000" b="1">
                <a:latin typeface="Segoe UI"/>
                <a:cs typeface="Segoe UI"/>
              </a:rPr>
              <a:t>communicate more effectively</a:t>
            </a:r>
            <a:endParaRPr lang="en-US" sz="2000">
              <a:ea typeface="Calibri"/>
              <a:cs typeface="Calibri"/>
            </a:endParaRPr>
          </a:p>
          <a:p>
            <a:pPr lvl="1"/>
            <a:r>
              <a:rPr lang="en-US" sz="2000" dirty="0">
                <a:latin typeface="Segoe UI"/>
                <a:cs typeface="Segoe UI"/>
              </a:rPr>
              <a:t>How to </a:t>
            </a:r>
            <a:r>
              <a:rPr lang="en-US" sz="2000" b="1" dirty="0">
                <a:latin typeface="Segoe UI"/>
                <a:cs typeface="Segoe UI"/>
              </a:rPr>
              <a:t>comply with safety laws and labor practices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907724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DCB6C-1173-ADF2-71F3-FF42AD79845A}"/>
              </a:ext>
            </a:extLst>
          </p:cNvPr>
          <p:cNvSpPr>
            <a:spLocks noGrp="1"/>
          </p:cNvSpPr>
          <p:nvPr>
            <p:ph type="title"/>
          </p:nvPr>
        </p:nvSpPr>
        <p:spPr/>
        <p:txBody>
          <a:bodyPr/>
          <a:lstStyle/>
          <a:p>
            <a:pPr algn="ctr">
              <a:spcBef>
                <a:spcPts val="1000"/>
              </a:spcBef>
            </a:pPr>
            <a:br>
              <a:rPr lang="en-US" sz="3600" b="1" dirty="0">
                <a:latin typeface="Calibri"/>
                <a:ea typeface="Calibri"/>
                <a:cs typeface="Calibri"/>
              </a:rPr>
            </a:br>
            <a:r>
              <a:rPr lang="en-US" sz="3600" b="1">
                <a:latin typeface="Calibri"/>
                <a:ea typeface="Calibri"/>
                <a:cs typeface="Calibri"/>
              </a:rPr>
              <a:t>Three Critical Management Skills (Katz’s Model)</a:t>
            </a:r>
            <a:endParaRPr lang="en-US" sz="2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B432A60-AA59-A0CF-0F24-AF69DA8ADFC6}"/>
              </a:ext>
            </a:extLst>
          </p:cNvPr>
          <p:cNvSpPr>
            <a:spLocks noGrp="1"/>
          </p:cNvSpPr>
          <p:nvPr>
            <p:ph idx="1"/>
          </p:nvPr>
        </p:nvSpPr>
        <p:spPr/>
        <p:txBody>
          <a:bodyPr vert="horz" lIns="91440" tIns="45720" rIns="91440" bIns="45720" rtlCol="0" anchor="t">
            <a:normAutofit/>
          </a:bodyPr>
          <a:lstStyle/>
          <a:p>
            <a:r>
              <a:rPr lang="en-US" b="1"/>
              <a:t>1. Technical Skills</a:t>
            </a:r>
            <a:endParaRPr lang="en-US"/>
          </a:p>
          <a:p>
            <a:r>
              <a:rPr lang="en-US" sz="2000">
                <a:latin typeface="Segoe UI"/>
                <a:cs typeface="Segoe UI"/>
              </a:rPr>
              <a:t>Job‑specific knowledge and techniques needed to perform tasks effectively.</a:t>
            </a:r>
            <a:endParaRPr lang="en-US" sz="2000">
              <a:ea typeface="Calibri"/>
              <a:cs typeface="Calibri"/>
            </a:endParaRPr>
          </a:p>
          <a:p>
            <a:r>
              <a:rPr lang="en-US" sz="2000">
                <a:latin typeface="Segoe UI"/>
                <a:cs typeface="Segoe UI"/>
              </a:rPr>
              <a:t>Most important for </a:t>
            </a:r>
            <a:r>
              <a:rPr lang="en-US" sz="2000" b="1">
                <a:latin typeface="Segoe UI"/>
                <a:cs typeface="Segoe UI"/>
              </a:rPr>
              <a:t>first‑line managers</a:t>
            </a:r>
            <a:r>
              <a:rPr lang="en-US" sz="2000">
                <a:latin typeface="Segoe UI"/>
                <a:cs typeface="Segoe UI"/>
              </a:rPr>
              <a:t>, who supervise employees doing the organization’s core work.</a:t>
            </a:r>
            <a:endParaRPr lang="en-US" sz="2000">
              <a:ea typeface="Calibri"/>
              <a:cs typeface="Calibri"/>
            </a:endParaRPr>
          </a:p>
          <a:p>
            <a:r>
              <a:rPr lang="en-US" sz="2000">
                <a:latin typeface="Segoe UI"/>
                <a:cs typeface="Segoe UI"/>
              </a:rPr>
              <a:t>Example: </a:t>
            </a:r>
            <a:endParaRPr lang="en-US" sz="2000">
              <a:ea typeface="Calibri"/>
              <a:cs typeface="Calibri"/>
            </a:endParaRPr>
          </a:p>
          <a:p>
            <a:pPr lvl="1"/>
            <a:r>
              <a:rPr lang="en-US" sz="2000">
                <a:latin typeface="Segoe UI"/>
                <a:cs typeface="Segoe UI"/>
              </a:rPr>
              <a:t>A production supervisor improved by learning how to gain respect, communicate better, and lead effectively.</a:t>
            </a:r>
            <a:endParaRPr lang="en-US" sz="2000">
              <a:ea typeface="Calibri"/>
              <a:cs typeface="Calibri"/>
            </a:endParaRPr>
          </a:p>
          <a:p>
            <a:pPr lvl="1"/>
            <a:endParaRPr lang="en-US" sz="4400" b="1" dirty="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2414281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FAA43-0830-4F7E-289B-9CD1F2DB14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72C8290-31EE-053F-AB92-5D1B3F169145}"/>
              </a:ext>
            </a:extLst>
          </p:cNvPr>
          <p:cNvSpPr>
            <a:spLocks noGrp="1"/>
          </p:cNvSpPr>
          <p:nvPr>
            <p:ph idx="1"/>
          </p:nvPr>
        </p:nvSpPr>
        <p:spPr/>
        <p:txBody>
          <a:bodyPr vert="horz" lIns="91440" tIns="45720" rIns="91440" bIns="45720" rtlCol="0" anchor="t">
            <a:normAutofit/>
          </a:bodyPr>
          <a:lstStyle/>
          <a:p>
            <a:pPr marL="457200" lvl="1" indent="0">
              <a:buNone/>
            </a:pPr>
            <a:r>
              <a:rPr lang="en-US" b="1">
                <a:ea typeface="Calibri"/>
                <a:cs typeface="Calibri"/>
              </a:rPr>
              <a:t>2. Human (Interpersonal) Skills</a:t>
            </a:r>
            <a:endParaRPr lang="en-US">
              <a:ea typeface="Calibri"/>
              <a:cs typeface="Calibri"/>
            </a:endParaRPr>
          </a:p>
          <a:p>
            <a:pPr lvl="1"/>
            <a:r>
              <a:rPr lang="en-US" sz="2000">
                <a:latin typeface="Segoe UI"/>
                <a:cs typeface="Segoe UI"/>
              </a:rPr>
              <a:t>Ability to work well with individuals and groups.</a:t>
            </a:r>
          </a:p>
          <a:p>
            <a:r>
              <a:rPr lang="en-US" sz="2000">
                <a:latin typeface="Segoe UI"/>
                <a:cs typeface="Segoe UI"/>
              </a:rPr>
              <a:t>Important at </a:t>
            </a:r>
            <a:r>
              <a:rPr lang="en-US" sz="2000" b="1">
                <a:latin typeface="Segoe UI"/>
                <a:cs typeface="Segoe UI"/>
              </a:rPr>
              <a:t>all levels</a:t>
            </a:r>
            <a:r>
              <a:rPr lang="en-US" sz="2000">
                <a:latin typeface="Segoe UI"/>
                <a:cs typeface="Segoe UI"/>
              </a:rPr>
              <a:t> of management.</a:t>
            </a:r>
          </a:p>
          <a:p>
            <a:r>
              <a:rPr lang="en-US" sz="2000">
                <a:latin typeface="Segoe UI"/>
                <a:cs typeface="Segoe UI"/>
              </a:rPr>
              <a:t>Managers with strong human skills can: </a:t>
            </a:r>
          </a:p>
          <a:p>
            <a:pPr lvl="1"/>
            <a:r>
              <a:rPr lang="en-US" sz="2000">
                <a:latin typeface="Segoe UI"/>
                <a:cs typeface="Segoe UI"/>
              </a:rPr>
              <a:t>Communicate well</a:t>
            </a:r>
          </a:p>
          <a:p>
            <a:pPr lvl="1"/>
            <a:r>
              <a:rPr lang="en-US" sz="2000">
                <a:latin typeface="Segoe UI"/>
                <a:cs typeface="Segoe UI"/>
              </a:rPr>
              <a:t>Motivate employees</a:t>
            </a:r>
          </a:p>
          <a:p>
            <a:pPr lvl="1"/>
            <a:r>
              <a:rPr lang="en-US" sz="2000">
                <a:latin typeface="Segoe UI"/>
                <a:cs typeface="Segoe UI"/>
              </a:rPr>
              <a:t>Lead teams</a:t>
            </a:r>
          </a:p>
          <a:p>
            <a:pPr lvl="1"/>
            <a:r>
              <a:rPr lang="en-US" sz="2000">
                <a:latin typeface="Segoe UI"/>
                <a:cs typeface="Segoe UI"/>
              </a:rPr>
              <a:t>Build trust and enthusiasm</a:t>
            </a:r>
          </a:p>
          <a:p>
            <a:endParaRPr lang="en-US" sz="4800" dirty="0">
              <a:ea typeface="Calibri"/>
              <a:cs typeface="Calibri"/>
            </a:endParaRPr>
          </a:p>
        </p:txBody>
      </p:sp>
    </p:spTree>
    <p:extLst>
      <p:ext uri="{BB962C8B-B14F-4D97-AF65-F5344CB8AC3E}">
        <p14:creationId xmlns:p14="http://schemas.microsoft.com/office/powerpoint/2010/main" val="25975255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7C2B4-6101-7A6E-1BB3-0DD2D54A22F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C249386-28FC-7058-1043-527C4FB6F49D}"/>
              </a:ext>
            </a:extLst>
          </p:cNvPr>
          <p:cNvSpPr>
            <a:spLocks noGrp="1"/>
          </p:cNvSpPr>
          <p:nvPr>
            <p:ph idx="1"/>
          </p:nvPr>
        </p:nvSpPr>
        <p:spPr/>
        <p:txBody>
          <a:bodyPr vert="horz" lIns="91440" tIns="45720" rIns="91440" bIns="45720" rtlCol="0" anchor="t">
            <a:normAutofit/>
          </a:bodyPr>
          <a:lstStyle/>
          <a:p>
            <a:r>
              <a:rPr lang="en-US" b="1"/>
              <a:t>3. Conceptual Skills</a:t>
            </a:r>
            <a:endParaRPr lang="en-US">
              <a:ea typeface="Calibri" panose="020F0502020204030204"/>
              <a:cs typeface="Calibri" panose="020F0502020204030204"/>
            </a:endParaRPr>
          </a:p>
          <a:p>
            <a:r>
              <a:rPr lang="en-US" sz="1800">
                <a:latin typeface="Segoe UI"/>
                <a:cs typeface="Segoe UI"/>
              </a:rPr>
              <a:t>Ability to think about complex, abstract ideas.</a:t>
            </a:r>
            <a:endParaRPr lang="en-US" sz="1800">
              <a:ea typeface="Calibri"/>
              <a:cs typeface="Calibri"/>
            </a:endParaRPr>
          </a:p>
          <a:p>
            <a:r>
              <a:rPr lang="en-US" sz="1800">
                <a:latin typeface="Segoe UI"/>
                <a:cs typeface="Segoe UI"/>
              </a:rPr>
              <a:t>Enables managers to: </a:t>
            </a:r>
            <a:endParaRPr lang="en-US" sz="1800">
              <a:ea typeface="Calibri"/>
              <a:cs typeface="Calibri"/>
            </a:endParaRPr>
          </a:p>
          <a:p>
            <a:pPr lvl="1"/>
            <a:r>
              <a:rPr lang="en-US" sz="1800">
                <a:latin typeface="Segoe UI"/>
                <a:cs typeface="Segoe UI"/>
              </a:rPr>
              <a:t>Understand the organization as a whole</a:t>
            </a:r>
            <a:endParaRPr lang="en-US" sz="1800">
              <a:ea typeface="Calibri"/>
              <a:cs typeface="Calibri"/>
            </a:endParaRPr>
          </a:p>
          <a:p>
            <a:pPr lvl="1"/>
            <a:r>
              <a:rPr lang="en-US" sz="1800">
                <a:latin typeface="Segoe UI"/>
                <a:cs typeface="Segoe UI"/>
              </a:rPr>
              <a:t>See how various parts fit together</a:t>
            </a:r>
            <a:endParaRPr lang="en-US" sz="1800">
              <a:ea typeface="Calibri"/>
              <a:cs typeface="Calibri"/>
            </a:endParaRPr>
          </a:p>
          <a:p>
            <a:pPr lvl="1"/>
            <a:r>
              <a:rPr lang="en-US" sz="1800">
                <a:latin typeface="Segoe UI"/>
                <a:cs typeface="Segoe UI"/>
              </a:rPr>
              <a:t>Make strategic decisions</a:t>
            </a:r>
            <a:endParaRPr lang="en-US" sz="1800">
              <a:ea typeface="Calibri"/>
              <a:cs typeface="Calibri"/>
            </a:endParaRPr>
          </a:p>
          <a:p>
            <a:pPr lvl="1"/>
            <a:r>
              <a:rPr lang="en-US" sz="1800">
                <a:latin typeface="Segoe UI"/>
                <a:cs typeface="Segoe UI"/>
              </a:rPr>
              <a:t>Visualize long‑term outcomes</a:t>
            </a:r>
            <a:endParaRPr lang="en-US" sz="1800">
              <a:ea typeface="Calibri"/>
              <a:cs typeface="Calibri"/>
            </a:endParaRPr>
          </a:p>
          <a:p>
            <a:r>
              <a:rPr lang="en-US" sz="1800">
                <a:latin typeface="Segoe UI"/>
                <a:cs typeface="Segoe UI"/>
              </a:rPr>
              <a:t>Most important for </a:t>
            </a:r>
            <a:r>
              <a:rPr lang="en-US" sz="1800" b="1">
                <a:latin typeface="Segoe UI"/>
                <a:cs typeface="Segoe UI"/>
              </a:rPr>
              <a:t>top managers</a:t>
            </a:r>
            <a:r>
              <a:rPr lang="en-US" sz="1800">
                <a:latin typeface="Segoe UI"/>
                <a:cs typeface="Segoe UI"/>
              </a:rPr>
              <a:t>, who guide the entire organization.</a:t>
            </a:r>
            <a:endParaRPr lang="en-US" sz="1800">
              <a:ea typeface="Calibri"/>
              <a:cs typeface="Calibri"/>
            </a:endParaRPr>
          </a:p>
          <a:p>
            <a:r>
              <a:rPr lang="en-US" sz="1800">
                <a:latin typeface="Segoe UI"/>
                <a:cs typeface="Segoe UI"/>
              </a:rPr>
              <a:t>Example: </a:t>
            </a:r>
            <a:endParaRPr lang="en-US" sz="1800">
              <a:ea typeface="Calibri"/>
              <a:cs typeface="Calibri"/>
            </a:endParaRPr>
          </a:p>
          <a:p>
            <a:pPr lvl="1"/>
            <a:r>
              <a:rPr lang="en-US" sz="1800">
                <a:latin typeface="Segoe UI"/>
                <a:cs typeface="Segoe UI"/>
              </a:rPr>
              <a:t>A general manager at Amazon uses conceptual skills to make decisions that align with the company’s vision.</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780944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list of goals&#10;&#10;AI-generated content may be incorrect.">
            <a:extLst>
              <a:ext uri="{FF2B5EF4-FFF2-40B4-BE49-F238E27FC236}">
                <a16:creationId xmlns:a16="http://schemas.microsoft.com/office/drawing/2014/main" id="{1D1B60C5-8846-615F-1318-3BE3FEA0A68B}"/>
              </a:ext>
            </a:extLst>
          </p:cNvPr>
          <p:cNvPicPr>
            <a:picLocks noChangeAspect="1"/>
          </p:cNvPicPr>
          <p:nvPr/>
        </p:nvPicPr>
        <p:blipFill>
          <a:blip r:embed="rId2"/>
          <a:stretch>
            <a:fillRect/>
          </a:stretch>
        </p:blipFill>
        <p:spPr>
          <a:xfrm>
            <a:off x="114596" y="789852"/>
            <a:ext cx="11891924" cy="5502761"/>
          </a:xfrm>
          <a:prstGeom prst="rect">
            <a:avLst/>
          </a:prstGeom>
        </p:spPr>
      </p:pic>
    </p:spTree>
    <p:extLst>
      <p:ext uri="{BB962C8B-B14F-4D97-AF65-F5344CB8AC3E}">
        <p14:creationId xmlns:p14="http://schemas.microsoft.com/office/powerpoint/2010/main" val="3161091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5B82516-9D9F-7B24-815A-E379D3F5986E}"/>
              </a:ext>
            </a:extLst>
          </p:cNvPr>
          <p:cNvPicPr>
            <a:picLocks noChangeAspect="1"/>
          </p:cNvPicPr>
          <p:nvPr/>
        </p:nvPicPr>
        <p:blipFill>
          <a:blip r:embed="rId2"/>
          <a:stretch>
            <a:fillRect/>
          </a:stretch>
        </p:blipFill>
        <p:spPr>
          <a:xfrm>
            <a:off x="258597" y="1015004"/>
            <a:ext cx="11930744" cy="4698487"/>
          </a:xfrm>
          <a:prstGeom prst="rect">
            <a:avLst/>
          </a:prstGeom>
        </p:spPr>
      </p:pic>
    </p:spTree>
    <p:extLst>
      <p:ext uri="{BB962C8B-B14F-4D97-AF65-F5344CB8AC3E}">
        <p14:creationId xmlns:p14="http://schemas.microsoft.com/office/powerpoint/2010/main" val="33811916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9A16-6A7B-A5C3-BF1E-ACC8F225A114}"/>
              </a:ext>
            </a:extLst>
          </p:cNvPr>
          <p:cNvSpPr>
            <a:spLocks noGrp="1"/>
          </p:cNvSpPr>
          <p:nvPr>
            <p:ph type="title"/>
          </p:nvPr>
        </p:nvSpPr>
        <p:spPr/>
        <p:txBody>
          <a:bodyPr>
            <a:normAutofit/>
          </a:bodyPr>
          <a:lstStyle/>
          <a:p>
            <a:pPr algn="ctr"/>
            <a:r>
              <a:rPr lang="en-US" sz="4000" b="1">
                <a:latin typeface="Calibri"/>
                <a:ea typeface="Calibri"/>
                <a:cs typeface="Calibri"/>
              </a:rPr>
              <a:t>Managerial Challenges Today and into the Future</a:t>
            </a:r>
            <a:endParaRPr lang="en-US" sz="4000">
              <a:ea typeface="Calibri Light"/>
              <a:cs typeface="Calibri Light"/>
            </a:endParaRPr>
          </a:p>
        </p:txBody>
      </p:sp>
      <p:sp>
        <p:nvSpPr>
          <p:cNvPr id="3" name="Content Placeholder 2">
            <a:extLst>
              <a:ext uri="{FF2B5EF4-FFF2-40B4-BE49-F238E27FC236}">
                <a16:creationId xmlns:a16="http://schemas.microsoft.com/office/drawing/2014/main" id="{D4378032-4B8D-5A55-3A13-784C83E85B23}"/>
              </a:ext>
            </a:extLst>
          </p:cNvPr>
          <p:cNvSpPr>
            <a:spLocks noGrp="1"/>
          </p:cNvSpPr>
          <p:nvPr>
            <p:ph idx="1"/>
          </p:nvPr>
        </p:nvSpPr>
        <p:spPr/>
        <p:txBody>
          <a:bodyPr vert="horz" lIns="91440" tIns="45720" rIns="91440" bIns="45720" rtlCol="0" anchor="t">
            <a:normAutofit/>
          </a:bodyPr>
          <a:lstStyle/>
          <a:p>
            <a:r>
              <a:rPr lang="en-US" b="1"/>
              <a:t>1. Focus on Technology</a:t>
            </a:r>
            <a:endParaRPr lang="en-US">
              <a:ea typeface="Calibri" panose="020F0502020204030204"/>
              <a:cs typeface="Calibri" panose="020F0502020204030204"/>
            </a:endParaRPr>
          </a:p>
          <a:p>
            <a:r>
              <a:rPr lang="en-US" sz="2000">
                <a:latin typeface="Segoe UI"/>
                <a:cs typeface="Segoe UI"/>
              </a:rPr>
              <a:t>Technology is rapidly changing how work is done (e.g., cloud computing, AI, robotics).</a:t>
            </a:r>
            <a:endParaRPr lang="en-US" sz="2000">
              <a:ea typeface="Calibri"/>
              <a:cs typeface="Calibri"/>
            </a:endParaRPr>
          </a:p>
          <a:p>
            <a:r>
              <a:rPr lang="en-US" sz="2000" dirty="0">
                <a:latin typeface="Segoe UI"/>
                <a:cs typeface="Segoe UI"/>
              </a:rPr>
              <a:t>Managers must help employees understand and adopt new technologies.</a:t>
            </a:r>
            <a:endParaRPr lang="en-US" sz="2000">
              <a:ea typeface="Calibri"/>
              <a:cs typeface="Calibri"/>
            </a:endParaRPr>
          </a:p>
          <a:p>
            <a:r>
              <a:rPr lang="en-US" sz="2000">
                <a:latin typeface="Segoe UI"/>
                <a:cs typeface="Segoe UI"/>
              </a:rPr>
              <a:t>Part of a manager’s role is to help employees feel comfortable using new tools.</a:t>
            </a:r>
            <a:endParaRPr lang="en-US" sz="2000">
              <a:ea typeface="Calibri"/>
              <a:cs typeface="Calibri"/>
            </a:endParaRPr>
          </a:p>
          <a:p>
            <a:r>
              <a:rPr lang="en-US" sz="2000">
                <a:latin typeface="Segoe UI"/>
                <a:cs typeface="Segoe UI"/>
              </a:rPr>
              <a:t>Keeping up to date with technological advancements is an ongoing challenge.</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9254148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A473A-706F-4D1D-536F-2799284C378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410EA2A-38D3-7C13-6FC5-244549D66536}"/>
              </a:ext>
            </a:extLst>
          </p:cNvPr>
          <p:cNvSpPr>
            <a:spLocks noGrp="1"/>
          </p:cNvSpPr>
          <p:nvPr>
            <p:ph idx="1"/>
          </p:nvPr>
        </p:nvSpPr>
        <p:spPr/>
        <p:txBody>
          <a:bodyPr vert="horz" lIns="91440" tIns="45720" rIns="91440" bIns="45720" rtlCol="0" anchor="t">
            <a:normAutofit/>
          </a:bodyPr>
          <a:lstStyle/>
          <a:p>
            <a:r>
              <a:rPr lang="en-US" b="1"/>
              <a:t>2. Focus on Disruptive Innovation</a:t>
            </a:r>
            <a:endParaRPr lang="en-US">
              <a:ea typeface="Calibri" panose="020F0502020204030204"/>
              <a:cs typeface="Calibri" panose="020F0502020204030204"/>
            </a:endParaRPr>
          </a:p>
          <a:p>
            <a:r>
              <a:rPr lang="en-US" sz="2000">
                <a:latin typeface="Segoe UI"/>
                <a:cs typeface="Segoe UI"/>
              </a:rPr>
              <a:t>Many sectors face disruption from innovative competitors (e.g., Uber, Lyft, Expedia, Hulu).</a:t>
            </a:r>
            <a:endParaRPr lang="en-US" sz="2000">
              <a:ea typeface="Calibri"/>
              <a:cs typeface="Calibri"/>
            </a:endParaRPr>
          </a:p>
          <a:p>
            <a:r>
              <a:rPr lang="en-US" sz="2000">
                <a:latin typeface="Segoe UI"/>
                <a:cs typeface="Segoe UI"/>
              </a:rPr>
              <a:t>Any business may either </a:t>
            </a:r>
            <a:r>
              <a:rPr lang="en-US" sz="2000" i="1">
                <a:latin typeface="Segoe UI"/>
                <a:cs typeface="Segoe UI"/>
              </a:rPr>
              <a:t>be</a:t>
            </a:r>
            <a:r>
              <a:rPr lang="en-US" sz="2000">
                <a:latin typeface="Segoe UI"/>
                <a:cs typeface="Segoe UI"/>
              </a:rPr>
              <a:t> a disruptive innovator or compete </a:t>
            </a:r>
            <a:r>
              <a:rPr lang="en-US" sz="2000" i="1">
                <a:latin typeface="Segoe UI"/>
                <a:cs typeface="Segoe UI"/>
              </a:rPr>
              <a:t>against</a:t>
            </a:r>
            <a:r>
              <a:rPr lang="en-US" sz="2000">
                <a:latin typeface="Segoe UI"/>
                <a:cs typeface="Segoe UI"/>
              </a:rPr>
              <a:t> one.</a:t>
            </a:r>
            <a:endParaRPr lang="en-US" sz="2000">
              <a:ea typeface="Calibri"/>
              <a:cs typeface="Calibri"/>
            </a:endParaRPr>
          </a:p>
          <a:p>
            <a:r>
              <a:rPr lang="en-US" sz="2000">
                <a:latin typeface="Segoe UI"/>
                <a:cs typeface="Segoe UI"/>
              </a:rPr>
              <a:t>Technology empowers small companies to challenge established firms.</a:t>
            </a:r>
            <a:endParaRPr lang="en-US" sz="2000">
              <a:ea typeface="Calibri"/>
              <a:cs typeface="Calibri"/>
            </a:endParaRPr>
          </a:p>
          <a:p>
            <a:r>
              <a:rPr lang="en-US" sz="2000">
                <a:latin typeface="Segoe UI"/>
                <a:cs typeface="Segoe UI"/>
              </a:rPr>
              <a:t>Managers must adapt quickly to disruptive changes in their industries.</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586504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79EA-871C-8E4A-1898-3EC61CB0C74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279E1E1-8189-A774-B12F-960FF56B9784}"/>
              </a:ext>
            </a:extLst>
          </p:cNvPr>
          <p:cNvSpPr>
            <a:spLocks noGrp="1"/>
          </p:cNvSpPr>
          <p:nvPr>
            <p:ph idx="1"/>
          </p:nvPr>
        </p:nvSpPr>
        <p:spPr/>
        <p:txBody>
          <a:bodyPr vert="horz" lIns="91440" tIns="45720" rIns="91440" bIns="45720" rtlCol="0" anchor="t">
            <a:normAutofit/>
          </a:bodyPr>
          <a:lstStyle/>
          <a:p>
            <a:r>
              <a:rPr lang="en-US" b="1"/>
              <a:t>3. Focus on Social Media</a:t>
            </a:r>
            <a:endParaRPr lang="en-US">
              <a:ea typeface="Calibri" panose="020F0502020204030204"/>
              <a:cs typeface="Calibri" panose="020F0502020204030204"/>
            </a:endParaRPr>
          </a:p>
          <a:p>
            <a:r>
              <a:rPr lang="en-US" sz="2000" dirty="0">
                <a:latin typeface="Segoe UI"/>
                <a:cs typeface="Segoe UI"/>
              </a:rPr>
              <a:t>Social media plays a major role in communication inside and outside organizations.</a:t>
            </a:r>
            <a:endParaRPr lang="en-US" sz="2000">
              <a:ea typeface="Calibri"/>
              <a:cs typeface="Calibri"/>
            </a:endParaRPr>
          </a:p>
          <a:p>
            <a:r>
              <a:rPr lang="en-US" sz="2000" dirty="0">
                <a:latin typeface="Segoe UI"/>
                <a:cs typeface="Segoe UI"/>
              </a:rPr>
              <a:t>Managers must create guidelines for appropriate use.</a:t>
            </a:r>
            <a:endParaRPr lang="en-US" sz="2000">
              <a:ea typeface="Calibri"/>
              <a:cs typeface="Calibri"/>
            </a:endParaRPr>
          </a:p>
          <a:p>
            <a:r>
              <a:rPr lang="en-US" sz="2000">
                <a:latin typeface="Segoe UI"/>
                <a:cs typeface="Segoe UI"/>
              </a:rPr>
              <a:t>Social media is used for work purposes as well as personal use.</a:t>
            </a:r>
            <a:endParaRPr lang="en-US" sz="2000">
              <a:ea typeface="Calibri"/>
              <a:cs typeface="Calibri"/>
            </a:endParaRPr>
          </a:p>
          <a:p>
            <a:r>
              <a:rPr lang="en-US" sz="2000">
                <a:latin typeface="Segoe UI"/>
                <a:cs typeface="Segoe UI"/>
              </a:rPr>
              <a:t>Downside: </a:t>
            </a:r>
            <a:endParaRPr lang="en-US" sz="2000">
              <a:ea typeface="Calibri"/>
              <a:cs typeface="Calibri"/>
            </a:endParaRPr>
          </a:p>
          <a:p>
            <a:pPr lvl="1"/>
            <a:r>
              <a:rPr lang="en-US" sz="2000">
                <a:latin typeface="Segoe UI"/>
                <a:cs typeface="Segoe UI"/>
              </a:rPr>
              <a:t>It takes years to build reputation but minutes to damage it.</a:t>
            </a:r>
            <a:endParaRPr lang="en-US" sz="2000">
              <a:ea typeface="Calibri"/>
              <a:cs typeface="Calibri"/>
            </a:endParaRPr>
          </a:p>
          <a:p>
            <a:pPr lvl="1"/>
            <a:r>
              <a:rPr lang="en-US" sz="2000">
                <a:latin typeface="Segoe UI"/>
                <a:cs typeface="Segoe UI"/>
              </a:rPr>
              <a:t>Employees may misuse social media to complain, boast, or share inappropriate content.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714771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in a newspaper&#10;&#10;AI-generated content may be incorrect.">
            <a:extLst>
              <a:ext uri="{FF2B5EF4-FFF2-40B4-BE49-F238E27FC236}">
                <a16:creationId xmlns:a16="http://schemas.microsoft.com/office/drawing/2014/main" id="{AE01D1B7-7543-104D-1702-1A314421DA25}"/>
              </a:ext>
            </a:extLst>
          </p:cNvPr>
          <p:cNvPicPr>
            <a:picLocks noChangeAspect="1"/>
          </p:cNvPicPr>
          <p:nvPr/>
        </p:nvPicPr>
        <p:blipFill>
          <a:blip r:embed="rId2"/>
          <a:stretch>
            <a:fillRect/>
          </a:stretch>
        </p:blipFill>
        <p:spPr>
          <a:xfrm>
            <a:off x="383502" y="457200"/>
            <a:ext cx="11355193" cy="5943600"/>
          </a:xfrm>
          <a:prstGeom prst="rect">
            <a:avLst/>
          </a:prstGeom>
        </p:spPr>
      </p:pic>
    </p:spTree>
    <p:extLst>
      <p:ext uri="{BB962C8B-B14F-4D97-AF65-F5344CB8AC3E}">
        <p14:creationId xmlns:p14="http://schemas.microsoft.com/office/powerpoint/2010/main" val="22303841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D559183F-A98C-1C59-117C-1CE8A4DFD7EE}"/>
              </a:ext>
            </a:extLst>
          </p:cNvPr>
          <p:cNvPicPr>
            <a:picLocks noChangeAspect="1"/>
          </p:cNvPicPr>
          <p:nvPr/>
        </p:nvPicPr>
        <p:blipFill>
          <a:blip r:embed="rId2"/>
          <a:stretch>
            <a:fillRect/>
          </a:stretch>
        </p:blipFill>
        <p:spPr>
          <a:xfrm>
            <a:off x="1331656" y="457200"/>
            <a:ext cx="10040565" cy="5943600"/>
          </a:xfrm>
          <a:prstGeom prst="rect">
            <a:avLst/>
          </a:prstGeom>
        </p:spPr>
      </p:pic>
    </p:spTree>
    <p:extLst>
      <p:ext uri="{BB962C8B-B14F-4D97-AF65-F5344CB8AC3E}">
        <p14:creationId xmlns:p14="http://schemas.microsoft.com/office/powerpoint/2010/main" val="10098102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8753-2093-AB85-903F-DA630A119DF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544ED86-6109-63D3-FE78-9CB6E1A97830}"/>
              </a:ext>
            </a:extLst>
          </p:cNvPr>
          <p:cNvSpPr>
            <a:spLocks noGrp="1"/>
          </p:cNvSpPr>
          <p:nvPr>
            <p:ph idx="1"/>
          </p:nvPr>
        </p:nvSpPr>
        <p:spPr/>
        <p:txBody>
          <a:bodyPr vert="horz" lIns="91440" tIns="45720" rIns="91440" bIns="45720" rtlCol="0" anchor="t">
            <a:normAutofit/>
          </a:bodyPr>
          <a:lstStyle/>
          <a:p>
            <a:r>
              <a:rPr lang="en-US" b="1"/>
              <a:t>4. Focus on Ethics</a:t>
            </a:r>
            <a:endParaRPr lang="en-US">
              <a:ea typeface="Calibri" panose="020F0502020204030204"/>
              <a:cs typeface="Calibri" panose="020F0502020204030204"/>
            </a:endParaRPr>
          </a:p>
          <a:p>
            <a:r>
              <a:rPr lang="en-US" sz="2400" dirty="0">
                <a:latin typeface="Segoe UI"/>
                <a:cs typeface="Segoe UI"/>
              </a:rPr>
              <a:t>Ethical scandals (e.g., fake accounts, fraud, price manipulation) frequently appear in the news.</a:t>
            </a:r>
            <a:endParaRPr lang="en-US" sz="2400">
              <a:ea typeface="Calibri"/>
              <a:cs typeface="Calibri"/>
            </a:endParaRPr>
          </a:p>
          <a:p>
            <a:r>
              <a:rPr lang="en-US" sz="2400">
                <a:latin typeface="Segoe UI"/>
                <a:cs typeface="Segoe UI"/>
              </a:rPr>
              <a:t>Managers must take responsibility for upholding ethical standards.</a:t>
            </a:r>
            <a:endParaRPr lang="en-US" sz="2400">
              <a:ea typeface="Calibri"/>
              <a:cs typeface="Calibri"/>
            </a:endParaRPr>
          </a:p>
          <a:p>
            <a:r>
              <a:rPr lang="en-US" sz="2400" dirty="0">
                <a:latin typeface="Segoe UI"/>
                <a:cs typeface="Segoe UI"/>
              </a:rPr>
              <a:t>Long‑term success depends on maintaining trust with customers, employees, and stakeholders.</a:t>
            </a:r>
            <a:endParaRPr lang="en-US" sz="2400">
              <a:ea typeface="Calibri"/>
              <a:cs typeface="Calibri"/>
            </a:endParaRPr>
          </a:p>
          <a:p>
            <a:r>
              <a:rPr lang="en-US" sz="2400" dirty="0">
                <a:latin typeface="Segoe UI"/>
                <a:cs typeface="Segoe UI"/>
              </a:rPr>
              <a:t>Organizations must build cultures that promote ethical </a:t>
            </a:r>
            <a:r>
              <a:rPr lang="en-US" sz="2400" dirty="0" err="1">
                <a:latin typeface="Segoe UI"/>
                <a:cs typeface="Segoe UI"/>
              </a:rPr>
              <a:t>behaviour</a:t>
            </a:r>
            <a:r>
              <a:rPr lang="en-US" sz="2400" dirty="0">
                <a:latin typeface="Segoe UI"/>
                <a:cs typeface="Segoe UI"/>
              </a:rPr>
              <a:t>.</a:t>
            </a:r>
            <a:endParaRPr lang="en-US" sz="2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4540663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1362F-7D9D-C281-3DBB-86DBDC74006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9FFD88-986E-DA21-070C-BAC9B1325DEB}"/>
              </a:ext>
            </a:extLst>
          </p:cNvPr>
          <p:cNvSpPr>
            <a:spLocks noGrp="1"/>
          </p:cNvSpPr>
          <p:nvPr>
            <p:ph idx="1"/>
          </p:nvPr>
        </p:nvSpPr>
        <p:spPr/>
        <p:txBody>
          <a:bodyPr vert="horz" lIns="91440" tIns="45720" rIns="91440" bIns="45720" rtlCol="0" anchor="t">
            <a:normAutofit/>
          </a:bodyPr>
          <a:lstStyle/>
          <a:p>
            <a:r>
              <a:rPr lang="en-US" b="1"/>
              <a:t>5. Focus on Political Uncertainty</a:t>
            </a:r>
            <a:endParaRPr lang="en-US">
              <a:ea typeface="Calibri" panose="020F0502020204030204"/>
              <a:cs typeface="Calibri" panose="020F0502020204030204"/>
            </a:endParaRPr>
          </a:p>
          <a:p>
            <a:r>
              <a:rPr lang="en-US" sz="2000">
                <a:latin typeface="Segoe UI"/>
                <a:cs typeface="Segoe UI"/>
              </a:rPr>
              <a:t>Political conditions have become less predictable globally.</a:t>
            </a:r>
            <a:endParaRPr lang="en-US" sz="2000">
              <a:ea typeface="Calibri"/>
              <a:cs typeface="Calibri"/>
            </a:endParaRPr>
          </a:p>
          <a:p>
            <a:r>
              <a:rPr lang="en-US" sz="2000">
                <a:latin typeface="Segoe UI"/>
                <a:cs typeface="Segoe UI"/>
              </a:rPr>
              <a:t>Examples include: </a:t>
            </a:r>
            <a:endParaRPr lang="en-US" sz="2000">
              <a:ea typeface="Calibri"/>
              <a:cs typeface="Calibri"/>
            </a:endParaRPr>
          </a:p>
          <a:p>
            <a:pPr lvl="1"/>
            <a:r>
              <a:rPr lang="en-US" sz="2000">
                <a:latin typeface="Segoe UI"/>
                <a:cs typeface="Segoe UI"/>
              </a:rPr>
              <a:t>Changes in tax laws</a:t>
            </a:r>
            <a:endParaRPr lang="en-US" sz="2000">
              <a:ea typeface="Calibri"/>
              <a:cs typeface="Calibri"/>
            </a:endParaRPr>
          </a:p>
          <a:p>
            <a:pPr lvl="1"/>
            <a:r>
              <a:rPr lang="en-US" sz="2000">
                <a:latin typeface="Segoe UI"/>
                <a:cs typeface="Segoe UI"/>
              </a:rPr>
              <a:t>Modifications to trade agreements</a:t>
            </a:r>
            <a:endParaRPr lang="en-US" sz="2000">
              <a:ea typeface="Calibri"/>
              <a:cs typeface="Calibri"/>
            </a:endParaRPr>
          </a:p>
          <a:p>
            <a:pPr lvl="1"/>
            <a:r>
              <a:rPr lang="en-US" sz="2000">
                <a:latin typeface="Segoe UI"/>
                <a:cs typeface="Segoe UI"/>
              </a:rPr>
              <a:t>Brexit and its impact on businesses</a:t>
            </a:r>
            <a:endParaRPr lang="en-US" sz="2000">
              <a:ea typeface="Calibri"/>
              <a:cs typeface="Calibri"/>
            </a:endParaRPr>
          </a:p>
          <a:p>
            <a:r>
              <a:rPr lang="en-US" sz="2000">
                <a:latin typeface="Segoe UI"/>
                <a:cs typeface="Segoe UI"/>
              </a:rPr>
              <a:t>Local governments also introduce new regulations (e.g., minimum wage, environmental laws).</a:t>
            </a:r>
            <a:endParaRPr lang="en-US" sz="2000">
              <a:ea typeface="Calibri"/>
              <a:cs typeface="Calibri"/>
            </a:endParaRPr>
          </a:p>
          <a:p>
            <a:r>
              <a:rPr lang="en-US" sz="2000">
                <a:latin typeface="Segoe UI"/>
                <a:cs typeface="Segoe UI"/>
              </a:rPr>
              <a:t>Constant changes create challenges for planning and stability.</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085619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0094-6D68-19EB-0FAF-66CCBB6202D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0CA4F6-0037-2D0F-325B-EC3B25BA2D89}"/>
              </a:ext>
            </a:extLst>
          </p:cNvPr>
          <p:cNvSpPr>
            <a:spLocks noGrp="1"/>
          </p:cNvSpPr>
          <p:nvPr>
            <p:ph idx="1"/>
          </p:nvPr>
        </p:nvSpPr>
        <p:spPr/>
        <p:txBody>
          <a:bodyPr vert="horz" lIns="91440" tIns="45720" rIns="91440" bIns="45720" rtlCol="0" anchor="t">
            <a:normAutofit/>
          </a:bodyPr>
          <a:lstStyle/>
          <a:p>
            <a:r>
              <a:rPr lang="en-US" b="1"/>
              <a:t>6. Focus on the Customer</a:t>
            </a:r>
            <a:endParaRPr lang="en-US">
              <a:ea typeface="Calibri" panose="020F0502020204030204"/>
              <a:cs typeface="Calibri" panose="020F0502020204030204"/>
            </a:endParaRPr>
          </a:p>
          <a:p>
            <a:r>
              <a:rPr lang="en-US" sz="2000">
                <a:latin typeface="Segoe UI"/>
                <a:cs typeface="Segoe UI"/>
              </a:rPr>
              <a:t>Managers must understand customer needs and listen actively.</a:t>
            </a:r>
            <a:endParaRPr lang="en-US" sz="2000">
              <a:ea typeface="Calibri"/>
              <a:cs typeface="Calibri"/>
            </a:endParaRPr>
          </a:p>
          <a:p>
            <a:r>
              <a:rPr lang="en-US" sz="2000">
                <a:latin typeface="Segoe UI"/>
                <a:cs typeface="Segoe UI"/>
              </a:rPr>
              <a:t>Customer service is a key differentiator for many companies (e.g., Costco, Tesla, Zappos).</a:t>
            </a:r>
            <a:endParaRPr lang="en-US" sz="2000">
              <a:ea typeface="Calibri"/>
              <a:cs typeface="Calibri"/>
            </a:endParaRPr>
          </a:p>
          <a:p>
            <a:r>
              <a:rPr lang="en-US" sz="2000">
                <a:latin typeface="Segoe UI"/>
                <a:cs typeface="Segoe UI"/>
              </a:rPr>
              <a:t>Service industries dominate employment in developed economies.</a:t>
            </a:r>
            <a:endParaRPr lang="en-US" sz="2000">
              <a:ea typeface="Calibri"/>
              <a:cs typeface="Calibri"/>
            </a:endParaRPr>
          </a:p>
          <a:p>
            <a:r>
              <a:rPr lang="en-US" sz="2000">
                <a:latin typeface="Segoe UI"/>
                <a:cs typeface="Segoe UI"/>
              </a:rPr>
              <a:t>High customer satisfaction is essential for an organization’s survival.</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1304702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4101-24BA-610D-D675-CDD43B4F6F04}"/>
              </a:ext>
            </a:extLst>
          </p:cNvPr>
          <p:cNvSpPr>
            <a:spLocks noGrp="1"/>
          </p:cNvSpPr>
          <p:nvPr>
            <p:ph type="title"/>
          </p:nvPr>
        </p:nvSpPr>
        <p:spPr/>
        <p:txBody>
          <a:bodyPr/>
          <a:lstStyle/>
          <a:p>
            <a:pPr algn="ctr"/>
            <a:r>
              <a:rPr lang="en-US" sz="4000" b="1">
                <a:latin typeface="Calibri"/>
                <a:ea typeface="Calibri"/>
                <a:cs typeface="Calibri"/>
              </a:rPr>
              <a:t>Gaining Insights into Life at Work</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B45D842-89A5-D1F4-7FED-E2087A110410}"/>
              </a:ext>
            </a:extLst>
          </p:cNvPr>
          <p:cNvSpPr>
            <a:spLocks noGrp="1"/>
          </p:cNvSpPr>
          <p:nvPr>
            <p:ph idx="1"/>
          </p:nvPr>
        </p:nvSpPr>
        <p:spPr/>
        <p:txBody>
          <a:bodyPr vert="horz" lIns="91440" tIns="45720" rIns="91440" bIns="45720" rtlCol="0" anchor="t">
            <a:noAutofit/>
          </a:bodyPr>
          <a:lstStyle/>
          <a:p>
            <a:r>
              <a:rPr lang="en-US" sz="4000" b="1" dirty="0"/>
              <a:t> </a:t>
            </a:r>
            <a:r>
              <a:rPr lang="en-US" sz="1600">
                <a:latin typeface="Segoe UI"/>
                <a:cs typeface="Segoe UI"/>
              </a:rPr>
              <a:t>Many students do not plan careers in management but still question why they should study management.</a:t>
            </a:r>
            <a:endParaRPr lang="en-US" sz="1600">
              <a:ea typeface="Calibri"/>
              <a:cs typeface="Calibri"/>
            </a:endParaRPr>
          </a:p>
          <a:p>
            <a:r>
              <a:rPr lang="en-US" sz="1600">
                <a:latin typeface="Segoe UI"/>
                <a:cs typeface="Segoe UI"/>
              </a:rPr>
              <a:t>Understanding management concepts helps improve workplace performance and career success.</a:t>
            </a:r>
            <a:endParaRPr lang="en-US" sz="1600">
              <a:ea typeface="Calibri"/>
              <a:cs typeface="Calibri"/>
            </a:endParaRPr>
          </a:p>
          <a:p>
            <a:r>
              <a:rPr lang="en-US" sz="1600">
                <a:latin typeface="Segoe UI"/>
                <a:cs typeface="Segoe UI"/>
              </a:rPr>
              <a:t>Even non‑managers benefit because strong performers are often promoted into managerial roles unexpectedly.</a:t>
            </a:r>
            <a:endParaRPr lang="en-US" sz="1600">
              <a:ea typeface="Calibri"/>
              <a:cs typeface="Calibri"/>
            </a:endParaRPr>
          </a:p>
          <a:p>
            <a:r>
              <a:rPr lang="en-US" sz="1600">
                <a:latin typeface="Segoe UI"/>
                <a:cs typeface="Segoe UI"/>
              </a:rPr>
              <a:t>Example: An auditor may begin as a junior employee and later end up managing a team or an office.</a:t>
            </a:r>
            <a:endParaRPr lang="en-US" sz="1600">
              <a:ea typeface="Calibri"/>
              <a:cs typeface="Calibri"/>
            </a:endParaRPr>
          </a:p>
          <a:p>
            <a:r>
              <a:rPr lang="en-US" sz="1600">
                <a:latin typeface="Segoe UI"/>
                <a:cs typeface="Segoe UI"/>
              </a:rPr>
              <a:t>The text includes “Workplace Confidential” sections that address common workplace challenges such as: </a:t>
            </a:r>
            <a:endParaRPr lang="en-US" sz="1600">
              <a:ea typeface="Calibri"/>
              <a:cs typeface="Calibri"/>
            </a:endParaRPr>
          </a:p>
          <a:p>
            <a:pPr lvl="1"/>
            <a:r>
              <a:rPr lang="en-US" sz="1600">
                <a:latin typeface="Segoe UI"/>
                <a:cs typeface="Segoe UI"/>
              </a:rPr>
              <a:t>Organizational politics</a:t>
            </a:r>
            <a:endParaRPr lang="en-US" sz="1600">
              <a:ea typeface="Calibri"/>
              <a:cs typeface="Calibri"/>
            </a:endParaRPr>
          </a:p>
          <a:p>
            <a:pPr lvl="1"/>
            <a:r>
              <a:rPr lang="en-US" sz="1600">
                <a:latin typeface="Segoe UI"/>
                <a:cs typeface="Segoe UI"/>
              </a:rPr>
              <a:t>Uncommunicative bosses</a:t>
            </a:r>
            <a:endParaRPr lang="en-US" sz="1600">
              <a:ea typeface="Calibri"/>
              <a:cs typeface="Calibri"/>
            </a:endParaRPr>
          </a:p>
          <a:p>
            <a:pPr lvl="1"/>
            <a:r>
              <a:rPr lang="en-US" sz="1600">
                <a:latin typeface="Segoe UI"/>
                <a:cs typeface="Segoe UI"/>
              </a:rPr>
              <a:t>Unfair performance reviews</a:t>
            </a:r>
            <a:endParaRPr lang="en-US" sz="1600">
              <a:ea typeface="Calibri"/>
              <a:cs typeface="Calibri"/>
            </a:endParaRPr>
          </a:p>
          <a:p>
            <a:r>
              <a:rPr lang="en-US" sz="1600">
                <a:latin typeface="Segoe UI"/>
                <a:cs typeface="Segoe UI"/>
              </a:rPr>
              <a:t>Studying management offers strategies for dealing with these real workplace issues.</a:t>
            </a:r>
            <a:endParaRPr lang="en-US" sz="1600">
              <a:ea typeface="Calibri"/>
              <a:cs typeface="Calibri"/>
            </a:endParaRPr>
          </a:p>
          <a:p>
            <a:r>
              <a:rPr lang="en-US" sz="1600" dirty="0">
                <a:latin typeface="Segoe UI"/>
                <a:cs typeface="Segoe UI"/>
              </a:rPr>
              <a:t>Anyone working with others—whether in a large corporation or a small start‑up—can benefit from management knowledge.</a:t>
            </a:r>
            <a:endParaRPr lang="en-US" sz="1600">
              <a:ea typeface="Calibri"/>
              <a:cs typeface="Calibri"/>
            </a:endParaRPr>
          </a:p>
          <a:p>
            <a:r>
              <a:rPr lang="en-US" sz="1600">
                <a:latin typeface="Segoe UI"/>
                <a:cs typeface="Segoe UI"/>
              </a:rPr>
              <a:t>Management insights help individuals understand how bosses and colleagues behave and how organizations function.</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230975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AI-generated content may be incorrect.">
            <a:extLst>
              <a:ext uri="{FF2B5EF4-FFF2-40B4-BE49-F238E27FC236}">
                <a16:creationId xmlns:a16="http://schemas.microsoft.com/office/drawing/2014/main" id="{E1E4E093-AD2E-2B22-B4A9-51BF77976D9C}"/>
              </a:ext>
            </a:extLst>
          </p:cNvPr>
          <p:cNvPicPr>
            <a:picLocks noChangeAspect="1"/>
          </p:cNvPicPr>
          <p:nvPr/>
        </p:nvPicPr>
        <p:blipFill>
          <a:blip r:embed="rId2"/>
          <a:stretch>
            <a:fillRect/>
          </a:stretch>
        </p:blipFill>
        <p:spPr>
          <a:xfrm>
            <a:off x="865055" y="720630"/>
            <a:ext cx="10455983" cy="5929285"/>
          </a:xfrm>
          <a:prstGeom prst="rect">
            <a:avLst/>
          </a:prstGeom>
        </p:spPr>
      </p:pic>
      <p:pic>
        <p:nvPicPr>
          <p:cNvPr id="3" name="Picture 2" descr="A close up of a text&#10;&#10;AI-generated content may be incorrect.">
            <a:extLst>
              <a:ext uri="{FF2B5EF4-FFF2-40B4-BE49-F238E27FC236}">
                <a16:creationId xmlns:a16="http://schemas.microsoft.com/office/drawing/2014/main" id="{078B9BF6-3622-5ED8-8B5B-9AB4024B8063}"/>
              </a:ext>
            </a:extLst>
          </p:cNvPr>
          <p:cNvPicPr>
            <a:picLocks noChangeAspect="1"/>
          </p:cNvPicPr>
          <p:nvPr/>
        </p:nvPicPr>
        <p:blipFill>
          <a:blip r:embed="rId3"/>
          <a:stretch>
            <a:fillRect/>
          </a:stretch>
        </p:blipFill>
        <p:spPr>
          <a:xfrm>
            <a:off x="857250" y="81405"/>
            <a:ext cx="10477500" cy="634631"/>
          </a:xfrm>
          <a:prstGeom prst="rect">
            <a:avLst/>
          </a:prstGeom>
        </p:spPr>
      </p:pic>
    </p:spTree>
    <p:extLst>
      <p:ext uri="{BB962C8B-B14F-4D97-AF65-F5344CB8AC3E}">
        <p14:creationId xmlns:p14="http://schemas.microsoft.com/office/powerpoint/2010/main" val="24169038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10;&#10;AI-generated content may be incorrect.">
            <a:extLst>
              <a:ext uri="{FF2B5EF4-FFF2-40B4-BE49-F238E27FC236}">
                <a16:creationId xmlns:a16="http://schemas.microsoft.com/office/drawing/2014/main" id="{1C67D2C5-638C-65AC-7271-C9E6DA9CFBD7}"/>
              </a:ext>
            </a:extLst>
          </p:cNvPr>
          <p:cNvPicPr>
            <a:picLocks noChangeAspect="1"/>
          </p:cNvPicPr>
          <p:nvPr/>
        </p:nvPicPr>
        <p:blipFill>
          <a:blip r:embed="rId2"/>
          <a:stretch>
            <a:fillRect/>
          </a:stretch>
        </p:blipFill>
        <p:spPr>
          <a:xfrm>
            <a:off x="1107997" y="164123"/>
            <a:ext cx="9946695" cy="5562601"/>
          </a:xfrm>
          <a:prstGeom prst="rect">
            <a:avLst/>
          </a:prstGeom>
        </p:spPr>
      </p:pic>
      <p:pic>
        <p:nvPicPr>
          <p:cNvPr id="3" name="Picture 2" descr="A close up of black text&#10;&#10;AI-generated content may be incorrect.">
            <a:extLst>
              <a:ext uri="{FF2B5EF4-FFF2-40B4-BE49-F238E27FC236}">
                <a16:creationId xmlns:a16="http://schemas.microsoft.com/office/drawing/2014/main" id="{4106272F-8054-4BED-718C-A9D2C1C8D289}"/>
              </a:ext>
            </a:extLst>
          </p:cNvPr>
          <p:cNvPicPr>
            <a:picLocks noChangeAspect="1"/>
          </p:cNvPicPr>
          <p:nvPr/>
        </p:nvPicPr>
        <p:blipFill>
          <a:blip r:embed="rId3"/>
          <a:stretch>
            <a:fillRect/>
          </a:stretch>
        </p:blipFill>
        <p:spPr>
          <a:xfrm>
            <a:off x="1123953" y="5726723"/>
            <a:ext cx="9936769" cy="914400"/>
          </a:xfrm>
          <a:prstGeom prst="rect">
            <a:avLst/>
          </a:prstGeom>
        </p:spPr>
      </p:pic>
    </p:spTree>
    <p:extLst>
      <p:ext uri="{BB962C8B-B14F-4D97-AF65-F5344CB8AC3E}">
        <p14:creationId xmlns:p14="http://schemas.microsoft.com/office/powerpoint/2010/main" val="19366302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37BF8194-81AA-320A-9686-6C26D5F5C4D3}"/>
              </a:ext>
            </a:extLst>
          </p:cNvPr>
          <p:cNvPicPr>
            <a:picLocks noChangeAspect="1"/>
          </p:cNvPicPr>
          <p:nvPr/>
        </p:nvPicPr>
        <p:blipFill>
          <a:blip r:embed="rId2"/>
          <a:stretch>
            <a:fillRect/>
          </a:stretch>
        </p:blipFill>
        <p:spPr>
          <a:xfrm>
            <a:off x="599958" y="457200"/>
            <a:ext cx="10918813" cy="5943600"/>
          </a:xfrm>
          <a:prstGeom prst="rect">
            <a:avLst/>
          </a:prstGeom>
        </p:spPr>
      </p:pic>
    </p:spTree>
    <p:extLst>
      <p:ext uri="{BB962C8B-B14F-4D97-AF65-F5344CB8AC3E}">
        <p14:creationId xmlns:p14="http://schemas.microsoft.com/office/powerpoint/2010/main" val="19485741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EEE4200D-16E2-749B-E80D-E402F3C57050}"/>
              </a:ext>
            </a:extLst>
          </p:cNvPr>
          <p:cNvPicPr>
            <a:picLocks noChangeAspect="1"/>
          </p:cNvPicPr>
          <p:nvPr/>
        </p:nvPicPr>
        <p:blipFill>
          <a:blip r:embed="rId2"/>
          <a:stretch>
            <a:fillRect/>
          </a:stretch>
        </p:blipFill>
        <p:spPr>
          <a:xfrm>
            <a:off x="701197" y="457200"/>
            <a:ext cx="10877528" cy="5943600"/>
          </a:xfrm>
          <a:prstGeom prst="rect">
            <a:avLst/>
          </a:prstGeom>
        </p:spPr>
      </p:pic>
    </p:spTree>
    <p:extLst>
      <p:ext uri="{BB962C8B-B14F-4D97-AF65-F5344CB8AC3E}">
        <p14:creationId xmlns:p14="http://schemas.microsoft.com/office/powerpoint/2010/main" val="14487350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952F-71F4-4B29-6E6D-67818D3FA660}"/>
              </a:ext>
            </a:extLst>
          </p:cNvPr>
          <p:cNvSpPr>
            <a:spLocks noGrp="1"/>
          </p:cNvSpPr>
          <p:nvPr>
            <p:ph type="title"/>
          </p:nvPr>
        </p:nvSpPr>
        <p:spPr/>
        <p:txBody>
          <a:bodyPr>
            <a:normAutofit/>
          </a:bodyPr>
          <a:lstStyle/>
          <a:p>
            <a:pPr algn="ctr"/>
            <a:r>
              <a:rPr lang="en-US" b="1">
                <a:latin typeface="Calibri"/>
                <a:ea typeface="Calibri"/>
                <a:cs typeface="Calibri"/>
              </a:rPr>
              <a:t>Why Study Management? </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CF1B727-43B4-83DB-E7E6-FF5AF6658834}"/>
              </a:ext>
            </a:extLst>
          </p:cNvPr>
          <p:cNvSpPr>
            <a:spLocks noGrp="1"/>
          </p:cNvSpPr>
          <p:nvPr>
            <p:ph idx="1"/>
          </p:nvPr>
        </p:nvSpPr>
        <p:spPr/>
        <p:txBody>
          <a:bodyPr vert="horz" lIns="91440" tIns="45720" rIns="91440" bIns="45720" rtlCol="0" anchor="t">
            <a:normAutofit/>
          </a:bodyPr>
          <a:lstStyle/>
          <a:p>
            <a:pPr marL="0" indent="0">
              <a:buNone/>
            </a:pPr>
            <a:r>
              <a:rPr lang="en-US" b="1"/>
              <a:t>1. The Universality of Management</a:t>
            </a:r>
            <a:endParaRPr lang="en-US">
              <a:ea typeface="Calibri" panose="020F0502020204030204"/>
              <a:cs typeface="Calibri" panose="020F0502020204030204"/>
            </a:endParaRPr>
          </a:p>
          <a:p>
            <a:r>
              <a:rPr lang="en-US" sz="1600">
                <a:latin typeface="Segoe UI"/>
                <a:cs typeface="Segoe UI"/>
              </a:rPr>
              <a:t>Management is needed in </a:t>
            </a:r>
            <a:r>
              <a:rPr lang="en-US" sz="1600" i="1">
                <a:latin typeface="Segoe UI"/>
                <a:cs typeface="Segoe UI"/>
              </a:rPr>
              <a:t>all</a:t>
            </a:r>
            <a:r>
              <a:rPr lang="en-US" sz="1600">
                <a:latin typeface="Segoe UI"/>
                <a:cs typeface="Segoe UI"/>
              </a:rPr>
              <a:t> organizations—large or small, profit or nonprofit, across all sectors and locations.</a:t>
            </a:r>
            <a:endParaRPr lang="en-US" sz="1600">
              <a:ea typeface="Calibri"/>
              <a:cs typeface="Calibri"/>
            </a:endParaRPr>
          </a:p>
          <a:p>
            <a:r>
              <a:rPr lang="en-US" sz="1600">
                <a:latin typeface="Segoe UI"/>
                <a:cs typeface="Segoe UI"/>
              </a:rPr>
              <a:t>All managers, regardless of level or industry, perform the four key management functions: </a:t>
            </a:r>
            <a:r>
              <a:rPr lang="en-US" sz="1600" b="1">
                <a:latin typeface="Segoe UI"/>
                <a:cs typeface="Segoe UI"/>
              </a:rPr>
              <a:t>planning, organizing, leading, and controlling</a:t>
            </a:r>
            <a:r>
              <a:rPr lang="en-US" sz="1600">
                <a:latin typeface="Segoe UI"/>
                <a:cs typeface="Segoe UI"/>
              </a:rPr>
              <a:t>.</a:t>
            </a:r>
            <a:endParaRPr lang="en-US" sz="1600">
              <a:ea typeface="Calibri"/>
              <a:cs typeface="Calibri"/>
            </a:endParaRPr>
          </a:p>
          <a:p>
            <a:r>
              <a:rPr lang="en-US" sz="1600" dirty="0">
                <a:latin typeface="Segoe UI"/>
                <a:cs typeface="Segoe UI"/>
              </a:rPr>
              <a:t>The </a:t>
            </a:r>
            <a:r>
              <a:rPr lang="en-US" sz="1600" i="1" dirty="0">
                <a:latin typeface="Segoe UI"/>
                <a:cs typeface="Segoe UI"/>
              </a:rPr>
              <a:t>way</a:t>
            </a:r>
            <a:r>
              <a:rPr lang="en-US" sz="1600" dirty="0">
                <a:latin typeface="Segoe UI"/>
                <a:cs typeface="Segoe UI"/>
              </a:rPr>
              <a:t> managers carry out these functions may differ (e.g., a supervisor vs. a CEO), but the functions remain the same.</a:t>
            </a:r>
            <a:endParaRPr lang="en-US" sz="1600">
              <a:ea typeface="Calibri"/>
              <a:cs typeface="Calibri"/>
            </a:endParaRPr>
          </a:p>
          <a:p>
            <a:r>
              <a:rPr lang="en-US" sz="1600" dirty="0">
                <a:latin typeface="Segoe UI"/>
                <a:cs typeface="Segoe UI"/>
              </a:rPr>
              <a:t>Well‑managed organizations develop loyal customer bases, grow, and thrive—even in difficult times.</a:t>
            </a:r>
            <a:endParaRPr lang="en-US" sz="1600">
              <a:ea typeface="Calibri"/>
              <a:cs typeface="Calibri"/>
            </a:endParaRPr>
          </a:p>
          <a:p>
            <a:r>
              <a:rPr lang="en-US" sz="1600">
                <a:latin typeface="Segoe UI"/>
                <a:cs typeface="Segoe UI"/>
              </a:rPr>
              <a:t>Poorly managed organizations lose customers, revenue, and competitiveness.</a:t>
            </a:r>
            <a:endParaRPr lang="en-US" sz="1600">
              <a:ea typeface="Calibri"/>
              <a:cs typeface="Calibri"/>
            </a:endParaRPr>
          </a:p>
          <a:p>
            <a:r>
              <a:rPr lang="en-US" sz="1600">
                <a:latin typeface="Segoe UI"/>
                <a:cs typeface="Segoe UI"/>
              </a:rPr>
              <a:t>Studying management helps individuals recognize both good and poor management.</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0580521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company&#10;&#10;AI-generated content may be incorrect.">
            <a:extLst>
              <a:ext uri="{FF2B5EF4-FFF2-40B4-BE49-F238E27FC236}">
                <a16:creationId xmlns:a16="http://schemas.microsoft.com/office/drawing/2014/main" id="{5B7C5607-9A8F-5AD5-7276-54FF89E78472}"/>
              </a:ext>
            </a:extLst>
          </p:cNvPr>
          <p:cNvPicPr>
            <a:picLocks noChangeAspect="1"/>
          </p:cNvPicPr>
          <p:nvPr/>
        </p:nvPicPr>
        <p:blipFill>
          <a:blip r:embed="rId2"/>
          <a:stretch>
            <a:fillRect/>
          </a:stretch>
        </p:blipFill>
        <p:spPr>
          <a:xfrm>
            <a:off x="457200" y="552928"/>
            <a:ext cx="11277600" cy="5798678"/>
          </a:xfrm>
          <a:prstGeom prst="rect">
            <a:avLst/>
          </a:prstGeom>
        </p:spPr>
      </p:pic>
    </p:spTree>
    <p:extLst>
      <p:ext uri="{BB962C8B-B14F-4D97-AF65-F5344CB8AC3E}">
        <p14:creationId xmlns:p14="http://schemas.microsoft.com/office/powerpoint/2010/main" val="6300115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5E305-9433-DB12-8372-71B4D1CCB72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C7EF26-1141-DB46-2BCB-D8062C82F14E}"/>
              </a:ext>
            </a:extLst>
          </p:cNvPr>
          <p:cNvSpPr>
            <a:spLocks noGrp="1"/>
          </p:cNvSpPr>
          <p:nvPr>
            <p:ph idx="1"/>
          </p:nvPr>
        </p:nvSpPr>
        <p:spPr/>
        <p:txBody>
          <a:bodyPr vert="horz" lIns="91440" tIns="45720" rIns="91440" bIns="45720" rtlCol="0" anchor="t">
            <a:normAutofit/>
          </a:bodyPr>
          <a:lstStyle/>
          <a:p>
            <a:r>
              <a:rPr lang="en-US" b="1"/>
              <a:t>2. The Reality of Work</a:t>
            </a:r>
            <a:endParaRPr lang="en-US">
              <a:ea typeface="Calibri" panose="020F0502020204030204"/>
              <a:cs typeface="Calibri" panose="020F0502020204030204"/>
            </a:endParaRPr>
          </a:p>
          <a:p>
            <a:r>
              <a:rPr lang="en-US" sz="2000">
                <a:latin typeface="Segoe UI"/>
                <a:cs typeface="Segoe UI"/>
              </a:rPr>
              <a:t>Most people will either </a:t>
            </a:r>
            <a:r>
              <a:rPr lang="en-US" sz="2000" b="1">
                <a:latin typeface="Segoe UI"/>
                <a:cs typeface="Segoe UI"/>
              </a:rPr>
              <a:t>manage others</a:t>
            </a:r>
            <a:r>
              <a:rPr lang="en-US" sz="2000">
                <a:latin typeface="Segoe UI"/>
                <a:cs typeface="Segoe UI"/>
              </a:rPr>
              <a:t> or </a:t>
            </a:r>
            <a:r>
              <a:rPr lang="en-US" sz="2000" b="1">
                <a:latin typeface="Segoe UI"/>
                <a:cs typeface="Segoe UI"/>
              </a:rPr>
              <a:t>be managed</a:t>
            </a:r>
            <a:r>
              <a:rPr lang="en-US" sz="2000">
                <a:latin typeface="Segoe UI"/>
                <a:cs typeface="Segoe UI"/>
              </a:rPr>
              <a:t> at some point in their careers.</a:t>
            </a:r>
            <a:endParaRPr lang="en-US" sz="2000">
              <a:ea typeface="Calibri"/>
              <a:cs typeface="Calibri"/>
            </a:endParaRPr>
          </a:p>
          <a:p>
            <a:r>
              <a:rPr lang="en-US" sz="2000">
                <a:latin typeface="Segoe UI"/>
                <a:cs typeface="Segoe UI"/>
              </a:rPr>
              <a:t>Understanding management helps you: </a:t>
            </a:r>
            <a:endParaRPr lang="en-US" sz="2000">
              <a:ea typeface="Calibri"/>
              <a:cs typeface="Calibri"/>
            </a:endParaRPr>
          </a:p>
          <a:p>
            <a:pPr lvl="1"/>
            <a:r>
              <a:rPr lang="en-US" sz="2000">
                <a:latin typeface="Segoe UI"/>
                <a:cs typeface="Segoe UI"/>
              </a:rPr>
              <a:t>Build useful workplace knowledge and skills.</a:t>
            </a:r>
            <a:endParaRPr lang="en-US" sz="2000">
              <a:ea typeface="Calibri"/>
              <a:cs typeface="Calibri"/>
            </a:endParaRPr>
          </a:p>
          <a:p>
            <a:pPr lvl="1"/>
            <a:r>
              <a:rPr lang="en-US" sz="2000">
                <a:latin typeface="Segoe UI"/>
                <a:cs typeface="Segoe UI"/>
              </a:rPr>
              <a:t>Better understand how managers (and coworkers) behave.</a:t>
            </a:r>
            <a:endParaRPr lang="en-US" sz="2000">
              <a:ea typeface="Calibri"/>
              <a:cs typeface="Calibri"/>
            </a:endParaRPr>
          </a:p>
          <a:p>
            <a:pPr lvl="1"/>
            <a:r>
              <a:rPr lang="en-US" sz="2000">
                <a:latin typeface="Segoe UI"/>
                <a:cs typeface="Segoe UI"/>
              </a:rPr>
              <a:t>Navigate organizational dynamics more effectively.</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8893543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BE7B-3544-DD2A-2913-560296DF11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AAF762B-1E4D-83C9-A1DF-3D51FD85BE6F}"/>
              </a:ext>
            </a:extLst>
          </p:cNvPr>
          <p:cNvSpPr>
            <a:spLocks noGrp="1"/>
          </p:cNvSpPr>
          <p:nvPr>
            <p:ph idx="1"/>
          </p:nvPr>
        </p:nvSpPr>
        <p:spPr/>
        <p:txBody>
          <a:bodyPr vert="horz" lIns="91440" tIns="45720" rIns="91440" bIns="45720" rtlCol="0" anchor="t">
            <a:normAutofit/>
          </a:bodyPr>
          <a:lstStyle/>
          <a:p>
            <a:r>
              <a:rPr lang="en-US" b="1"/>
              <a:t>3. Rewards from Being a Manager</a:t>
            </a:r>
            <a:endParaRPr lang="en-US">
              <a:ea typeface="Calibri" panose="020F0502020204030204"/>
              <a:cs typeface="Calibri" panose="020F0502020204030204"/>
            </a:endParaRPr>
          </a:p>
          <a:p>
            <a:r>
              <a:rPr lang="en-US" sz="1100">
                <a:latin typeface="Segoe UI"/>
                <a:cs typeface="Segoe UI"/>
              </a:rPr>
              <a:t>Being a manager can be highly rewarding: </a:t>
            </a:r>
            <a:endParaRPr lang="en-US"/>
          </a:p>
          <a:p>
            <a:pPr lvl="1"/>
            <a:r>
              <a:rPr lang="en-US" sz="1100">
                <a:latin typeface="Segoe UI"/>
                <a:cs typeface="Segoe UI"/>
              </a:rPr>
              <a:t>Creating a productive and positive work environment.</a:t>
            </a:r>
            <a:endParaRPr lang="en-US"/>
          </a:p>
          <a:p>
            <a:pPr lvl="1"/>
            <a:r>
              <a:rPr lang="en-US" sz="1100">
                <a:latin typeface="Segoe UI"/>
                <a:cs typeface="Segoe UI"/>
              </a:rPr>
              <a:t>Helping others achieve their potential and perform their best.</a:t>
            </a:r>
            <a:endParaRPr lang="en-US"/>
          </a:p>
          <a:p>
            <a:pPr lvl="1"/>
            <a:r>
              <a:rPr lang="en-US" sz="1100">
                <a:latin typeface="Segoe UI"/>
                <a:cs typeface="Segoe UI"/>
              </a:rPr>
              <a:t>Providing support, coaching, and guidance to employees.</a:t>
            </a:r>
            <a:endParaRPr lang="en-US"/>
          </a:p>
          <a:p>
            <a:pPr lvl="1"/>
            <a:r>
              <a:rPr lang="en-US" sz="1100">
                <a:latin typeface="Segoe UI"/>
                <a:cs typeface="Segoe UI"/>
              </a:rPr>
              <a:t>Finding meaning and fulfillment in contributing to others’ success.</a:t>
            </a:r>
            <a:endParaRPr lang="en-US"/>
          </a:p>
          <a:p>
            <a:r>
              <a:rPr lang="en-US" sz="1100">
                <a:latin typeface="Segoe UI"/>
                <a:cs typeface="Segoe UI"/>
              </a:rPr>
              <a:t>Managers often get opportunities to: </a:t>
            </a:r>
            <a:endParaRPr lang="en-US"/>
          </a:p>
          <a:p>
            <a:pPr lvl="1"/>
            <a:r>
              <a:rPr lang="en-US" sz="1100">
                <a:latin typeface="Segoe UI"/>
                <a:cs typeface="Segoe UI"/>
              </a:rPr>
              <a:t>Think creatively</a:t>
            </a:r>
            <a:endParaRPr lang="en-US"/>
          </a:p>
          <a:p>
            <a:pPr lvl="1"/>
            <a:r>
              <a:rPr lang="en-US" sz="1100">
                <a:latin typeface="Segoe UI"/>
                <a:cs typeface="Segoe UI"/>
              </a:rPr>
              <a:t>Solve problems</a:t>
            </a:r>
            <a:endParaRPr lang="en-US"/>
          </a:p>
          <a:p>
            <a:pPr lvl="1"/>
            <a:r>
              <a:rPr lang="en-US" sz="1100">
                <a:latin typeface="Segoe UI"/>
                <a:cs typeface="Segoe UI"/>
              </a:rPr>
              <a:t>Use imagination</a:t>
            </a:r>
            <a:endParaRPr lang="en-US"/>
          </a:p>
          <a:p>
            <a:pPr lvl="1"/>
            <a:r>
              <a:rPr lang="en-US" sz="1100">
                <a:latin typeface="Segoe UI"/>
                <a:cs typeface="Segoe UI"/>
              </a:rPr>
              <a:t>Work with diverse groups of people</a:t>
            </a:r>
            <a:endParaRPr lang="en-US"/>
          </a:p>
          <a:p>
            <a:r>
              <a:rPr lang="en-US" sz="1100" dirty="0">
                <a:latin typeface="Segoe UI"/>
                <a:cs typeface="Segoe UI"/>
              </a:rPr>
              <a:t>Additional rewards: </a:t>
            </a:r>
            <a:endParaRPr lang="en-US" dirty="0"/>
          </a:p>
          <a:p>
            <a:pPr lvl="1"/>
            <a:r>
              <a:rPr lang="en-US" sz="1100">
                <a:latin typeface="Segoe UI"/>
                <a:cs typeface="Segoe UI"/>
              </a:rPr>
              <a:t>Recognition and status</a:t>
            </a:r>
            <a:endParaRPr lang="en-US"/>
          </a:p>
          <a:p>
            <a:pPr lvl="1"/>
            <a:r>
              <a:rPr lang="en-US" sz="1100">
                <a:latin typeface="Segoe UI"/>
                <a:cs typeface="Segoe UI"/>
              </a:rPr>
              <a:t>Influence within the organization</a:t>
            </a:r>
            <a:endParaRPr lang="en-US"/>
          </a:p>
          <a:p>
            <a:pPr lvl="1"/>
            <a:r>
              <a:rPr lang="en-US" sz="1100">
                <a:latin typeface="Segoe UI"/>
                <a:cs typeface="Segoe UI"/>
              </a:rPr>
              <a:t>Competitive compensation (salary, bonuses, stock options)</a:t>
            </a:r>
            <a:endParaRPr lang="en-US"/>
          </a:p>
          <a:p>
            <a:endParaRPr lang="en-US" dirty="0">
              <a:ea typeface="Calibri"/>
              <a:cs typeface="Calibri"/>
            </a:endParaRPr>
          </a:p>
        </p:txBody>
      </p:sp>
    </p:spTree>
    <p:extLst>
      <p:ext uri="{BB962C8B-B14F-4D97-AF65-F5344CB8AC3E}">
        <p14:creationId xmlns:p14="http://schemas.microsoft.com/office/powerpoint/2010/main" val="8231144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object with black text&#10;&#10;AI-generated content may be incorrect.">
            <a:extLst>
              <a:ext uri="{FF2B5EF4-FFF2-40B4-BE49-F238E27FC236}">
                <a16:creationId xmlns:a16="http://schemas.microsoft.com/office/drawing/2014/main" id="{3DD61F0D-AAD7-90EC-2F0A-0E988EA7B41F}"/>
              </a:ext>
            </a:extLst>
          </p:cNvPr>
          <p:cNvPicPr>
            <a:picLocks noChangeAspect="1"/>
          </p:cNvPicPr>
          <p:nvPr/>
        </p:nvPicPr>
        <p:blipFill>
          <a:blip r:embed="rId2"/>
          <a:stretch>
            <a:fillRect/>
          </a:stretch>
        </p:blipFill>
        <p:spPr>
          <a:xfrm>
            <a:off x="457200" y="867212"/>
            <a:ext cx="11277600" cy="5461033"/>
          </a:xfrm>
          <a:prstGeom prst="rect">
            <a:avLst/>
          </a:prstGeom>
        </p:spPr>
      </p:pic>
    </p:spTree>
    <p:extLst>
      <p:ext uri="{BB962C8B-B14F-4D97-AF65-F5344CB8AC3E}">
        <p14:creationId xmlns:p14="http://schemas.microsoft.com/office/powerpoint/2010/main" val="410723103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51BD9-4921-A08B-0B12-B5ADFBB6754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D0D8D49-2921-AA7B-0ADC-CB04F4DDD423}"/>
              </a:ext>
            </a:extLst>
          </p:cNvPr>
          <p:cNvSpPr>
            <a:spLocks noGrp="1"/>
          </p:cNvSpPr>
          <p:nvPr>
            <p:ph idx="1"/>
          </p:nvPr>
        </p:nvSpPr>
        <p:spPr/>
        <p:txBody>
          <a:bodyPr vert="horz" lIns="91440" tIns="45720" rIns="91440" bIns="45720" rtlCol="0" anchor="t">
            <a:normAutofit/>
          </a:bodyPr>
          <a:lstStyle/>
          <a:p>
            <a:r>
              <a:rPr lang="en-US" b="1"/>
              <a:t>4. Gaining Insights into Life at Work</a:t>
            </a:r>
            <a:endParaRPr lang="en-US">
              <a:ea typeface="Calibri" panose="020F0502020204030204"/>
              <a:cs typeface="Calibri" panose="020F0502020204030204"/>
            </a:endParaRPr>
          </a:p>
          <a:p>
            <a:r>
              <a:rPr lang="en-US" sz="1600" dirty="0">
                <a:latin typeface="Segoe UI"/>
                <a:cs typeface="Segoe UI"/>
              </a:rPr>
              <a:t>Even students not planning to be managers benefit from studying management.</a:t>
            </a:r>
            <a:endParaRPr lang="en-US" sz="1600">
              <a:ea typeface="Calibri"/>
              <a:cs typeface="Calibri"/>
            </a:endParaRPr>
          </a:p>
          <a:p>
            <a:r>
              <a:rPr lang="en-US" sz="1600">
                <a:latin typeface="Segoe UI"/>
                <a:cs typeface="Segoe UI"/>
              </a:rPr>
              <a:t>Knowledge of management concepts helps improve job performance and career success.</a:t>
            </a:r>
            <a:endParaRPr lang="en-US" sz="1600">
              <a:ea typeface="Calibri"/>
              <a:cs typeface="Calibri"/>
            </a:endParaRPr>
          </a:p>
          <a:p>
            <a:r>
              <a:rPr lang="en-US" sz="1600">
                <a:latin typeface="Segoe UI"/>
                <a:cs typeface="Segoe UI"/>
              </a:rPr>
              <a:t>Many employees eventually get promoted into managerial roles unexpectedly.</a:t>
            </a:r>
            <a:endParaRPr lang="en-US" sz="1600">
              <a:ea typeface="Calibri"/>
              <a:cs typeface="Calibri"/>
            </a:endParaRPr>
          </a:p>
          <a:p>
            <a:r>
              <a:rPr lang="en-US" sz="1600">
                <a:latin typeface="Segoe UI"/>
                <a:cs typeface="Segoe UI"/>
              </a:rPr>
              <a:t>Understanding management provides insight into: </a:t>
            </a:r>
            <a:endParaRPr lang="en-US" sz="1600">
              <a:ea typeface="Calibri"/>
              <a:cs typeface="Calibri"/>
            </a:endParaRPr>
          </a:p>
          <a:p>
            <a:pPr lvl="1"/>
            <a:r>
              <a:rPr lang="en-US" sz="1600">
                <a:latin typeface="Segoe UI"/>
                <a:cs typeface="Segoe UI"/>
              </a:rPr>
              <a:t>How bosses make decisions</a:t>
            </a:r>
            <a:endParaRPr lang="en-US" sz="1600">
              <a:ea typeface="Calibri"/>
              <a:cs typeface="Calibri"/>
            </a:endParaRPr>
          </a:p>
          <a:p>
            <a:pPr lvl="1"/>
            <a:r>
              <a:rPr lang="en-US" sz="1600">
                <a:latin typeface="Segoe UI"/>
                <a:cs typeface="Segoe UI"/>
              </a:rPr>
              <a:t>How organizations operate</a:t>
            </a:r>
            <a:endParaRPr lang="en-US" sz="1600">
              <a:ea typeface="Calibri"/>
              <a:cs typeface="Calibri"/>
            </a:endParaRPr>
          </a:p>
          <a:p>
            <a:pPr lvl="1"/>
            <a:r>
              <a:rPr lang="en-US" sz="1600">
                <a:latin typeface="Segoe UI"/>
                <a:cs typeface="Segoe UI"/>
              </a:rPr>
              <a:t>How to navigate workplace challenges</a:t>
            </a:r>
            <a:endParaRPr lang="en-US" sz="1600">
              <a:ea typeface="Calibri"/>
              <a:cs typeface="Calibri"/>
            </a:endParaRPr>
          </a:p>
          <a:p>
            <a:r>
              <a:rPr lang="en-US" sz="1600">
                <a:latin typeface="Segoe UI"/>
                <a:cs typeface="Segoe UI"/>
              </a:rPr>
              <a:t>The textbook includes “Workplace Confidential” features offering guidance on real‑life issues (e.g., politics, difficult bosses, unfair reviews).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5580068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EC834-D7AA-732B-AEED-52887C8CDE8D}"/>
              </a:ext>
            </a:extLst>
          </p:cNvPr>
          <p:cNvSpPr>
            <a:spLocks noGrp="1"/>
          </p:cNvSpPr>
          <p:nvPr>
            <p:ph type="title"/>
          </p:nvPr>
        </p:nvSpPr>
        <p:spPr/>
        <p:txBody>
          <a:bodyPr>
            <a:normAutofit/>
          </a:bodyPr>
          <a:lstStyle/>
          <a:p>
            <a:pPr algn="ctr">
              <a:spcBef>
                <a:spcPts val="1000"/>
              </a:spcBef>
            </a:pPr>
            <a:r>
              <a:rPr lang="en-US" b="1">
                <a:latin typeface="Calibri"/>
                <a:ea typeface="Calibri"/>
                <a:cs typeface="Calibri"/>
              </a:rPr>
              <a:t>Employability Skills </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138873C6-983E-53D6-C7F2-5BE04ADD55CD}"/>
              </a:ext>
            </a:extLst>
          </p:cNvPr>
          <p:cNvSpPr>
            <a:spLocks noGrp="1"/>
          </p:cNvSpPr>
          <p:nvPr>
            <p:ph idx="1"/>
          </p:nvPr>
        </p:nvSpPr>
        <p:spPr/>
        <p:txBody>
          <a:bodyPr vert="horz" lIns="91440" tIns="45720" rIns="91440" bIns="45720" rtlCol="0" anchor="t">
            <a:normAutofit/>
          </a:bodyPr>
          <a:lstStyle/>
          <a:p>
            <a:r>
              <a:rPr lang="en-US" b="1"/>
              <a:t>Purpose of Employability Skills</a:t>
            </a:r>
            <a:endParaRPr lang="en-US"/>
          </a:p>
          <a:p>
            <a:r>
              <a:rPr lang="en-US" sz="2000">
                <a:latin typeface="Segoe UI"/>
                <a:cs typeface="Segoe UI"/>
              </a:rPr>
              <a:t>Knowing something is different from being able to </a:t>
            </a:r>
            <a:r>
              <a:rPr lang="en-US" sz="2000" b="1">
                <a:latin typeface="Segoe UI"/>
                <a:cs typeface="Segoe UI"/>
              </a:rPr>
              <a:t>apply</a:t>
            </a:r>
            <a:r>
              <a:rPr lang="en-US" sz="2000">
                <a:latin typeface="Segoe UI"/>
                <a:cs typeface="Segoe UI"/>
              </a:rPr>
              <a:t> it in real work situations.</a:t>
            </a:r>
            <a:endParaRPr lang="en-US" sz="2000">
              <a:ea typeface="Calibri"/>
              <a:cs typeface="Calibri"/>
            </a:endParaRPr>
          </a:p>
          <a:p>
            <a:r>
              <a:rPr lang="en-US" sz="2000" dirty="0">
                <a:latin typeface="Segoe UI"/>
                <a:cs typeface="Segoe UI"/>
              </a:rPr>
              <a:t>The goal is to help prepare students for careers by </a:t>
            </a:r>
            <a:r>
              <a:rPr lang="en-US" sz="2000" dirty="0" err="1">
                <a:latin typeface="Segoe UI"/>
                <a:cs typeface="Segoe UI"/>
              </a:rPr>
              <a:t>practising</a:t>
            </a:r>
            <a:r>
              <a:rPr lang="en-US" sz="2000" dirty="0">
                <a:latin typeface="Segoe UI"/>
                <a:cs typeface="Segoe UI"/>
              </a:rPr>
              <a:t> skills valued by hiring managers.</a:t>
            </a:r>
            <a:endParaRPr lang="en-US" sz="2000">
              <a:ea typeface="Calibri"/>
              <a:cs typeface="Calibri"/>
            </a:endParaRPr>
          </a:p>
          <a:p>
            <a:r>
              <a:rPr lang="en-US" sz="2000">
                <a:latin typeface="Segoe UI"/>
                <a:cs typeface="Segoe UI"/>
              </a:rPr>
              <a:t>These skills are critical for success across many settings: </a:t>
            </a:r>
            <a:endParaRPr lang="en-US" sz="2000">
              <a:ea typeface="Calibri"/>
              <a:cs typeface="Calibri"/>
            </a:endParaRPr>
          </a:p>
          <a:p>
            <a:pPr lvl="1"/>
            <a:r>
              <a:rPr lang="en-US" sz="2000">
                <a:latin typeface="Segoe UI"/>
                <a:cs typeface="Segoe UI"/>
              </a:rPr>
              <a:t>Large and small businesses</a:t>
            </a:r>
            <a:endParaRPr lang="en-US" sz="2000">
              <a:ea typeface="Calibri"/>
              <a:cs typeface="Calibri"/>
            </a:endParaRPr>
          </a:p>
          <a:p>
            <a:pPr lvl="1"/>
            <a:r>
              <a:rPr lang="en-US" sz="2000">
                <a:latin typeface="Segoe UI"/>
                <a:cs typeface="Segoe UI"/>
              </a:rPr>
              <a:t>Profit and nonprofit organizations</a:t>
            </a:r>
            <a:endParaRPr lang="en-US" sz="2000">
              <a:ea typeface="Calibri"/>
              <a:cs typeface="Calibri"/>
            </a:endParaRPr>
          </a:p>
          <a:p>
            <a:pPr lvl="1"/>
            <a:r>
              <a:rPr lang="en-US" sz="2000">
                <a:latin typeface="Segoe UI"/>
                <a:cs typeface="Segoe UI"/>
              </a:rPr>
              <a:t>Entrepreneurial ventures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6076766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2F4C-A8E2-74FE-8EAF-146E638D3CAF}"/>
              </a:ext>
            </a:extLst>
          </p:cNvPr>
          <p:cNvSpPr>
            <a:spLocks noGrp="1"/>
          </p:cNvSpPr>
          <p:nvPr>
            <p:ph type="title"/>
          </p:nvPr>
        </p:nvSpPr>
        <p:spPr/>
        <p:txBody>
          <a:bodyPr>
            <a:normAutofit/>
          </a:bodyPr>
          <a:lstStyle/>
          <a:p>
            <a:pPr algn="ctr"/>
            <a:r>
              <a:rPr lang="en-US" sz="4800" b="1">
                <a:latin typeface="Calibri"/>
                <a:ea typeface="Calibri"/>
                <a:cs typeface="Calibri"/>
              </a:rPr>
              <a:t>Key Employability Skills</a:t>
            </a:r>
            <a:endParaRPr lang="en-US" sz="4800">
              <a:ea typeface="Calibri Light"/>
              <a:cs typeface="Calibri Light"/>
            </a:endParaRPr>
          </a:p>
        </p:txBody>
      </p:sp>
      <p:sp>
        <p:nvSpPr>
          <p:cNvPr id="3" name="Content Placeholder 2">
            <a:extLst>
              <a:ext uri="{FF2B5EF4-FFF2-40B4-BE49-F238E27FC236}">
                <a16:creationId xmlns:a16="http://schemas.microsoft.com/office/drawing/2014/main" id="{129700B6-E9F0-B2D5-7DA8-A6F507C70CB7}"/>
              </a:ext>
            </a:extLst>
          </p:cNvPr>
          <p:cNvSpPr>
            <a:spLocks noGrp="1"/>
          </p:cNvSpPr>
          <p:nvPr>
            <p:ph idx="1"/>
          </p:nvPr>
        </p:nvSpPr>
        <p:spPr/>
        <p:txBody>
          <a:bodyPr vert="horz" lIns="91440" tIns="45720" rIns="91440" bIns="45720" rtlCol="0" anchor="t">
            <a:normAutofit/>
          </a:bodyPr>
          <a:lstStyle/>
          <a:p>
            <a:r>
              <a:rPr lang="en-US" b="1"/>
              <a:t>1. Critical Thinking</a:t>
            </a:r>
            <a:endParaRPr lang="en-US">
              <a:ea typeface="Calibri" panose="020F0502020204030204"/>
              <a:cs typeface="Calibri" panose="020F0502020204030204"/>
            </a:endParaRPr>
          </a:p>
          <a:p>
            <a:r>
              <a:rPr lang="en-US" sz="1100">
                <a:latin typeface="Segoe UI"/>
                <a:cs typeface="Segoe UI"/>
              </a:rPr>
              <a:t>Purposeful, goal‑directed thinking.</a:t>
            </a:r>
            <a:endParaRPr lang="en-US"/>
          </a:p>
          <a:p>
            <a:r>
              <a:rPr lang="en-US" sz="1100">
                <a:latin typeface="Segoe UI"/>
                <a:cs typeface="Segoe UI"/>
              </a:rPr>
              <a:t>Used to define and solve problems, make decisions, and form judgments.</a:t>
            </a:r>
            <a:endParaRPr lang="en-US"/>
          </a:p>
          <a:p>
            <a:r>
              <a:rPr lang="en-US" b="1"/>
              <a:t>2. Communication</a:t>
            </a:r>
            <a:endParaRPr lang="en-US"/>
          </a:p>
          <a:p>
            <a:r>
              <a:rPr lang="en-US" sz="1100">
                <a:latin typeface="Segoe UI"/>
                <a:cs typeface="Segoe UI"/>
              </a:rPr>
              <a:t>Effective use of oral, written, and nonverbal communication.</a:t>
            </a:r>
            <a:endParaRPr lang="en-US"/>
          </a:p>
          <a:p>
            <a:r>
              <a:rPr lang="en-US" sz="1100">
                <a:latin typeface="Segoe UI"/>
                <a:cs typeface="Segoe UI"/>
              </a:rPr>
              <a:t>Includes active listening.</a:t>
            </a:r>
            <a:endParaRPr lang="en-US"/>
          </a:p>
          <a:p>
            <a:r>
              <a:rPr lang="en-US" sz="1100">
                <a:latin typeface="Segoe UI"/>
                <a:cs typeface="Segoe UI"/>
              </a:rPr>
              <a:t>Using technology to convey information clearly.</a:t>
            </a:r>
            <a:endParaRPr lang="en-US"/>
          </a:p>
          <a:p>
            <a:r>
              <a:rPr lang="en-US" b="1"/>
              <a:t>3. Collaboration</a:t>
            </a:r>
            <a:endParaRPr lang="en-US"/>
          </a:p>
          <a:p>
            <a:r>
              <a:rPr lang="en-US" sz="1100">
                <a:latin typeface="Segoe UI"/>
                <a:cs typeface="Segoe UI"/>
              </a:rPr>
              <a:t>Ability to work actively with others on tasks.</a:t>
            </a:r>
            <a:endParaRPr lang="en-US"/>
          </a:p>
          <a:p>
            <a:r>
              <a:rPr lang="en-US" sz="1100">
                <a:latin typeface="Segoe UI"/>
                <a:cs typeface="Segoe UI"/>
              </a:rPr>
              <a:t>Helps negotiate differences and produce shared outcomes.</a:t>
            </a:r>
            <a:endParaRPr lang="en-US"/>
          </a:p>
          <a:p>
            <a:r>
              <a:rPr lang="en-US" sz="1100">
                <a:latin typeface="Segoe UI"/>
                <a:cs typeface="Segoe UI"/>
              </a:rPr>
              <a:t>Requires joint, interdependent actions.</a:t>
            </a:r>
            <a:endParaRPr lang="en-US"/>
          </a:p>
          <a:p>
            <a:endParaRPr lang="en-US" dirty="0">
              <a:ea typeface="Calibri"/>
              <a:cs typeface="Calibri"/>
            </a:endParaRPr>
          </a:p>
        </p:txBody>
      </p:sp>
    </p:spTree>
    <p:extLst>
      <p:ext uri="{BB962C8B-B14F-4D97-AF65-F5344CB8AC3E}">
        <p14:creationId xmlns:p14="http://schemas.microsoft.com/office/powerpoint/2010/main" val="265413678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A0F90-75C8-830E-E6E0-5E1098648FED}"/>
              </a:ext>
            </a:extLst>
          </p:cNvPr>
          <p:cNvSpPr>
            <a:spLocks noGrp="1"/>
          </p:cNvSpPr>
          <p:nvPr>
            <p:ph type="title"/>
          </p:nvPr>
        </p:nvSpPr>
        <p:spPr/>
        <p:txBody>
          <a:bodyPr/>
          <a:lstStyle/>
          <a:p>
            <a:pPr algn="ctr"/>
            <a:r>
              <a:rPr lang="en-US" sz="4800" b="1">
                <a:latin typeface="Calibri"/>
                <a:ea typeface="Calibri"/>
                <a:cs typeface="Calibri"/>
              </a:rPr>
              <a:t>Key Employability Skills</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2FB6A97-E4E5-42DF-E69F-6FE6F3508352}"/>
              </a:ext>
            </a:extLst>
          </p:cNvPr>
          <p:cNvSpPr>
            <a:spLocks noGrp="1"/>
          </p:cNvSpPr>
          <p:nvPr>
            <p:ph idx="1"/>
          </p:nvPr>
        </p:nvSpPr>
        <p:spPr/>
        <p:txBody>
          <a:bodyPr vert="horz" lIns="91440" tIns="45720" rIns="91440" bIns="45720" rtlCol="0" anchor="t">
            <a:normAutofit/>
          </a:bodyPr>
          <a:lstStyle/>
          <a:p>
            <a:r>
              <a:rPr lang="en-US" sz="3200" b="1">
                <a:ea typeface="Calibri"/>
                <a:cs typeface="Calibri"/>
              </a:rPr>
              <a:t>4. Knowledge Application and Analysis</a:t>
            </a:r>
            <a:endParaRPr lang="en-US" sz="3200">
              <a:ea typeface="Calibri"/>
              <a:cs typeface="Calibri"/>
            </a:endParaRPr>
          </a:p>
          <a:p>
            <a:r>
              <a:rPr lang="en-US" sz="1050">
                <a:latin typeface="Segoe UI"/>
                <a:cs typeface="Segoe UI"/>
              </a:rPr>
              <a:t>Ability to learn a concept and apply it in new contexts.</a:t>
            </a:r>
            <a:endParaRPr lang="en-US" sz="1050" dirty="0">
              <a:latin typeface="Segoe UI"/>
              <a:cs typeface="Segoe UI"/>
            </a:endParaRPr>
          </a:p>
          <a:p>
            <a:r>
              <a:rPr lang="en-US" sz="1050">
                <a:latin typeface="Segoe UI"/>
                <a:cs typeface="Segoe UI"/>
              </a:rPr>
              <a:t>Leads to deeper understanding and higher‑level thinking.</a:t>
            </a:r>
            <a:endParaRPr lang="en-US" sz="1050" dirty="0">
              <a:latin typeface="Segoe UI"/>
              <a:cs typeface="Segoe UI"/>
            </a:endParaRPr>
          </a:p>
          <a:p>
            <a:r>
              <a:rPr lang="en-US" sz="3200" b="1">
                <a:ea typeface="Calibri"/>
                <a:cs typeface="Calibri"/>
              </a:rPr>
              <a:t>5. Social Responsibility</a:t>
            </a:r>
            <a:endParaRPr lang="en-US" sz="3200">
              <a:ea typeface="Calibri"/>
              <a:cs typeface="Calibri"/>
            </a:endParaRPr>
          </a:p>
          <a:p>
            <a:r>
              <a:rPr lang="en-US" sz="1050" dirty="0">
                <a:latin typeface="Segoe UI"/>
                <a:cs typeface="Segoe UI"/>
              </a:rPr>
              <a:t>Involves ethical </a:t>
            </a:r>
            <a:r>
              <a:rPr lang="en-US" sz="1050" dirty="0" err="1">
                <a:latin typeface="Segoe UI"/>
                <a:cs typeface="Segoe UI"/>
              </a:rPr>
              <a:t>behaviour</a:t>
            </a:r>
            <a:r>
              <a:rPr lang="en-US" sz="1050" dirty="0">
                <a:latin typeface="Segoe UI"/>
                <a:cs typeface="Segoe UI"/>
              </a:rPr>
              <a:t> and understanding corporate obligations.</a:t>
            </a:r>
          </a:p>
          <a:p>
            <a:r>
              <a:rPr lang="en-US" sz="1050" dirty="0">
                <a:latin typeface="Segoe UI"/>
                <a:cs typeface="Segoe UI"/>
              </a:rPr>
              <a:t>Includes guiding principles that shape individual and organizational </a:t>
            </a:r>
            <a:r>
              <a:rPr lang="en-US" sz="1050" dirty="0" err="1">
                <a:latin typeface="Segoe UI"/>
                <a:cs typeface="Segoe UI"/>
              </a:rPr>
              <a:t>behaviour</a:t>
            </a:r>
            <a:r>
              <a:rPr lang="en-US" sz="1050" dirty="0">
                <a:latin typeface="Segoe UI"/>
                <a:cs typeface="Segoe UI"/>
              </a:rPr>
              <a:t>.</a:t>
            </a:r>
          </a:p>
          <a:p>
            <a:r>
              <a:rPr lang="en-US" sz="1050" dirty="0">
                <a:latin typeface="Segoe UI"/>
                <a:cs typeface="Segoe UI"/>
              </a:rPr>
              <a:t>Requires identifying and addressing unethical economic, social, or environmental actions.</a:t>
            </a:r>
          </a:p>
          <a:p>
            <a:endParaRPr lang="en-US" sz="4400" dirty="0">
              <a:ea typeface="Calibri"/>
              <a:cs typeface="Calibri"/>
            </a:endParaRPr>
          </a:p>
        </p:txBody>
      </p:sp>
    </p:spTree>
    <p:extLst>
      <p:ext uri="{BB962C8B-B14F-4D97-AF65-F5344CB8AC3E}">
        <p14:creationId xmlns:p14="http://schemas.microsoft.com/office/powerpoint/2010/main" val="291482323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
            <a:extLst>
              <a:ext uri="{FF2B5EF4-FFF2-40B4-BE49-F238E27FC236}">
                <a16:creationId xmlns:a16="http://schemas.microsoft.com/office/drawing/2014/main" id="{269A6260-01D4-E23D-1845-23D467309EBD}"/>
              </a:ext>
            </a:extLst>
          </p:cNvPr>
          <p:cNvPicPr>
            <a:picLocks noChangeAspect="1"/>
          </p:cNvPicPr>
          <p:nvPr/>
        </p:nvPicPr>
        <p:blipFill>
          <a:blip r:embed="rId2"/>
          <a:stretch>
            <a:fillRect/>
          </a:stretch>
        </p:blipFill>
        <p:spPr>
          <a:xfrm>
            <a:off x="168955" y="108193"/>
            <a:ext cx="11784289" cy="6618347"/>
          </a:xfrm>
          <a:prstGeom prst="rect">
            <a:avLst/>
          </a:prstGeom>
        </p:spPr>
      </p:pic>
    </p:spTree>
    <p:extLst>
      <p:ext uri="{BB962C8B-B14F-4D97-AF65-F5344CB8AC3E}">
        <p14:creationId xmlns:p14="http://schemas.microsoft.com/office/powerpoint/2010/main" val="39610184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AI-generated content may be incorrect.">
            <a:extLst>
              <a:ext uri="{FF2B5EF4-FFF2-40B4-BE49-F238E27FC236}">
                <a16:creationId xmlns:a16="http://schemas.microsoft.com/office/drawing/2014/main" id="{597B0D41-4C17-430B-BD94-7D8887CB3DE3}"/>
              </a:ext>
            </a:extLst>
          </p:cNvPr>
          <p:cNvPicPr>
            <a:picLocks noChangeAspect="1"/>
          </p:cNvPicPr>
          <p:nvPr/>
        </p:nvPicPr>
        <p:blipFill>
          <a:blip r:embed="rId2"/>
          <a:stretch>
            <a:fillRect/>
          </a:stretch>
        </p:blipFill>
        <p:spPr>
          <a:xfrm>
            <a:off x="457200" y="956130"/>
            <a:ext cx="11277600" cy="4899204"/>
          </a:xfrm>
          <a:prstGeom prst="rect">
            <a:avLst/>
          </a:prstGeom>
        </p:spPr>
      </p:pic>
    </p:spTree>
    <p:extLst>
      <p:ext uri="{BB962C8B-B14F-4D97-AF65-F5344CB8AC3E}">
        <p14:creationId xmlns:p14="http://schemas.microsoft.com/office/powerpoint/2010/main" val="29281914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81A83351-699C-7841-6490-4B149AC844BE}"/>
              </a:ext>
            </a:extLst>
          </p:cNvPr>
          <p:cNvPicPr>
            <a:picLocks noChangeAspect="1"/>
          </p:cNvPicPr>
          <p:nvPr/>
        </p:nvPicPr>
        <p:blipFill>
          <a:blip r:embed="rId2"/>
          <a:stretch>
            <a:fillRect/>
          </a:stretch>
        </p:blipFill>
        <p:spPr>
          <a:xfrm>
            <a:off x="368268" y="108193"/>
            <a:ext cx="11467097" cy="6618347"/>
          </a:xfrm>
          <a:prstGeom prst="rect">
            <a:avLst/>
          </a:prstGeom>
        </p:spPr>
      </p:pic>
    </p:spTree>
    <p:extLst>
      <p:ext uri="{BB962C8B-B14F-4D97-AF65-F5344CB8AC3E}">
        <p14:creationId xmlns:p14="http://schemas.microsoft.com/office/powerpoint/2010/main" val="41745140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F86D7508-6378-95EB-7A51-4A4066D04B86}"/>
              </a:ext>
            </a:extLst>
          </p:cNvPr>
          <p:cNvPicPr>
            <a:picLocks noChangeAspect="1"/>
          </p:cNvPicPr>
          <p:nvPr/>
        </p:nvPicPr>
        <p:blipFill>
          <a:blip r:embed="rId2"/>
          <a:stretch>
            <a:fillRect/>
          </a:stretch>
        </p:blipFill>
        <p:spPr>
          <a:xfrm>
            <a:off x="457200" y="358574"/>
            <a:ext cx="11277600" cy="6082683"/>
          </a:xfrm>
          <a:prstGeom prst="rect">
            <a:avLst/>
          </a:prstGeom>
        </p:spPr>
      </p:pic>
    </p:spTree>
    <p:extLst>
      <p:ext uri="{BB962C8B-B14F-4D97-AF65-F5344CB8AC3E}">
        <p14:creationId xmlns:p14="http://schemas.microsoft.com/office/powerpoint/2010/main" val="1757887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EC6D9144-EBFC-4CE8-B68A-54A6CEC64AFE}">
  <ds:schemaRefs>
    <ds:schemaRef ds:uri="http://schemas.microsoft.com/sharepoint/v3/contenttype/forms"/>
  </ds:schemaRefs>
</ds:datastoreItem>
</file>

<file path=customXml/itemProps2.xml><?xml version="1.0" encoding="utf-8"?>
<ds:datastoreItem xmlns:ds="http://schemas.openxmlformats.org/officeDocument/2006/customXml" ds:itemID="{4BD152C2-7FA7-4464-BCCC-DC9E22CAAD65}">
  <ds:schemaRefs>
    <ds:schemaRef ds:uri="0d4f6ffa-9f28-4e2a-a23f-4264c91c95c3"/>
    <ds:schemaRef ds:uri="a5bd8bae-d77b-4579-b242-1f3afbf661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E970A49-B7F4-4DBE-9D41-AFC4635423F2}">
  <ds:schemaRefs>
    <ds:schemaRef ds:uri="0d4f6ffa-9f28-4e2a-a23f-4264c91c95c3"/>
    <ds:schemaRef ds:uri="a5bd8bae-d77b-4579-b242-1f3afbf661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73</Slides>
  <Notes>0</Notes>
  <HiddenSlides>0</HiddenSlides>
  <ScaleCrop>false</ScaleCrop>
  <HeadingPairs>
    <vt:vector size="4" baseType="variant">
      <vt:variant>
        <vt:lpstr>Theme</vt:lpstr>
      </vt:variant>
      <vt:variant>
        <vt:i4>1</vt:i4>
      </vt:variant>
      <vt:variant>
        <vt:lpstr>Slide Titles</vt:lpstr>
      </vt:variant>
      <vt:variant>
        <vt:i4>73</vt:i4>
      </vt:variant>
    </vt:vector>
  </HeadingPairs>
  <TitlesOfParts>
    <vt:vector size="74" baseType="lpstr">
      <vt:lpstr>Office Theme</vt:lpstr>
      <vt:lpstr>Module: Organization Management ACMA 2020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PowerPoint Presentation</vt:lpstr>
      <vt:lpstr> Definitions </vt:lpstr>
      <vt:lpstr> Challenges for Modern Managers </vt:lpstr>
      <vt:lpstr> Importance of Organizational Behavior (OB) </vt:lpstr>
      <vt:lpstr> Who Is a Manager? </vt:lpstr>
      <vt:lpstr> What a Manager Is Today </vt:lpstr>
      <vt:lpstr>Classification of Managers</vt:lpstr>
      <vt:lpstr>PowerPoint Presentation</vt:lpstr>
      <vt:lpstr> Alternative Organizational Structures </vt:lpstr>
      <vt:lpstr>  Where Do Managers Work?  (What Is an Organization?)  </vt:lpstr>
      <vt:lpstr> Common Characteristics of All Organizations </vt:lpstr>
      <vt:lpstr>PowerPoint Presentation</vt:lpstr>
      <vt:lpstr> Modern Organizational Structures </vt:lpstr>
      <vt:lpstr> Role of Managers Regardless of Structure </vt:lpstr>
      <vt:lpstr> Why Are Managers Important? </vt:lpstr>
      <vt:lpstr>PowerPoint Presentation</vt:lpstr>
      <vt:lpstr>PowerPoint Presentation</vt:lpstr>
      <vt:lpstr>What Is Management? </vt:lpstr>
      <vt:lpstr>Effectiveness and Efficiency</vt:lpstr>
      <vt:lpstr>PowerPoint Presentation</vt:lpstr>
      <vt:lpstr>PowerPoint Presentation</vt:lpstr>
      <vt:lpstr>PowerPoint Presentation</vt:lpstr>
      <vt:lpstr>When to Use Which </vt:lpstr>
      <vt:lpstr>PowerPoint Presentation</vt:lpstr>
      <vt:lpstr> What Do Managers Do? </vt:lpstr>
      <vt:lpstr>What Do Managers Do? </vt:lpstr>
      <vt:lpstr>What Do Managers Do? </vt:lpstr>
      <vt:lpstr> Management Roles (Mintzberg’s Approach) </vt:lpstr>
      <vt:lpstr>PowerPoint Presentation</vt:lpstr>
      <vt:lpstr>PowerPoint Presentation</vt:lpstr>
      <vt:lpstr>PowerPoint Presentation</vt:lpstr>
      <vt:lpstr>Functions vs. Roles</vt:lpstr>
      <vt:lpstr> Management Skills </vt:lpstr>
      <vt:lpstr> Three Critical Management Skills (Katz’s Model) </vt:lpstr>
      <vt:lpstr>PowerPoint Presentation</vt:lpstr>
      <vt:lpstr>PowerPoint Presentation</vt:lpstr>
      <vt:lpstr>PowerPoint Presentation</vt:lpstr>
      <vt:lpstr>PowerPoint Presentation</vt:lpstr>
      <vt:lpstr>Managerial Challenges Today and into the Future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Gaining Insights into Life at Work </vt:lpstr>
      <vt:lpstr>PowerPoint Presentation</vt:lpstr>
      <vt:lpstr>PowerPoint Presentation</vt:lpstr>
      <vt:lpstr>PowerPoint Presentation</vt:lpstr>
      <vt:lpstr>PowerPoint Presentation</vt:lpstr>
      <vt:lpstr>Why Study Management? </vt:lpstr>
      <vt:lpstr>PowerPoint Presentation</vt:lpstr>
      <vt:lpstr>PowerPoint Presentation</vt:lpstr>
      <vt:lpstr>PowerPoint Presentation</vt:lpstr>
      <vt:lpstr>PowerPoint Presentation</vt:lpstr>
      <vt:lpstr>PowerPoint Presentation</vt:lpstr>
      <vt:lpstr>Employability Skills </vt:lpstr>
      <vt:lpstr>Key Employability Skills</vt:lpstr>
      <vt:lpstr>Key Employability Skills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revision>521</cp:revision>
  <dcterms:created xsi:type="dcterms:W3CDTF">2024-02-22T20:31:36Z</dcterms:created>
  <dcterms:modified xsi:type="dcterms:W3CDTF">2026-03-04T11:27:49Z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