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270" r:id="rId6"/>
    <p:sldId id="296" r:id="rId7"/>
    <p:sldId id="276" r:id="rId8"/>
    <p:sldId id="299" r:id="rId9"/>
    <p:sldId id="300" r:id="rId10"/>
    <p:sldId id="259" r:id="rId11"/>
    <p:sldId id="271" r:id="rId12"/>
    <p:sldId id="301" r:id="rId13"/>
    <p:sldId id="281" r:id="rId14"/>
    <p:sldId id="292" r:id="rId15"/>
    <p:sldId id="298" r:id="rId16"/>
    <p:sldId id="302" r:id="rId17"/>
    <p:sldId id="273" r:id="rId18"/>
    <p:sldId id="297" r:id="rId19"/>
    <p:sldId id="285" r:id="rId20"/>
    <p:sldId id="275" r:id="rId21"/>
    <p:sldId id="303" r:id="rId22"/>
    <p:sldId id="304" r:id="rId23"/>
    <p:sldId id="289" r:id="rId24"/>
    <p:sldId id="291" r:id="rId25"/>
    <p:sldId id="29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946F2A-493D-4AA4-AEB1-B515246C1F53}" v="335" dt="2026-02-14T12:42:52.473"/>
    <p1510:client id="{41490664-FF8A-07F2-C865-BED09F53DD66}" v="5565" dt="2026-02-14T14:06:01.287"/>
    <p1510:client id="{B0F4BE8E-B159-DF50-1F6A-2A9E2994C03D}" v="1023" dt="2026-02-14T15:59:36.720"/>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bila Pathan (2432777)" userId="S::2432777@student.uwtsd.ac.uk::bce20735-f9c6-406f-93ac-0ad3875e8c94" providerId="AD" clId="Web-{41490664-FF8A-07F2-C865-BED09F53DD66}"/>
    <pc:docChg chg="addSld delSld modSld sldOrd modMainMaster">
      <pc:chgData name="Nabila Pathan (2432777)" userId="S::2432777@student.uwtsd.ac.uk::bce20735-f9c6-406f-93ac-0ad3875e8c94" providerId="AD" clId="Web-{41490664-FF8A-07F2-C865-BED09F53DD66}" dt="2026-02-14T14:06:01.287" v="2966" actId="20577"/>
      <pc:docMkLst>
        <pc:docMk/>
      </pc:docMkLst>
      <pc:sldChg chg="addSp modSp">
        <pc:chgData name="Nabila Pathan (2432777)" userId="S::2432777@student.uwtsd.ac.uk::bce20735-f9c6-406f-93ac-0ad3875e8c94" providerId="AD" clId="Web-{41490664-FF8A-07F2-C865-BED09F53DD66}" dt="2026-02-14T12:03:35.112" v="1761" actId="20577"/>
        <pc:sldMkLst>
          <pc:docMk/>
          <pc:sldMk cId="35784225" sldId="256"/>
        </pc:sldMkLst>
        <pc:spChg chg="mod">
          <ac:chgData name="Nabila Pathan (2432777)" userId="S::2432777@student.uwtsd.ac.uk::bce20735-f9c6-406f-93ac-0ad3875e8c94" providerId="AD" clId="Web-{41490664-FF8A-07F2-C865-BED09F53DD66}" dt="2026-02-14T12:01:34.447" v="1760" actId="20577"/>
          <ac:spMkLst>
            <pc:docMk/>
            <pc:sldMk cId="35784225" sldId="256"/>
            <ac:spMk id="2" creationId="{00000000-0000-0000-0000-000000000000}"/>
          </ac:spMkLst>
        </pc:spChg>
        <pc:spChg chg="mod">
          <ac:chgData name="Nabila Pathan (2432777)" userId="S::2432777@student.uwtsd.ac.uk::bce20735-f9c6-406f-93ac-0ad3875e8c94" providerId="AD" clId="Web-{41490664-FF8A-07F2-C865-BED09F53DD66}" dt="2026-02-14T12:03:35.112" v="1761" actId="20577"/>
          <ac:spMkLst>
            <pc:docMk/>
            <pc:sldMk cId="35784225" sldId="256"/>
            <ac:spMk id="3" creationId="{00000000-0000-0000-0000-000000000000}"/>
          </ac:spMkLst>
        </pc:spChg>
        <pc:spChg chg="add mod">
          <ac:chgData name="Nabila Pathan (2432777)" userId="S::2432777@student.uwtsd.ac.uk::bce20735-f9c6-406f-93ac-0ad3875e8c94" providerId="AD" clId="Web-{41490664-FF8A-07F2-C865-BED09F53DD66}" dt="2026-02-14T11:51:09.705" v="1614"/>
          <ac:spMkLst>
            <pc:docMk/>
            <pc:sldMk cId="35784225" sldId="256"/>
            <ac:spMk id="4" creationId="{35D46EEF-B211-CC61-44F2-BC75BD4739E0}"/>
          </ac:spMkLst>
        </pc:spChg>
      </pc:sldChg>
      <pc:sldChg chg="addSp modSp">
        <pc:chgData name="Nabila Pathan (2432777)" userId="S::2432777@student.uwtsd.ac.uk::bce20735-f9c6-406f-93ac-0ad3875e8c94" providerId="AD" clId="Web-{41490664-FF8A-07F2-C865-BED09F53DD66}" dt="2026-02-14T11:51:09.705" v="1614"/>
        <pc:sldMkLst>
          <pc:docMk/>
          <pc:sldMk cId="1962506101" sldId="259"/>
        </pc:sldMkLst>
        <pc:spChg chg="add mod">
          <ac:chgData name="Nabila Pathan (2432777)" userId="S::2432777@student.uwtsd.ac.uk::bce20735-f9c6-406f-93ac-0ad3875e8c94" providerId="AD" clId="Web-{41490664-FF8A-07F2-C865-BED09F53DD66}" dt="2026-02-14T11:51:09.705" v="1614"/>
          <ac:spMkLst>
            <pc:docMk/>
            <pc:sldMk cId="1962506101" sldId="259"/>
            <ac:spMk id="33" creationId="{CFF840F3-654E-416F-50CD-F16232BEA0A5}"/>
          </ac:spMkLst>
        </pc:spChg>
      </pc:sldChg>
      <pc:sldChg chg="addSp delSp modSp">
        <pc:chgData name="Nabila Pathan (2432777)" userId="S::2432777@student.uwtsd.ac.uk::bce20735-f9c6-406f-93ac-0ad3875e8c94" providerId="AD" clId="Web-{41490664-FF8A-07F2-C865-BED09F53DD66}" dt="2026-02-14T11:51:09.705" v="1614"/>
        <pc:sldMkLst>
          <pc:docMk/>
          <pc:sldMk cId="3528790486" sldId="270"/>
        </pc:sldMkLst>
        <pc:spChg chg="add del mod">
          <ac:chgData name="Nabila Pathan (2432777)" userId="S::2432777@student.uwtsd.ac.uk::bce20735-f9c6-406f-93ac-0ad3875e8c94" providerId="AD" clId="Web-{41490664-FF8A-07F2-C865-BED09F53DD66}" dt="2026-02-14T11:51:01.845" v="1612"/>
          <ac:spMkLst>
            <pc:docMk/>
            <pc:sldMk cId="3528790486" sldId="270"/>
            <ac:spMk id="2" creationId="{E4F97151-3E54-D754-2AF8-04AFE7D5C58B}"/>
          </ac:spMkLst>
        </pc:spChg>
        <pc:spChg chg="mod">
          <ac:chgData name="Nabila Pathan (2432777)" userId="S::2432777@student.uwtsd.ac.uk::bce20735-f9c6-406f-93ac-0ad3875e8c94" providerId="AD" clId="Web-{41490664-FF8A-07F2-C865-BED09F53DD66}" dt="2026-02-14T11:48:29.459" v="1605" actId="20577"/>
          <ac:spMkLst>
            <pc:docMk/>
            <pc:sldMk cId="3528790486" sldId="270"/>
            <ac:spMk id="3" creationId="{E58186F7-EACB-0F7B-F64C-48CCB8CC4452}"/>
          </ac:spMkLst>
        </pc:spChg>
        <pc:spChg chg="add mod">
          <ac:chgData name="Nabila Pathan (2432777)" userId="S::2432777@student.uwtsd.ac.uk::bce20735-f9c6-406f-93ac-0ad3875e8c94" providerId="AD" clId="Web-{41490664-FF8A-07F2-C865-BED09F53DD66}" dt="2026-02-14T11:51:09.705" v="1614"/>
          <ac:spMkLst>
            <pc:docMk/>
            <pc:sldMk cId="3528790486" sldId="270"/>
            <ac:spMk id="4" creationId="{BC245FE2-AD35-AE60-D50C-74EAAAD0CDA4}"/>
          </ac:spMkLst>
        </pc:spChg>
      </pc:sldChg>
      <pc:sldChg chg="addSp modSp">
        <pc:chgData name="Nabila Pathan (2432777)" userId="S::2432777@student.uwtsd.ac.uk::bce20735-f9c6-406f-93ac-0ad3875e8c94" providerId="AD" clId="Web-{41490664-FF8A-07F2-C865-BED09F53DD66}" dt="2026-02-14T11:52:56.364" v="1616" actId="1076"/>
        <pc:sldMkLst>
          <pc:docMk/>
          <pc:sldMk cId="3003505273" sldId="271"/>
        </pc:sldMkLst>
        <pc:spChg chg="add mod">
          <ac:chgData name="Nabila Pathan (2432777)" userId="S::2432777@student.uwtsd.ac.uk::bce20735-f9c6-406f-93ac-0ad3875e8c94" providerId="AD" clId="Web-{41490664-FF8A-07F2-C865-BED09F53DD66}" dt="2026-02-14T11:51:09.705" v="1614"/>
          <ac:spMkLst>
            <pc:docMk/>
            <pc:sldMk cId="3003505273" sldId="271"/>
            <ac:spMk id="2" creationId="{F57D20CD-2955-76B2-1F88-6888A4F97A79}"/>
          </ac:spMkLst>
        </pc:spChg>
        <pc:spChg chg="mod">
          <ac:chgData name="Nabila Pathan (2432777)" userId="S::2432777@student.uwtsd.ac.uk::bce20735-f9c6-406f-93ac-0ad3875e8c94" providerId="AD" clId="Web-{41490664-FF8A-07F2-C865-BED09F53DD66}" dt="2026-02-14T11:52:56.364" v="1616" actId="1076"/>
          <ac:spMkLst>
            <pc:docMk/>
            <pc:sldMk cId="3003505273" sldId="271"/>
            <ac:spMk id="15" creationId="{D18C5F8A-236B-E9E6-8EDE-BED57BAB97F5}"/>
          </ac:spMkLst>
        </pc:spChg>
      </pc:sldChg>
      <pc:sldChg chg="addSp modSp ord">
        <pc:chgData name="Nabila Pathan (2432777)" userId="S::2432777@student.uwtsd.ac.uk::bce20735-f9c6-406f-93ac-0ad3875e8c94" providerId="AD" clId="Web-{41490664-FF8A-07F2-C865-BED09F53DD66}" dt="2026-02-14T11:51:09.705" v="1614"/>
        <pc:sldMkLst>
          <pc:docMk/>
          <pc:sldMk cId="973425632" sldId="273"/>
        </pc:sldMkLst>
        <pc:spChg chg="add mod">
          <ac:chgData name="Nabila Pathan (2432777)" userId="S::2432777@student.uwtsd.ac.uk::bce20735-f9c6-406f-93ac-0ad3875e8c94" providerId="AD" clId="Web-{41490664-FF8A-07F2-C865-BED09F53DD66}" dt="2026-02-14T11:51:09.705" v="1614"/>
          <ac:spMkLst>
            <pc:docMk/>
            <pc:sldMk cId="973425632" sldId="273"/>
            <ac:spMk id="2" creationId="{53F6B525-4A69-5507-CE8F-4307F0E5C12B}"/>
          </ac:spMkLst>
        </pc:spChg>
        <pc:spChg chg="mod">
          <ac:chgData name="Nabila Pathan (2432777)" userId="S::2432777@student.uwtsd.ac.uk::bce20735-f9c6-406f-93ac-0ad3875e8c94" providerId="AD" clId="Web-{41490664-FF8A-07F2-C865-BED09F53DD66}" dt="2026-02-14T11:05:42.806" v="1112" actId="20577"/>
          <ac:spMkLst>
            <pc:docMk/>
            <pc:sldMk cId="973425632" sldId="273"/>
            <ac:spMk id="6" creationId="{7DDDCC0F-9E2F-B47F-548B-83F3F65198F4}"/>
          </ac:spMkLst>
        </pc:spChg>
      </pc:sldChg>
      <pc:sldChg chg="addSp modSp">
        <pc:chgData name="Nabila Pathan (2432777)" userId="S::2432777@student.uwtsd.ac.uk::bce20735-f9c6-406f-93ac-0ad3875e8c94" providerId="AD" clId="Web-{41490664-FF8A-07F2-C865-BED09F53DD66}" dt="2026-02-14T11:54:09.242" v="1627" actId="1076"/>
        <pc:sldMkLst>
          <pc:docMk/>
          <pc:sldMk cId="3732496361" sldId="275"/>
        </pc:sldMkLst>
        <pc:spChg chg="mod">
          <ac:chgData name="Nabila Pathan (2432777)" userId="S::2432777@student.uwtsd.ac.uk::bce20735-f9c6-406f-93ac-0ad3875e8c94" providerId="AD" clId="Web-{41490664-FF8A-07F2-C865-BED09F53DD66}" dt="2026-02-14T11:54:09.242" v="1627" actId="1076"/>
          <ac:spMkLst>
            <pc:docMk/>
            <pc:sldMk cId="3732496361" sldId="275"/>
            <ac:spMk id="2" creationId="{3DF63680-361A-8CE5-A87E-CF41EB2964B4}"/>
          </ac:spMkLst>
        </pc:spChg>
        <pc:spChg chg="add mod">
          <ac:chgData name="Nabila Pathan (2432777)" userId="S::2432777@student.uwtsd.ac.uk::bce20735-f9c6-406f-93ac-0ad3875e8c94" providerId="AD" clId="Web-{41490664-FF8A-07F2-C865-BED09F53DD66}" dt="2026-02-14T11:51:09.705" v="1614"/>
          <ac:spMkLst>
            <pc:docMk/>
            <pc:sldMk cId="3732496361" sldId="275"/>
            <ac:spMk id="3" creationId="{3FF99F70-0E50-CA94-8E4F-21F770EFD55C}"/>
          </ac:spMkLst>
        </pc:spChg>
      </pc:sldChg>
      <pc:sldChg chg="addSp delSp modSp">
        <pc:chgData name="Nabila Pathan (2432777)" userId="S::2432777@student.uwtsd.ac.uk::bce20735-f9c6-406f-93ac-0ad3875e8c94" providerId="AD" clId="Web-{41490664-FF8A-07F2-C865-BED09F53DD66}" dt="2026-02-14T11:51:09.705" v="1614"/>
        <pc:sldMkLst>
          <pc:docMk/>
          <pc:sldMk cId="615066708" sldId="276"/>
        </pc:sldMkLst>
        <pc:spChg chg="mod">
          <ac:chgData name="Nabila Pathan (2432777)" userId="S::2432777@student.uwtsd.ac.uk::bce20735-f9c6-406f-93ac-0ad3875e8c94" providerId="AD" clId="Web-{41490664-FF8A-07F2-C865-BED09F53DD66}" dt="2026-02-14T11:48:40.305" v="1606" actId="1076"/>
          <ac:spMkLst>
            <pc:docMk/>
            <pc:sldMk cId="615066708" sldId="276"/>
            <ac:spMk id="2" creationId="{4F94A168-6935-CB49-1729-0A52A8229DFE}"/>
          </ac:spMkLst>
        </pc:spChg>
        <pc:spChg chg="add del mod">
          <ac:chgData name="Nabila Pathan (2432777)" userId="S::2432777@student.uwtsd.ac.uk::bce20735-f9c6-406f-93ac-0ad3875e8c94" providerId="AD" clId="Web-{41490664-FF8A-07F2-C865-BED09F53DD66}" dt="2026-02-14T11:51:01.845" v="1612"/>
          <ac:spMkLst>
            <pc:docMk/>
            <pc:sldMk cId="615066708" sldId="276"/>
            <ac:spMk id="3" creationId="{858D0D81-009B-20D7-9B74-8553B317F93F}"/>
          </ac:spMkLst>
        </pc:spChg>
        <pc:spChg chg="add mod">
          <ac:chgData name="Nabila Pathan (2432777)" userId="S::2432777@student.uwtsd.ac.uk::bce20735-f9c6-406f-93ac-0ad3875e8c94" providerId="AD" clId="Web-{41490664-FF8A-07F2-C865-BED09F53DD66}" dt="2026-02-14T11:51:09.705" v="1614"/>
          <ac:spMkLst>
            <pc:docMk/>
            <pc:sldMk cId="615066708" sldId="276"/>
            <ac:spMk id="4" creationId="{5B2B2FE1-F2C7-45E8-9E81-E347C278E106}"/>
          </ac:spMkLst>
        </pc:spChg>
      </pc:sldChg>
      <pc:sldChg chg="del">
        <pc:chgData name="Nabila Pathan (2432777)" userId="S::2432777@student.uwtsd.ac.uk::bce20735-f9c6-406f-93ac-0ad3875e8c94" providerId="AD" clId="Web-{41490664-FF8A-07F2-C865-BED09F53DD66}" dt="2026-02-14T10:47:45.708" v="975"/>
        <pc:sldMkLst>
          <pc:docMk/>
          <pc:sldMk cId="185683037" sldId="280"/>
        </pc:sldMkLst>
      </pc:sldChg>
      <pc:sldChg chg="addSp modSp ord">
        <pc:chgData name="Nabila Pathan (2432777)" userId="S::2432777@student.uwtsd.ac.uk::bce20735-f9c6-406f-93ac-0ad3875e8c94" providerId="AD" clId="Web-{41490664-FF8A-07F2-C865-BED09F53DD66}" dt="2026-02-14T11:51:09.705" v="1614"/>
        <pc:sldMkLst>
          <pc:docMk/>
          <pc:sldMk cId="3225706044" sldId="281"/>
        </pc:sldMkLst>
        <pc:spChg chg="add mod">
          <ac:chgData name="Nabila Pathan (2432777)" userId="S::2432777@student.uwtsd.ac.uk::bce20735-f9c6-406f-93ac-0ad3875e8c94" providerId="AD" clId="Web-{41490664-FF8A-07F2-C865-BED09F53DD66}" dt="2026-02-14T11:51:09.705" v="1614"/>
          <ac:spMkLst>
            <pc:docMk/>
            <pc:sldMk cId="3225706044" sldId="281"/>
            <ac:spMk id="2" creationId="{3A969CBF-9FDB-7DE4-3ABD-2EDBD29A10A3}"/>
          </ac:spMkLst>
        </pc:spChg>
        <pc:spChg chg="mod">
          <ac:chgData name="Nabila Pathan (2432777)" userId="S::2432777@student.uwtsd.ac.uk::bce20735-f9c6-406f-93ac-0ad3875e8c94" providerId="AD" clId="Web-{41490664-FF8A-07F2-C865-BED09F53DD66}" dt="2026-02-14T10:55:55.875" v="985" actId="20577"/>
          <ac:spMkLst>
            <pc:docMk/>
            <pc:sldMk cId="3225706044" sldId="281"/>
            <ac:spMk id="3" creationId="{6A6342F0-83DA-1307-BDE2-94DA674CF5D1}"/>
          </ac:spMkLst>
        </pc:spChg>
      </pc:sldChg>
      <pc:sldChg chg="addSp modSp">
        <pc:chgData name="Nabila Pathan (2432777)" userId="S::2432777@student.uwtsd.ac.uk::bce20735-f9c6-406f-93ac-0ad3875e8c94" providerId="AD" clId="Web-{41490664-FF8A-07F2-C865-BED09F53DD66}" dt="2026-02-14T12:26:40.874" v="1956" actId="20577"/>
        <pc:sldMkLst>
          <pc:docMk/>
          <pc:sldMk cId="1566665632" sldId="285"/>
        </pc:sldMkLst>
        <pc:spChg chg="add mod">
          <ac:chgData name="Nabila Pathan (2432777)" userId="S::2432777@student.uwtsd.ac.uk::bce20735-f9c6-406f-93ac-0ad3875e8c94" providerId="AD" clId="Web-{41490664-FF8A-07F2-C865-BED09F53DD66}" dt="2026-02-14T11:51:09.705" v="1614"/>
          <ac:spMkLst>
            <pc:docMk/>
            <pc:sldMk cId="1566665632" sldId="285"/>
            <ac:spMk id="2" creationId="{89161154-7826-4986-D454-627DD7DAFC52}"/>
          </ac:spMkLst>
        </pc:spChg>
        <pc:spChg chg="mod">
          <ac:chgData name="Nabila Pathan (2432777)" userId="S::2432777@student.uwtsd.ac.uk::bce20735-f9c6-406f-93ac-0ad3875e8c94" providerId="AD" clId="Web-{41490664-FF8A-07F2-C865-BED09F53DD66}" dt="2026-02-14T12:26:40.874" v="1956" actId="20577"/>
          <ac:spMkLst>
            <pc:docMk/>
            <pc:sldMk cId="1566665632" sldId="285"/>
            <ac:spMk id="4" creationId="{C4BAF6D1-9C91-6508-9D7D-991AEF401196}"/>
          </ac:spMkLst>
        </pc:spChg>
      </pc:sldChg>
      <pc:sldChg chg="del">
        <pc:chgData name="Nabila Pathan (2432777)" userId="S::2432777@student.uwtsd.ac.uk::bce20735-f9c6-406f-93ac-0ad3875e8c94" providerId="AD" clId="Web-{41490664-FF8A-07F2-C865-BED09F53DD66}" dt="2026-02-14T11:22:47.580" v="1123"/>
        <pc:sldMkLst>
          <pc:docMk/>
          <pc:sldMk cId="473538081" sldId="286"/>
        </pc:sldMkLst>
      </pc:sldChg>
      <pc:sldChg chg="modSp del">
        <pc:chgData name="Nabila Pathan (2432777)" userId="S::2432777@student.uwtsd.ac.uk::bce20735-f9c6-406f-93ac-0ad3875e8c94" providerId="AD" clId="Web-{41490664-FF8A-07F2-C865-BED09F53DD66}" dt="2026-02-14T11:22:57.815" v="1124"/>
        <pc:sldMkLst>
          <pc:docMk/>
          <pc:sldMk cId="1224308282" sldId="287"/>
        </pc:sldMkLst>
        <pc:spChg chg="mod">
          <ac:chgData name="Nabila Pathan (2432777)" userId="S::2432777@student.uwtsd.ac.uk::bce20735-f9c6-406f-93ac-0ad3875e8c94" providerId="AD" clId="Web-{41490664-FF8A-07F2-C865-BED09F53DD66}" dt="2026-02-14T11:10:10.711" v="1118" actId="20577"/>
          <ac:spMkLst>
            <pc:docMk/>
            <pc:sldMk cId="1224308282" sldId="287"/>
            <ac:spMk id="2" creationId="{CE4F621B-07F0-49A1-F8A3-B5DA77DA1E36}"/>
          </ac:spMkLst>
        </pc:spChg>
      </pc:sldChg>
      <pc:sldChg chg="addSp modSp">
        <pc:chgData name="Nabila Pathan (2432777)" userId="S::2432777@student.uwtsd.ac.uk::bce20735-f9c6-406f-93ac-0ad3875e8c94" providerId="AD" clId="Web-{41490664-FF8A-07F2-C865-BED09F53DD66}" dt="2026-02-14T12:29:31.655" v="1971" actId="20577"/>
        <pc:sldMkLst>
          <pc:docMk/>
          <pc:sldMk cId="1433674829" sldId="289"/>
        </pc:sldMkLst>
        <pc:spChg chg="mod">
          <ac:chgData name="Nabila Pathan (2432777)" userId="S::2432777@student.uwtsd.ac.uk::bce20735-f9c6-406f-93ac-0ad3875e8c94" providerId="AD" clId="Web-{41490664-FF8A-07F2-C865-BED09F53DD66}" dt="2026-02-14T12:29:31.655" v="1971" actId="20577"/>
          <ac:spMkLst>
            <pc:docMk/>
            <pc:sldMk cId="1433674829" sldId="289"/>
            <ac:spMk id="2" creationId="{63C0413E-6DA8-45E8-3FFB-AD02423E7379}"/>
          </ac:spMkLst>
        </pc:spChg>
        <pc:spChg chg="add mod">
          <ac:chgData name="Nabila Pathan (2432777)" userId="S::2432777@student.uwtsd.ac.uk::bce20735-f9c6-406f-93ac-0ad3875e8c94" providerId="AD" clId="Web-{41490664-FF8A-07F2-C865-BED09F53DD66}" dt="2026-02-14T11:51:09.705" v="1614"/>
          <ac:spMkLst>
            <pc:docMk/>
            <pc:sldMk cId="1433674829" sldId="289"/>
            <ac:spMk id="3" creationId="{6042707E-2967-77A3-9464-3A42621E7A52}"/>
          </ac:spMkLst>
        </pc:spChg>
      </pc:sldChg>
      <pc:sldChg chg="addSp modSp">
        <pc:chgData name="Nabila Pathan (2432777)" userId="S::2432777@student.uwtsd.ac.uk::bce20735-f9c6-406f-93ac-0ad3875e8c94" providerId="AD" clId="Web-{41490664-FF8A-07F2-C865-BED09F53DD66}" dt="2026-02-14T14:06:01.287" v="2966" actId="20577"/>
        <pc:sldMkLst>
          <pc:docMk/>
          <pc:sldMk cId="143598701" sldId="291"/>
        </pc:sldMkLst>
        <pc:spChg chg="mod">
          <ac:chgData name="Nabila Pathan (2432777)" userId="S::2432777@student.uwtsd.ac.uk::bce20735-f9c6-406f-93ac-0ad3875e8c94" providerId="AD" clId="Web-{41490664-FF8A-07F2-C865-BED09F53DD66}" dt="2026-02-14T14:06:01.287" v="2966" actId="20577"/>
          <ac:spMkLst>
            <pc:docMk/>
            <pc:sldMk cId="143598701" sldId="291"/>
            <ac:spMk id="2" creationId="{8C72F5D5-4FB8-6FE0-61D9-5DC356B543D3}"/>
          </ac:spMkLst>
        </pc:spChg>
        <pc:spChg chg="add mod">
          <ac:chgData name="Nabila Pathan (2432777)" userId="S::2432777@student.uwtsd.ac.uk::bce20735-f9c6-406f-93ac-0ad3875e8c94" providerId="AD" clId="Web-{41490664-FF8A-07F2-C865-BED09F53DD66}" dt="2026-02-14T11:51:09.705" v="1614"/>
          <ac:spMkLst>
            <pc:docMk/>
            <pc:sldMk cId="143598701" sldId="291"/>
            <ac:spMk id="3" creationId="{B924BFBF-B80A-DFF7-1B7E-1A95DDF51F4D}"/>
          </ac:spMkLst>
        </pc:spChg>
      </pc:sldChg>
      <pc:sldChg chg="addSp modSp ord">
        <pc:chgData name="Nabila Pathan (2432777)" userId="S::2432777@student.uwtsd.ac.uk::bce20735-f9c6-406f-93ac-0ad3875e8c94" providerId="AD" clId="Web-{41490664-FF8A-07F2-C865-BED09F53DD66}" dt="2026-02-14T11:51:09.705" v="1614"/>
        <pc:sldMkLst>
          <pc:docMk/>
          <pc:sldMk cId="1141598856" sldId="292"/>
        </pc:sldMkLst>
        <pc:spChg chg="add mod">
          <ac:chgData name="Nabila Pathan (2432777)" userId="S::2432777@student.uwtsd.ac.uk::bce20735-f9c6-406f-93ac-0ad3875e8c94" providerId="AD" clId="Web-{41490664-FF8A-07F2-C865-BED09F53DD66}" dt="2026-02-14T11:51:09.705" v="1614"/>
          <ac:spMkLst>
            <pc:docMk/>
            <pc:sldMk cId="1141598856" sldId="292"/>
            <ac:spMk id="2" creationId="{2868DF77-8E57-6954-BD42-25569F28CC1E}"/>
          </ac:spMkLst>
        </pc:spChg>
      </pc:sldChg>
      <pc:sldChg chg="addSp modSp">
        <pc:chgData name="Nabila Pathan (2432777)" userId="S::2432777@student.uwtsd.ac.uk::bce20735-f9c6-406f-93ac-0ad3875e8c94" providerId="AD" clId="Web-{41490664-FF8A-07F2-C865-BED09F53DD66}" dt="2026-02-14T11:55:06.259" v="1633" actId="20577"/>
        <pc:sldMkLst>
          <pc:docMk/>
          <pc:sldMk cId="1289164968" sldId="294"/>
        </pc:sldMkLst>
        <pc:spChg chg="add mod">
          <ac:chgData name="Nabila Pathan (2432777)" userId="S::2432777@student.uwtsd.ac.uk::bce20735-f9c6-406f-93ac-0ad3875e8c94" providerId="AD" clId="Web-{41490664-FF8A-07F2-C865-BED09F53DD66}" dt="2026-02-14T11:51:09.705" v="1614"/>
          <ac:spMkLst>
            <pc:docMk/>
            <pc:sldMk cId="1289164968" sldId="294"/>
            <ac:spMk id="2" creationId="{025415E3-744F-761D-6D36-0932F9226A6F}"/>
          </ac:spMkLst>
        </pc:spChg>
        <pc:spChg chg="mod">
          <ac:chgData name="Nabila Pathan (2432777)" userId="S::2432777@student.uwtsd.ac.uk::bce20735-f9c6-406f-93ac-0ad3875e8c94" providerId="AD" clId="Web-{41490664-FF8A-07F2-C865-BED09F53DD66}" dt="2026-02-14T11:55:06.259" v="1633" actId="20577"/>
          <ac:spMkLst>
            <pc:docMk/>
            <pc:sldMk cId="1289164968" sldId="294"/>
            <ac:spMk id="7" creationId="{C7D96251-34A0-2F92-AF05-B861D6237A18}"/>
          </ac:spMkLst>
        </pc:spChg>
      </pc:sldChg>
      <pc:sldChg chg="addSp delSp modSp">
        <pc:chgData name="Nabila Pathan (2432777)" userId="S::2432777@student.uwtsd.ac.uk::bce20735-f9c6-406f-93ac-0ad3875e8c94" providerId="AD" clId="Web-{41490664-FF8A-07F2-C865-BED09F53DD66}" dt="2026-02-14T11:51:09.705" v="1614"/>
        <pc:sldMkLst>
          <pc:docMk/>
          <pc:sldMk cId="1716952640" sldId="296"/>
        </pc:sldMkLst>
        <pc:spChg chg="add del mod">
          <ac:chgData name="Nabila Pathan (2432777)" userId="S::2432777@student.uwtsd.ac.uk::bce20735-f9c6-406f-93ac-0ad3875e8c94" providerId="AD" clId="Web-{41490664-FF8A-07F2-C865-BED09F53DD66}" dt="2026-02-14T11:51:01.845" v="1612"/>
          <ac:spMkLst>
            <pc:docMk/>
            <pc:sldMk cId="1716952640" sldId="296"/>
            <ac:spMk id="2" creationId="{E8377F5B-379B-92C8-7C74-01041E467E3C}"/>
          </ac:spMkLst>
        </pc:spChg>
        <pc:spChg chg="add mod">
          <ac:chgData name="Nabila Pathan (2432777)" userId="S::2432777@student.uwtsd.ac.uk::bce20735-f9c6-406f-93ac-0ad3875e8c94" providerId="AD" clId="Web-{41490664-FF8A-07F2-C865-BED09F53DD66}" dt="2026-02-14T11:51:09.705" v="1614"/>
          <ac:spMkLst>
            <pc:docMk/>
            <pc:sldMk cId="1716952640" sldId="296"/>
            <ac:spMk id="4" creationId="{78D1221E-FF61-50AD-804D-020B4BC45F5A}"/>
          </ac:spMkLst>
        </pc:spChg>
      </pc:sldChg>
      <pc:sldChg chg="addSp modSp">
        <pc:chgData name="Nabila Pathan (2432777)" userId="S::2432777@student.uwtsd.ac.uk::bce20735-f9c6-406f-93ac-0ad3875e8c94" providerId="AD" clId="Web-{41490664-FF8A-07F2-C865-BED09F53DD66}" dt="2026-02-14T11:53:59.882" v="1626" actId="20577"/>
        <pc:sldMkLst>
          <pc:docMk/>
          <pc:sldMk cId="1579242037" sldId="297"/>
        </pc:sldMkLst>
        <pc:spChg chg="mod">
          <ac:chgData name="Nabila Pathan (2432777)" userId="S::2432777@student.uwtsd.ac.uk::bce20735-f9c6-406f-93ac-0ad3875e8c94" providerId="AD" clId="Web-{41490664-FF8A-07F2-C865-BED09F53DD66}" dt="2026-02-14T11:53:59.882" v="1626" actId="20577"/>
          <ac:spMkLst>
            <pc:docMk/>
            <pc:sldMk cId="1579242037" sldId="297"/>
            <ac:spMk id="2" creationId="{6927ED19-E35F-EF63-FFCB-868EEAE264CA}"/>
          </ac:spMkLst>
        </pc:spChg>
        <pc:spChg chg="add mod">
          <ac:chgData name="Nabila Pathan (2432777)" userId="S::2432777@student.uwtsd.ac.uk::bce20735-f9c6-406f-93ac-0ad3875e8c94" providerId="AD" clId="Web-{41490664-FF8A-07F2-C865-BED09F53DD66}" dt="2026-02-14T11:51:09.705" v="1614"/>
          <ac:spMkLst>
            <pc:docMk/>
            <pc:sldMk cId="1579242037" sldId="297"/>
            <ac:spMk id="3" creationId="{1AE7CBA9-548E-DED1-C2EC-CE1CF5B6CD74}"/>
          </ac:spMkLst>
        </pc:spChg>
      </pc:sldChg>
      <pc:sldChg chg="addSp modSp">
        <pc:chgData name="Nabila Pathan (2432777)" userId="S::2432777@student.uwtsd.ac.uk::bce20735-f9c6-406f-93ac-0ad3875e8c94" providerId="AD" clId="Web-{41490664-FF8A-07F2-C865-BED09F53DD66}" dt="2026-02-14T11:53:34.990" v="1623" actId="20577"/>
        <pc:sldMkLst>
          <pc:docMk/>
          <pc:sldMk cId="2564494562" sldId="298"/>
        </pc:sldMkLst>
        <pc:spChg chg="mod">
          <ac:chgData name="Nabila Pathan (2432777)" userId="S::2432777@student.uwtsd.ac.uk::bce20735-f9c6-406f-93ac-0ad3875e8c94" providerId="AD" clId="Web-{41490664-FF8A-07F2-C865-BED09F53DD66}" dt="2026-02-14T11:53:34.990" v="1623" actId="20577"/>
          <ac:spMkLst>
            <pc:docMk/>
            <pc:sldMk cId="2564494562" sldId="298"/>
            <ac:spMk id="2" creationId="{3E1190BE-5FA2-04E1-DCA9-7D749C889530}"/>
          </ac:spMkLst>
        </pc:spChg>
        <pc:spChg chg="add mod">
          <ac:chgData name="Nabila Pathan (2432777)" userId="S::2432777@student.uwtsd.ac.uk::bce20735-f9c6-406f-93ac-0ad3875e8c94" providerId="AD" clId="Web-{41490664-FF8A-07F2-C865-BED09F53DD66}" dt="2026-02-14T11:51:09.705" v="1614"/>
          <ac:spMkLst>
            <pc:docMk/>
            <pc:sldMk cId="2564494562" sldId="298"/>
            <ac:spMk id="3" creationId="{6B3C0210-5060-C919-2D32-2DD88468174F}"/>
          </ac:spMkLst>
        </pc:spChg>
      </pc:sldChg>
      <pc:sldChg chg="addSp delSp modSp new">
        <pc:chgData name="Nabila Pathan (2432777)" userId="S::2432777@student.uwtsd.ac.uk::bce20735-f9c6-406f-93ac-0ad3875e8c94" providerId="AD" clId="Web-{41490664-FF8A-07F2-C865-BED09F53DD66}" dt="2026-02-14T12:05:51.106" v="1772" actId="20577"/>
        <pc:sldMkLst>
          <pc:docMk/>
          <pc:sldMk cId="374682482" sldId="299"/>
        </pc:sldMkLst>
        <pc:spChg chg="add mod">
          <ac:chgData name="Nabila Pathan (2432777)" userId="S::2432777@student.uwtsd.ac.uk::bce20735-f9c6-406f-93ac-0ad3875e8c94" providerId="AD" clId="Web-{41490664-FF8A-07F2-C865-BED09F53DD66}" dt="2026-02-14T12:05:51.106" v="1772" actId="20577"/>
          <ac:spMkLst>
            <pc:docMk/>
            <pc:sldMk cId="374682482" sldId="299"/>
            <ac:spMk id="2" creationId="{DC8CF499-1373-CF0C-3C7F-97DD079E7D06}"/>
          </ac:spMkLst>
        </pc:spChg>
        <pc:spChg chg="add del mod">
          <ac:chgData name="Nabila Pathan (2432777)" userId="S::2432777@student.uwtsd.ac.uk::bce20735-f9c6-406f-93ac-0ad3875e8c94" providerId="AD" clId="Web-{41490664-FF8A-07F2-C865-BED09F53DD66}" dt="2026-02-14T11:51:01.845" v="1612"/>
          <ac:spMkLst>
            <pc:docMk/>
            <pc:sldMk cId="374682482" sldId="299"/>
            <ac:spMk id="3" creationId="{F2B3405A-BEC4-525F-3560-8B8D9955AFEC}"/>
          </ac:spMkLst>
        </pc:spChg>
        <pc:spChg chg="add mod">
          <ac:chgData name="Nabila Pathan (2432777)" userId="S::2432777@student.uwtsd.ac.uk::bce20735-f9c6-406f-93ac-0ad3875e8c94" providerId="AD" clId="Web-{41490664-FF8A-07F2-C865-BED09F53DD66}" dt="2026-02-14T11:51:09.705" v="1614"/>
          <ac:spMkLst>
            <pc:docMk/>
            <pc:sldMk cId="374682482" sldId="299"/>
            <ac:spMk id="4" creationId="{0D53F234-5438-5462-6171-374C4DBF963E}"/>
          </ac:spMkLst>
        </pc:spChg>
      </pc:sldChg>
      <pc:sldChg chg="addSp delSp modSp new">
        <pc:chgData name="Nabila Pathan (2432777)" userId="S::2432777@student.uwtsd.ac.uk::bce20735-f9c6-406f-93ac-0ad3875e8c94" providerId="AD" clId="Web-{41490664-FF8A-07F2-C865-BED09F53DD66}" dt="2026-02-14T12:06:55.558" v="1781" actId="20577"/>
        <pc:sldMkLst>
          <pc:docMk/>
          <pc:sldMk cId="164071185" sldId="300"/>
        </pc:sldMkLst>
        <pc:spChg chg="add mod">
          <ac:chgData name="Nabila Pathan (2432777)" userId="S::2432777@student.uwtsd.ac.uk::bce20735-f9c6-406f-93ac-0ad3875e8c94" providerId="AD" clId="Web-{41490664-FF8A-07F2-C865-BED09F53DD66}" dt="2026-02-14T12:06:55.558" v="1781" actId="20577"/>
          <ac:spMkLst>
            <pc:docMk/>
            <pc:sldMk cId="164071185" sldId="300"/>
            <ac:spMk id="2" creationId="{11FC957B-C10D-068B-93A0-B5AAE3C4CA26}"/>
          </ac:spMkLst>
        </pc:spChg>
        <pc:spChg chg="add del mod">
          <ac:chgData name="Nabila Pathan (2432777)" userId="S::2432777@student.uwtsd.ac.uk::bce20735-f9c6-406f-93ac-0ad3875e8c94" providerId="AD" clId="Web-{41490664-FF8A-07F2-C865-BED09F53DD66}" dt="2026-02-14T11:51:01.845" v="1612"/>
          <ac:spMkLst>
            <pc:docMk/>
            <pc:sldMk cId="164071185" sldId="300"/>
            <ac:spMk id="3" creationId="{ADE75F08-580A-B214-32EA-7757D59EF85A}"/>
          </ac:spMkLst>
        </pc:spChg>
        <pc:spChg chg="add mod">
          <ac:chgData name="Nabila Pathan (2432777)" userId="S::2432777@student.uwtsd.ac.uk::bce20735-f9c6-406f-93ac-0ad3875e8c94" providerId="AD" clId="Web-{41490664-FF8A-07F2-C865-BED09F53DD66}" dt="2026-02-14T11:51:09.705" v="1614"/>
          <ac:spMkLst>
            <pc:docMk/>
            <pc:sldMk cId="164071185" sldId="300"/>
            <ac:spMk id="4" creationId="{45D3B869-ADD5-7FF5-8EAD-243683559C89}"/>
          </ac:spMkLst>
        </pc:spChg>
      </pc:sldChg>
      <pc:sldChg chg="addSp modSp new">
        <pc:chgData name="Nabila Pathan (2432777)" userId="S::2432777@student.uwtsd.ac.uk::bce20735-f9c6-406f-93ac-0ad3875e8c94" providerId="AD" clId="Web-{41490664-FF8A-07F2-C865-BED09F53DD66}" dt="2026-02-14T11:53:05.317" v="1617" actId="1076"/>
        <pc:sldMkLst>
          <pc:docMk/>
          <pc:sldMk cId="2225927648" sldId="301"/>
        </pc:sldMkLst>
        <pc:spChg chg="add mod">
          <ac:chgData name="Nabila Pathan (2432777)" userId="S::2432777@student.uwtsd.ac.uk::bce20735-f9c6-406f-93ac-0ad3875e8c94" providerId="AD" clId="Web-{41490664-FF8A-07F2-C865-BED09F53DD66}" dt="2026-02-14T11:53:05.317" v="1617" actId="1076"/>
          <ac:spMkLst>
            <pc:docMk/>
            <pc:sldMk cId="2225927648" sldId="301"/>
            <ac:spMk id="2" creationId="{847AB016-93C0-1073-6E01-815C7CB9594C}"/>
          </ac:spMkLst>
        </pc:spChg>
        <pc:spChg chg="add mod">
          <ac:chgData name="Nabila Pathan (2432777)" userId="S::2432777@student.uwtsd.ac.uk::bce20735-f9c6-406f-93ac-0ad3875e8c94" providerId="AD" clId="Web-{41490664-FF8A-07F2-C865-BED09F53DD66}" dt="2026-02-14T11:51:07.783" v="1613"/>
          <ac:spMkLst>
            <pc:docMk/>
            <pc:sldMk cId="2225927648" sldId="301"/>
            <ac:spMk id="3" creationId="{8539E596-44A3-53EB-FE9A-43BCD445A7E1}"/>
          </ac:spMkLst>
        </pc:spChg>
      </pc:sldChg>
      <pc:sldChg chg="addSp modSp new">
        <pc:chgData name="Nabila Pathan (2432777)" userId="S::2432777@student.uwtsd.ac.uk::bce20735-f9c6-406f-93ac-0ad3875e8c94" providerId="AD" clId="Web-{41490664-FF8A-07F2-C865-BED09F53DD66}" dt="2026-02-14T11:53:47.678" v="1625" actId="1076"/>
        <pc:sldMkLst>
          <pc:docMk/>
          <pc:sldMk cId="1863294465" sldId="302"/>
        </pc:sldMkLst>
        <pc:spChg chg="add mod">
          <ac:chgData name="Nabila Pathan (2432777)" userId="S::2432777@student.uwtsd.ac.uk::bce20735-f9c6-406f-93ac-0ad3875e8c94" providerId="AD" clId="Web-{41490664-FF8A-07F2-C865-BED09F53DD66}" dt="2026-02-14T11:53:47.678" v="1625" actId="1076"/>
          <ac:spMkLst>
            <pc:docMk/>
            <pc:sldMk cId="1863294465" sldId="302"/>
            <ac:spMk id="2" creationId="{D677C30D-B0E2-0A6A-C22E-3286513772E5}"/>
          </ac:spMkLst>
        </pc:spChg>
        <pc:spChg chg="add mod">
          <ac:chgData name="Nabila Pathan (2432777)" userId="S::2432777@student.uwtsd.ac.uk::bce20735-f9c6-406f-93ac-0ad3875e8c94" providerId="AD" clId="Web-{41490664-FF8A-07F2-C865-BED09F53DD66}" dt="2026-02-14T11:51:09.705" v="1614"/>
          <ac:spMkLst>
            <pc:docMk/>
            <pc:sldMk cId="1863294465" sldId="302"/>
            <ac:spMk id="3" creationId="{FBB520D5-2F19-8814-0A9D-B0856894B55F}"/>
          </ac:spMkLst>
        </pc:spChg>
      </pc:sldChg>
      <pc:sldChg chg="addSp modSp new">
        <pc:chgData name="Nabila Pathan (2432777)" userId="S::2432777@student.uwtsd.ac.uk::bce20735-f9c6-406f-93ac-0ad3875e8c94" providerId="AD" clId="Web-{41490664-FF8A-07F2-C865-BED09F53DD66}" dt="2026-02-14T11:54:16.148" v="1628" actId="1076"/>
        <pc:sldMkLst>
          <pc:docMk/>
          <pc:sldMk cId="1125528903" sldId="303"/>
        </pc:sldMkLst>
        <pc:spChg chg="add mod">
          <ac:chgData name="Nabila Pathan (2432777)" userId="S::2432777@student.uwtsd.ac.uk::bce20735-f9c6-406f-93ac-0ad3875e8c94" providerId="AD" clId="Web-{41490664-FF8A-07F2-C865-BED09F53DD66}" dt="2026-02-14T11:54:16.148" v="1628" actId="1076"/>
          <ac:spMkLst>
            <pc:docMk/>
            <pc:sldMk cId="1125528903" sldId="303"/>
            <ac:spMk id="2" creationId="{4FCA7A0C-28B1-4E60-6F19-CC915682E73F}"/>
          </ac:spMkLst>
        </pc:spChg>
        <pc:spChg chg="add mod">
          <ac:chgData name="Nabila Pathan (2432777)" userId="S::2432777@student.uwtsd.ac.uk::bce20735-f9c6-406f-93ac-0ad3875e8c94" providerId="AD" clId="Web-{41490664-FF8A-07F2-C865-BED09F53DD66}" dt="2026-02-14T11:51:09.705" v="1614"/>
          <ac:spMkLst>
            <pc:docMk/>
            <pc:sldMk cId="1125528903" sldId="303"/>
            <ac:spMk id="3" creationId="{CA8DE3A3-5BE3-3EE1-467F-65C27CA43BF1}"/>
          </ac:spMkLst>
        </pc:spChg>
      </pc:sldChg>
      <pc:sldChg chg="modSp">
        <pc:chgData name="Nabila Pathan (2432777)" userId="S::2432777@student.uwtsd.ac.uk::bce20735-f9c6-406f-93ac-0ad3875e8c94" providerId="AD" clId="Web-{41490664-FF8A-07F2-C865-BED09F53DD66}" dt="2026-02-14T13:02:23.997" v="2102" actId="20577"/>
        <pc:sldMkLst>
          <pc:docMk/>
          <pc:sldMk cId="2817382736" sldId="304"/>
        </pc:sldMkLst>
        <pc:spChg chg="mod">
          <ac:chgData name="Nabila Pathan (2432777)" userId="S::2432777@student.uwtsd.ac.uk::bce20735-f9c6-406f-93ac-0ad3875e8c94" providerId="AD" clId="Web-{41490664-FF8A-07F2-C865-BED09F53DD66}" dt="2026-02-14T13:02:23.997" v="2102" actId="20577"/>
          <ac:spMkLst>
            <pc:docMk/>
            <pc:sldMk cId="2817382736" sldId="304"/>
            <ac:spMk id="4" creationId="{07673FB7-1CCC-666E-BE8E-7031400158AF}"/>
          </ac:spMkLst>
        </pc:spChg>
      </pc:sldChg>
      <pc:sldChg chg="addSp delSp modSp">
        <pc:chgData name="Nabila Pathan (2432777)" userId="S::2432777@student.uwtsd.ac.uk::bce20735-f9c6-406f-93ac-0ad3875e8c94" providerId="AD" clId="Web-{41490664-FF8A-07F2-C865-BED09F53DD66}" dt="2026-02-14T13:23:57.087" v="2705" actId="1076"/>
        <pc:sldMkLst>
          <pc:docMk/>
          <pc:sldMk cId="2754085676" sldId="305"/>
        </pc:sldMkLst>
        <pc:spChg chg="add del mod">
          <ac:chgData name="Nabila Pathan (2432777)" userId="S::2432777@student.uwtsd.ac.uk::bce20735-f9c6-406f-93ac-0ad3875e8c94" providerId="AD" clId="Web-{41490664-FF8A-07F2-C865-BED09F53DD66}" dt="2026-02-14T13:16:28.999" v="2108"/>
          <ac:spMkLst>
            <pc:docMk/>
            <pc:sldMk cId="2754085676" sldId="305"/>
            <ac:spMk id="3" creationId="{A3569130-43C7-86D8-34E3-564FBF763A7B}"/>
          </ac:spMkLst>
        </pc:spChg>
        <pc:spChg chg="add del">
          <ac:chgData name="Nabila Pathan (2432777)" userId="S::2432777@student.uwtsd.ac.uk::bce20735-f9c6-406f-93ac-0ad3875e8c94" providerId="AD" clId="Web-{41490664-FF8A-07F2-C865-BED09F53DD66}" dt="2026-02-14T13:16:39.565" v="2110"/>
          <ac:spMkLst>
            <pc:docMk/>
            <pc:sldMk cId="2754085676" sldId="305"/>
            <ac:spMk id="4" creationId="{BAB074A2-D7E4-45FF-7F91-1BB53799F179}"/>
          </ac:spMkLst>
        </pc:spChg>
        <pc:spChg chg="add del mod">
          <ac:chgData name="Nabila Pathan (2432777)" userId="S::2432777@student.uwtsd.ac.uk::bce20735-f9c6-406f-93ac-0ad3875e8c94" providerId="AD" clId="Web-{41490664-FF8A-07F2-C865-BED09F53DD66}" dt="2026-02-14T13:16:49.755" v="2113"/>
          <ac:spMkLst>
            <pc:docMk/>
            <pc:sldMk cId="2754085676" sldId="305"/>
            <ac:spMk id="5" creationId="{DCA8EA76-06A6-55B1-2790-C597AE76D2B0}"/>
          </ac:spMkLst>
        </pc:spChg>
        <pc:spChg chg="add mod">
          <ac:chgData name="Nabila Pathan (2432777)" userId="S::2432777@student.uwtsd.ac.uk::bce20735-f9c6-406f-93ac-0ad3875e8c94" providerId="AD" clId="Web-{41490664-FF8A-07F2-C865-BED09F53DD66}" dt="2026-02-14T13:23:57.087" v="2705" actId="1076"/>
          <ac:spMkLst>
            <pc:docMk/>
            <pc:sldMk cId="2754085676" sldId="305"/>
            <ac:spMk id="6" creationId="{E98CFBD2-5C15-8CFF-EC1B-CF73434FAAA3}"/>
          </ac:spMkLst>
        </pc:spChg>
      </pc:sldChg>
      <pc:sldMasterChg chg="mod modSldLayout">
        <pc:chgData name="Nabila Pathan (2432777)" userId="S::2432777@student.uwtsd.ac.uk::bce20735-f9c6-406f-93ac-0ad3875e8c94" providerId="AD" clId="Web-{41490664-FF8A-07F2-C865-BED09F53DD66}" dt="2026-02-14T11:51:09.705" v="1614"/>
        <pc:sldMasterMkLst>
          <pc:docMk/>
          <pc:sldMasterMk cId="1170255850" sldId="2147483648"/>
        </pc:sldMasterMkLst>
        <pc:sldLayoutChg chg="mod">
          <pc:chgData name="Nabila Pathan (2432777)" userId="S::2432777@student.uwtsd.ac.uk::bce20735-f9c6-406f-93ac-0ad3875e8c94" providerId="AD" clId="Web-{41490664-FF8A-07F2-C865-BED09F53DD66}" dt="2026-02-14T11:51:09.705" v="1614"/>
          <pc:sldLayoutMkLst>
            <pc:docMk/>
            <pc:sldMasterMk cId="1170255850" sldId="2147483648"/>
            <pc:sldLayoutMk cId="1890547085" sldId="2147483649"/>
          </pc:sldLayoutMkLst>
        </pc:sldLayoutChg>
        <pc:sldLayoutChg chg="mod">
          <pc:chgData name="Nabila Pathan (2432777)" userId="S::2432777@student.uwtsd.ac.uk::bce20735-f9c6-406f-93ac-0ad3875e8c94" providerId="AD" clId="Web-{41490664-FF8A-07F2-C865-BED09F53DD66}" dt="2026-02-14T11:51:09.705" v="1614"/>
          <pc:sldLayoutMkLst>
            <pc:docMk/>
            <pc:sldMasterMk cId="1170255850" sldId="2147483648"/>
            <pc:sldLayoutMk cId="2589990516" sldId="2147483650"/>
          </pc:sldLayoutMkLst>
        </pc:sldLayoutChg>
        <pc:sldLayoutChg chg="mod">
          <pc:chgData name="Nabila Pathan (2432777)" userId="S::2432777@student.uwtsd.ac.uk::bce20735-f9c6-406f-93ac-0ad3875e8c94" providerId="AD" clId="Web-{41490664-FF8A-07F2-C865-BED09F53DD66}" dt="2026-02-14T11:51:09.705" v="1614"/>
          <pc:sldLayoutMkLst>
            <pc:docMk/>
            <pc:sldMasterMk cId="1170255850" sldId="2147483648"/>
            <pc:sldLayoutMk cId="2117916424" sldId="2147483651"/>
          </pc:sldLayoutMkLst>
        </pc:sldLayoutChg>
        <pc:sldLayoutChg chg="mod">
          <pc:chgData name="Nabila Pathan (2432777)" userId="S::2432777@student.uwtsd.ac.uk::bce20735-f9c6-406f-93ac-0ad3875e8c94" providerId="AD" clId="Web-{41490664-FF8A-07F2-C865-BED09F53DD66}" dt="2026-02-14T11:51:09.705" v="1614"/>
          <pc:sldLayoutMkLst>
            <pc:docMk/>
            <pc:sldMasterMk cId="1170255850" sldId="2147483648"/>
            <pc:sldLayoutMk cId="3607751287" sldId="2147483652"/>
          </pc:sldLayoutMkLst>
        </pc:sldLayoutChg>
        <pc:sldLayoutChg chg="mod">
          <pc:chgData name="Nabila Pathan (2432777)" userId="S::2432777@student.uwtsd.ac.uk::bce20735-f9c6-406f-93ac-0ad3875e8c94" providerId="AD" clId="Web-{41490664-FF8A-07F2-C865-BED09F53DD66}" dt="2026-02-14T11:51:09.705" v="1614"/>
          <pc:sldLayoutMkLst>
            <pc:docMk/>
            <pc:sldMasterMk cId="1170255850" sldId="2147483648"/>
            <pc:sldLayoutMk cId="3833046372" sldId="2147483653"/>
          </pc:sldLayoutMkLst>
        </pc:sldLayoutChg>
        <pc:sldLayoutChg chg="mod">
          <pc:chgData name="Nabila Pathan (2432777)" userId="S::2432777@student.uwtsd.ac.uk::bce20735-f9c6-406f-93ac-0ad3875e8c94" providerId="AD" clId="Web-{41490664-FF8A-07F2-C865-BED09F53DD66}" dt="2026-02-14T11:51:09.705" v="1614"/>
          <pc:sldLayoutMkLst>
            <pc:docMk/>
            <pc:sldMasterMk cId="1170255850" sldId="2147483648"/>
            <pc:sldLayoutMk cId="3698309392" sldId="2147483654"/>
          </pc:sldLayoutMkLst>
        </pc:sldLayoutChg>
        <pc:sldLayoutChg chg="mod">
          <pc:chgData name="Nabila Pathan (2432777)" userId="S::2432777@student.uwtsd.ac.uk::bce20735-f9c6-406f-93ac-0ad3875e8c94" providerId="AD" clId="Web-{41490664-FF8A-07F2-C865-BED09F53DD66}" dt="2026-02-14T11:51:09.705" v="1614"/>
          <pc:sldLayoutMkLst>
            <pc:docMk/>
            <pc:sldMasterMk cId="1170255850" sldId="2147483648"/>
            <pc:sldLayoutMk cId="2222526820" sldId="2147483655"/>
          </pc:sldLayoutMkLst>
        </pc:sldLayoutChg>
        <pc:sldLayoutChg chg="mod">
          <pc:chgData name="Nabila Pathan (2432777)" userId="S::2432777@student.uwtsd.ac.uk::bce20735-f9c6-406f-93ac-0ad3875e8c94" providerId="AD" clId="Web-{41490664-FF8A-07F2-C865-BED09F53DD66}" dt="2026-02-14T11:51:09.705" v="1614"/>
          <pc:sldLayoutMkLst>
            <pc:docMk/>
            <pc:sldMasterMk cId="1170255850" sldId="2147483648"/>
            <pc:sldLayoutMk cId="1897700675" sldId="2147483656"/>
          </pc:sldLayoutMkLst>
        </pc:sldLayoutChg>
        <pc:sldLayoutChg chg="mod">
          <pc:chgData name="Nabila Pathan (2432777)" userId="S::2432777@student.uwtsd.ac.uk::bce20735-f9c6-406f-93ac-0ad3875e8c94" providerId="AD" clId="Web-{41490664-FF8A-07F2-C865-BED09F53DD66}" dt="2026-02-14T11:51:09.705" v="1614"/>
          <pc:sldLayoutMkLst>
            <pc:docMk/>
            <pc:sldMasterMk cId="1170255850" sldId="2147483648"/>
            <pc:sldLayoutMk cId="639301748" sldId="2147483657"/>
          </pc:sldLayoutMkLst>
        </pc:sldLayoutChg>
        <pc:sldLayoutChg chg="mod">
          <pc:chgData name="Nabila Pathan (2432777)" userId="S::2432777@student.uwtsd.ac.uk::bce20735-f9c6-406f-93ac-0ad3875e8c94" providerId="AD" clId="Web-{41490664-FF8A-07F2-C865-BED09F53DD66}" dt="2026-02-14T11:51:09.705" v="1614"/>
          <pc:sldLayoutMkLst>
            <pc:docMk/>
            <pc:sldMasterMk cId="1170255850" sldId="2147483648"/>
            <pc:sldLayoutMk cId="4207666413" sldId="2147483658"/>
          </pc:sldLayoutMkLst>
        </pc:sldLayoutChg>
        <pc:sldLayoutChg chg="mod">
          <pc:chgData name="Nabila Pathan (2432777)" userId="S::2432777@student.uwtsd.ac.uk::bce20735-f9c6-406f-93ac-0ad3875e8c94" providerId="AD" clId="Web-{41490664-FF8A-07F2-C865-BED09F53DD66}" dt="2026-02-14T11:51:09.705" v="1614"/>
          <pc:sldLayoutMkLst>
            <pc:docMk/>
            <pc:sldMasterMk cId="1170255850" sldId="2147483648"/>
            <pc:sldLayoutMk cId="1299497733" sldId="2147483659"/>
          </pc:sldLayoutMkLst>
        </pc:sldLayoutChg>
      </pc:sldMasterChg>
    </pc:docChg>
  </pc:docChgLst>
  <pc:docChgLst>
    <pc:chgData name="Nabila Pathan (2432777)" userId="bce20735-f9c6-406f-93ac-0ad3875e8c94" providerId="ADAL" clId="{27A08DA5-0788-4B43-912B-4423D89BA2C0}"/>
    <pc:docChg chg="undo redo custSel addSld delSld modSld sldOrd">
      <pc:chgData name="Nabila Pathan (2432777)" userId="bce20735-f9c6-406f-93ac-0ad3875e8c94" providerId="ADAL" clId="{27A08DA5-0788-4B43-912B-4423D89BA2C0}" dt="2026-02-14T12:42:52.473" v="14985" actId="680"/>
      <pc:docMkLst>
        <pc:docMk/>
      </pc:docMkLst>
      <pc:sldChg chg="addSp delSp modSp mod ord">
        <pc:chgData name="Nabila Pathan (2432777)" userId="bce20735-f9c6-406f-93ac-0ad3875e8c94" providerId="ADAL" clId="{27A08DA5-0788-4B43-912B-4423D89BA2C0}" dt="2026-02-09T13:04:19.055" v="13113"/>
        <pc:sldMkLst>
          <pc:docMk/>
          <pc:sldMk cId="1962506101" sldId="259"/>
        </pc:sldMkLst>
        <pc:spChg chg="add mod">
          <ac:chgData name="Nabila Pathan (2432777)" userId="bce20735-f9c6-406f-93ac-0ad3875e8c94" providerId="ADAL" clId="{27A08DA5-0788-4B43-912B-4423D89BA2C0}" dt="2026-02-05T23:28:53.923" v="10108" actId="14100"/>
          <ac:spMkLst>
            <pc:docMk/>
            <pc:sldMk cId="1962506101" sldId="259"/>
            <ac:spMk id="28" creationId="{08504F30-CBC8-D5CD-F099-1A2B0909197C}"/>
          </ac:spMkLst>
        </pc:spChg>
        <pc:graphicFrameChg chg="add mod ord modGraphic">
          <ac:chgData name="Nabila Pathan (2432777)" userId="bce20735-f9c6-406f-93ac-0ad3875e8c94" providerId="ADAL" clId="{27A08DA5-0788-4B43-912B-4423D89BA2C0}" dt="2026-02-05T23:28:29.496" v="10104"/>
          <ac:graphicFrameMkLst>
            <pc:docMk/>
            <pc:sldMk cId="1962506101" sldId="259"/>
            <ac:graphicFrameMk id="27" creationId="{618638BD-21D1-646C-8F67-71FA61C457C4}"/>
          </ac:graphicFrameMkLst>
        </pc:graphicFrameChg>
        <pc:picChg chg="add mod">
          <ac:chgData name="Nabila Pathan (2432777)" userId="bce20735-f9c6-406f-93ac-0ad3875e8c94" providerId="ADAL" clId="{27A08DA5-0788-4B43-912B-4423D89BA2C0}" dt="2026-02-05T22:39:50.471" v="9716" actId="1076"/>
          <ac:picMkLst>
            <pc:docMk/>
            <pc:sldMk cId="1962506101" sldId="259"/>
            <ac:picMk id="8" creationId="{8E943D87-F253-391C-687A-CDB61609860F}"/>
          </ac:picMkLst>
        </pc:picChg>
        <pc:picChg chg="add mod">
          <ac:chgData name="Nabila Pathan (2432777)" userId="bce20735-f9c6-406f-93ac-0ad3875e8c94" providerId="ADAL" clId="{27A08DA5-0788-4B43-912B-4423D89BA2C0}" dt="2026-02-05T23:30:45.373" v="10110"/>
          <ac:picMkLst>
            <pc:docMk/>
            <pc:sldMk cId="1962506101" sldId="259"/>
            <ac:picMk id="10" creationId="{B1F0166E-CC61-8651-A57C-752414959AFF}"/>
          </ac:picMkLst>
        </pc:picChg>
        <pc:picChg chg="add del mod">
          <ac:chgData name="Nabila Pathan (2432777)" userId="bce20735-f9c6-406f-93ac-0ad3875e8c94" providerId="ADAL" clId="{27A08DA5-0788-4B43-912B-4423D89BA2C0}" dt="2026-02-05T23:26:51.704" v="10090" actId="1076"/>
          <ac:picMkLst>
            <pc:docMk/>
            <pc:sldMk cId="1962506101" sldId="259"/>
            <ac:picMk id="12" creationId="{76B384FF-648F-D709-AD36-4DF9443A1EC2}"/>
          </ac:picMkLst>
        </pc:picChg>
        <pc:picChg chg="add mod">
          <ac:chgData name="Nabila Pathan (2432777)" userId="bce20735-f9c6-406f-93ac-0ad3875e8c94" providerId="ADAL" clId="{27A08DA5-0788-4B43-912B-4423D89BA2C0}" dt="2026-02-05T23:26:53.941" v="10091" actId="1076"/>
          <ac:picMkLst>
            <pc:docMk/>
            <pc:sldMk cId="1962506101" sldId="259"/>
            <ac:picMk id="14" creationId="{0B0B1866-AF92-5FAC-E517-6A5A9F6543B6}"/>
          </ac:picMkLst>
        </pc:picChg>
        <pc:picChg chg="add mod">
          <ac:chgData name="Nabila Pathan (2432777)" userId="bce20735-f9c6-406f-93ac-0ad3875e8c94" providerId="ADAL" clId="{27A08DA5-0788-4B43-912B-4423D89BA2C0}" dt="2026-02-05T23:26:59.206" v="10092" actId="14100"/>
          <ac:picMkLst>
            <pc:docMk/>
            <pc:sldMk cId="1962506101" sldId="259"/>
            <ac:picMk id="17" creationId="{42D381DA-530F-EFA6-12B5-045FC65C378B}"/>
          </ac:picMkLst>
        </pc:picChg>
      </pc:sldChg>
      <pc:sldChg chg="addSp delSp modSp new mod ord">
        <pc:chgData name="Nabila Pathan (2432777)" userId="bce20735-f9c6-406f-93ac-0ad3875e8c94" providerId="ADAL" clId="{27A08DA5-0788-4B43-912B-4423D89BA2C0}" dt="2026-02-09T18:53:39.313" v="14859" actId="20577"/>
        <pc:sldMkLst>
          <pc:docMk/>
          <pc:sldMk cId="3528790486" sldId="270"/>
        </pc:sldMkLst>
        <pc:spChg chg="add del mod">
          <ac:chgData name="Nabila Pathan (2432777)" userId="bce20735-f9c6-406f-93ac-0ad3875e8c94" providerId="ADAL" clId="{27A08DA5-0788-4B43-912B-4423D89BA2C0}" dt="2026-02-09T18:53:39.313" v="14859" actId="20577"/>
          <ac:spMkLst>
            <pc:docMk/>
            <pc:sldMk cId="3528790486" sldId="270"/>
            <ac:spMk id="3" creationId="{E58186F7-EACB-0F7B-F64C-48CCB8CC4452}"/>
          </ac:spMkLst>
        </pc:spChg>
      </pc:sldChg>
      <pc:sldChg chg="addSp delSp modSp new mod ord">
        <pc:chgData name="Nabila Pathan (2432777)" userId="bce20735-f9c6-406f-93ac-0ad3875e8c94" providerId="ADAL" clId="{27A08DA5-0788-4B43-912B-4423D89BA2C0}" dt="2026-02-09T16:59:12.529" v="14782" actId="14100"/>
        <pc:sldMkLst>
          <pc:docMk/>
          <pc:sldMk cId="3003505273" sldId="271"/>
        </pc:sldMkLst>
        <pc:spChg chg="add mod">
          <ac:chgData name="Nabila Pathan (2432777)" userId="bce20735-f9c6-406f-93ac-0ad3875e8c94" providerId="ADAL" clId="{27A08DA5-0788-4B43-912B-4423D89BA2C0}" dt="2026-02-09T16:59:12.529" v="14782" actId="14100"/>
          <ac:spMkLst>
            <pc:docMk/>
            <pc:sldMk cId="3003505273" sldId="271"/>
            <ac:spMk id="15" creationId="{D18C5F8A-236B-E9E6-8EDE-BED57BAB97F5}"/>
          </ac:spMkLst>
        </pc:spChg>
      </pc:sldChg>
      <pc:sldChg chg="addSp delSp modSp new mod ord">
        <pc:chgData name="Nabila Pathan (2432777)" userId="bce20735-f9c6-406f-93ac-0ad3875e8c94" providerId="ADAL" clId="{27A08DA5-0788-4B43-912B-4423D89BA2C0}" dt="2026-02-09T18:59:03.810" v="14862" actId="1076"/>
        <pc:sldMkLst>
          <pc:docMk/>
          <pc:sldMk cId="973425632" sldId="273"/>
        </pc:sldMkLst>
        <pc:spChg chg="add mod">
          <ac:chgData name="Nabila Pathan (2432777)" userId="bce20735-f9c6-406f-93ac-0ad3875e8c94" providerId="ADAL" clId="{27A08DA5-0788-4B43-912B-4423D89BA2C0}" dt="2026-02-09T18:59:03.810" v="14862" actId="1076"/>
          <ac:spMkLst>
            <pc:docMk/>
            <pc:sldMk cId="973425632" sldId="273"/>
            <ac:spMk id="6" creationId="{7DDDCC0F-9E2F-B47F-548B-83F3F65198F4}"/>
          </ac:spMkLst>
        </pc:spChg>
      </pc:sldChg>
      <pc:sldChg chg="addSp delSp modSp new mod ord">
        <pc:chgData name="Nabila Pathan (2432777)" userId="bce20735-f9c6-406f-93ac-0ad3875e8c94" providerId="ADAL" clId="{27A08DA5-0788-4B43-912B-4423D89BA2C0}" dt="2026-02-10T17:53:02.290" v="14888"/>
        <pc:sldMkLst>
          <pc:docMk/>
          <pc:sldMk cId="3732496361" sldId="275"/>
        </pc:sldMkLst>
        <pc:spChg chg="add del mod">
          <ac:chgData name="Nabila Pathan (2432777)" userId="bce20735-f9c6-406f-93ac-0ad3875e8c94" providerId="ADAL" clId="{27A08DA5-0788-4B43-912B-4423D89BA2C0}" dt="2026-02-05T19:55:11.289" v="8640" actId="20577"/>
          <ac:spMkLst>
            <pc:docMk/>
            <pc:sldMk cId="3732496361" sldId="275"/>
            <ac:spMk id="2" creationId="{3DF63680-361A-8CE5-A87E-CF41EB2964B4}"/>
          </ac:spMkLst>
        </pc:spChg>
      </pc:sldChg>
      <pc:sldChg chg="addSp modSp new mod ord">
        <pc:chgData name="Nabila Pathan (2432777)" userId="bce20735-f9c6-406f-93ac-0ad3875e8c94" providerId="ADAL" clId="{27A08DA5-0788-4B43-912B-4423D89BA2C0}" dt="2026-02-09T17:14:15.855" v="14794" actId="20577"/>
        <pc:sldMkLst>
          <pc:docMk/>
          <pc:sldMk cId="615066708" sldId="276"/>
        </pc:sldMkLst>
        <pc:spChg chg="add mod">
          <ac:chgData name="Nabila Pathan (2432777)" userId="bce20735-f9c6-406f-93ac-0ad3875e8c94" providerId="ADAL" clId="{27A08DA5-0788-4B43-912B-4423D89BA2C0}" dt="2026-02-09T17:14:15.855" v="14794" actId="20577"/>
          <ac:spMkLst>
            <pc:docMk/>
            <pc:sldMk cId="615066708" sldId="276"/>
            <ac:spMk id="2" creationId="{4F94A168-6935-CB49-1729-0A52A8229DFE}"/>
          </ac:spMkLst>
        </pc:spChg>
      </pc:sldChg>
      <pc:sldChg chg="addSp delSp modSp new mod ord">
        <pc:chgData name="Nabila Pathan (2432777)" userId="bce20735-f9c6-406f-93ac-0ad3875e8c94" providerId="ADAL" clId="{27A08DA5-0788-4B43-912B-4423D89BA2C0}" dt="2026-02-10T17:43:11.481" v="14871" actId="20577"/>
        <pc:sldMkLst>
          <pc:docMk/>
          <pc:sldMk cId="3225706044" sldId="281"/>
        </pc:sldMkLst>
        <pc:spChg chg="add del mod">
          <ac:chgData name="Nabila Pathan (2432777)" userId="bce20735-f9c6-406f-93ac-0ad3875e8c94" providerId="ADAL" clId="{27A08DA5-0788-4B43-912B-4423D89BA2C0}" dt="2026-02-10T17:43:11.481" v="14871" actId="20577"/>
          <ac:spMkLst>
            <pc:docMk/>
            <pc:sldMk cId="3225706044" sldId="281"/>
            <ac:spMk id="3" creationId="{6A6342F0-83DA-1307-BDE2-94DA674CF5D1}"/>
          </ac:spMkLst>
        </pc:spChg>
      </pc:sldChg>
      <pc:sldChg chg="addSp delSp modSp new mod ord">
        <pc:chgData name="Nabila Pathan (2432777)" userId="bce20735-f9c6-406f-93ac-0ad3875e8c94" providerId="ADAL" clId="{27A08DA5-0788-4B43-912B-4423D89BA2C0}" dt="2026-02-09T17:15:59.623" v="14802"/>
        <pc:sldMkLst>
          <pc:docMk/>
          <pc:sldMk cId="1566665632" sldId="285"/>
        </pc:sldMkLst>
        <pc:spChg chg="add del mod">
          <ac:chgData name="Nabila Pathan (2432777)" userId="bce20735-f9c6-406f-93ac-0ad3875e8c94" providerId="ADAL" clId="{27A08DA5-0788-4B43-912B-4423D89BA2C0}" dt="2026-02-05T21:08:45.215" v="9469" actId="20577"/>
          <ac:spMkLst>
            <pc:docMk/>
            <pc:sldMk cId="1566665632" sldId="285"/>
            <ac:spMk id="4" creationId="{C4BAF6D1-9C91-6508-9D7D-991AEF401196}"/>
          </ac:spMkLst>
        </pc:spChg>
        <pc:spChg chg="add mod">
          <ac:chgData name="Nabila Pathan (2432777)" userId="bce20735-f9c6-406f-93ac-0ad3875e8c94" providerId="ADAL" clId="{27A08DA5-0788-4B43-912B-4423D89BA2C0}" dt="2026-02-05T21:09:37.596" v="9471" actId="1076"/>
          <ac:spMkLst>
            <pc:docMk/>
            <pc:sldMk cId="1566665632" sldId="285"/>
            <ac:spMk id="8" creationId="{0901EAC9-0E4A-98A7-152C-0BC860453028}"/>
          </ac:spMkLst>
        </pc:spChg>
        <pc:picChg chg="add mod">
          <ac:chgData name="Nabila Pathan (2432777)" userId="bce20735-f9c6-406f-93ac-0ad3875e8c94" providerId="ADAL" clId="{27A08DA5-0788-4B43-912B-4423D89BA2C0}" dt="2026-02-05T21:08:33.166" v="9461" actId="1076"/>
          <ac:picMkLst>
            <pc:docMk/>
            <pc:sldMk cId="1566665632" sldId="285"/>
            <ac:picMk id="6" creationId="{2C793A51-FA13-D246-578D-742C6A50F376}"/>
          </ac:picMkLst>
        </pc:picChg>
      </pc:sldChg>
      <pc:sldChg chg="addSp modSp new mod">
        <pc:chgData name="Nabila Pathan (2432777)" userId="bce20735-f9c6-406f-93ac-0ad3875e8c94" providerId="ADAL" clId="{27A08DA5-0788-4B43-912B-4423D89BA2C0}" dt="2026-02-09T08:31:06.987" v="10138" actId="20577"/>
        <pc:sldMkLst>
          <pc:docMk/>
          <pc:sldMk cId="1433674829" sldId="289"/>
        </pc:sldMkLst>
        <pc:spChg chg="add mod">
          <ac:chgData name="Nabila Pathan (2432777)" userId="bce20735-f9c6-406f-93ac-0ad3875e8c94" providerId="ADAL" clId="{27A08DA5-0788-4B43-912B-4423D89BA2C0}" dt="2026-02-09T08:31:06.987" v="10138" actId="20577"/>
          <ac:spMkLst>
            <pc:docMk/>
            <pc:sldMk cId="1433674829" sldId="289"/>
            <ac:spMk id="2" creationId="{63C0413E-6DA8-45E8-3FFB-AD02423E7379}"/>
          </ac:spMkLst>
        </pc:spChg>
      </pc:sldChg>
      <pc:sldChg chg="addSp modSp new mod ord">
        <pc:chgData name="Nabila Pathan (2432777)" userId="bce20735-f9c6-406f-93ac-0ad3875e8c94" providerId="ADAL" clId="{27A08DA5-0788-4B43-912B-4423D89BA2C0}" dt="2026-02-12T21:57:49.753" v="14979"/>
        <pc:sldMkLst>
          <pc:docMk/>
          <pc:sldMk cId="143598701" sldId="291"/>
        </pc:sldMkLst>
        <pc:spChg chg="add mod">
          <ac:chgData name="Nabila Pathan (2432777)" userId="bce20735-f9c6-406f-93ac-0ad3875e8c94" providerId="ADAL" clId="{27A08DA5-0788-4B43-912B-4423D89BA2C0}" dt="2026-02-12T21:57:49.753" v="14979"/>
          <ac:spMkLst>
            <pc:docMk/>
            <pc:sldMk cId="143598701" sldId="291"/>
            <ac:spMk id="2" creationId="{8C72F5D5-4FB8-6FE0-61D9-5DC356B543D3}"/>
          </ac:spMkLst>
        </pc:spChg>
      </pc:sldChg>
      <pc:sldChg chg="addSp delSp modSp new mod ord">
        <pc:chgData name="Nabila Pathan (2432777)" userId="bce20735-f9c6-406f-93ac-0ad3875e8c94" providerId="ADAL" clId="{27A08DA5-0788-4B43-912B-4423D89BA2C0}" dt="2026-02-09T10:55:29.174" v="10375"/>
        <pc:sldMkLst>
          <pc:docMk/>
          <pc:sldMk cId="1141598856" sldId="292"/>
        </pc:sldMkLst>
        <pc:spChg chg="add mod">
          <ac:chgData name="Nabila Pathan (2432777)" userId="bce20735-f9c6-406f-93ac-0ad3875e8c94" providerId="ADAL" clId="{27A08DA5-0788-4B43-912B-4423D89BA2C0}" dt="2026-02-05T20:29:18.995" v="8905"/>
          <ac:spMkLst>
            <pc:docMk/>
            <pc:sldMk cId="1141598856" sldId="292"/>
            <ac:spMk id="4" creationId="{176E6836-A4E0-01F9-F9DB-0405D9792641}"/>
          </ac:spMkLst>
        </pc:spChg>
      </pc:sldChg>
      <pc:sldChg chg="addSp delSp modSp new mod ord chgLayout">
        <pc:chgData name="Nabila Pathan (2432777)" userId="bce20735-f9c6-406f-93ac-0ad3875e8c94" providerId="ADAL" clId="{27A08DA5-0788-4B43-912B-4423D89BA2C0}" dt="2026-02-10T17:56:23.419" v="14944"/>
        <pc:sldMkLst>
          <pc:docMk/>
          <pc:sldMk cId="1289164968" sldId="294"/>
        </pc:sldMkLst>
        <pc:spChg chg="add mod">
          <ac:chgData name="Nabila Pathan (2432777)" userId="bce20735-f9c6-406f-93ac-0ad3875e8c94" providerId="ADAL" clId="{27A08DA5-0788-4B43-912B-4423D89BA2C0}" dt="2026-02-10T17:56:23.419" v="14944"/>
          <ac:spMkLst>
            <pc:docMk/>
            <pc:sldMk cId="1289164968" sldId="294"/>
            <ac:spMk id="7" creationId="{C7D96251-34A0-2F92-AF05-B861D6237A18}"/>
          </ac:spMkLst>
        </pc:spChg>
      </pc:sldChg>
      <pc:sldChg chg="addSp delSp modSp new mod ord">
        <pc:chgData name="Nabila Pathan (2432777)" userId="bce20735-f9c6-406f-93ac-0ad3875e8c94" providerId="ADAL" clId="{27A08DA5-0788-4B43-912B-4423D89BA2C0}" dt="2026-02-10T18:29:47.733" v="14962" actId="14100"/>
        <pc:sldMkLst>
          <pc:docMk/>
          <pc:sldMk cId="1716952640" sldId="296"/>
        </pc:sldMkLst>
        <pc:spChg chg="add del mod">
          <ac:chgData name="Nabila Pathan (2432777)" userId="bce20735-f9c6-406f-93ac-0ad3875e8c94" providerId="ADAL" clId="{27A08DA5-0788-4B43-912B-4423D89BA2C0}" dt="2026-02-10T18:29:47.733" v="14962" actId="14100"/>
          <ac:spMkLst>
            <pc:docMk/>
            <pc:sldMk cId="1716952640" sldId="296"/>
            <ac:spMk id="3" creationId="{6B8EAB3F-24FC-8618-680D-3C8903B4781D}"/>
          </ac:spMkLst>
        </pc:spChg>
      </pc:sldChg>
      <pc:sldChg chg="addSp modSp new mod ord">
        <pc:chgData name="Nabila Pathan (2432777)" userId="bce20735-f9c6-406f-93ac-0ad3875e8c94" providerId="ADAL" clId="{27A08DA5-0788-4B43-912B-4423D89BA2C0}" dt="2026-02-09T12:18:49.830" v="13025"/>
        <pc:sldMkLst>
          <pc:docMk/>
          <pc:sldMk cId="1579242037" sldId="297"/>
        </pc:sldMkLst>
        <pc:spChg chg="add mod">
          <ac:chgData name="Nabila Pathan (2432777)" userId="bce20735-f9c6-406f-93ac-0ad3875e8c94" providerId="ADAL" clId="{27A08DA5-0788-4B43-912B-4423D89BA2C0}" dt="2026-02-09T12:13:50.515" v="13011" actId="20577"/>
          <ac:spMkLst>
            <pc:docMk/>
            <pc:sldMk cId="1579242037" sldId="297"/>
            <ac:spMk id="2" creationId="{6927ED19-E35F-EF63-FFCB-868EEAE264CA}"/>
          </ac:spMkLst>
        </pc:spChg>
      </pc:sldChg>
      <pc:sldChg chg="addSp modSp new mod">
        <pc:chgData name="Nabila Pathan (2432777)" userId="bce20735-f9c6-406f-93ac-0ad3875e8c94" providerId="ADAL" clId="{27A08DA5-0788-4B43-912B-4423D89BA2C0}" dt="2026-02-09T12:12:22.385" v="13010" actId="20577"/>
        <pc:sldMkLst>
          <pc:docMk/>
          <pc:sldMk cId="2564494562" sldId="298"/>
        </pc:sldMkLst>
        <pc:spChg chg="add mod">
          <ac:chgData name="Nabila Pathan (2432777)" userId="bce20735-f9c6-406f-93ac-0ad3875e8c94" providerId="ADAL" clId="{27A08DA5-0788-4B43-912B-4423D89BA2C0}" dt="2026-02-09T12:12:22.385" v="13010" actId="20577"/>
          <ac:spMkLst>
            <pc:docMk/>
            <pc:sldMk cId="2564494562" sldId="298"/>
            <ac:spMk id="2" creationId="{3E1190BE-5FA2-04E1-DCA9-7D749C889530}"/>
          </ac:spMkLst>
        </pc:spChg>
      </pc:sldChg>
      <pc:sldChg chg="addSp modSp new mod">
        <pc:chgData name="Nabila Pathan (2432777)" userId="bce20735-f9c6-406f-93ac-0ad3875e8c94" providerId="ADAL" clId="{27A08DA5-0788-4B43-912B-4423D89BA2C0}" dt="2026-02-14T12:42:40.995" v="14984"/>
        <pc:sldMkLst>
          <pc:docMk/>
          <pc:sldMk cId="2817382736" sldId="304"/>
        </pc:sldMkLst>
        <pc:spChg chg="add mod">
          <ac:chgData name="Nabila Pathan (2432777)" userId="bce20735-f9c6-406f-93ac-0ad3875e8c94" providerId="ADAL" clId="{27A08DA5-0788-4B43-912B-4423D89BA2C0}" dt="2026-02-14T12:42:40.995" v="14984"/>
          <ac:spMkLst>
            <pc:docMk/>
            <pc:sldMk cId="2817382736" sldId="304"/>
            <ac:spMk id="4" creationId="{07673FB7-1CCC-666E-BE8E-7031400158AF}"/>
          </ac:spMkLst>
        </pc:spChg>
      </pc:sldChg>
      <pc:sldChg chg="new">
        <pc:chgData name="Nabila Pathan (2432777)" userId="bce20735-f9c6-406f-93ac-0ad3875e8c94" providerId="ADAL" clId="{27A08DA5-0788-4B43-912B-4423D89BA2C0}" dt="2026-02-14T12:42:52.473" v="14985" actId="680"/>
        <pc:sldMkLst>
          <pc:docMk/>
          <pc:sldMk cId="2754085676" sldId="305"/>
        </pc:sldMkLst>
      </pc:sldChg>
    </pc:docChg>
  </pc:docChgLst>
  <pc:docChgLst>
    <pc:chgData name="Nabila Pathan (2432777)" userId="S::2432777@student.uwtsd.ac.uk::bce20735-f9c6-406f-93ac-0ad3875e8c94" providerId="AD" clId="Web-{B0F4BE8E-B159-DF50-1F6A-2A9E2994C03D}"/>
    <pc:docChg chg="delSld modSld sldOrd">
      <pc:chgData name="Nabila Pathan (2432777)" userId="S::2432777@student.uwtsd.ac.uk::bce20735-f9c6-406f-93ac-0ad3875e8c94" providerId="AD" clId="Web-{B0F4BE8E-B159-DF50-1F6A-2A9E2994C03D}" dt="2026-02-14T15:59:36.704" v="547"/>
      <pc:docMkLst>
        <pc:docMk/>
      </pc:docMkLst>
      <pc:sldChg chg="modSp ord">
        <pc:chgData name="Nabila Pathan (2432777)" userId="S::2432777@student.uwtsd.ac.uk::bce20735-f9c6-406f-93ac-0ad3875e8c94" providerId="AD" clId="Web-{B0F4BE8E-B159-DF50-1F6A-2A9E2994C03D}" dt="2026-02-14T15:23:22.174" v="546"/>
        <pc:sldMkLst>
          <pc:docMk/>
          <pc:sldMk cId="1962506101" sldId="259"/>
        </pc:sldMkLst>
        <pc:picChg chg="mod">
          <ac:chgData name="Nabila Pathan (2432777)" userId="S::2432777@student.uwtsd.ac.uk::bce20735-f9c6-406f-93ac-0ad3875e8c94" providerId="AD" clId="Web-{B0F4BE8E-B159-DF50-1F6A-2A9E2994C03D}" dt="2026-02-14T15:22:34.040" v="545" actId="1076"/>
          <ac:picMkLst>
            <pc:docMk/>
            <pc:sldMk cId="1962506101" sldId="259"/>
            <ac:picMk id="14" creationId="{0B0B1866-AF92-5FAC-E517-6A5A9F6543B6}"/>
          </ac:picMkLst>
        </pc:picChg>
      </pc:sldChg>
      <pc:sldChg chg="modSp">
        <pc:chgData name="Nabila Pathan (2432777)" userId="S::2432777@student.uwtsd.ac.uk::bce20735-f9c6-406f-93ac-0ad3875e8c94" providerId="AD" clId="Web-{B0F4BE8E-B159-DF50-1F6A-2A9E2994C03D}" dt="2026-02-14T15:59:36.704" v="547"/>
        <pc:sldMkLst>
          <pc:docMk/>
          <pc:sldMk cId="1566665632" sldId="285"/>
        </pc:sldMkLst>
        <pc:picChg chg="mod">
          <ac:chgData name="Nabila Pathan (2432777)" userId="S::2432777@student.uwtsd.ac.uk::bce20735-f9c6-406f-93ac-0ad3875e8c94" providerId="AD" clId="Web-{B0F4BE8E-B159-DF50-1F6A-2A9E2994C03D}" dt="2026-02-14T15:59:36.704" v="547"/>
          <ac:picMkLst>
            <pc:docMk/>
            <pc:sldMk cId="1566665632" sldId="285"/>
            <ac:picMk id="6" creationId="{2C793A51-FA13-D246-578D-742C6A50F376}"/>
          </ac:picMkLst>
        </pc:picChg>
      </pc:sldChg>
      <pc:sldChg chg="modSp">
        <pc:chgData name="Nabila Pathan (2432777)" userId="S::2432777@student.uwtsd.ac.uk::bce20735-f9c6-406f-93ac-0ad3875e8c94" providerId="AD" clId="Web-{B0F4BE8E-B159-DF50-1F6A-2A9E2994C03D}" dt="2026-02-14T15:20:34.521" v="540" actId="20577"/>
        <pc:sldMkLst>
          <pc:docMk/>
          <pc:sldMk cId="1433674829" sldId="289"/>
        </pc:sldMkLst>
        <pc:spChg chg="mod">
          <ac:chgData name="Nabila Pathan (2432777)" userId="S::2432777@student.uwtsd.ac.uk::bce20735-f9c6-406f-93ac-0ad3875e8c94" providerId="AD" clId="Web-{B0F4BE8E-B159-DF50-1F6A-2A9E2994C03D}" dt="2026-02-14T15:20:34.521" v="540" actId="20577"/>
          <ac:spMkLst>
            <pc:docMk/>
            <pc:sldMk cId="1433674829" sldId="289"/>
            <ac:spMk id="2" creationId="{63C0413E-6DA8-45E8-3FFB-AD02423E7379}"/>
          </ac:spMkLst>
        </pc:spChg>
      </pc:sldChg>
      <pc:sldChg chg="modSp">
        <pc:chgData name="Nabila Pathan (2432777)" userId="S::2432777@student.uwtsd.ac.uk::bce20735-f9c6-406f-93ac-0ad3875e8c94" providerId="AD" clId="Web-{B0F4BE8E-B159-DF50-1F6A-2A9E2994C03D}" dt="2026-02-14T15:14:47.145" v="521" actId="20577"/>
        <pc:sldMkLst>
          <pc:docMk/>
          <pc:sldMk cId="143598701" sldId="291"/>
        </pc:sldMkLst>
        <pc:spChg chg="mod">
          <ac:chgData name="Nabila Pathan (2432777)" userId="S::2432777@student.uwtsd.ac.uk::bce20735-f9c6-406f-93ac-0ad3875e8c94" providerId="AD" clId="Web-{B0F4BE8E-B159-DF50-1F6A-2A9E2994C03D}" dt="2026-02-14T15:14:47.145" v="521" actId="20577"/>
          <ac:spMkLst>
            <pc:docMk/>
            <pc:sldMk cId="143598701" sldId="291"/>
            <ac:spMk id="2" creationId="{8C72F5D5-4FB8-6FE0-61D9-5DC356B543D3}"/>
          </ac:spMkLst>
        </pc:spChg>
      </pc:sldChg>
      <pc:sldChg chg="modSp">
        <pc:chgData name="Nabila Pathan (2432777)" userId="S::2432777@student.uwtsd.ac.uk::bce20735-f9c6-406f-93ac-0ad3875e8c94" providerId="AD" clId="Web-{B0F4BE8E-B159-DF50-1F6A-2A9E2994C03D}" dt="2026-02-14T15:20:39.271" v="541" actId="1076"/>
        <pc:sldMkLst>
          <pc:docMk/>
          <pc:sldMk cId="1289164968" sldId="294"/>
        </pc:sldMkLst>
        <pc:spChg chg="mod">
          <ac:chgData name="Nabila Pathan (2432777)" userId="S::2432777@student.uwtsd.ac.uk::bce20735-f9c6-406f-93ac-0ad3875e8c94" providerId="AD" clId="Web-{B0F4BE8E-B159-DF50-1F6A-2A9E2994C03D}" dt="2026-02-14T15:20:39.271" v="541" actId="1076"/>
          <ac:spMkLst>
            <pc:docMk/>
            <pc:sldMk cId="1289164968" sldId="294"/>
            <ac:spMk id="7" creationId="{C7D96251-34A0-2F92-AF05-B861D6237A18}"/>
          </ac:spMkLst>
        </pc:spChg>
      </pc:sldChg>
      <pc:sldChg chg="modSp ord">
        <pc:chgData name="Nabila Pathan (2432777)" userId="S::2432777@student.uwtsd.ac.uk::bce20735-f9c6-406f-93ac-0ad3875e8c94" providerId="AD" clId="Web-{B0F4BE8E-B159-DF50-1F6A-2A9E2994C03D}" dt="2026-02-14T15:20:09.770" v="537" actId="1076"/>
        <pc:sldMkLst>
          <pc:docMk/>
          <pc:sldMk cId="2817382736" sldId="304"/>
        </pc:sldMkLst>
        <pc:spChg chg="mod">
          <ac:chgData name="Nabila Pathan (2432777)" userId="S::2432777@student.uwtsd.ac.uk::bce20735-f9c6-406f-93ac-0ad3875e8c94" providerId="AD" clId="Web-{B0F4BE8E-B159-DF50-1F6A-2A9E2994C03D}" dt="2026-02-14T15:20:09.770" v="537" actId="1076"/>
          <ac:spMkLst>
            <pc:docMk/>
            <pc:sldMk cId="2817382736" sldId="304"/>
            <ac:spMk id="4" creationId="{07673FB7-1CCC-666E-BE8E-7031400158AF}"/>
          </ac:spMkLst>
        </pc:spChg>
      </pc:sldChg>
      <pc:sldChg chg="modSp del ord">
        <pc:chgData name="Nabila Pathan (2432777)" userId="S::2432777@student.uwtsd.ac.uk::bce20735-f9c6-406f-93ac-0ad3875e8c94" providerId="AD" clId="Web-{B0F4BE8E-B159-DF50-1F6A-2A9E2994C03D}" dt="2026-02-14T15:20:14.442" v="538"/>
        <pc:sldMkLst>
          <pc:docMk/>
          <pc:sldMk cId="2754085676" sldId="305"/>
        </pc:sldMkLst>
        <pc:spChg chg="mod">
          <ac:chgData name="Nabila Pathan (2432777)" userId="S::2432777@student.uwtsd.ac.uk::bce20735-f9c6-406f-93ac-0ad3875e8c94" providerId="AD" clId="Web-{B0F4BE8E-B159-DF50-1F6A-2A9E2994C03D}" dt="2026-02-14T15:18:38.214" v="527" actId="1076"/>
          <ac:spMkLst>
            <pc:docMk/>
            <pc:sldMk cId="2754085676" sldId="305"/>
            <ac:spMk id="6" creationId="{E98CFBD2-5C15-8CFF-EC1B-CF73434FAAA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DDEAAE-DE55-45A3-A4F7-3874E0140D37}" type="doc">
      <dgm:prSet loTypeId="urn:microsoft.com/office/officeart/2009/3/layout/StepUpProcess" loCatId="process" qsTypeId="urn:microsoft.com/office/officeart/2005/8/quickstyle/simple1" qsCatId="simple" csTypeId="urn:microsoft.com/office/officeart/2005/8/colors/colorful1" csCatId="colorful" phldr="1"/>
      <dgm:spPr/>
      <dgm:t>
        <a:bodyPr/>
        <a:lstStyle/>
        <a:p>
          <a:endParaRPr lang="en-US"/>
        </a:p>
      </dgm:t>
    </dgm:pt>
    <dgm:pt modelId="{15E11DBD-E9B5-4BCF-A56C-7AAE26CE30DC}">
      <dgm:prSet phldrT="[Text]" custT="1"/>
      <dgm:spPr/>
      <dgm:t>
        <a:bodyPr/>
        <a:lstStyle/>
        <a:p>
          <a:endParaRPr lang="en-US" sz="1200" b="1"/>
        </a:p>
      </dgm:t>
    </dgm:pt>
    <dgm:pt modelId="{B7B43D5B-12E9-44B1-B818-4B50F6AD3C0A}" type="parTrans" cxnId="{5E0737F0-6DE4-4885-BC59-82E10D617E50}">
      <dgm:prSet/>
      <dgm:spPr/>
      <dgm:t>
        <a:bodyPr/>
        <a:lstStyle/>
        <a:p>
          <a:endParaRPr lang="en-US"/>
        </a:p>
      </dgm:t>
    </dgm:pt>
    <dgm:pt modelId="{329BDEDB-415B-4AB3-B964-E819D0C56DBB}" type="sibTrans" cxnId="{5E0737F0-6DE4-4885-BC59-82E10D617E50}">
      <dgm:prSet/>
      <dgm:spPr/>
      <dgm:t>
        <a:bodyPr/>
        <a:lstStyle/>
        <a:p>
          <a:endParaRPr lang="en-US"/>
        </a:p>
      </dgm:t>
    </dgm:pt>
    <dgm:pt modelId="{778AA374-0E17-4AEA-8EB6-0C342D57D8D8}">
      <dgm:prSet phldrT="[Text]" custT="1"/>
      <dgm:spPr/>
      <dgm:t>
        <a:bodyPr/>
        <a:lstStyle/>
        <a:p>
          <a:endParaRPr lang="en-US" sz="2600" b="1"/>
        </a:p>
      </dgm:t>
    </dgm:pt>
    <dgm:pt modelId="{5E28F01D-9664-415C-A0CD-EBFDAB29426C}" type="parTrans" cxnId="{6F55886F-2AC8-4F4F-B328-821CB3A2117B}">
      <dgm:prSet/>
      <dgm:spPr/>
      <dgm:t>
        <a:bodyPr/>
        <a:lstStyle/>
        <a:p>
          <a:endParaRPr lang="en-US"/>
        </a:p>
      </dgm:t>
    </dgm:pt>
    <dgm:pt modelId="{1A604594-E883-4DA9-8A2A-16DFACE8640A}" type="sibTrans" cxnId="{6F55886F-2AC8-4F4F-B328-821CB3A2117B}">
      <dgm:prSet/>
      <dgm:spPr/>
      <dgm:t>
        <a:bodyPr/>
        <a:lstStyle/>
        <a:p>
          <a:endParaRPr lang="en-US"/>
        </a:p>
      </dgm:t>
    </dgm:pt>
    <dgm:pt modelId="{05F1A7D0-6E45-49DA-80B3-7FF4B8783E58}">
      <dgm:prSet phldrT="[Text]" custT="1"/>
      <dgm:spPr/>
      <dgm:t>
        <a:bodyPr/>
        <a:lstStyle/>
        <a:p>
          <a:endParaRPr lang="en-US" sz="1200" b="1"/>
        </a:p>
      </dgm:t>
    </dgm:pt>
    <dgm:pt modelId="{3ECE110E-B07E-4F19-B2DF-3E42E99B2E8D}" type="parTrans" cxnId="{33A927E1-3C94-4A92-8DB3-42886008240C}">
      <dgm:prSet/>
      <dgm:spPr/>
      <dgm:t>
        <a:bodyPr/>
        <a:lstStyle/>
        <a:p>
          <a:endParaRPr lang="en-US"/>
        </a:p>
      </dgm:t>
    </dgm:pt>
    <dgm:pt modelId="{47B1D0F3-117D-4CE7-9037-3F5A4995054A}" type="sibTrans" cxnId="{33A927E1-3C94-4A92-8DB3-42886008240C}">
      <dgm:prSet/>
      <dgm:spPr/>
      <dgm:t>
        <a:bodyPr/>
        <a:lstStyle/>
        <a:p>
          <a:endParaRPr lang="en-US"/>
        </a:p>
      </dgm:t>
    </dgm:pt>
    <dgm:pt modelId="{E4D23657-D1E8-4B22-974B-8DC90813F51B}">
      <dgm:prSet phldrT="[Text]" custT="1"/>
      <dgm:spPr/>
      <dgm:t>
        <a:bodyPr/>
        <a:lstStyle/>
        <a:p>
          <a:endParaRPr lang="en-US" sz="1200"/>
        </a:p>
      </dgm:t>
    </dgm:pt>
    <dgm:pt modelId="{529487B0-19AA-4AAC-8F83-CF2C113EB84D}" type="sibTrans" cxnId="{99F95D8E-A851-4953-A3C5-9BF7753ED9FA}">
      <dgm:prSet/>
      <dgm:spPr/>
      <dgm:t>
        <a:bodyPr/>
        <a:lstStyle/>
        <a:p>
          <a:endParaRPr lang="en-US"/>
        </a:p>
      </dgm:t>
    </dgm:pt>
    <dgm:pt modelId="{89EF0911-2234-42D0-AEF3-7FADAFD12999}" type="parTrans" cxnId="{99F95D8E-A851-4953-A3C5-9BF7753ED9FA}">
      <dgm:prSet/>
      <dgm:spPr/>
      <dgm:t>
        <a:bodyPr/>
        <a:lstStyle/>
        <a:p>
          <a:endParaRPr lang="en-US"/>
        </a:p>
      </dgm:t>
    </dgm:pt>
    <dgm:pt modelId="{EB3CB291-E23A-4667-A32E-A640A76557A1}" type="pres">
      <dgm:prSet presAssocID="{41DDEAAE-DE55-45A3-A4F7-3874E0140D37}" presName="rootnode" presStyleCnt="0">
        <dgm:presLayoutVars>
          <dgm:chMax/>
          <dgm:chPref/>
          <dgm:dir/>
          <dgm:animLvl val="lvl"/>
        </dgm:presLayoutVars>
      </dgm:prSet>
      <dgm:spPr/>
    </dgm:pt>
    <dgm:pt modelId="{01035298-0CF7-4145-8EE2-24DBFEAF33BB}" type="pres">
      <dgm:prSet presAssocID="{E4D23657-D1E8-4B22-974B-8DC90813F51B}" presName="composite" presStyleCnt="0"/>
      <dgm:spPr/>
    </dgm:pt>
    <dgm:pt modelId="{21E1F518-1190-4883-914B-1FB66E6D3A63}" type="pres">
      <dgm:prSet presAssocID="{E4D23657-D1E8-4B22-974B-8DC90813F51B}" presName="LShape" presStyleLbl="alignNode1" presStyleIdx="0" presStyleCnt="7" custScaleX="52950" custScaleY="51361" custLinFactNeighborX="79392" custLinFactNeighborY="95953"/>
      <dgm:spPr/>
    </dgm:pt>
    <dgm:pt modelId="{80B372F1-8EF3-4532-ACC6-E65E1D63ACA2}" type="pres">
      <dgm:prSet presAssocID="{E4D23657-D1E8-4B22-974B-8DC90813F51B}" presName="ParentText" presStyleLbl="revTx" presStyleIdx="0" presStyleCnt="4" custAng="0" custScaleX="127768" custScaleY="39269" custLinFactX="61992" custLinFactNeighborX="100000" custLinFactNeighborY="55212">
        <dgm:presLayoutVars>
          <dgm:chMax val="0"/>
          <dgm:chPref val="0"/>
          <dgm:bulletEnabled val="1"/>
        </dgm:presLayoutVars>
      </dgm:prSet>
      <dgm:spPr/>
    </dgm:pt>
    <dgm:pt modelId="{B746139E-4627-4CCC-9299-5653D77ED24D}" type="pres">
      <dgm:prSet presAssocID="{E4D23657-D1E8-4B22-974B-8DC90813F51B}" presName="Triangle" presStyleLbl="alignNode1" presStyleIdx="1" presStyleCnt="7" custLinFactX="126795" custLinFactY="200000" custLinFactNeighborX="200000" custLinFactNeighborY="265840"/>
      <dgm:spPr/>
    </dgm:pt>
    <dgm:pt modelId="{780BC64D-2F67-498A-99F6-7EB28080D705}" type="pres">
      <dgm:prSet presAssocID="{529487B0-19AA-4AAC-8F83-CF2C113EB84D}" presName="sibTrans" presStyleCnt="0"/>
      <dgm:spPr/>
    </dgm:pt>
    <dgm:pt modelId="{68E230FA-2656-4C78-B827-58AFD214F445}" type="pres">
      <dgm:prSet presAssocID="{529487B0-19AA-4AAC-8F83-CF2C113EB84D}" presName="space" presStyleCnt="0"/>
      <dgm:spPr/>
    </dgm:pt>
    <dgm:pt modelId="{DF2F85E9-6BAE-40EA-8F18-DAFCA3EFFB69}" type="pres">
      <dgm:prSet presAssocID="{15E11DBD-E9B5-4BCF-A56C-7AAE26CE30DC}" presName="composite" presStyleCnt="0"/>
      <dgm:spPr/>
    </dgm:pt>
    <dgm:pt modelId="{A5E67CF4-39ED-4CC8-A27F-E45EA5D3AC44}" type="pres">
      <dgm:prSet presAssocID="{15E11DBD-E9B5-4BCF-A56C-7AAE26CE30DC}" presName="LShape" presStyleLbl="alignNode1" presStyleIdx="2" presStyleCnt="7" custScaleX="47701" custScaleY="50607" custLinFactNeighborX="22828" custLinFactNeighborY="47894"/>
      <dgm:spPr/>
    </dgm:pt>
    <dgm:pt modelId="{F0124EB5-2136-46F3-B2F4-41A5196C24A0}" type="pres">
      <dgm:prSet presAssocID="{15E11DBD-E9B5-4BCF-A56C-7AAE26CE30DC}" presName="ParentText" presStyleLbl="revTx" presStyleIdx="1" presStyleCnt="4" custScaleX="101070" custScaleY="29699" custLinFactX="4683" custLinFactNeighborX="100000" custLinFactNeighborY="61825">
        <dgm:presLayoutVars>
          <dgm:chMax val="0"/>
          <dgm:chPref val="0"/>
          <dgm:bulletEnabled val="1"/>
        </dgm:presLayoutVars>
      </dgm:prSet>
      <dgm:spPr/>
    </dgm:pt>
    <dgm:pt modelId="{D5E82CFA-3F05-41CB-A66C-3A904CCE06CE}" type="pres">
      <dgm:prSet presAssocID="{15E11DBD-E9B5-4BCF-A56C-7AAE26CE30DC}" presName="Triangle" presStyleLbl="alignNode1" presStyleIdx="3" presStyleCnt="7" custLinFactY="100000" custLinFactNeighborX="-34605" custLinFactNeighborY="182238"/>
      <dgm:spPr/>
    </dgm:pt>
    <dgm:pt modelId="{F5574CB1-AC1C-4773-A4A7-C4CE14EF6374}" type="pres">
      <dgm:prSet presAssocID="{329BDEDB-415B-4AB3-B964-E819D0C56DBB}" presName="sibTrans" presStyleCnt="0"/>
      <dgm:spPr/>
    </dgm:pt>
    <dgm:pt modelId="{14FCF07D-F999-4928-B62C-1135C3080FD1}" type="pres">
      <dgm:prSet presAssocID="{329BDEDB-415B-4AB3-B964-E819D0C56DBB}" presName="space" presStyleCnt="0"/>
      <dgm:spPr/>
    </dgm:pt>
    <dgm:pt modelId="{2489F161-D1CF-4A3D-8E95-6382395DC25B}" type="pres">
      <dgm:prSet presAssocID="{778AA374-0E17-4AEA-8EB6-0C342D57D8D8}" presName="composite" presStyleCnt="0"/>
      <dgm:spPr/>
    </dgm:pt>
    <dgm:pt modelId="{06EAFCDC-2041-4C37-BE64-7627BAA16382}" type="pres">
      <dgm:prSet presAssocID="{778AA374-0E17-4AEA-8EB6-0C342D57D8D8}" presName="LShape" presStyleLbl="alignNode1" presStyleIdx="4" presStyleCnt="7" custScaleX="74211" custScaleY="40075" custLinFactNeighborX="-34115" custLinFactNeighborY="6402"/>
      <dgm:spPr/>
    </dgm:pt>
    <dgm:pt modelId="{AFC6068B-131B-444D-AF53-A5A2A6DC9AE7}" type="pres">
      <dgm:prSet presAssocID="{778AA374-0E17-4AEA-8EB6-0C342D57D8D8}" presName="ParentText" presStyleLbl="revTx" presStyleIdx="2" presStyleCnt="4" custScaleX="64672" custScaleY="38287" custLinFactNeighborX="94124" custLinFactNeighborY="20600">
        <dgm:presLayoutVars>
          <dgm:chMax val="0"/>
          <dgm:chPref val="0"/>
          <dgm:bulletEnabled val="1"/>
        </dgm:presLayoutVars>
      </dgm:prSet>
      <dgm:spPr/>
    </dgm:pt>
    <dgm:pt modelId="{F62C0D9F-BF11-4D63-A28B-80FA21343A28}" type="pres">
      <dgm:prSet presAssocID="{778AA374-0E17-4AEA-8EB6-0C342D57D8D8}" presName="Triangle" presStyleLbl="alignNode1" presStyleIdx="5" presStyleCnt="7" custLinFactX="-123511" custLinFactY="71389" custLinFactNeighborX="-200000" custLinFactNeighborY="100000"/>
      <dgm:spPr/>
    </dgm:pt>
    <dgm:pt modelId="{F5EC4F6A-2B4F-420C-9BEA-A14EFB832731}" type="pres">
      <dgm:prSet presAssocID="{1A604594-E883-4DA9-8A2A-16DFACE8640A}" presName="sibTrans" presStyleCnt="0"/>
      <dgm:spPr/>
    </dgm:pt>
    <dgm:pt modelId="{41DC2B0B-BD37-48C1-BB85-7F75AC60BB5F}" type="pres">
      <dgm:prSet presAssocID="{1A604594-E883-4DA9-8A2A-16DFACE8640A}" presName="space" presStyleCnt="0"/>
      <dgm:spPr/>
    </dgm:pt>
    <dgm:pt modelId="{D2C6C114-9E17-4E64-9FCF-9C4365FE25B7}" type="pres">
      <dgm:prSet presAssocID="{05F1A7D0-6E45-49DA-80B3-7FF4B8783E58}" presName="composite" presStyleCnt="0"/>
      <dgm:spPr/>
    </dgm:pt>
    <dgm:pt modelId="{BA06DEFD-3E20-41CA-8CC7-585BE7A02A00}" type="pres">
      <dgm:prSet presAssocID="{05F1A7D0-6E45-49DA-80B3-7FF4B8783E58}" presName="LShape" presStyleLbl="alignNode1" presStyleIdx="6" presStyleCnt="7" custScaleX="100996" custScaleY="65620" custLinFactNeighborX="-84954" custLinFactNeighborY="-49207"/>
      <dgm:spPr/>
    </dgm:pt>
    <dgm:pt modelId="{D81336A4-814F-45EF-B582-2466B0D2E2A7}" type="pres">
      <dgm:prSet presAssocID="{05F1A7D0-6E45-49DA-80B3-7FF4B8783E58}" presName="ParentText" presStyleLbl="revTx" presStyleIdx="3" presStyleCnt="4" custScaleX="90189" custScaleY="35573" custLinFactX="217" custLinFactNeighborX="100000" custLinFactNeighborY="-34184">
        <dgm:presLayoutVars>
          <dgm:chMax val="0"/>
          <dgm:chPref val="0"/>
          <dgm:bulletEnabled val="1"/>
        </dgm:presLayoutVars>
      </dgm:prSet>
      <dgm:spPr/>
    </dgm:pt>
  </dgm:ptLst>
  <dgm:cxnLst>
    <dgm:cxn modelId="{B9285067-C906-4FDE-AAAC-9EE99F7669E3}" type="presOf" srcId="{E4D23657-D1E8-4B22-974B-8DC90813F51B}" destId="{80B372F1-8EF3-4532-ACC6-E65E1D63ACA2}" srcOrd="0" destOrd="0" presId="urn:microsoft.com/office/officeart/2009/3/layout/StepUpProcess"/>
    <dgm:cxn modelId="{6F55886F-2AC8-4F4F-B328-821CB3A2117B}" srcId="{41DDEAAE-DE55-45A3-A4F7-3874E0140D37}" destId="{778AA374-0E17-4AEA-8EB6-0C342D57D8D8}" srcOrd="2" destOrd="0" parTransId="{5E28F01D-9664-415C-A0CD-EBFDAB29426C}" sibTransId="{1A604594-E883-4DA9-8A2A-16DFACE8640A}"/>
    <dgm:cxn modelId="{686E8776-31B9-4547-B165-83B2470E83E1}" type="presOf" srcId="{778AA374-0E17-4AEA-8EB6-0C342D57D8D8}" destId="{AFC6068B-131B-444D-AF53-A5A2A6DC9AE7}" srcOrd="0" destOrd="0" presId="urn:microsoft.com/office/officeart/2009/3/layout/StepUpProcess"/>
    <dgm:cxn modelId="{6178317C-4B4F-4FC5-8AC2-7ABBDA27CE1F}" type="presOf" srcId="{05F1A7D0-6E45-49DA-80B3-7FF4B8783E58}" destId="{D81336A4-814F-45EF-B582-2466B0D2E2A7}" srcOrd="0" destOrd="0" presId="urn:microsoft.com/office/officeart/2009/3/layout/StepUpProcess"/>
    <dgm:cxn modelId="{99F95D8E-A851-4953-A3C5-9BF7753ED9FA}" srcId="{41DDEAAE-DE55-45A3-A4F7-3874E0140D37}" destId="{E4D23657-D1E8-4B22-974B-8DC90813F51B}" srcOrd="0" destOrd="0" parTransId="{89EF0911-2234-42D0-AEF3-7FADAFD12999}" sibTransId="{529487B0-19AA-4AAC-8F83-CF2C113EB84D}"/>
    <dgm:cxn modelId="{A98402AF-AFAB-470F-9C97-EF1C509D8499}" type="presOf" srcId="{15E11DBD-E9B5-4BCF-A56C-7AAE26CE30DC}" destId="{F0124EB5-2136-46F3-B2F4-41A5196C24A0}" srcOrd="0" destOrd="0" presId="urn:microsoft.com/office/officeart/2009/3/layout/StepUpProcess"/>
    <dgm:cxn modelId="{33A927E1-3C94-4A92-8DB3-42886008240C}" srcId="{41DDEAAE-DE55-45A3-A4F7-3874E0140D37}" destId="{05F1A7D0-6E45-49DA-80B3-7FF4B8783E58}" srcOrd="3" destOrd="0" parTransId="{3ECE110E-B07E-4F19-B2DF-3E42E99B2E8D}" sibTransId="{47B1D0F3-117D-4CE7-9037-3F5A4995054A}"/>
    <dgm:cxn modelId="{5E0737F0-6DE4-4885-BC59-82E10D617E50}" srcId="{41DDEAAE-DE55-45A3-A4F7-3874E0140D37}" destId="{15E11DBD-E9B5-4BCF-A56C-7AAE26CE30DC}" srcOrd="1" destOrd="0" parTransId="{B7B43D5B-12E9-44B1-B818-4B50F6AD3C0A}" sibTransId="{329BDEDB-415B-4AB3-B964-E819D0C56DBB}"/>
    <dgm:cxn modelId="{2607AFFA-E9F8-4160-9AE4-19F4DB2B71C9}" type="presOf" srcId="{41DDEAAE-DE55-45A3-A4F7-3874E0140D37}" destId="{EB3CB291-E23A-4667-A32E-A640A76557A1}" srcOrd="0" destOrd="0" presId="urn:microsoft.com/office/officeart/2009/3/layout/StepUpProcess"/>
    <dgm:cxn modelId="{D3BFF791-8D8E-4FBF-9F59-1FB887121875}" type="presParOf" srcId="{EB3CB291-E23A-4667-A32E-A640A76557A1}" destId="{01035298-0CF7-4145-8EE2-24DBFEAF33BB}" srcOrd="0" destOrd="0" presId="urn:microsoft.com/office/officeart/2009/3/layout/StepUpProcess"/>
    <dgm:cxn modelId="{AFA2BCAD-2F0B-4C3E-86A6-55A260AD16B0}" type="presParOf" srcId="{01035298-0CF7-4145-8EE2-24DBFEAF33BB}" destId="{21E1F518-1190-4883-914B-1FB66E6D3A63}" srcOrd="0" destOrd="0" presId="urn:microsoft.com/office/officeart/2009/3/layout/StepUpProcess"/>
    <dgm:cxn modelId="{AF2B8620-9DC0-4A87-9014-D45C2D1F8B38}" type="presParOf" srcId="{01035298-0CF7-4145-8EE2-24DBFEAF33BB}" destId="{80B372F1-8EF3-4532-ACC6-E65E1D63ACA2}" srcOrd="1" destOrd="0" presId="urn:microsoft.com/office/officeart/2009/3/layout/StepUpProcess"/>
    <dgm:cxn modelId="{4AA5420E-C2A1-4D24-A1DA-DA9E7976427D}" type="presParOf" srcId="{01035298-0CF7-4145-8EE2-24DBFEAF33BB}" destId="{B746139E-4627-4CCC-9299-5653D77ED24D}" srcOrd="2" destOrd="0" presId="urn:microsoft.com/office/officeart/2009/3/layout/StepUpProcess"/>
    <dgm:cxn modelId="{C3204B2A-D9EE-439E-BA61-A2C860BFF519}" type="presParOf" srcId="{EB3CB291-E23A-4667-A32E-A640A76557A1}" destId="{780BC64D-2F67-498A-99F6-7EB28080D705}" srcOrd="1" destOrd="0" presId="urn:microsoft.com/office/officeart/2009/3/layout/StepUpProcess"/>
    <dgm:cxn modelId="{49AEC91A-7C1D-4222-94BA-4D738F2D6C79}" type="presParOf" srcId="{780BC64D-2F67-498A-99F6-7EB28080D705}" destId="{68E230FA-2656-4C78-B827-58AFD214F445}" srcOrd="0" destOrd="0" presId="urn:microsoft.com/office/officeart/2009/3/layout/StepUpProcess"/>
    <dgm:cxn modelId="{BD02CC66-E7B8-4247-B83C-1E49E3A3190F}" type="presParOf" srcId="{EB3CB291-E23A-4667-A32E-A640A76557A1}" destId="{DF2F85E9-6BAE-40EA-8F18-DAFCA3EFFB69}" srcOrd="2" destOrd="0" presId="urn:microsoft.com/office/officeart/2009/3/layout/StepUpProcess"/>
    <dgm:cxn modelId="{73FD8DEB-3FA4-428D-8D3F-4FFB6F588D0C}" type="presParOf" srcId="{DF2F85E9-6BAE-40EA-8F18-DAFCA3EFFB69}" destId="{A5E67CF4-39ED-4CC8-A27F-E45EA5D3AC44}" srcOrd="0" destOrd="0" presId="urn:microsoft.com/office/officeart/2009/3/layout/StepUpProcess"/>
    <dgm:cxn modelId="{1D96201E-2684-4A2C-ABB0-E762F06034DB}" type="presParOf" srcId="{DF2F85E9-6BAE-40EA-8F18-DAFCA3EFFB69}" destId="{F0124EB5-2136-46F3-B2F4-41A5196C24A0}" srcOrd="1" destOrd="0" presId="urn:microsoft.com/office/officeart/2009/3/layout/StepUpProcess"/>
    <dgm:cxn modelId="{24606857-F5A8-4647-9106-43600BEA9834}" type="presParOf" srcId="{DF2F85E9-6BAE-40EA-8F18-DAFCA3EFFB69}" destId="{D5E82CFA-3F05-41CB-A66C-3A904CCE06CE}" srcOrd="2" destOrd="0" presId="urn:microsoft.com/office/officeart/2009/3/layout/StepUpProcess"/>
    <dgm:cxn modelId="{07D8BB63-7C45-4577-8989-CC9573B5B902}" type="presParOf" srcId="{EB3CB291-E23A-4667-A32E-A640A76557A1}" destId="{F5574CB1-AC1C-4773-A4A7-C4CE14EF6374}" srcOrd="3" destOrd="0" presId="urn:microsoft.com/office/officeart/2009/3/layout/StepUpProcess"/>
    <dgm:cxn modelId="{C4CA2C05-C5A2-47D3-932D-7D1B0EE24BEE}" type="presParOf" srcId="{F5574CB1-AC1C-4773-A4A7-C4CE14EF6374}" destId="{14FCF07D-F999-4928-B62C-1135C3080FD1}" srcOrd="0" destOrd="0" presId="urn:microsoft.com/office/officeart/2009/3/layout/StepUpProcess"/>
    <dgm:cxn modelId="{7F15FDE7-0796-409E-8E14-33BDA45130DC}" type="presParOf" srcId="{EB3CB291-E23A-4667-A32E-A640A76557A1}" destId="{2489F161-D1CF-4A3D-8E95-6382395DC25B}" srcOrd="4" destOrd="0" presId="urn:microsoft.com/office/officeart/2009/3/layout/StepUpProcess"/>
    <dgm:cxn modelId="{A311EB17-7B3B-4E73-8877-7EDCECD2CCA9}" type="presParOf" srcId="{2489F161-D1CF-4A3D-8E95-6382395DC25B}" destId="{06EAFCDC-2041-4C37-BE64-7627BAA16382}" srcOrd="0" destOrd="0" presId="urn:microsoft.com/office/officeart/2009/3/layout/StepUpProcess"/>
    <dgm:cxn modelId="{F054D3EE-12ED-41DF-BC28-75AFF24A2011}" type="presParOf" srcId="{2489F161-D1CF-4A3D-8E95-6382395DC25B}" destId="{AFC6068B-131B-444D-AF53-A5A2A6DC9AE7}" srcOrd="1" destOrd="0" presId="urn:microsoft.com/office/officeart/2009/3/layout/StepUpProcess"/>
    <dgm:cxn modelId="{B3F265FC-C9A3-4AB3-9CED-F7D5EE371186}" type="presParOf" srcId="{2489F161-D1CF-4A3D-8E95-6382395DC25B}" destId="{F62C0D9F-BF11-4D63-A28B-80FA21343A28}" srcOrd="2" destOrd="0" presId="urn:microsoft.com/office/officeart/2009/3/layout/StepUpProcess"/>
    <dgm:cxn modelId="{41FBC4D4-7CE4-4553-BFA6-B9C39AFCA8EF}" type="presParOf" srcId="{EB3CB291-E23A-4667-A32E-A640A76557A1}" destId="{F5EC4F6A-2B4F-420C-9BEA-A14EFB832731}" srcOrd="5" destOrd="0" presId="urn:microsoft.com/office/officeart/2009/3/layout/StepUpProcess"/>
    <dgm:cxn modelId="{604F1BFC-D1C1-4B05-9E80-FEB729EF06F6}" type="presParOf" srcId="{F5EC4F6A-2B4F-420C-9BEA-A14EFB832731}" destId="{41DC2B0B-BD37-48C1-BB85-7F75AC60BB5F}" srcOrd="0" destOrd="0" presId="urn:microsoft.com/office/officeart/2009/3/layout/StepUpProcess"/>
    <dgm:cxn modelId="{C8CE4F5C-2D1E-4F23-B70E-3CA4AB9E86D1}" type="presParOf" srcId="{EB3CB291-E23A-4667-A32E-A640A76557A1}" destId="{D2C6C114-9E17-4E64-9FCF-9C4365FE25B7}" srcOrd="6" destOrd="0" presId="urn:microsoft.com/office/officeart/2009/3/layout/StepUpProcess"/>
    <dgm:cxn modelId="{28DAD026-A7ED-4EA6-BA50-86753202B1A1}" type="presParOf" srcId="{D2C6C114-9E17-4E64-9FCF-9C4365FE25B7}" destId="{BA06DEFD-3E20-41CA-8CC7-585BE7A02A00}" srcOrd="0" destOrd="0" presId="urn:microsoft.com/office/officeart/2009/3/layout/StepUpProcess"/>
    <dgm:cxn modelId="{1A762ABB-221E-44D3-9B21-B2EC055FC66D}" type="presParOf" srcId="{D2C6C114-9E17-4E64-9FCF-9C4365FE25B7}" destId="{D81336A4-814F-45EF-B582-2466B0D2E2A7}"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1F518-1190-4883-914B-1FB66E6D3A63}">
      <dsp:nvSpPr>
        <dsp:cNvPr id="0" name=""/>
        <dsp:cNvSpPr/>
      </dsp:nvSpPr>
      <dsp:spPr>
        <a:xfrm rot="5400000">
          <a:off x="2974899" y="2837201"/>
          <a:ext cx="786875" cy="1349851"/>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B372F1-8EF3-4532-ACC6-E65E1D63ACA2}">
      <dsp:nvSpPr>
        <dsp:cNvPr id="0" name=""/>
        <dsp:cNvSpPr/>
      </dsp:nvSpPr>
      <dsp:spPr>
        <a:xfrm>
          <a:off x="3731371" y="2719908"/>
          <a:ext cx="2940603" cy="792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endParaRPr lang="en-US" sz="1200" kern="1200"/>
        </a:p>
      </dsp:txBody>
      <dsp:txXfrm>
        <a:off x="3731371" y="2719908"/>
        <a:ext cx="2940603" cy="792218"/>
      </dsp:txXfrm>
    </dsp:sp>
    <dsp:sp modelId="{B746139E-4627-4CCC-9299-5653D77ED24D}">
      <dsp:nvSpPr>
        <dsp:cNvPr id="0" name=""/>
        <dsp:cNvSpPr/>
      </dsp:nvSpPr>
      <dsp:spPr>
        <a:xfrm>
          <a:off x="3609011" y="2633250"/>
          <a:ext cx="434248" cy="434248"/>
        </a:xfrm>
        <a:prstGeom prst="triangle">
          <a:avLst>
            <a:gd name="adj" fmla="val 100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E67CF4-39ED-4CC8-A27F-E45EA5D3AC44}">
      <dsp:nvSpPr>
        <dsp:cNvPr id="0" name=""/>
        <dsp:cNvSpPr/>
      </dsp:nvSpPr>
      <dsp:spPr>
        <a:xfrm rot="5400000">
          <a:off x="4435169" y="2210352"/>
          <a:ext cx="775323" cy="1216039"/>
        </a:xfrm>
        <a:prstGeom prst="corner">
          <a:avLst>
            <a:gd name="adj1" fmla="val 16120"/>
            <a:gd name="adj2" fmla="val 161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24EB5-2136-46F3-B2F4-41A5196C24A0}">
      <dsp:nvSpPr>
        <dsp:cNvPr id="0" name=""/>
        <dsp:cNvSpPr/>
      </dsp:nvSpPr>
      <dsp:spPr>
        <a:xfrm>
          <a:off x="5616101" y="2912974"/>
          <a:ext cx="2326143" cy="599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endParaRPr lang="en-US" sz="1200" b="1" kern="1200"/>
        </a:p>
      </dsp:txBody>
      <dsp:txXfrm>
        <a:off x="5616101" y="2912974"/>
        <a:ext cx="2326143" cy="599152"/>
      </dsp:txXfrm>
    </dsp:sp>
    <dsp:sp modelId="{D5E82CFA-3F05-41CB-A66C-3A904CCE06CE}">
      <dsp:nvSpPr>
        <dsp:cNvPr id="0" name=""/>
        <dsp:cNvSpPr/>
      </dsp:nvSpPr>
      <dsp:spPr>
        <a:xfrm>
          <a:off x="4936114" y="1847897"/>
          <a:ext cx="434248" cy="434248"/>
        </a:xfrm>
        <a:prstGeom prst="triangle">
          <a:avLst>
            <a:gd name="adj" fmla="val 10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AFCDC-2041-4C37-BE64-7627BAA16382}">
      <dsp:nvSpPr>
        <dsp:cNvPr id="0" name=""/>
        <dsp:cNvSpPr/>
      </dsp:nvSpPr>
      <dsp:spPr>
        <a:xfrm rot="5400000">
          <a:off x="6179762" y="1162074"/>
          <a:ext cx="613968" cy="1891857"/>
        </a:xfrm>
        <a:prstGeom prst="corner">
          <a:avLst>
            <a:gd name="adj1" fmla="val 16120"/>
            <a:gd name="adj2" fmla="val 161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C6068B-131B-444D-AF53-A5A2A6DC9AE7}">
      <dsp:nvSpPr>
        <dsp:cNvPr id="0" name=""/>
        <dsp:cNvSpPr/>
      </dsp:nvSpPr>
      <dsp:spPr>
        <a:xfrm>
          <a:off x="8907498" y="2535054"/>
          <a:ext cx="1488437" cy="772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endParaRPr lang="en-US" sz="2600" b="1" kern="1200"/>
        </a:p>
      </dsp:txBody>
      <dsp:txXfrm>
        <a:off x="8907498" y="2535054"/>
        <a:ext cx="1488437" cy="772407"/>
      </dsp:txXfrm>
    </dsp:sp>
    <dsp:sp modelId="{F62C0D9F-BF11-4D63-A28B-80FA21343A28}">
      <dsp:nvSpPr>
        <dsp:cNvPr id="0" name=""/>
        <dsp:cNvSpPr/>
      </dsp:nvSpPr>
      <dsp:spPr>
        <a:xfrm>
          <a:off x="6797104" y="1291846"/>
          <a:ext cx="434248" cy="434248"/>
        </a:xfrm>
        <a:prstGeom prst="triangle">
          <a:avLst>
            <a:gd name="adj" fmla="val 10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06DEFD-3E20-41CA-8CC7-585BE7A02A00}">
      <dsp:nvSpPr>
        <dsp:cNvPr id="0" name=""/>
        <dsp:cNvSpPr/>
      </dsp:nvSpPr>
      <dsp:spPr>
        <a:xfrm rot="5400000">
          <a:off x="8233166" y="-78611"/>
          <a:ext cx="1005330" cy="2574685"/>
        </a:xfrm>
        <a:prstGeom prst="corner">
          <a:avLst>
            <a:gd name="adj1" fmla="val 16120"/>
            <a:gd name="adj2" fmla="val 1611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1336A4-814F-45EF-B582-2466B0D2E2A7}">
      <dsp:nvSpPr>
        <dsp:cNvPr id="0" name=""/>
        <dsp:cNvSpPr/>
      </dsp:nvSpPr>
      <dsp:spPr>
        <a:xfrm>
          <a:off x="10116284" y="1409895"/>
          <a:ext cx="2075715" cy="717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endParaRPr lang="en-US" sz="1200" b="1" kern="1200"/>
        </a:p>
      </dsp:txBody>
      <dsp:txXfrm>
        <a:off x="10116284" y="1409895"/>
        <a:ext cx="2075715" cy="717655"/>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B33BB8-6C7A-4BE0-9B55-9EAC48D52EC6}" type="datetimeFigureOut">
              <a:rPr lang="en-US"/>
              <a:t>2/14/2026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1EF64-F73B-4314-BB6F-BC0937BBDF19}" type="datetimeFigureOut">
              <a:rPr lang="en-US"/>
              <a:t>2/14/2026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5E2820-AFE1-45FA-949E-17BDB534E1DC}" type="slidenum">
              <a:rPr lang="en-GB" smtClean="0"/>
              <a:t>15</a:t>
            </a:fld>
            <a:endParaRPr lang="en-GB"/>
          </a:p>
        </p:txBody>
      </p:sp>
    </p:spTree>
    <p:extLst>
      <p:ext uri="{BB962C8B-B14F-4D97-AF65-F5344CB8AC3E}">
        <p14:creationId xmlns:p14="http://schemas.microsoft.com/office/powerpoint/2010/main" val="115443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GB"/>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2/14/2026</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p:txBody>
          <a:bodyPr/>
          <a:lstStyle/>
          <a:p>
            <a:fld id="{7B3AF48E-ABA0-4B58-B562-D1D7408067C4}" type="datetime1">
              <a:rPr lang="en-US"/>
              <a:t>2/14/2026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GB"/>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2/14/2026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Date Placeholder 4"/>
          <p:cNvSpPr>
            <a:spLocks noGrp="1"/>
          </p:cNvSpPr>
          <p:nvPr>
            <p:ph type="dt" sz="half" idx="10"/>
          </p:nvPr>
        </p:nvSpPr>
        <p:spPr/>
        <p:txBody>
          <a:bodyPr/>
          <a:lstStyle/>
          <a:p>
            <a:fld id="{7CD787AA-CBCD-47F9-A04C-7106C508CDE4}" type="datetime1">
              <a:rPr lang="en-US"/>
              <a:t>2/14/2026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7" name="Date Placeholder 6"/>
          <p:cNvSpPr>
            <a:spLocks noGrp="1"/>
          </p:cNvSpPr>
          <p:nvPr>
            <p:ph type="dt" sz="half" idx="10"/>
          </p:nvPr>
        </p:nvSpPr>
        <p:spPr/>
        <p:txBody>
          <a:bodyPr/>
          <a:lstStyle/>
          <a:p>
            <a:fld id="{AD1CC9DD-75F5-4611-BA0B-CFB1A226639C}" type="datetime1">
              <a:rPr lang="en-US"/>
              <a:t>2/14/2026</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2/14/2026</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2/14/2026</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GB"/>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2/14/2026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GB"/>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2/14/2026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p:txBody>
          <a:bodyPr/>
          <a:lstStyle/>
          <a:p>
            <a:fld id="{27427AEA-BBBB-4C9B-AB23-214EAA8AB789}" type="datetime1">
              <a:rPr lang="en-US"/>
              <a:t>2/14/2026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p:txBody>
          <a:bodyPr/>
          <a:lstStyle/>
          <a:p>
            <a:fld id="{2791CA30-F5CD-4CA0-B16A-349C6F830700}" type="datetime1">
              <a:rPr lang="en-US"/>
              <a:t>2/14/2026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hf hdr="0" ftr="0" dt="0"/>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GB"/>
              <a:t>Click to edit Master title style</a:t>
            </a:r>
            <a:endParaRPr/>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2/14/2026</a:t>
            </a:fld>
            <a:endParaRPr lang="en-US"/>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help-for-early-years-providers.education.gov.uk/"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www.bing.com/images/search?q=Piaget+Physical+Development+Stages&amp;form=IRIBEP&amp;first=1" TargetMode="External"/><Relationship Id="rId3" Type="http://schemas.openxmlformats.org/officeDocument/2006/relationships/diagramLayout" Target="../diagrams/layout1.xml"/><Relationship Id="rId7" Type="http://schemas.openxmlformats.org/officeDocument/2006/relationships/image" Target="../media/image7.png"/><Relationship Id="rId12" Type="http://schemas.openxmlformats.org/officeDocument/2006/relationships/image" Target="../media/image1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10.png"/><Relationship Id="rId5" Type="http://schemas.openxmlformats.org/officeDocument/2006/relationships/diagramColors" Target="../diagrams/colors1.xml"/><Relationship Id="rId10" Type="http://schemas.openxmlformats.org/officeDocument/2006/relationships/image" Target="../media/image9.png"/><Relationship Id="rId4" Type="http://schemas.openxmlformats.org/officeDocument/2006/relationships/diagramQuickStyle" Target="../diagrams/quickStyle1.xml"/><Relationship Id="rId9"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simplypsychology.org/vygotsky.html"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hyperlink" Target="https://carers.org/news-and-media/news/post/548-many-young-carers-may-be-missing-out-on-schoolwork-friends-and-hobbies-as-they-look-after-loved-ones-opinium-study-sho" TargetMode="External"/><Relationship Id="rId3" Type="http://schemas.openxmlformats.org/officeDocument/2006/relationships/hyperlink" Target="https://www.gov.uk/government/publications/care-act-statutory-guidance/care-and-support-statutory-guidance" TargetMode="External"/><Relationship Id="rId7" Type="http://schemas.openxmlformats.org/officeDocument/2006/relationships/hyperlink" Target="https://www.cambridge.org/core/journals/the-british-journal-of-psychiatry/article/abs/attachment-and-loss-vol-1-attachment-by-john-bowlby-london-the-hogarth-press-and-institute-of" TargetMode="External"/><Relationship Id="rId12" Type="http://schemas.openxmlformats.org/officeDocument/2006/relationships/hyperlink" Target="https://carers.org/downloads/young-carers-rights-explained-v6.pdf" TargetMode="External"/><Relationship Id="rId2" Type="http://schemas.openxmlformats.org/officeDocument/2006/relationships/hyperlink" Target="https://www.legislation.gov.uk/ukpga/2014/23/contents" TargetMode="External"/><Relationship Id="rId1" Type="http://schemas.openxmlformats.org/officeDocument/2006/relationships/slideLayout" Target="../slideLayouts/slideLayout7.xml"/><Relationship Id="rId6" Type="http://schemas.openxmlformats.org/officeDocument/2006/relationships/hyperlink" Target="https://librarysearch.uwtsd.ac.uk/permalink/44WHELF_UWTSD/neci73/cdi_proquest_miscellaneous_2852632674" TargetMode="External"/><Relationship Id="rId11" Type="http://schemas.openxmlformats.org/officeDocument/2006/relationships/hyperlink" Target="https://carers.org/know-your-rights-young-carers-guide/young-carers-rights-in-england" TargetMode="External"/><Relationship Id="rId5" Type="http://schemas.openxmlformats.org/officeDocument/2006/relationships/hyperlink" Target="https://help-for-early-years-providers.education.gov.uk/health-and-wellbeing/mental-health-for-early-years-children" TargetMode="External"/><Relationship Id="rId10" Type="http://schemas.openxmlformats.org/officeDocument/2006/relationships/hyperlink" Target="https://evidence.nihr.ac.uk/alert/what-support-do-young-carers-find-helpful/" TargetMode="External"/><Relationship Id="rId4" Type="http://schemas.openxmlformats.org/officeDocument/2006/relationships/hyperlink" Target="https://www.legislation.gov.uk/ukpga/2022/31/contents" TargetMode="External"/><Relationship Id="rId9" Type="http://schemas.openxmlformats.org/officeDocument/2006/relationships/hyperlink" Target="https://journals-sagepub-com.uwtsd.idm.oclc.org/doi/pdf/10.1177/17456916231186611"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3107056"/>
          </a:xfrm>
        </p:spPr>
        <p:txBody>
          <a:bodyPr>
            <a:normAutofit fontScale="90000"/>
          </a:bodyPr>
          <a:lstStyle/>
          <a:p>
            <a:br>
              <a:rPr lang="en-US" sz="4000"/>
            </a:br>
            <a:r>
              <a:rPr lang="en-US" sz="3600">
                <a:latin typeface="Arial"/>
                <a:cs typeface="Arial"/>
              </a:rPr>
              <a:t>Jenny's Case Study</a:t>
            </a:r>
            <a:br>
              <a:rPr lang="en-US" sz="3600">
                <a:latin typeface="Arial"/>
              </a:rPr>
            </a:br>
            <a:r>
              <a:rPr lang="en-US" sz="3600">
                <a:latin typeface="Arial"/>
                <a:cs typeface="Arial"/>
              </a:rPr>
              <a:t>Student : Nabila Pathan </a:t>
            </a:r>
            <a:br>
              <a:rPr lang="en-US" sz="3600">
                <a:latin typeface="Arial"/>
                <a:cs typeface="Arial"/>
              </a:rPr>
            </a:br>
            <a:r>
              <a:rPr lang="en-US" sz="3600">
                <a:latin typeface="Arial"/>
                <a:cs typeface="Arial"/>
              </a:rPr>
              <a:t>Student Number:(2432777)</a:t>
            </a:r>
            <a:br>
              <a:rPr lang="en-US"/>
            </a:br>
            <a:br>
              <a:rPr lang="en-US"/>
            </a:br>
            <a:endParaRPr lang="en-US"/>
          </a:p>
        </p:txBody>
      </p:sp>
      <p:sp>
        <p:nvSpPr>
          <p:cNvPr id="3" name="Subtitle 2"/>
          <p:cNvSpPr>
            <a:spLocks noGrp="1"/>
          </p:cNvSpPr>
          <p:nvPr>
            <p:ph type="subTitle" idx="1"/>
          </p:nvPr>
        </p:nvSpPr>
        <p:spPr>
          <a:xfrm>
            <a:off x="1065213" y="2169352"/>
            <a:ext cx="7091361" cy="1777652"/>
          </a:xfrm>
        </p:spPr>
        <p:txBody>
          <a:bodyPr vert="horz" lIns="91440" tIns="45720" rIns="91440" bIns="45720" rtlCol="0" anchor="t">
            <a:normAutofit/>
          </a:bodyPr>
          <a:lstStyle/>
          <a:p>
            <a:r>
              <a:rPr lang="en-US"/>
              <a:t>Module: Psychology in Health &amp; Social Care –Module Code: LCHS4010</a:t>
            </a:r>
          </a:p>
          <a:p>
            <a:r>
              <a:rPr lang="en-US"/>
              <a:t>Lecture: Helen Parsons </a:t>
            </a:r>
          </a:p>
          <a:p>
            <a:r>
              <a:rPr lang="en-US"/>
              <a:t>Date: 12/02/2026</a:t>
            </a:r>
          </a:p>
          <a:p>
            <a:endParaRPr lang="en-US"/>
          </a:p>
          <a:p>
            <a:endParaRPr lang="en-US"/>
          </a:p>
          <a:p>
            <a:endParaRPr lang="en-US"/>
          </a:p>
        </p:txBody>
      </p:sp>
      <p:sp>
        <p:nvSpPr>
          <p:cNvPr id="4" name="Slide Number Placeholder 3">
            <a:extLst>
              <a:ext uri="{FF2B5EF4-FFF2-40B4-BE49-F238E27FC236}">
                <a16:creationId xmlns:a16="http://schemas.microsoft.com/office/drawing/2014/main" id="{35D46EEF-B211-CC61-44F2-BC75BD4739E0}"/>
              </a:ext>
            </a:extLst>
          </p:cNvPr>
          <p:cNvSpPr>
            <a:spLocks noGrp="1"/>
          </p:cNvSpPr>
          <p:nvPr>
            <p:ph type="sldNum" sz="quarter" idx="12"/>
          </p:nvPr>
        </p:nvSpPr>
        <p:spPr/>
        <p:txBody>
          <a:bodyPr/>
          <a:lstStyle/>
          <a:p>
            <a:fld id="{8FDBFFB2-86D9-4B8F-A59A-553A60B94BBE}" type="slidenum">
              <a:rPr lang="en-US"/>
              <a:pPr/>
              <a:t>1</a:t>
            </a:fld>
            <a:endParaRPr lang="en-US"/>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8186F7-EACB-0F7B-F64C-48CCB8CC4452}"/>
              </a:ext>
            </a:extLst>
          </p:cNvPr>
          <p:cNvSpPr txBox="1"/>
          <p:nvPr/>
        </p:nvSpPr>
        <p:spPr>
          <a:xfrm>
            <a:off x="0" y="-92363"/>
            <a:ext cx="9027573" cy="12557284"/>
          </a:xfrm>
          <a:prstGeom prst="rect">
            <a:avLst/>
          </a:prstGeom>
          <a:noFill/>
        </p:spPr>
        <p:txBody>
          <a:bodyPr wrap="square" lIns="91440" tIns="45720" rIns="91440" bIns="45720" rtlCol="0" anchor="t">
            <a:spAutoFit/>
          </a:bodyPr>
          <a:lstStyle/>
          <a:p>
            <a:r>
              <a:rPr lang="en-GB"/>
              <a:t>  </a:t>
            </a:r>
          </a:p>
          <a:p>
            <a:r>
              <a:rPr lang="en-GB"/>
              <a:t>Contents</a:t>
            </a:r>
          </a:p>
          <a:p>
            <a:r>
              <a:rPr lang="en-GB"/>
              <a:t>                            </a:t>
            </a:r>
          </a:p>
          <a:p>
            <a:endParaRPr lang="en-GB"/>
          </a:p>
          <a:p>
            <a:pPr marL="285750" indent="-285750">
              <a:buFont typeface="Arial" panose="020B0604020202020204" pitchFamily="34" charset="0"/>
              <a:buChar char="•"/>
            </a:pPr>
            <a:r>
              <a:rPr lang="en-GB"/>
              <a:t>Linking Attachment Theory And Piaget’s Cognitive Development</a:t>
            </a:r>
          </a:p>
          <a:p>
            <a:pPr marL="285750" indent="-285750">
              <a:buFont typeface="Arial" panose="020B0604020202020204" pitchFamily="34" charset="0"/>
              <a:buChar char="•"/>
            </a:pPr>
            <a:r>
              <a:rPr lang="en-GB"/>
              <a:t>Main points of the case</a:t>
            </a:r>
          </a:p>
          <a:p>
            <a:pPr marL="285750" indent="-285750">
              <a:buFont typeface="Arial" panose="020B0604020202020204" pitchFamily="34" charset="0"/>
              <a:buChar char="•"/>
            </a:pPr>
            <a:r>
              <a:rPr lang="en-GB"/>
              <a:t>Attachment Theory</a:t>
            </a:r>
          </a:p>
          <a:p>
            <a:pPr marL="285750" indent="-285750">
              <a:buFont typeface="Arial" panose="020B0604020202020204" pitchFamily="34" charset="0"/>
              <a:buChar char="•"/>
            </a:pPr>
            <a:r>
              <a:rPr lang="en-GB"/>
              <a:t>Piaget's Cognitive Development</a:t>
            </a:r>
          </a:p>
          <a:p>
            <a:pPr marL="285750" indent="-285750">
              <a:buFont typeface="Arial" panose="020B0604020202020204" pitchFamily="34" charset="0"/>
              <a:buChar char="•"/>
            </a:pPr>
            <a:r>
              <a:rPr lang="en-GB"/>
              <a:t>Impact On Jenny's Emotions</a:t>
            </a:r>
          </a:p>
          <a:p>
            <a:pPr marL="285750" indent="-285750">
              <a:buFont typeface="Arial" panose="020B0604020202020204" pitchFamily="34" charset="0"/>
              <a:buChar char="•"/>
            </a:pPr>
            <a:r>
              <a:rPr lang="en-GB"/>
              <a:t>Cognitive Impact On Jenny</a:t>
            </a:r>
          </a:p>
          <a:p>
            <a:pPr marL="285750" indent="-285750">
              <a:buFont typeface="Arial" panose="020B0604020202020204" pitchFamily="34" charset="0"/>
              <a:buChar char="•"/>
            </a:pPr>
            <a:r>
              <a:rPr lang="en-GB"/>
              <a:t>Schemas In Jenny’s Experiences</a:t>
            </a:r>
          </a:p>
          <a:p>
            <a:pPr marL="285750" indent="-285750">
              <a:buFont typeface="Arial" panose="020B0604020202020204" pitchFamily="34" charset="0"/>
              <a:buChar char="•"/>
            </a:pPr>
            <a:r>
              <a:rPr lang="en-GB"/>
              <a:t>Linking The Theories</a:t>
            </a:r>
          </a:p>
          <a:p>
            <a:pPr marL="285750" indent="-285750">
              <a:buFont typeface="Arial" panose="020B0604020202020204" pitchFamily="34" charset="0"/>
              <a:buChar char="•"/>
            </a:pPr>
            <a:r>
              <a:rPr lang="en-GB"/>
              <a:t>Biological and Environmental Influences</a:t>
            </a:r>
          </a:p>
          <a:p>
            <a:pPr marL="285750" indent="-285750">
              <a:buFont typeface="Arial" panose="020B0604020202020204" pitchFamily="34" charset="0"/>
              <a:buChar char="•"/>
            </a:pPr>
            <a:r>
              <a:rPr lang="en-GB"/>
              <a:t>Zone of Proximal Development (Vygotsky)</a:t>
            </a:r>
          </a:p>
          <a:p>
            <a:pPr marL="285750" indent="-285750">
              <a:buFont typeface="Arial" panose="020B0604020202020204" pitchFamily="34" charset="0"/>
              <a:buChar char="•"/>
            </a:pPr>
            <a:r>
              <a:rPr lang="en-GB"/>
              <a:t>Combining The Theories</a:t>
            </a:r>
          </a:p>
          <a:p>
            <a:pPr marL="285750" indent="-285750">
              <a:buFont typeface="Arial" panose="020B0604020202020204" pitchFamily="34" charset="0"/>
              <a:buChar char="•"/>
            </a:pPr>
            <a:r>
              <a:rPr lang="en-GB"/>
              <a:t>Practical Support Strategies </a:t>
            </a:r>
            <a:endParaRPr lang="en-US"/>
          </a:p>
          <a:p>
            <a:pPr marL="285750" indent="-285750">
              <a:buFont typeface="Arial,Sans-Serif" panose="020B0604020202020204" pitchFamily="34" charset="0"/>
              <a:buChar char="•"/>
            </a:pPr>
            <a:r>
              <a:rPr lang="en-GB"/>
              <a:t>Conclusion</a:t>
            </a:r>
            <a:endParaRPr lang="en-US"/>
          </a:p>
          <a:p>
            <a:pPr marL="285750" indent="-285750">
              <a:buFont typeface="Arial,Sans-Serif" panose="020B0604020202020204" pitchFamily="34" charset="0"/>
              <a:buChar char="•"/>
            </a:pPr>
            <a:r>
              <a:rPr lang="en-GB"/>
              <a:t>References</a:t>
            </a:r>
          </a:p>
          <a:p>
            <a:endParaRPr lang="en-GB"/>
          </a:p>
          <a:p>
            <a:pPr marL="285750" indent="-285750">
              <a:buFont typeface="Arial" panose="020B0604020202020204" pitchFamily="34" charset="0"/>
              <a:buChar char="•"/>
            </a:pPr>
            <a:endParaRPr lang="en-GB"/>
          </a:p>
          <a:p>
            <a:endParaRPr lang="en-GB"/>
          </a:p>
          <a:p>
            <a:endParaRPr lang="en-GB"/>
          </a:p>
          <a:p>
            <a:r>
              <a:rPr lang="en-GB"/>
              <a:t>  </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GB"/>
          </a:p>
          <a:p>
            <a:pPr marL="285750" indent="-285750">
              <a:buFont typeface="Arial" panose="020B0604020202020204" pitchFamily="34" charset="0"/>
              <a:buChar char="•"/>
            </a:pPr>
            <a:endParaRPr lang="en-GB"/>
          </a:p>
          <a:p>
            <a:endParaRPr lang="en-GB"/>
          </a:p>
          <a:p>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GB"/>
          </a:p>
          <a:p>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GB"/>
          </a:p>
        </p:txBody>
      </p:sp>
      <p:sp>
        <p:nvSpPr>
          <p:cNvPr id="4" name="Slide Number Placeholder 3">
            <a:extLst>
              <a:ext uri="{FF2B5EF4-FFF2-40B4-BE49-F238E27FC236}">
                <a16:creationId xmlns:a16="http://schemas.microsoft.com/office/drawing/2014/main" id="{BC245FE2-AD35-AE60-D50C-74EAAAD0CDA4}"/>
              </a:ext>
            </a:extLst>
          </p:cNvPr>
          <p:cNvSpPr>
            <a:spLocks noGrp="1"/>
          </p:cNvSpPr>
          <p:nvPr>
            <p:ph type="sldNum" sz="quarter" idx="12"/>
          </p:nvPr>
        </p:nvSpPr>
        <p:spPr/>
        <p:txBody>
          <a:bodyPr/>
          <a:lstStyle/>
          <a:p>
            <a:fld id="{8FDBFFB2-86D9-4B8F-A59A-553A60B94BBE}" type="slidenum">
              <a:rPr lang="en-US"/>
              <a:t>2</a:t>
            </a:fld>
            <a:endParaRPr lang="en-US"/>
          </a:p>
        </p:txBody>
      </p:sp>
    </p:spTree>
    <p:extLst>
      <p:ext uri="{BB962C8B-B14F-4D97-AF65-F5344CB8AC3E}">
        <p14:creationId xmlns:p14="http://schemas.microsoft.com/office/powerpoint/2010/main" val="3528790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8EAB3F-24FC-8618-680D-3C8903B4781D}"/>
              </a:ext>
            </a:extLst>
          </p:cNvPr>
          <p:cNvSpPr txBox="1"/>
          <p:nvPr/>
        </p:nvSpPr>
        <p:spPr>
          <a:xfrm>
            <a:off x="184727" y="517236"/>
            <a:ext cx="11868728" cy="10627622"/>
          </a:xfrm>
          <a:prstGeom prst="rect">
            <a:avLst/>
          </a:prstGeom>
          <a:noFill/>
        </p:spPr>
        <p:txBody>
          <a:bodyPr wrap="square" rtlCol="0">
            <a:spAutoFit/>
          </a:bodyPr>
          <a:lstStyle/>
          <a:p>
            <a:r>
              <a:rPr lang="en-GB" b="1"/>
              <a:t>Linking Attachment Theory Bowlby (1969); Ainsworth et al.(1978) And Piaget’s(1952) Cognitive Development</a:t>
            </a:r>
          </a:p>
          <a:p>
            <a:endParaRPr lang="en-GB" b="1"/>
          </a:p>
          <a:p>
            <a:endParaRPr lang="en-GB" b="1"/>
          </a:p>
          <a:p>
            <a:endParaRPr lang="en-GB"/>
          </a:p>
          <a:p>
            <a:r>
              <a:rPr lang="en-GB"/>
              <a:t>John Bowlby’s attachment theory explains that close emotional bonds between babies and their caregivers are important for healthy emotional survival, learn and develop thinking skills by exploring and interacting (Bowlby, 1969). His ideas were shaped by Jean Piaget’s cognitive development theory, which explains that children learn and develop thinking skills by exploring and interacting with their environment (Piaget, 1952).</a:t>
            </a:r>
          </a:p>
          <a:p>
            <a:endParaRPr lang="en-GB"/>
          </a:p>
          <a:p>
            <a:r>
              <a:rPr lang="en-GB"/>
              <a:t>Both theories suggest early relationships play a key role in children’s emotional and cognitive improvement. Bowlby focused on emotional attachment, while Piaget was more focused on thinking and learning. Linking their work together helps us understand child development. </a:t>
            </a:r>
          </a:p>
          <a:p>
            <a:endParaRPr lang="en-GB"/>
          </a:p>
          <a:p>
            <a:endParaRPr lang="en-GB"/>
          </a:p>
          <a:p>
            <a:r>
              <a:rPr lang="en-GB"/>
              <a:t>Early emotional relationships support children’s cognitive development </a:t>
            </a:r>
            <a:r>
              <a:rPr lang="en-GB">
                <a:hlinkClick r:id="rId2"/>
              </a:rPr>
              <a:t>Help for early years providers : Get help for your setting</a:t>
            </a:r>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4" name="Slide Number Placeholder 3">
            <a:extLst>
              <a:ext uri="{FF2B5EF4-FFF2-40B4-BE49-F238E27FC236}">
                <a16:creationId xmlns:a16="http://schemas.microsoft.com/office/drawing/2014/main" id="{78D1221E-FF61-50AD-804D-020B4BC45F5A}"/>
              </a:ext>
            </a:extLst>
          </p:cNvPr>
          <p:cNvSpPr>
            <a:spLocks noGrp="1"/>
          </p:cNvSpPr>
          <p:nvPr>
            <p:ph type="sldNum" sz="quarter" idx="12"/>
          </p:nvPr>
        </p:nvSpPr>
        <p:spPr/>
        <p:txBody>
          <a:bodyPr/>
          <a:lstStyle/>
          <a:p>
            <a:fld id="{8FDBFFB2-86D9-4B8F-A59A-553A60B94BBE}" type="slidenum">
              <a:rPr lang="en-US"/>
              <a:t>3</a:t>
            </a:fld>
            <a:endParaRPr lang="en-US"/>
          </a:p>
        </p:txBody>
      </p:sp>
    </p:spTree>
    <p:extLst>
      <p:ext uri="{BB962C8B-B14F-4D97-AF65-F5344CB8AC3E}">
        <p14:creationId xmlns:p14="http://schemas.microsoft.com/office/powerpoint/2010/main" val="1716952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94A168-6935-CB49-1729-0A52A8229DFE}"/>
              </a:ext>
            </a:extLst>
          </p:cNvPr>
          <p:cNvSpPr txBox="1"/>
          <p:nvPr/>
        </p:nvSpPr>
        <p:spPr>
          <a:xfrm>
            <a:off x="344086" y="845127"/>
            <a:ext cx="6473306" cy="3416320"/>
          </a:xfrm>
          <a:prstGeom prst="rect">
            <a:avLst/>
          </a:prstGeom>
          <a:noFill/>
        </p:spPr>
        <p:txBody>
          <a:bodyPr wrap="square" lIns="91440" tIns="45720" rIns="91440" bIns="45720" rtlCol="0" anchor="t">
            <a:spAutoFit/>
          </a:bodyPr>
          <a:lstStyle/>
          <a:p>
            <a:r>
              <a:rPr lang="en-GB" b="1"/>
              <a:t>Main Points Of The Case</a:t>
            </a:r>
          </a:p>
          <a:p>
            <a:endParaRPr lang="en-GB" b="1"/>
          </a:p>
          <a:p>
            <a:endParaRPr lang="en-GB"/>
          </a:p>
          <a:p>
            <a:r>
              <a:rPr lang="en-GB"/>
              <a:t>Jenny is 16 years old</a:t>
            </a:r>
          </a:p>
          <a:p>
            <a:endParaRPr lang="en-GB"/>
          </a:p>
          <a:p>
            <a:r>
              <a:rPr lang="en-GB"/>
              <a:t>Father died at 11</a:t>
            </a:r>
          </a:p>
          <a:p>
            <a:endParaRPr lang="en-GB"/>
          </a:p>
          <a:p>
            <a:r>
              <a:rPr lang="en-GB"/>
              <a:t>Caring for mother 5 years</a:t>
            </a:r>
          </a:p>
          <a:p>
            <a:endParaRPr lang="en-GB"/>
          </a:p>
          <a:p>
            <a:r>
              <a:rPr lang="en-GB"/>
              <a:t>Long – term emotional and practical responsibility</a:t>
            </a:r>
          </a:p>
          <a:p>
            <a:endParaRPr lang="en-GB"/>
          </a:p>
          <a:p>
            <a:endParaRPr lang="en-GB"/>
          </a:p>
        </p:txBody>
      </p:sp>
      <p:sp>
        <p:nvSpPr>
          <p:cNvPr id="4" name="Slide Number Placeholder 3">
            <a:extLst>
              <a:ext uri="{FF2B5EF4-FFF2-40B4-BE49-F238E27FC236}">
                <a16:creationId xmlns:a16="http://schemas.microsoft.com/office/drawing/2014/main" id="{5B2B2FE1-F2C7-45E8-9E81-E347C278E106}"/>
              </a:ext>
            </a:extLst>
          </p:cNvPr>
          <p:cNvSpPr>
            <a:spLocks noGrp="1"/>
          </p:cNvSpPr>
          <p:nvPr>
            <p:ph type="sldNum" sz="quarter" idx="12"/>
          </p:nvPr>
        </p:nvSpPr>
        <p:spPr/>
        <p:txBody>
          <a:bodyPr/>
          <a:lstStyle/>
          <a:p>
            <a:fld id="{8FDBFFB2-86D9-4B8F-A59A-553A60B94BBE}" type="slidenum">
              <a:rPr lang="en-US"/>
              <a:t>4</a:t>
            </a:fld>
            <a:endParaRPr lang="en-US"/>
          </a:p>
        </p:txBody>
      </p:sp>
    </p:spTree>
    <p:extLst>
      <p:ext uri="{BB962C8B-B14F-4D97-AF65-F5344CB8AC3E}">
        <p14:creationId xmlns:p14="http://schemas.microsoft.com/office/powerpoint/2010/main" val="615066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8CF499-1373-CF0C-3C7F-97DD079E7D06}"/>
              </a:ext>
            </a:extLst>
          </p:cNvPr>
          <p:cNvSpPr txBox="1"/>
          <p:nvPr/>
        </p:nvSpPr>
        <p:spPr>
          <a:xfrm>
            <a:off x="257298" y="863929"/>
            <a:ext cx="7418521" cy="7848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Attachment Theory</a:t>
            </a:r>
            <a:r>
              <a:rPr lang="en-US"/>
              <a:t> </a:t>
            </a:r>
            <a:r>
              <a:rPr lang="en-US" b="1"/>
              <a:t>Bowlby (1969)</a:t>
            </a:r>
          </a:p>
          <a:p>
            <a:endParaRPr lang="en-US"/>
          </a:p>
          <a:p>
            <a:r>
              <a:rPr lang="en-US"/>
              <a:t>Emotional bond with caregiver</a:t>
            </a:r>
          </a:p>
          <a:p>
            <a:endParaRPr lang="en-US"/>
          </a:p>
          <a:p>
            <a:r>
              <a:rPr lang="en-US"/>
              <a:t>Secure resilience</a:t>
            </a:r>
          </a:p>
          <a:p>
            <a:endParaRPr lang="en-US"/>
          </a:p>
          <a:p>
            <a:r>
              <a:rPr lang="en-US"/>
              <a:t>Disrupted  anxiety/ insecurity</a:t>
            </a:r>
          </a:p>
          <a:p>
            <a:endParaRPr lang="en-US"/>
          </a:p>
          <a:p>
            <a:r>
              <a:rPr lang="en-US"/>
              <a:t>Influences later emotional development</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4" name="Slide Number Placeholder 3">
            <a:extLst>
              <a:ext uri="{FF2B5EF4-FFF2-40B4-BE49-F238E27FC236}">
                <a16:creationId xmlns:a16="http://schemas.microsoft.com/office/drawing/2014/main" id="{0D53F234-5438-5462-6171-374C4DBF963E}"/>
              </a:ext>
            </a:extLst>
          </p:cNvPr>
          <p:cNvSpPr>
            <a:spLocks noGrp="1"/>
          </p:cNvSpPr>
          <p:nvPr>
            <p:ph type="sldNum" sz="quarter" idx="12"/>
          </p:nvPr>
        </p:nvSpPr>
        <p:spPr/>
        <p:txBody>
          <a:bodyPr/>
          <a:lstStyle/>
          <a:p>
            <a:fld id="{8FDBFFB2-86D9-4B8F-A59A-553A60B94BBE}" type="slidenum">
              <a:rPr lang="en-US"/>
              <a:t>5</a:t>
            </a:fld>
            <a:endParaRPr lang="en-US"/>
          </a:p>
        </p:txBody>
      </p:sp>
    </p:spTree>
    <p:extLst>
      <p:ext uri="{BB962C8B-B14F-4D97-AF65-F5344CB8AC3E}">
        <p14:creationId xmlns:p14="http://schemas.microsoft.com/office/powerpoint/2010/main" val="374682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FC957B-C10D-068B-93A0-B5AAE3C4CA26}"/>
              </a:ext>
            </a:extLst>
          </p:cNvPr>
          <p:cNvSpPr txBox="1"/>
          <p:nvPr/>
        </p:nvSpPr>
        <p:spPr>
          <a:xfrm>
            <a:off x="536863" y="640772"/>
            <a:ext cx="6871854" cy="7571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Piaget (1952),  Cognitive Development</a:t>
            </a:r>
          </a:p>
          <a:p>
            <a:endParaRPr lang="en-US"/>
          </a:p>
          <a:p>
            <a:endParaRPr lang="en-US"/>
          </a:p>
          <a:p>
            <a:r>
              <a:rPr lang="en-US"/>
              <a:t>Age 11 + =  Formal Operational Stage</a:t>
            </a:r>
          </a:p>
          <a:p>
            <a:endParaRPr lang="en-US"/>
          </a:p>
          <a:p>
            <a:r>
              <a:rPr lang="en-US"/>
              <a:t>Abstract thinking and future planning</a:t>
            </a:r>
          </a:p>
          <a:p>
            <a:endParaRPr lang="en-US"/>
          </a:p>
          <a:p>
            <a:r>
              <a:rPr lang="en-US"/>
              <a:t>Identity formation</a:t>
            </a:r>
          </a:p>
          <a:p>
            <a:endParaRPr lang="en-US"/>
          </a:p>
          <a:p>
            <a:r>
              <a:rPr lang="en-US"/>
              <a:t>Needs learning, independence, social life  </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4" name="Slide Number Placeholder 3">
            <a:extLst>
              <a:ext uri="{FF2B5EF4-FFF2-40B4-BE49-F238E27FC236}">
                <a16:creationId xmlns:a16="http://schemas.microsoft.com/office/drawing/2014/main" id="{45D3B869-ADD5-7FF5-8EAD-243683559C89}"/>
              </a:ext>
            </a:extLst>
          </p:cNvPr>
          <p:cNvSpPr>
            <a:spLocks noGrp="1"/>
          </p:cNvSpPr>
          <p:nvPr>
            <p:ph type="sldNum" sz="quarter" idx="12"/>
          </p:nvPr>
        </p:nvSpPr>
        <p:spPr/>
        <p:txBody>
          <a:bodyPr/>
          <a:lstStyle/>
          <a:p>
            <a:fld id="{8FDBFFB2-86D9-4B8F-A59A-553A60B94BBE}" type="slidenum">
              <a:rPr lang="en-US"/>
              <a:t>6</a:t>
            </a:fld>
            <a:endParaRPr lang="en-US"/>
          </a:p>
        </p:txBody>
      </p:sp>
    </p:spTree>
    <p:extLst>
      <p:ext uri="{BB962C8B-B14F-4D97-AF65-F5344CB8AC3E}">
        <p14:creationId xmlns:p14="http://schemas.microsoft.com/office/powerpoint/2010/main" val="164071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7" name="Content Placeholder 14" descr="Step Up Process diagram showing 5 steps ascending" title="SmartArt">
            <a:extLst>
              <a:ext uri="{FF2B5EF4-FFF2-40B4-BE49-F238E27FC236}">
                <a16:creationId xmlns:a16="http://schemas.microsoft.com/office/drawing/2014/main" id="{618638BD-21D1-646C-8F67-71FA61C457C4}"/>
              </a:ext>
            </a:extLst>
          </p:cNvPr>
          <p:cNvGraphicFramePr>
            <a:graphicFrameLocks noGrp="1"/>
          </p:cNvGraphicFramePr>
          <p:nvPr>
            <p:ph idx="1"/>
            <p:extLst>
              <p:ext uri="{D42A27DB-BD31-4B8C-83A1-F6EECF244321}">
                <p14:modId xmlns:p14="http://schemas.microsoft.com/office/powerpoint/2010/main" val="2631361151"/>
              </p:ext>
            </p:extLst>
          </p:nvPr>
        </p:nvGraphicFramePr>
        <p:xfrm>
          <a:off x="0" y="1972369"/>
          <a:ext cx="12192000" cy="35121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8E943D87-F253-391C-687A-CDB61609860F}"/>
              </a:ext>
            </a:extLst>
          </p:cNvPr>
          <p:cNvPicPr>
            <a:picLocks noChangeAspect="1"/>
          </p:cNvPicPr>
          <p:nvPr/>
        </p:nvPicPr>
        <p:blipFill>
          <a:blip r:embed="rId7"/>
          <a:stretch>
            <a:fillRect/>
          </a:stretch>
        </p:blipFill>
        <p:spPr>
          <a:xfrm>
            <a:off x="118978" y="290206"/>
            <a:ext cx="3932261" cy="1082134"/>
          </a:xfrm>
          <a:prstGeom prst="rect">
            <a:avLst/>
          </a:prstGeom>
        </p:spPr>
      </p:pic>
      <p:pic>
        <p:nvPicPr>
          <p:cNvPr id="10" name="Picture 9">
            <a:hlinkClick r:id="rId8"/>
            <a:extLst>
              <a:ext uri="{FF2B5EF4-FFF2-40B4-BE49-F238E27FC236}">
                <a16:creationId xmlns:a16="http://schemas.microsoft.com/office/drawing/2014/main" id="{B1F0166E-CC61-8651-A57C-752414959AFF}"/>
              </a:ext>
            </a:extLst>
          </p:cNvPr>
          <p:cNvPicPr>
            <a:picLocks noChangeAspect="1"/>
          </p:cNvPicPr>
          <p:nvPr/>
        </p:nvPicPr>
        <p:blipFill>
          <a:blip r:embed="rId9"/>
          <a:stretch>
            <a:fillRect/>
          </a:stretch>
        </p:blipFill>
        <p:spPr>
          <a:xfrm>
            <a:off x="0" y="3481340"/>
            <a:ext cx="2941983" cy="1005927"/>
          </a:xfrm>
          <a:prstGeom prst="rect">
            <a:avLst/>
          </a:prstGeom>
        </p:spPr>
      </p:pic>
      <p:pic>
        <p:nvPicPr>
          <p:cNvPr id="12" name="Picture 11">
            <a:extLst>
              <a:ext uri="{FF2B5EF4-FFF2-40B4-BE49-F238E27FC236}">
                <a16:creationId xmlns:a16="http://schemas.microsoft.com/office/drawing/2014/main" id="{76B384FF-648F-D709-AD36-4DF9443A1EC2}"/>
              </a:ext>
            </a:extLst>
          </p:cNvPr>
          <p:cNvPicPr>
            <a:picLocks noChangeAspect="1"/>
          </p:cNvPicPr>
          <p:nvPr/>
        </p:nvPicPr>
        <p:blipFill>
          <a:blip r:embed="rId10"/>
          <a:stretch>
            <a:fillRect/>
          </a:stretch>
        </p:blipFill>
        <p:spPr>
          <a:xfrm>
            <a:off x="2941983" y="2590943"/>
            <a:ext cx="2941983" cy="996568"/>
          </a:xfrm>
          <a:prstGeom prst="rect">
            <a:avLst/>
          </a:prstGeom>
        </p:spPr>
      </p:pic>
      <p:pic>
        <p:nvPicPr>
          <p:cNvPr id="14" name="Picture 13">
            <a:extLst>
              <a:ext uri="{FF2B5EF4-FFF2-40B4-BE49-F238E27FC236}">
                <a16:creationId xmlns:a16="http://schemas.microsoft.com/office/drawing/2014/main" id="{0B0B1866-AF92-5FAC-E517-6A5A9F6543B6}"/>
              </a:ext>
            </a:extLst>
          </p:cNvPr>
          <p:cNvPicPr>
            <a:picLocks noChangeAspect="1"/>
          </p:cNvPicPr>
          <p:nvPr/>
        </p:nvPicPr>
        <p:blipFill>
          <a:blip r:embed="rId11"/>
          <a:stretch>
            <a:fillRect/>
          </a:stretch>
        </p:blipFill>
        <p:spPr>
          <a:xfrm>
            <a:off x="5883966" y="1301758"/>
            <a:ext cx="3129024" cy="1293162"/>
          </a:xfrm>
          <a:prstGeom prst="rect">
            <a:avLst/>
          </a:prstGeom>
        </p:spPr>
      </p:pic>
      <p:pic>
        <p:nvPicPr>
          <p:cNvPr id="17" name="Picture 16">
            <a:extLst>
              <a:ext uri="{FF2B5EF4-FFF2-40B4-BE49-F238E27FC236}">
                <a16:creationId xmlns:a16="http://schemas.microsoft.com/office/drawing/2014/main" id="{42D381DA-530F-EFA6-12B5-045FC65C378B}"/>
              </a:ext>
            </a:extLst>
          </p:cNvPr>
          <p:cNvPicPr>
            <a:picLocks noChangeAspect="1"/>
          </p:cNvPicPr>
          <p:nvPr/>
        </p:nvPicPr>
        <p:blipFill>
          <a:blip r:embed="rId12"/>
          <a:stretch>
            <a:fillRect/>
          </a:stretch>
        </p:blipFill>
        <p:spPr>
          <a:xfrm>
            <a:off x="9012990" y="290206"/>
            <a:ext cx="3060032" cy="1095058"/>
          </a:xfrm>
          <a:prstGeom prst="rect">
            <a:avLst/>
          </a:prstGeom>
        </p:spPr>
      </p:pic>
      <p:sp>
        <p:nvSpPr>
          <p:cNvPr id="28" name="Isosceles Triangle 27">
            <a:extLst>
              <a:ext uri="{FF2B5EF4-FFF2-40B4-BE49-F238E27FC236}">
                <a16:creationId xmlns:a16="http://schemas.microsoft.com/office/drawing/2014/main" id="{08504F30-CBC8-D5CD-F099-1A2B0909197C}"/>
              </a:ext>
            </a:extLst>
          </p:cNvPr>
          <p:cNvSpPr/>
          <p:nvPr/>
        </p:nvSpPr>
        <p:spPr>
          <a:xfrm>
            <a:off x="9548050" y="2195052"/>
            <a:ext cx="434248" cy="395891"/>
          </a:xfrm>
          <a:prstGeom prst="triangle">
            <a:avLst>
              <a:gd name="adj" fmla="val 100000"/>
            </a:avLst>
          </a:pr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33" name="Slide Number Placeholder 32">
            <a:extLst>
              <a:ext uri="{FF2B5EF4-FFF2-40B4-BE49-F238E27FC236}">
                <a16:creationId xmlns:a16="http://schemas.microsoft.com/office/drawing/2014/main" id="{CFF840F3-654E-416F-50CD-F16232BEA0A5}"/>
              </a:ext>
            </a:extLst>
          </p:cNvPr>
          <p:cNvSpPr>
            <a:spLocks noGrp="1"/>
          </p:cNvSpPr>
          <p:nvPr>
            <p:ph type="sldNum" sz="quarter" idx="12"/>
          </p:nvPr>
        </p:nvSpPr>
        <p:spPr/>
        <p:txBody>
          <a:bodyPr/>
          <a:lstStyle/>
          <a:p>
            <a:fld id="{8FDBFFB2-86D9-4B8F-A59A-553A60B94BBE}" type="slidenum">
              <a:rPr lang="en-US"/>
              <a:t>7</a:t>
            </a:fld>
            <a:endParaRPr lang="en-US"/>
          </a:p>
        </p:txBody>
      </p:sp>
    </p:spTree>
    <p:extLst>
      <p:ext uri="{BB962C8B-B14F-4D97-AF65-F5344CB8AC3E}">
        <p14:creationId xmlns:p14="http://schemas.microsoft.com/office/powerpoint/2010/main" val="1962506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D18C5F8A-236B-E9E6-8EDE-BED57BAB97F5}"/>
              </a:ext>
            </a:extLst>
          </p:cNvPr>
          <p:cNvSpPr txBox="1"/>
          <p:nvPr/>
        </p:nvSpPr>
        <p:spPr>
          <a:xfrm>
            <a:off x="117764" y="370115"/>
            <a:ext cx="6544238" cy="5909310"/>
          </a:xfrm>
          <a:prstGeom prst="rect">
            <a:avLst/>
          </a:prstGeom>
          <a:noFill/>
        </p:spPr>
        <p:txBody>
          <a:bodyPr wrap="square" lIns="91440" tIns="45720" rIns="91440" bIns="45720" rtlCol="0" anchor="t">
            <a:spAutoFit/>
          </a:bodyPr>
          <a:lstStyle/>
          <a:p>
            <a:r>
              <a:rPr lang="en-GB" b="1"/>
              <a:t>Impact on Jenny's Emotions</a:t>
            </a:r>
          </a:p>
          <a:p>
            <a:endParaRPr lang="en-GB"/>
          </a:p>
          <a:p>
            <a:r>
              <a:rPr lang="en-GB"/>
              <a:t>Bereavement disturbed security</a:t>
            </a:r>
          </a:p>
          <a:p>
            <a:endParaRPr lang="en-GB"/>
          </a:p>
          <a:p>
            <a:r>
              <a:rPr lang="en-GB"/>
              <a:t>Parentification from caring role</a:t>
            </a:r>
          </a:p>
          <a:p>
            <a:endParaRPr lang="en-GB"/>
          </a:p>
          <a:p>
            <a:r>
              <a:rPr lang="en-GB"/>
              <a:t>Stress, anxiety, reduced emotional expression</a:t>
            </a:r>
          </a:p>
          <a:p>
            <a:endParaRPr lang="en-GB"/>
          </a:p>
          <a:p>
            <a:r>
              <a:rPr lang="en-GB"/>
              <a:t>Possible insecure attachment</a:t>
            </a:r>
          </a:p>
          <a:p>
            <a:endParaRPr lang="en-GB"/>
          </a:p>
          <a:p>
            <a:endParaRPr lang="en-GB" b="1"/>
          </a:p>
          <a:p>
            <a:endParaRPr lang="en-GB"/>
          </a:p>
          <a:p>
            <a:endParaRPr lang="en-GB"/>
          </a:p>
          <a:p>
            <a:r>
              <a:rPr lang="en-GB"/>
              <a:t> </a:t>
            </a:r>
          </a:p>
          <a:p>
            <a:endParaRPr lang="en-GB" b="1"/>
          </a:p>
          <a:p>
            <a:endParaRPr lang="en-GB"/>
          </a:p>
          <a:p>
            <a:endParaRPr lang="en-GB"/>
          </a:p>
          <a:p>
            <a:endParaRPr lang="en-GB"/>
          </a:p>
          <a:p>
            <a:endParaRPr lang="en-GB"/>
          </a:p>
          <a:p>
            <a:endParaRPr lang="en-GB"/>
          </a:p>
          <a:p>
            <a:endParaRPr lang="en-GB"/>
          </a:p>
        </p:txBody>
      </p:sp>
      <p:sp>
        <p:nvSpPr>
          <p:cNvPr id="2" name="Slide Number Placeholder 1">
            <a:extLst>
              <a:ext uri="{FF2B5EF4-FFF2-40B4-BE49-F238E27FC236}">
                <a16:creationId xmlns:a16="http://schemas.microsoft.com/office/drawing/2014/main" id="{F57D20CD-2955-76B2-1F88-6888A4F97A79}"/>
              </a:ext>
            </a:extLst>
          </p:cNvPr>
          <p:cNvSpPr>
            <a:spLocks noGrp="1"/>
          </p:cNvSpPr>
          <p:nvPr>
            <p:ph type="sldNum" sz="quarter" idx="12"/>
          </p:nvPr>
        </p:nvSpPr>
        <p:spPr/>
        <p:txBody>
          <a:bodyPr/>
          <a:lstStyle/>
          <a:p>
            <a:fld id="{8FDBFFB2-86D9-4B8F-A59A-553A60B94BBE}" type="slidenum">
              <a:rPr lang="en-US"/>
              <a:t>8</a:t>
            </a:fld>
            <a:endParaRPr lang="en-US"/>
          </a:p>
        </p:txBody>
      </p:sp>
    </p:spTree>
    <p:extLst>
      <p:ext uri="{BB962C8B-B14F-4D97-AF65-F5344CB8AC3E}">
        <p14:creationId xmlns:p14="http://schemas.microsoft.com/office/powerpoint/2010/main" val="3003505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7AB016-93C0-1073-6E01-815C7CB9594C}"/>
              </a:ext>
            </a:extLst>
          </p:cNvPr>
          <p:cNvSpPr txBox="1"/>
          <p:nvPr/>
        </p:nvSpPr>
        <p:spPr>
          <a:xfrm>
            <a:off x="107373" y="317170"/>
            <a:ext cx="6414654" cy="108952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Cognitive Impact on Jenny</a:t>
            </a:r>
          </a:p>
          <a:p>
            <a:endParaRPr lang="en-US" b="1"/>
          </a:p>
          <a:p>
            <a:r>
              <a:rPr lang="en-US"/>
              <a:t>Pressure to be emotionally strong and responsible</a:t>
            </a:r>
          </a:p>
          <a:p>
            <a:endParaRPr lang="en-US"/>
          </a:p>
          <a:p>
            <a:r>
              <a:rPr lang="en-US"/>
              <a:t>Limited friendships and peer interaction social development</a:t>
            </a:r>
          </a:p>
          <a:p>
            <a:endParaRPr lang="en-US"/>
          </a:p>
          <a:p>
            <a:r>
              <a:rPr lang="en-US"/>
              <a:t>Reduced school focus</a:t>
            </a:r>
          </a:p>
          <a:p>
            <a:endParaRPr lang="en-US"/>
          </a:p>
          <a:p>
            <a:r>
              <a:rPr lang="en-US"/>
              <a:t>Difficulty of future planning</a:t>
            </a:r>
          </a:p>
          <a:p>
            <a:endParaRPr lang="en-US"/>
          </a:p>
          <a:p>
            <a:r>
              <a:rPr lang="en-US"/>
              <a:t>Reduced opportunity for independence and self – identity</a:t>
            </a:r>
          </a:p>
          <a:p>
            <a:endParaRPr lang="en-US"/>
          </a:p>
          <a:p>
            <a:r>
              <a:rPr lang="en-US"/>
              <a:t>Schemas by early giving influenced cognitive development</a:t>
            </a:r>
          </a:p>
          <a:p>
            <a:endParaRPr lang="en-US" b="1"/>
          </a:p>
          <a:p>
            <a:endParaRPr lang="en-US" b="1"/>
          </a:p>
          <a:p>
            <a:r>
              <a:rPr lang="en-US" b="1"/>
              <a:t>Stress affects concentration and decisions</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3" name="Slide Number Placeholder 2">
            <a:extLst>
              <a:ext uri="{FF2B5EF4-FFF2-40B4-BE49-F238E27FC236}">
                <a16:creationId xmlns:a16="http://schemas.microsoft.com/office/drawing/2014/main" id="{8539E596-44A3-53EB-FE9A-43BCD445A7E1}"/>
              </a:ext>
            </a:extLst>
          </p:cNvPr>
          <p:cNvSpPr>
            <a:spLocks noGrp="1"/>
          </p:cNvSpPr>
          <p:nvPr>
            <p:ph type="sldNum" sz="quarter" idx="12"/>
          </p:nvPr>
        </p:nvSpPr>
        <p:spPr/>
        <p:txBody>
          <a:bodyPr/>
          <a:lstStyle/>
          <a:p>
            <a:fld id="{8FDBFFB2-86D9-4B8F-A59A-553A60B94BBE}" type="slidenum">
              <a:rPr lang="en-US"/>
              <a:t>9</a:t>
            </a:fld>
            <a:endParaRPr lang="en-US"/>
          </a:p>
        </p:txBody>
      </p:sp>
    </p:spTree>
    <p:extLst>
      <p:ext uri="{BB962C8B-B14F-4D97-AF65-F5344CB8AC3E}">
        <p14:creationId xmlns:p14="http://schemas.microsoft.com/office/powerpoint/2010/main" val="2225927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6342F0-83DA-1307-BDE2-94DA674CF5D1}"/>
              </a:ext>
            </a:extLst>
          </p:cNvPr>
          <p:cNvSpPr txBox="1"/>
          <p:nvPr/>
        </p:nvSpPr>
        <p:spPr>
          <a:xfrm>
            <a:off x="471055" y="129309"/>
            <a:ext cx="10316550" cy="10064294"/>
          </a:xfrm>
          <a:prstGeom prst="rect">
            <a:avLst/>
          </a:prstGeom>
          <a:noFill/>
        </p:spPr>
        <p:txBody>
          <a:bodyPr wrap="square" lIns="91440" tIns="45720" rIns="91440" bIns="45720" rtlCol="0" anchor="t">
            <a:spAutoFit/>
          </a:bodyPr>
          <a:lstStyle/>
          <a:p>
            <a:r>
              <a:rPr lang="en-GB" b="1"/>
              <a:t>Schemas In Jenny’s Experiences</a:t>
            </a:r>
          </a:p>
          <a:p>
            <a:endParaRPr lang="en-GB" b="1"/>
          </a:p>
          <a:p>
            <a:endParaRPr lang="en-GB" b="1"/>
          </a:p>
          <a:p>
            <a:r>
              <a:rPr lang="en-GB"/>
              <a:t>Caregiving pressure reinforces responsibility and self - sacrifice</a:t>
            </a:r>
          </a:p>
          <a:p>
            <a:r>
              <a:rPr lang="en-GB"/>
              <a:t>Experiences shape beliefs about self and relationships</a:t>
            </a:r>
          </a:p>
          <a:p>
            <a:endParaRPr lang="en-GB"/>
          </a:p>
          <a:p>
            <a:r>
              <a:rPr lang="en-GB"/>
              <a:t> </a:t>
            </a:r>
          </a:p>
          <a:p>
            <a:r>
              <a:rPr lang="en-GB" b="1"/>
              <a:t>Assimilation: </a:t>
            </a:r>
            <a:r>
              <a:rPr lang="en-GB"/>
              <a:t>fitting new experiences into present beliefs </a:t>
            </a:r>
          </a:p>
          <a:p>
            <a:endParaRPr lang="en-GB"/>
          </a:p>
          <a:p>
            <a:r>
              <a:rPr lang="en-GB" b="1"/>
              <a:t>Accommodation: </a:t>
            </a:r>
            <a:r>
              <a:rPr lang="en-GB"/>
              <a:t>beliefs changed through support </a:t>
            </a:r>
          </a:p>
          <a:p>
            <a:endParaRPr lang="en-GB"/>
          </a:p>
          <a:p>
            <a:r>
              <a:rPr lang="en-GB"/>
              <a:t>Support with emotional and stable relationships could begin change of self-value and independence for Jenny</a:t>
            </a:r>
          </a:p>
          <a:p>
            <a:endParaRPr lang="en-GB"/>
          </a:p>
          <a:p>
            <a:r>
              <a:rPr lang="en-GB" b="1"/>
              <a:t>This shows schemas can change with support.</a:t>
            </a:r>
          </a:p>
          <a:p>
            <a:endParaRPr lang="en-GB"/>
          </a:p>
          <a:p>
            <a:endParaRPr lang="en-GB"/>
          </a:p>
          <a:p>
            <a:r>
              <a:rPr lang="en-GB"/>
              <a:t> </a:t>
            </a:r>
          </a:p>
          <a:p>
            <a:r>
              <a:rPr lang="en-GB"/>
              <a:t> </a:t>
            </a:r>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2" name="Slide Number Placeholder 1">
            <a:extLst>
              <a:ext uri="{FF2B5EF4-FFF2-40B4-BE49-F238E27FC236}">
                <a16:creationId xmlns:a16="http://schemas.microsoft.com/office/drawing/2014/main" id="{3A969CBF-9FDB-7DE4-3ABD-2EDBD29A10A3}"/>
              </a:ext>
            </a:extLst>
          </p:cNvPr>
          <p:cNvSpPr>
            <a:spLocks noGrp="1"/>
          </p:cNvSpPr>
          <p:nvPr>
            <p:ph type="sldNum" sz="quarter" idx="12"/>
          </p:nvPr>
        </p:nvSpPr>
        <p:spPr/>
        <p:txBody>
          <a:bodyPr/>
          <a:lstStyle/>
          <a:p>
            <a:fld id="{8FDBFFB2-86D9-4B8F-A59A-553A60B94BBE}" type="slidenum">
              <a:rPr lang="en-US"/>
              <a:t>10</a:t>
            </a:fld>
            <a:endParaRPr lang="en-US"/>
          </a:p>
        </p:txBody>
      </p:sp>
    </p:spTree>
    <p:extLst>
      <p:ext uri="{BB962C8B-B14F-4D97-AF65-F5344CB8AC3E}">
        <p14:creationId xmlns:p14="http://schemas.microsoft.com/office/powerpoint/2010/main" val="3225706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6E6836-A4E0-01F9-F9DB-0405D9792641}"/>
              </a:ext>
            </a:extLst>
          </p:cNvPr>
          <p:cNvSpPr txBox="1"/>
          <p:nvPr/>
        </p:nvSpPr>
        <p:spPr>
          <a:xfrm>
            <a:off x="1701478" y="1689904"/>
            <a:ext cx="8947231" cy="1477328"/>
          </a:xfrm>
          <a:prstGeom prst="rect">
            <a:avLst/>
          </a:prstGeom>
          <a:noFill/>
        </p:spPr>
        <p:txBody>
          <a:bodyPr wrap="square" rtlCol="0">
            <a:spAutoFit/>
          </a:bodyPr>
          <a:lstStyle/>
          <a:p>
            <a:r>
              <a:rPr lang="en-GB"/>
              <a:t>Attachment theory helps explain resilience in children but mainly focuses on relationships with primary caregivers and seeking comfort when distressed (Fonagy et al., 1994; Waters et al., 2005). However, children develop within wider social systems, and a sense of belonging to family, friends, schools, and communities is also essential for resilience (Bronfenbrenner, 1979; Hart et al., 2008).</a:t>
            </a:r>
          </a:p>
        </p:txBody>
      </p:sp>
      <p:sp>
        <p:nvSpPr>
          <p:cNvPr id="2" name="Slide Number Placeholder 1">
            <a:extLst>
              <a:ext uri="{FF2B5EF4-FFF2-40B4-BE49-F238E27FC236}">
                <a16:creationId xmlns:a16="http://schemas.microsoft.com/office/drawing/2014/main" id="{2868DF77-8E57-6954-BD42-25569F28CC1E}"/>
              </a:ext>
            </a:extLst>
          </p:cNvPr>
          <p:cNvSpPr>
            <a:spLocks noGrp="1"/>
          </p:cNvSpPr>
          <p:nvPr>
            <p:ph type="sldNum" sz="quarter" idx="12"/>
          </p:nvPr>
        </p:nvSpPr>
        <p:spPr/>
        <p:txBody>
          <a:bodyPr/>
          <a:lstStyle/>
          <a:p>
            <a:fld id="{8FDBFFB2-86D9-4B8F-A59A-553A60B94BBE}" type="slidenum">
              <a:rPr lang="en-US"/>
              <a:t>11</a:t>
            </a:fld>
            <a:endParaRPr lang="en-US"/>
          </a:p>
        </p:txBody>
      </p:sp>
    </p:spTree>
    <p:extLst>
      <p:ext uri="{BB962C8B-B14F-4D97-AF65-F5344CB8AC3E}">
        <p14:creationId xmlns:p14="http://schemas.microsoft.com/office/powerpoint/2010/main" val="1141598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1190BE-5FA2-04E1-DCA9-7D749C889530}"/>
              </a:ext>
            </a:extLst>
          </p:cNvPr>
          <p:cNvSpPr txBox="1"/>
          <p:nvPr/>
        </p:nvSpPr>
        <p:spPr>
          <a:xfrm>
            <a:off x="588397" y="707666"/>
            <a:ext cx="10185620" cy="6186309"/>
          </a:xfrm>
          <a:prstGeom prst="rect">
            <a:avLst/>
          </a:prstGeom>
          <a:noFill/>
        </p:spPr>
        <p:txBody>
          <a:bodyPr wrap="square" lIns="91440" tIns="45720" rIns="91440" bIns="45720" rtlCol="0" anchor="t">
            <a:spAutoFit/>
          </a:bodyPr>
          <a:lstStyle/>
          <a:p>
            <a:r>
              <a:rPr lang="en-GB"/>
              <a:t>Young carers in the United Kingdom are experiencing significantly from education and psychological disadvantages due to their caring responsibilities.</a:t>
            </a:r>
          </a:p>
          <a:p>
            <a:endParaRPr lang="en-GB"/>
          </a:p>
          <a:p>
            <a:r>
              <a:rPr lang="en-GB"/>
              <a:t>Recent findings indicate many young carers spend several hours each day supporting family members which contribute to fatigue, stress and insufficient sleep (Carers Trust, 2025).</a:t>
            </a:r>
          </a:p>
          <a:p>
            <a:endParaRPr lang="en-GB"/>
          </a:p>
          <a:p>
            <a:r>
              <a:rPr lang="en-GB"/>
              <a:t>Evidence also suggests that young carers miss more school highlighting the risk of poorer academic attainment and long-term life opportunities.</a:t>
            </a:r>
          </a:p>
          <a:p>
            <a:endParaRPr lang="en-GB"/>
          </a:p>
          <a:p>
            <a:r>
              <a:rPr lang="en-GB"/>
              <a:t>These findings demonstrate caring responsibilities and reduced wellbeing in children, reinforcing early identification within schools and targeted mental-health and social support interventions (Carers Trust, 2025)</a:t>
            </a:r>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3" name="Slide Number Placeholder 2">
            <a:extLst>
              <a:ext uri="{FF2B5EF4-FFF2-40B4-BE49-F238E27FC236}">
                <a16:creationId xmlns:a16="http://schemas.microsoft.com/office/drawing/2014/main" id="{6B3C0210-5060-C919-2D32-2DD88468174F}"/>
              </a:ext>
            </a:extLst>
          </p:cNvPr>
          <p:cNvSpPr>
            <a:spLocks noGrp="1"/>
          </p:cNvSpPr>
          <p:nvPr>
            <p:ph type="sldNum" sz="quarter" idx="12"/>
          </p:nvPr>
        </p:nvSpPr>
        <p:spPr/>
        <p:txBody>
          <a:bodyPr/>
          <a:lstStyle/>
          <a:p>
            <a:fld id="{8FDBFFB2-86D9-4B8F-A59A-553A60B94BBE}" type="slidenum">
              <a:rPr lang="en-US"/>
              <a:t>12</a:t>
            </a:fld>
            <a:endParaRPr lang="en-US"/>
          </a:p>
        </p:txBody>
      </p:sp>
    </p:spTree>
    <p:extLst>
      <p:ext uri="{BB962C8B-B14F-4D97-AF65-F5344CB8AC3E}">
        <p14:creationId xmlns:p14="http://schemas.microsoft.com/office/powerpoint/2010/main" val="2564494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77C30D-B0E2-0A6A-C22E-3286513772E5}"/>
              </a:ext>
            </a:extLst>
          </p:cNvPr>
          <p:cNvSpPr txBox="1"/>
          <p:nvPr/>
        </p:nvSpPr>
        <p:spPr>
          <a:xfrm>
            <a:off x="159533" y="1060391"/>
            <a:ext cx="5933265" cy="75971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Linking the Theories</a:t>
            </a:r>
          </a:p>
          <a:p>
            <a:endParaRPr lang="en-US"/>
          </a:p>
          <a:p>
            <a:endParaRPr lang="en-US"/>
          </a:p>
          <a:p>
            <a:r>
              <a:rPr lang="en-US"/>
              <a:t>Attachment  -- emotional stress</a:t>
            </a:r>
          </a:p>
          <a:p>
            <a:endParaRPr lang="en-US"/>
          </a:p>
          <a:p>
            <a:r>
              <a:rPr lang="en-US"/>
              <a:t>Piaget -- thinking and identity</a:t>
            </a:r>
          </a:p>
          <a:p>
            <a:endParaRPr lang="en-US"/>
          </a:p>
          <a:p>
            <a:r>
              <a:rPr lang="en-US"/>
              <a:t>Emotional insecurity limits cognitive growth</a:t>
            </a:r>
          </a:p>
          <a:p>
            <a:endParaRPr lang="en-US"/>
          </a:p>
          <a:p>
            <a:r>
              <a:rPr lang="en-US"/>
              <a:t>Together = holistic understanding</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3" name="Slide Number Placeholder 2">
            <a:extLst>
              <a:ext uri="{FF2B5EF4-FFF2-40B4-BE49-F238E27FC236}">
                <a16:creationId xmlns:a16="http://schemas.microsoft.com/office/drawing/2014/main" id="{FBB520D5-2F19-8814-0A9D-B0856894B55F}"/>
              </a:ext>
            </a:extLst>
          </p:cNvPr>
          <p:cNvSpPr>
            <a:spLocks noGrp="1"/>
          </p:cNvSpPr>
          <p:nvPr>
            <p:ph type="sldNum" sz="quarter" idx="12"/>
          </p:nvPr>
        </p:nvSpPr>
        <p:spPr/>
        <p:txBody>
          <a:bodyPr/>
          <a:lstStyle/>
          <a:p>
            <a:fld id="{8FDBFFB2-86D9-4B8F-A59A-553A60B94BBE}" type="slidenum">
              <a:rPr lang="en-US"/>
              <a:t>13</a:t>
            </a:fld>
            <a:endParaRPr lang="en-US"/>
          </a:p>
        </p:txBody>
      </p:sp>
    </p:spTree>
    <p:extLst>
      <p:ext uri="{BB962C8B-B14F-4D97-AF65-F5344CB8AC3E}">
        <p14:creationId xmlns:p14="http://schemas.microsoft.com/office/powerpoint/2010/main" val="1863294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DDDCC0F-9E2F-B47F-548B-83F3F65198F4}"/>
              </a:ext>
            </a:extLst>
          </p:cNvPr>
          <p:cNvSpPr txBox="1"/>
          <p:nvPr/>
        </p:nvSpPr>
        <p:spPr>
          <a:xfrm>
            <a:off x="220749" y="278246"/>
            <a:ext cx="8039100" cy="4801314"/>
          </a:xfrm>
          <a:prstGeom prst="rect">
            <a:avLst/>
          </a:prstGeom>
          <a:noFill/>
        </p:spPr>
        <p:txBody>
          <a:bodyPr wrap="square" lIns="91440" tIns="45720" rIns="91440" bIns="45720" rtlCol="0" anchor="t">
            <a:spAutoFit/>
          </a:bodyPr>
          <a:lstStyle/>
          <a:p>
            <a:r>
              <a:rPr lang="en-GB" b="1"/>
              <a:t>Biological and Environmental Influences</a:t>
            </a:r>
            <a:endParaRPr lang="en-GB"/>
          </a:p>
          <a:p>
            <a:r>
              <a:rPr lang="en-GB"/>
              <a:t>Biological (Nature):</a:t>
            </a:r>
          </a:p>
          <a:p>
            <a:endParaRPr lang="en-GB"/>
          </a:p>
          <a:p>
            <a:r>
              <a:rPr lang="en-GB"/>
              <a:t>Adolescent brain still developing</a:t>
            </a:r>
          </a:p>
          <a:p>
            <a:r>
              <a:rPr lang="en-GB"/>
              <a:t>(managing emotional responses)</a:t>
            </a:r>
          </a:p>
          <a:p>
            <a:endParaRPr lang="en-GB"/>
          </a:p>
          <a:p>
            <a:r>
              <a:rPr lang="en-GB"/>
              <a:t>Stress can affect mental health and sleep</a:t>
            </a:r>
          </a:p>
          <a:p>
            <a:endParaRPr lang="en-GB"/>
          </a:p>
          <a:p>
            <a:r>
              <a:rPr lang="en-GB"/>
              <a:t>Environmental (Nurture):</a:t>
            </a:r>
          </a:p>
          <a:p>
            <a:endParaRPr lang="en-GB"/>
          </a:p>
          <a:p>
            <a:r>
              <a:rPr lang="en-GB"/>
              <a:t>Bereavement and caregiving responsibilities</a:t>
            </a:r>
          </a:p>
          <a:p>
            <a:r>
              <a:rPr lang="en-GB"/>
              <a:t>Ongoing emotional strain and tasks</a:t>
            </a:r>
          </a:p>
          <a:p>
            <a:r>
              <a:rPr lang="en-GB"/>
              <a:t>Limited external support</a:t>
            </a:r>
          </a:p>
          <a:p>
            <a:endParaRPr lang="en-GB"/>
          </a:p>
          <a:p>
            <a:endParaRPr lang="en-GB"/>
          </a:p>
          <a:p>
            <a:endParaRPr lang="en-GB"/>
          </a:p>
          <a:p>
            <a:endParaRPr lang="en-GB"/>
          </a:p>
        </p:txBody>
      </p:sp>
      <p:sp>
        <p:nvSpPr>
          <p:cNvPr id="2" name="Slide Number Placeholder 1">
            <a:extLst>
              <a:ext uri="{FF2B5EF4-FFF2-40B4-BE49-F238E27FC236}">
                <a16:creationId xmlns:a16="http://schemas.microsoft.com/office/drawing/2014/main" id="{53F6B525-4A69-5507-CE8F-4307F0E5C12B}"/>
              </a:ext>
            </a:extLst>
          </p:cNvPr>
          <p:cNvSpPr>
            <a:spLocks noGrp="1"/>
          </p:cNvSpPr>
          <p:nvPr>
            <p:ph type="sldNum" sz="quarter" idx="12"/>
          </p:nvPr>
        </p:nvSpPr>
        <p:spPr/>
        <p:txBody>
          <a:bodyPr/>
          <a:lstStyle/>
          <a:p>
            <a:fld id="{8FDBFFB2-86D9-4B8F-A59A-553A60B94BBE}" type="slidenum">
              <a:rPr lang="en-US"/>
              <a:t>14</a:t>
            </a:fld>
            <a:endParaRPr lang="en-US"/>
          </a:p>
        </p:txBody>
      </p:sp>
    </p:spTree>
    <p:extLst>
      <p:ext uri="{BB962C8B-B14F-4D97-AF65-F5344CB8AC3E}">
        <p14:creationId xmlns:p14="http://schemas.microsoft.com/office/powerpoint/2010/main" val="973425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27ED19-E35F-EF63-FFCB-868EEAE264CA}"/>
              </a:ext>
            </a:extLst>
          </p:cNvPr>
          <p:cNvSpPr txBox="1"/>
          <p:nvPr/>
        </p:nvSpPr>
        <p:spPr>
          <a:xfrm>
            <a:off x="135173" y="111318"/>
            <a:ext cx="11274950" cy="5632311"/>
          </a:xfrm>
          <a:prstGeom prst="rect">
            <a:avLst/>
          </a:prstGeom>
          <a:noFill/>
        </p:spPr>
        <p:txBody>
          <a:bodyPr wrap="square" lIns="91440" tIns="45720" rIns="91440" bIns="45720" rtlCol="0" anchor="t">
            <a:spAutoFit/>
          </a:bodyPr>
          <a:lstStyle/>
          <a:p>
            <a:r>
              <a:rPr lang="en-GB" b="1"/>
              <a:t>Young Carers Rights</a:t>
            </a:r>
          </a:p>
          <a:p>
            <a:endParaRPr lang="en-GB"/>
          </a:p>
          <a:p>
            <a:r>
              <a:rPr lang="en-GB"/>
              <a:t>Young carers were officially recognised in English law from April 2015 through the Care Act 2014 and amendments to the Children Act 1989.These laws require local authorities to identify young carers, assessing their needs while taking all elements of caring on their wellbeing education, and development. Taking a whole-family approach prevent children from taking excessive and inappropriate caring roles.</a:t>
            </a:r>
          </a:p>
          <a:p>
            <a:endParaRPr lang="en-GB"/>
          </a:p>
          <a:p>
            <a:r>
              <a:rPr lang="en-GB"/>
              <a:t>Further legislation, including the Health and Care Act 2022, strengthened duties on health services integrating Care Boards in cooperating with local authorities, involve carers in care planning and hospital discharges and ensuring young carers receive the appropriate assessment and support. The Care Act also requires transition assessments for young carers who are approaching adulthood and recognises the needs of young adult carers.</a:t>
            </a:r>
          </a:p>
          <a:p>
            <a:endParaRPr lang="en-GB"/>
          </a:p>
          <a:p>
            <a:r>
              <a:rPr lang="en-GB"/>
              <a:t>National NHS guidance and recent employment legislation, such as Carer’s leave and flexible working rights, aim to improve wellbeing, protect education and employment opportunities, and ensure carers of all ages are supported .Overall, the legal framework establish coordinated responsibilities across children’s services, adult social care and the NHS to safeguard young carers reducing harmful caring roles Carers Trust (2024)</a:t>
            </a:r>
          </a:p>
          <a:p>
            <a:endParaRPr lang="en-GB"/>
          </a:p>
          <a:p>
            <a:endParaRPr lang="en-GB"/>
          </a:p>
        </p:txBody>
      </p:sp>
      <p:sp>
        <p:nvSpPr>
          <p:cNvPr id="3" name="Slide Number Placeholder 2">
            <a:extLst>
              <a:ext uri="{FF2B5EF4-FFF2-40B4-BE49-F238E27FC236}">
                <a16:creationId xmlns:a16="http://schemas.microsoft.com/office/drawing/2014/main" id="{1AE7CBA9-548E-DED1-C2EC-CE1CF5B6CD74}"/>
              </a:ext>
            </a:extLst>
          </p:cNvPr>
          <p:cNvSpPr>
            <a:spLocks noGrp="1"/>
          </p:cNvSpPr>
          <p:nvPr>
            <p:ph type="sldNum" sz="quarter" idx="12"/>
          </p:nvPr>
        </p:nvSpPr>
        <p:spPr/>
        <p:txBody>
          <a:bodyPr/>
          <a:lstStyle/>
          <a:p>
            <a:fld id="{8FDBFFB2-86D9-4B8F-A59A-553A60B94BBE}" type="slidenum">
              <a:rPr lang="en-US"/>
              <a:t>15</a:t>
            </a:fld>
            <a:endParaRPr lang="en-US"/>
          </a:p>
        </p:txBody>
      </p:sp>
    </p:spTree>
    <p:extLst>
      <p:ext uri="{BB962C8B-B14F-4D97-AF65-F5344CB8AC3E}">
        <p14:creationId xmlns:p14="http://schemas.microsoft.com/office/powerpoint/2010/main" val="1579242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BAF6D1-9C91-6508-9D7D-991AEF401196}"/>
              </a:ext>
            </a:extLst>
          </p:cNvPr>
          <p:cNvSpPr txBox="1"/>
          <p:nvPr/>
        </p:nvSpPr>
        <p:spPr>
          <a:xfrm>
            <a:off x="277792" y="92597"/>
            <a:ext cx="6286712" cy="7848302"/>
          </a:xfrm>
          <a:prstGeom prst="rect">
            <a:avLst/>
          </a:prstGeom>
          <a:noFill/>
        </p:spPr>
        <p:txBody>
          <a:bodyPr wrap="square" lIns="91440" tIns="45720" rIns="91440" bIns="45720" rtlCol="0" anchor="t">
            <a:spAutoFit/>
          </a:bodyPr>
          <a:lstStyle/>
          <a:p>
            <a:r>
              <a:rPr lang="en-GB" b="1"/>
              <a:t>Zone Of Proximal Development (Vygotsky)</a:t>
            </a:r>
          </a:p>
          <a:p>
            <a:endParaRPr lang="en-GB" b="1"/>
          </a:p>
          <a:p>
            <a:endParaRPr lang="en-GB" b="1"/>
          </a:p>
          <a:p>
            <a:r>
              <a:rPr lang="en-GB"/>
              <a:t>Encourages confidence, skill development and problem solving</a:t>
            </a:r>
          </a:p>
          <a:p>
            <a:endParaRPr lang="en-GB"/>
          </a:p>
          <a:p>
            <a:endParaRPr lang="en-GB"/>
          </a:p>
          <a:p>
            <a:r>
              <a:rPr lang="en-GB"/>
              <a:t>Support through </a:t>
            </a:r>
            <a:r>
              <a:rPr lang="en-GB" b="1"/>
              <a:t>scaffolding</a:t>
            </a:r>
            <a:r>
              <a:rPr lang="en-GB"/>
              <a:t> (guidance, prompts ,modelling)</a:t>
            </a:r>
          </a:p>
          <a:p>
            <a:endParaRPr lang="en-GB"/>
          </a:p>
          <a:p>
            <a:r>
              <a:rPr lang="en-GB"/>
              <a:t> </a:t>
            </a:r>
          </a:p>
          <a:p>
            <a:r>
              <a:rPr lang="en-GB"/>
              <a:t>Learning is effective within the ZPD guided by knowledgeable individual</a:t>
            </a:r>
          </a:p>
          <a:p>
            <a:endParaRPr lang="en-GB"/>
          </a:p>
          <a:p>
            <a:endParaRPr lang="en-GB"/>
          </a:p>
          <a:p>
            <a:r>
              <a:rPr lang="en-GB" b="1"/>
              <a:t>Vygotsky's ZPD would benefit Jenny with provided ongoing support</a:t>
            </a:r>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pic>
        <p:nvPicPr>
          <p:cNvPr id="6" name="Picture 5" descr="Vygotsky's Sociocultural Theory of Cognitive Development">
            <a:extLst>
              <a:ext uri="{FF2B5EF4-FFF2-40B4-BE49-F238E27FC236}">
                <a16:creationId xmlns:a16="http://schemas.microsoft.com/office/drawing/2014/main" id="{2C793A51-FA13-D246-578D-742C6A50F376}"/>
              </a:ext>
            </a:extLst>
          </p:cNvPr>
          <p:cNvPicPr>
            <a:picLocks noChangeAspect="1"/>
          </p:cNvPicPr>
          <p:nvPr/>
        </p:nvPicPr>
        <p:blipFill>
          <a:blip r:embed="rId2"/>
          <a:stretch>
            <a:fillRect/>
          </a:stretch>
        </p:blipFill>
        <p:spPr>
          <a:xfrm>
            <a:off x="6564504" y="163649"/>
            <a:ext cx="5349704" cy="4168501"/>
          </a:xfrm>
          <a:prstGeom prst="rect">
            <a:avLst/>
          </a:prstGeom>
        </p:spPr>
      </p:pic>
      <p:sp>
        <p:nvSpPr>
          <p:cNvPr id="8" name="TextBox 7">
            <a:extLst>
              <a:ext uri="{FF2B5EF4-FFF2-40B4-BE49-F238E27FC236}">
                <a16:creationId xmlns:a16="http://schemas.microsoft.com/office/drawing/2014/main" id="{0901EAC9-0E4A-98A7-152C-0BC860453028}"/>
              </a:ext>
            </a:extLst>
          </p:cNvPr>
          <p:cNvSpPr txBox="1"/>
          <p:nvPr/>
        </p:nvSpPr>
        <p:spPr>
          <a:xfrm>
            <a:off x="6715125" y="4403202"/>
            <a:ext cx="6096000" cy="646331"/>
          </a:xfrm>
          <a:prstGeom prst="rect">
            <a:avLst/>
          </a:prstGeom>
          <a:noFill/>
        </p:spPr>
        <p:txBody>
          <a:bodyPr wrap="square">
            <a:spAutoFit/>
          </a:bodyPr>
          <a:lstStyle/>
          <a:p>
            <a:r>
              <a:rPr lang="en-GB">
                <a:hlinkClick r:id="rId3"/>
              </a:rPr>
              <a:t>Vygotsky's Sociocultural Theory of Cognitive Development</a:t>
            </a:r>
            <a:endParaRPr lang="en-GB"/>
          </a:p>
        </p:txBody>
      </p:sp>
      <p:sp>
        <p:nvSpPr>
          <p:cNvPr id="2" name="Slide Number Placeholder 1">
            <a:extLst>
              <a:ext uri="{FF2B5EF4-FFF2-40B4-BE49-F238E27FC236}">
                <a16:creationId xmlns:a16="http://schemas.microsoft.com/office/drawing/2014/main" id="{89161154-7826-4986-D454-627DD7DAFC52}"/>
              </a:ext>
            </a:extLst>
          </p:cNvPr>
          <p:cNvSpPr>
            <a:spLocks noGrp="1"/>
          </p:cNvSpPr>
          <p:nvPr>
            <p:ph type="sldNum" sz="quarter" idx="12"/>
          </p:nvPr>
        </p:nvSpPr>
        <p:spPr/>
        <p:txBody>
          <a:bodyPr/>
          <a:lstStyle/>
          <a:p>
            <a:fld id="{8FDBFFB2-86D9-4B8F-A59A-553A60B94BBE}" type="slidenum">
              <a:rPr lang="en-US"/>
              <a:t>16</a:t>
            </a:fld>
            <a:endParaRPr lang="en-US"/>
          </a:p>
        </p:txBody>
      </p:sp>
    </p:spTree>
    <p:extLst>
      <p:ext uri="{BB962C8B-B14F-4D97-AF65-F5344CB8AC3E}">
        <p14:creationId xmlns:p14="http://schemas.microsoft.com/office/powerpoint/2010/main" val="1566665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F63680-361A-8CE5-A87E-CF41EB2964B4}"/>
              </a:ext>
            </a:extLst>
          </p:cNvPr>
          <p:cNvSpPr txBox="1"/>
          <p:nvPr/>
        </p:nvSpPr>
        <p:spPr>
          <a:xfrm>
            <a:off x="211183" y="273231"/>
            <a:ext cx="8465820" cy="6186309"/>
          </a:xfrm>
          <a:prstGeom prst="rect">
            <a:avLst/>
          </a:prstGeom>
          <a:noFill/>
        </p:spPr>
        <p:txBody>
          <a:bodyPr wrap="square" lIns="91440" tIns="45720" rIns="91440" bIns="45720" rtlCol="0" anchor="t">
            <a:spAutoFit/>
          </a:bodyPr>
          <a:lstStyle/>
          <a:p>
            <a:r>
              <a:rPr lang="en-GB" b="1"/>
              <a:t>Support Strategies</a:t>
            </a:r>
          </a:p>
          <a:p>
            <a:endParaRPr lang="en-GB"/>
          </a:p>
          <a:p>
            <a:r>
              <a:rPr lang="en-GB"/>
              <a:t>Implement home care for Jenny’s mother </a:t>
            </a:r>
          </a:p>
          <a:p>
            <a:endParaRPr lang="en-GB"/>
          </a:p>
          <a:p>
            <a:r>
              <a:rPr lang="en-GB"/>
              <a:t>Reducing caregiving burden through community services</a:t>
            </a:r>
          </a:p>
          <a:p>
            <a:endParaRPr lang="en-GB"/>
          </a:p>
          <a:p>
            <a:r>
              <a:rPr lang="en-GB"/>
              <a:t>Provide consistent emotional support from professionals</a:t>
            </a:r>
          </a:p>
          <a:p>
            <a:endParaRPr lang="en-GB"/>
          </a:p>
          <a:p>
            <a:r>
              <a:rPr lang="en-GB"/>
              <a:t>Assign key worker for Jenny</a:t>
            </a:r>
          </a:p>
          <a:p>
            <a:endParaRPr lang="en-GB"/>
          </a:p>
          <a:p>
            <a:r>
              <a:rPr lang="en-GB"/>
              <a:t>Emotional support/counselling for Jenny</a:t>
            </a:r>
          </a:p>
          <a:p>
            <a:endParaRPr lang="en-GB"/>
          </a:p>
          <a:p>
            <a:r>
              <a:rPr lang="en-GB"/>
              <a:t>Educational support and friendships</a:t>
            </a:r>
          </a:p>
          <a:p>
            <a:endParaRPr lang="en-GB"/>
          </a:p>
          <a:p>
            <a:r>
              <a:rPr lang="en-GB"/>
              <a:t>Young carers’ support groups</a:t>
            </a:r>
          </a:p>
          <a:p>
            <a:endParaRPr lang="en-GB"/>
          </a:p>
          <a:p>
            <a:r>
              <a:rPr lang="en-GB"/>
              <a:t>Encouragement of peer relationships and leisure activities</a:t>
            </a:r>
          </a:p>
          <a:p>
            <a:endParaRPr lang="en-GB"/>
          </a:p>
          <a:p>
            <a:r>
              <a:rPr lang="en-GB"/>
              <a:t>Encourage safe spaces for emotional support and reassurance</a:t>
            </a:r>
          </a:p>
          <a:p>
            <a:endParaRPr lang="en-GB"/>
          </a:p>
          <a:p>
            <a:r>
              <a:rPr lang="en-GB"/>
              <a:t>Support in building safe trusting adult relationships</a:t>
            </a:r>
          </a:p>
          <a:p>
            <a:endParaRPr lang="en-GB"/>
          </a:p>
        </p:txBody>
      </p:sp>
      <p:sp>
        <p:nvSpPr>
          <p:cNvPr id="3" name="Slide Number Placeholder 2">
            <a:extLst>
              <a:ext uri="{FF2B5EF4-FFF2-40B4-BE49-F238E27FC236}">
                <a16:creationId xmlns:a16="http://schemas.microsoft.com/office/drawing/2014/main" id="{3FF99F70-0E50-CA94-8E4F-21F770EFD55C}"/>
              </a:ext>
            </a:extLst>
          </p:cNvPr>
          <p:cNvSpPr>
            <a:spLocks noGrp="1"/>
          </p:cNvSpPr>
          <p:nvPr>
            <p:ph type="sldNum" sz="quarter" idx="12"/>
          </p:nvPr>
        </p:nvSpPr>
        <p:spPr/>
        <p:txBody>
          <a:bodyPr/>
          <a:lstStyle/>
          <a:p>
            <a:fld id="{8FDBFFB2-86D9-4B8F-A59A-553A60B94BBE}" type="slidenum">
              <a:rPr lang="en-US"/>
              <a:t>17</a:t>
            </a:fld>
            <a:endParaRPr lang="en-US"/>
          </a:p>
        </p:txBody>
      </p:sp>
    </p:spTree>
    <p:extLst>
      <p:ext uri="{BB962C8B-B14F-4D97-AF65-F5344CB8AC3E}">
        <p14:creationId xmlns:p14="http://schemas.microsoft.com/office/powerpoint/2010/main" val="3732496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CA7A0C-28B1-4E60-6F19-CC915682E73F}"/>
              </a:ext>
            </a:extLst>
          </p:cNvPr>
          <p:cNvSpPr txBox="1"/>
          <p:nvPr/>
        </p:nvSpPr>
        <p:spPr>
          <a:xfrm>
            <a:off x="179362" y="395087"/>
            <a:ext cx="4726486"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Combining Theories Benefits</a:t>
            </a:r>
          </a:p>
          <a:p>
            <a:endParaRPr lang="en-US"/>
          </a:p>
          <a:p>
            <a:r>
              <a:rPr lang="en-US"/>
              <a:t>Explains emotions + thinking</a:t>
            </a:r>
          </a:p>
          <a:p>
            <a:endParaRPr lang="en-US"/>
          </a:p>
          <a:p>
            <a:r>
              <a:rPr lang="en-US"/>
              <a:t>Supports holistic care</a:t>
            </a:r>
          </a:p>
          <a:p>
            <a:endParaRPr lang="en-US"/>
          </a:p>
          <a:p>
            <a:r>
              <a:rPr lang="en-US"/>
              <a:t>Helps plan age – appropriate interventions</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3" name="Slide Number Placeholder 2">
            <a:extLst>
              <a:ext uri="{FF2B5EF4-FFF2-40B4-BE49-F238E27FC236}">
                <a16:creationId xmlns:a16="http://schemas.microsoft.com/office/drawing/2014/main" id="{CA8DE3A3-5BE3-3EE1-467F-65C27CA43BF1}"/>
              </a:ext>
            </a:extLst>
          </p:cNvPr>
          <p:cNvSpPr>
            <a:spLocks noGrp="1"/>
          </p:cNvSpPr>
          <p:nvPr>
            <p:ph type="sldNum" sz="quarter" idx="12"/>
          </p:nvPr>
        </p:nvSpPr>
        <p:spPr/>
        <p:txBody>
          <a:bodyPr/>
          <a:lstStyle/>
          <a:p>
            <a:fld id="{8FDBFFB2-86D9-4B8F-A59A-553A60B94BBE}" type="slidenum">
              <a:rPr lang="en-US"/>
              <a:t>18</a:t>
            </a:fld>
            <a:endParaRPr lang="en-US"/>
          </a:p>
        </p:txBody>
      </p:sp>
    </p:spTree>
    <p:extLst>
      <p:ext uri="{BB962C8B-B14F-4D97-AF65-F5344CB8AC3E}">
        <p14:creationId xmlns:p14="http://schemas.microsoft.com/office/powerpoint/2010/main" val="1125528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95AB02D-5F04-B994-5E12-33977DA01957}"/>
              </a:ext>
            </a:extLst>
          </p:cNvPr>
          <p:cNvSpPr>
            <a:spLocks noGrp="1"/>
          </p:cNvSpPr>
          <p:nvPr>
            <p:ph type="sldNum" sz="quarter" idx="12"/>
          </p:nvPr>
        </p:nvSpPr>
        <p:spPr/>
        <p:txBody>
          <a:bodyPr/>
          <a:lstStyle/>
          <a:p>
            <a:fld id="{8FDBFFB2-86D9-4B8F-A59A-553A60B94BBE}" type="slidenum">
              <a:rPr lang="en-GB" smtClean="0"/>
              <a:t>19</a:t>
            </a:fld>
            <a:endParaRPr lang="en-GB"/>
          </a:p>
        </p:txBody>
      </p:sp>
      <p:sp>
        <p:nvSpPr>
          <p:cNvPr id="4" name="TextBox 3">
            <a:extLst>
              <a:ext uri="{FF2B5EF4-FFF2-40B4-BE49-F238E27FC236}">
                <a16:creationId xmlns:a16="http://schemas.microsoft.com/office/drawing/2014/main" id="{07673FB7-1CCC-666E-BE8E-7031400158AF}"/>
              </a:ext>
            </a:extLst>
          </p:cNvPr>
          <p:cNvSpPr txBox="1"/>
          <p:nvPr/>
        </p:nvSpPr>
        <p:spPr>
          <a:xfrm>
            <a:off x="343767" y="298484"/>
            <a:ext cx="6094602" cy="4524315"/>
          </a:xfrm>
          <a:prstGeom prst="rect">
            <a:avLst/>
          </a:prstGeom>
          <a:noFill/>
        </p:spPr>
        <p:txBody>
          <a:bodyPr wrap="square" lIns="91440" tIns="45720" rIns="91440" bIns="45720" anchor="t">
            <a:spAutoFit/>
          </a:bodyPr>
          <a:lstStyle/>
          <a:p>
            <a:r>
              <a:rPr lang="en-GB" dirty="0">
                <a:hlinkClick r:id="" action="ppaction://noaction"/>
              </a:rPr>
              <a:t>The kind of early relationship with primary caretakers and the quality of early rapport with others determine important aspects of an individual character, future relational outcomes, and mental health. Infants do not develop in a social vacuum but are primarily shaped by their social environment (Stern, 1985; Tronick, 2007).</a:t>
            </a:r>
            <a:endParaRPr lang="en-GB"/>
          </a:p>
          <a:p>
            <a:endParaRPr lang="en-GB" dirty="0"/>
          </a:p>
          <a:p>
            <a:r>
              <a:rPr lang="en-US" dirty="0">
                <a:solidFill>
                  <a:srgbClr val="1F1F1F"/>
                </a:solidFill>
              </a:rPr>
              <a:t>Developmental research supports Piaget's </a:t>
            </a:r>
            <a:r>
              <a:rPr lang="en-US" dirty="0" err="1">
                <a:solidFill>
                  <a:srgbClr val="1F1F1F"/>
                </a:solidFill>
              </a:rPr>
              <a:t>constructivisit</a:t>
            </a:r>
            <a:r>
              <a:rPr lang="en-US" dirty="0">
                <a:solidFill>
                  <a:srgbClr val="1F1F1F"/>
                </a:solidFill>
              </a:rPr>
              <a:t> view that children's understanding changes through the construction of new conceptual frameworks, rather than simply the accumulation of facts, and these changes are linked to broader developments in executive functioning and reasoning abilities ( Gopnik and Schulz, 2007; Carey, 2009).</a:t>
            </a:r>
            <a:endParaRPr lang="en-GB" dirty="0"/>
          </a:p>
          <a:p>
            <a:endParaRPr lang="en-GB"/>
          </a:p>
          <a:p>
            <a:endParaRPr lang="en-GB" dirty="0"/>
          </a:p>
        </p:txBody>
      </p:sp>
    </p:spTree>
    <p:extLst>
      <p:ext uri="{BB962C8B-B14F-4D97-AF65-F5344CB8AC3E}">
        <p14:creationId xmlns:p14="http://schemas.microsoft.com/office/powerpoint/2010/main" val="28173827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C0413E-6DA8-45E8-3FFB-AD02423E7379}"/>
              </a:ext>
            </a:extLst>
          </p:cNvPr>
          <p:cNvSpPr txBox="1"/>
          <p:nvPr/>
        </p:nvSpPr>
        <p:spPr>
          <a:xfrm>
            <a:off x="191258" y="366394"/>
            <a:ext cx="6123008" cy="8125301"/>
          </a:xfrm>
          <a:prstGeom prst="rect">
            <a:avLst/>
          </a:prstGeom>
          <a:noFill/>
        </p:spPr>
        <p:txBody>
          <a:bodyPr wrap="square" lIns="91440" tIns="45720" rIns="91440" bIns="45720" rtlCol="0" anchor="t">
            <a:spAutoFit/>
          </a:bodyPr>
          <a:lstStyle/>
          <a:p>
            <a:r>
              <a:rPr lang="en-GB" b="1" dirty="0"/>
              <a:t>Conclusion:</a:t>
            </a:r>
          </a:p>
          <a:p>
            <a:endParaRPr lang="en-GB"/>
          </a:p>
          <a:p>
            <a:endParaRPr lang="en-GB"/>
          </a:p>
          <a:p>
            <a:r>
              <a:rPr lang="en-GB" dirty="0"/>
              <a:t>Piaget  ---- Jenny’s thinking and schemas</a:t>
            </a:r>
          </a:p>
          <a:p>
            <a:endParaRPr lang="en-GB"/>
          </a:p>
          <a:p>
            <a:r>
              <a:rPr lang="en-GB" dirty="0"/>
              <a:t>Attachment ---- emotional security</a:t>
            </a:r>
          </a:p>
          <a:p>
            <a:endParaRPr lang="en-GB"/>
          </a:p>
          <a:p>
            <a:r>
              <a:rPr lang="en-GB" dirty="0"/>
              <a:t>ZPD ---- shows the importance of guided support</a:t>
            </a:r>
          </a:p>
          <a:p>
            <a:endParaRPr lang="en-GB"/>
          </a:p>
          <a:p>
            <a:endParaRPr lang="en-GB"/>
          </a:p>
          <a:p>
            <a:endParaRPr lang="en-GB"/>
          </a:p>
          <a:p>
            <a:r>
              <a:rPr lang="en-GB" b="1" dirty="0"/>
              <a:t>Combined theories outcomes strongest support plan for Jenny.</a:t>
            </a:r>
            <a:endParaRPr lang="en-GB" dirty="0"/>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3" name="Slide Number Placeholder 2">
            <a:extLst>
              <a:ext uri="{FF2B5EF4-FFF2-40B4-BE49-F238E27FC236}">
                <a16:creationId xmlns:a16="http://schemas.microsoft.com/office/drawing/2014/main" id="{6042707E-2967-77A3-9464-3A42621E7A52}"/>
              </a:ext>
            </a:extLst>
          </p:cNvPr>
          <p:cNvSpPr>
            <a:spLocks noGrp="1"/>
          </p:cNvSpPr>
          <p:nvPr>
            <p:ph type="sldNum" sz="quarter" idx="12"/>
          </p:nvPr>
        </p:nvSpPr>
        <p:spPr/>
        <p:txBody>
          <a:bodyPr/>
          <a:lstStyle/>
          <a:p>
            <a:fld id="{8FDBFFB2-86D9-4B8F-A59A-553A60B94BBE}" type="slidenum">
              <a:rPr lang="en-US"/>
              <a:t>20</a:t>
            </a:fld>
            <a:endParaRPr lang="en-US"/>
          </a:p>
        </p:txBody>
      </p:sp>
    </p:spTree>
    <p:extLst>
      <p:ext uri="{BB962C8B-B14F-4D97-AF65-F5344CB8AC3E}">
        <p14:creationId xmlns:p14="http://schemas.microsoft.com/office/powerpoint/2010/main" val="1433674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72F5D5-4FB8-6FE0-61D9-5DC356B543D3}"/>
              </a:ext>
            </a:extLst>
          </p:cNvPr>
          <p:cNvSpPr txBox="1"/>
          <p:nvPr/>
        </p:nvSpPr>
        <p:spPr>
          <a:xfrm>
            <a:off x="407539" y="260200"/>
            <a:ext cx="11377757" cy="7632859"/>
          </a:xfrm>
          <a:prstGeom prst="rect">
            <a:avLst/>
          </a:prstGeom>
          <a:noFill/>
        </p:spPr>
        <p:txBody>
          <a:bodyPr wrap="square" lIns="91440" tIns="45720" rIns="91440" bIns="45720" rtlCol="0" anchor="t">
            <a:spAutoFit/>
          </a:bodyPr>
          <a:lstStyle/>
          <a:p>
            <a:r>
              <a:rPr lang="en-GB" dirty="0"/>
              <a:t>REFRENCES</a:t>
            </a:r>
            <a:endParaRPr lang="en-GB" sz="1400" dirty="0"/>
          </a:p>
          <a:p>
            <a:endParaRPr lang="en-GB" sz="1400" dirty="0"/>
          </a:p>
          <a:p>
            <a:r>
              <a:rPr lang="en-GB" sz="1400" dirty="0">
                <a:hlinkClick r:id="rId2"/>
              </a:rPr>
              <a:t>Care Act 2014</a:t>
            </a:r>
            <a:r>
              <a:rPr lang="en-GB" sz="1400" dirty="0"/>
              <a:t>.( Accessed: 7th February 2026).</a:t>
            </a:r>
          </a:p>
          <a:p>
            <a:r>
              <a:rPr lang="en-GB" sz="1400" dirty="0">
                <a:hlinkClick r:id="rId3"/>
              </a:rPr>
              <a:t>Care and support statutory guidance - GOV.UK</a:t>
            </a:r>
            <a:r>
              <a:rPr lang="en-GB" sz="1400" dirty="0"/>
              <a:t>. ( Accessed 7th February 2026).</a:t>
            </a:r>
          </a:p>
          <a:p>
            <a:r>
              <a:rPr lang="en-GB" sz="1400" dirty="0">
                <a:hlinkClick r:id="rId4"/>
              </a:rPr>
              <a:t>Health and Care Act 2022</a:t>
            </a:r>
            <a:r>
              <a:rPr lang="en-GB" sz="1400" dirty="0"/>
              <a:t>. ( Accessed 7th February 2026)</a:t>
            </a:r>
          </a:p>
          <a:p>
            <a:r>
              <a:rPr lang="en-GB" sz="1400" dirty="0">
                <a:hlinkClick r:id="rId5"/>
              </a:rPr>
              <a:t>Help for early years providers : Mental health for early years children</a:t>
            </a:r>
            <a:r>
              <a:rPr lang="en-GB" sz="1400" dirty="0"/>
              <a:t>. (Accessed 4th February 2026).</a:t>
            </a:r>
          </a:p>
          <a:p>
            <a:r>
              <a:rPr lang="en-GB" sz="1400" dirty="0"/>
              <a:t>Hindley, P. and Maughan, D. (2019) ‘Belonging’, in William, R et al. (eds.) </a:t>
            </a:r>
            <a:r>
              <a:rPr lang="en-GB" sz="1400" i="1" dirty="0"/>
              <a:t>Social Scaffolding: Applying the Lessons of Contemporary Social Science to Health and Healthcare</a:t>
            </a:r>
            <a:r>
              <a:rPr lang="en-GB" sz="1400" dirty="0"/>
              <a:t>. Cambridge: Cambridge University Press, pp. 72–77. ( Accessed 5th February 2026 ). </a:t>
            </a:r>
          </a:p>
          <a:p>
            <a:r>
              <a:rPr lang="en-US" sz="1400" dirty="0">
                <a:solidFill>
                  <a:srgbClr val="595959"/>
                </a:solidFill>
                <a:latin typeface="Euphemia"/>
                <a:cs typeface="Arial"/>
                <a:hlinkClick r:id="rId6"/>
              </a:rPr>
              <a:t>https://librarysearch.uwtsd.ac.uk/permalink/44WHELF_UWTSD/neci73/cdi_proquest_miscellaneous_2852632674</a:t>
            </a:r>
            <a:r>
              <a:rPr lang="en-GB" sz="1400" dirty="0">
                <a:solidFill>
                  <a:srgbClr val="595959"/>
                </a:solidFill>
                <a:latin typeface="Euphemia"/>
                <a:cs typeface="Arial"/>
              </a:rPr>
              <a:t> (Accessed 11th / 14th February 2026).</a:t>
            </a:r>
            <a:endParaRPr lang="en-GB" sz="1400" dirty="0"/>
          </a:p>
          <a:p>
            <a:r>
              <a:rPr lang="en-GB" sz="1400" dirty="0">
                <a:hlinkClick r:id="rId7"/>
              </a:rPr>
              <a:t>https://www.cambridge.org/core/journals/the-british-journal-of-psychiatry/article/abs/attachment-and-loss-vol-1-attachment-by-john-bowlby-london-the-hogarth-press-and-institute-of</a:t>
            </a:r>
            <a:r>
              <a:rPr lang="en-GB" sz="1400" dirty="0"/>
              <a:t>. (Accessed 13th February) </a:t>
            </a:r>
          </a:p>
          <a:p>
            <a:r>
              <a:rPr lang="en-GB" sz="1400" dirty="0">
                <a:hlinkClick r:id="rId8"/>
              </a:rPr>
              <a:t>https://carers.org/news-and-media/news/post/548-many-young-carers-may-be-missing-out-on-schoolwork-friends-and-hobbies-as-they-look-after-loved-ones-opinium-study-sho</a:t>
            </a:r>
            <a:r>
              <a:rPr lang="en-GB" sz="1400" dirty="0"/>
              <a:t>. (Accessed 3rd February 2026).</a:t>
            </a:r>
          </a:p>
          <a:p>
            <a:r>
              <a:rPr lang="en-GB" sz="1400" dirty="0">
                <a:hlinkClick r:id="rId9"/>
              </a:rPr>
              <a:t>The Evolution of Developmental Theories Since Piaget: A Metaview</a:t>
            </a:r>
            <a:r>
              <a:rPr lang="en-GB" sz="1400" dirty="0"/>
              <a:t>. (Accessed 10/14th February 2026).</a:t>
            </a:r>
          </a:p>
          <a:p>
            <a:r>
              <a:rPr lang="en-GB" sz="1400" dirty="0">
                <a:hlinkClick r:id="rId10"/>
              </a:rPr>
              <a:t>What support do young carers find helpful?</a:t>
            </a:r>
            <a:r>
              <a:rPr lang="en-GB" sz="1400" dirty="0"/>
              <a:t>(Accessed 31st January).</a:t>
            </a:r>
          </a:p>
          <a:p>
            <a:r>
              <a:rPr lang="en-GB" sz="1400" dirty="0">
                <a:hlinkClick r:id="rId11"/>
              </a:rPr>
              <a:t>Young Carers' Rights in England: Laws, Assessments, and Support</a:t>
            </a:r>
            <a:r>
              <a:rPr lang="en-GB" sz="1400" dirty="0"/>
              <a:t> (Accessed 3rd February 2026)</a:t>
            </a:r>
          </a:p>
          <a:p>
            <a:r>
              <a:rPr lang="en-GB" sz="1400" dirty="0">
                <a:hlinkClick r:id="rId12"/>
              </a:rPr>
              <a:t>young-carers-rights-explained-v6.pdf</a:t>
            </a:r>
            <a:r>
              <a:rPr lang="en-GB" sz="1400" dirty="0"/>
              <a:t> (Accessed 3rd February 2026).</a:t>
            </a:r>
          </a:p>
          <a:p>
            <a:endParaRPr lang="en-US" dirty="0"/>
          </a:p>
          <a:p>
            <a:endParaRPr lang="en-GB" dirty="0"/>
          </a:p>
          <a:p>
            <a:endParaRPr lang="en-GB" dirty="0"/>
          </a:p>
          <a:p>
            <a:endParaRPr lang="en-GB" dirty="0"/>
          </a:p>
          <a:p>
            <a:endParaRPr lang="en-GB"/>
          </a:p>
          <a:p>
            <a:endParaRPr lang="en-GB" dirty="0"/>
          </a:p>
          <a:p>
            <a:endParaRPr lang="en-GB"/>
          </a:p>
          <a:p>
            <a:endParaRPr lang="en-GB" dirty="0"/>
          </a:p>
          <a:p>
            <a:endParaRPr lang="en-GB"/>
          </a:p>
          <a:p>
            <a:endParaRPr lang="en-GB"/>
          </a:p>
          <a:p>
            <a:endParaRPr lang="en-GB"/>
          </a:p>
          <a:p>
            <a:endParaRPr lang="en-GB"/>
          </a:p>
          <a:p>
            <a:endParaRPr lang="en-GB"/>
          </a:p>
        </p:txBody>
      </p:sp>
      <p:sp>
        <p:nvSpPr>
          <p:cNvPr id="3" name="Slide Number Placeholder 2">
            <a:extLst>
              <a:ext uri="{FF2B5EF4-FFF2-40B4-BE49-F238E27FC236}">
                <a16:creationId xmlns:a16="http://schemas.microsoft.com/office/drawing/2014/main" id="{B924BFBF-B80A-DFF7-1B7E-1A95DDF51F4D}"/>
              </a:ext>
            </a:extLst>
          </p:cNvPr>
          <p:cNvSpPr>
            <a:spLocks noGrp="1"/>
          </p:cNvSpPr>
          <p:nvPr>
            <p:ph type="sldNum" sz="quarter" idx="12"/>
          </p:nvPr>
        </p:nvSpPr>
        <p:spPr/>
        <p:txBody>
          <a:bodyPr/>
          <a:lstStyle/>
          <a:p>
            <a:fld id="{8FDBFFB2-86D9-4B8F-A59A-553A60B94BBE}" type="slidenum">
              <a:rPr lang="en-US"/>
              <a:t>21</a:t>
            </a:fld>
            <a:endParaRPr lang="en-US"/>
          </a:p>
        </p:txBody>
      </p:sp>
    </p:spTree>
    <p:extLst>
      <p:ext uri="{BB962C8B-B14F-4D97-AF65-F5344CB8AC3E}">
        <p14:creationId xmlns:p14="http://schemas.microsoft.com/office/powerpoint/2010/main" val="143598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7D96251-34A0-2F92-AF05-B861D6237A18}"/>
              </a:ext>
            </a:extLst>
          </p:cNvPr>
          <p:cNvSpPr txBox="1"/>
          <p:nvPr/>
        </p:nvSpPr>
        <p:spPr>
          <a:xfrm>
            <a:off x="1350479" y="2222018"/>
            <a:ext cx="7740073" cy="369332"/>
          </a:xfrm>
          <a:prstGeom prst="rect">
            <a:avLst/>
          </a:prstGeom>
          <a:noFill/>
        </p:spPr>
        <p:txBody>
          <a:bodyPr wrap="square" lIns="91440" tIns="45720" rIns="91440" bIns="45720" rtlCol="0" anchor="t">
            <a:spAutoFit/>
          </a:bodyPr>
          <a:lstStyle/>
          <a:p>
            <a:pPr algn="ctr"/>
            <a:r>
              <a:rPr lang="en-GB" b="1"/>
              <a:t>Thank You For Listening </a:t>
            </a:r>
          </a:p>
        </p:txBody>
      </p:sp>
      <p:sp>
        <p:nvSpPr>
          <p:cNvPr id="2" name="Slide Number Placeholder 1">
            <a:extLst>
              <a:ext uri="{FF2B5EF4-FFF2-40B4-BE49-F238E27FC236}">
                <a16:creationId xmlns:a16="http://schemas.microsoft.com/office/drawing/2014/main" id="{025415E3-744F-761D-6D36-0932F9226A6F}"/>
              </a:ext>
            </a:extLst>
          </p:cNvPr>
          <p:cNvSpPr>
            <a:spLocks noGrp="1"/>
          </p:cNvSpPr>
          <p:nvPr>
            <p:ph type="sldNum" sz="quarter" idx="12"/>
          </p:nvPr>
        </p:nvSpPr>
        <p:spPr/>
        <p:txBody>
          <a:bodyPr/>
          <a:lstStyle/>
          <a:p>
            <a:fld id="{8FDBFFB2-86D9-4B8F-A59A-553A60B94BBE}" type="slidenum">
              <a:rPr lang="en-US"/>
              <a:pPr/>
              <a:t>22</a:t>
            </a:fld>
            <a:endParaRPr lang="en-US"/>
          </a:p>
        </p:txBody>
      </p:sp>
    </p:spTree>
    <p:extLst>
      <p:ext uri="{BB962C8B-B14F-4D97-AF65-F5344CB8AC3E}">
        <p14:creationId xmlns:p14="http://schemas.microsoft.com/office/powerpoint/2010/main" val="1289164968"/>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9983AA28B97F54389BFDFA1C3F96937" ma:contentTypeVersion="8" ma:contentTypeDescription="Create a new document." ma:contentTypeScope="" ma:versionID="c48ba2e33b38bcece5b848d486322b73">
  <xsd:schema xmlns:xsd="http://www.w3.org/2001/XMLSchema" xmlns:xs="http://www.w3.org/2001/XMLSchema" xmlns:p="http://schemas.microsoft.com/office/2006/metadata/properties" xmlns:ns3="244e9db3-fc30-4fe7-a3aa-560bcdbfffab" targetNamespace="http://schemas.microsoft.com/office/2006/metadata/properties" ma:root="true" ma:fieldsID="77d09f29994bee4a1099143b2618d5e6" ns3:_="">
    <xsd:import namespace="244e9db3-fc30-4fe7-a3aa-560bcdbfffab"/>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4e9db3-fc30-4fe7-a3aa-560bcdbfffa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44e9db3-fc30-4fe7-a3aa-560bcdbfffab" xsi:nil="true"/>
  </documentManagement>
</p:properties>
</file>

<file path=customXml/itemProps1.xml><?xml version="1.0" encoding="utf-8"?>
<ds:datastoreItem xmlns:ds="http://schemas.openxmlformats.org/officeDocument/2006/customXml" ds:itemID="{B2874F20-CFD8-476F-B1F4-DDEC8C72CB75}">
  <ds:schemaRefs>
    <ds:schemaRef ds:uri="244e9db3-fc30-4fe7-a3aa-560bcdbfffa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FDE3CEC-6D12-40CA-8B77-8CF062E0E1F0}">
  <ds:schemaRefs>
    <ds:schemaRef ds:uri="http://schemas.microsoft.com/sharepoint/v3/contenttype/forms"/>
  </ds:schemaRefs>
</ds:datastoreItem>
</file>

<file path=customXml/itemProps3.xml><?xml version="1.0" encoding="utf-8"?>
<ds:datastoreItem xmlns:ds="http://schemas.openxmlformats.org/officeDocument/2006/customXml" ds:itemID="{1883310B-81A0-4D35-9D7D-5B93EE8558EA}">
  <ds:schemaRefs>
    <ds:schemaRef ds:uri="244e9db3-fc30-4fe7-a3aa-560bcdbfffa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Application>Microsoft Office PowerPoint</Application>
  <PresentationFormat>Widescreen</PresentationFormat>
  <Slides>22</Slides>
  <Notes>2</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Children Playing 16x9</vt:lpstr>
      <vt:lpstr> Jenny's Case Study Student : Nabila Pathan  Student Number:(2432777)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Nabila Pathan (2432777)</dc:creator>
  <cp:revision>144</cp:revision>
  <dcterms:created xsi:type="dcterms:W3CDTF">2026-02-03T11:50:59Z</dcterms:created>
  <dcterms:modified xsi:type="dcterms:W3CDTF">2026-02-14T15:59:36Z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0x01010039983AA28B97F54389BFDFA1C3F96937</vt:lpwstr>
  </property>
</Properties>
</file>