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305" r:id="rId5"/>
    <p:sldId id="317" r:id="rId6"/>
    <p:sldId id="318" r:id="rId7"/>
    <p:sldId id="319" r:id="rId8"/>
    <p:sldId id="320" r:id="rId9"/>
    <p:sldId id="316" r:id="rId1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7D9"/>
    <a:srgbClr val="93D3D9"/>
    <a:srgbClr val="AAD6FF"/>
    <a:srgbClr val="B2C8CD"/>
    <a:srgbClr val="CCD8D6"/>
    <a:srgbClr val="4F5945"/>
    <a:srgbClr val="73292A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879" autoAdjust="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commentAuthors" Target="commentAuthors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62A5AE42-7DC1-8140-9B13-146984FDEF22}" type="datetimeFigureOut">
              <a:rPr lang="en-GB" smtClean="0"/>
              <a:t>21/07/2023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17369B77-94AB-0344-9EBF-9DB9EE8D3AB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E8F75F72-8950-AF4F-9381-1D26FB547EA1}" type="datetimeFigureOut">
              <a:rPr lang="en-GB" smtClean="0"/>
              <a:t>21/07/2023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0775476F-A808-1F46-A368-07984F6DA2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775476F-A808-1F46-A368-07984F6DA22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2376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04702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660904"/>
            <a:ext cx="6693408" cy="1088136"/>
          </a:xfrm>
        </p:spPr>
        <p:txBody>
          <a:bodyPr rtlCol="0" anchor="b">
            <a:noAutofit/>
          </a:bodyPr>
          <a:lstStyle>
            <a:lvl1pPr algn="ctr">
              <a:defRPr lang="en-GB" sz="46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2267712"/>
            <a:ext cx="2999232" cy="438912"/>
          </a:xfrm>
        </p:spPr>
        <p:txBody>
          <a:bodyPr rtlCol="0"/>
          <a:lstStyle>
            <a:lvl1pPr marL="0" indent="0" algn="ctr">
              <a:buNone/>
              <a:defRPr lang="en-GB" sz="240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fabric&#10;&#10;Description automatically generated">
            <a:extLst>
              <a:ext uri="{FF2B5EF4-FFF2-40B4-BE49-F238E27FC236}">
                <a16:creationId xmlns:a16="http://schemas.microsoft.com/office/drawing/2014/main" id="{ABAD6905-AD97-1EAF-A4A3-D0BB13B128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3" name="Picture 12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138EDBF7-FA56-2BF9-ECFA-6C39FEE8F8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59852" flipH="1">
            <a:off x="1760954" y="2048834"/>
            <a:ext cx="1230524" cy="22873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0" y="978408"/>
            <a:ext cx="3749040" cy="132588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2194560"/>
            <a:ext cx="3749040" cy="4306824"/>
          </a:xfrm>
        </p:spPr>
        <p:txBody>
          <a:bodyPr rtlCol="0">
            <a:normAutofit/>
          </a:bodyPr>
          <a:lstStyle>
            <a:lvl1pPr marL="0" indent="0">
              <a:lnSpc>
                <a:spcPct val="150000"/>
              </a:lnSpc>
              <a:buClr>
                <a:srgbClr val="73292A"/>
              </a:buClr>
              <a:buNone/>
              <a:defRPr lang="en-GB" sz="2400"/>
            </a:lvl1pPr>
            <a:lvl2pPr marL="228600">
              <a:buClr>
                <a:srgbClr val="73292A"/>
              </a:buClr>
              <a:defRPr lang="en-GB" sz="2000"/>
            </a:lvl2pPr>
            <a:lvl3pPr marL="685800">
              <a:buClr>
                <a:srgbClr val="73292A"/>
              </a:buClr>
              <a:defRPr lang="en-GB" sz="1800"/>
            </a:lvl3pPr>
            <a:lvl4pPr marL="1143000">
              <a:buClr>
                <a:srgbClr val="73292A"/>
              </a:buClr>
              <a:defRPr lang="en-GB" sz="1600"/>
            </a:lvl4pPr>
            <a:lvl5pPr marL="1600200">
              <a:buClr>
                <a:srgbClr val="73292A"/>
              </a:buClr>
              <a:defRPr lang="en-GB"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pic>
        <p:nvPicPr>
          <p:cNvPr id="6" name="Picture 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0FE36A83-31CF-DF76-5708-55ED9FB707E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25296" y="1426464"/>
            <a:ext cx="3922776" cy="4242816"/>
          </a:xfrm>
        </p:spPr>
        <p:txBody>
          <a:bodyPr rtlCol="0"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lang="en-GB" sz="300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lang="en-GB"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lang="en-GB"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lang="en-GB"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377183"/>
            <a:ext cx="12192000" cy="2326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287485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633264"/>
            <a:ext cx="11740896" cy="17897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979" y="3252854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3977640"/>
            <a:ext cx="9884664" cy="731520"/>
          </a:xfrm>
        </p:spPr>
        <p:txBody>
          <a:bodyPr rtlCol="0" anchor="b">
            <a:normAutofit/>
          </a:bodyPr>
          <a:lstStyle>
            <a:lvl1pPr algn="ctr">
              <a:defRPr lang="en-GB"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00016"/>
            <a:ext cx="9884664" cy="457200"/>
          </a:xfrm>
        </p:spPr>
        <p:txBody>
          <a:bodyPr rtlCol="0" anchor="ctr"/>
          <a:lstStyle>
            <a:lvl1pPr marL="0" indent="0" algn="ctr">
              <a:buNone/>
              <a:defRPr lang="en-GB"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70832"/>
          </a:xfrm>
        </p:spPr>
        <p:txBody>
          <a:bodyPr rtlCol="0"/>
          <a:lstStyle>
            <a:lvl1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gree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72000"/>
          </a:xfrm>
        </p:spPr>
        <p:txBody>
          <a:bodyPr rtlCol="0"/>
          <a:lstStyle>
            <a:lvl1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109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rtlCol="0" anchor="t">
            <a:normAutofit/>
          </a:bodyPr>
          <a:lstStyle>
            <a:lvl1pPr algn="ctr">
              <a:defRPr lang="en-GB"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rtlCol="0" anchor="ctr"/>
          <a:lstStyle>
            <a:lvl1pPr marL="0" indent="0" algn="ctr">
              <a:buNone/>
              <a:defRPr lang="en-GB" sz="2400">
                <a:solidFill>
                  <a:schemeClr val="accent3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 rtlCol="0">
            <a:noAutofit/>
          </a:bodyPr>
          <a:lstStyle>
            <a:lvl1pPr marL="0" indent="0">
              <a:buNone/>
              <a:defRPr lang="en-GB"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 rtlCol="0">
            <a:noAutofit/>
          </a:bodyPr>
          <a:lstStyle>
            <a:lvl1pPr marL="0" indent="0">
              <a:buNone/>
              <a:defRPr lang="en-GB"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ised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375868" y="179705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6173" y="3946525"/>
            <a:ext cx="2194560" cy="35560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8309" y="4306415"/>
            <a:ext cx="219456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3828270" y="179705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63663" y="3926721"/>
            <a:ext cx="2194560" cy="35560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65799" y="4286611"/>
            <a:ext cx="219456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280672" y="179705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16065" y="3946525"/>
            <a:ext cx="2194560" cy="35560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18201" y="4306415"/>
            <a:ext cx="219456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8733074" y="179705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66331" y="3946525"/>
            <a:ext cx="2194560" cy="35560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68467" y="4306415"/>
            <a:ext cx="219456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681364" y="1658061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06424" y="2926080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6424" y="3145536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6" name="Picture Placeholder 17">
            <a:extLst>
              <a:ext uri="{FF2B5EF4-FFF2-40B4-BE49-F238E27FC236}">
                <a16:creationId xmlns:a16="http://schemas.microsoft.com/office/drawing/2014/main" id="{B23EF08B-7D0C-7D96-413D-71C22E3F74D0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1681364" y="3818492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5" name="Text Placeholder 19">
            <a:extLst>
              <a:ext uri="{FF2B5EF4-FFF2-40B4-BE49-F238E27FC236}">
                <a16:creationId xmlns:a16="http://schemas.microsoft.com/office/drawing/2014/main" id="{A6866782-6675-4F37-E5D2-68CB0191C1A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106424" y="5086511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4" name="Text Placeholder 19">
            <a:extLst>
              <a:ext uri="{FF2B5EF4-FFF2-40B4-BE49-F238E27FC236}">
                <a16:creationId xmlns:a16="http://schemas.microsoft.com/office/drawing/2014/main" id="{9F53AB27-DDFA-AA5D-8253-546C9BBA9CE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06424" y="5305967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226754" y="1658061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39312" y="2926080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39312" y="3145536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6" name="Picture Placeholder 17">
            <a:extLst>
              <a:ext uri="{FF2B5EF4-FFF2-40B4-BE49-F238E27FC236}">
                <a16:creationId xmlns:a16="http://schemas.microsoft.com/office/drawing/2014/main" id="{DD9CE7E9-3BC2-0321-457B-61D363708B38}"/>
              </a:ext>
            </a:extLst>
          </p:cNvPr>
          <p:cNvSpPr>
            <a:spLocks noGrp="1" noChangeAspect="1"/>
          </p:cNvSpPr>
          <p:nvPr>
            <p:ph type="pic" sz="quarter" idx="29"/>
          </p:nvPr>
        </p:nvSpPr>
        <p:spPr>
          <a:xfrm>
            <a:off x="4226754" y="3818492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70DD1941-A469-A457-B987-E0E2C300A8A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39312" y="5086511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D6B84B7D-A7EC-6FE1-9925-F78AF0DE230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39312" y="5305967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772144" y="1658061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172200" y="2926080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2200" y="3145536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4" name="Picture Placeholder 17">
            <a:extLst>
              <a:ext uri="{FF2B5EF4-FFF2-40B4-BE49-F238E27FC236}">
                <a16:creationId xmlns:a16="http://schemas.microsoft.com/office/drawing/2014/main" id="{AA1AC2FE-336D-4E7F-2C86-6A8C29BA8F90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6772144" y="3818492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FA370BF1-09EC-DBE1-5118-8A92A0F90BC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172200" y="5086511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5089D72C-E865-F5D3-CB1E-050AEF68445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172200" y="5305967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9317533" y="1658061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705088" y="2926080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705088" y="3145536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7" name="Picture Placeholder 17">
            <a:extLst>
              <a:ext uri="{FF2B5EF4-FFF2-40B4-BE49-F238E27FC236}">
                <a16:creationId xmlns:a16="http://schemas.microsoft.com/office/drawing/2014/main" id="{4F7ECA98-24CD-8CC5-A3EC-BFF5E9B11748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9317533" y="3818492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Text Placeholder 19">
            <a:extLst>
              <a:ext uri="{FF2B5EF4-FFF2-40B4-BE49-F238E27FC236}">
                <a16:creationId xmlns:a16="http://schemas.microsoft.com/office/drawing/2014/main" id="{46CBECF2-D93E-3DF9-064C-CB4A3262B69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05088" y="5086511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1" name="Text Placeholder 19">
            <a:extLst>
              <a:ext uri="{FF2B5EF4-FFF2-40B4-BE49-F238E27FC236}">
                <a16:creationId xmlns:a16="http://schemas.microsoft.com/office/drawing/2014/main" id="{71E06E16-A083-B853-8155-7FF97AD1DE8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05088" y="5305967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32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90088"/>
            <a:ext cx="10515600" cy="3474720"/>
          </a:xfrm>
        </p:spPr>
        <p:txBody>
          <a:bodyPr rtlCol="0"/>
          <a:lstStyle>
            <a:lvl1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68407D-A1C4-B842-0C34-B2DE8AD312D3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AE7FB-DFC0-DCDA-47AD-6ED81A6427FA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7A4DFCBA-879E-D6C9-9F81-B4F9225423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562BF3-1BFC-6948-02E0-8A1C121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8D7F8-0920-52BA-580D-0724912287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611EB-89A4-4C55-4032-4D0C41839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963F99-41C3-5ED4-AAD8-B904145CC7E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5360" y="2615184"/>
            <a:ext cx="10241280" cy="3319272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03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0" y="0"/>
            <a:ext cx="4873752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2282032" y="1589693"/>
            <a:ext cx="970220" cy="22361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1072" y="978408"/>
            <a:ext cx="4974336" cy="132588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EF26CDF-94D4-BA22-7D14-8D3289040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1072" y="2322576"/>
            <a:ext cx="5065776" cy="448056"/>
          </a:xfrm>
        </p:spPr>
        <p:txBody>
          <a:bodyPr rtlCol="0"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0017BF0C-B2B7-932F-A9AE-5BFAE4AB5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9612" y="2770632"/>
            <a:ext cx="5065776" cy="1554480"/>
          </a:xfrm>
        </p:spPr>
        <p:txBody>
          <a:bodyPr rtlCol="0"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DEAB8B47-DF86-7C9F-F027-2D4D22B2E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9612" y="4361688"/>
            <a:ext cx="5065776" cy="448056"/>
          </a:xfrm>
        </p:spPr>
        <p:txBody>
          <a:bodyPr rtlCol="0"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9612" y="4791456"/>
            <a:ext cx="5065776" cy="1408176"/>
          </a:xfrm>
        </p:spPr>
        <p:txBody>
          <a:bodyPr rtlCol="0">
            <a:normAutofit/>
          </a:bodyPr>
          <a:lstStyle>
            <a:lvl1pPr>
              <a:buClr>
                <a:srgbClr val="73292A"/>
              </a:buClr>
              <a:defRPr lang="en-GB" sz="1600"/>
            </a:lvl1pPr>
            <a:lvl2pPr>
              <a:buClr>
                <a:srgbClr val="73292A"/>
              </a:buClr>
              <a:defRPr lang="en-GB" sz="1400"/>
            </a:lvl2pPr>
            <a:lvl3pPr>
              <a:buClr>
                <a:srgbClr val="73292A"/>
              </a:buClr>
              <a:defRPr lang="en-GB" sz="1200"/>
            </a:lvl3pPr>
            <a:lvl4pPr>
              <a:buClr>
                <a:srgbClr val="73292A"/>
              </a:buClr>
              <a:defRPr lang="en-GB" sz="1100"/>
            </a:lvl4pPr>
            <a:lvl5pPr>
              <a:buClr>
                <a:srgbClr val="73292A"/>
              </a:buClr>
              <a:defRPr lang="en-GB"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9083" y="2260473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6344" y="1426464"/>
            <a:ext cx="3922776" cy="4242816"/>
          </a:xfrm>
        </p:spPr>
        <p:txBody>
          <a:bodyPr rtlCol="0"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lang="en-GB" sz="300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 rtlCol="0"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 rtlCol="0">
            <a:normAutofit/>
          </a:bodyPr>
          <a:lstStyle>
            <a:lvl1pPr>
              <a:buClr>
                <a:srgbClr val="73292A"/>
              </a:buClr>
              <a:defRPr lang="en-GB" sz="1600"/>
            </a:lvl1pPr>
            <a:lvl2pPr>
              <a:buClr>
                <a:srgbClr val="73292A"/>
              </a:buClr>
              <a:defRPr lang="en-GB" sz="1400"/>
            </a:lvl2pPr>
            <a:lvl3pPr>
              <a:buClr>
                <a:srgbClr val="73292A"/>
              </a:buClr>
              <a:defRPr lang="en-GB" sz="1200"/>
            </a:lvl3pPr>
            <a:lvl4pPr>
              <a:buClr>
                <a:srgbClr val="73292A"/>
              </a:buClr>
              <a:defRPr lang="en-GB" sz="1100"/>
            </a:lvl4pPr>
            <a:lvl5pPr>
              <a:buClr>
                <a:srgbClr val="73292A"/>
              </a:buClr>
              <a:defRPr lang="en-GB"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 rtlCol="0">
            <a:normAutofit/>
          </a:bodyPr>
          <a:lstStyle>
            <a:lvl1pPr>
              <a:buClr>
                <a:srgbClr val="73292A"/>
              </a:buClr>
              <a:defRPr lang="en-GB" sz="1600"/>
            </a:lvl1pPr>
            <a:lvl2pPr>
              <a:buClr>
                <a:srgbClr val="73292A"/>
              </a:buClr>
              <a:defRPr lang="en-GB" sz="1400"/>
            </a:lvl2pPr>
            <a:lvl3pPr>
              <a:buClr>
                <a:srgbClr val="73292A"/>
              </a:buClr>
              <a:defRPr lang="en-GB" sz="1200"/>
            </a:lvl3pPr>
            <a:lvl4pPr>
              <a:buClr>
                <a:srgbClr val="73292A"/>
              </a:buClr>
              <a:defRPr lang="en-GB" sz="1100"/>
            </a:lvl4pPr>
            <a:lvl5pPr>
              <a:buClr>
                <a:srgbClr val="73292A"/>
              </a:buClr>
              <a:defRPr lang="en-GB"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rtlCol="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lang="en-GB"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lang="en-GB"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lang="en-GB"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A7DEB86-4C56-EB31-FEEE-EC8AA99FB456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C19EDA-96E7-C255-DFF9-F36A187EBACD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7" name="Picture 6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FAD938FE-3B63-4832-B610-64346C069FA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B38128B-385C-B928-A4A8-BD98929D3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9" r:id="rId3"/>
    <p:sldLayoutId id="2147483651" r:id="rId4"/>
    <p:sldLayoutId id="2147483650" r:id="rId5"/>
    <p:sldLayoutId id="2147483663" r:id="rId6"/>
    <p:sldLayoutId id="2147483665" r:id="rId7"/>
    <p:sldLayoutId id="2147483660" r:id="rId8"/>
    <p:sldLayoutId id="2147483661" r:id="rId9"/>
    <p:sldLayoutId id="2147483662" r:id="rId10"/>
    <p:sldLayoutId id="2147483666" r:id="rId11"/>
    <p:sldLayoutId id="2147483653" r:id="rId12"/>
    <p:sldLayoutId id="2147483664" r:id="rId13"/>
    <p:sldLayoutId id="2147483667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lang="en-GB"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4180B-35BA-C28E-820F-59C84FBDD9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884932"/>
            <a:ext cx="6693408" cy="108813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Revlon Sustainable </a:t>
            </a:r>
            <a:br>
              <a:rPr lang="en-GB" dirty="0"/>
            </a:br>
            <a:r>
              <a:rPr lang="en-GB" dirty="0"/>
              <a:t>Packaging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6260E8-21BF-1371-4767-5E86248A7A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1993392"/>
            <a:ext cx="2999232" cy="438912"/>
          </a:xfrm>
        </p:spPr>
        <p:txBody>
          <a:bodyPr rtlCol="0">
            <a:normAutofit fontScale="92500"/>
          </a:bodyPr>
          <a:lstStyle>
            <a:defPPr>
              <a:defRPr lang="en-GB"/>
            </a:defPPr>
          </a:lstStyle>
          <a:p>
            <a:pPr rtl="0"/>
            <a:r>
              <a:rPr lang="en-GB" dirty="0"/>
              <a:t>Lauren Howells 2110727​</a:t>
            </a:r>
          </a:p>
        </p:txBody>
      </p:sp>
    </p:spTree>
    <p:extLst>
      <p:ext uri="{BB962C8B-B14F-4D97-AF65-F5344CB8AC3E}">
        <p14:creationId xmlns:p14="http://schemas.microsoft.com/office/powerpoint/2010/main" val="317718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71DFB-69CE-5C9A-0978-3F8EA8799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5" y="3072049"/>
            <a:ext cx="8705088" cy="2002536"/>
          </a:xfrm>
        </p:spPr>
        <p:txBody>
          <a:bodyPr/>
          <a:lstStyle/>
          <a:p>
            <a:r>
              <a:rPr lang="en-GB" dirty="0"/>
              <a:t>The Challenge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8EF2B-FEFD-9417-8CF7-3EADCF0935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E213B6-8EB1-1134-93E9-0323BCC533C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4CFEE3-2F3A-E4CA-12C6-BDEB876ED5D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49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71DFB-69CE-5C9A-0978-3F8EA8799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5" y="3072049"/>
            <a:ext cx="8705088" cy="2002536"/>
          </a:xfrm>
        </p:spPr>
        <p:txBody>
          <a:bodyPr/>
          <a:lstStyle/>
          <a:p>
            <a:r>
              <a:rPr lang="en-GB" dirty="0"/>
              <a:t>The Sustainable Solution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8EF2B-FEFD-9417-8CF7-3EADCF0935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E213B6-8EB1-1134-93E9-0323BCC533C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4CFEE3-2F3A-E4CA-12C6-BDEB876ED5D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1091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71DFB-69CE-5C9A-0978-3F8EA8799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5" y="3072049"/>
            <a:ext cx="8705088" cy="2002536"/>
          </a:xfrm>
        </p:spPr>
        <p:txBody>
          <a:bodyPr/>
          <a:lstStyle/>
          <a:p>
            <a:r>
              <a:rPr lang="en-GB" dirty="0"/>
              <a:t>The Impact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8EF2B-FEFD-9417-8CF7-3EADCF0935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E213B6-8EB1-1134-93E9-0323BCC533C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4CFEE3-2F3A-E4CA-12C6-BDEB876ED5D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1969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71DFB-69CE-5C9A-0978-3F8EA8799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5" y="3072049"/>
            <a:ext cx="8705088" cy="2002536"/>
          </a:xfrm>
        </p:spPr>
        <p:txBody>
          <a:bodyPr/>
          <a:lstStyle/>
          <a:p>
            <a:r>
              <a:rPr lang="en-GB" dirty="0"/>
              <a:t>Collaboration and Awareness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8EF2B-FEFD-9417-8CF7-3EADCF0935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E213B6-8EB1-1134-93E9-0323BCC533C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4CFEE3-2F3A-E4CA-12C6-BDEB876ED5D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890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EB5DC-8C2B-5750-6E12-9A35C0FF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Thank you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F5CF3F-E5EF-5769-3F83-24ADB4412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Lauren Howells</a:t>
            </a:r>
          </a:p>
          <a:p>
            <a:pPr rtl="0"/>
            <a:r>
              <a:rPr lang="en-GB" dirty="0"/>
              <a:t>2110727</a:t>
            </a:r>
          </a:p>
        </p:txBody>
      </p:sp>
    </p:spTree>
    <p:extLst>
      <p:ext uri="{BB962C8B-B14F-4D97-AF65-F5344CB8AC3E}">
        <p14:creationId xmlns:p14="http://schemas.microsoft.com/office/powerpoint/2010/main" val="2790251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997_TF56410444_Win32" id="{28F79E5F-1BE5-42C9-A610-CFFA28326A1C}" vid="{D035A384-0AAF-401E-9042-89215ED03EA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614EFF02-EA18-493C-972D-813DB244CB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ACE2AAA-C718-435C-B4E6-95A08ACAC44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BB2F3B-6257-41BB-8B64-5AC7494F274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{9CE8E7E9-CD8B-40CA-A94A-AC9726153722}tf56410444_win32</Template>
  <TotalTime>17</TotalTime>
  <Words>25</Words>
  <Application>Microsoft Office PowerPoint</Application>
  <PresentationFormat>Widescreen</PresentationFormat>
  <Paragraphs>11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Arial</vt:lpstr>
      <vt:lpstr>Baskerville</vt:lpstr>
      <vt:lpstr>Baskerville Old Face</vt:lpstr>
      <vt:lpstr>Calibri</vt:lpstr>
      <vt:lpstr>Gill Sans Light</vt:lpstr>
      <vt:lpstr>Gill Sans Nova</vt:lpstr>
      <vt:lpstr>Gill Sans Nova Light</vt:lpstr>
      <vt:lpstr>Office Theme</vt:lpstr>
      <vt:lpstr>Revlon Sustainable  Packaging</vt:lpstr>
      <vt:lpstr>The Challenge</vt:lpstr>
      <vt:lpstr>The Sustainable Solution</vt:lpstr>
      <vt:lpstr>The Impact</vt:lpstr>
      <vt:lpstr>Collaboration and Awareness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Revlon Sustainable  Packaging</dc:title>
  <dc:creator>Lauren Howells (2110727)</dc:creator>
  <cp:lastModifiedBy>Lauren Howells (2110727)</cp:lastModifiedBy>
  <cp:revision>1</cp:revision>
  <dcterms:created xsi:type="dcterms:W3CDTF">2023-07-21T22:30:32Z</dcterms:created>
  <dcterms:modified xsi:type="dcterms:W3CDTF">2023-07-21T22:47:56Z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