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1" r:id="rId1"/>
    <p:sldMasterId id="2147483874" r:id="rId2"/>
  </p:sldMasterIdLst>
  <p:notesMasterIdLst>
    <p:notesMasterId r:id="rId21"/>
  </p:notesMasterIdLst>
  <p:sldIdLst>
    <p:sldId id="274" r:id="rId3"/>
    <p:sldId id="264" r:id="rId4"/>
    <p:sldId id="266" r:id="rId5"/>
    <p:sldId id="267" r:id="rId6"/>
    <p:sldId id="271" r:id="rId7"/>
    <p:sldId id="272" r:id="rId8"/>
    <p:sldId id="273" r:id="rId9"/>
    <p:sldId id="259" r:id="rId10"/>
    <p:sldId id="256" r:id="rId11"/>
    <p:sldId id="258" r:id="rId12"/>
    <p:sldId id="257" r:id="rId13"/>
    <p:sldId id="260" r:id="rId14"/>
    <p:sldId id="261" r:id="rId15"/>
    <p:sldId id="262" r:id="rId16"/>
    <p:sldId id="263" r:id="rId17"/>
    <p:sldId id="268" r:id="rId18"/>
    <p:sldId id="269"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71D450-0459-4E6F-84ED-B75970F94182}" v="292" dt="2021-10-09T11:46:14.7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3199" autoAdjust="0"/>
  </p:normalViewPr>
  <p:slideViewPr>
    <p:cSldViewPr snapToGrid="0">
      <p:cViewPr varScale="1">
        <p:scale>
          <a:sx n="51" d="100"/>
          <a:sy n="51" d="100"/>
        </p:scale>
        <p:origin x="1220" y="40"/>
      </p:cViewPr>
      <p:guideLst/>
    </p:cSldViewPr>
  </p:slideViewPr>
  <p:notesTextViewPr>
    <p:cViewPr>
      <p:scale>
        <a:sx n="1" d="1"/>
        <a:sy n="1" d="1"/>
      </p:scale>
      <p:origin x="0" y="0"/>
    </p:cViewPr>
  </p:notesTextViewPr>
  <p:notesViewPr>
    <p:cSldViewPr snapToGrid="0">
      <p:cViewPr varScale="1">
        <p:scale>
          <a:sx n="47" d="100"/>
          <a:sy n="47" d="100"/>
        </p:scale>
        <p:origin x="2784"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munsaka" userId="072ee4d7d73c90ba" providerId="LiveId" clId="{5971D450-0459-4E6F-84ED-B75970F94182}"/>
    <pc:docChg chg="undo redo custSel addSld delSld modSld sldOrd addMainMaster delMainMaster modMainMaster">
      <pc:chgData name="christopher munsaka" userId="072ee4d7d73c90ba" providerId="LiveId" clId="{5971D450-0459-4E6F-84ED-B75970F94182}" dt="2021-10-11T07:42:39.897" v="1171" actId="207"/>
      <pc:docMkLst>
        <pc:docMk/>
      </pc:docMkLst>
      <pc:sldChg chg="addSp delSp modSp mod setBg modClrScheme modAnim setClrOvrMap delDesignElem chgLayout modNotesTx">
        <pc:chgData name="christopher munsaka" userId="072ee4d7d73c90ba" providerId="LiveId" clId="{5971D450-0459-4E6F-84ED-B75970F94182}" dt="2021-10-11T07:33:42.013" v="1078"/>
        <pc:sldMkLst>
          <pc:docMk/>
          <pc:sldMk cId="1494111275" sldId="256"/>
        </pc:sldMkLst>
        <pc:spChg chg="mod">
          <ac:chgData name="christopher munsaka" userId="072ee4d7d73c90ba" providerId="LiveId" clId="{5971D450-0459-4E6F-84ED-B75970F94182}" dt="2021-10-09T09:53:31.563" v="879"/>
          <ac:spMkLst>
            <pc:docMk/>
            <pc:sldMk cId="1494111275" sldId="256"/>
            <ac:spMk id="2" creationId="{116877BB-CDC1-4FC0-A8B2-A8B2AF838750}"/>
          </ac:spMkLst>
        </pc:spChg>
        <pc:spChg chg="del mod">
          <ac:chgData name="christopher munsaka" userId="072ee4d7d73c90ba" providerId="LiveId" clId="{5971D450-0459-4E6F-84ED-B75970F94182}" dt="2021-10-09T09:17:24.156" v="374" actId="478"/>
          <ac:spMkLst>
            <pc:docMk/>
            <pc:sldMk cId="1494111275" sldId="256"/>
            <ac:spMk id="3" creationId="{AD06294B-DE4D-4600-948F-96DD95B05E72}"/>
          </ac:spMkLst>
        </pc:spChg>
        <pc:spChg chg="add mod">
          <ac:chgData name="christopher munsaka" userId="072ee4d7d73c90ba" providerId="LiveId" clId="{5971D450-0459-4E6F-84ED-B75970F94182}" dt="2021-10-09T09:53:35.819" v="880"/>
          <ac:spMkLst>
            <pc:docMk/>
            <pc:sldMk cId="1494111275" sldId="256"/>
            <ac:spMk id="10" creationId="{E21FCB86-2599-454E-B6A2-2951902EFA1B}"/>
          </ac:spMkLst>
        </pc:spChg>
        <pc:spChg chg="del">
          <ac:chgData name="christopher munsaka" userId="072ee4d7d73c90ba" providerId="LiveId" clId="{5971D450-0459-4E6F-84ED-B75970F94182}" dt="2021-10-05T18:51:37.389" v="46" actId="26606"/>
          <ac:spMkLst>
            <pc:docMk/>
            <pc:sldMk cId="1494111275" sldId="256"/>
            <ac:spMk id="25" creationId="{55B419A7-F817-4767-8CCB-FB0E189C4ACD}"/>
          </ac:spMkLst>
        </pc:spChg>
        <pc:spChg chg="del">
          <ac:chgData name="christopher munsaka" userId="072ee4d7d73c90ba" providerId="LiveId" clId="{5971D450-0459-4E6F-84ED-B75970F94182}" dt="2021-10-05T18:51:37.389" v="46" actId="26606"/>
          <ac:spMkLst>
            <pc:docMk/>
            <pc:sldMk cId="1494111275" sldId="256"/>
            <ac:spMk id="29" creationId="{7021D92D-08FF-45A6-9109-AC9462C7E8E3}"/>
          </ac:spMkLst>
        </pc:spChg>
        <pc:spChg chg="add del">
          <ac:chgData name="christopher munsaka" userId="072ee4d7d73c90ba" providerId="LiveId" clId="{5971D450-0459-4E6F-84ED-B75970F94182}" dt="2021-10-11T07:33:42.013" v="1078"/>
          <ac:spMkLst>
            <pc:docMk/>
            <pc:sldMk cId="1494111275" sldId="256"/>
            <ac:spMk id="34" creationId="{8A95209C-5275-4E15-8EA7-7F42980ABF2D}"/>
          </ac:spMkLst>
        </pc:spChg>
        <pc:spChg chg="add del">
          <ac:chgData name="christopher munsaka" userId="072ee4d7d73c90ba" providerId="LiveId" clId="{5971D450-0459-4E6F-84ED-B75970F94182}" dt="2021-10-11T07:33:42.013" v="1078"/>
          <ac:spMkLst>
            <pc:docMk/>
            <pc:sldMk cId="1494111275" sldId="256"/>
            <ac:spMk id="36" creationId="{4F2ED431-E304-4FF0-9F4E-032783C9D612}"/>
          </ac:spMkLst>
        </pc:spChg>
        <pc:spChg chg="add del">
          <ac:chgData name="christopher munsaka" userId="072ee4d7d73c90ba" providerId="LiveId" clId="{5971D450-0459-4E6F-84ED-B75970F94182}" dt="2021-10-11T07:33:42.013" v="1078"/>
          <ac:spMkLst>
            <pc:docMk/>
            <pc:sldMk cId="1494111275" sldId="256"/>
            <ac:spMk id="38" creationId="{4E87FCFB-2CCE-460D-B3DD-557C8BD1B94A}"/>
          </ac:spMkLst>
        </pc:spChg>
        <pc:picChg chg="add del mod ord">
          <ac:chgData name="christopher munsaka" userId="072ee4d7d73c90ba" providerId="LiveId" clId="{5971D450-0459-4E6F-84ED-B75970F94182}" dt="2021-10-09T09:17:15.623" v="372" actId="1076"/>
          <ac:picMkLst>
            <pc:docMk/>
            <pc:sldMk cId="1494111275" sldId="256"/>
            <ac:picMk id="4" creationId="{C4EB6FB0-EC9D-4B29-844F-4B0B5004469B}"/>
          </ac:picMkLst>
        </pc:picChg>
        <pc:picChg chg="add del mod">
          <ac:chgData name="christopher munsaka" userId="072ee4d7d73c90ba" providerId="LiveId" clId="{5971D450-0459-4E6F-84ED-B75970F94182}" dt="2021-10-05T18:50:13.379" v="45" actId="478"/>
          <ac:picMkLst>
            <pc:docMk/>
            <pc:sldMk cId="1494111275" sldId="256"/>
            <ac:picMk id="6" creationId="{41D28228-13D3-4CD0-9309-D65E67DA8DC9}"/>
          </ac:picMkLst>
        </pc:picChg>
        <pc:picChg chg="add del mod">
          <ac:chgData name="christopher munsaka" userId="072ee4d7d73c90ba" providerId="LiveId" clId="{5971D450-0459-4E6F-84ED-B75970F94182}" dt="2021-10-09T09:06:50.347" v="314" actId="478"/>
          <ac:picMkLst>
            <pc:docMk/>
            <pc:sldMk cId="1494111275" sldId="256"/>
            <ac:picMk id="6" creationId="{6D664EA3-E2E3-4F6F-8ABF-E014B16D23AF}"/>
          </ac:picMkLst>
        </pc:picChg>
        <pc:picChg chg="add del mod ord">
          <ac:chgData name="christopher munsaka" userId="072ee4d7d73c90ba" providerId="LiveId" clId="{5971D450-0459-4E6F-84ED-B75970F94182}" dt="2021-10-05T20:11:33.668" v="141" actId="478"/>
          <ac:picMkLst>
            <pc:docMk/>
            <pc:sldMk cId="1494111275" sldId="256"/>
            <ac:picMk id="8" creationId="{330A96A8-B9C5-43B2-8043-55BD2D2A89E4}"/>
          </ac:picMkLst>
        </pc:picChg>
        <pc:cxnChg chg="del">
          <ac:chgData name="christopher munsaka" userId="072ee4d7d73c90ba" providerId="LiveId" clId="{5971D450-0459-4E6F-84ED-B75970F94182}" dt="2021-10-05T18:51:37.389" v="46" actId="26606"/>
          <ac:cxnSpMkLst>
            <pc:docMk/>
            <pc:sldMk cId="1494111275" sldId="256"/>
            <ac:cxnSpMk id="27" creationId="{D81E42A3-743C-4C15-9DA8-93AA9AEBFB17}"/>
          </ac:cxnSpMkLst>
        </pc:cxnChg>
      </pc:sldChg>
      <pc:sldChg chg="addSp delSp modSp add mod setBg delDesignElem modNotesTx">
        <pc:chgData name="christopher munsaka" userId="072ee4d7d73c90ba" providerId="LiveId" clId="{5971D450-0459-4E6F-84ED-B75970F94182}" dt="2021-10-11T07:33:42.013" v="1078"/>
        <pc:sldMkLst>
          <pc:docMk/>
          <pc:sldMk cId="1184534724" sldId="257"/>
        </pc:sldMkLst>
        <pc:spChg chg="mod">
          <ac:chgData name="christopher munsaka" userId="072ee4d7d73c90ba" providerId="LiveId" clId="{5971D450-0459-4E6F-84ED-B75970F94182}" dt="2021-10-09T09:53:49.926" v="883"/>
          <ac:spMkLst>
            <pc:docMk/>
            <pc:sldMk cId="1184534724" sldId="257"/>
            <ac:spMk id="2" creationId="{116877BB-CDC1-4FC0-A8B2-A8B2AF838750}"/>
          </ac:spMkLst>
        </pc:spChg>
        <pc:spChg chg="del mod">
          <ac:chgData name="christopher munsaka" userId="072ee4d7d73c90ba" providerId="LiveId" clId="{5971D450-0459-4E6F-84ED-B75970F94182}" dt="2021-10-09T09:20:04.907" v="414"/>
          <ac:spMkLst>
            <pc:docMk/>
            <pc:sldMk cId="1184534724" sldId="257"/>
            <ac:spMk id="10" creationId="{E21FCB86-2599-454E-B6A2-2951902EFA1B}"/>
          </ac:spMkLst>
        </pc:spChg>
        <pc:spChg chg="add del">
          <ac:chgData name="christopher munsaka" userId="072ee4d7d73c90ba" providerId="LiveId" clId="{5971D450-0459-4E6F-84ED-B75970F94182}" dt="2021-10-11T07:33:42.013" v="1078"/>
          <ac:spMkLst>
            <pc:docMk/>
            <pc:sldMk cId="1184534724" sldId="257"/>
            <ac:spMk id="34" creationId="{8A95209C-5275-4E15-8EA7-7F42980ABF2D}"/>
          </ac:spMkLst>
        </pc:spChg>
        <pc:spChg chg="add del">
          <ac:chgData name="christopher munsaka" userId="072ee4d7d73c90ba" providerId="LiveId" clId="{5971D450-0459-4E6F-84ED-B75970F94182}" dt="2021-10-11T07:33:42.013" v="1078"/>
          <ac:spMkLst>
            <pc:docMk/>
            <pc:sldMk cId="1184534724" sldId="257"/>
            <ac:spMk id="36" creationId="{4F2ED431-E304-4FF0-9F4E-032783C9D612}"/>
          </ac:spMkLst>
        </pc:spChg>
        <pc:spChg chg="add del">
          <ac:chgData name="christopher munsaka" userId="072ee4d7d73c90ba" providerId="LiveId" clId="{5971D450-0459-4E6F-84ED-B75970F94182}" dt="2021-10-11T07:33:42.013" v="1078"/>
          <ac:spMkLst>
            <pc:docMk/>
            <pc:sldMk cId="1184534724" sldId="257"/>
            <ac:spMk id="38" creationId="{4E87FCFB-2CCE-460D-B3DD-557C8BD1B94A}"/>
          </ac:spMkLst>
        </pc:spChg>
        <pc:picChg chg="del">
          <ac:chgData name="christopher munsaka" userId="072ee4d7d73c90ba" providerId="LiveId" clId="{5971D450-0459-4E6F-84ED-B75970F94182}" dt="2021-10-09T10:17:42.022" v="888"/>
          <ac:picMkLst>
            <pc:docMk/>
            <pc:sldMk cId="1184534724" sldId="257"/>
            <ac:picMk id="3" creationId="{FF8CE77B-CA31-473D-8950-9148A50C63CE}"/>
          </ac:picMkLst>
        </pc:picChg>
        <pc:picChg chg="mod">
          <ac:chgData name="christopher munsaka" userId="072ee4d7d73c90ba" providerId="LiveId" clId="{5971D450-0459-4E6F-84ED-B75970F94182}" dt="2021-10-09T09:26:51.591" v="429" actId="1076"/>
          <ac:picMkLst>
            <pc:docMk/>
            <pc:sldMk cId="1184534724" sldId="257"/>
            <ac:picMk id="4" creationId="{C4EB6FB0-EC9D-4B29-844F-4B0B5004469B}"/>
          </ac:picMkLst>
        </pc:picChg>
        <pc:picChg chg="del">
          <ac:chgData name="christopher munsaka" userId="072ee4d7d73c90ba" providerId="LiveId" clId="{5971D450-0459-4E6F-84ED-B75970F94182}" dt="2021-10-09T10:17:53.514" v="889" actId="478"/>
          <ac:picMkLst>
            <pc:docMk/>
            <pc:sldMk cId="1184534724" sldId="257"/>
            <ac:picMk id="5" creationId="{D80E9DFA-EBA4-4383-AD87-F70DA8F8F686}"/>
          </ac:picMkLst>
        </pc:picChg>
        <pc:picChg chg="add del mod">
          <ac:chgData name="christopher munsaka" userId="072ee4d7d73c90ba" providerId="LiveId" clId="{5971D450-0459-4E6F-84ED-B75970F94182}" dt="2021-10-09T09:26:52.183" v="430"/>
          <ac:picMkLst>
            <pc:docMk/>
            <pc:sldMk cId="1184534724" sldId="257"/>
            <ac:picMk id="1026" creationId="{50CEA496-8E43-47FB-84C9-BD5F53B37FE9}"/>
          </ac:picMkLst>
        </pc:picChg>
        <pc:picChg chg="add mod">
          <ac:chgData name="christopher munsaka" userId="072ee4d7d73c90ba" providerId="LiveId" clId="{5971D450-0459-4E6F-84ED-B75970F94182}" dt="2021-10-09T09:27:44.743" v="437" actId="14100"/>
          <ac:picMkLst>
            <pc:docMk/>
            <pc:sldMk cId="1184534724" sldId="257"/>
            <ac:picMk id="1028" creationId="{EE3418DE-5B72-4394-9960-526D27C5CB11}"/>
          </ac:picMkLst>
        </pc:picChg>
      </pc:sldChg>
      <pc:sldChg chg="new del">
        <pc:chgData name="christopher munsaka" userId="072ee4d7d73c90ba" providerId="LiveId" clId="{5971D450-0459-4E6F-84ED-B75970F94182}" dt="2021-10-08T07:56:33.986" v="192" actId="47"/>
        <pc:sldMkLst>
          <pc:docMk/>
          <pc:sldMk cId="3501888407" sldId="257"/>
        </pc:sldMkLst>
      </pc:sldChg>
      <pc:sldChg chg="addSp delSp modSp new del mod setBg">
        <pc:chgData name="christopher munsaka" userId="072ee4d7d73c90ba" providerId="LiveId" clId="{5971D450-0459-4E6F-84ED-B75970F94182}" dt="2021-10-09T09:19:08.930" v="379" actId="47"/>
        <pc:sldMkLst>
          <pc:docMk/>
          <pc:sldMk cId="3949448487" sldId="257"/>
        </pc:sldMkLst>
        <pc:spChg chg="add del mod">
          <ac:chgData name="christopher munsaka" userId="072ee4d7d73c90ba" providerId="LiveId" clId="{5971D450-0459-4E6F-84ED-B75970F94182}" dt="2021-10-09T09:13:50.666" v="356" actId="313"/>
          <ac:spMkLst>
            <pc:docMk/>
            <pc:sldMk cId="3949448487" sldId="257"/>
            <ac:spMk id="2" creationId="{8D3171E5-5AF6-4D1D-A8AD-B10B08C7F3DA}"/>
          </ac:spMkLst>
        </pc:spChg>
        <pc:spChg chg="del mod">
          <ac:chgData name="christopher munsaka" userId="072ee4d7d73c90ba" providerId="LiveId" clId="{5971D450-0459-4E6F-84ED-B75970F94182}" dt="2021-10-09T09:12:20.994" v="351" actId="26606"/>
          <ac:spMkLst>
            <pc:docMk/>
            <pc:sldMk cId="3949448487" sldId="257"/>
            <ac:spMk id="3" creationId="{E6869456-10F2-4D2F-9956-C5E0AE130D97}"/>
          </ac:spMkLst>
        </pc:spChg>
        <pc:spChg chg="add">
          <ac:chgData name="christopher munsaka" userId="072ee4d7d73c90ba" providerId="LiveId" clId="{5971D450-0459-4E6F-84ED-B75970F94182}" dt="2021-10-09T09:12:20.994" v="351" actId="26606"/>
          <ac:spMkLst>
            <pc:docMk/>
            <pc:sldMk cId="3949448487" sldId="257"/>
            <ac:spMk id="8" creationId="{DA381740-063A-41A4-836D-85D14980EEF0}"/>
          </ac:spMkLst>
        </pc:spChg>
        <pc:spChg chg="add">
          <ac:chgData name="christopher munsaka" userId="072ee4d7d73c90ba" providerId="LiveId" clId="{5971D450-0459-4E6F-84ED-B75970F94182}" dt="2021-10-09T09:12:20.994" v="351" actId="26606"/>
          <ac:spMkLst>
            <pc:docMk/>
            <pc:sldMk cId="3949448487" sldId="257"/>
            <ac:spMk id="10" creationId="{F12E7CC5-C78B-4EBD-9565-3FA00FAA6CF2}"/>
          </ac:spMkLst>
        </pc:spChg>
        <pc:spChg chg="add">
          <ac:chgData name="christopher munsaka" userId="072ee4d7d73c90ba" providerId="LiveId" clId="{5971D450-0459-4E6F-84ED-B75970F94182}" dt="2021-10-09T09:12:20.994" v="351" actId="26606"/>
          <ac:spMkLst>
            <pc:docMk/>
            <pc:sldMk cId="3949448487" sldId="257"/>
            <ac:spMk id="12" creationId="{3A4529A5-F675-429F-8044-01372BB13422}"/>
          </ac:spMkLst>
        </pc:spChg>
        <pc:spChg chg="add">
          <ac:chgData name="christopher munsaka" userId="072ee4d7d73c90ba" providerId="LiveId" clId="{5971D450-0459-4E6F-84ED-B75970F94182}" dt="2021-10-09T09:12:20.994" v="351" actId="26606"/>
          <ac:spMkLst>
            <pc:docMk/>
            <pc:sldMk cId="3949448487" sldId="257"/>
            <ac:spMk id="14" creationId="{63DAB858-5A0C-4AFF-AAC6-705EDF8DB733}"/>
          </ac:spMkLst>
        </pc:spChg>
        <pc:spChg chg="add">
          <ac:chgData name="christopher munsaka" userId="072ee4d7d73c90ba" providerId="LiveId" clId="{5971D450-0459-4E6F-84ED-B75970F94182}" dt="2021-10-09T09:12:20.994" v="351" actId="26606"/>
          <ac:spMkLst>
            <pc:docMk/>
            <pc:sldMk cId="3949448487" sldId="257"/>
            <ac:spMk id="16" creationId="{53BEA983-EAAB-42FB-84E9-E77708168CB8}"/>
          </ac:spMkLst>
        </pc:spChg>
      </pc:sldChg>
      <pc:sldChg chg="addSp delSp modSp add del mod modAnim setClrOvrMap modNotesTx">
        <pc:chgData name="christopher munsaka" userId="072ee4d7d73c90ba" providerId="LiveId" clId="{5971D450-0459-4E6F-84ED-B75970F94182}" dt="2021-10-08T08:10:15.061" v="249" actId="47"/>
        <pc:sldMkLst>
          <pc:docMk/>
          <pc:sldMk cId="510897271" sldId="258"/>
        </pc:sldMkLst>
        <pc:spChg chg="mod">
          <ac:chgData name="christopher munsaka" userId="072ee4d7d73c90ba" providerId="LiveId" clId="{5971D450-0459-4E6F-84ED-B75970F94182}" dt="2021-10-08T08:00:39.478" v="193" actId="1076"/>
          <ac:spMkLst>
            <pc:docMk/>
            <pc:sldMk cId="510897271" sldId="258"/>
            <ac:spMk id="2" creationId="{116877BB-CDC1-4FC0-A8B2-A8B2AF838750}"/>
          </ac:spMkLst>
        </pc:spChg>
        <pc:spChg chg="del mod">
          <ac:chgData name="christopher munsaka" userId="072ee4d7d73c90ba" providerId="LiveId" clId="{5971D450-0459-4E6F-84ED-B75970F94182}" dt="2021-10-08T07:36:21.397" v="185" actId="478"/>
          <ac:spMkLst>
            <pc:docMk/>
            <pc:sldMk cId="510897271" sldId="258"/>
            <ac:spMk id="3" creationId="{AD06294B-DE4D-4600-948F-96DD95B05E72}"/>
          </ac:spMkLst>
        </pc:spChg>
        <pc:spChg chg="del">
          <ac:chgData name="christopher munsaka" userId="072ee4d7d73c90ba" providerId="LiveId" clId="{5971D450-0459-4E6F-84ED-B75970F94182}" dt="2021-10-05T20:21:10.821" v="144" actId="26606"/>
          <ac:spMkLst>
            <pc:docMk/>
            <pc:sldMk cId="510897271" sldId="258"/>
            <ac:spMk id="34" creationId="{8A95209C-5275-4E15-8EA7-7F42980ABF2D}"/>
          </ac:spMkLst>
        </pc:spChg>
        <pc:spChg chg="del">
          <ac:chgData name="christopher munsaka" userId="072ee4d7d73c90ba" providerId="LiveId" clId="{5971D450-0459-4E6F-84ED-B75970F94182}" dt="2021-10-05T20:21:10.821" v="144" actId="26606"/>
          <ac:spMkLst>
            <pc:docMk/>
            <pc:sldMk cId="510897271" sldId="258"/>
            <ac:spMk id="36" creationId="{4F2ED431-E304-4FF0-9F4E-032783C9D612}"/>
          </ac:spMkLst>
        </pc:spChg>
        <pc:spChg chg="del">
          <ac:chgData name="christopher munsaka" userId="072ee4d7d73c90ba" providerId="LiveId" clId="{5971D450-0459-4E6F-84ED-B75970F94182}" dt="2021-10-05T20:21:10.821" v="144" actId="26606"/>
          <ac:spMkLst>
            <pc:docMk/>
            <pc:sldMk cId="510897271" sldId="258"/>
            <ac:spMk id="38" creationId="{4E87FCFB-2CCE-460D-B3DD-557C8BD1B94A}"/>
          </ac:spMkLst>
        </pc:spChg>
        <pc:spChg chg="add">
          <ac:chgData name="christopher munsaka" userId="072ee4d7d73c90ba" providerId="LiveId" clId="{5971D450-0459-4E6F-84ED-B75970F94182}" dt="2021-10-05T20:21:10.821" v="144" actId="26606"/>
          <ac:spMkLst>
            <pc:docMk/>
            <pc:sldMk cId="510897271" sldId="258"/>
            <ac:spMk id="43" creationId="{9B7AD9F6-8CE7-4299-8FC6-328F4DCD3FF9}"/>
          </ac:spMkLst>
        </pc:spChg>
        <pc:spChg chg="add">
          <ac:chgData name="christopher munsaka" userId="072ee4d7d73c90ba" providerId="LiveId" clId="{5971D450-0459-4E6F-84ED-B75970F94182}" dt="2021-10-05T20:21:10.821" v="144" actId="26606"/>
          <ac:spMkLst>
            <pc:docMk/>
            <pc:sldMk cId="510897271" sldId="258"/>
            <ac:spMk id="45" creationId="{F49775AF-8896-43EE-92C6-83497D6DC56F}"/>
          </ac:spMkLst>
        </pc:spChg>
        <pc:picChg chg="mod ord">
          <ac:chgData name="christopher munsaka" userId="072ee4d7d73c90ba" providerId="LiveId" clId="{5971D450-0459-4E6F-84ED-B75970F94182}" dt="2021-10-05T20:21:10.821" v="144" actId="26606"/>
          <ac:picMkLst>
            <pc:docMk/>
            <pc:sldMk cId="510897271" sldId="258"/>
            <ac:picMk id="4" creationId="{C4EB6FB0-EC9D-4B29-844F-4B0B5004469B}"/>
          </ac:picMkLst>
        </pc:picChg>
      </pc:sldChg>
      <pc:sldChg chg="addSp delSp modSp add mod setBg modAnim delDesignElem modNotesTx">
        <pc:chgData name="christopher munsaka" userId="072ee4d7d73c90ba" providerId="LiveId" clId="{5971D450-0459-4E6F-84ED-B75970F94182}" dt="2021-10-11T07:33:42.013" v="1078"/>
        <pc:sldMkLst>
          <pc:docMk/>
          <pc:sldMk cId="3048355898" sldId="258"/>
        </pc:sldMkLst>
        <pc:spChg chg="mod">
          <ac:chgData name="christopher munsaka" userId="072ee4d7d73c90ba" providerId="LiveId" clId="{5971D450-0459-4E6F-84ED-B75970F94182}" dt="2021-10-11T07:32:15.172" v="1071"/>
          <ac:spMkLst>
            <pc:docMk/>
            <pc:sldMk cId="3048355898" sldId="258"/>
            <ac:spMk id="2" creationId="{116877BB-CDC1-4FC0-A8B2-A8B2AF838750}"/>
          </ac:spMkLst>
        </pc:spChg>
        <pc:spChg chg="mod">
          <ac:chgData name="christopher munsaka" userId="072ee4d7d73c90ba" providerId="LiveId" clId="{5971D450-0459-4E6F-84ED-B75970F94182}" dt="2021-10-09T09:53:41.279" v="881"/>
          <ac:spMkLst>
            <pc:docMk/>
            <pc:sldMk cId="3048355898" sldId="258"/>
            <ac:spMk id="10" creationId="{E21FCB86-2599-454E-B6A2-2951902EFA1B}"/>
          </ac:spMkLst>
        </pc:spChg>
        <pc:spChg chg="add del">
          <ac:chgData name="christopher munsaka" userId="072ee4d7d73c90ba" providerId="LiveId" clId="{5971D450-0459-4E6F-84ED-B75970F94182}" dt="2021-10-11T07:33:42.013" v="1078"/>
          <ac:spMkLst>
            <pc:docMk/>
            <pc:sldMk cId="3048355898" sldId="258"/>
            <ac:spMk id="34" creationId="{8A95209C-5275-4E15-8EA7-7F42980ABF2D}"/>
          </ac:spMkLst>
        </pc:spChg>
        <pc:spChg chg="add del">
          <ac:chgData name="christopher munsaka" userId="072ee4d7d73c90ba" providerId="LiveId" clId="{5971D450-0459-4E6F-84ED-B75970F94182}" dt="2021-10-11T07:33:42.013" v="1078"/>
          <ac:spMkLst>
            <pc:docMk/>
            <pc:sldMk cId="3048355898" sldId="258"/>
            <ac:spMk id="36" creationId="{4F2ED431-E304-4FF0-9F4E-032783C9D612}"/>
          </ac:spMkLst>
        </pc:spChg>
        <pc:spChg chg="add del">
          <ac:chgData name="christopher munsaka" userId="072ee4d7d73c90ba" providerId="LiveId" clId="{5971D450-0459-4E6F-84ED-B75970F94182}" dt="2021-10-11T07:33:42.013" v="1078"/>
          <ac:spMkLst>
            <pc:docMk/>
            <pc:sldMk cId="3048355898" sldId="258"/>
            <ac:spMk id="38" creationId="{4E87FCFB-2CCE-460D-B3DD-557C8BD1B94A}"/>
          </ac:spMkLst>
        </pc:spChg>
        <pc:picChg chg="mod">
          <ac:chgData name="christopher munsaka" userId="072ee4d7d73c90ba" providerId="LiveId" clId="{5971D450-0459-4E6F-84ED-B75970F94182}" dt="2021-10-09T09:32:22.090" v="618" actId="1076"/>
          <ac:picMkLst>
            <pc:docMk/>
            <pc:sldMk cId="3048355898" sldId="258"/>
            <ac:picMk id="4" creationId="{C4EB6FB0-EC9D-4B29-844F-4B0B5004469B}"/>
          </ac:picMkLst>
        </pc:picChg>
      </pc:sldChg>
      <pc:sldChg chg="addSp delSp modSp add mod ord modAnim delDesignElem">
        <pc:chgData name="christopher munsaka" userId="072ee4d7d73c90ba" providerId="LiveId" clId="{5971D450-0459-4E6F-84ED-B75970F94182}" dt="2021-10-11T07:33:42.013" v="1078"/>
        <pc:sldMkLst>
          <pc:docMk/>
          <pc:sldMk cId="2492199550" sldId="259"/>
        </pc:sldMkLst>
        <pc:spChg chg="mod">
          <ac:chgData name="christopher munsaka" userId="072ee4d7d73c90ba" providerId="LiveId" clId="{5971D450-0459-4E6F-84ED-B75970F94182}" dt="2021-10-09T09:53:23.424" v="878"/>
          <ac:spMkLst>
            <pc:docMk/>
            <pc:sldMk cId="2492199550" sldId="259"/>
            <ac:spMk id="2" creationId="{116877BB-CDC1-4FC0-A8B2-A8B2AF838750}"/>
          </ac:spMkLst>
        </pc:spChg>
        <pc:spChg chg="mod">
          <ac:chgData name="christopher munsaka" userId="072ee4d7d73c90ba" providerId="LiveId" clId="{5971D450-0459-4E6F-84ED-B75970F94182}" dt="2021-10-09T09:53:17.801" v="877"/>
          <ac:spMkLst>
            <pc:docMk/>
            <pc:sldMk cId="2492199550" sldId="259"/>
            <ac:spMk id="10" creationId="{E21FCB86-2599-454E-B6A2-2951902EFA1B}"/>
          </ac:spMkLst>
        </pc:spChg>
        <pc:spChg chg="add del">
          <ac:chgData name="christopher munsaka" userId="072ee4d7d73c90ba" providerId="LiveId" clId="{5971D450-0459-4E6F-84ED-B75970F94182}" dt="2021-10-11T07:33:42.013" v="1078"/>
          <ac:spMkLst>
            <pc:docMk/>
            <pc:sldMk cId="2492199550" sldId="259"/>
            <ac:spMk id="34" creationId="{8A95209C-5275-4E15-8EA7-7F42980ABF2D}"/>
          </ac:spMkLst>
        </pc:spChg>
        <pc:spChg chg="add del">
          <ac:chgData name="christopher munsaka" userId="072ee4d7d73c90ba" providerId="LiveId" clId="{5971D450-0459-4E6F-84ED-B75970F94182}" dt="2021-10-11T07:33:42.013" v="1078"/>
          <ac:spMkLst>
            <pc:docMk/>
            <pc:sldMk cId="2492199550" sldId="259"/>
            <ac:spMk id="36" creationId="{4F2ED431-E304-4FF0-9F4E-032783C9D612}"/>
          </ac:spMkLst>
        </pc:spChg>
        <pc:spChg chg="add del">
          <ac:chgData name="christopher munsaka" userId="072ee4d7d73c90ba" providerId="LiveId" clId="{5971D450-0459-4E6F-84ED-B75970F94182}" dt="2021-10-11T07:33:42.013" v="1078"/>
          <ac:spMkLst>
            <pc:docMk/>
            <pc:sldMk cId="2492199550" sldId="259"/>
            <ac:spMk id="38" creationId="{4E87FCFB-2CCE-460D-B3DD-557C8BD1B94A}"/>
          </ac:spMkLst>
        </pc:spChg>
        <pc:graphicFrameChg chg="add del mod">
          <ac:chgData name="christopher munsaka" userId="072ee4d7d73c90ba" providerId="LiveId" clId="{5971D450-0459-4E6F-84ED-B75970F94182}" dt="2021-10-09T09:50:31.875" v="849" actId="478"/>
          <ac:graphicFrameMkLst>
            <pc:docMk/>
            <pc:sldMk cId="2492199550" sldId="259"/>
            <ac:graphicFrameMk id="3" creationId="{05E519A3-1FD6-4E85-9DD2-62026AC6DF6B}"/>
          </ac:graphicFrameMkLst>
        </pc:graphicFrameChg>
        <pc:picChg chg="mod">
          <ac:chgData name="christopher munsaka" userId="072ee4d7d73c90ba" providerId="LiveId" clId="{5971D450-0459-4E6F-84ED-B75970F94182}" dt="2021-10-09T09:52:44.675" v="875" actId="1076"/>
          <ac:picMkLst>
            <pc:docMk/>
            <pc:sldMk cId="2492199550" sldId="259"/>
            <ac:picMk id="4" creationId="{C4EB6FB0-EC9D-4B29-844F-4B0B5004469B}"/>
          </ac:picMkLst>
        </pc:picChg>
        <pc:picChg chg="add mod">
          <ac:chgData name="christopher munsaka" userId="072ee4d7d73c90ba" providerId="LiveId" clId="{5971D450-0459-4E6F-84ED-B75970F94182}" dt="2021-10-09T09:52:30.382" v="874" actId="1076"/>
          <ac:picMkLst>
            <pc:docMk/>
            <pc:sldMk cId="2492199550" sldId="259"/>
            <ac:picMk id="6" creationId="{ECD7CCE5-D63F-4D75-BEEC-CA0A37914AB8}"/>
          </ac:picMkLst>
        </pc:picChg>
      </pc:sldChg>
      <pc:sldChg chg="addSp delSp modSp new del mod ord setBg">
        <pc:chgData name="christopher munsaka" userId="072ee4d7d73c90ba" providerId="LiveId" clId="{5971D450-0459-4E6F-84ED-B75970F94182}" dt="2021-10-09T09:47:41.086" v="743" actId="2696"/>
        <pc:sldMkLst>
          <pc:docMk/>
          <pc:sldMk cId="3604808242" sldId="259"/>
        </pc:sldMkLst>
        <pc:spChg chg="mod">
          <ac:chgData name="christopher munsaka" userId="072ee4d7d73c90ba" providerId="LiveId" clId="{5971D450-0459-4E6F-84ED-B75970F94182}" dt="2021-10-09T09:37:36.863" v="704" actId="14100"/>
          <ac:spMkLst>
            <pc:docMk/>
            <pc:sldMk cId="3604808242" sldId="259"/>
            <ac:spMk id="2" creationId="{0DB79427-10B5-43AA-AE13-F8F49227ED45}"/>
          </ac:spMkLst>
        </pc:spChg>
        <pc:spChg chg="del mod">
          <ac:chgData name="christopher munsaka" userId="072ee4d7d73c90ba" providerId="LiveId" clId="{5971D450-0459-4E6F-84ED-B75970F94182}" dt="2021-10-09T09:38:17.423" v="706" actId="931"/>
          <ac:spMkLst>
            <pc:docMk/>
            <pc:sldMk cId="3604808242" sldId="259"/>
            <ac:spMk id="3" creationId="{22AA08C0-3323-4586-AF48-CE6907AD4881}"/>
          </ac:spMkLst>
        </pc:spChg>
        <pc:picChg chg="add mod">
          <ac:chgData name="christopher munsaka" userId="072ee4d7d73c90ba" providerId="LiveId" clId="{5971D450-0459-4E6F-84ED-B75970F94182}" dt="2021-10-09T09:38:18.833" v="708" actId="962"/>
          <ac:picMkLst>
            <pc:docMk/>
            <pc:sldMk cId="3604808242" sldId="259"/>
            <ac:picMk id="5" creationId="{F3EFCABE-69C3-45C6-B350-68F014176746}"/>
          </ac:picMkLst>
        </pc:picChg>
      </pc:sldChg>
      <pc:sldChg chg="modSp add del mod">
        <pc:chgData name="christopher munsaka" userId="072ee4d7d73c90ba" providerId="LiveId" clId="{5971D450-0459-4E6F-84ED-B75970F94182}" dt="2021-10-09T10:18:06.740" v="893"/>
        <pc:sldMkLst>
          <pc:docMk/>
          <pc:sldMk cId="0" sldId="260"/>
        </pc:sldMkLst>
        <pc:spChg chg="mod">
          <ac:chgData name="christopher munsaka" userId="072ee4d7d73c90ba" providerId="LiveId" clId="{5971D450-0459-4E6F-84ED-B75970F94182}" dt="2021-10-09T10:18:06.740" v="893"/>
          <ac:spMkLst>
            <pc:docMk/>
            <pc:sldMk cId="0" sldId="260"/>
            <ac:spMk id="2" creationId="{20DB37AF-F071-43FA-8836-ADA20DDE6DCD}"/>
          </ac:spMkLst>
        </pc:spChg>
      </pc:sldChg>
      <pc:sldChg chg="add del">
        <pc:chgData name="christopher munsaka" userId="072ee4d7d73c90ba" providerId="LiveId" clId="{5971D450-0459-4E6F-84ED-B75970F94182}" dt="2021-10-09T10:18:06.740" v="893"/>
        <pc:sldMkLst>
          <pc:docMk/>
          <pc:sldMk cId="0" sldId="261"/>
        </pc:sldMkLst>
      </pc:sldChg>
      <pc:sldChg chg="add del">
        <pc:chgData name="christopher munsaka" userId="072ee4d7d73c90ba" providerId="LiveId" clId="{5971D450-0459-4E6F-84ED-B75970F94182}" dt="2021-10-09T10:18:06.740" v="893"/>
        <pc:sldMkLst>
          <pc:docMk/>
          <pc:sldMk cId="0" sldId="262"/>
        </pc:sldMkLst>
      </pc:sldChg>
      <pc:sldChg chg="add del">
        <pc:chgData name="christopher munsaka" userId="072ee4d7d73c90ba" providerId="LiveId" clId="{5971D450-0459-4E6F-84ED-B75970F94182}" dt="2021-10-09T10:18:06.740" v="893"/>
        <pc:sldMkLst>
          <pc:docMk/>
          <pc:sldMk cId="0" sldId="263"/>
        </pc:sldMkLst>
      </pc:sldChg>
      <pc:sldChg chg="del">
        <pc:chgData name="christopher munsaka" userId="072ee4d7d73c90ba" providerId="LiveId" clId="{5971D450-0459-4E6F-84ED-B75970F94182}" dt="2021-10-09T10:18:21.220" v="894"/>
        <pc:sldMkLst>
          <pc:docMk/>
          <pc:sldMk cId="128632686" sldId="264"/>
        </pc:sldMkLst>
        <pc:spChg chg="mod">
          <ac:chgData name="christopher munsaka" userId="072ee4d7d73c90ba" providerId="LiveId" clId="{5971D450-0459-4E6F-84ED-B75970F94182}" dt="2021-10-11T07:38:43.990" v="1154" actId="1076"/>
          <ac:spMkLst>
            <pc:docMk/>
            <pc:sldMk cId="128632686" sldId="264"/>
            <ac:spMk id="2" creationId="{00000000-0000-0000-0000-000000000000}"/>
          </ac:spMkLst>
        </pc:spChg>
        <pc:spChg chg="mod">
          <ac:chgData name="christopher munsaka" userId="072ee4d7d73c90ba" providerId="LiveId" clId="{5971D450-0459-4E6F-84ED-B75970F94182}" dt="2021-10-11T07:39:50.872" v="1161" actId="1076"/>
          <ac:spMkLst>
            <pc:docMk/>
            <pc:sldMk cId="128632686" sldId="264"/>
            <ac:spMk id="3" creationId="{00000000-0000-0000-0000-000000000000}"/>
          </ac:spMkLst>
        </pc:spChg>
        <pc:spChg chg="del">
          <ac:chgData name="christopher munsaka" userId="072ee4d7d73c90ba" providerId="LiveId" clId="{5971D450-0459-4E6F-84ED-B75970F94182}" dt="2021-10-09T11:32:00.802" v="930" actId="478"/>
          <ac:spMkLst>
            <pc:docMk/>
            <pc:sldMk cId="128632686" sldId="264"/>
            <ac:spMk id="8" creationId="{90AD7816-46FD-4582-B8FD-928E59840E59}"/>
          </ac:spMkLst>
        </pc:spChg>
        <pc:spChg chg="add del">
          <ac:chgData name="christopher munsaka" userId="072ee4d7d73c90ba" providerId="LiveId" clId="{5971D450-0459-4E6F-84ED-B75970F94182}" dt="2021-10-09T11:28:38.252" v="908"/>
          <ac:spMkLst>
            <pc:docMk/>
            <pc:sldMk cId="128632686" sldId="264"/>
            <ac:spMk id="10" creationId="{71B2258F-86CA-4D4D-8270-BC05FCDEBFB3}"/>
          </ac:spMkLst>
        </pc:spChg>
        <pc:picChg chg="del mod">
          <ac:chgData name="christopher munsaka" userId="072ee4d7d73c90ba" providerId="LiveId" clId="{5971D450-0459-4E6F-84ED-B75970F94182}" dt="2021-10-11T07:38:30.838" v="1152" actId="478"/>
          <ac:picMkLst>
            <pc:docMk/>
            <pc:sldMk cId="128632686" sldId="264"/>
            <ac:picMk id="4" creationId="{199D56B1-E65E-4972-BE71-D8A31A818BFC}"/>
          </ac:picMkLst>
        </pc:picChg>
        <pc:picChg chg="mod">
          <ac:chgData name="christopher munsaka" userId="072ee4d7d73c90ba" providerId="LiveId" clId="{5971D450-0459-4E6F-84ED-B75970F94182}" dt="2021-10-09T11:34:59.309" v="1012" actId="1076"/>
          <ac:picMkLst>
            <pc:docMk/>
            <pc:sldMk cId="128632686" sldId="264"/>
            <ac:picMk id="7" creationId="{12755157-29E5-4297-A196-C67AA3F5867B}"/>
          </ac:picMkLst>
        </pc:picChg>
      </pc:sldChg>
      <pc:sldChg chg="del">
        <pc:chgData name="christopher munsaka" userId="072ee4d7d73c90ba" providerId="LiveId" clId="{5971D450-0459-4E6F-84ED-B75970F94182}" dt="2021-10-09T10:18:21.220" v="894"/>
        <pc:sldMkLst>
          <pc:docMk/>
          <pc:sldMk cId="0" sldId="265"/>
        </pc:sldMkLst>
      </pc:sldChg>
      <pc:sldChg chg="delSp modSp add del mod setBg delDesignElem">
        <pc:chgData name="christopher munsaka" userId="072ee4d7d73c90ba" providerId="LiveId" clId="{5971D450-0459-4E6F-84ED-B75970F94182}" dt="2021-10-09T11:37:04.464" v="1019" actId="47"/>
        <pc:sldMkLst>
          <pc:docMk/>
          <pc:sldMk cId="943127146" sldId="265"/>
        </pc:sldMkLst>
        <pc:spChg chg="mod">
          <ac:chgData name="christopher munsaka" userId="072ee4d7d73c90ba" providerId="LiveId" clId="{5971D450-0459-4E6F-84ED-B75970F94182}" dt="2021-10-09T11:36:59.493" v="1017" actId="27636"/>
          <ac:spMkLst>
            <pc:docMk/>
            <pc:sldMk cId="943127146" sldId="265"/>
            <ac:spMk id="2" creationId="{00000000-0000-0000-0000-000000000000}"/>
          </ac:spMkLst>
        </pc:spChg>
        <pc:spChg chg="del">
          <ac:chgData name="christopher munsaka" userId="072ee4d7d73c90ba" providerId="LiveId" clId="{5971D450-0459-4E6F-84ED-B75970F94182}" dt="2021-10-09T11:36:59.384" v="1016"/>
          <ac:spMkLst>
            <pc:docMk/>
            <pc:sldMk cId="943127146" sldId="265"/>
            <ac:spMk id="10" creationId="{71B2258F-86CA-4D4D-8270-BC05FCDEBFB3}"/>
          </ac:spMkLst>
        </pc:spChg>
      </pc:sldChg>
      <pc:sldChg chg="delSp modSp add del mod setBg delDesignElem">
        <pc:chgData name="christopher munsaka" userId="072ee4d7d73c90ba" providerId="LiveId" clId="{5971D450-0459-4E6F-84ED-B75970F94182}" dt="2021-10-09T11:38:41.385" v="1024" actId="47"/>
        <pc:sldMkLst>
          <pc:docMk/>
          <pc:sldMk cId="1147007309" sldId="265"/>
        </pc:sldMkLst>
        <pc:spChg chg="mod">
          <ac:chgData name="christopher munsaka" userId="072ee4d7d73c90ba" providerId="LiveId" clId="{5971D450-0459-4E6F-84ED-B75970F94182}" dt="2021-10-09T11:38:39.062" v="1022" actId="27636"/>
          <ac:spMkLst>
            <pc:docMk/>
            <pc:sldMk cId="1147007309" sldId="265"/>
            <ac:spMk id="2" creationId="{00000000-0000-0000-0000-000000000000}"/>
          </ac:spMkLst>
        </pc:spChg>
        <pc:spChg chg="del">
          <ac:chgData name="christopher munsaka" userId="072ee4d7d73c90ba" providerId="LiveId" clId="{5971D450-0459-4E6F-84ED-B75970F94182}" dt="2021-10-09T11:38:38.961" v="1021"/>
          <ac:spMkLst>
            <pc:docMk/>
            <pc:sldMk cId="1147007309" sldId="265"/>
            <ac:spMk id="10" creationId="{71B2258F-86CA-4D4D-8270-BC05FCDEBFB3}"/>
          </ac:spMkLst>
        </pc:spChg>
      </pc:sldChg>
      <pc:sldChg chg="add del setBg">
        <pc:chgData name="christopher munsaka" userId="072ee4d7d73c90ba" providerId="LiveId" clId="{5971D450-0459-4E6F-84ED-B75970F94182}" dt="2021-10-09T11:36:52.786" v="1014" actId="47"/>
        <pc:sldMkLst>
          <pc:docMk/>
          <pc:sldMk cId="1211174064" sldId="265"/>
        </pc:sldMkLst>
      </pc:sldChg>
      <pc:sldChg chg="modSp add del mod setBg">
        <pc:chgData name="christopher munsaka" userId="072ee4d7d73c90ba" providerId="LiveId" clId="{5971D450-0459-4E6F-84ED-B75970F94182}" dt="2021-10-09T11:29:46.397" v="914" actId="47"/>
        <pc:sldMkLst>
          <pc:docMk/>
          <pc:sldMk cId="955060889" sldId="266"/>
        </pc:sldMkLst>
        <pc:spChg chg="mod">
          <ac:chgData name="christopher munsaka" userId="072ee4d7d73c90ba" providerId="LiveId" clId="{5971D450-0459-4E6F-84ED-B75970F94182}" dt="2021-10-09T11:28:38.553" v="910" actId="27636"/>
          <ac:spMkLst>
            <pc:docMk/>
            <pc:sldMk cId="955060889" sldId="266"/>
            <ac:spMk id="2" creationId="{8E39DDF1-D56D-4B34-A0A9-3C223DC8EE59}"/>
          </ac:spMkLst>
        </pc:spChg>
      </pc:sldChg>
      <pc:sldChg chg="modSp add del mod setBg">
        <pc:chgData name="christopher munsaka" userId="072ee4d7d73c90ba" providerId="LiveId" clId="{5971D450-0459-4E6F-84ED-B75970F94182}" dt="2021-10-11T07:42:39.897" v="1171" actId="207"/>
        <pc:sldMkLst>
          <pc:docMk/>
          <pc:sldMk cId="1211174064" sldId="266"/>
        </pc:sldMkLst>
        <pc:spChg chg="mod">
          <ac:chgData name="christopher munsaka" userId="072ee4d7d73c90ba" providerId="LiveId" clId="{5971D450-0459-4E6F-84ED-B75970F94182}" dt="2021-10-11T07:42:39.897" v="1171" actId="207"/>
          <ac:spMkLst>
            <pc:docMk/>
            <pc:sldMk cId="1211174064" sldId="266"/>
            <ac:spMk id="2" creationId="{C9D28792-2958-4CD9-9342-F0F8A82F8324}"/>
          </ac:spMkLst>
        </pc:spChg>
        <pc:spChg chg="mod">
          <ac:chgData name="christopher munsaka" userId="072ee4d7d73c90ba" providerId="LiveId" clId="{5971D450-0459-4E6F-84ED-B75970F94182}" dt="2021-10-11T07:42:24.626" v="1168" actId="207"/>
          <ac:spMkLst>
            <pc:docMk/>
            <pc:sldMk cId="1211174064" sldId="266"/>
            <ac:spMk id="3" creationId="{B99B0155-CC77-4589-86DB-5C37C999CD26}"/>
          </ac:spMkLst>
        </pc:spChg>
        <pc:picChg chg="mod">
          <ac:chgData name="christopher munsaka" userId="072ee4d7d73c90ba" providerId="LiveId" clId="{5971D450-0459-4E6F-84ED-B75970F94182}" dt="2021-10-11T07:42:28.218" v="1169" actId="1076"/>
          <ac:picMkLst>
            <pc:docMk/>
            <pc:sldMk cId="1211174064" sldId="266"/>
            <ac:picMk id="6" creationId="{888011DD-4F6B-4FB5-86A1-C4491C254BF2}"/>
          </ac:picMkLst>
        </pc:picChg>
        <pc:picChg chg="mod">
          <ac:chgData name="christopher munsaka" userId="072ee4d7d73c90ba" providerId="LiveId" clId="{5971D450-0459-4E6F-84ED-B75970F94182}" dt="2021-10-11T07:42:31.381" v="1170" actId="1076"/>
          <ac:picMkLst>
            <pc:docMk/>
            <pc:sldMk cId="1211174064" sldId="266"/>
            <ac:picMk id="7" creationId="{1BD46EAF-99CE-42B9-A4E0-2E307DE6EE07}"/>
          </ac:picMkLst>
        </pc:picChg>
      </pc:sldChg>
      <pc:sldChg chg="del">
        <pc:chgData name="christopher munsaka" userId="072ee4d7d73c90ba" providerId="LiveId" clId="{5971D450-0459-4E6F-84ED-B75970F94182}" dt="2021-10-09T10:18:21.220" v="894"/>
        <pc:sldMkLst>
          <pc:docMk/>
          <pc:sldMk cId="955060889" sldId="267"/>
        </pc:sldMkLst>
        <pc:spChg chg="mod">
          <ac:chgData name="christopher munsaka" userId="072ee4d7d73c90ba" providerId="LiveId" clId="{5971D450-0459-4E6F-84ED-B75970F94182}" dt="2021-10-11T07:42:12.660" v="1167" actId="207"/>
          <ac:spMkLst>
            <pc:docMk/>
            <pc:sldMk cId="955060889" sldId="267"/>
            <ac:spMk id="2" creationId="{8E39DDF1-D56D-4B34-A0A9-3C223DC8EE59}"/>
          </ac:spMkLst>
        </pc:spChg>
        <pc:spChg chg="mod">
          <ac:chgData name="christopher munsaka" userId="072ee4d7d73c90ba" providerId="LiveId" clId="{5971D450-0459-4E6F-84ED-B75970F94182}" dt="2021-10-11T07:42:00.956" v="1166" actId="207"/>
          <ac:spMkLst>
            <pc:docMk/>
            <pc:sldMk cId="955060889" sldId="267"/>
            <ac:spMk id="3" creationId="{1883D6BA-A0EC-477B-83EB-C55906ABC3A3}"/>
          </ac:spMkLst>
        </pc:spChg>
      </pc:sldChg>
      <pc:sldChg chg="add del setBg">
        <pc:chgData name="christopher munsaka" userId="072ee4d7d73c90ba" providerId="LiveId" clId="{5971D450-0459-4E6F-84ED-B75970F94182}" dt="2021-10-09T11:29:41.425" v="913" actId="47"/>
        <pc:sldMkLst>
          <pc:docMk/>
          <pc:sldMk cId="1211174064" sldId="267"/>
        </pc:sldMkLst>
      </pc:sldChg>
      <pc:sldChg chg="addSp modSp add mod setBg setClrOvrMap">
        <pc:chgData name="christopher munsaka" userId="072ee4d7d73c90ba" providerId="LiveId" clId="{5971D450-0459-4E6F-84ED-B75970F94182}" dt="2021-10-11T07:28:40.763" v="1055" actId="27614"/>
        <pc:sldMkLst>
          <pc:docMk/>
          <pc:sldMk cId="553726541" sldId="268"/>
        </pc:sldMkLst>
        <pc:spChg chg="mod">
          <ac:chgData name="christopher munsaka" userId="072ee4d7d73c90ba" providerId="LiveId" clId="{5971D450-0459-4E6F-84ED-B75970F94182}" dt="2021-10-11T07:28:34.661" v="1054" actId="26606"/>
          <ac:spMkLst>
            <pc:docMk/>
            <pc:sldMk cId="553726541" sldId="268"/>
            <ac:spMk id="2" creationId="{9FB28281-3783-403A-B1AB-0182A003DFE3}"/>
          </ac:spMkLst>
        </pc:spChg>
        <pc:spChg chg="mod">
          <ac:chgData name="christopher munsaka" userId="072ee4d7d73c90ba" providerId="LiveId" clId="{5971D450-0459-4E6F-84ED-B75970F94182}" dt="2021-10-11T07:28:34.661" v="1054" actId="26606"/>
          <ac:spMkLst>
            <pc:docMk/>
            <pc:sldMk cId="553726541" sldId="268"/>
            <ac:spMk id="3" creationId="{C4542EAC-8BF3-4BFD-9891-145BC49409C2}"/>
          </ac:spMkLst>
        </pc:spChg>
        <pc:spChg chg="add">
          <ac:chgData name="christopher munsaka" userId="072ee4d7d73c90ba" providerId="LiveId" clId="{5971D450-0459-4E6F-84ED-B75970F94182}" dt="2021-10-11T07:28:34.661" v="1054" actId="26606"/>
          <ac:spMkLst>
            <pc:docMk/>
            <pc:sldMk cId="553726541" sldId="268"/>
            <ac:spMk id="9" creationId="{8A95209C-5275-4E15-8EA7-7F42980ABF2D}"/>
          </ac:spMkLst>
        </pc:spChg>
        <pc:spChg chg="add">
          <ac:chgData name="christopher munsaka" userId="072ee4d7d73c90ba" providerId="LiveId" clId="{5971D450-0459-4E6F-84ED-B75970F94182}" dt="2021-10-11T07:28:34.661" v="1054" actId="26606"/>
          <ac:spMkLst>
            <pc:docMk/>
            <pc:sldMk cId="553726541" sldId="268"/>
            <ac:spMk id="11" creationId="{4F2ED431-E304-4FF0-9F4E-032783C9D612}"/>
          </ac:spMkLst>
        </pc:spChg>
        <pc:spChg chg="add">
          <ac:chgData name="christopher munsaka" userId="072ee4d7d73c90ba" providerId="LiveId" clId="{5971D450-0459-4E6F-84ED-B75970F94182}" dt="2021-10-11T07:28:34.661" v="1054" actId="26606"/>
          <ac:spMkLst>
            <pc:docMk/>
            <pc:sldMk cId="553726541" sldId="268"/>
            <ac:spMk id="13" creationId="{4E87FCFB-2CCE-460D-B3DD-557C8BD1B94A}"/>
          </ac:spMkLst>
        </pc:spChg>
        <pc:picChg chg="mod">
          <ac:chgData name="christopher munsaka" userId="072ee4d7d73c90ba" providerId="LiveId" clId="{5971D450-0459-4E6F-84ED-B75970F94182}" dt="2021-10-11T07:28:40.763" v="1055" actId="27614"/>
          <ac:picMkLst>
            <pc:docMk/>
            <pc:sldMk cId="553726541" sldId="268"/>
            <ac:picMk id="4" creationId="{3C6653FA-24A7-4B8B-A035-5CCD0D1F55E6}"/>
          </ac:picMkLst>
        </pc:picChg>
      </pc:sldChg>
      <pc:sldChg chg="addSp delSp modSp add mod setBg delDesignElem">
        <pc:chgData name="christopher munsaka" userId="072ee4d7d73c90ba" providerId="LiveId" clId="{5971D450-0459-4E6F-84ED-B75970F94182}" dt="2021-10-11T07:26:14.467" v="1041" actId="255"/>
        <pc:sldMkLst>
          <pc:docMk/>
          <pc:sldMk cId="538168908" sldId="269"/>
        </pc:sldMkLst>
        <pc:spChg chg="mod">
          <ac:chgData name="christopher munsaka" userId="072ee4d7d73c90ba" providerId="LiveId" clId="{5971D450-0459-4E6F-84ED-B75970F94182}" dt="2021-10-11T07:26:00.123" v="1040" actId="26606"/>
          <ac:spMkLst>
            <pc:docMk/>
            <pc:sldMk cId="538168908" sldId="269"/>
            <ac:spMk id="2" creationId="{9B9F037A-1509-4011-B287-BEF9AB17113F}"/>
          </ac:spMkLst>
        </pc:spChg>
        <pc:spChg chg="del">
          <ac:chgData name="christopher munsaka" userId="072ee4d7d73c90ba" providerId="LiveId" clId="{5971D450-0459-4E6F-84ED-B75970F94182}" dt="2021-10-11T07:24:37.031" v="1036"/>
          <ac:spMkLst>
            <pc:docMk/>
            <pc:sldMk cId="538168908" sldId="269"/>
            <ac:spMk id="6" creationId="{DDCA251B-4F28-43A9-A5FD-47101E24C81F}"/>
          </ac:spMkLst>
        </pc:spChg>
        <pc:spChg chg="del">
          <ac:chgData name="christopher munsaka" userId="072ee4d7d73c90ba" providerId="LiveId" clId="{5971D450-0459-4E6F-84ED-B75970F94182}" dt="2021-10-11T07:24:37.031" v="1036"/>
          <ac:spMkLst>
            <pc:docMk/>
            <pc:sldMk cId="538168908" sldId="269"/>
            <ac:spMk id="7" creationId="{27B3E067-68A1-4E6F-8B2A-DF0DC2803F92}"/>
          </ac:spMkLst>
        </pc:spChg>
        <pc:spChg chg="del">
          <ac:chgData name="christopher munsaka" userId="072ee4d7d73c90ba" providerId="LiveId" clId="{5971D450-0459-4E6F-84ED-B75970F94182}" dt="2021-10-11T07:24:37.031" v="1036"/>
          <ac:spMkLst>
            <pc:docMk/>
            <pc:sldMk cId="538168908" sldId="269"/>
            <ac:spMk id="9" creationId="{148F0EEF-7B63-4EC4-96D4-6AFBF46B1A58}"/>
          </ac:spMkLst>
        </pc:spChg>
        <pc:spChg chg="mod">
          <ac:chgData name="christopher munsaka" userId="072ee4d7d73c90ba" providerId="LiveId" clId="{5971D450-0459-4E6F-84ED-B75970F94182}" dt="2021-10-11T07:26:14.467" v="1041" actId="255"/>
          <ac:spMkLst>
            <pc:docMk/>
            <pc:sldMk cId="538168908" sldId="269"/>
            <ac:spMk id="11" creationId="{7718472D-0202-4838-9528-4A782EFEE15A}"/>
          </ac:spMkLst>
        </pc:spChg>
        <pc:spChg chg="del">
          <ac:chgData name="christopher munsaka" userId="072ee4d7d73c90ba" providerId="LiveId" clId="{5971D450-0459-4E6F-84ED-B75970F94182}" dt="2021-10-11T07:24:37.031" v="1036"/>
          <ac:spMkLst>
            <pc:docMk/>
            <pc:sldMk cId="538168908" sldId="269"/>
            <ac:spMk id="14" creationId="{4FB5E673-6D85-4457-A048-FD09048DCECA}"/>
          </ac:spMkLst>
        </pc:spChg>
        <pc:spChg chg="add">
          <ac:chgData name="christopher munsaka" userId="072ee4d7d73c90ba" providerId="LiveId" clId="{5971D450-0459-4E6F-84ED-B75970F94182}" dt="2021-10-11T07:26:00.123" v="1040" actId="26606"/>
          <ac:spMkLst>
            <pc:docMk/>
            <pc:sldMk cId="538168908" sldId="269"/>
            <ac:spMk id="16" creationId="{5A0118C5-4F8D-4CF4-BADD-53FEACC6C42A}"/>
          </ac:spMkLst>
        </pc:spChg>
        <pc:spChg chg="add">
          <ac:chgData name="christopher munsaka" userId="072ee4d7d73c90ba" providerId="LiveId" clId="{5971D450-0459-4E6F-84ED-B75970F94182}" dt="2021-10-11T07:26:00.123" v="1040" actId="26606"/>
          <ac:spMkLst>
            <pc:docMk/>
            <pc:sldMk cId="538168908" sldId="269"/>
            <ac:spMk id="18" creationId="{4E0A5C5C-2A95-428E-9F6A-0D29EBD57C9F}"/>
          </ac:spMkLst>
        </pc:spChg>
        <pc:spChg chg="add">
          <ac:chgData name="christopher munsaka" userId="072ee4d7d73c90ba" providerId="LiveId" clId="{5971D450-0459-4E6F-84ED-B75970F94182}" dt="2021-10-11T07:26:00.123" v="1040" actId="26606"/>
          <ac:spMkLst>
            <pc:docMk/>
            <pc:sldMk cId="538168908" sldId="269"/>
            <ac:spMk id="20" creationId="{1056F38F-7C4E-461D-8709-7D0024AE1F79}"/>
          </ac:spMkLst>
        </pc:spChg>
        <pc:spChg chg="add">
          <ac:chgData name="christopher munsaka" userId="072ee4d7d73c90ba" providerId="LiveId" clId="{5971D450-0459-4E6F-84ED-B75970F94182}" dt="2021-10-11T07:26:00.123" v="1040" actId="26606"/>
          <ac:spMkLst>
            <pc:docMk/>
            <pc:sldMk cId="538168908" sldId="269"/>
            <ac:spMk id="22" creationId="{C7278469-3C3C-49CE-AEEE-E176A4900B78}"/>
          </ac:spMkLst>
        </pc:spChg>
        <pc:spChg chg="add">
          <ac:chgData name="christopher munsaka" userId="072ee4d7d73c90ba" providerId="LiveId" clId="{5971D450-0459-4E6F-84ED-B75970F94182}" dt="2021-10-11T07:26:00.123" v="1040" actId="26606"/>
          <ac:spMkLst>
            <pc:docMk/>
            <pc:sldMk cId="538168908" sldId="269"/>
            <ac:spMk id="28" creationId="{4C6598AB-1C17-4D54-951C-A082D94ACB7A}"/>
          </ac:spMkLst>
        </pc:spChg>
        <pc:spChg chg="add">
          <ac:chgData name="christopher munsaka" userId="072ee4d7d73c90ba" providerId="LiveId" clId="{5971D450-0459-4E6F-84ED-B75970F94182}" dt="2021-10-11T07:26:00.123" v="1040" actId="26606"/>
          <ac:spMkLst>
            <pc:docMk/>
            <pc:sldMk cId="538168908" sldId="269"/>
            <ac:spMk id="30" creationId="{C83B66D7-137D-4AC1-B172-53D60F08BEB5}"/>
          </ac:spMkLst>
        </pc:spChg>
        <pc:spChg chg="add">
          <ac:chgData name="christopher munsaka" userId="072ee4d7d73c90ba" providerId="LiveId" clId="{5971D450-0459-4E6F-84ED-B75970F94182}" dt="2021-10-11T07:26:00.123" v="1040" actId="26606"/>
          <ac:spMkLst>
            <pc:docMk/>
            <pc:sldMk cId="538168908" sldId="269"/>
            <ac:spMk id="32" creationId="{F6B92503-6984-4D15-8B98-8718709B785D}"/>
          </ac:spMkLst>
        </pc:spChg>
        <pc:spChg chg="add">
          <ac:chgData name="christopher munsaka" userId="072ee4d7d73c90ba" providerId="LiveId" clId="{5971D450-0459-4E6F-84ED-B75970F94182}" dt="2021-10-11T07:26:00.123" v="1040" actId="26606"/>
          <ac:spMkLst>
            <pc:docMk/>
            <pc:sldMk cId="538168908" sldId="269"/>
            <ac:spMk id="34" creationId="{08DDF938-524E-4C18-A47D-C00627832366}"/>
          </ac:spMkLst>
        </pc:spChg>
        <pc:grpChg chg="add">
          <ac:chgData name="christopher munsaka" userId="072ee4d7d73c90ba" providerId="LiveId" clId="{5971D450-0459-4E6F-84ED-B75970F94182}" dt="2021-10-11T07:26:00.123" v="1040" actId="26606"/>
          <ac:grpSpMkLst>
            <pc:docMk/>
            <pc:sldMk cId="538168908" sldId="269"/>
            <ac:grpSpMk id="24" creationId="{93DC754C-7E09-422D-A8BB-AF632E90DFA2}"/>
          </ac:grpSpMkLst>
        </pc:grpChg>
        <pc:grpChg chg="add">
          <ac:chgData name="christopher munsaka" userId="072ee4d7d73c90ba" providerId="LiveId" clId="{5971D450-0459-4E6F-84ED-B75970F94182}" dt="2021-10-11T07:26:00.123" v="1040" actId="26606"/>
          <ac:grpSpMkLst>
            <pc:docMk/>
            <pc:sldMk cId="538168908" sldId="269"/>
            <ac:grpSpMk id="36" creationId="{3773FAF5-C452-4455-9411-D6AF5EBD4CA9}"/>
          </ac:grpSpMkLst>
        </pc:grpChg>
      </pc:sldChg>
      <pc:sldChg chg="addSp delSp modSp add mod setBg delDesignElem">
        <pc:chgData name="christopher munsaka" userId="072ee4d7d73c90ba" providerId="LiveId" clId="{5971D450-0459-4E6F-84ED-B75970F94182}" dt="2021-10-11T07:27:39.184" v="1053" actId="255"/>
        <pc:sldMkLst>
          <pc:docMk/>
          <pc:sldMk cId="2474133652" sldId="270"/>
        </pc:sldMkLst>
        <pc:spChg chg="mod">
          <ac:chgData name="christopher munsaka" userId="072ee4d7d73c90ba" providerId="LiveId" clId="{5971D450-0459-4E6F-84ED-B75970F94182}" dt="2021-10-11T07:27:18.153" v="1052" actId="1076"/>
          <ac:spMkLst>
            <pc:docMk/>
            <pc:sldMk cId="2474133652" sldId="270"/>
            <ac:spMk id="2" creationId="{9B9F037A-1509-4011-B287-BEF9AB17113F}"/>
          </ac:spMkLst>
        </pc:spChg>
        <pc:spChg chg="mod ord">
          <ac:chgData name="christopher munsaka" userId="072ee4d7d73c90ba" providerId="LiveId" clId="{5971D450-0459-4E6F-84ED-B75970F94182}" dt="2021-10-11T07:27:39.184" v="1053" actId="255"/>
          <ac:spMkLst>
            <pc:docMk/>
            <pc:sldMk cId="2474133652" sldId="270"/>
            <ac:spMk id="3" creationId="{EA9DC24E-D036-4B6C-8378-B3445DE74096}"/>
          </ac:spMkLst>
        </pc:spChg>
        <pc:spChg chg="mod ord">
          <ac:chgData name="christopher munsaka" userId="072ee4d7d73c90ba" providerId="LiveId" clId="{5971D450-0459-4E6F-84ED-B75970F94182}" dt="2021-10-11T07:27:03.589" v="1049" actId="26606"/>
          <ac:spMkLst>
            <pc:docMk/>
            <pc:sldMk cId="2474133652" sldId="270"/>
            <ac:spMk id="4" creationId="{B4FA110A-AC44-43CF-982A-ED042A62B653}"/>
          </ac:spMkLst>
        </pc:spChg>
        <pc:spChg chg="del">
          <ac:chgData name="christopher munsaka" userId="072ee4d7d73c90ba" providerId="LiveId" clId="{5971D450-0459-4E6F-84ED-B75970F94182}" dt="2021-10-11T07:24:37.031" v="1036"/>
          <ac:spMkLst>
            <pc:docMk/>
            <pc:sldMk cId="2474133652" sldId="270"/>
            <ac:spMk id="6" creationId="{DDCA251B-4F28-43A9-A5FD-47101E24C81F}"/>
          </ac:spMkLst>
        </pc:spChg>
        <pc:spChg chg="del">
          <ac:chgData name="christopher munsaka" userId="072ee4d7d73c90ba" providerId="LiveId" clId="{5971D450-0459-4E6F-84ED-B75970F94182}" dt="2021-10-11T07:24:37.031" v="1036"/>
          <ac:spMkLst>
            <pc:docMk/>
            <pc:sldMk cId="2474133652" sldId="270"/>
            <ac:spMk id="7" creationId="{27B3E067-68A1-4E6F-8B2A-DF0DC2803F92}"/>
          </ac:spMkLst>
        </pc:spChg>
        <pc:spChg chg="add del">
          <ac:chgData name="christopher munsaka" userId="072ee4d7d73c90ba" providerId="LiveId" clId="{5971D450-0459-4E6F-84ED-B75970F94182}" dt="2021-10-11T07:27:03.589" v="1049" actId="26606"/>
          <ac:spMkLst>
            <pc:docMk/>
            <pc:sldMk cId="2474133652" sldId="270"/>
            <ac:spMk id="8" creationId="{9F7D788E-2C1B-4EF4-8719-12613771FF98}"/>
          </ac:spMkLst>
        </pc:spChg>
        <pc:spChg chg="del">
          <ac:chgData name="christopher munsaka" userId="072ee4d7d73c90ba" providerId="LiveId" clId="{5971D450-0459-4E6F-84ED-B75970F94182}" dt="2021-10-11T07:24:37.031" v="1036"/>
          <ac:spMkLst>
            <pc:docMk/>
            <pc:sldMk cId="2474133652" sldId="270"/>
            <ac:spMk id="9" creationId="{148F0EEF-7B63-4EC4-96D4-6AFBF46B1A58}"/>
          </ac:spMkLst>
        </pc:spChg>
        <pc:spChg chg="add del">
          <ac:chgData name="christopher munsaka" userId="072ee4d7d73c90ba" providerId="LiveId" clId="{5971D450-0459-4E6F-84ED-B75970F94182}" dt="2021-10-11T07:27:03.589" v="1049" actId="26606"/>
          <ac:spMkLst>
            <pc:docMk/>
            <pc:sldMk cId="2474133652" sldId="270"/>
            <ac:spMk id="11" creationId="{7C54E824-C0F4-480B-BC88-689F50C45FBD}"/>
          </ac:spMkLst>
        </pc:spChg>
        <pc:spChg chg="add del">
          <ac:chgData name="christopher munsaka" userId="072ee4d7d73c90ba" providerId="LiveId" clId="{5971D450-0459-4E6F-84ED-B75970F94182}" dt="2021-10-11T07:27:03.589" v="1049" actId="26606"/>
          <ac:spMkLst>
            <pc:docMk/>
            <pc:sldMk cId="2474133652" sldId="270"/>
            <ac:spMk id="13" creationId="{58DEA6A1-FC5C-4E6E-BBBF-7E472949B394}"/>
          </ac:spMkLst>
        </pc:spChg>
        <pc:spChg chg="del">
          <ac:chgData name="christopher munsaka" userId="072ee4d7d73c90ba" providerId="LiveId" clId="{5971D450-0459-4E6F-84ED-B75970F94182}" dt="2021-10-11T07:24:37.031" v="1036"/>
          <ac:spMkLst>
            <pc:docMk/>
            <pc:sldMk cId="2474133652" sldId="270"/>
            <ac:spMk id="14" creationId="{4FB5E673-6D85-4457-A048-FD09048DCECA}"/>
          </ac:spMkLst>
        </pc:spChg>
        <pc:spChg chg="add del">
          <ac:chgData name="christopher munsaka" userId="072ee4d7d73c90ba" providerId="LiveId" clId="{5971D450-0459-4E6F-84ED-B75970F94182}" dt="2021-10-11T07:27:03.589" v="1049" actId="26606"/>
          <ac:spMkLst>
            <pc:docMk/>
            <pc:sldMk cId="2474133652" sldId="270"/>
            <ac:spMk id="15" creationId="{96AAAC3B-1954-46B7-BBAC-27DFF5B5295F}"/>
          </ac:spMkLst>
        </pc:spChg>
        <pc:spChg chg="add del">
          <ac:chgData name="christopher munsaka" userId="072ee4d7d73c90ba" providerId="LiveId" clId="{5971D450-0459-4E6F-84ED-B75970F94182}" dt="2021-10-11T07:27:03.589" v="1049" actId="26606"/>
          <ac:spMkLst>
            <pc:docMk/>
            <pc:sldMk cId="2474133652" sldId="270"/>
            <ac:spMk id="17" creationId="{A5AD6500-BB62-4AAC-9D2F-C10DDC90CBB1}"/>
          </ac:spMkLst>
        </pc:spChg>
        <pc:spChg chg="add">
          <ac:chgData name="christopher munsaka" userId="072ee4d7d73c90ba" providerId="LiveId" clId="{5971D450-0459-4E6F-84ED-B75970F94182}" dt="2021-10-11T07:27:03.589" v="1049" actId="26606"/>
          <ac:spMkLst>
            <pc:docMk/>
            <pc:sldMk cId="2474133652" sldId="270"/>
            <ac:spMk id="22" creationId="{605494DE-B078-4D87-BB01-C84320618DAD}"/>
          </ac:spMkLst>
        </pc:spChg>
        <pc:spChg chg="add">
          <ac:chgData name="christopher munsaka" userId="072ee4d7d73c90ba" providerId="LiveId" clId="{5971D450-0459-4E6F-84ED-B75970F94182}" dt="2021-10-11T07:27:03.589" v="1049" actId="26606"/>
          <ac:spMkLst>
            <pc:docMk/>
            <pc:sldMk cId="2474133652" sldId="270"/>
            <ac:spMk id="24" creationId="{9A0576B0-CD8C-4661-95C8-A9F2CE7CDDB0}"/>
          </ac:spMkLst>
        </pc:spChg>
        <pc:spChg chg="add">
          <ac:chgData name="christopher munsaka" userId="072ee4d7d73c90ba" providerId="LiveId" clId="{5971D450-0459-4E6F-84ED-B75970F94182}" dt="2021-10-11T07:27:03.589" v="1049" actId="26606"/>
          <ac:spMkLst>
            <pc:docMk/>
            <pc:sldMk cId="2474133652" sldId="270"/>
            <ac:spMk id="26" creationId="{3FF60E2B-3919-423C-B1FF-56CDE6681165}"/>
          </ac:spMkLst>
        </pc:spChg>
      </pc:sldChg>
      <pc:sldChg chg="modSp add setBg">
        <pc:chgData name="christopher munsaka" userId="072ee4d7d73c90ba" providerId="LiveId" clId="{5971D450-0459-4E6F-84ED-B75970F94182}" dt="2021-10-11T07:33:42.013" v="1078"/>
        <pc:sldMkLst>
          <pc:docMk/>
          <pc:sldMk cId="1613975849" sldId="271"/>
        </pc:sldMkLst>
        <pc:spChg chg="mod">
          <ac:chgData name="christopher munsaka" userId="072ee4d7d73c90ba" providerId="LiveId" clId="{5971D450-0459-4E6F-84ED-B75970F94182}" dt="2021-10-11T07:33:42.013" v="1078"/>
          <ac:spMkLst>
            <pc:docMk/>
            <pc:sldMk cId="1613975849" sldId="271"/>
            <ac:spMk id="2" creationId="{AA2D37BC-7D91-4F83-845D-70080D7DD6FC}"/>
          </ac:spMkLst>
        </pc:spChg>
        <pc:spChg chg="mod">
          <ac:chgData name="christopher munsaka" userId="072ee4d7d73c90ba" providerId="LiveId" clId="{5971D450-0459-4E6F-84ED-B75970F94182}" dt="2021-10-11T07:33:42.013" v="1078"/>
          <ac:spMkLst>
            <pc:docMk/>
            <pc:sldMk cId="1613975849" sldId="271"/>
            <ac:spMk id="3" creationId="{59E5DACC-1D74-41AD-B036-C015472B948F}"/>
          </ac:spMkLst>
        </pc:spChg>
      </pc:sldChg>
      <pc:sldChg chg="modSp add">
        <pc:chgData name="christopher munsaka" userId="072ee4d7d73c90ba" providerId="LiveId" clId="{5971D450-0459-4E6F-84ED-B75970F94182}" dt="2021-10-11T07:33:42.013" v="1078"/>
        <pc:sldMkLst>
          <pc:docMk/>
          <pc:sldMk cId="2131043727" sldId="272"/>
        </pc:sldMkLst>
        <pc:spChg chg="mod">
          <ac:chgData name="christopher munsaka" userId="072ee4d7d73c90ba" providerId="LiveId" clId="{5971D450-0459-4E6F-84ED-B75970F94182}" dt="2021-10-11T07:33:42.013" v="1078"/>
          <ac:spMkLst>
            <pc:docMk/>
            <pc:sldMk cId="2131043727" sldId="272"/>
            <ac:spMk id="2" creationId="{3A76B58F-1CF7-41B5-BF70-710D7AC7941C}"/>
          </ac:spMkLst>
        </pc:spChg>
        <pc:picChg chg="mod">
          <ac:chgData name="christopher munsaka" userId="072ee4d7d73c90ba" providerId="LiveId" clId="{5971D450-0459-4E6F-84ED-B75970F94182}" dt="2021-10-11T07:33:42.013" v="1078"/>
          <ac:picMkLst>
            <pc:docMk/>
            <pc:sldMk cId="2131043727" sldId="272"/>
            <ac:picMk id="6" creationId="{E68324DA-402E-45C4-A33A-81409C5F99CD}"/>
          </ac:picMkLst>
        </pc:picChg>
      </pc:sldChg>
      <pc:sldChg chg="modSp add mod">
        <pc:chgData name="christopher munsaka" userId="072ee4d7d73c90ba" providerId="LiveId" clId="{5971D450-0459-4E6F-84ED-B75970F94182}" dt="2021-10-11T07:34:02.345" v="1082" actId="255"/>
        <pc:sldMkLst>
          <pc:docMk/>
          <pc:sldMk cId="3869094418" sldId="273"/>
        </pc:sldMkLst>
        <pc:spChg chg="mod">
          <ac:chgData name="christopher munsaka" userId="072ee4d7d73c90ba" providerId="LiveId" clId="{5971D450-0459-4E6F-84ED-B75970F94182}" dt="2021-10-11T07:33:42.862" v="1079" actId="27636"/>
          <ac:spMkLst>
            <pc:docMk/>
            <pc:sldMk cId="3869094418" sldId="273"/>
            <ac:spMk id="2" creationId="{34E65665-583F-4DD8-814D-FECA92009E9A}"/>
          </ac:spMkLst>
        </pc:spChg>
        <pc:spChg chg="mod">
          <ac:chgData name="christopher munsaka" userId="072ee4d7d73c90ba" providerId="LiveId" clId="{5971D450-0459-4E6F-84ED-B75970F94182}" dt="2021-10-11T07:34:02.345" v="1082" actId="255"/>
          <ac:spMkLst>
            <pc:docMk/>
            <pc:sldMk cId="3869094418" sldId="273"/>
            <ac:spMk id="6" creationId="{735CEEFE-6129-4B85-BEDD-B4B5BCFF473B}"/>
          </ac:spMkLst>
        </pc:spChg>
      </pc:sldChg>
      <pc:sldChg chg="modSp add mod ord">
        <pc:chgData name="christopher munsaka" userId="072ee4d7d73c90ba" providerId="LiveId" clId="{5971D450-0459-4E6F-84ED-B75970F94182}" dt="2021-10-11T07:39:05.787" v="1158" actId="1076"/>
        <pc:sldMkLst>
          <pc:docMk/>
          <pc:sldMk cId="1140761403" sldId="274"/>
        </pc:sldMkLst>
        <pc:spChg chg="mod">
          <ac:chgData name="christopher munsaka" userId="072ee4d7d73c90ba" providerId="LiveId" clId="{5971D450-0459-4E6F-84ED-B75970F94182}" dt="2021-10-11T07:38:18.602" v="1150" actId="1076"/>
          <ac:spMkLst>
            <pc:docMk/>
            <pc:sldMk cId="1140761403" sldId="274"/>
            <ac:spMk id="2" creationId="{00000000-0000-0000-0000-000000000000}"/>
          </ac:spMkLst>
        </pc:spChg>
        <pc:spChg chg="mod">
          <ac:chgData name="christopher munsaka" userId="072ee4d7d73c90ba" providerId="LiveId" clId="{5971D450-0459-4E6F-84ED-B75970F94182}" dt="2021-10-11T07:39:05.787" v="1158" actId="1076"/>
          <ac:spMkLst>
            <pc:docMk/>
            <pc:sldMk cId="1140761403" sldId="274"/>
            <ac:spMk id="3" creationId="{00000000-0000-0000-0000-000000000000}"/>
          </ac:spMkLst>
        </pc:spChg>
        <pc:picChg chg="mod">
          <ac:chgData name="christopher munsaka" userId="072ee4d7d73c90ba" providerId="LiveId" clId="{5971D450-0459-4E6F-84ED-B75970F94182}" dt="2021-10-11T07:38:21.883" v="1151" actId="1076"/>
          <ac:picMkLst>
            <pc:docMk/>
            <pc:sldMk cId="1140761403" sldId="274"/>
            <ac:picMk id="4" creationId="{199D56B1-E65E-4972-BE71-D8A31A818BFC}"/>
          </ac:picMkLst>
        </pc:picChg>
        <pc:picChg chg="mod">
          <ac:chgData name="christopher munsaka" userId="072ee4d7d73c90ba" providerId="LiveId" clId="{5971D450-0459-4E6F-84ED-B75970F94182}" dt="2021-10-11T07:37:57.378" v="1145" actId="1076"/>
          <ac:picMkLst>
            <pc:docMk/>
            <pc:sldMk cId="1140761403" sldId="274"/>
            <ac:picMk id="7" creationId="{12755157-29E5-4297-A196-C67AA3F5867B}"/>
          </ac:picMkLst>
        </pc:picChg>
      </pc:sldChg>
      <pc:sldMasterChg chg="del delSldLayout">
        <pc:chgData name="christopher munsaka" userId="072ee4d7d73c90ba" providerId="LiveId" clId="{5971D450-0459-4E6F-84ED-B75970F94182}" dt="2021-10-05T18:51:37.389" v="46" actId="26606"/>
        <pc:sldMasterMkLst>
          <pc:docMk/>
          <pc:sldMasterMk cId="2841392936" sldId="2147483810"/>
        </pc:sldMasterMkLst>
        <pc:sldLayoutChg chg="del">
          <pc:chgData name="christopher munsaka" userId="072ee4d7d73c90ba" providerId="LiveId" clId="{5971D450-0459-4E6F-84ED-B75970F94182}" dt="2021-10-05T18:51:37.389" v="46" actId="26606"/>
          <pc:sldLayoutMkLst>
            <pc:docMk/>
            <pc:sldMasterMk cId="2841392936" sldId="2147483810"/>
            <pc:sldLayoutMk cId="824689225" sldId="2147483799"/>
          </pc:sldLayoutMkLst>
        </pc:sldLayoutChg>
        <pc:sldLayoutChg chg="del">
          <pc:chgData name="christopher munsaka" userId="072ee4d7d73c90ba" providerId="LiveId" clId="{5971D450-0459-4E6F-84ED-B75970F94182}" dt="2021-10-05T18:51:37.389" v="46" actId="26606"/>
          <pc:sldLayoutMkLst>
            <pc:docMk/>
            <pc:sldMasterMk cId="2841392936" sldId="2147483810"/>
            <pc:sldLayoutMk cId="3182136092" sldId="2147483800"/>
          </pc:sldLayoutMkLst>
        </pc:sldLayoutChg>
        <pc:sldLayoutChg chg="del">
          <pc:chgData name="christopher munsaka" userId="072ee4d7d73c90ba" providerId="LiveId" clId="{5971D450-0459-4E6F-84ED-B75970F94182}" dt="2021-10-05T18:51:37.389" v="46" actId="26606"/>
          <pc:sldLayoutMkLst>
            <pc:docMk/>
            <pc:sldMasterMk cId="2841392936" sldId="2147483810"/>
            <pc:sldLayoutMk cId="3777184009" sldId="2147483801"/>
          </pc:sldLayoutMkLst>
        </pc:sldLayoutChg>
        <pc:sldLayoutChg chg="del">
          <pc:chgData name="christopher munsaka" userId="072ee4d7d73c90ba" providerId="LiveId" clId="{5971D450-0459-4E6F-84ED-B75970F94182}" dt="2021-10-05T18:51:37.389" v="46" actId="26606"/>
          <pc:sldLayoutMkLst>
            <pc:docMk/>
            <pc:sldMasterMk cId="2841392936" sldId="2147483810"/>
            <pc:sldLayoutMk cId="308053553" sldId="2147483802"/>
          </pc:sldLayoutMkLst>
        </pc:sldLayoutChg>
        <pc:sldLayoutChg chg="del">
          <pc:chgData name="christopher munsaka" userId="072ee4d7d73c90ba" providerId="LiveId" clId="{5971D450-0459-4E6F-84ED-B75970F94182}" dt="2021-10-05T18:51:37.389" v="46" actId="26606"/>
          <pc:sldLayoutMkLst>
            <pc:docMk/>
            <pc:sldMasterMk cId="2841392936" sldId="2147483810"/>
            <pc:sldLayoutMk cId="1153839201" sldId="2147483803"/>
          </pc:sldLayoutMkLst>
        </pc:sldLayoutChg>
        <pc:sldLayoutChg chg="del">
          <pc:chgData name="christopher munsaka" userId="072ee4d7d73c90ba" providerId="LiveId" clId="{5971D450-0459-4E6F-84ED-B75970F94182}" dt="2021-10-05T18:51:37.389" v="46" actId="26606"/>
          <pc:sldLayoutMkLst>
            <pc:docMk/>
            <pc:sldMasterMk cId="2841392936" sldId="2147483810"/>
            <pc:sldLayoutMk cId="3172495618" sldId="2147483804"/>
          </pc:sldLayoutMkLst>
        </pc:sldLayoutChg>
        <pc:sldLayoutChg chg="del">
          <pc:chgData name="christopher munsaka" userId="072ee4d7d73c90ba" providerId="LiveId" clId="{5971D450-0459-4E6F-84ED-B75970F94182}" dt="2021-10-05T18:51:37.389" v="46" actId="26606"/>
          <pc:sldLayoutMkLst>
            <pc:docMk/>
            <pc:sldMasterMk cId="2841392936" sldId="2147483810"/>
            <pc:sldLayoutMk cId="4223823259" sldId="2147483805"/>
          </pc:sldLayoutMkLst>
        </pc:sldLayoutChg>
        <pc:sldLayoutChg chg="del">
          <pc:chgData name="christopher munsaka" userId="072ee4d7d73c90ba" providerId="LiveId" clId="{5971D450-0459-4E6F-84ED-B75970F94182}" dt="2021-10-05T18:51:37.389" v="46" actId="26606"/>
          <pc:sldLayoutMkLst>
            <pc:docMk/>
            <pc:sldMasterMk cId="2841392936" sldId="2147483810"/>
            <pc:sldLayoutMk cId="2467177043" sldId="2147483806"/>
          </pc:sldLayoutMkLst>
        </pc:sldLayoutChg>
        <pc:sldLayoutChg chg="del">
          <pc:chgData name="christopher munsaka" userId="072ee4d7d73c90ba" providerId="LiveId" clId="{5971D450-0459-4E6F-84ED-B75970F94182}" dt="2021-10-05T18:51:37.389" v="46" actId="26606"/>
          <pc:sldLayoutMkLst>
            <pc:docMk/>
            <pc:sldMasterMk cId="2841392936" sldId="2147483810"/>
            <pc:sldLayoutMk cId="826194228" sldId="2147483807"/>
          </pc:sldLayoutMkLst>
        </pc:sldLayoutChg>
        <pc:sldLayoutChg chg="del">
          <pc:chgData name="christopher munsaka" userId="072ee4d7d73c90ba" providerId="LiveId" clId="{5971D450-0459-4E6F-84ED-B75970F94182}" dt="2021-10-05T18:51:37.389" v="46" actId="26606"/>
          <pc:sldLayoutMkLst>
            <pc:docMk/>
            <pc:sldMasterMk cId="2841392936" sldId="2147483810"/>
            <pc:sldLayoutMk cId="4262628891" sldId="2147483808"/>
          </pc:sldLayoutMkLst>
        </pc:sldLayoutChg>
        <pc:sldLayoutChg chg="del">
          <pc:chgData name="christopher munsaka" userId="072ee4d7d73c90ba" providerId="LiveId" clId="{5971D450-0459-4E6F-84ED-B75970F94182}" dt="2021-10-05T18:51:37.389" v="46" actId="26606"/>
          <pc:sldLayoutMkLst>
            <pc:docMk/>
            <pc:sldMasterMk cId="2841392936" sldId="2147483810"/>
            <pc:sldLayoutMk cId="1207104424" sldId="2147483809"/>
          </pc:sldLayoutMkLst>
        </pc:sldLayoutChg>
      </pc:sldMasterChg>
      <pc:sldMasterChg chg="add setBg addSldLayout modSldLayout">
        <pc:chgData name="christopher munsaka" userId="072ee4d7d73c90ba" providerId="LiveId" clId="{5971D450-0459-4E6F-84ED-B75970F94182}" dt="2021-10-09T09:47:32.482" v="742"/>
        <pc:sldMasterMkLst>
          <pc:docMk/>
          <pc:sldMasterMk cId="2080196847" sldId="2147483860"/>
        </pc:sldMasterMkLst>
        <pc:sldLayoutChg chg="add setBg">
          <pc:chgData name="christopher munsaka" userId="072ee4d7d73c90ba" providerId="LiveId" clId="{5971D450-0459-4E6F-84ED-B75970F94182}" dt="2021-10-09T09:47:32.482" v="742"/>
          <pc:sldLayoutMkLst>
            <pc:docMk/>
            <pc:sldMasterMk cId="2080196847" sldId="2147483860"/>
            <pc:sldLayoutMk cId="3773465138" sldId="2147483849"/>
          </pc:sldLayoutMkLst>
        </pc:sldLayoutChg>
        <pc:sldLayoutChg chg="add setBg">
          <pc:chgData name="christopher munsaka" userId="072ee4d7d73c90ba" providerId="LiveId" clId="{5971D450-0459-4E6F-84ED-B75970F94182}" dt="2021-10-09T09:47:32.482" v="742"/>
          <pc:sldLayoutMkLst>
            <pc:docMk/>
            <pc:sldMasterMk cId="2080196847" sldId="2147483860"/>
            <pc:sldLayoutMk cId="1413166718" sldId="2147483850"/>
          </pc:sldLayoutMkLst>
        </pc:sldLayoutChg>
        <pc:sldLayoutChg chg="add setBg">
          <pc:chgData name="christopher munsaka" userId="072ee4d7d73c90ba" providerId="LiveId" clId="{5971D450-0459-4E6F-84ED-B75970F94182}" dt="2021-10-09T09:47:32.482" v="742"/>
          <pc:sldLayoutMkLst>
            <pc:docMk/>
            <pc:sldMasterMk cId="2080196847" sldId="2147483860"/>
            <pc:sldLayoutMk cId="1850708452" sldId="2147483851"/>
          </pc:sldLayoutMkLst>
        </pc:sldLayoutChg>
        <pc:sldLayoutChg chg="add setBg">
          <pc:chgData name="christopher munsaka" userId="072ee4d7d73c90ba" providerId="LiveId" clId="{5971D450-0459-4E6F-84ED-B75970F94182}" dt="2021-10-09T09:47:32.482" v="742"/>
          <pc:sldLayoutMkLst>
            <pc:docMk/>
            <pc:sldMasterMk cId="2080196847" sldId="2147483860"/>
            <pc:sldLayoutMk cId="391953043" sldId="2147483852"/>
          </pc:sldLayoutMkLst>
        </pc:sldLayoutChg>
        <pc:sldLayoutChg chg="add setBg">
          <pc:chgData name="christopher munsaka" userId="072ee4d7d73c90ba" providerId="LiveId" clId="{5971D450-0459-4E6F-84ED-B75970F94182}" dt="2021-10-09T09:47:32.482" v="742"/>
          <pc:sldLayoutMkLst>
            <pc:docMk/>
            <pc:sldMasterMk cId="2080196847" sldId="2147483860"/>
            <pc:sldLayoutMk cId="1714567171" sldId="2147483853"/>
          </pc:sldLayoutMkLst>
        </pc:sldLayoutChg>
        <pc:sldLayoutChg chg="add setBg">
          <pc:chgData name="christopher munsaka" userId="072ee4d7d73c90ba" providerId="LiveId" clId="{5971D450-0459-4E6F-84ED-B75970F94182}" dt="2021-10-09T09:47:32.482" v="742"/>
          <pc:sldLayoutMkLst>
            <pc:docMk/>
            <pc:sldMasterMk cId="2080196847" sldId="2147483860"/>
            <pc:sldLayoutMk cId="1575434377" sldId="2147483854"/>
          </pc:sldLayoutMkLst>
        </pc:sldLayoutChg>
        <pc:sldLayoutChg chg="add setBg">
          <pc:chgData name="christopher munsaka" userId="072ee4d7d73c90ba" providerId="LiveId" clId="{5971D450-0459-4E6F-84ED-B75970F94182}" dt="2021-10-09T09:47:32.482" v="742"/>
          <pc:sldLayoutMkLst>
            <pc:docMk/>
            <pc:sldMasterMk cId="2080196847" sldId="2147483860"/>
            <pc:sldLayoutMk cId="4143406958" sldId="2147483855"/>
          </pc:sldLayoutMkLst>
        </pc:sldLayoutChg>
        <pc:sldLayoutChg chg="add setBg">
          <pc:chgData name="christopher munsaka" userId="072ee4d7d73c90ba" providerId="LiveId" clId="{5971D450-0459-4E6F-84ED-B75970F94182}" dt="2021-10-09T09:47:32.482" v="742"/>
          <pc:sldLayoutMkLst>
            <pc:docMk/>
            <pc:sldMasterMk cId="2080196847" sldId="2147483860"/>
            <pc:sldLayoutMk cId="500090095" sldId="2147483856"/>
          </pc:sldLayoutMkLst>
        </pc:sldLayoutChg>
        <pc:sldLayoutChg chg="add setBg">
          <pc:chgData name="christopher munsaka" userId="072ee4d7d73c90ba" providerId="LiveId" clId="{5971D450-0459-4E6F-84ED-B75970F94182}" dt="2021-10-09T09:47:32.482" v="742"/>
          <pc:sldLayoutMkLst>
            <pc:docMk/>
            <pc:sldMasterMk cId="2080196847" sldId="2147483860"/>
            <pc:sldLayoutMk cId="2276157039" sldId="2147483857"/>
          </pc:sldLayoutMkLst>
        </pc:sldLayoutChg>
        <pc:sldLayoutChg chg="add setBg">
          <pc:chgData name="christopher munsaka" userId="072ee4d7d73c90ba" providerId="LiveId" clId="{5971D450-0459-4E6F-84ED-B75970F94182}" dt="2021-10-09T09:47:32.482" v="742"/>
          <pc:sldLayoutMkLst>
            <pc:docMk/>
            <pc:sldMasterMk cId="2080196847" sldId="2147483860"/>
            <pc:sldLayoutMk cId="1381600051" sldId="2147483858"/>
          </pc:sldLayoutMkLst>
        </pc:sldLayoutChg>
        <pc:sldLayoutChg chg="add setBg">
          <pc:chgData name="christopher munsaka" userId="072ee4d7d73c90ba" providerId="LiveId" clId="{5971D450-0459-4E6F-84ED-B75970F94182}" dt="2021-10-09T09:47:32.482" v="742"/>
          <pc:sldLayoutMkLst>
            <pc:docMk/>
            <pc:sldMasterMk cId="2080196847" sldId="2147483860"/>
            <pc:sldLayoutMk cId="897210692" sldId="21474838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3E8CFE-0CCB-4356-BE06-22D78295D8E3}" type="datetimeFigureOut">
              <a:rPr lang="en-GB" smtClean="0"/>
              <a:t>11/10/2021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BFB36E-C741-4619-BA97-07B41561E8F1}" type="slidenum">
              <a:rPr lang="en-GB" smtClean="0"/>
              <a:t>‹#›</a:t>
            </a:fld>
            <a:endParaRPr lang="en-GB"/>
          </a:p>
        </p:txBody>
      </p:sp>
    </p:spTree>
    <p:extLst>
      <p:ext uri="{BB962C8B-B14F-4D97-AF65-F5344CB8AC3E}">
        <p14:creationId xmlns:p14="http://schemas.microsoft.com/office/powerpoint/2010/main" val="1743745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013330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2</a:t>
            </a:fld>
            <a:endParaRPr lang="en-GB"/>
          </a:p>
        </p:txBody>
      </p:sp>
    </p:spTree>
    <p:extLst>
      <p:ext uri="{BB962C8B-B14F-4D97-AF65-F5344CB8AC3E}">
        <p14:creationId xmlns:p14="http://schemas.microsoft.com/office/powerpoint/2010/main" val="3341096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ahoma" panose="020B0604030504040204" pitchFamily="34" charset="0"/>
                <a:ea typeface="Tahoma" panose="020B0604030504040204" pitchFamily="34" charset="0"/>
                <a:cs typeface="Tahoma" panose="020B0604030504040204" pitchFamily="34" charset="0"/>
              </a:rPr>
              <a:t>Be specific and direct in the title. Use the subtitle to give the specific context of the speech.</a:t>
            </a:r>
          </a:p>
          <a:p>
            <a:r>
              <a:rPr lang="en-US" sz="1200" dirty="0">
                <a:latin typeface="Tahoma" panose="020B0604030504040204" pitchFamily="34" charset="0"/>
                <a:ea typeface="Tahoma" panose="020B0604030504040204" pitchFamily="34" charset="0"/>
                <a:cs typeface="Tahoma" panose="020B0604030504040204" pitchFamily="34" charset="0"/>
              </a:rPr>
              <a:t>-The goal should be to capture the audience’s attention which can be done with a quote, a startling statistic, or fact.  It is not necessary to include this attention getter on the slide.</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5</a:t>
            </a:fld>
            <a:endParaRPr lang="en-US" dirty="0"/>
          </a:p>
        </p:txBody>
      </p:sp>
    </p:spTree>
    <p:extLst>
      <p:ext uri="{BB962C8B-B14F-4D97-AF65-F5344CB8AC3E}">
        <p14:creationId xmlns:p14="http://schemas.microsoft.com/office/powerpoint/2010/main" val="3205455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ahoma" panose="020B0604030504040204" pitchFamily="34" charset="0"/>
                <a:ea typeface="Tahoma" panose="020B0604030504040204" pitchFamily="34" charset="0"/>
                <a:cs typeface="Tahoma" panose="020B0604030504040204" pitchFamily="34" charset="0"/>
              </a:rPr>
              <a:t>Use the background points to post details that are not common knowledge, or that the audience will need to understand the context of the speech.</a:t>
            </a:r>
          </a:p>
          <a:p>
            <a:r>
              <a:rPr lang="en-US" dirty="0"/>
              <a:t>-Do not read these main points from the PowerPoint, instead elaborate on these points during the speech.</a:t>
            </a:r>
          </a:p>
        </p:txBody>
      </p:sp>
      <p:sp>
        <p:nvSpPr>
          <p:cNvPr id="4" name="Slide Number Placeholder 3"/>
          <p:cNvSpPr>
            <a:spLocks noGrp="1"/>
          </p:cNvSpPr>
          <p:nvPr>
            <p:ph type="sldNum" sz="quarter" idx="10"/>
          </p:nvPr>
        </p:nvSpPr>
        <p:spPr/>
        <p:txBody>
          <a:bodyPr/>
          <a:lstStyle/>
          <a:p>
            <a:fld id="{E6AEB063-7F11-4E3B-BA52-07405B1C2D95}" type="slidenum">
              <a:rPr lang="en-US" smtClean="0"/>
              <a:t>6</a:t>
            </a:fld>
            <a:endParaRPr lang="en-US" dirty="0"/>
          </a:p>
        </p:txBody>
      </p:sp>
    </p:spTree>
    <p:extLst>
      <p:ext uri="{BB962C8B-B14F-4D97-AF65-F5344CB8AC3E}">
        <p14:creationId xmlns:p14="http://schemas.microsoft.com/office/powerpoint/2010/main" val="2752401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entury Gothic" panose="020B0502020202020204" pitchFamily="34" charset="0"/>
                <a:ea typeface="Tahoma" panose="020B0604030504040204" pitchFamily="34" charset="0"/>
                <a:cs typeface="Tahoma" panose="020B0604030504040204" pitchFamily="34" charset="0"/>
              </a:rPr>
              <a:t>Dedicate this entire slide to the thesis statement.  It is the reason the speech is being given.  Use this time to reveal the three main points of the speech (slides 4,5,6) as an overview for the direction of the speech:</a:t>
            </a:r>
          </a:p>
          <a:p>
            <a:r>
              <a:rPr lang="en-US" dirty="0">
                <a:latin typeface="Century Gothic" panose="020B0502020202020204" pitchFamily="34" charset="0"/>
                <a:ea typeface="Tahoma" panose="020B0604030504040204" pitchFamily="34" charset="0"/>
                <a:cs typeface="Tahoma" panose="020B0604030504040204" pitchFamily="34" charset="0"/>
              </a:rPr>
              <a:t>-[type main point #1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ea typeface="Tahoma" panose="020B0604030504040204" pitchFamily="34" charset="0"/>
                <a:cs typeface="Tahoma" panose="020B0604030504040204" pitchFamily="34" charset="0"/>
              </a:rPr>
              <a:t>-[type main point #2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ea typeface="Tahoma" panose="020B0604030504040204" pitchFamily="34" charset="0"/>
                <a:cs typeface="Tahoma" panose="020B0604030504040204" pitchFamily="34" charset="0"/>
              </a:rPr>
              <a:t>-[type main point #3 here]</a:t>
            </a:r>
          </a:p>
          <a:p>
            <a:r>
              <a:rPr lang="en-US" dirty="0">
                <a:latin typeface="Century Gothic" panose="020B0502020202020204" pitchFamily="34" charset="0"/>
                <a:ea typeface="Tahoma" panose="020B0604030504040204" pitchFamily="34" charset="0"/>
                <a:cs typeface="Tahoma" panose="020B0604030504040204" pitchFamily="34" charset="0"/>
              </a:rPr>
              <a:t>Be sure to transition to the first main point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7</a:t>
            </a:fld>
            <a:endParaRPr lang="en-US" dirty="0"/>
          </a:p>
        </p:txBody>
      </p:sp>
    </p:spTree>
    <p:extLst>
      <p:ext uri="{BB962C8B-B14F-4D97-AF65-F5344CB8AC3E}">
        <p14:creationId xmlns:p14="http://schemas.microsoft.com/office/powerpoint/2010/main" val="3338027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EEBFB36E-C741-4619-BA97-07B41561E8F1}" type="slidenum">
              <a:rPr lang="en-GB" smtClean="0"/>
              <a:t>8</a:t>
            </a:fld>
            <a:endParaRPr lang="en-GB"/>
          </a:p>
        </p:txBody>
      </p:sp>
    </p:spTree>
    <p:extLst>
      <p:ext uri="{BB962C8B-B14F-4D97-AF65-F5344CB8AC3E}">
        <p14:creationId xmlns:p14="http://schemas.microsoft.com/office/powerpoint/2010/main" val="454774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EEBFB36E-C741-4619-BA97-07B41561E8F1}" type="slidenum">
              <a:rPr lang="en-GB" smtClean="0"/>
              <a:t>9</a:t>
            </a:fld>
            <a:endParaRPr lang="en-GB"/>
          </a:p>
        </p:txBody>
      </p:sp>
    </p:spTree>
    <p:extLst>
      <p:ext uri="{BB962C8B-B14F-4D97-AF65-F5344CB8AC3E}">
        <p14:creationId xmlns:p14="http://schemas.microsoft.com/office/powerpoint/2010/main" val="2169958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EEBFB36E-C741-4619-BA97-07B41561E8F1}" type="slidenum">
              <a:rPr lang="en-GB" smtClean="0"/>
              <a:t>10</a:t>
            </a:fld>
            <a:endParaRPr lang="en-GB"/>
          </a:p>
        </p:txBody>
      </p:sp>
    </p:spTree>
    <p:extLst>
      <p:ext uri="{BB962C8B-B14F-4D97-AF65-F5344CB8AC3E}">
        <p14:creationId xmlns:p14="http://schemas.microsoft.com/office/powerpoint/2010/main" val="28980973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a bad PowerPoint As you can see your eyes make it hard to concentrate on one thing, </a:t>
            </a:r>
            <a:r>
              <a:rPr lang="en-GB" b="0" i="0" dirty="0">
                <a:solidFill>
                  <a:srgbClr val="111111"/>
                </a:solidFill>
                <a:effectLst/>
                <a:latin typeface="Roboto" panose="020B0604020202020204" pitchFamily="2" charset="0"/>
              </a:rPr>
              <a:t>More than one message will distract the audience. It doesn’t matter how good you think they will be, just one at a time. A list will require reading.</a:t>
            </a:r>
            <a:endParaRPr lang="en-GB" dirty="0"/>
          </a:p>
        </p:txBody>
      </p:sp>
      <p:sp>
        <p:nvSpPr>
          <p:cNvPr id="4" name="Slide Number Placeholder 3"/>
          <p:cNvSpPr>
            <a:spLocks noGrp="1"/>
          </p:cNvSpPr>
          <p:nvPr>
            <p:ph type="sldNum" sz="quarter" idx="5"/>
          </p:nvPr>
        </p:nvSpPr>
        <p:spPr/>
        <p:txBody>
          <a:bodyPr/>
          <a:lstStyle/>
          <a:p>
            <a:fld id="{EEBFB36E-C741-4619-BA97-07B41561E8F1}" type="slidenum">
              <a:rPr lang="en-GB" smtClean="0"/>
              <a:t>11</a:t>
            </a:fld>
            <a:endParaRPr lang="en-GB"/>
          </a:p>
        </p:txBody>
      </p:sp>
    </p:spTree>
    <p:extLst>
      <p:ext uri="{BB962C8B-B14F-4D97-AF65-F5344CB8AC3E}">
        <p14:creationId xmlns:p14="http://schemas.microsoft.com/office/powerpoint/2010/main" val="4012988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034218-A640-4A7E-85DD-1659644B1A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3D3024-42DB-43F9-8087-DBB089734F0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DC88FFA-5C25-412F-9630-A30BB3A4CB9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734250B9-BFE8-4964-AEF7-31E45B09DCD9}"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12</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9A2F57-F77E-472B-B678-A0D382BCE8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F68C06-11F5-4F2C-B695-1E715DA0AD68}"/>
              </a:ext>
            </a:extLst>
          </p:cNvPr>
          <p:cNvSpPr txBox="1">
            <a:spLocks noGrp="1"/>
          </p:cNvSpPr>
          <p:nvPr>
            <p:ph type="body" sz="quarter" idx="1"/>
          </p:nvPr>
        </p:nvSpPr>
        <p:spPr/>
        <p:txBody>
          <a:bodyPr/>
          <a:lstStyle/>
          <a:p>
            <a:pPr lvl="0"/>
            <a:r>
              <a:rPr lang="en-GB"/>
              <a:t>Contrast controls your focus, in the sense that if I show you something this from the above you wouldn’t know what to really focus on but when its been animated you will be wobbling around because its moving and you’d like to know where its moving so it keeps you focusing , and contrast doesn’t need to have a white background because it also divert your attention and it wont show you the effect of contrast</a:t>
            </a:r>
          </a:p>
        </p:txBody>
      </p:sp>
      <p:sp>
        <p:nvSpPr>
          <p:cNvPr id="4" name="Slide Number Placeholder 3">
            <a:extLst>
              <a:ext uri="{FF2B5EF4-FFF2-40B4-BE49-F238E27FC236}">
                <a16:creationId xmlns:a16="http://schemas.microsoft.com/office/drawing/2014/main" id="{0ECD3C31-3600-4DB6-99ED-6D82DD4641A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D9212165-B527-4B4C-9618-B156B66EAFF8}"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13</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CA3EB8-A5A5-4512-BEBB-19E7F86643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EEA096-3DF9-4E31-81AB-7FD197FB55E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8049DED-EEC9-478D-B905-BC9D33A32CF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F4272DE0-61CC-452D-8586-EFDA7BB63803}"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15</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16</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04024-61A2-49AC-8C18-9C596F7C080E}"/>
              </a:ext>
            </a:extLst>
          </p:cNvPr>
          <p:cNvSpPr txBox="1">
            <a:spLocks noGrp="1"/>
          </p:cNvSpPr>
          <p:nvPr>
            <p:ph type="ctrTitle"/>
          </p:nvPr>
        </p:nvSpPr>
        <p:spPr>
          <a:xfrm>
            <a:off x="1774420" y="802294"/>
            <a:ext cx="8637074" cy="2920712"/>
          </a:xfrm>
        </p:spPr>
        <p:txBody>
          <a:bodyPr bIns="0" anchor="b"/>
          <a:lstStyle>
            <a:lvl1pPr>
              <a:defRPr sz="6600"/>
            </a:lvl1pPr>
          </a:lstStyle>
          <a:p>
            <a:pPr lvl="0"/>
            <a:r>
              <a:rPr lang="en-US"/>
              <a:t>Click to edit Master title style</a:t>
            </a:r>
          </a:p>
        </p:txBody>
      </p:sp>
      <p:sp>
        <p:nvSpPr>
          <p:cNvPr id="3" name="Subtitle 2">
            <a:extLst>
              <a:ext uri="{FF2B5EF4-FFF2-40B4-BE49-F238E27FC236}">
                <a16:creationId xmlns:a16="http://schemas.microsoft.com/office/drawing/2014/main" id="{5286728D-EF4D-44B9-9661-A2E51461B2F2}"/>
              </a:ext>
            </a:extLst>
          </p:cNvPr>
          <p:cNvSpPr txBox="1">
            <a:spLocks noGrp="1"/>
          </p:cNvSpPr>
          <p:nvPr>
            <p:ph type="subTitle" idx="1"/>
          </p:nvPr>
        </p:nvSpPr>
        <p:spPr>
          <a:xfrm>
            <a:off x="1774420" y="3724076"/>
            <a:ext cx="8637074" cy="977621"/>
          </a:xfrm>
        </p:spPr>
        <p:txBody>
          <a:bodyPr tIns="91440" bIns="91440" anchorCtr="1"/>
          <a:lstStyle>
            <a:lvl1pPr marL="0" indent="0" algn="ctr">
              <a:buNone/>
              <a:defRPr sz="1800" cap="all"/>
            </a:lvl1pPr>
          </a:lstStyle>
          <a:p>
            <a:pPr lvl="0"/>
            <a:r>
              <a:rPr lang="en-US"/>
              <a:t>Click to edit Master subtitle style</a:t>
            </a:r>
          </a:p>
        </p:txBody>
      </p:sp>
      <p:sp>
        <p:nvSpPr>
          <p:cNvPr id="4" name="Date Placeholder 3">
            <a:extLst>
              <a:ext uri="{FF2B5EF4-FFF2-40B4-BE49-F238E27FC236}">
                <a16:creationId xmlns:a16="http://schemas.microsoft.com/office/drawing/2014/main" id="{0A09CEDB-F4A8-4A3D-B957-89E15189560B}"/>
              </a:ext>
            </a:extLst>
          </p:cNvPr>
          <p:cNvSpPr txBox="1">
            <a:spLocks noGrp="1"/>
          </p:cNvSpPr>
          <p:nvPr>
            <p:ph type="dt" sz="half" idx="7"/>
          </p:nvPr>
        </p:nvSpPr>
        <p:spPr/>
        <p:txBody>
          <a:bodyPr/>
          <a:lstStyle>
            <a:lvl1pPr>
              <a:defRPr/>
            </a:lvl1pPr>
          </a:lstStyle>
          <a:p>
            <a:pPr lvl="0"/>
            <a:fld id="{DFF3C20B-C97F-45F2-8D47-E07376BB3120}" type="datetime1">
              <a:rPr lang="en-GB"/>
              <a:pPr lvl="0"/>
              <a:t>11/10/2021</a:t>
            </a:fld>
            <a:endParaRPr lang="en-GB"/>
          </a:p>
        </p:txBody>
      </p:sp>
      <p:sp>
        <p:nvSpPr>
          <p:cNvPr id="5" name="Footer Placeholder 4">
            <a:extLst>
              <a:ext uri="{FF2B5EF4-FFF2-40B4-BE49-F238E27FC236}">
                <a16:creationId xmlns:a16="http://schemas.microsoft.com/office/drawing/2014/main" id="{88F26177-CD08-4098-A703-E086676987D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6934AF-FF38-41C1-B8F8-75762283F930}"/>
              </a:ext>
            </a:extLst>
          </p:cNvPr>
          <p:cNvSpPr txBox="1">
            <a:spLocks noGrp="1"/>
          </p:cNvSpPr>
          <p:nvPr>
            <p:ph type="sldNum" sz="quarter" idx="8"/>
          </p:nvPr>
        </p:nvSpPr>
        <p:spPr>
          <a:xfrm>
            <a:off x="476832" y="798975"/>
            <a:ext cx="811017" cy="503578"/>
          </a:xfrm>
        </p:spPr>
        <p:txBody>
          <a:bodyPr/>
          <a:lstStyle>
            <a:lvl1pPr>
              <a:defRPr/>
            </a:lvl1pPr>
          </a:lstStyle>
          <a:p>
            <a:pPr lvl="0"/>
            <a:fld id="{7F2F2169-C778-4264-B2D6-A14745F2036D}" type="slidenum">
              <a:t>‹#›</a:t>
            </a:fld>
            <a:endParaRPr lang="en-GB"/>
          </a:p>
        </p:txBody>
      </p:sp>
    </p:spTree>
    <p:extLst>
      <p:ext uri="{BB962C8B-B14F-4D97-AF65-F5344CB8AC3E}">
        <p14:creationId xmlns:p14="http://schemas.microsoft.com/office/powerpoint/2010/main" val="20833311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4E5A5-41C0-4FBE-8F71-9C2472DB2DF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775F061-574F-4041-8567-497751B279A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E4C38C-82E4-4E87-B89F-DD9A1EB63D5F}"/>
              </a:ext>
            </a:extLst>
          </p:cNvPr>
          <p:cNvSpPr txBox="1">
            <a:spLocks noGrp="1"/>
          </p:cNvSpPr>
          <p:nvPr>
            <p:ph type="dt" sz="half" idx="7"/>
          </p:nvPr>
        </p:nvSpPr>
        <p:spPr/>
        <p:txBody>
          <a:bodyPr/>
          <a:lstStyle>
            <a:lvl1pPr>
              <a:defRPr/>
            </a:lvl1pPr>
          </a:lstStyle>
          <a:p>
            <a:pPr lvl="0"/>
            <a:fld id="{4DEFE8FA-8FA0-4F7C-9F10-48A469940DA3}" type="datetime1">
              <a:rPr lang="en-GB"/>
              <a:pPr lvl="0"/>
              <a:t>11/10/2021</a:t>
            </a:fld>
            <a:endParaRPr lang="en-GB"/>
          </a:p>
        </p:txBody>
      </p:sp>
      <p:sp>
        <p:nvSpPr>
          <p:cNvPr id="5" name="Footer Placeholder 4">
            <a:extLst>
              <a:ext uri="{FF2B5EF4-FFF2-40B4-BE49-F238E27FC236}">
                <a16:creationId xmlns:a16="http://schemas.microsoft.com/office/drawing/2014/main" id="{6D1165E1-D5B8-457D-A7B5-D546F904447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E48919C-0466-4EEC-AB45-63CB579BCE85}"/>
              </a:ext>
            </a:extLst>
          </p:cNvPr>
          <p:cNvSpPr txBox="1">
            <a:spLocks noGrp="1"/>
          </p:cNvSpPr>
          <p:nvPr>
            <p:ph type="sldNum" sz="quarter" idx="8"/>
          </p:nvPr>
        </p:nvSpPr>
        <p:spPr/>
        <p:txBody>
          <a:bodyPr/>
          <a:lstStyle>
            <a:lvl1pPr>
              <a:defRPr/>
            </a:lvl1pPr>
          </a:lstStyle>
          <a:p>
            <a:pPr lvl="0"/>
            <a:fld id="{0EAF19FC-923E-4586-AAB6-A3A57DDB93DA}" type="slidenum">
              <a:t>‹#›</a:t>
            </a:fld>
            <a:endParaRPr lang="en-GB"/>
          </a:p>
        </p:txBody>
      </p:sp>
    </p:spTree>
    <p:extLst>
      <p:ext uri="{BB962C8B-B14F-4D97-AF65-F5344CB8AC3E}">
        <p14:creationId xmlns:p14="http://schemas.microsoft.com/office/powerpoint/2010/main" val="320168042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EEF2B-3132-43A5-A62A-250A7DBCBFBB}"/>
              </a:ext>
            </a:extLst>
          </p:cNvPr>
          <p:cNvSpPr txBox="1">
            <a:spLocks noGrp="1"/>
          </p:cNvSpPr>
          <p:nvPr>
            <p:ph type="title"/>
          </p:nvPr>
        </p:nvSpPr>
        <p:spPr>
          <a:xfrm>
            <a:off x="1774420" y="1756132"/>
            <a:ext cx="8643155" cy="1969004"/>
          </a:xfrm>
        </p:spPr>
        <p:txBody>
          <a:bodyPr anchor="b"/>
          <a:lstStyle>
            <a:lvl1pPr>
              <a:defRPr sz="3600"/>
            </a:lvl1pPr>
          </a:lstStyle>
          <a:p>
            <a:pPr lvl="0"/>
            <a:r>
              <a:rPr lang="en-US"/>
              <a:t>Click to edit Master title style</a:t>
            </a:r>
          </a:p>
        </p:txBody>
      </p:sp>
      <p:sp>
        <p:nvSpPr>
          <p:cNvPr id="3" name="Text Placeholder 2">
            <a:extLst>
              <a:ext uri="{FF2B5EF4-FFF2-40B4-BE49-F238E27FC236}">
                <a16:creationId xmlns:a16="http://schemas.microsoft.com/office/drawing/2014/main" id="{6D05D922-EC75-44EA-AB01-11BBEA7F7774}"/>
              </a:ext>
            </a:extLst>
          </p:cNvPr>
          <p:cNvSpPr txBox="1">
            <a:spLocks noGrp="1"/>
          </p:cNvSpPr>
          <p:nvPr>
            <p:ph type="body" idx="1"/>
          </p:nvPr>
        </p:nvSpPr>
        <p:spPr>
          <a:xfrm>
            <a:off x="1774420" y="3725137"/>
            <a:ext cx="8643155" cy="1093988"/>
          </a:xfrm>
        </p:spPr>
        <p:txBody>
          <a:bodyPr tIns="91440" anchorCtr="1"/>
          <a:lstStyle>
            <a:lvl1pPr marL="0" indent="0" algn="ctr">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DCAB2D4A-4B3F-4363-8CE9-F01BF077EBAB}"/>
              </a:ext>
            </a:extLst>
          </p:cNvPr>
          <p:cNvSpPr txBox="1">
            <a:spLocks noGrp="1"/>
          </p:cNvSpPr>
          <p:nvPr>
            <p:ph type="dt" sz="half" idx="7"/>
          </p:nvPr>
        </p:nvSpPr>
        <p:spPr/>
        <p:txBody>
          <a:bodyPr/>
          <a:lstStyle>
            <a:lvl1pPr>
              <a:defRPr/>
            </a:lvl1pPr>
          </a:lstStyle>
          <a:p>
            <a:pPr lvl="0"/>
            <a:fld id="{63EE98A3-F272-449E-97AB-D47F11CFBCEF}" type="datetime1">
              <a:rPr lang="en-GB"/>
              <a:pPr lvl="0"/>
              <a:t>11/10/2021</a:t>
            </a:fld>
            <a:endParaRPr lang="en-GB"/>
          </a:p>
        </p:txBody>
      </p:sp>
      <p:sp>
        <p:nvSpPr>
          <p:cNvPr id="5" name="Footer Placeholder 4">
            <a:extLst>
              <a:ext uri="{FF2B5EF4-FFF2-40B4-BE49-F238E27FC236}">
                <a16:creationId xmlns:a16="http://schemas.microsoft.com/office/drawing/2014/main" id="{DFD69546-9417-4104-B727-32725FFEB95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B2128AA-4BC3-4ED6-906E-8DB09B1C443E}"/>
              </a:ext>
            </a:extLst>
          </p:cNvPr>
          <p:cNvSpPr txBox="1">
            <a:spLocks noGrp="1"/>
          </p:cNvSpPr>
          <p:nvPr>
            <p:ph type="sldNum" sz="quarter" idx="8"/>
          </p:nvPr>
        </p:nvSpPr>
        <p:spPr/>
        <p:txBody>
          <a:bodyPr/>
          <a:lstStyle>
            <a:lvl1pPr>
              <a:defRPr/>
            </a:lvl1pPr>
          </a:lstStyle>
          <a:p>
            <a:pPr lvl="0"/>
            <a:fld id="{B89E8F73-5E7E-4BD7-917C-B16EC5C2A242}" type="slidenum">
              <a:t>‹#›</a:t>
            </a:fld>
            <a:endParaRPr lang="en-GB"/>
          </a:p>
        </p:txBody>
      </p:sp>
    </p:spTree>
    <p:extLst>
      <p:ext uri="{BB962C8B-B14F-4D97-AF65-F5344CB8AC3E}">
        <p14:creationId xmlns:p14="http://schemas.microsoft.com/office/powerpoint/2010/main" val="2955181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F3E29-60BE-4204-A056-9F3C31421289}"/>
              </a:ext>
            </a:extLst>
          </p:cNvPr>
          <p:cNvSpPr txBox="1">
            <a:spLocks noGrp="1"/>
          </p:cNvSpPr>
          <p:nvPr>
            <p:ph type="title"/>
          </p:nvPr>
        </p:nvSpPr>
        <p:spPr>
          <a:xfrm>
            <a:off x="1449214" y="804891"/>
            <a:ext cx="9293577" cy="105930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52E97D5-869E-4041-B643-F675CD777D53}"/>
              </a:ext>
            </a:extLst>
          </p:cNvPr>
          <p:cNvSpPr txBox="1">
            <a:spLocks noGrp="1"/>
          </p:cNvSpPr>
          <p:nvPr>
            <p:ph idx="1"/>
          </p:nvPr>
        </p:nvSpPr>
        <p:spPr>
          <a:xfrm>
            <a:off x="1447330" y="2010875"/>
            <a:ext cx="4488652" cy="34485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47ACCB-7AF1-420B-9B46-F6A4FC7591C3}"/>
              </a:ext>
            </a:extLst>
          </p:cNvPr>
          <p:cNvSpPr txBox="1">
            <a:spLocks noGrp="1"/>
          </p:cNvSpPr>
          <p:nvPr>
            <p:ph idx="2"/>
          </p:nvPr>
        </p:nvSpPr>
        <p:spPr>
          <a:xfrm>
            <a:off x="6254139" y="2017340"/>
            <a:ext cx="4488652" cy="34415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CA49CF8-D27B-4F6C-B08A-1D7B885043DD}"/>
              </a:ext>
            </a:extLst>
          </p:cNvPr>
          <p:cNvSpPr txBox="1">
            <a:spLocks noGrp="1"/>
          </p:cNvSpPr>
          <p:nvPr>
            <p:ph type="dt" sz="half" idx="7"/>
          </p:nvPr>
        </p:nvSpPr>
        <p:spPr/>
        <p:txBody>
          <a:bodyPr/>
          <a:lstStyle>
            <a:lvl1pPr>
              <a:defRPr/>
            </a:lvl1pPr>
          </a:lstStyle>
          <a:p>
            <a:pPr lvl="0"/>
            <a:fld id="{A0855A7C-1AC9-4201-A57C-5628C8AF7FCD}" type="datetime1">
              <a:rPr lang="en-GB"/>
              <a:pPr lvl="0"/>
              <a:t>11/10/2021</a:t>
            </a:fld>
            <a:endParaRPr lang="en-GB"/>
          </a:p>
        </p:txBody>
      </p:sp>
      <p:sp>
        <p:nvSpPr>
          <p:cNvPr id="6" name="Footer Placeholder 5">
            <a:extLst>
              <a:ext uri="{FF2B5EF4-FFF2-40B4-BE49-F238E27FC236}">
                <a16:creationId xmlns:a16="http://schemas.microsoft.com/office/drawing/2014/main" id="{0C5EE7D4-F535-4780-866D-4EB7B08B906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8344F66-40B0-464A-9385-CCA3AEDB4AE8}"/>
              </a:ext>
            </a:extLst>
          </p:cNvPr>
          <p:cNvSpPr txBox="1">
            <a:spLocks noGrp="1"/>
          </p:cNvSpPr>
          <p:nvPr>
            <p:ph type="sldNum" sz="quarter" idx="8"/>
          </p:nvPr>
        </p:nvSpPr>
        <p:spPr/>
        <p:txBody>
          <a:bodyPr/>
          <a:lstStyle>
            <a:lvl1pPr>
              <a:defRPr/>
            </a:lvl1pPr>
          </a:lstStyle>
          <a:p>
            <a:pPr lvl="0"/>
            <a:fld id="{B8016E97-5912-4430-AE45-6EFB618538C4}" type="slidenum">
              <a:t>‹#›</a:t>
            </a:fld>
            <a:endParaRPr lang="en-GB"/>
          </a:p>
        </p:txBody>
      </p:sp>
    </p:spTree>
    <p:extLst>
      <p:ext uri="{BB962C8B-B14F-4D97-AF65-F5344CB8AC3E}">
        <p14:creationId xmlns:p14="http://schemas.microsoft.com/office/powerpoint/2010/main" val="980750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DD7C1-BE9A-4003-9035-403DE98F63EF}"/>
              </a:ext>
            </a:extLst>
          </p:cNvPr>
          <p:cNvSpPr txBox="1">
            <a:spLocks noGrp="1"/>
          </p:cNvSpPr>
          <p:nvPr>
            <p:ph type="title"/>
          </p:nvPr>
        </p:nvSpPr>
        <p:spPr>
          <a:xfrm>
            <a:off x="1447193" y="804159"/>
            <a:ext cx="9295607" cy="105631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F86341B-F794-4E63-8A4F-55C46E2FCF52}"/>
              </a:ext>
            </a:extLst>
          </p:cNvPr>
          <p:cNvSpPr txBox="1">
            <a:spLocks noGrp="1"/>
          </p:cNvSpPr>
          <p:nvPr>
            <p:ph type="body" idx="1"/>
          </p:nvPr>
        </p:nvSpPr>
        <p:spPr>
          <a:xfrm>
            <a:off x="1447193" y="2019552"/>
            <a:ext cx="4488789" cy="801947"/>
          </a:xfrm>
        </p:spPr>
        <p:txBody>
          <a:bodyPr anchor="b"/>
          <a:lstStyle>
            <a:lvl1pPr marL="0" indent="0">
              <a:lnSpc>
                <a:spcPct val="100000"/>
              </a:lnSpc>
              <a:buNone/>
              <a:defRPr sz="2200" cap="all">
                <a:solidFill>
                  <a:srgbClr val="FB8C29"/>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F6FE4AFC-69B9-4660-B82A-DEE06D5B65DC}"/>
              </a:ext>
            </a:extLst>
          </p:cNvPr>
          <p:cNvSpPr txBox="1">
            <a:spLocks noGrp="1"/>
          </p:cNvSpPr>
          <p:nvPr>
            <p:ph idx="2"/>
          </p:nvPr>
        </p:nvSpPr>
        <p:spPr>
          <a:xfrm>
            <a:off x="1447193" y="2824270"/>
            <a:ext cx="4488789" cy="2644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FE42C40-5197-4EC8-8C7D-673B4F152A9A}"/>
              </a:ext>
            </a:extLst>
          </p:cNvPr>
          <p:cNvSpPr txBox="1">
            <a:spLocks noGrp="1"/>
          </p:cNvSpPr>
          <p:nvPr>
            <p:ph type="body" idx="3"/>
          </p:nvPr>
        </p:nvSpPr>
        <p:spPr>
          <a:xfrm>
            <a:off x="6256023" y="2023000"/>
            <a:ext cx="4488789" cy="802239"/>
          </a:xfrm>
        </p:spPr>
        <p:txBody>
          <a:bodyPr anchor="b"/>
          <a:lstStyle>
            <a:lvl1pPr marL="0" indent="0">
              <a:lnSpc>
                <a:spcPct val="100000"/>
              </a:lnSpc>
              <a:buNone/>
              <a:defRPr sz="2200" cap="all">
                <a:solidFill>
                  <a:srgbClr val="FB8C29"/>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51D39537-28D4-4A7B-891F-EC9F543A80CA}"/>
              </a:ext>
            </a:extLst>
          </p:cNvPr>
          <p:cNvSpPr txBox="1">
            <a:spLocks noGrp="1"/>
          </p:cNvSpPr>
          <p:nvPr>
            <p:ph idx="4"/>
          </p:nvPr>
        </p:nvSpPr>
        <p:spPr>
          <a:xfrm>
            <a:off x="6256023" y="2821490"/>
            <a:ext cx="4488789" cy="26373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5BC542C-599D-43A5-B8C4-6097A2BFE7DD}"/>
              </a:ext>
            </a:extLst>
          </p:cNvPr>
          <p:cNvSpPr txBox="1">
            <a:spLocks noGrp="1"/>
          </p:cNvSpPr>
          <p:nvPr>
            <p:ph type="dt" sz="half" idx="7"/>
          </p:nvPr>
        </p:nvSpPr>
        <p:spPr/>
        <p:txBody>
          <a:bodyPr/>
          <a:lstStyle>
            <a:lvl1pPr>
              <a:defRPr/>
            </a:lvl1pPr>
          </a:lstStyle>
          <a:p>
            <a:pPr lvl="0"/>
            <a:fld id="{FC256B15-FCAD-4144-9389-4DDBC25FF875}" type="datetime1">
              <a:rPr lang="en-GB"/>
              <a:pPr lvl="0"/>
              <a:t>11/10/2021</a:t>
            </a:fld>
            <a:endParaRPr lang="en-GB"/>
          </a:p>
        </p:txBody>
      </p:sp>
      <p:sp>
        <p:nvSpPr>
          <p:cNvPr id="8" name="Footer Placeholder 7">
            <a:extLst>
              <a:ext uri="{FF2B5EF4-FFF2-40B4-BE49-F238E27FC236}">
                <a16:creationId xmlns:a16="http://schemas.microsoft.com/office/drawing/2014/main" id="{B9DBA05D-747C-4F05-A547-DF1A9CA85E2B}"/>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CF3A16E8-E5A5-4150-84E9-15181F9A58A6}"/>
              </a:ext>
            </a:extLst>
          </p:cNvPr>
          <p:cNvSpPr txBox="1">
            <a:spLocks noGrp="1"/>
          </p:cNvSpPr>
          <p:nvPr>
            <p:ph type="sldNum" sz="quarter" idx="8"/>
          </p:nvPr>
        </p:nvSpPr>
        <p:spPr/>
        <p:txBody>
          <a:bodyPr/>
          <a:lstStyle>
            <a:lvl1pPr>
              <a:defRPr/>
            </a:lvl1pPr>
          </a:lstStyle>
          <a:p>
            <a:pPr lvl="0"/>
            <a:fld id="{690B3AAD-EE82-4634-A8CD-4211D0E1D06D}" type="slidenum">
              <a:t>‹#›</a:t>
            </a:fld>
            <a:endParaRPr lang="en-GB"/>
          </a:p>
        </p:txBody>
      </p:sp>
    </p:spTree>
    <p:extLst>
      <p:ext uri="{BB962C8B-B14F-4D97-AF65-F5344CB8AC3E}">
        <p14:creationId xmlns:p14="http://schemas.microsoft.com/office/powerpoint/2010/main" val="3512662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0998D-6A4B-46E4-935A-DCD8D6F0011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B4609FF0-671A-4C59-BC42-736FE6FAFCC2}"/>
              </a:ext>
            </a:extLst>
          </p:cNvPr>
          <p:cNvSpPr txBox="1">
            <a:spLocks noGrp="1"/>
          </p:cNvSpPr>
          <p:nvPr>
            <p:ph type="dt" sz="half" idx="7"/>
          </p:nvPr>
        </p:nvSpPr>
        <p:spPr/>
        <p:txBody>
          <a:bodyPr/>
          <a:lstStyle>
            <a:lvl1pPr>
              <a:defRPr/>
            </a:lvl1pPr>
          </a:lstStyle>
          <a:p>
            <a:pPr lvl="0"/>
            <a:fld id="{25AF9F84-8317-452A-93B6-A195A6C12DE0}" type="datetime1">
              <a:rPr lang="en-GB"/>
              <a:pPr lvl="0"/>
              <a:t>11/10/2021</a:t>
            </a:fld>
            <a:endParaRPr lang="en-GB"/>
          </a:p>
        </p:txBody>
      </p:sp>
      <p:sp>
        <p:nvSpPr>
          <p:cNvPr id="4" name="Footer Placeholder 3">
            <a:extLst>
              <a:ext uri="{FF2B5EF4-FFF2-40B4-BE49-F238E27FC236}">
                <a16:creationId xmlns:a16="http://schemas.microsoft.com/office/drawing/2014/main" id="{C788466B-019E-4EB0-A0AD-77FD07A89D77}"/>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AEEF632-0FB8-45CC-97EB-7741748185E4}"/>
              </a:ext>
            </a:extLst>
          </p:cNvPr>
          <p:cNvSpPr txBox="1">
            <a:spLocks noGrp="1"/>
          </p:cNvSpPr>
          <p:nvPr>
            <p:ph type="sldNum" sz="quarter" idx="8"/>
          </p:nvPr>
        </p:nvSpPr>
        <p:spPr/>
        <p:txBody>
          <a:bodyPr/>
          <a:lstStyle>
            <a:lvl1pPr>
              <a:defRPr/>
            </a:lvl1pPr>
          </a:lstStyle>
          <a:p>
            <a:pPr lvl="0"/>
            <a:fld id="{4BDEE92F-B932-43C4-A1E3-7E0AEB1AB294}" type="slidenum">
              <a:t>‹#›</a:t>
            </a:fld>
            <a:endParaRPr lang="en-GB"/>
          </a:p>
        </p:txBody>
      </p:sp>
    </p:spTree>
    <p:extLst>
      <p:ext uri="{BB962C8B-B14F-4D97-AF65-F5344CB8AC3E}">
        <p14:creationId xmlns:p14="http://schemas.microsoft.com/office/powerpoint/2010/main" val="1413868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05A83F-7738-402E-9E95-FF18CB6768B2}"/>
              </a:ext>
            </a:extLst>
          </p:cNvPr>
          <p:cNvSpPr txBox="1">
            <a:spLocks noGrp="1"/>
          </p:cNvSpPr>
          <p:nvPr>
            <p:ph type="dt" sz="half" idx="7"/>
          </p:nvPr>
        </p:nvSpPr>
        <p:spPr/>
        <p:txBody>
          <a:bodyPr/>
          <a:lstStyle>
            <a:lvl1pPr>
              <a:defRPr/>
            </a:lvl1pPr>
          </a:lstStyle>
          <a:p>
            <a:pPr lvl="0"/>
            <a:fld id="{C7F30C6B-CAB6-4593-B02D-38A57E585603}" type="datetime1">
              <a:rPr lang="en-GB"/>
              <a:pPr lvl="0"/>
              <a:t>11/10/2021</a:t>
            </a:fld>
            <a:endParaRPr lang="en-GB"/>
          </a:p>
        </p:txBody>
      </p:sp>
      <p:sp>
        <p:nvSpPr>
          <p:cNvPr id="3" name="Footer Placeholder 2">
            <a:extLst>
              <a:ext uri="{FF2B5EF4-FFF2-40B4-BE49-F238E27FC236}">
                <a16:creationId xmlns:a16="http://schemas.microsoft.com/office/drawing/2014/main" id="{8C2227B4-0638-4010-B01C-B68FF08B2DFB}"/>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95B8E91-9BE0-4747-8682-DD7F3BE53042}"/>
              </a:ext>
            </a:extLst>
          </p:cNvPr>
          <p:cNvSpPr txBox="1">
            <a:spLocks noGrp="1"/>
          </p:cNvSpPr>
          <p:nvPr>
            <p:ph type="sldNum" sz="quarter" idx="8"/>
          </p:nvPr>
        </p:nvSpPr>
        <p:spPr/>
        <p:txBody>
          <a:bodyPr/>
          <a:lstStyle>
            <a:lvl1pPr>
              <a:defRPr/>
            </a:lvl1pPr>
          </a:lstStyle>
          <a:p>
            <a:pPr lvl="0"/>
            <a:fld id="{6218F6F9-D39C-42E1-9585-C5F18CA39AE5}" type="slidenum">
              <a:t>‹#›</a:t>
            </a:fld>
            <a:endParaRPr lang="en-GB"/>
          </a:p>
        </p:txBody>
      </p:sp>
    </p:spTree>
    <p:extLst>
      <p:ext uri="{BB962C8B-B14F-4D97-AF65-F5344CB8AC3E}">
        <p14:creationId xmlns:p14="http://schemas.microsoft.com/office/powerpoint/2010/main" val="2628272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8E000-83A3-464F-82C4-CC741DED1F17}"/>
              </a:ext>
            </a:extLst>
          </p:cNvPr>
          <p:cNvSpPr txBox="1">
            <a:spLocks noGrp="1"/>
          </p:cNvSpPr>
          <p:nvPr>
            <p:ph type="title"/>
          </p:nvPr>
        </p:nvSpPr>
        <p:spPr>
          <a:xfrm>
            <a:off x="1444669" y="798975"/>
            <a:ext cx="2961970" cy="2406517"/>
          </a:xfrm>
        </p:spPr>
        <p:txBody>
          <a:bodyPr anchor="b" anchorCtr="0"/>
          <a:lstStyle>
            <a:lvl1pPr algn="l">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B86CB434-D7B1-422E-A68C-98E05F6A46CF}"/>
              </a:ext>
            </a:extLst>
          </p:cNvPr>
          <p:cNvSpPr txBox="1">
            <a:spLocks noGrp="1"/>
          </p:cNvSpPr>
          <p:nvPr>
            <p:ph idx="1"/>
          </p:nvPr>
        </p:nvSpPr>
        <p:spPr>
          <a:xfrm>
            <a:off x="4730328" y="798975"/>
            <a:ext cx="6012472" cy="4658822"/>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F935748-1A3F-4E80-A34D-F98BEB0BED95}"/>
              </a:ext>
            </a:extLst>
          </p:cNvPr>
          <p:cNvSpPr txBox="1">
            <a:spLocks noGrp="1"/>
          </p:cNvSpPr>
          <p:nvPr>
            <p:ph type="body" idx="2"/>
          </p:nvPr>
        </p:nvSpPr>
        <p:spPr>
          <a:xfrm>
            <a:off x="1444669" y="3205493"/>
            <a:ext cx="2961970" cy="2248180"/>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D2DD12B-D6E3-435D-86D7-1D5FA5879664}"/>
              </a:ext>
            </a:extLst>
          </p:cNvPr>
          <p:cNvSpPr txBox="1">
            <a:spLocks noGrp="1"/>
          </p:cNvSpPr>
          <p:nvPr>
            <p:ph type="dt" sz="half" idx="7"/>
          </p:nvPr>
        </p:nvSpPr>
        <p:spPr/>
        <p:txBody>
          <a:bodyPr/>
          <a:lstStyle>
            <a:lvl1pPr>
              <a:defRPr/>
            </a:lvl1pPr>
          </a:lstStyle>
          <a:p>
            <a:pPr lvl="0"/>
            <a:fld id="{6406CD29-7C49-49F1-A455-AF747445D4EC}" type="datetime1">
              <a:rPr lang="en-GB"/>
              <a:pPr lvl="0"/>
              <a:t>11/10/2021</a:t>
            </a:fld>
            <a:endParaRPr lang="en-GB"/>
          </a:p>
        </p:txBody>
      </p:sp>
      <p:sp>
        <p:nvSpPr>
          <p:cNvPr id="6" name="Footer Placeholder 5">
            <a:extLst>
              <a:ext uri="{FF2B5EF4-FFF2-40B4-BE49-F238E27FC236}">
                <a16:creationId xmlns:a16="http://schemas.microsoft.com/office/drawing/2014/main" id="{40B79B98-5FEF-4979-AE90-D8C457C3E6C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F9AD382-BB0D-4C8C-9856-69FE200D6601}"/>
              </a:ext>
            </a:extLst>
          </p:cNvPr>
          <p:cNvSpPr txBox="1">
            <a:spLocks noGrp="1"/>
          </p:cNvSpPr>
          <p:nvPr>
            <p:ph type="sldNum" sz="quarter" idx="8"/>
          </p:nvPr>
        </p:nvSpPr>
        <p:spPr/>
        <p:txBody>
          <a:bodyPr/>
          <a:lstStyle>
            <a:lvl1pPr>
              <a:defRPr/>
            </a:lvl1pPr>
          </a:lstStyle>
          <a:p>
            <a:pPr lvl="0"/>
            <a:fld id="{07E9C8AA-496F-42A4-B8B4-A844598A5D7E}" type="slidenum">
              <a:t>‹#›</a:t>
            </a:fld>
            <a:endParaRPr lang="en-GB"/>
          </a:p>
        </p:txBody>
      </p:sp>
    </p:spTree>
    <p:extLst>
      <p:ext uri="{BB962C8B-B14F-4D97-AF65-F5344CB8AC3E}">
        <p14:creationId xmlns:p14="http://schemas.microsoft.com/office/powerpoint/2010/main" val="1241855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9D7AA6DE-20C6-4F48-8983-B537CE056DC6}"/>
              </a:ext>
            </a:extLst>
          </p:cNvPr>
          <p:cNvGrpSpPr/>
          <p:nvPr/>
        </p:nvGrpSpPr>
        <p:grpSpPr>
          <a:xfrm>
            <a:off x="7477387" y="482172"/>
            <a:ext cx="4074529" cy="5149105"/>
            <a:chOff x="7477387" y="482172"/>
            <a:chExt cx="4074529" cy="5149105"/>
          </a:xfrm>
        </p:grpSpPr>
        <p:sp>
          <p:nvSpPr>
            <p:cNvPr id="3" name="Rectangle 17">
              <a:extLst>
                <a:ext uri="{FF2B5EF4-FFF2-40B4-BE49-F238E27FC236}">
                  <a16:creationId xmlns:a16="http://schemas.microsoft.com/office/drawing/2014/main" id="{6FB00CA6-0E6B-443D-9A4F-5F450E5CF969}"/>
                </a:ext>
              </a:extLst>
            </p:cNvPr>
            <p:cNvSpPr/>
            <p:nvPr/>
          </p:nvSpPr>
          <p:spPr>
            <a:xfrm>
              <a:off x="7477387" y="482172"/>
              <a:ext cx="4074529" cy="5149105"/>
            </a:xfrm>
            <a:prstGeom prst="rect">
              <a:avLst/>
            </a:prstGeom>
            <a:blipFill>
              <a:blip r:embed="rId2">
                <a:alphaModFix amt="30000"/>
              </a:blip>
              <a:tile sx="100000" sy="100000" algn="ctr"/>
            </a:blipFill>
            <a:ln cap="flat">
              <a:noFill/>
              <a:prstDash val="solid"/>
            </a:ln>
            <a:effectLst>
              <a:outerShdw dist="228601" dir="4740049" algn="tl">
                <a:srgbClr val="000000">
                  <a:alpha val="34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8">
              <a:extLst>
                <a:ext uri="{FF2B5EF4-FFF2-40B4-BE49-F238E27FC236}">
                  <a16:creationId xmlns:a16="http://schemas.microsoft.com/office/drawing/2014/main" id="{15275329-E9DC-461A-8D95-CE9F03FED54C}"/>
                </a:ext>
              </a:extLst>
            </p:cNvPr>
            <p:cNvSpPr/>
            <p:nvPr/>
          </p:nvSpPr>
          <p:spPr>
            <a:xfrm>
              <a:off x="7790450" y="812508"/>
              <a:ext cx="3450287" cy="4466450"/>
            </a:xfrm>
            <a:prstGeom prst="rect">
              <a:avLst/>
            </a:prstGeom>
            <a:gradFill>
              <a:gsLst>
                <a:gs pos="0">
                  <a:srgbClr val="DADADA"/>
                </a:gs>
                <a:gs pos="100000">
                  <a:srgbClr val="FFFFFE"/>
                </a:gs>
              </a:gsLst>
              <a:lin ang="16200000"/>
            </a:gradFill>
            <a:ln w="38103" cap="flat">
              <a:solidFill>
                <a:srgbClr val="3E352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84E0DD9B-1552-4AB8-89A7-058B7FE4C2BE}"/>
              </a:ext>
            </a:extLst>
          </p:cNvPr>
          <p:cNvSpPr txBox="1">
            <a:spLocks noGrp="1"/>
          </p:cNvSpPr>
          <p:nvPr>
            <p:ph type="title"/>
          </p:nvPr>
        </p:nvSpPr>
        <p:spPr>
          <a:xfrm>
            <a:off x="1451207" y="1129512"/>
            <a:ext cx="5532330" cy="1922297"/>
          </a:xfrm>
        </p:spPr>
        <p:txBody>
          <a:bodyPr anchor="b"/>
          <a:lstStyle>
            <a:lvl1pPr>
              <a:defRPr/>
            </a:lvl1pPr>
          </a:lstStyle>
          <a:p>
            <a:pPr lvl="0"/>
            <a:r>
              <a:rPr lang="en-US"/>
              <a:t>Click to edit Master title style</a:t>
            </a:r>
          </a:p>
        </p:txBody>
      </p:sp>
      <p:sp>
        <p:nvSpPr>
          <p:cNvPr id="6" name="Picture Placeholder 2">
            <a:extLst>
              <a:ext uri="{FF2B5EF4-FFF2-40B4-BE49-F238E27FC236}">
                <a16:creationId xmlns:a16="http://schemas.microsoft.com/office/drawing/2014/main" id="{86AB17BB-5F8D-4C30-8584-D37846E92288}"/>
              </a:ext>
            </a:extLst>
          </p:cNvPr>
          <p:cNvSpPr txBox="1">
            <a:spLocks noGrp="1"/>
          </p:cNvSpPr>
          <p:nvPr>
            <p:ph type="pic" idx="1"/>
          </p:nvPr>
        </p:nvSpPr>
        <p:spPr>
          <a:xfrm>
            <a:off x="8124389" y="1122544"/>
            <a:ext cx="2791169" cy="3866330"/>
          </a:xfrm>
          <a:solidFill>
            <a:srgbClr val="7F7F7F">
              <a:alpha val="80000"/>
            </a:srgbClr>
          </a:solidFill>
        </p:spPr>
        <p:txBody>
          <a:bodyPr anchorCtr="1"/>
          <a:lstStyle>
            <a:lvl1pPr algn="ctr">
              <a:defRPr sz="3200"/>
            </a:lvl1pPr>
          </a:lstStyle>
          <a:p>
            <a:pPr lvl="0"/>
            <a:r>
              <a:rPr lang="en-US"/>
              <a:t>Click icon to add picture</a:t>
            </a:r>
          </a:p>
        </p:txBody>
      </p:sp>
      <p:sp>
        <p:nvSpPr>
          <p:cNvPr id="7" name="Text Placeholder 3">
            <a:extLst>
              <a:ext uri="{FF2B5EF4-FFF2-40B4-BE49-F238E27FC236}">
                <a16:creationId xmlns:a16="http://schemas.microsoft.com/office/drawing/2014/main" id="{66750B42-564E-458A-899C-B9385F3F9636}"/>
              </a:ext>
            </a:extLst>
          </p:cNvPr>
          <p:cNvSpPr txBox="1">
            <a:spLocks noGrp="1"/>
          </p:cNvSpPr>
          <p:nvPr>
            <p:ph type="body" idx="2"/>
          </p:nvPr>
        </p:nvSpPr>
        <p:spPr>
          <a:xfrm>
            <a:off x="1450329" y="3059600"/>
            <a:ext cx="5524402" cy="2090135"/>
          </a:xfrm>
        </p:spPr>
        <p:txBody>
          <a:bodyPr anchorCtr="1"/>
          <a:lstStyle>
            <a:lvl1pPr marL="0" indent="0" algn="ctr">
              <a:buNone/>
              <a:defRPr sz="1800"/>
            </a:lvl1pPr>
          </a:lstStyle>
          <a:p>
            <a:pPr lvl="0"/>
            <a:r>
              <a:rPr lang="en-US"/>
              <a:t>Click to edit Master text styles</a:t>
            </a:r>
          </a:p>
        </p:txBody>
      </p:sp>
      <p:sp>
        <p:nvSpPr>
          <p:cNvPr id="8" name="Date Placeholder 4">
            <a:extLst>
              <a:ext uri="{FF2B5EF4-FFF2-40B4-BE49-F238E27FC236}">
                <a16:creationId xmlns:a16="http://schemas.microsoft.com/office/drawing/2014/main" id="{747CC419-A327-484B-8A64-6B6FE95280AF}"/>
              </a:ext>
            </a:extLst>
          </p:cNvPr>
          <p:cNvSpPr txBox="1">
            <a:spLocks noGrp="1"/>
          </p:cNvSpPr>
          <p:nvPr>
            <p:ph type="dt" sz="half" idx="7"/>
          </p:nvPr>
        </p:nvSpPr>
        <p:spPr>
          <a:xfrm>
            <a:off x="1447385" y="5469858"/>
            <a:ext cx="5527346" cy="320122"/>
          </a:xfrm>
        </p:spPr>
        <p:txBody>
          <a:bodyPr/>
          <a:lstStyle>
            <a:lvl1pPr algn="l">
              <a:defRPr/>
            </a:lvl1pPr>
          </a:lstStyle>
          <a:p>
            <a:pPr lvl="0"/>
            <a:fld id="{1049B8E0-0872-4EEF-8A9D-93C15A4AAE7D}" type="datetime1">
              <a:rPr lang="en-GB"/>
              <a:pPr lvl="0"/>
              <a:t>11/10/2021</a:t>
            </a:fld>
            <a:endParaRPr lang="en-GB"/>
          </a:p>
        </p:txBody>
      </p:sp>
      <p:sp>
        <p:nvSpPr>
          <p:cNvPr id="9" name="Footer Placeholder 5">
            <a:extLst>
              <a:ext uri="{FF2B5EF4-FFF2-40B4-BE49-F238E27FC236}">
                <a16:creationId xmlns:a16="http://schemas.microsoft.com/office/drawing/2014/main" id="{60A83A6C-BF7C-4EDF-B2F6-2B351EFDDD77}"/>
              </a:ext>
            </a:extLst>
          </p:cNvPr>
          <p:cNvSpPr txBox="1">
            <a:spLocks noGrp="1"/>
          </p:cNvSpPr>
          <p:nvPr>
            <p:ph type="ftr" sz="quarter" idx="9"/>
          </p:nvPr>
        </p:nvSpPr>
        <p:spPr>
          <a:xfrm>
            <a:off x="1447385" y="318640"/>
            <a:ext cx="5541007" cy="320926"/>
          </a:xfrm>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A8D6C1B3-D167-479A-AF92-63D8F7DE481C}"/>
              </a:ext>
            </a:extLst>
          </p:cNvPr>
          <p:cNvSpPr txBox="1">
            <a:spLocks noGrp="1"/>
          </p:cNvSpPr>
          <p:nvPr>
            <p:ph type="sldNum" sz="quarter" idx="8"/>
          </p:nvPr>
        </p:nvSpPr>
        <p:spPr/>
        <p:txBody>
          <a:bodyPr/>
          <a:lstStyle>
            <a:lvl1pPr>
              <a:defRPr/>
            </a:lvl1pPr>
          </a:lstStyle>
          <a:p>
            <a:pPr lvl="0"/>
            <a:fld id="{659964E5-04ED-4558-B7C2-6B7B84DDC317}" type="slidenum">
              <a:t>‹#›</a:t>
            </a:fld>
            <a:endParaRPr lang="en-GB"/>
          </a:p>
        </p:txBody>
      </p:sp>
    </p:spTree>
    <p:extLst>
      <p:ext uri="{BB962C8B-B14F-4D97-AF65-F5344CB8AC3E}">
        <p14:creationId xmlns:p14="http://schemas.microsoft.com/office/powerpoint/2010/main" val="4117526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35E7C-AEDE-4393-9065-419CE727C5BE}"/>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0F5C71E-9B8A-4800-8CB3-AB8C222FC45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070361-2AF0-4BA8-B5DB-F01AF05AB6E2}"/>
              </a:ext>
            </a:extLst>
          </p:cNvPr>
          <p:cNvSpPr txBox="1">
            <a:spLocks noGrp="1"/>
          </p:cNvSpPr>
          <p:nvPr>
            <p:ph type="dt" sz="half" idx="7"/>
          </p:nvPr>
        </p:nvSpPr>
        <p:spPr/>
        <p:txBody>
          <a:bodyPr/>
          <a:lstStyle>
            <a:lvl1pPr>
              <a:defRPr/>
            </a:lvl1pPr>
          </a:lstStyle>
          <a:p>
            <a:pPr lvl="0"/>
            <a:fld id="{1D702691-04C7-468F-9ECC-2B881C8062B4}" type="datetime1">
              <a:rPr lang="en-GB"/>
              <a:pPr lvl="0"/>
              <a:t>11/10/2021</a:t>
            </a:fld>
            <a:endParaRPr lang="en-GB"/>
          </a:p>
        </p:txBody>
      </p:sp>
      <p:sp>
        <p:nvSpPr>
          <p:cNvPr id="5" name="Footer Placeholder 4">
            <a:extLst>
              <a:ext uri="{FF2B5EF4-FFF2-40B4-BE49-F238E27FC236}">
                <a16:creationId xmlns:a16="http://schemas.microsoft.com/office/drawing/2014/main" id="{212652F4-BF7B-4E39-9B1F-F6F9B25504B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6D517EC-B9F5-498D-B4E5-955786356660}"/>
              </a:ext>
            </a:extLst>
          </p:cNvPr>
          <p:cNvSpPr txBox="1">
            <a:spLocks noGrp="1"/>
          </p:cNvSpPr>
          <p:nvPr>
            <p:ph type="sldNum" sz="quarter" idx="8"/>
          </p:nvPr>
        </p:nvSpPr>
        <p:spPr/>
        <p:txBody>
          <a:bodyPr/>
          <a:lstStyle>
            <a:lvl1pPr>
              <a:defRPr/>
            </a:lvl1pPr>
          </a:lstStyle>
          <a:p>
            <a:pPr lvl="0"/>
            <a:fld id="{58AB7428-8A94-4EB5-99E4-59919D9F6D71}" type="slidenum">
              <a:t>‹#›</a:t>
            </a:fld>
            <a:endParaRPr lang="en-GB"/>
          </a:p>
        </p:txBody>
      </p:sp>
    </p:spTree>
    <p:extLst>
      <p:ext uri="{BB962C8B-B14F-4D97-AF65-F5344CB8AC3E}">
        <p14:creationId xmlns:p14="http://schemas.microsoft.com/office/powerpoint/2010/main" val="3412041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84DE57-13FE-4675-8CF3-48672F9007FF}"/>
              </a:ext>
            </a:extLst>
          </p:cNvPr>
          <p:cNvSpPr txBox="1">
            <a:spLocks noGrp="1"/>
          </p:cNvSpPr>
          <p:nvPr>
            <p:ph type="title" orient="vert"/>
          </p:nvPr>
        </p:nvSpPr>
        <p:spPr>
          <a:xfrm>
            <a:off x="9127056" y="798975"/>
            <a:ext cx="1615744" cy="4659892"/>
          </a:xfrm>
        </p:spPr>
        <p:txBody>
          <a:bodyPr vert="eaVert" anchorCtr="0"/>
          <a:lstStyle>
            <a:lvl1pPr algn="l">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A7ACD67-993A-4197-AF4A-7B409AF64C61}"/>
              </a:ext>
            </a:extLst>
          </p:cNvPr>
          <p:cNvSpPr txBox="1">
            <a:spLocks noGrp="1"/>
          </p:cNvSpPr>
          <p:nvPr>
            <p:ph type="body" orient="vert" idx="1"/>
          </p:nvPr>
        </p:nvSpPr>
        <p:spPr>
          <a:xfrm>
            <a:off x="1444669" y="798975"/>
            <a:ext cx="7518654" cy="465989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B88B15-7926-4CD8-BF89-44109C154ED3}"/>
              </a:ext>
            </a:extLst>
          </p:cNvPr>
          <p:cNvSpPr txBox="1">
            <a:spLocks noGrp="1"/>
          </p:cNvSpPr>
          <p:nvPr>
            <p:ph type="dt" sz="half" idx="7"/>
          </p:nvPr>
        </p:nvSpPr>
        <p:spPr/>
        <p:txBody>
          <a:bodyPr/>
          <a:lstStyle>
            <a:lvl1pPr>
              <a:defRPr/>
            </a:lvl1pPr>
          </a:lstStyle>
          <a:p>
            <a:pPr lvl="0"/>
            <a:fld id="{31D14063-0235-45F0-A014-9EBDAACDCBA8}" type="datetime1">
              <a:rPr lang="en-GB"/>
              <a:pPr lvl="0"/>
              <a:t>11/10/2021</a:t>
            </a:fld>
            <a:endParaRPr lang="en-GB"/>
          </a:p>
        </p:txBody>
      </p:sp>
      <p:sp>
        <p:nvSpPr>
          <p:cNvPr id="5" name="Footer Placeholder 4">
            <a:extLst>
              <a:ext uri="{FF2B5EF4-FFF2-40B4-BE49-F238E27FC236}">
                <a16:creationId xmlns:a16="http://schemas.microsoft.com/office/drawing/2014/main" id="{03E45E5A-84D8-4EB2-9E5F-AA091666EE7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6A46469-EE42-4A0E-8ACA-9521FEAF40E4}"/>
              </a:ext>
            </a:extLst>
          </p:cNvPr>
          <p:cNvSpPr txBox="1">
            <a:spLocks noGrp="1"/>
          </p:cNvSpPr>
          <p:nvPr>
            <p:ph type="sldNum" sz="quarter" idx="8"/>
          </p:nvPr>
        </p:nvSpPr>
        <p:spPr/>
        <p:txBody>
          <a:bodyPr/>
          <a:lstStyle>
            <a:lvl1pPr>
              <a:defRPr/>
            </a:lvl1pPr>
          </a:lstStyle>
          <a:p>
            <a:pPr lvl="0"/>
            <a:fld id="{00CFA5DC-F46C-445E-9977-F1CF673F03C0}" type="slidenum">
              <a:t>‹#›</a:t>
            </a:fld>
            <a:endParaRPr lang="en-GB"/>
          </a:p>
        </p:txBody>
      </p:sp>
    </p:spTree>
    <p:extLst>
      <p:ext uri="{BB962C8B-B14F-4D97-AF65-F5344CB8AC3E}">
        <p14:creationId xmlns:p14="http://schemas.microsoft.com/office/powerpoint/2010/main" val="37177186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10/11/2021</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23955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054092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755110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030681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10/11/2021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89201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10/11/2021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404831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10/11/2021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285027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904394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783775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8396095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1753414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035354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5487399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345051-2045-45DA-935E-2E3CA1A69ADC}" type="datetimeFigureOut">
              <a:rPr lang="en-US" smtClean="0"/>
              <a:t>10/11/2021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1338737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345051-2045-45DA-935E-2E3CA1A69ADC}" type="datetimeFigureOut">
              <a:rPr lang="en-US" smtClean="0"/>
              <a:t>10/11/2021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3315856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052940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600790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Section Content Only ">
    <p:spTree>
      <p:nvGrpSpPr>
        <p:cNvPr id="1" name=""/>
        <p:cNvGrpSpPr/>
        <p:nvPr/>
      </p:nvGrpSpPr>
      <p:grpSpPr>
        <a:xfrm>
          <a:off x="0" y="0"/>
          <a:ext cx="0" cy="0"/>
          <a:chOff x="0" y="0"/>
          <a:chExt cx="0" cy="0"/>
        </a:xfrm>
      </p:grpSpPr>
      <p:sp>
        <p:nvSpPr>
          <p:cNvPr id="10" name="Freeform 7"/>
          <p:cNvSpPr/>
          <p:nvPr/>
        </p:nvSpPr>
        <p:spPr bwMode="ltGray">
          <a:xfrm>
            <a:off x="0" y="1"/>
            <a:ext cx="12192000" cy="6251330"/>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451513"/>
            <a:ext cx="11288972" cy="5149187"/>
          </a:xfrm>
        </p:spPr>
        <p:txBody>
          <a:bodyPr anchor="ctr" anchorCtr="0"/>
          <a:lstStyle>
            <a:lvl1pPr algn="ctr">
              <a:defRPr sz="4800" b="0" cap="none"/>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740B6DF-7478-4740-A710-DA5E9EBA7CBF}"/>
              </a:ext>
            </a:extLst>
          </p:cNvPr>
          <p:cNvSpPr>
            <a:spLocks noGrp="1"/>
          </p:cNvSpPr>
          <p:nvPr>
            <p:ph type="dt" sz="half" idx="10"/>
          </p:nvPr>
        </p:nvSpPr>
        <p:spPr/>
        <p:txBody>
          <a:bodyPr/>
          <a:lstStyle/>
          <a:p>
            <a:fld id="{FB7F6C47-B260-4BB6-8230-7D14D5CDE026}" type="datetimeFigureOut">
              <a:rPr lang="en-US" noProof="0" smtClean="0"/>
              <a:t>10/11/2021</a:t>
            </a:fld>
            <a:endParaRPr lang="en-US" noProof="0" dirty="0"/>
          </a:p>
        </p:txBody>
      </p:sp>
      <p:sp>
        <p:nvSpPr>
          <p:cNvPr id="7" name="Footer Placeholder 6">
            <a:extLst>
              <a:ext uri="{FF2B5EF4-FFF2-40B4-BE49-F238E27FC236}">
                <a16:creationId xmlns:a16="http://schemas.microsoft.com/office/drawing/2014/main" id="{42D89951-67E9-4086-AED0-C236A00A5330}"/>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38553809-8746-49E3-BCB5-0A9FF406C30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632824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494949"/>
            </a:gs>
            <a:gs pos="100000">
              <a:srgbClr val="000000"/>
            </a:gs>
          </a:gsLst>
          <a:path path="circle">
            <a:fillToRect l="43000" r="57000" b="100000"/>
          </a:path>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FBC993-BE6D-40C2-B3D0-0BA6686B59D5}"/>
              </a:ext>
            </a:extLst>
          </p:cNvPr>
          <p:cNvSpPr txBox="1">
            <a:spLocks noGrp="1"/>
          </p:cNvSpPr>
          <p:nvPr>
            <p:ph type="title"/>
          </p:nvPr>
        </p:nvSpPr>
        <p:spPr>
          <a:xfrm>
            <a:off x="1451582" y="804516"/>
            <a:ext cx="9291218" cy="1049237"/>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75131B10-A197-4124-B249-39A54E344A1B}"/>
              </a:ext>
            </a:extLst>
          </p:cNvPr>
          <p:cNvSpPr txBox="1">
            <a:spLocks noGrp="1"/>
          </p:cNvSpPr>
          <p:nvPr>
            <p:ph type="body" idx="1"/>
          </p:nvPr>
        </p:nvSpPr>
        <p:spPr>
          <a:xfrm>
            <a:off x="1451582" y="2015730"/>
            <a:ext cx="9291218" cy="34506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AC62DF-B7B4-4C63-A88F-4A8995F4A5C2}"/>
              </a:ext>
            </a:extLst>
          </p:cNvPr>
          <p:cNvSpPr txBox="1">
            <a:spLocks noGrp="1"/>
          </p:cNvSpPr>
          <p:nvPr>
            <p:ph type="dt" sz="half" idx="2"/>
          </p:nvPr>
        </p:nvSpPr>
        <p:spPr>
          <a:xfrm>
            <a:off x="7242075"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FFFFFF"/>
                </a:solidFill>
                <a:uFillTx/>
                <a:latin typeface="Rockwell"/>
              </a:defRPr>
            </a:lvl1pPr>
          </a:lstStyle>
          <a:p>
            <a:pPr lvl="0"/>
            <a:fld id="{DCE88029-D1D1-472F-98EC-A85B119C17FB}" type="datetime1">
              <a:rPr lang="en-GB"/>
              <a:pPr lvl="0"/>
              <a:t>11/10/2021</a:t>
            </a:fld>
            <a:endParaRPr lang="en-GB"/>
          </a:p>
        </p:txBody>
      </p:sp>
      <p:sp>
        <p:nvSpPr>
          <p:cNvPr id="5" name="Footer Placeholder 4">
            <a:extLst>
              <a:ext uri="{FF2B5EF4-FFF2-40B4-BE49-F238E27FC236}">
                <a16:creationId xmlns:a16="http://schemas.microsoft.com/office/drawing/2014/main" id="{D7D7837A-CDD7-4CD2-B4F4-BBD53388DF46}"/>
              </a:ext>
            </a:extLst>
          </p:cNvPr>
          <p:cNvSpPr txBox="1">
            <a:spLocks noGrp="1"/>
          </p:cNvSpPr>
          <p:nvPr>
            <p:ph type="ftr" sz="quarter" idx="3"/>
          </p:nvPr>
        </p:nvSpPr>
        <p:spPr>
          <a:xfrm>
            <a:off x="1451582" y="329302"/>
            <a:ext cx="5626769"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FFFFFF"/>
                </a:solidFill>
                <a:uFillTx/>
                <a:latin typeface="Rockwell"/>
              </a:defRPr>
            </a:lvl1pPr>
          </a:lstStyle>
          <a:p>
            <a:pPr lvl="0"/>
            <a:endParaRPr lang="en-GB"/>
          </a:p>
        </p:txBody>
      </p:sp>
      <p:sp>
        <p:nvSpPr>
          <p:cNvPr id="6" name="Slide Number Placeholder 5">
            <a:extLst>
              <a:ext uri="{FF2B5EF4-FFF2-40B4-BE49-F238E27FC236}">
                <a16:creationId xmlns:a16="http://schemas.microsoft.com/office/drawing/2014/main" id="{FC5893B5-A243-403B-A203-833E5D7AFA6D}"/>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2800" b="0" i="0" u="none" strike="noStrike" kern="1200" cap="none" spc="0" baseline="0">
                <a:solidFill>
                  <a:srgbClr val="FB8C29"/>
                </a:solidFill>
                <a:uFillTx/>
                <a:latin typeface="Rockwell"/>
              </a:defRPr>
            </a:lvl1pPr>
          </a:lstStyle>
          <a:p>
            <a:pPr lvl="0"/>
            <a:fld id="{CD2D54F0-9D5E-4348-9CE8-8E37DEFB9D72}" type="slidenum">
              <a:t>‹#›</a:t>
            </a:fld>
            <a:endParaRPr lang="en-GB"/>
          </a:p>
        </p:txBody>
      </p:sp>
      <p:sp>
        <p:nvSpPr>
          <p:cNvPr id="7" name="Rectangle 8">
            <a:extLst>
              <a:ext uri="{FF2B5EF4-FFF2-40B4-BE49-F238E27FC236}">
                <a16:creationId xmlns:a16="http://schemas.microsoft.com/office/drawing/2014/main" id="{A34E04BA-9325-4F4B-8D17-97B604DD321E}"/>
              </a:ext>
            </a:extLst>
          </p:cNvPr>
          <p:cNvSpPr/>
          <p:nvPr/>
        </p:nvSpPr>
        <p:spPr>
          <a:xfrm>
            <a:off x="0" y="3622295"/>
            <a:ext cx="12191996" cy="2505986"/>
          </a:xfrm>
          <a:prstGeom prst="rect">
            <a:avLst/>
          </a:prstGeom>
          <a:gradFill>
            <a:gsLst>
              <a:gs pos="0">
                <a:srgbClr val="454545">
                  <a:alpha val="0"/>
                </a:srgbClr>
              </a:gs>
              <a:gs pos="100000">
                <a:srgbClr val="454545">
                  <a:alpha val="8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8" name="Picture 9">
            <a:extLst>
              <a:ext uri="{FF2B5EF4-FFF2-40B4-BE49-F238E27FC236}">
                <a16:creationId xmlns:a16="http://schemas.microsoft.com/office/drawing/2014/main" id="{68CA6263-CE0F-415D-B5AD-AC4BB2C92ECC}"/>
              </a:ext>
            </a:extLst>
          </p:cNvPr>
          <p:cNvPicPr>
            <a:picLocks noChangeAspect="1"/>
          </p:cNvPicPr>
          <p:nvPr/>
        </p:nvPicPr>
        <p:blipFill>
          <a:blip r:embed="rId13"/>
          <a:srcRect t="1538" b="-1538"/>
          <a:stretch>
            <a:fillRect/>
          </a:stretch>
        </p:blipFill>
        <p:spPr>
          <a:xfrm>
            <a:off x="0" y="6129342"/>
            <a:ext cx="12191996" cy="742950"/>
          </a:xfrm>
          <a:prstGeom prst="rect">
            <a:avLst/>
          </a:prstGeom>
          <a:noFill/>
          <a:ln cap="flat">
            <a:noFill/>
          </a:ln>
        </p:spPr>
      </p:pic>
      <p:cxnSp>
        <p:nvCxnSpPr>
          <p:cNvPr id="9" name="Straight Connector 11">
            <a:extLst>
              <a:ext uri="{FF2B5EF4-FFF2-40B4-BE49-F238E27FC236}">
                <a16:creationId xmlns:a16="http://schemas.microsoft.com/office/drawing/2014/main" id="{3040BDDB-5A52-451E-9068-E2F7C0737BA1}"/>
              </a:ext>
            </a:extLst>
          </p:cNvPr>
          <p:cNvCxnSpPr/>
          <p:nvPr/>
        </p:nvCxnSpPr>
        <p:spPr>
          <a:xfrm>
            <a:off x="0" y="6138138"/>
            <a:ext cx="12191996" cy="0"/>
          </a:xfrm>
          <a:prstGeom prst="straightConnector1">
            <a:avLst/>
          </a:prstGeom>
          <a:noFill/>
          <a:ln w="12701" cap="flat">
            <a:solidFill>
              <a:srgbClr val="000001">
                <a:alpha val="20000"/>
              </a:srgbClr>
            </a:solidFill>
            <a:prstDash val="solid"/>
            <a:miter/>
          </a:ln>
        </p:spPr>
      </p:cxnSp>
    </p:spTree>
    <p:extLst>
      <p:ext uri="{BB962C8B-B14F-4D97-AF65-F5344CB8AC3E}">
        <p14:creationId xmlns:p14="http://schemas.microsoft.com/office/powerpoint/2010/main" val="1329399968"/>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Lst>
  <p:txStyles>
    <p:titleStyle>
      <a:lvl1pPr marL="0" marR="0" lvl="0" indent="0" algn="ctr" defTabSz="914400" rtl="0" fontAlgn="auto" hangingPunct="1">
        <a:lnSpc>
          <a:spcPct val="90000"/>
        </a:lnSpc>
        <a:spcBef>
          <a:spcPts val="0"/>
        </a:spcBef>
        <a:spcAft>
          <a:spcPts val="0"/>
        </a:spcAft>
        <a:buNone/>
        <a:tabLst/>
        <a:defRPr lang="en-US" sz="3200" b="0" i="0" u="none" strike="noStrike" kern="1200" cap="all" spc="0" baseline="0">
          <a:solidFill>
            <a:srgbClr val="FB8C29"/>
          </a:solidFill>
          <a:uFillTx/>
          <a:latin typeface="Rockwell"/>
        </a:defRPr>
      </a:lvl1pPr>
    </p:titleStyle>
    <p:bodyStyle>
      <a:lvl1pPr marL="228600" marR="0" lvl="0" indent="-228600" algn="l" defTabSz="914400" rtl="0" fontAlgn="auto" hangingPunct="1">
        <a:lnSpc>
          <a:spcPct val="120000"/>
        </a:lnSpc>
        <a:spcBef>
          <a:spcPts val="1000"/>
        </a:spcBef>
        <a:spcAft>
          <a:spcPts val="0"/>
        </a:spcAft>
        <a:buClr>
          <a:srgbClr val="FB8C29"/>
        </a:buClr>
        <a:buSzPct val="100000"/>
        <a:buFont typeface="Arial" pitchFamily="34"/>
        <a:buChar char="•"/>
        <a:tabLst/>
        <a:defRPr lang="en-US" sz="2000" b="0" i="0" u="none" strike="noStrike" kern="1200" cap="none" spc="0" baseline="0">
          <a:solidFill>
            <a:srgbClr val="FFFFFF"/>
          </a:solidFill>
          <a:uFillTx/>
          <a:latin typeface="Rockwell"/>
        </a:defRPr>
      </a:lvl1pPr>
      <a:lvl2pPr marL="685800" marR="0" lvl="1" indent="-228600" algn="l" defTabSz="914400" rtl="0" fontAlgn="auto" hangingPunct="1">
        <a:lnSpc>
          <a:spcPct val="120000"/>
        </a:lnSpc>
        <a:spcBef>
          <a:spcPts val="500"/>
        </a:spcBef>
        <a:spcAft>
          <a:spcPts val="0"/>
        </a:spcAft>
        <a:buClr>
          <a:srgbClr val="FB8C29"/>
        </a:buClr>
        <a:buSzPct val="100000"/>
        <a:buFont typeface="Arial" pitchFamily="34"/>
        <a:buChar char="•"/>
        <a:tabLst/>
        <a:defRPr lang="en-US" sz="1800" b="0" i="0" u="none" strike="noStrike" kern="1200" cap="none" spc="0" baseline="0">
          <a:solidFill>
            <a:srgbClr val="FFFFFF"/>
          </a:solidFill>
          <a:uFillTx/>
          <a:latin typeface="Rockwell"/>
        </a:defRPr>
      </a:lvl2pPr>
      <a:lvl3pPr marL="1143000" marR="0" lvl="2" indent="-228600" algn="l" defTabSz="914400" rtl="0" fontAlgn="auto" hangingPunct="1">
        <a:lnSpc>
          <a:spcPct val="120000"/>
        </a:lnSpc>
        <a:spcBef>
          <a:spcPts val="500"/>
        </a:spcBef>
        <a:spcAft>
          <a:spcPts val="0"/>
        </a:spcAft>
        <a:buClr>
          <a:srgbClr val="FB8C29"/>
        </a:buClr>
        <a:buSzPct val="100000"/>
        <a:buFont typeface="Arial" pitchFamily="34"/>
        <a:buChar char="•"/>
        <a:tabLst/>
        <a:defRPr lang="en-US" sz="1600" b="0" i="0" u="none" strike="noStrike" kern="1200" cap="none" spc="0" baseline="0">
          <a:solidFill>
            <a:srgbClr val="FFFFFF"/>
          </a:solidFill>
          <a:uFillTx/>
          <a:latin typeface="Rockwell"/>
        </a:defRPr>
      </a:lvl3pPr>
      <a:lvl4pPr marL="1600200" marR="0" lvl="3" indent="-228600" algn="l" defTabSz="914400" rtl="0" fontAlgn="auto" hangingPunct="1">
        <a:lnSpc>
          <a:spcPct val="120000"/>
        </a:lnSpc>
        <a:spcBef>
          <a:spcPts val="500"/>
        </a:spcBef>
        <a:spcAft>
          <a:spcPts val="0"/>
        </a:spcAft>
        <a:buClr>
          <a:srgbClr val="FB8C29"/>
        </a:buClr>
        <a:buSzPct val="100000"/>
        <a:buFont typeface="Arial" pitchFamily="34"/>
        <a:buChar char="•"/>
        <a:tabLst/>
        <a:defRPr lang="en-US" sz="1400" b="0" i="0" u="none" strike="noStrike" kern="1200" cap="none" spc="0" baseline="0">
          <a:solidFill>
            <a:srgbClr val="FFFFFF"/>
          </a:solidFill>
          <a:uFillTx/>
          <a:latin typeface="Rockwell"/>
        </a:defRPr>
      </a:lvl4pPr>
      <a:lvl5pPr marL="2057400" marR="0" lvl="4" indent="-228600" algn="l" defTabSz="914400" rtl="0" fontAlgn="auto" hangingPunct="1">
        <a:lnSpc>
          <a:spcPct val="120000"/>
        </a:lnSpc>
        <a:spcBef>
          <a:spcPts val="500"/>
        </a:spcBef>
        <a:spcAft>
          <a:spcPts val="0"/>
        </a:spcAft>
        <a:buClr>
          <a:srgbClr val="FB8C29"/>
        </a:buClr>
        <a:buSzPct val="100000"/>
        <a:buFont typeface="Arial" pitchFamily="34"/>
        <a:buChar char="•"/>
        <a:tabLst/>
        <a:defRPr lang="en-US" sz="1200" b="0" i="0" u="none" strike="noStrike" kern="1200" cap="none" spc="0" baseline="0">
          <a:solidFill>
            <a:srgbClr val="FFFFFF"/>
          </a:solidFill>
          <a:uFillTx/>
          <a:latin typeface="Rockwel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72345051-2045-45DA-935E-2E3CA1A69ADC}" type="datetimeFigureOut">
              <a:rPr lang="en-US" smtClean="0"/>
              <a:t>10/11/2021</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589155911"/>
      </p:ext>
    </p:extLst>
  </p:cSld>
  <p:clrMap bg1="dk1" tx1="lt1" bg2="dk2" tx2="lt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 id="2147483886" r:id="rId12"/>
    <p:sldLayoutId id="2147483887" r:id="rId13"/>
    <p:sldLayoutId id="2147483888" r:id="rId14"/>
    <p:sldLayoutId id="2147483889" r:id="rId15"/>
    <p:sldLayoutId id="2147483890" r:id="rId16"/>
    <p:sldLayoutId id="2147483891" r:id="rId17"/>
    <p:sldLayoutId id="2147483892" r:id="rId18"/>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X8_Vyaf5HCk?feature=oembed" TargetMode="External"/><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16.jp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17.gif"/><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louds in sky">
            <a:extLst>
              <a:ext uri="{FF2B5EF4-FFF2-40B4-BE49-F238E27FC236}">
                <a16:creationId xmlns:a16="http://schemas.microsoft.com/office/drawing/2014/main" id="{12755157-29E5-4297-A196-C67AA3F5867B}"/>
              </a:ext>
            </a:extLst>
          </p:cNvPr>
          <p:cNvPicPr>
            <a:picLocks noChangeAspect="1"/>
          </p:cNvPicPr>
          <p:nvPr/>
        </p:nvPicPr>
        <p:blipFill rotWithShape="1">
          <a:blip r:embed="rId3">
            <a:alphaModFix amt="50000"/>
          </a:blip>
          <a:srcRect t="25000"/>
          <a:stretch/>
        </p:blipFill>
        <p:spPr>
          <a:xfrm>
            <a:off x="-16701" y="1"/>
            <a:ext cx="12191980" cy="6857999"/>
          </a:xfrm>
          <a:prstGeom prst="rect">
            <a:avLst/>
          </a:prstGeom>
        </p:spPr>
      </p:pic>
      <p:sp>
        <p:nvSpPr>
          <p:cNvPr id="2" name="Title 1"/>
          <p:cNvSpPr>
            <a:spLocks noGrp="1"/>
          </p:cNvSpPr>
          <p:nvPr>
            <p:ph type="ctrTitle"/>
          </p:nvPr>
        </p:nvSpPr>
        <p:spPr>
          <a:xfrm>
            <a:off x="1215095" y="480297"/>
            <a:ext cx="7331874" cy="1310002"/>
          </a:xfrm>
        </p:spPr>
        <p:txBody>
          <a:bodyPr vert="horz" lIns="91440" tIns="45720" rIns="91440" bIns="45720" rtlCol="0" anchor="b">
            <a:noAutofit/>
          </a:bodyPr>
          <a:lstStyle/>
          <a:p>
            <a:r>
              <a:rPr lang="en-US" sz="7000" dirty="0" err="1">
                <a:solidFill>
                  <a:srgbClr val="FFFFFF"/>
                </a:solidFill>
                <a:latin typeface="Arial Rounded MT Bold" panose="020F0704030504030204" pitchFamily="34" charset="0"/>
              </a:rPr>
              <a:t>Oana</a:t>
            </a:r>
            <a:r>
              <a:rPr lang="en-US" sz="7000" dirty="0">
                <a:solidFill>
                  <a:srgbClr val="FFFFFF"/>
                </a:solidFill>
                <a:latin typeface="Arial Rounded MT Bold" panose="020F0704030504030204" pitchFamily="34" charset="0"/>
              </a:rPr>
              <a:t> Mircea</a:t>
            </a:r>
          </a:p>
        </p:txBody>
      </p:sp>
      <p:sp>
        <p:nvSpPr>
          <p:cNvPr id="3" name="Subtitle 2"/>
          <p:cNvSpPr>
            <a:spLocks noGrp="1"/>
          </p:cNvSpPr>
          <p:nvPr>
            <p:ph type="subTitle" idx="1"/>
          </p:nvPr>
        </p:nvSpPr>
        <p:spPr>
          <a:xfrm>
            <a:off x="938586" y="2463890"/>
            <a:ext cx="7331874" cy="1098395"/>
          </a:xfrm>
        </p:spPr>
        <p:txBody>
          <a:bodyPr vert="horz" lIns="91440" tIns="45720" rIns="91440" bIns="45720" rtlCol="0">
            <a:normAutofit fontScale="25000" lnSpcReduction="20000"/>
          </a:bodyPr>
          <a:lstStyle/>
          <a:p>
            <a:r>
              <a:rPr lang="en-US" sz="9600" b="1" dirty="0">
                <a:solidFill>
                  <a:srgbClr val="FFFFFF"/>
                </a:solidFill>
                <a:latin typeface="Arial Rounded MT Bold" panose="020F0704030504030204" pitchFamily="34" charset="0"/>
              </a:rPr>
              <a:t>2110747</a:t>
            </a:r>
          </a:p>
          <a:p>
            <a:r>
              <a:rPr lang="en-GB" sz="9600" dirty="0">
                <a:latin typeface="Arial Rounded MT Bold" panose="020F0704030504030204" pitchFamily="34" charset="0"/>
              </a:rPr>
              <a:t>Digital skills and research methods</a:t>
            </a:r>
          </a:p>
          <a:p>
            <a:r>
              <a:rPr lang="en-GB" sz="9600" dirty="0">
                <a:latin typeface="Arial Rounded MT Bold" panose="020F0704030504030204" pitchFamily="34" charset="0"/>
              </a:rPr>
              <a:t>BMSW4003_BIRM</a:t>
            </a:r>
          </a:p>
          <a:p>
            <a:endParaRPr lang="en-US" sz="5000" b="1" dirty="0">
              <a:solidFill>
                <a:srgbClr val="FFFFFF"/>
              </a:solidFill>
              <a:latin typeface="Arial Rounded MT Bold" panose="020F0704030504030204" pitchFamily="34" charset="0"/>
            </a:endParaRPr>
          </a:p>
          <a:p>
            <a:endParaRPr lang="en-US" sz="5000" b="1" dirty="0">
              <a:solidFill>
                <a:srgbClr val="FFFFFF"/>
              </a:solidFill>
              <a:latin typeface="Arial Rounded MT Bold" panose="020F0704030504030204" pitchFamily="34" charset="0"/>
            </a:endParaRPr>
          </a:p>
        </p:txBody>
      </p:sp>
      <p:pic>
        <p:nvPicPr>
          <p:cNvPr id="4" name="Picture 8" descr="A picture containing person, person, indoor, posing&#10;&#10;Description automatically generated">
            <a:extLst>
              <a:ext uri="{FF2B5EF4-FFF2-40B4-BE49-F238E27FC236}">
                <a16:creationId xmlns:a16="http://schemas.microsoft.com/office/drawing/2014/main" id="{199D56B1-E65E-4972-BE71-D8A31A818BFC}"/>
              </a:ext>
            </a:extLst>
          </p:cNvPr>
          <p:cNvPicPr>
            <a:picLocks noChangeAspect="1"/>
          </p:cNvPicPr>
          <p:nvPr/>
        </p:nvPicPr>
        <p:blipFill>
          <a:blip r:embed="rId4"/>
          <a:stretch>
            <a:fillRect/>
          </a:stretch>
        </p:blipFill>
        <p:spPr>
          <a:xfrm>
            <a:off x="8696319" y="1380920"/>
            <a:ext cx="2164891" cy="3826727"/>
          </a:xfrm>
          <a:prstGeom prst="rect">
            <a:avLst/>
          </a:prstGeom>
        </p:spPr>
      </p:pic>
    </p:spTree>
    <p:extLst>
      <p:ext uri="{BB962C8B-B14F-4D97-AF65-F5344CB8AC3E}">
        <p14:creationId xmlns:p14="http://schemas.microsoft.com/office/powerpoint/2010/main" val="1140761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louds in sky">
            <a:extLst>
              <a:ext uri="{FF2B5EF4-FFF2-40B4-BE49-F238E27FC236}">
                <a16:creationId xmlns:a16="http://schemas.microsoft.com/office/drawing/2014/main" id="{12755157-29E5-4297-A196-C67AA3F5867B}"/>
              </a:ext>
            </a:extLst>
          </p:cNvPr>
          <p:cNvPicPr>
            <a:picLocks noChangeAspect="1"/>
          </p:cNvPicPr>
          <p:nvPr/>
        </p:nvPicPr>
        <p:blipFill rotWithShape="1">
          <a:blip r:embed="rId3">
            <a:alphaModFix amt="50000"/>
          </a:blip>
          <a:srcRect t="25000"/>
          <a:stretch/>
        </p:blipFill>
        <p:spPr>
          <a:xfrm>
            <a:off x="0" y="1"/>
            <a:ext cx="12191980" cy="6857999"/>
          </a:xfrm>
          <a:prstGeom prst="rect">
            <a:avLst/>
          </a:prstGeom>
        </p:spPr>
      </p:pic>
      <p:sp>
        <p:nvSpPr>
          <p:cNvPr id="2" name="Title 1"/>
          <p:cNvSpPr>
            <a:spLocks noGrp="1"/>
          </p:cNvSpPr>
          <p:nvPr>
            <p:ph type="ctrTitle"/>
          </p:nvPr>
        </p:nvSpPr>
        <p:spPr>
          <a:xfrm>
            <a:off x="1147717" y="1606453"/>
            <a:ext cx="9517073" cy="1733513"/>
          </a:xfrm>
        </p:spPr>
        <p:txBody>
          <a:bodyPr vert="horz" lIns="91440" tIns="45720" rIns="91440" bIns="45720" rtlCol="0" anchor="b">
            <a:noAutofit/>
          </a:bodyPr>
          <a:lstStyle/>
          <a:p>
            <a:r>
              <a:rPr lang="en-US" sz="7000" dirty="0">
                <a:solidFill>
                  <a:srgbClr val="FFFFFF"/>
                </a:solidFill>
                <a:latin typeface="Arial Rounded MT Bold" panose="020F0704030504030204" pitchFamily="34" charset="0"/>
              </a:rPr>
              <a:t>Principles that will OPTIMISE YOUR POWERPOINT</a:t>
            </a:r>
          </a:p>
        </p:txBody>
      </p:sp>
      <p:sp>
        <p:nvSpPr>
          <p:cNvPr id="3" name="Subtitle 2"/>
          <p:cNvSpPr>
            <a:spLocks noGrp="1"/>
          </p:cNvSpPr>
          <p:nvPr>
            <p:ph type="subTitle" idx="1"/>
          </p:nvPr>
        </p:nvSpPr>
        <p:spPr>
          <a:xfrm>
            <a:off x="2240316" y="4153152"/>
            <a:ext cx="7331874" cy="1098395"/>
          </a:xfrm>
        </p:spPr>
        <p:txBody>
          <a:bodyPr vert="horz" lIns="91440" tIns="45720" rIns="91440" bIns="45720" rtlCol="0">
            <a:normAutofit fontScale="77500" lnSpcReduction="20000"/>
          </a:bodyPr>
          <a:lstStyle/>
          <a:p>
            <a:r>
              <a:rPr lang="en-US" sz="5000" b="1" dirty="0">
                <a:solidFill>
                  <a:srgbClr val="FFFFFF"/>
                </a:solidFill>
                <a:latin typeface="Arial Rounded MT Bold" panose="020F0704030504030204" pitchFamily="34" charset="0"/>
              </a:rPr>
              <a:t>THE IMPORTANCE OF SIZE IN POWERPOINT</a:t>
            </a:r>
          </a:p>
        </p:txBody>
      </p:sp>
    </p:spTree>
    <p:extLst>
      <p:ext uri="{BB962C8B-B14F-4D97-AF65-F5344CB8AC3E}">
        <p14:creationId xmlns:p14="http://schemas.microsoft.com/office/powerpoint/2010/main" val="128632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28792-2958-4CD9-9342-F0F8A82F8324}"/>
              </a:ext>
            </a:extLst>
          </p:cNvPr>
          <p:cNvSpPr>
            <a:spLocks noGrp="1"/>
          </p:cNvSpPr>
          <p:nvPr>
            <p:ph type="title"/>
          </p:nvPr>
        </p:nvSpPr>
        <p:spPr>
          <a:xfrm>
            <a:off x="810321" y="411588"/>
            <a:ext cx="10162479" cy="1037490"/>
          </a:xfrm>
        </p:spPr>
        <p:txBody>
          <a:bodyPr>
            <a:normAutofit fontScale="90000"/>
          </a:bodyPr>
          <a:lstStyle/>
          <a:p>
            <a:r>
              <a:rPr lang="en-GB" dirty="0">
                <a:solidFill>
                  <a:schemeClr val="tx1">
                    <a:lumMod val="95000"/>
                  </a:schemeClr>
                </a:solidFill>
                <a:latin typeface="Arial Rounded MT Bold" panose="020F0704030504030204" pitchFamily="34" charset="0"/>
                <a:cs typeface="Calibri Light"/>
              </a:rPr>
              <a:t>The importance of size in a PowerPoint presentation</a:t>
            </a:r>
          </a:p>
        </p:txBody>
      </p:sp>
      <p:sp>
        <p:nvSpPr>
          <p:cNvPr id="3" name="Content Placeholder 2">
            <a:extLst>
              <a:ext uri="{FF2B5EF4-FFF2-40B4-BE49-F238E27FC236}">
                <a16:creationId xmlns:a16="http://schemas.microsoft.com/office/drawing/2014/main" id="{B99B0155-CC77-4589-86DB-5C37C999CD26}"/>
              </a:ext>
            </a:extLst>
          </p:cNvPr>
          <p:cNvSpPr>
            <a:spLocks noGrp="1"/>
          </p:cNvSpPr>
          <p:nvPr>
            <p:ph idx="1"/>
          </p:nvPr>
        </p:nvSpPr>
        <p:spPr>
          <a:xfrm>
            <a:off x="838200" y="1825625"/>
            <a:ext cx="10515600" cy="4881020"/>
          </a:xfrm>
        </p:spPr>
        <p:txBody>
          <a:bodyPr vert="horz" lIns="91440" tIns="45720" rIns="91440" bIns="45720" rtlCol="0" anchor="t">
            <a:normAutofit/>
          </a:bodyPr>
          <a:lstStyle/>
          <a:p>
            <a:r>
              <a:rPr lang="en-GB" dirty="0">
                <a:solidFill>
                  <a:schemeClr val="tx1">
                    <a:lumMod val="95000"/>
                  </a:schemeClr>
                </a:solidFill>
                <a:cs typeface="Calibri"/>
              </a:rPr>
              <a:t>Size matters because knowing your PowerPoint size dimensions helps your presentation look right on the screen while the text size also plays an important role. </a:t>
            </a:r>
          </a:p>
          <a:p>
            <a:pPr marL="0" indent="0">
              <a:buNone/>
            </a:pPr>
            <a:endParaRPr lang="en-GB">
              <a:cs typeface="Calibri"/>
            </a:endParaRPr>
          </a:p>
        </p:txBody>
      </p:sp>
      <p:pic>
        <p:nvPicPr>
          <p:cNvPr id="6" name="Picture 6" descr="A picture containing text&#10;&#10;Description automatically generated">
            <a:extLst>
              <a:ext uri="{FF2B5EF4-FFF2-40B4-BE49-F238E27FC236}">
                <a16:creationId xmlns:a16="http://schemas.microsoft.com/office/drawing/2014/main" id="{888011DD-4F6B-4FB5-86A1-C4491C254BF2}"/>
              </a:ext>
            </a:extLst>
          </p:cNvPr>
          <p:cNvPicPr>
            <a:picLocks noChangeAspect="1"/>
          </p:cNvPicPr>
          <p:nvPr/>
        </p:nvPicPr>
        <p:blipFill>
          <a:blip r:embed="rId2"/>
          <a:stretch>
            <a:fillRect/>
          </a:stretch>
        </p:blipFill>
        <p:spPr>
          <a:xfrm>
            <a:off x="6680167" y="2895233"/>
            <a:ext cx="3793271" cy="2741803"/>
          </a:xfrm>
          <a:prstGeom prst="rect">
            <a:avLst/>
          </a:prstGeom>
        </p:spPr>
      </p:pic>
      <p:pic>
        <p:nvPicPr>
          <p:cNvPr id="7" name="Picture 7" descr="Graphical user interface, text&#10;&#10;Description automatically generated">
            <a:extLst>
              <a:ext uri="{FF2B5EF4-FFF2-40B4-BE49-F238E27FC236}">
                <a16:creationId xmlns:a16="http://schemas.microsoft.com/office/drawing/2014/main" id="{1BD46EAF-99CE-42B9-A4E0-2E307DE6EE07}"/>
              </a:ext>
            </a:extLst>
          </p:cNvPr>
          <p:cNvPicPr>
            <a:picLocks noChangeAspect="1"/>
          </p:cNvPicPr>
          <p:nvPr/>
        </p:nvPicPr>
        <p:blipFill>
          <a:blip r:embed="rId3"/>
          <a:stretch>
            <a:fillRect/>
          </a:stretch>
        </p:blipFill>
        <p:spPr>
          <a:xfrm>
            <a:off x="1294716" y="2895233"/>
            <a:ext cx="3783979" cy="2651463"/>
          </a:xfrm>
          <a:prstGeom prst="rect">
            <a:avLst/>
          </a:prstGeom>
        </p:spPr>
      </p:pic>
    </p:spTree>
    <p:extLst>
      <p:ext uri="{BB962C8B-B14F-4D97-AF65-F5344CB8AC3E}">
        <p14:creationId xmlns:p14="http://schemas.microsoft.com/office/powerpoint/2010/main" val="1211174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9DDF1-D56D-4B34-A0A9-3C223DC8EE59}"/>
              </a:ext>
            </a:extLst>
          </p:cNvPr>
          <p:cNvSpPr>
            <a:spLocks noGrp="1"/>
          </p:cNvSpPr>
          <p:nvPr>
            <p:ph type="title"/>
          </p:nvPr>
        </p:nvSpPr>
        <p:spPr>
          <a:xfrm>
            <a:off x="234176" y="262906"/>
            <a:ext cx="11723648" cy="1344148"/>
          </a:xfrm>
          <a:ln w="28575">
            <a:solidFill>
              <a:schemeClr val="tx1"/>
            </a:solidFill>
          </a:ln>
        </p:spPr>
        <p:txBody>
          <a:bodyPr>
            <a:normAutofit/>
          </a:bodyPr>
          <a:lstStyle/>
          <a:p>
            <a:r>
              <a:rPr lang="en-GB" b="1" dirty="0">
                <a:solidFill>
                  <a:schemeClr val="tx1">
                    <a:lumMod val="95000"/>
                  </a:schemeClr>
                </a:solidFill>
                <a:latin typeface="Arial Rounded MT Bold" panose="020F0704030504030204" pitchFamily="34" charset="0"/>
                <a:cs typeface="Calibri Light"/>
              </a:rPr>
              <a:t>Why is text size important when creating a PowerPoint presentation</a:t>
            </a:r>
            <a:r>
              <a:rPr lang="en-GB" b="1" dirty="0">
                <a:solidFill>
                  <a:schemeClr val="tx1">
                    <a:lumMod val="95000"/>
                  </a:schemeClr>
                </a:solidFill>
                <a:cs typeface="Calibri Light"/>
              </a:rPr>
              <a:t>?</a:t>
            </a:r>
          </a:p>
        </p:txBody>
      </p:sp>
      <p:sp>
        <p:nvSpPr>
          <p:cNvPr id="3" name="Content Placeholder 2">
            <a:extLst>
              <a:ext uri="{FF2B5EF4-FFF2-40B4-BE49-F238E27FC236}">
                <a16:creationId xmlns:a16="http://schemas.microsoft.com/office/drawing/2014/main" id="{1883D6BA-A0EC-477B-83EB-C55906ABC3A3}"/>
              </a:ext>
            </a:extLst>
          </p:cNvPr>
          <p:cNvSpPr>
            <a:spLocks noGrp="1"/>
          </p:cNvSpPr>
          <p:nvPr>
            <p:ph idx="1"/>
          </p:nvPr>
        </p:nvSpPr>
        <p:spPr>
          <a:xfrm>
            <a:off x="680224" y="2002186"/>
            <a:ext cx="10515600" cy="1925948"/>
          </a:xfrm>
        </p:spPr>
        <p:txBody>
          <a:bodyPr vert="horz" lIns="91440" tIns="45720" rIns="91440" bIns="45720" rtlCol="0" anchor="t">
            <a:normAutofit/>
          </a:bodyPr>
          <a:lstStyle/>
          <a:p>
            <a:pPr algn="just">
              <a:buFont typeface="Wingdings" panose="020B0604020202020204" pitchFamily="34" charset="0"/>
              <a:buChar char="Ø"/>
            </a:pPr>
            <a:r>
              <a:rPr lang="en-GB" dirty="0">
                <a:solidFill>
                  <a:schemeClr val="tx1">
                    <a:lumMod val="95000"/>
                  </a:schemeClr>
                </a:solidFill>
                <a:cs typeface="Calibri"/>
              </a:rPr>
              <a:t>In order for your text to be clear for the audience to understand, it is going to need to be relatively big enough in size to make sure the audience is able to read with no struggle. </a:t>
            </a:r>
            <a:endParaRPr lang="en-US" dirty="0">
              <a:solidFill>
                <a:schemeClr val="tx1">
                  <a:lumMod val="95000"/>
                </a:schemeClr>
              </a:solidFill>
              <a:cs typeface="Calibri"/>
            </a:endParaRPr>
          </a:p>
          <a:p>
            <a:pPr algn="just">
              <a:buFont typeface="Wingdings" panose="020B0604020202020204" pitchFamily="34" charset="0"/>
              <a:buChar char="Ø"/>
            </a:pPr>
            <a:r>
              <a:rPr lang="en-GB" dirty="0">
                <a:solidFill>
                  <a:schemeClr val="tx1">
                    <a:lumMod val="95000"/>
                  </a:schemeClr>
                </a:solidFill>
                <a:cs typeface="Calibri"/>
              </a:rPr>
              <a:t>The font size can be changed to your preference:</a:t>
            </a:r>
            <a:endParaRPr lang="en-US" dirty="0">
              <a:solidFill>
                <a:schemeClr val="tx1">
                  <a:lumMod val="95000"/>
                </a:schemeClr>
              </a:solidFill>
              <a:cs typeface="Calibri"/>
            </a:endParaRPr>
          </a:p>
          <a:p>
            <a:endParaRPr lang="en-GB" dirty="0">
              <a:cs typeface="Calibri"/>
            </a:endParaRPr>
          </a:p>
        </p:txBody>
      </p:sp>
      <p:pic>
        <p:nvPicPr>
          <p:cNvPr id="4" name="Picture 4" descr="Graphical user interface, application&#10;&#10;Description automatically generated">
            <a:extLst>
              <a:ext uri="{FF2B5EF4-FFF2-40B4-BE49-F238E27FC236}">
                <a16:creationId xmlns:a16="http://schemas.microsoft.com/office/drawing/2014/main" id="{92F900D5-94A7-441A-8F46-290109360BD1}"/>
              </a:ext>
            </a:extLst>
          </p:cNvPr>
          <p:cNvPicPr>
            <a:picLocks noChangeAspect="1"/>
          </p:cNvPicPr>
          <p:nvPr/>
        </p:nvPicPr>
        <p:blipFill>
          <a:blip r:embed="rId2"/>
          <a:stretch>
            <a:fillRect/>
          </a:stretch>
        </p:blipFill>
        <p:spPr>
          <a:xfrm>
            <a:off x="1258230" y="4297309"/>
            <a:ext cx="3793273" cy="2147724"/>
          </a:xfrm>
          <a:prstGeom prst="rect">
            <a:avLst/>
          </a:prstGeom>
        </p:spPr>
      </p:pic>
      <p:pic>
        <p:nvPicPr>
          <p:cNvPr id="5" name="Picture 5" descr="Graphical user interface, text&#10;&#10;Description automatically generated">
            <a:extLst>
              <a:ext uri="{FF2B5EF4-FFF2-40B4-BE49-F238E27FC236}">
                <a16:creationId xmlns:a16="http://schemas.microsoft.com/office/drawing/2014/main" id="{4544B73F-DB1D-40DD-ACC3-69DCC43818D1}"/>
              </a:ext>
            </a:extLst>
          </p:cNvPr>
          <p:cNvPicPr>
            <a:picLocks noChangeAspect="1"/>
          </p:cNvPicPr>
          <p:nvPr/>
        </p:nvPicPr>
        <p:blipFill>
          <a:blip r:embed="rId3"/>
          <a:stretch>
            <a:fillRect/>
          </a:stretch>
        </p:blipFill>
        <p:spPr>
          <a:xfrm>
            <a:off x="7419278" y="4237231"/>
            <a:ext cx="3774687" cy="2212122"/>
          </a:xfrm>
          <a:prstGeom prst="rect">
            <a:avLst/>
          </a:prstGeom>
        </p:spPr>
      </p:pic>
    </p:spTree>
    <p:extLst>
      <p:ext uri="{BB962C8B-B14F-4D97-AF65-F5344CB8AC3E}">
        <p14:creationId xmlns:p14="http://schemas.microsoft.com/office/powerpoint/2010/main" val="955060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D37BC-7D91-4F83-845D-70080D7DD6FC}"/>
              </a:ext>
            </a:extLst>
          </p:cNvPr>
          <p:cNvSpPr>
            <a:spLocks noGrp="1"/>
          </p:cNvSpPr>
          <p:nvPr>
            <p:ph type="ctrTitle"/>
          </p:nvPr>
        </p:nvSpPr>
        <p:spPr bwMode="black"/>
        <p:txBody>
          <a:bodyPr/>
          <a:lstStyle/>
          <a:p>
            <a:r>
              <a:rPr lang="en-US" dirty="0"/>
              <a:t>Principles that will optimize your PowerPoint </a:t>
            </a:r>
            <a:endParaRPr lang="en-US" b="0" dirty="0"/>
          </a:p>
        </p:txBody>
      </p:sp>
      <p:sp>
        <p:nvSpPr>
          <p:cNvPr id="3" name="Subtitle 2">
            <a:extLst>
              <a:ext uri="{FF2B5EF4-FFF2-40B4-BE49-F238E27FC236}">
                <a16:creationId xmlns:a16="http://schemas.microsoft.com/office/drawing/2014/main" id="{59E5DACC-1D74-41AD-B036-C015472B948F}"/>
              </a:ext>
            </a:extLst>
          </p:cNvPr>
          <p:cNvSpPr>
            <a:spLocks noGrp="1"/>
          </p:cNvSpPr>
          <p:nvPr>
            <p:ph type="subTitle" idx="1"/>
          </p:nvPr>
        </p:nvSpPr>
        <p:spPr/>
        <p:txBody>
          <a:bodyPr>
            <a:noAutofit/>
          </a:bodyPr>
          <a:lstStyle/>
          <a:p>
            <a:r>
              <a:rPr lang="en-US" sz="4000" dirty="0"/>
              <a:t>Working memory</a:t>
            </a:r>
          </a:p>
        </p:txBody>
      </p:sp>
    </p:spTree>
    <p:extLst>
      <p:ext uri="{BB962C8B-B14F-4D97-AF65-F5344CB8AC3E}">
        <p14:creationId xmlns:p14="http://schemas.microsoft.com/office/powerpoint/2010/main" val="1613975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B58F-1CF7-41B5-BF70-710D7AC7941C}"/>
              </a:ext>
            </a:extLst>
          </p:cNvPr>
          <p:cNvSpPr>
            <a:spLocks noGrp="1"/>
          </p:cNvSpPr>
          <p:nvPr>
            <p:ph type="title"/>
          </p:nvPr>
        </p:nvSpPr>
        <p:spPr/>
        <p:txBody>
          <a:bodyPr/>
          <a:lstStyle/>
          <a:p>
            <a:r>
              <a:rPr lang="en-US" dirty="0"/>
              <a:t>What is working memory?</a:t>
            </a:r>
          </a:p>
        </p:txBody>
      </p:sp>
      <p:pic>
        <p:nvPicPr>
          <p:cNvPr id="6" name="Online Media 5" title="What is the Redundancy Effect? | InnerDrive Online Academy">
            <a:hlinkClick r:id="" action="ppaction://media"/>
            <a:extLst>
              <a:ext uri="{FF2B5EF4-FFF2-40B4-BE49-F238E27FC236}">
                <a16:creationId xmlns:a16="http://schemas.microsoft.com/office/drawing/2014/main" id="{E68324DA-402E-45C4-A33A-81409C5F99CD}"/>
              </a:ext>
            </a:extLst>
          </p:cNvPr>
          <p:cNvPicPr>
            <a:picLocks noGrp="1" noRot="1" noChangeAspect="1"/>
          </p:cNvPicPr>
          <p:nvPr>
            <p:ph sz="half" idx="1"/>
            <a:videoFile r:link="rId1"/>
          </p:nvPr>
        </p:nvPicPr>
        <p:blipFill>
          <a:blip r:embed="rId4"/>
          <a:stretch>
            <a:fillRect/>
          </a:stretch>
        </p:blipFill>
        <p:spPr>
          <a:xfrm>
            <a:off x="6188075" y="2581275"/>
            <a:ext cx="5194300" cy="2922588"/>
          </a:xfrm>
          <a:prstGeom prst="rect">
            <a:avLst/>
          </a:prstGeom>
        </p:spPr>
      </p:pic>
      <p:sp>
        <p:nvSpPr>
          <p:cNvPr id="3" name="Content Placeholder 2">
            <a:extLst>
              <a:ext uri="{FF2B5EF4-FFF2-40B4-BE49-F238E27FC236}">
                <a16:creationId xmlns:a16="http://schemas.microsoft.com/office/drawing/2014/main" id="{F3FF1311-DD92-45BA-B10F-C1A324C27B55}"/>
              </a:ext>
            </a:extLst>
          </p:cNvPr>
          <p:cNvSpPr>
            <a:spLocks noGrp="1"/>
          </p:cNvSpPr>
          <p:nvPr>
            <p:ph sz="half" idx="2"/>
          </p:nvPr>
        </p:nvSpPr>
        <p:spPr>
          <a:xfrm>
            <a:off x="809625" y="2222500"/>
            <a:ext cx="5186363" cy="3638550"/>
          </a:xfrm>
        </p:spPr>
        <p:txBody>
          <a:bodyPr>
            <a:normAutofit/>
          </a:bodyPr>
          <a:lstStyle/>
          <a:p>
            <a:pPr marL="0" indent="0">
              <a:buNone/>
            </a:pPr>
            <a:r>
              <a:rPr lang="en-US" sz="2800" dirty="0"/>
              <a:t>Here is a short video describing the principle of Redundancy effect which plays a big part in Working memory…</a:t>
            </a:r>
          </a:p>
        </p:txBody>
      </p:sp>
    </p:spTree>
    <p:extLst>
      <p:ext uri="{BB962C8B-B14F-4D97-AF65-F5344CB8AC3E}">
        <p14:creationId xmlns:p14="http://schemas.microsoft.com/office/powerpoint/2010/main" val="213104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65665-583F-4DD8-814D-FECA92009E9A}"/>
              </a:ext>
            </a:extLst>
          </p:cNvPr>
          <p:cNvSpPr>
            <a:spLocks noGrp="1"/>
          </p:cNvSpPr>
          <p:nvPr>
            <p:ph type="title"/>
          </p:nvPr>
        </p:nvSpPr>
        <p:spPr bwMode="white">
          <a:xfrm>
            <a:off x="451514" y="192505"/>
            <a:ext cx="11288972" cy="1429838"/>
          </a:xfrm>
        </p:spPr>
        <p:txBody>
          <a:bodyPr>
            <a:normAutofit/>
          </a:bodyPr>
          <a:lstStyle/>
          <a:p>
            <a:r>
              <a:rPr lang="en-US" sz="5000" dirty="0"/>
              <a:t>How to improve your working memory</a:t>
            </a:r>
          </a:p>
        </p:txBody>
      </p:sp>
      <p:sp>
        <p:nvSpPr>
          <p:cNvPr id="5" name="TextBox 4">
            <a:extLst>
              <a:ext uri="{FF2B5EF4-FFF2-40B4-BE49-F238E27FC236}">
                <a16:creationId xmlns:a16="http://schemas.microsoft.com/office/drawing/2014/main" id="{24E259F6-8C7C-4F7A-A8EF-5865A00611CA}"/>
              </a:ext>
            </a:extLst>
          </p:cNvPr>
          <p:cNvSpPr txBox="1"/>
          <p:nvPr/>
        </p:nvSpPr>
        <p:spPr>
          <a:xfrm>
            <a:off x="451514" y="1978478"/>
            <a:ext cx="11503063" cy="1169551"/>
          </a:xfrm>
          <a:prstGeom prst="rect">
            <a:avLst/>
          </a:prstGeom>
          <a:noFill/>
        </p:spPr>
        <p:txBody>
          <a:bodyPr wrap="square" rtlCol="0">
            <a:spAutoFit/>
          </a:bodyPr>
          <a:lstStyle/>
          <a:p>
            <a:pPr marL="457200" indent="-457200">
              <a:buFont typeface="Arial" panose="020B0604020202020204" pitchFamily="34" charset="0"/>
              <a:buChar char="•"/>
            </a:pPr>
            <a:r>
              <a:rPr lang="en-GB" sz="3000" b="1" i="0" dirty="0">
                <a:solidFill>
                  <a:schemeClr val="bg1"/>
                </a:solidFill>
                <a:effectLst/>
              </a:rPr>
              <a:t>Lessen the number of words on your </a:t>
            </a:r>
            <a:r>
              <a:rPr lang="en-GB" sz="3000" b="1" dirty="0">
                <a:solidFill>
                  <a:schemeClr val="bg1"/>
                </a:solidFill>
              </a:rPr>
              <a:t>s</a:t>
            </a:r>
            <a:r>
              <a:rPr lang="en-GB" sz="3000" b="1" i="0" dirty="0">
                <a:solidFill>
                  <a:schemeClr val="bg1"/>
                </a:solidFill>
                <a:effectLst/>
              </a:rPr>
              <a:t>lides</a:t>
            </a:r>
          </a:p>
          <a:p>
            <a:r>
              <a:rPr lang="en-GB" sz="2000" i="0" dirty="0">
                <a:solidFill>
                  <a:schemeClr val="bg1"/>
                </a:solidFill>
                <a:effectLst/>
              </a:rPr>
              <a:t> If your slides have too many words, then you can’t be sure which ones the audience will remember.</a:t>
            </a:r>
            <a:endParaRPr lang="en-GB" sz="2000" dirty="0">
              <a:solidFill>
                <a:schemeClr val="bg1"/>
              </a:solidFill>
            </a:endParaRPr>
          </a:p>
        </p:txBody>
      </p:sp>
      <p:sp>
        <p:nvSpPr>
          <p:cNvPr id="6" name="TextBox 5">
            <a:extLst>
              <a:ext uri="{FF2B5EF4-FFF2-40B4-BE49-F238E27FC236}">
                <a16:creationId xmlns:a16="http://schemas.microsoft.com/office/drawing/2014/main" id="{735CEEFE-6129-4B85-BEDD-B4B5BCFF473B}"/>
              </a:ext>
            </a:extLst>
          </p:cNvPr>
          <p:cNvSpPr txBox="1"/>
          <p:nvPr/>
        </p:nvSpPr>
        <p:spPr>
          <a:xfrm>
            <a:off x="451514" y="3152275"/>
            <a:ext cx="10924673" cy="2246769"/>
          </a:xfrm>
          <a:prstGeom prst="rect">
            <a:avLst/>
          </a:prstGeom>
          <a:noFill/>
        </p:spPr>
        <p:txBody>
          <a:bodyPr wrap="square" rtlCol="0">
            <a:spAutoFit/>
          </a:bodyPr>
          <a:lstStyle/>
          <a:p>
            <a:pPr marL="457200" indent="-457200">
              <a:buFont typeface="Arial" panose="020B0604020202020204" pitchFamily="34" charset="0"/>
              <a:buChar char="•"/>
            </a:pPr>
            <a:r>
              <a:rPr lang="en-GB" sz="2800" b="1" i="0" dirty="0">
                <a:solidFill>
                  <a:schemeClr val="bg1"/>
                </a:solidFill>
                <a:effectLst/>
              </a:rPr>
              <a:t>Don’t talk over your slides</a:t>
            </a:r>
          </a:p>
          <a:p>
            <a:r>
              <a:rPr lang="en-GB" sz="2800" b="0" i="0" dirty="0">
                <a:solidFill>
                  <a:schemeClr val="bg1"/>
                </a:solidFill>
                <a:effectLst/>
              </a:rPr>
              <a:t>If you have key information on your slides, give students plenty of time to read it. If you are talking about something else whilst they are trying to process the content of the slide, then it is very unlikely that they will fully take in both what you are saying and what they are reading.</a:t>
            </a:r>
            <a:endParaRPr lang="en-GB" sz="2800" dirty="0">
              <a:solidFill>
                <a:schemeClr val="bg1"/>
              </a:solidFill>
            </a:endParaRPr>
          </a:p>
        </p:txBody>
      </p:sp>
    </p:spTree>
    <p:extLst>
      <p:ext uri="{BB962C8B-B14F-4D97-AF65-F5344CB8AC3E}">
        <p14:creationId xmlns:p14="http://schemas.microsoft.com/office/powerpoint/2010/main" val="3869094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EB6FB0-EC9D-4B29-844F-4B0B5004469B}"/>
              </a:ext>
            </a:extLst>
          </p:cNvPr>
          <p:cNvPicPr>
            <a:picLocks noChangeAspect="1"/>
          </p:cNvPicPr>
          <p:nvPr/>
        </p:nvPicPr>
        <p:blipFill rotWithShape="1">
          <a:blip r:embed="rId3">
            <a:alphaModFix amt="50000"/>
            <a:extLst>
              <a:ext uri="{BEBA8EAE-BF5A-486C-A8C5-ECC9F3942E4B}">
                <a14:imgProps xmlns:a14="http://schemas.microsoft.com/office/drawing/2010/main">
                  <a14:imgLayer r:embed="rId4">
                    <a14:imgEffect>
                      <a14:artisticGlowEdges/>
                    </a14:imgEffect>
                  </a14:imgLayer>
                </a14:imgProps>
              </a:ext>
            </a:extLst>
          </a:blip>
          <a:srcRect t="23968" r="-1" b="-1"/>
          <a:stretch/>
        </p:blipFill>
        <p:spPr>
          <a:xfrm>
            <a:off x="0" y="0"/>
            <a:ext cx="12188931" cy="6857990"/>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116877BB-CDC1-4FC0-A8B2-A8B2AF838750}"/>
              </a:ext>
            </a:extLst>
          </p:cNvPr>
          <p:cNvSpPr>
            <a:spLocks noGrp="1"/>
          </p:cNvSpPr>
          <p:nvPr>
            <p:ph type="ctrTitle"/>
          </p:nvPr>
        </p:nvSpPr>
        <p:spPr bwMode="ltGray">
          <a:xfrm>
            <a:off x="645654" y="656692"/>
            <a:ext cx="9144000" cy="2190430"/>
          </a:xfrm>
        </p:spPr>
        <p:txBody>
          <a:bodyPr>
            <a:normAutofit/>
          </a:bodyPr>
          <a:lstStyle/>
          <a:p>
            <a:pPr algn="ctr">
              <a:lnSpc>
                <a:spcPct val="90000"/>
              </a:lnSpc>
            </a:pPr>
            <a:r>
              <a:rPr lang="en-GB" sz="7400" dirty="0">
                <a:latin typeface="Arial Rounded MT Bold" panose="020F0704030504030204" pitchFamily="34" charset="0"/>
              </a:rPr>
              <a:t>Chris Nlandu Munsaka	</a:t>
            </a:r>
          </a:p>
        </p:txBody>
      </p:sp>
      <p:sp>
        <p:nvSpPr>
          <p:cNvPr id="10" name="TextBox 9">
            <a:extLst>
              <a:ext uri="{FF2B5EF4-FFF2-40B4-BE49-F238E27FC236}">
                <a16:creationId xmlns:a16="http://schemas.microsoft.com/office/drawing/2014/main" id="{E21FCB86-2599-454E-B6A2-2951902EFA1B}"/>
              </a:ext>
            </a:extLst>
          </p:cNvPr>
          <p:cNvSpPr txBox="1"/>
          <p:nvPr/>
        </p:nvSpPr>
        <p:spPr bwMode="ltGray">
          <a:xfrm>
            <a:off x="1024986" y="4382721"/>
            <a:ext cx="9016628" cy="1754326"/>
          </a:xfrm>
          <a:prstGeom prst="rect">
            <a:avLst/>
          </a:prstGeom>
          <a:noFill/>
        </p:spPr>
        <p:txBody>
          <a:bodyPr wrap="square" rtlCol="0">
            <a:spAutoFit/>
          </a:bodyPr>
          <a:lstStyle/>
          <a:p>
            <a:pPr marL="1028700" lvl="1" indent="-571500">
              <a:buFont typeface="Arial" panose="020B0604020202020204" pitchFamily="34" charset="0"/>
              <a:buChar char="•"/>
            </a:pPr>
            <a:r>
              <a:rPr lang="en-GB" sz="3600" dirty="0">
                <a:latin typeface="Arial Rounded MT Bold" panose="020F0704030504030204" pitchFamily="34" charset="0"/>
              </a:rPr>
              <a:t>Student Id: 2107537</a:t>
            </a:r>
          </a:p>
          <a:p>
            <a:pPr marL="1028700" lvl="1" indent="-571500">
              <a:buFont typeface="Arial" panose="020B0604020202020204" pitchFamily="34" charset="0"/>
              <a:buChar char="•"/>
            </a:pPr>
            <a:r>
              <a:rPr lang="en-GB" sz="3600" dirty="0">
                <a:latin typeface="Arial Rounded MT Bold" panose="020F0704030504030204" pitchFamily="34" charset="0"/>
              </a:rPr>
              <a:t>Digital skills and research methods</a:t>
            </a:r>
          </a:p>
          <a:p>
            <a:pPr marL="1028700" lvl="1" indent="-571500">
              <a:buFont typeface="Arial" panose="020B0604020202020204" pitchFamily="34" charset="0"/>
              <a:buChar char="•"/>
            </a:pPr>
            <a:r>
              <a:rPr lang="en-GB" sz="3600" dirty="0">
                <a:latin typeface="Arial Rounded MT Bold" panose="020F0704030504030204" pitchFamily="34" charset="0"/>
              </a:rPr>
              <a:t>BMSW4003_BIRM</a:t>
            </a:r>
          </a:p>
        </p:txBody>
      </p:sp>
      <p:pic>
        <p:nvPicPr>
          <p:cNvPr id="6" name="Picture 5" descr="A person with a beard&#10;&#10;Description automatically generated with medium confidence">
            <a:extLst>
              <a:ext uri="{FF2B5EF4-FFF2-40B4-BE49-F238E27FC236}">
                <a16:creationId xmlns:a16="http://schemas.microsoft.com/office/drawing/2014/main" id="{ECD7CCE5-D63F-4D75-BEEC-CA0A37914AB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52926" y="1311523"/>
            <a:ext cx="2222686" cy="3697648"/>
          </a:xfrm>
          <a:prstGeom prst="rect">
            <a:avLst/>
          </a:prstGeom>
        </p:spPr>
      </p:pic>
    </p:spTree>
    <p:extLst>
      <p:ext uri="{BB962C8B-B14F-4D97-AF65-F5344CB8AC3E}">
        <p14:creationId xmlns:p14="http://schemas.microsoft.com/office/powerpoint/2010/main" val="24921995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EB6FB0-EC9D-4B29-844F-4B0B5004469B}"/>
              </a:ext>
            </a:extLst>
          </p:cNvPr>
          <p:cNvPicPr>
            <a:picLocks noChangeAspect="1"/>
          </p:cNvPicPr>
          <p:nvPr/>
        </p:nvPicPr>
        <p:blipFill rotWithShape="1">
          <a:blip r:embed="rId3">
            <a:alphaModFix amt="50000"/>
            <a:extLst>
              <a:ext uri="{BEBA8EAE-BF5A-486C-A8C5-ECC9F3942E4B}">
                <a14:imgProps xmlns:a14="http://schemas.microsoft.com/office/drawing/2010/main">
                  <a14:imgLayer r:embed="rId4">
                    <a14:imgEffect>
                      <a14:artisticGlowEdges/>
                    </a14:imgEffect>
                  </a14:imgLayer>
                </a14:imgProps>
              </a:ext>
            </a:extLst>
          </a:blip>
          <a:srcRect t="23968" r="-1" b="-1"/>
          <a:stretch/>
        </p:blipFill>
        <p:spPr>
          <a:xfrm>
            <a:off x="-84368" y="10"/>
            <a:ext cx="12188931" cy="6857990"/>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116877BB-CDC1-4FC0-A8B2-A8B2AF838750}"/>
              </a:ext>
            </a:extLst>
          </p:cNvPr>
          <p:cNvSpPr>
            <a:spLocks noGrp="1"/>
          </p:cNvSpPr>
          <p:nvPr>
            <p:ph type="ctrTitle"/>
          </p:nvPr>
        </p:nvSpPr>
        <p:spPr bwMode="ltGray">
          <a:xfrm>
            <a:off x="1438098" y="1487473"/>
            <a:ext cx="9144000" cy="2190430"/>
          </a:xfrm>
        </p:spPr>
        <p:txBody>
          <a:bodyPr>
            <a:normAutofit fontScale="90000"/>
          </a:bodyPr>
          <a:lstStyle/>
          <a:p>
            <a:pPr algn="ctr">
              <a:lnSpc>
                <a:spcPct val="90000"/>
              </a:lnSpc>
            </a:pPr>
            <a:r>
              <a:rPr lang="en-GB" sz="7400" dirty="0">
                <a:latin typeface="Arial Rounded MT Bold" panose="020F0704030504030204" pitchFamily="34" charset="0"/>
              </a:rPr>
              <a:t>Principles that will optimise your PowerPoint</a:t>
            </a:r>
          </a:p>
        </p:txBody>
      </p:sp>
      <p:sp>
        <p:nvSpPr>
          <p:cNvPr id="10" name="TextBox 9">
            <a:extLst>
              <a:ext uri="{FF2B5EF4-FFF2-40B4-BE49-F238E27FC236}">
                <a16:creationId xmlns:a16="http://schemas.microsoft.com/office/drawing/2014/main" id="{E21FCB86-2599-454E-B6A2-2951902EFA1B}"/>
              </a:ext>
            </a:extLst>
          </p:cNvPr>
          <p:cNvSpPr txBox="1"/>
          <p:nvPr/>
        </p:nvSpPr>
        <p:spPr bwMode="ltGray">
          <a:xfrm>
            <a:off x="1050038" y="4737449"/>
            <a:ext cx="9016628" cy="646331"/>
          </a:xfrm>
          <a:prstGeom prst="rect">
            <a:avLst/>
          </a:prstGeom>
          <a:noFill/>
        </p:spPr>
        <p:txBody>
          <a:bodyPr wrap="square" rtlCol="0">
            <a:spAutoFit/>
          </a:bodyPr>
          <a:lstStyle/>
          <a:p>
            <a:pPr marL="1028700" lvl="1" indent="-571500">
              <a:buFont typeface="Arial" panose="020B0604020202020204" pitchFamily="34" charset="0"/>
              <a:buChar char="•"/>
            </a:pPr>
            <a:r>
              <a:rPr lang="en-GB" sz="3600" dirty="0">
                <a:latin typeface="Arial Rounded MT Bold" panose="020F0704030504030204" pitchFamily="34" charset="0"/>
              </a:rPr>
              <a:t>One message per slide</a:t>
            </a:r>
          </a:p>
        </p:txBody>
      </p:sp>
    </p:spTree>
    <p:extLst>
      <p:ext uri="{BB962C8B-B14F-4D97-AF65-F5344CB8AC3E}">
        <p14:creationId xmlns:p14="http://schemas.microsoft.com/office/powerpoint/2010/main" val="14941112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EB6FB0-EC9D-4B29-844F-4B0B5004469B}"/>
              </a:ext>
            </a:extLst>
          </p:cNvPr>
          <p:cNvPicPr>
            <a:picLocks noChangeAspect="1"/>
          </p:cNvPicPr>
          <p:nvPr/>
        </p:nvPicPr>
        <p:blipFill rotWithShape="1">
          <a:blip r:embed="rId3">
            <a:alphaModFix amt="50000"/>
            <a:extLst>
              <a:ext uri="{BEBA8EAE-BF5A-486C-A8C5-ECC9F3942E4B}">
                <a14:imgProps xmlns:a14="http://schemas.microsoft.com/office/drawing/2010/main">
                  <a14:imgLayer r:embed="rId4">
                    <a14:imgEffect>
                      <a14:artisticGlowEdges/>
                    </a14:imgEffect>
                  </a14:imgLayer>
                </a14:imgProps>
              </a:ext>
            </a:extLst>
          </a:blip>
          <a:srcRect t="23968" r="-1" b="-1"/>
          <a:stretch/>
        </p:blipFill>
        <p:spPr>
          <a:xfrm>
            <a:off x="-96894" y="0"/>
            <a:ext cx="12188931" cy="6857990"/>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116877BB-CDC1-4FC0-A8B2-A8B2AF838750}"/>
              </a:ext>
            </a:extLst>
          </p:cNvPr>
          <p:cNvSpPr>
            <a:spLocks noGrp="1"/>
          </p:cNvSpPr>
          <p:nvPr>
            <p:ph type="ctrTitle"/>
          </p:nvPr>
        </p:nvSpPr>
        <p:spPr bwMode="ltGray">
          <a:xfrm>
            <a:off x="1522476" y="973014"/>
            <a:ext cx="9144000" cy="2190430"/>
          </a:xfrm>
        </p:spPr>
        <p:txBody>
          <a:bodyPr>
            <a:normAutofit/>
          </a:bodyPr>
          <a:lstStyle/>
          <a:p>
            <a:pPr algn="ctr">
              <a:lnSpc>
                <a:spcPct val="90000"/>
              </a:lnSpc>
            </a:pPr>
            <a:r>
              <a:rPr lang="en-GB" sz="7400" dirty="0">
                <a:latin typeface="Arial Rounded MT Bold" panose="020F0704030504030204" pitchFamily="34" charset="0"/>
              </a:rPr>
              <a:t>Why one message per slide?	</a:t>
            </a:r>
          </a:p>
        </p:txBody>
      </p:sp>
      <p:sp>
        <p:nvSpPr>
          <p:cNvPr id="10" name="TextBox 9">
            <a:extLst>
              <a:ext uri="{FF2B5EF4-FFF2-40B4-BE49-F238E27FC236}">
                <a16:creationId xmlns:a16="http://schemas.microsoft.com/office/drawing/2014/main" id="{E21FCB86-2599-454E-B6A2-2951902EFA1B}"/>
              </a:ext>
            </a:extLst>
          </p:cNvPr>
          <p:cNvSpPr txBox="1"/>
          <p:nvPr/>
        </p:nvSpPr>
        <p:spPr bwMode="ltGray">
          <a:xfrm>
            <a:off x="1104540" y="3945994"/>
            <a:ext cx="9016628" cy="1938992"/>
          </a:xfrm>
          <a:prstGeom prst="rect">
            <a:avLst/>
          </a:prstGeom>
          <a:noFill/>
        </p:spPr>
        <p:txBody>
          <a:bodyPr wrap="square" rtlCol="0">
            <a:spAutoFit/>
          </a:bodyPr>
          <a:lstStyle/>
          <a:p>
            <a:r>
              <a:rPr lang="en-GB" sz="2400" dirty="0">
                <a:latin typeface="Arial Rounded MT Bold" panose="020F0704030504030204" pitchFamily="34" charset="0"/>
              </a:rPr>
              <a:t>Why should we only have one message per slide?</a:t>
            </a:r>
          </a:p>
          <a:p>
            <a:r>
              <a:rPr lang="en-GB" sz="2400" dirty="0">
                <a:latin typeface="Arial Rounded MT Bold" panose="020F0704030504030204" pitchFamily="34" charset="0"/>
              </a:rPr>
              <a:t>If you got more than one message the chances big that they will be focused on this one and not that one or vice versa, just make it simple for human beings, have one message per slide, we are extremely limited to understanding more</a:t>
            </a:r>
            <a:endParaRPr lang="en-GB" sz="3600" dirty="0">
              <a:latin typeface="Arial Rounded MT Bold" panose="020F0704030504030204" pitchFamily="34" charset="0"/>
            </a:endParaRPr>
          </a:p>
        </p:txBody>
      </p:sp>
    </p:spTree>
    <p:extLst>
      <p:ext uri="{BB962C8B-B14F-4D97-AF65-F5344CB8AC3E}">
        <p14:creationId xmlns:p14="http://schemas.microsoft.com/office/powerpoint/2010/main" val="304835589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EB6FB0-EC9D-4B29-844F-4B0B5004469B}"/>
              </a:ext>
            </a:extLst>
          </p:cNvPr>
          <p:cNvPicPr>
            <a:picLocks noChangeAspect="1"/>
          </p:cNvPicPr>
          <p:nvPr/>
        </p:nvPicPr>
        <p:blipFill rotWithShape="1">
          <a:blip r:embed="rId3">
            <a:alphaModFix amt="50000"/>
            <a:extLst>
              <a:ext uri="{BEBA8EAE-BF5A-486C-A8C5-ECC9F3942E4B}">
                <a14:imgProps xmlns:a14="http://schemas.microsoft.com/office/drawing/2010/main">
                  <a14:imgLayer r:embed="rId4">
                    <a14:imgEffect>
                      <a14:artisticGlowEdges/>
                    </a14:imgEffect>
                  </a14:imgLayer>
                </a14:imgProps>
              </a:ext>
            </a:extLst>
          </a:blip>
          <a:srcRect t="23968" r="-1" b="-1"/>
          <a:stretch/>
        </p:blipFill>
        <p:spPr>
          <a:xfrm>
            <a:off x="-84368" y="10"/>
            <a:ext cx="12188931" cy="6857990"/>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116877BB-CDC1-4FC0-A8B2-A8B2AF838750}"/>
              </a:ext>
            </a:extLst>
          </p:cNvPr>
          <p:cNvSpPr>
            <a:spLocks noGrp="1"/>
          </p:cNvSpPr>
          <p:nvPr>
            <p:ph type="ctrTitle"/>
          </p:nvPr>
        </p:nvSpPr>
        <p:spPr bwMode="ltGray">
          <a:xfrm>
            <a:off x="1522476" y="538801"/>
            <a:ext cx="9144000" cy="2190430"/>
          </a:xfrm>
        </p:spPr>
        <p:txBody>
          <a:bodyPr>
            <a:normAutofit/>
          </a:bodyPr>
          <a:lstStyle/>
          <a:p>
            <a:pPr algn="ctr">
              <a:lnSpc>
                <a:spcPct val="90000"/>
              </a:lnSpc>
            </a:pPr>
            <a:r>
              <a:rPr lang="en-GB" sz="7400" dirty="0">
                <a:latin typeface="Arial Rounded MT Bold" panose="020F0704030504030204" pitchFamily="34" charset="0"/>
              </a:rPr>
              <a:t>Example of a bad PowerPoint </a:t>
            </a:r>
          </a:p>
        </p:txBody>
      </p:sp>
      <p:pic>
        <p:nvPicPr>
          <p:cNvPr id="1028" name="Picture 4">
            <a:extLst>
              <a:ext uri="{FF2B5EF4-FFF2-40B4-BE49-F238E27FC236}">
                <a16:creationId xmlns:a16="http://schemas.microsoft.com/office/drawing/2014/main" id="{EE3418DE-5B72-4394-9960-526D27C5C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53644" y="2555310"/>
            <a:ext cx="8342333" cy="3432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45347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B37AF-F071-43FA-8836-ADA20DDE6DCD}"/>
              </a:ext>
            </a:extLst>
          </p:cNvPr>
          <p:cNvSpPr txBox="1">
            <a:spLocks noGrp="1"/>
          </p:cNvSpPr>
          <p:nvPr>
            <p:ph type="title"/>
          </p:nvPr>
        </p:nvSpPr>
        <p:spPr/>
        <p:txBody>
          <a:bodyPr/>
          <a:lstStyle/>
          <a:p>
            <a:pPr lvl="0"/>
            <a:r>
              <a:rPr lang="en-GB"/>
              <a:t>Death of power point</a:t>
            </a:r>
            <a:br>
              <a:rPr lang="en-GB"/>
            </a:br>
            <a:r>
              <a:rPr lang="en-GB"/>
              <a:t>student id: 2109143</a:t>
            </a:r>
          </a:p>
        </p:txBody>
      </p:sp>
      <p:pic>
        <p:nvPicPr>
          <p:cNvPr id="3" name="Content Placeholder 4" descr="A picture containing text, outdoor&#10;&#10;Description automatically generated">
            <a:extLst>
              <a:ext uri="{FF2B5EF4-FFF2-40B4-BE49-F238E27FC236}">
                <a16:creationId xmlns:a16="http://schemas.microsoft.com/office/drawing/2014/main" id="{4BA39EA5-F10B-4888-9E3F-0FEAF0AAC205}"/>
              </a:ext>
            </a:extLst>
          </p:cNvPr>
          <p:cNvPicPr>
            <a:picLocks noGrp="1" noChangeAspect="1"/>
          </p:cNvPicPr>
          <p:nvPr>
            <p:ph idx="1"/>
          </p:nvPr>
        </p:nvPicPr>
        <p:blipFill>
          <a:blip r:embed="rId3"/>
          <a:stretch>
            <a:fillRect/>
          </a:stretch>
        </p:blipFill>
        <p:spPr>
          <a:xfrm rot="5400013">
            <a:off x="4602714" y="2216579"/>
            <a:ext cx="2988122" cy="2587230"/>
          </a:xfrm>
        </p:spPr>
      </p:pic>
      <p:sp>
        <p:nvSpPr>
          <p:cNvPr id="4" name="TextBox 6">
            <a:extLst>
              <a:ext uri="{FF2B5EF4-FFF2-40B4-BE49-F238E27FC236}">
                <a16:creationId xmlns:a16="http://schemas.microsoft.com/office/drawing/2014/main" id="{1900CCEE-CF6F-4001-BAA6-3FC13C8485DA}"/>
              </a:ext>
            </a:extLst>
          </p:cNvPr>
          <p:cNvSpPr txBox="1"/>
          <p:nvPr/>
        </p:nvSpPr>
        <p:spPr>
          <a:xfrm>
            <a:off x="5190893" y="2520177"/>
            <a:ext cx="1828800" cy="1828800"/>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Calibri"/>
                <a:ea typeface="+mn-ea"/>
                <a:cs typeface="+mn-cs"/>
              </a:rPr>
              <a:t>Your text here</a:t>
            </a:r>
          </a:p>
        </p:txBody>
      </p:sp>
      <p:sp>
        <p:nvSpPr>
          <p:cNvPr id="5" name="TextBox 7">
            <a:extLst>
              <a:ext uri="{FF2B5EF4-FFF2-40B4-BE49-F238E27FC236}">
                <a16:creationId xmlns:a16="http://schemas.microsoft.com/office/drawing/2014/main" id="{8B9AB655-FA29-43A2-B1E5-DEF8F97ABBF6}"/>
              </a:ext>
            </a:extLst>
          </p:cNvPr>
          <p:cNvSpPr txBox="1"/>
          <p:nvPr/>
        </p:nvSpPr>
        <p:spPr>
          <a:xfrm>
            <a:off x="3200400" y="5632703"/>
            <a:ext cx="5319128" cy="166199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none" strike="noStrike" kern="1200" cap="none" spc="0" normalizeH="0" baseline="0" noProof="0">
                <a:ln>
                  <a:noFill/>
                </a:ln>
                <a:solidFill>
                  <a:srgbClr val="C55A11"/>
                </a:solidFill>
                <a:effectLst/>
                <a:uLnTx/>
                <a:uFillTx/>
                <a:latin typeface="Calibri"/>
                <a:ea typeface="+mn-ea"/>
                <a:cs typeface="+mn-cs"/>
              </a:rPr>
              <a:t>DIGITAL SKILLS AND RESEARCH METHOD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none" strike="noStrike" kern="1200" cap="none" spc="0" normalizeH="0" baseline="0" noProof="0">
                <a:ln>
                  <a:noFill/>
                </a:ln>
                <a:solidFill>
                  <a:srgbClr val="C55A11"/>
                </a:solidFill>
                <a:effectLst/>
                <a:uLnTx/>
                <a:uFillTx/>
                <a:latin typeface="Calibri"/>
                <a:ea typeface="+mn-ea"/>
                <a:cs typeface="+mn-cs"/>
              </a:rPr>
              <a:t>BMSW4003_BIRM</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BA38-7686-494D-9F2F-7A23121C2F40}"/>
              </a:ext>
            </a:extLst>
          </p:cNvPr>
          <p:cNvSpPr txBox="1">
            <a:spLocks noGrp="1"/>
          </p:cNvSpPr>
          <p:nvPr>
            <p:ph type="ctrTitle"/>
          </p:nvPr>
        </p:nvSpPr>
        <p:spPr>
          <a:xfrm>
            <a:off x="1774420" y="803364"/>
            <a:ext cx="8637074" cy="2920712"/>
          </a:xfrm>
        </p:spPr>
        <p:txBody>
          <a:bodyPr/>
          <a:lstStyle/>
          <a:p>
            <a:pPr lvl="0"/>
            <a:r>
              <a:rPr lang="en-GB" i="1">
                <a:effectLst>
                  <a:outerShdw dist="38096" dir="2700000">
                    <a:srgbClr val="000000"/>
                  </a:outerShdw>
                </a:effectLst>
                <a:latin typeface="Algerian" pitchFamily="82"/>
              </a:rPr>
              <a:t>PRICIPLES THAT WILL OPTIMISE YOUR POWERPOINT</a:t>
            </a:r>
          </a:p>
        </p:txBody>
      </p:sp>
      <p:sp>
        <p:nvSpPr>
          <p:cNvPr id="3" name="Subtitle 2">
            <a:extLst>
              <a:ext uri="{FF2B5EF4-FFF2-40B4-BE49-F238E27FC236}">
                <a16:creationId xmlns:a16="http://schemas.microsoft.com/office/drawing/2014/main" id="{AA3C9809-E138-4AD5-BF1E-F0A871ACD16B}"/>
              </a:ext>
            </a:extLst>
          </p:cNvPr>
          <p:cNvSpPr txBox="1">
            <a:spLocks noGrp="1"/>
          </p:cNvSpPr>
          <p:nvPr>
            <p:ph type="subTitle" idx="1"/>
          </p:nvPr>
        </p:nvSpPr>
        <p:spPr/>
        <p:txBody>
          <a:bodyPr/>
          <a:lstStyle/>
          <a:p>
            <a:pPr lvl="0">
              <a:lnSpc>
                <a:spcPct val="100000"/>
              </a:lnSpc>
            </a:pPr>
            <a:r>
              <a:rPr lang="en-GB" sz="700" b="1" u="sng">
                <a:latin typeface="Algerian" pitchFamily="82"/>
              </a:rPr>
              <a:t>Contrast</a:t>
            </a:r>
          </a:p>
          <a:p>
            <a:pPr lvl="0">
              <a:lnSpc>
                <a:spcPct val="100000"/>
              </a:lnSpc>
            </a:pPr>
            <a:r>
              <a:rPr lang="en-GB" sz="1700">
                <a:latin typeface="Aharoni" pitchFamily="2"/>
                <a:cs typeface="Aharoni" pitchFamily="2"/>
              </a:rPr>
              <a:t>the arrangement of opposite elements in a piece so as to create visual interest, excitement and drama. </a:t>
            </a:r>
            <a:endParaRPr lang="en-GB" sz="1700" b="1" u="sng">
              <a:latin typeface="Aharoni" pitchFamily="2"/>
              <a:cs typeface="Aharoni" pitchFamily="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39AAF-6A8E-40F1-A186-848A5819352F}"/>
              </a:ext>
            </a:extLst>
          </p:cNvPr>
          <p:cNvSpPr txBox="1">
            <a:spLocks noGrp="1"/>
          </p:cNvSpPr>
          <p:nvPr>
            <p:ph type="title"/>
          </p:nvPr>
        </p:nvSpPr>
        <p:spPr/>
        <p:txBody>
          <a:bodyPr/>
          <a:lstStyle/>
          <a:p>
            <a:pPr lvl="0"/>
            <a:r>
              <a:rPr lang="en-GB"/>
              <a:t>Advantages of contrast</a:t>
            </a:r>
          </a:p>
        </p:txBody>
      </p:sp>
      <p:sp>
        <p:nvSpPr>
          <p:cNvPr id="3" name="Content Placeholder 2">
            <a:extLst>
              <a:ext uri="{FF2B5EF4-FFF2-40B4-BE49-F238E27FC236}">
                <a16:creationId xmlns:a16="http://schemas.microsoft.com/office/drawing/2014/main" id="{1C8C6382-35D5-4179-ADC0-2AB1A8A3FBF8}"/>
              </a:ext>
            </a:extLst>
          </p:cNvPr>
          <p:cNvSpPr txBox="1">
            <a:spLocks noGrp="1"/>
          </p:cNvSpPr>
          <p:nvPr>
            <p:ph idx="1"/>
          </p:nvPr>
        </p:nvSpPr>
        <p:spPr/>
        <p:txBody>
          <a:bodyPr/>
          <a:lstStyle/>
          <a:p>
            <a:pPr lvl="0"/>
            <a:r>
              <a:rPr lang="en-GB"/>
              <a:t>Contrast controls your focus, in the sense that if I show you something this from the above you wouldn’t know what to really focus on but when its been animated you will be wobbling around because its moving and you’d like to know where its moving so it keeps you focusing , and contrast doesn’t need to have a white background because it also divert your attention and it wont show you the effect of contrast</a:t>
            </a:r>
          </a:p>
          <a:p>
            <a:pPr lvl="0"/>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F56F3-2FE2-4821-8957-5143813C71E7}"/>
              </a:ext>
            </a:extLst>
          </p:cNvPr>
          <p:cNvSpPr txBox="1">
            <a:spLocks noGrp="1"/>
          </p:cNvSpPr>
          <p:nvPr>
            <p:ph type="title"/>
          </p:nvPr>
        </p:nvSpPr>
        <p:spPr/>
        <p:txBody>
          <a:bodyPr/>
          <a:lstStyle/>
          <a:p>
            <a:pPr lvl="0"/>
            <a:r>
              <a:rPr lang="en-GB"/>
              <a:t>Example of contrast</a:t>
            </a:r>
          </a:p>
        </p:txBody>
      </p:sp>
      <p:graphicFrame>
        <p:nvGraphicFramePr>
          <p:cNvPr id="3" name="Table 5">
            <a:extLst>
              <a:ext uri="{FF2B5EF4-FFF2-40B4-BE49-F238E27FC236}">
                <a16:creationId xmlns:a16="http://schemas.microsoft.com/office/drawing/2014/main" id="{0A3387C9-DDB2-420C-BE2B-D058D3F5EDDB}"/>
              </a:ext>
            </a:extLst>
          </p:cNvPr>
          <p:cNvGraphicFramePr>
            <a:graphicFrameLocks noGrp="1"/>
          </p:cNvGraphicFramePr>
          <p:nvPr>
            <p:ph idx="1"/>
          </p:nvPr>
        </p:nvGraphicFramePr>
        <p:xfrm>
          <a:off x="1450979" y="2016123"/>
          <a:ext cx="8175063" cy="2651760"/>
        </p:xfrm>
        <a:graphic>
          <a:graphicData uri="http://schemas.openxmlformats.org/drawingml/2006/table">
            <a:tbl>
              <a:tblPr firstRow="1" bandRow="1">
                <a:effectLst/>
                <a:tableStyleId>{073A0DAA-6AF3-43AB-8588-CEC1D06C72B9}</a:tableStyleId>
              </a:tblPr>
              <a:tblGrid>
                <a:gridCol w="2725021">
                  <a:extLst>
                    <a:ext uri="{9D8B030D-6E8A-4147-A177-3AD203B41FA5}">
                      <a16:colId xmlns:a16="http://schemas.microsoft.com/office/drawing/2014/main" val="1756270685"/>
                    </a:ext>
                  </a:extLst>
                </a:gridCol>
                <a:gridCol w="2725021">
                  <a:extLst>
                    <a:ext uri="{9D8B030D-6E8A-4147-A177-3AD203B41FA5}">
                      <a16:colId xmlns:a16="http://schemas.microsoft.com/office/drawing/2014/main" val="1035092449"/>
                    </a:ext>
                  </a:extLst>
                </a:gridCol>
                <a:gridCol w="2725021">
                  <a:extLst>
                    <a:ext uri="{9D8B030D-6E8A-4147-A177-3AD203B41FA5}">
                      <a16:colId xmlns:a16="http://schemas.microsoft.com/office/drawing/2014/main" val="990956891"/>
                    </a:ext>
                  </a:extLst>
                </a:gridCol>
              </a:tblGrid>
              <a:tr h="359487">
                <a:tc>
                  <a:txBody>
                    <a:bodyPr/>
                    <a:lstStyle/>
                    <a:p>
                      <a:pPr lvl="0"/>
                      <a:r>
                        <a:rPr lang="en-GB" sz="2400">
                          <a:latin typeface="Algerian" pitchFamily="82"/>
                        </a:rPr>
                        <a:t>DRINKS</a:t>
                      </a:r>
                    </a:p>
                  </a:txBody>
                  <a:tcPr/>
                </a:tc>
                <a:tc>
                  <a:txBody>
                    <a:bodyPr/>
                    <a:lstStyle/>
                    <a:p>
                      <a:pPr lvl="0"/>
                      <a:r>
                        <a:rPr lang="en-GB" sz="2400">
                          <a:latin typeface="Algerian" pitchFamily="82"/>
                        </a:rPr>
                        <a:t>OCCUPATION</a:t>
                      </a:r>
                    </a:p>
                  </a:txBody>
                  <a:tcPr/>
                </a:tc>
                <a:tc>
                  <a:txBody>
                    <a:bodyPr/>
                    <a:lstStyle/>
                    <a:p>
                      <a:pPr lvl="0"/>
                      <a:r>
                        <a:rPr lang="en-GB" sz="2400">
                          <a:latin typeface="Algerian" pitchFamily="82"/>
                        </a:rPr>
                        <a:t>PARTS OF THE BODY</a:t>
                      </a:r>
                    </a:p>
                  </a:txBody>
                  <a:tcPr/>
                </a:tc>
                <a:extLst>
                  <a:ext uri="{0D108BD9-81ED-4DB2-BD59-A6C34878D82A}">
                    <a16:rowId xmlns:a16="http://schemas.microsoft.com/office/drawing/2014/main" val="2172124985"/>
                  </a:ext>
                </a:extLst>
              </a:tr>
              <a:tr h="359487">
                <a:tc>
                  <a:txBody>
                    <a:bodyPr/>
                    <a:lstStyle/>
                    <a:p>
                      <a:pPr lvl="0"/>
                      <a:r>
                        <a:rPr lang="en-GB" sz="2400">
                          <a:latin typeface="Algerian" pitchFamily="82"/>
                        </a:rPr>
                        <a:t>Pepsi</a:t>
                      </a:r>
                    </a:p>
                  </a:txBody>
                  <a:tcPr/>
                </a:tc>
                <a:tc>
                  <a:txBody>
                    <a:bodyPr/>
                    <a:lstStyle/>
                    <a:p>
                      <a:pPr lvl="0"/>
                      <a:r>
                        <a:rPr lang="en-GB" sz="2400">
                          <a:latin typeface="Algerian" pitchFamily="82"/>
                        </a:rPr>
                        <a:t>marketer</a:t>
                      </a:r>
                    </a:p>
                  </a:txBody>
                  <a:tcPr/>
                </a:tc>
                <a:tc>
                  <a:txBody>
                    <a:bodyPr/>
                    <a:lstStyle/>
                    <a:p>
                      <a:pPr lvl="0"/>
                      <a:r>
                        <a:rPr lang="en-GB" sz="2400">
                          <a:latin typeface="Algerian" pitchFamily="82"/>
                        </a:rPr>
                        <a:t>legs</a:t>
                      </a:r>
                    </a:p>
                  </a:txBody>
                  <a:tcPr/>
                </a:tc>
                <a:extLst>
                  <a:ext uri="{0D108BD9-81ED-4DB2-BD59-A6C34878D82A}">
                    <a16:rowId xmlns:a16="http://schemas.microsoft.com/office/drawing/2014/main" val="3273154612"/>
                  </a:ext>
                </a:extLst>
              </a:tr>
              <a:tr h="359487">
                <a:tc>
                  <a:txBody>
                    <a:bodyPr/>
                    <a:lstStyle/>
                    <a:p>
                      <a:pPr lvl="0"/>
                      <a:r>
                        <a:rPr lang="en-GB" sz="2400">
                          <a:latin typeface="Algerian" pitchFamily="82"/>
                        </a:rPr>
                        <a:t>coke</a:t>
                      </a:r>
                    </a:p>
                  </a:txBody>
                  <a:tcPr/>
                </a:tc>
                <a:tc>
                  <a:txBody>
                    <a:bodyPr/>
                    <a:lstStyle/>
                    <a:p>
                      <a:pPr lvl="0"/>
                      <a:r>
                        <a:rPr lang="en-GB" sz="2400">
                          <a:latin typeface="Algerian" pitchFamily="82"/>
                        </a:rPr>
                        <a:t>trader</a:t>
                      </a:r>
                    </a:p>
                  </a:txBody>
                  <a:tcPr/>
                </a:tc>
                <a:tc>
                  <a:txBody>
                    <a:bodyPr/>
                    <a:lstStyle/>
                    <a:p>
                      <a:pPr lvl="0"/>
                      <a:r>
                        <a:rPr lang="en-GB" sz="2400">
                          <a:latin typeface="Algerian" pitchFamily="82"/>
                        </a:rPr>
                        <a:t>eyes</a:t>
                      </a:r>
                    </a:p>
                  </a:txBody>
                  <a:tcPr/>
                </a:tc>
                <a:extLst>
                  <a:ext uri="{0D108BD9-81ED-4DB2-BD59-A6C34878D82A}">
                    <a16:rowId xmlns:a16="http://schemas.microsoft.com/office/drawing/2014/main" val="1604786444"/>
                  </a:ext>
                </a:extLst>
              </a:tr>
              <a:tr h="359487">
                <a:tc>
                  <a:txBody>
                    <a:bodyPr/>
                    <a:lstStyle/>
                    <a:p>
                      <a:pPr lvl="0"/>
                      <a:r>
                        <a:rPr lang="en-GB" sz="2400">
                          <a:latin typeface="Algerian" pitchFamily="82"/>
                        </a:rPr>
                        <a:t>Fanta</a:t>
                      </a:r>
                    </a:p>
                  </a:txBody>
                  <a:tcPr/>
                </a:tc>
                <a:tc>
                  <a:txBody>
                    <a:bodyPr/>
                    <a:lstStyle/>
                    <a:p>
                      <a:pPr lvl="0"/>
                      <a:r>
                        <a:rPr lang="en-GB" sz="2400">
                          <a:latin typeface="Algerian" pitchFamily="82"/>
                        </a:rPr>
                        <a:t>footballer</a:t>
                      </a:r>
                    </a:p>
                  </a:txBody>
                  <a:tcPr/>
                </a:tc>
                <a:tc>
                  <a:txBody>
                    <a:bodyPr/>
                    <a:lstStyle/>
                    <a:p>
                      <a:pPr lvl="0"/>
                      <a:r>
                        <a:rPr lang="en-GB" sz="2400">
                          <a:latin typeface="Algerian" pitchFamily="82"/>
                        </a:rPr>
                        <a:t>nose</a:t>
                      </a:r>
                    </a:p>
                  </a:txBody>
                  <a:tcPr/>
                </a:tc>
                <a:extLst>
                  <a:ext uri="{0D108BD9-81ED-4DB2-BD59-A6C34878D82A}">
                    <a16:rowId xmlns:a16="http://schemas.microsoft.com/office/drawing/2014/main" val="1082966378"/>
                  </a:ext>
                </a:extLst>
              </a:tr>
              <a:tr h="359487">
                <a:tc>
                  <a:txBody>
                    <a:bodyPr/>
                    <a:lstStyle/>
                    <a:p>
                      <a:pPr lvl="0"/>
                      <a:r>
                        <a:rPr lang="en-GB" sz="2400">
                          <a:latin typeface="Algerian" pitchFamily="82"/>
                        </a:rPr>
                        <a:t>Sprite</a:t>
                      </a:r>
                    </a:p>
                  </a:txBody>
                  <a:tcPr/>
                </a:tc>
                <a:tc>
                  <a:txBody>
                    <a:bodyPr/>
                    <a:lstStyle/>
                    <a:p>
                      <a:pPr lvl="0"/>
                      <a:r>
                        <a:rPr lang="en-GB" sz="2400">
                          <a:latin typeface="Algerian" pitchFamily="82"/>
                        </a:rPr>
                        <a:t>dancer</a:t>
                      </a:r>
                    </a:p>
                  </a:txBody>
                  <a:tcPr/>
                </a:tc>
                <a:tc>
                  <a:txBody>
                    <a:bodyPr/>
                    <a:lstStyle/>
                    <a:p>
                      <a:pPr lvl="0"/>
                      <a:r>
                        <a:rPr lang="en-GB" sz="2400">
                          <a:latin typeface="Algerian" pitchFamily="82"/>
                        </a:rPr>
                        <a:t>ears</a:t>
                      </a:r>
                    </a:p>
                  </a:txBody>
                  <a:tcPr/>
                </a:tc>
                <a:extLst>
                  <a:ext uri="{0D108BD9-81ED-4DB2-BD59-A6C34878D82A}">
                    <a16:rowId xmlns:a16="http://schemas.microsoft.com/office/drawing/2014/main" val="288405024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ckground pattern&#10;&#10;Description automatically generated">
            <a:extLst>
              <a:ext uri="{FF2B5EF4-FFF2-40B4-BE49-F238E27FC236}">
                <a16:creationId xmlns:a16="http://schemas.microsoft.com/office/drawing/2014/main" id="{3C6653FA-24A7-4B8B-A035-5CCD0D1F55E6}"/>
              </a:ext>
            </a:extLst>
          </p:cNvPr>
          <p:cNvPicPr>
            <a:picLocks noChangeAspect="1"/>
          </p:cNvPicPr>
          <p:nvPr/>
        </p:nvPicPr>
        <p:blipFill rotWithShape="1">
          <a:blip r:embed="rId3">
            <a:alphaModFix amt="50000"/>
          </a:blip>
          <a:srcRect r="25"/>
          <a:stretch/>
        </p:blipFill>
        <p:spPr>
          <a:xfrm>
            <a:off x="20" y="10"/>
            <a:ext cx="12188931" cy="6857990"/>
          </a:xfrm>
          <a:prstGeom prst="rect">
            <a:avLst/>
          </a:prstGeom>
        </p:spPr>
      </p:pic>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1527048" y="1124712"/>
            <a:ext cx="9144000" cy="3063240"/>
          </a:xfrm>
        </p:spPr>
        <p:txBody>
          <a:bodyPr rtlCol="0">
            <a:normAutofit/>
          </a:bodyPr>
          <a:lstStyle/>
          <a:p>
            <a:r>
              <a:rPr lang="en-GB">
                <a:solidFill>
                  <a:srgbClr val="FFFFFF"/>
                </a:solidFill>
                <a:cs typeface="Arial"/>
              </a:rPr>
              <a:t>Adam Alesali</a:t>
            </a:r>
            <a:br>
              <a:rPr lang="en-GB">
                <a:solidFill>
                  <a:srgbClr val="FFFFFF"/>
                </a:solidFill>
                <a:cs typeface="Arial"/>
              </a:rPr>
            </a:br>
            <a:endParaRPr lang="en-GB">
              <a:solidFill>
                <a:srgbClr val="FFFFFF"/>
              </a:solidFill>
              <a:cs typeface="Arial"/>
            </a:endParaRP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1527048" y="4599432"/>
            <a:ext cx="9144000" cy="1227520"/>
          </a:xfrm>
        </p:spPr>
        <p:txBody>
          <a:bodyPr lIns="109728" tIns="109728" rIns="109728" bIns="91440" rtlCol="0">
            <a:normAutofit/>
          </a:bodyPr>
          <a:lstStyle/>
          <a:p>
            <a:r>
              <a:rPr lang="en-GB"/>
              <a:t>Student id 2109912</a:t>
            </a:r>
            <a:endParaRPr lang="en-US"/>
          </a:p>
          <a:p>
            <a:r>
              <a:rPr lang="en-GB"/>
              <a:t>Digital skills and research methods</a:t>
            </a:r>
          </a:p>
          <a:p>
            <a:endParaRPr lang="en-GB"/>
          </a:p>
        </p:txBody>
      </p:sp>
      <p:sp>
        <p:nvSpPr>
          <p:cNvPr id="11"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rgbClr val="FFFFFF">
                <a:alpha val="75000"/>
              </a:srgb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rgbClr val="FFFFFF">
                <a:alpha val="75000"/>
              </a:srgb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372654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F037A-1509-4011-B287-BEF9AB17113F}"/>
              </a:ext>
            </a:extLst>
          </p:cNvPr>
          <p:cNvSpPr>
            <a:spLocks noGrp="1"/>
          </p:cNvSpPr>
          <p:nvPr>
            <p:ph type="ctrTitle"/>
          </p:nvPr>
        </p:nvSpPr>
        <p:spPr>
          <a:xfrm>
            <a:off x="1102368" y="1877492"/>
            <a:ext cx="4030132" cy="3215373"/>
          </a:xfrm>
        </p:spPr>
        <p:txBody>
          <a:bodyPr vert="horz" lIns="91440" tIns="45720" rIns="91440" bIns="45720" rtlCol="0" anchor="ctr">
            <a:normAutofit/>
          </a:bodyPr>
          <a:lstStyle/>
          <a:p>
            <a:pPr>
              <a:spcBef>
                <a:spcPct val="0"/>
              </a:spcBef>
            </a:pPr>
            <a:r>
              <a:rPr lang="en-US" sz="4400" kern="1200">
                <a:solidFill>
                  <a:schemeClr val="bg1"/>
                </a:solidFill>
                <a:latin typeface="+mj-lt"/>
                <a:ea typeface="+mj-ea"/>
                <a:cs typeface="+mj-cs"/>
              </a:rPr>
              <a:t>Principles of having objects in PowerPoint</a:t>
            </a:r>
            <a:br>
              <a:rPr lang="en-US" sz="4400" kern="1200">
                <a:solidFill>
                  <a:schemeClr val="bg1"/>
                </a:solidFill>
                <a:latin typeface="+mj-lt"/>
                <a:ea typeface="+mj-ea"/>
                <a:cs typeface="+mj-cs"/>
              </a:rPr>
            </a:br>
            <a:endParaRPr lang="en-US" sz="4400" kern="1200">
              <a:solidFill>
                <a:schemeClr val="bg1"/>
              </a:solidFill>
              <a:latin typeface="+mj-lt"/>
              <a:ea typeface="+mj-ea"/>
              <a:cs typeface="+mj-cs"/>
            </a:endParaRPr>
          </a:p>
        </p:txBody>
      </p:sp>
      <p:grpSp>
        <p:nvGrpSpPr>
          <p:cNvPr id="24" name="Group 23">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5" name="Freeform: Shape 2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6" name="Freeform: Shape 2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8"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2" name="Oval 31">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Oval 33">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TextBox 10">
            <a:extLst>
              <a:ext uri="{FF2B5EF4-FFF2-40B4-BE49-F238E27FC236}">
                <a16:creationId xmlns:a16="http://schemas.microsoft.com/office/drawing/2014/main" id="{7718472D-0202-4838-9528-4A782EFEE15A}"/>
              </a:ext>
            </a:extLst>
          </p:cNvPr>
          <p:cNvSpPr txBox="1"/>
          <p:nvPr/>
        </p:nvSpPr>
        <p:spPr>
          <a:xfrm>
            <a:off x="6234868" y="1130846"/>
            <a:ext cx="5217173"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3000" dirty="0">
                <a:solidFill>
                  <a:schemeClr val="bg1"/>
                </a:solidFill>
              </a:rPr>
              <a:t>Using objects in a PowerPoint can be an advantage at times as it can be resizing and customized to fit your presentation requirements.</a:t>
            </a:r>
          </a:p>
        </p:txBody>
      </p:sp>
      <p:grpSp>
        <p:nvGrpSpPr>
          <p:cNvPr id="36"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37" name="Freeform: Shape 36">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38168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05494DE-B078-4D87-BB01-C8432061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A0576B0-CD8C-4661-95C8-A9F2CE7CD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4724288" cy="6861324"/>
          </a:xfrm>
          <a:prstGeom prst="rect">
            <a:avLst/>
          </a:prstGeom>
          <a:solidFill>
            <a:srgbClr val="000000">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FF60E2B-3919-423C-B1FF-56CDE668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rgbClr val="000000">
              <a:alpha val="3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4FA110A-AC44-43CF-982A-ED042A62B653}"/>
              </a:ext>
            </a:extLst>
          </p:cNvPr>
          <p:cNvSpPr txBox="1"/>
          <p:nvPr/>
        </p:nvSpPr>
        <p:spPr>
          <a:xfrm>
            <a:off x="5319713" y="642938"/>
            <a:ext cx="6273800" cy="557053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800" dirty="0"/>
              <a:t>If you use your PowerPoint ( PP)  slides with less graphics, texts and less </a:t>
            </a:r>
            <a:r>
              <a:rPr lang="en-US" sz="2800" dirty="0" err="1"/>
              <a:t>colours</a:t>
            </a:r>
            <a:r>
              <a:rPr lang="en-US" sz="2800" dirty="0"/>
              <a:t> and images it well help viewers with their concentration and attention. Too much objects on the screen can be overwhelming and confusing.</a:t>
            </a:r>
          </a:p>
        </p:txBody>
      </p:sp>
      <p:sp>
        <p:nvSpPr>
          <p:cNvPr id="2" name="Title 1">
            <a:extLst>
              <a:ext uri="{FF2B5EF4-FFF2-40B4-BE49-F238E27FC236}">
                <a16:creationId xmlns:a16="http://schemas.microsoft.com/office/drawing/2014/main" id="{9B9F037A-1509-4011-B287-BEF9AB17113F}"/>
              </a:ext>
            </a:extLst>
          </p:cNvPr>
          <p:cNvSpPr>
            <a:spLocks noGrp="1"/>
          </p:cNvSpPr>
          <p:nvPr>
            <p:ph type="ctrTitle"/>
          </p:nvPr>
        </p:nvSpPr>
        <p:spPr>
          <a:xfrm>
            <a:off x="804672" y="1159941"/>
            <a:ext cx="3308130" cy="2387600"/>
          </a:xfrm>
        </p:spPr>
        <p:txBody>
          <a:bodyPr vert="horz" lIns="91440" tIns="45720" rIns="91440" bIns="45720" rtlCol="0">
            <a:normAutofit/>
          </a:bodyPr>
          <a:lstStyle/>
          <a:p>
            <a:pPr algn="l">
              <a:spcBef>
                <a:spcPct val="0"/>
              </a:spcBef>
            </a:pPr>
            <a:br>
              <a:rPr lang="en-US" sz="5400" kern="1200">
                <a:solidFill>
                  <a:srgbClr val="FFFFFF"/>
                </a:solidFill>
                <a:latin typeface="+mj-lt"/>
                <a:ea typeface="+mj-ea"/>
                <a:cs typeface="+mj-cs"/>
              </a:rPr>
            </a:br>
            <a:endParaRPr lang="en-US" sz="5400" kern="120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EA9DC24E-D036-4B6C-8378-B3445DE74096}"/>
              </a:ext>
            </a:extLst>
          </p:cNvPr>
          <p:cNvSpPr>
            <a:spLocks noGrp="1"/>
          </p:cNvSpPr>
          <p:nvPr>
            <p:ph type="subTitle" idx="1"/>
          </p:nvPr>
        </p:nvSpPr>
        <p:spPr>
          <a:xfrm>
            <a:off x="598432" y="660400"/>
            <a:ext cx="3720610" cy="3147511"/>
          </a:xfrm>
        </p:spPr>
        <p:txBody>
          <a:bodyPr vert="horz" lIns="91440" tIns="45720" rIns="91440" bIns="45720" rtlCol="0">
            <a:normAutofit/>
          </a:bodyPr>
          <a:lstStyle/>
          <a:p>
            <a:pPr indent="-228600" algn="l">
              <a:buFont typeface="Arial" panose="020B0604020202020204" pitchFamily="34" charset="0"/>
              <a:buChar char="•"/>
            </a:pPr>
            <a:r>
              <a:rPr lang="en-US" sz="2800" dirty="0">
                <a:latin typeface="+mn-lt"/>
                <a:ea typeface="+mn-ea"/>
                <a:cs typeface="+mn-cs"/>
              </a:rPr>
              <a:t>WHY SHOULD THERE be LESS OBJECTS IN POWERPOINTS?</a:t>
            </a:r>
          </a:p>
        </p:txBody>
      </p:sp>
    </p:spTree>
    <p:extLst>
      <p:ext uri="{BB962C8B-B14F-4D97-AF65-F5344CB8AC3E}">
        <p14:creationId xmlns:p14="http://schemas.microsoft.com/office/powerpoint/2010/main" val="2474133652"/>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Galle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3881</TotalTime>
  <Words>919</Words>
  <Application>Microsoft Office PowerPoint</Application>
  <PresentationFormat>Widescreen</PresentationFormat>
  <Paragraphs>89</Paragraphs>
  <Slides>18</Slides>
  <Notes>13</Notes>
  <HiddenSlides>0</HiddenSlides>
  <MMClips>1</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18</vt:i4>
      </vt:variant>
    </vt:vector>
  </HeadingPairs>
  <TitlesOfParts>
    <vt:vector size="33" baseType="lpstr">
      <vt:lpstr>Aharoni</vt:lpstr>
      <vt:lpstr>Algerian</vt:lpstr>
      <vt:lpstr>Arial</vt:lpstr>
      <vt:lpstr>Arial Rounded MT Bold</vt:lpstr>
      <vt:lpstr>Calibri</vt:lpstr>
      <vt:lpstr>Calibri Light</vt:lpstr>
      <vt:lpstr>Calisto MT</vt:lpstr>
      <vt:lpstr>Century Gothic</vt:lpstr>
      <vt:lpstr>Roboto</vt:lpstr>
      <vt:lpstr>Rockwell</vt:lpstr>
      <vt:lpstr>Tahoma</vt:lpstr>
      <vt:lpstr>Wingdings</vt:lpstr>
      <vt:lpstr>Wingdings 2</vt:lpstr>
      <vt:lpstr>Gallery</vt:lpstr>
      <vt:lpstr>Slate</vt:lpstr>
      <vt:lpstr>Oana Mircea</vt:lpstr>
      <vt:lpstr>Principles that will OPTIMISE YOUR POWERPOINT</vt:lpstr>
      <vt:lpstr>The importance of size in a PowerPoint presentation</vt:lpstr>
      <vt:lpstr>Why is text size important when creating a PowerPoint presentation?</vt:lpstr>
      <vt:lpstr>Principles that will optimize your PowerPoint </vt:lpstr>
      <vt:lpstr>What is working memory?</vt:lpstr>
      <vt:lpstr>How to improve your working memory</vt:lpstr>
      <vt:lpstr>Chris Nlandu Munsaka </vt:lpstr>
      <vt:lpstr>Principles that will optimise your PowerPoint</vt:lpstr>
      <vt:lpstr>Why one message per slide? </vt:lpstr>
      <vt:lpstr>Example of a bad PowerPoint </vt:lpstr>
      <vt:lpstr>Death of power point student id: 2109143</vt:lpstr>
      <vt:lpstr>PRICIPLES THAT WILL OPTIMISE YOUR POWERPOINT</vt:lpstr>
      <vt:lpstr>Advantages of contrast</vt:lpstr>
      <vt:lpstr>Example of contrast</vt:lpstr>
      <vt:lpstr>Adam Alesali </vt:lpstr>
      <vt:lpstr>Principles of having objects in PowerPoint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Avoid death by Powerpoint</dc:title>
  <dc:creator>christopher munsaka</dc:creator>
  <cp:lastModifiedBy>christopher munsaka</cp:lastModifiedBy>
  <cp:revision>1</cp:revision>
  <dcterms:created xsi:type="dcterms:W3CDTF">2021-10-05T18:34:45Z</dcterms:created>
  <dcterms:modified xsi:type="dcterms:W3CDTF">2021-10-11T07:56:56Z</dcterms:modified>
</cp:coreProperties>
</file>