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4" r:id="rId2"/>
  </p:sldMasterIdLst>
  <p:notesMasterIdLst>
    <p:notesMasterId r:id="rId32"/>
  </p:notesMasterIdLst>
  <p:sldIdLst>
    <p:sldId id="256" r:id="rId3"/>
    <p:sldId id="257" r:id="rId4"/>
    <p:sldId id="258" r:id="rId5"/>
    <p:sldId id="329" r:id="rId6"/>
    <p:sldId id="330" r:id="rId7"/>
    <p:sldId id="331" r:id="rId8"/>
    <p:sldId id="332" r:id="rId9"/>
    <p:sldId id="342" r:id="rId10"/>
    <p:sldId id="340" r:id="rId11"/>
    <p:sldId id="343" r:id="rId12"/>
    <p:sldId id="341" r:id="rId13"/>
    <p:sldId id="344" r:id="rId14"/>
    <p:sldId id="345" r:id="rId15"/>
    <p:sldId id="333" r:id="rId16"/>
    <p:sldId id="346" r:id="rId17"/>
    <p:sldId id="347" r:id="rId18"/>
    <p:sldId id="349" r:id="rId19"/>
    <p:sldId id="348" r:id="rId20"/>
    <p:sldId id="350" r:id="rId21"/>
    <p:sldId id="351" r:id="rId22"/>
    <p:sldId id="352" r:id="rId23"/>
    <p:sldId id="353" r:id="rId24"/>
    <p:sldId id="335" r:id="rId25"/>
    <p:sldId id="334" r:id="rId26"/>
    <p:sldId id="339" r:id="rId27"/>
    <p:sldId id="336" r:id="rId28"/>
    <p:sldId id="337" r:id="rId29"/>
    <p:sldId id="338" r:id="rId30"/>
    <p:sldId id="35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CAD8F8-4FC4-40C0-9B78-80676B0EAE4B}" v="56" dt="2023-02-14T13:52:47.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434" autoAdjust="0"/>
  </p:normalViewPr>
  <p:slideViewPr>
    <p:cSldViewPr snapToGrid="0">
      <p:cViewPr varScale="1">
        <p:scale>
          <a:sx n="93" d="100"/>
          <a:sy n="93" d="100"/>
        </p:scale>
        <p:origin x="12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6BCAD8F8-4FC4-40C0-9B78-80676B0EAE4B}"/>
    <pc:docChg chg="undo custSel addSld modSld sldOrd">
      <pc:chgData name="Laura James" userId="e815814b-f5ab-4367-85bb-abbbaf16d579" providerId="ADAL" clId="{6BCAD8F8-4FC4-40C0-9B78-80676B0EAE4B}" dt="2023-02-14T14:17:15.341" v="2021" actId="20577"/>
      <pc:docMkLst>
        <pc:docMk/>
      </pc:docMkLst>
      <pc:sldChg chg="addSp modSp new mod setBg">
        <pc:chgData name="Laura James" userId="e815814b-f5ab-4367-85bb-abbbaf16d579" providerId="ADAL" clId="{6BCAD8F8-4FC4-40C0-9B78-80676B0EAE4B}" dt="2023-02-14T13:21:50.914" v="1216" actId="20577"/>
        <pc:sldMkLst>
          <pc:docMk/>
          <pc:sldMk cId="4061787243" sldId="331"/>
        </pc:sldMkLst>
        <pc:spChg chg="mod">
          <ac:chgData name="Laura James" userId="e815814b-f5ab-4367-85bb-abbbaf16d579" providerId="ADAL" clId="{6BCAD8F8-4FC4-40C0-9B78-80676B0EAE4B}" dt="2023-02-14T09:44:36.108" v="69" actId="26606"/>
          <ac:spMkLst>
            <pc:docMk/>
            <pc:sldMk cId="4061787243" sldId="331"/>
            <ac:spMk id="2" creationId="{7581F69C-FDF3-7941-21FF-0EB77ABF6A56}"/>
          </ac:spMkLst>
        </pc:spChg>
        <pc:spChg chg="mod">
          <ac:chgData name="Laura James" userId="e815814b-f5ab-4367-85bb-abbbaf16d579" providerId="ADAL" clId="{6BCAD8F8-4FC4-40C0-9B78-80676B0EAE4B}" dt="2023-02-14T13:21:50.914" v="1216" actId="20577"/>
          <ac:spMkLst>
            <pc:docMk/>
            <pc:sldMk cId="4061787243" sldId="331"/>
            <ac:spMk id="3" creationId="{DDF1C367-C5CE-E253-3A4E-5DB18260B248}"/>
          </ac:spMkLst>
        </pc:spChg>
        <pc:spChg chg="add">
          <ac:chgData name="Laura James" userId="e815814b-f5ab-4367-85bb-abbbaf16d579" providerId="ADAL" clId="{6BCAD8F8-4FC4-40C0-9B78-80676B0EAE4B}" dt="2023-02-14T09:44:36.108" v="69" actId="26606"/>
          <ac:spMkLst>
            <pc:docMk/>
            <pc:sldMk cId="4061787243" sldId="331"/>
            <ac:spMk id="9" creationId="{96A35EAA-ED80-4FF1-942C-82B1D483AF60}"/>
          </ac:spMkLst>
        </pc:spChg>
        <pc:spChg chg="add">
          <ac:chgData name="Laura James" userId="e815814b-f5ab-4367-85bb-abbbaf16d579" providerId="ADAL" clId="{6BCAD8F8-4FC4-40C0-9B78-80676B0EAE4B}" dt="2023-02-14T09:44:36.108" v="69" actId="26606"/>
          <ac:spMkLst>
            <pc:docMk/>
            <pc:sldMk cId="4061787243" sldId="331"/>
            <ac:spMk id="11" creationId="{D415F49B-3CBC-46CF-AFB5-988852D0479E}"/>
          </ac:spMkLst>
        </pc:spChg>
        <pc:spChg chg="add">
          <ac:chgData name="Laura James" userId="e815814b-f5ab-4367-85bb-abbbaf16d579" providerId="ADAL" clId="{6BCAD8F8-4FC4-40C0-9B78-80676B0EAE4B}" dt="2023-02-14T09:44:36.108" v="69" actId="26606"/>
          <ac:spMkLst>
            <pc:docMk/>
            <pc:sldMk cId="4061787243" sldId="331"/>
            <ac:spMk id="13" creationId="{50A218BB-CDEC-45B2-A060-8951952D99C6}"/>
          </ac:spMkLst>
        </pc:spChg>
        <pc:spChg chg="add">
          <ac:chgData name="Laura James" userId="e815814b-f5ab-4367-85bb-abbbaf16d579" providerId="ADAL" clId="{6BCAD8F8-4FC4-40C0-9B78-80676B0EAE4B}" dt="2023-02-14T09:44:36.108" v="69" actId="26606"/>
          <ac:spMkLst>
            <pc:docMk/>
            <pc:sldMk cId="4061787243" sldId="331"/>
            <ac:spMk id="15" creationId="{E576C146-A316-4B29-B239-3B35E924FE22}"/>
          </ac:spMkLst>
        </pc:spChg>
        <pc:spChg chg="add">
          <ac:chgData name="Laura James" userId="e815814b-f5ab-4367-85bb-abbbaf16d579" providerId="ADAL" clId="{6BCAD8F8-4FC4-40C0-9B78-80676B0EAE4B}" dt="2023-02-14T09:44:36.108" v="69" actId="26606"/>
          <ac:spMkLst>
            <pc:docMk/>
            <pc:sldMk cId="4061787243" sldId="331"/>
            <ac:spMk id="17" creationId="{47DF6756-7C2C-4660-B4F2-4287331DCE14}"/>
          </ac:spMkLst>
        </pc:spChg>
        <pc:picChg chg="add">
          <ac:chgData name="Laura James" userId="e815814b-f5ab-4367-85bb-abbbaf16d579" providerId="ADAL" clId="{6BCAD8F8-4FC4-40C0-9B78-80676B0EAE4B}" dt="2023-02-14T09:44:36.108" v="69" actId="26606"/>
          <ac:picMkLst>
            <pc:docMk/>
            <pc:sldMk cId="4061787243" sldId="331"/>
            <ac:picMk id="5" creationId="{AC50F4EB-46BE-50DF-AD07-FE7FC9976785}"/>
          </ac:picMkLst>
        </pc:picChg>
      </pc:sldChg>
      <pc:sldChg chg="addSp delSp modSp new mod setBg">
        <pc:chgData name="Laura James" userId="e815814b-f5ab-4367-85bb-abbbaf16d579" providerId="ADAL" clId="{6BCAD8F8-4FC4-40C0-9B78-80676B0EAE4B}" dt="2023-02-14T09:45:40.304" v="82" actId="26606"/>
        <pc:sldMkLst>
          <pc:docMk/>
          <pc:sldMk cId="563025535" sldId="332"/>
        </pc:sldMkLst>
        <pc:spChg chg="mod ord">
          <ac:chgData name="Laura James" userId="e815814b-f5ab-4367-85bb-abbbaf16d579" providerId="ADAL" clId="{6BCAD8F8-4FC4-40C0-9B78-80676B0EAE4B}" dt="2023-02-14T09:45:40.304" v="82" actId="26606"/>
          <ac:spMkLst>
            <pc:docMk/>
            <pc:sldMk cId="563025535" sldId="332"/>
            <ac:spMk id="2" creationId="{3460750C-46F3-1C41-4D9C-D28A503FE045}"/>
          </ac:spMkLst>
        </pc:spChg>
        <pc:spChg chg="del">
          <ac:chgData name="Laura James" userId="e815814b-f5ab-4367-85bb-abbbaf16d579" providerId="ADAL" clId="{6BCAD8F8-4FC4-40C0-9B78-80676B0EAE4B}" dt="2023-02-14T09:44:55.928" v="80" actId="478"/>
          <ac:spMkLst>
            <pc:docMk/>
            <pc:sldMk cId="563025535" sldId="332"/>
            <ac:spMk id="3" creationId="{A19EC253-1CDD-0B91-B062-1B3FAD161EE0}"/>
          </ac:spMkLst>
        </pc:spChg>
        <pc:spChg chg="add">
          <ac:chgData name="Laura James" userId="e815814b-f5ab-4367-85bb-abbbaf16d579" providerId="ADAL" clId="{6BCAD8F8-4FC4-40C0-9B78-80676B0EAE4B}" dt="2023-02-14T09:45:40.304" v="82" actId="26606"/>
          <ac:spMkLst>
            <pc:docMk/>
            <pc:sldMk cId="563025535" sldId="332"/>
            <ac:spMk id="1031" creationId="{96A35EAA-ED80-4FF1-942C-82B1D483AF60}"/>
          </ac:spMkLst>
        </pc:spChg>
        <pc:spChg chg="add">
          <ac:chgData name="Laura James" userId="e815814b-f5ab-4367-85bb-abbbaf16d579" providerId="ADAL" clId="{6BCAD8F8-4FC4-40C0-9B78-80676B0EAE4B}" dt="2023-02-14T09:45:40.304" v="82" actId="26606"/>
          <ac:spMkLst>
            <pc:docMk/>
            <pc:sldMk cId="563025535" sldId="332"/>
            <ac:spMk id="1033" creationId="{D415F49B-3CBC-46CF-AFB5-988852D0479E}"/>
          </ac:spMkLst>
        </pc:spChg>
        <pc:spChg chg="add">
          <ac:chgData name="Laura James" userId="e815814b-f5ab-4367-85bb-abbbaf16d579" providerId="ADAL" clId="{6BCAD8F8-4FC4-40C0-9B78-80676B0EAE4B}" dt="2023-02-14T09:45:40.304" v="82" actId="26606"/>
          <ac:spMkLst>
            <pc:docMk/>
            <pc:sldMk cId="563025535" sldId="332"/>
            <ac:spMk id="1035" creationId="{7FB5426F-482B-4074-A203-9F2C2BEB022D}"/>
          </ac:spMkLst>
        </pc:spChg>
        <pc:spChg chg="add">
          <ac:chgData name="Laura James" userId="e815814b-f5ab-4367-85bb-abbbaf16d579" providerId="ADAL" clId="{6BCAD8F8-4FC4-40C0-9B78-80676B0EAE4B}" dt="2023-02-14T09:45:40.304" v="82" actId="26606"/>
          <ac:spMkLst>
            <pc:docMk/>
            <pc:sldMk cId="563025535" sldId="332"/>
            <ac:spMk id="1037" creationId="{F778232E-C75B-4B3C-9201-81C0775715EF}"/>
          </ac:spMkLst>
        </pc:spChg>
        <pc:spChg chg="add">
          <ac:chgData name="Laura James" userId="e815814b-f5ab-4367-85bb-abbbaf16d579" providerId="ADAL" clId="{6BCAD8F8-4FC4-40C0-9B78-80676B0EAE4B}" dt="2023-02-14T09:45:40.304" v="82" actId="26606"/>
          <ac:spMkLst>
            <pc:docMk/>
            <pc:sldMk cId="563025535" sldId="332"/>
            <ac:spMk id="1039" creationId="{631CD342-6DAC-49CD-BD8C-EC611F34641B}"/>
          </ac:spMkLst>
        </pc:spChg>
        <pc:spChg chg="add">
          <ac:chgData name="Laura James" userId="e815814b-f5ab-4367-85bb-abbbaf16d579" providerId="ADAL" clId="{6BCAD8F8-4FC4-40C0-9B78-80676B0EAE4B}" dt="2023-02-14T09:45:40.304" v="82" actId="26606"/>
          <ac:spMkLst>
            <pc:docMk/>
            <pc:sldMk cId="563025535" sldId="332"/>
            <ac:spMk id="1041" creationId="{A7F160B5-A1CE-4576-8323-263FB7D1B393}"/>
          </ac:spMkLst>
        </pc:spChg>
        <pc:picChg chg="add mod">
          <ac:chgData name="Laura James" userId="e815814b-f5ab-4367-85bb-abbbaf16d579" providerId="ADAL" clId="{6BCAD8F8-4FC4-40C0-9B78-80676B0EAE4B}" dt="2023-02-14T09:45:40.304" v="82" actId="26606"/>
          <ac:picMkLst>
            <pc:docMk/>
            <pc:sldMk cId="563025535" sldId="332"/>
            <ac:picMk id="1026" creationId="{550D2827-4830-DDF9-035B-126D199A6B75}"/>
          </ac:picMkLst>
        </pc:picChg>
      </pc:sldChg>
      <pc:sldChg chg="addSp delSp modSp new mod setBg modClrScheme chgLayout">
        <pc:chgData name="Laura James" userId="e815814b-f5ab-4367-85bb-abbbaf16d579" providerId="ADAL" clId="{6BCAD8F8-4FC4-40C0-9B78-80676B0EAE4B}" dt="2023-02-14T09:47:23.325" v="120" actId="26606"/>
        <pc:sldMkLst>
          <pc:docMk/>
          <pc:sldMk cId="474650283" sldId="333"/>
        </pc:sldMkLst>
        <pc:spChg chg="add mod ord">
          <ac:chgData name="Laura James" userId="e815814b-f5ab-4367-85bb-abbbaf16d579" providerId="ADAL" clId="{6BCAD8F8-4FC4-40C0-9B78-80676B0EAE4B}" dt="2023-02-14T09:47:23.325" v="120" actId="26606"/>
          <ac:spMkLst>
            <pc:docMk/>
            <pc:sldMk cId="474650283" sldId="333"/>
            <ac:spMk id="2" creationId="{3F0D006C-9211-E97B-CFD3-CC817A2E0D9F}"/>
          </ac:spMkLst>
        </pc:spChg>
        <pc:spChg chg="add del mod ord">
          <ac:chgData name="Laura James" userId="e815814b-f5ab-4367-85bb-abbbaf16d579" providerId="ADAL" clId="{6BCAD8F8-4FC4-40C0-9B78-80676B0EAE4B}" dt="2023-02-14T09:47:20.502" v="119" actId="478"/>
          <ac:spMkLst>
            <pc:docMk/>
            <pc:sldMk cId="474650283" sldId="333"/>
            <ac:spMk id="3" creationId="{53CA11D4-F17A-36F2-D4C4-40F331D46DAA}"/>
          </ac:spMkLst>
        </pc:spChg>
        <pc:spChg chg="add">
          <ac:chgData name="Laura James" userId="e815814b-f5ab-4367-85bb-abbbaf16d579" providerId="ADAL" clId="{6BCAD8F8-4FC4-40C0-9B78-80676B0EAE4B}" dt="2023-02-14T09:47:23.325" v="120" actId="26606"/>
          <ac:spMkLst>
            <pc:docMk/>
            <pc:sldMk cId="474650283" sldId="333"/>
            <ac:spMk id="2057" creationId="{96A35EAA-ED80-4FF1-942C-82B1D483AF60}"/>
          </ac:spMkLst>
        </pc:spChg>
        <pc:spChg chg="add">
          <ac:chgData name="Laura James" userId="e815814b-f5ab-4367-85bb-abbbaf16d579" providerId="ADAL" clId="{6BCAD8F8-4FC4-40C0-9B78-80676B0EAE4B}" dt="2023-02-14T09:47:23.325" v="120" actId="26606"/>
          <ac:spMkLst>
            <pc:docMk/>
            <pc:sldMk cId="474650283" sldId="333"/>
            <ac:spMk id="2059" creationId="{D415F49B-3CBC-46CF-AFB5-988852D0479E}"/>
          </ac:spMkLst>
        </pc:spChg>
        <pc:spChg chg="add">
          <ac:chgData name="Laura James" userId="e815814b-f5ab-4367-85bb-abbbaf16d579" providerId="ADAL" clId="{6BCAD8F8-4FC4-40C0-9B78-80676B0EAE4B}" dt="2023-02-14T09:47:23.325" v="120" actId="26606"/>
          <ac:spMkLst>
            <pc:docMk/>
            <pc:sldMk cId="474650283" sldId="333"/>
            <ac:spMk id="2061" creationId="{76FB0F23-3B45-4057-92D7-60A175991BCC}"/>
          </ac:spMkLst>
        </pc:spChg>
        <pc:spChg chg="add">
          <ac:chgData name="Laura James" userId="e815814b-f5ab-4367-85bb-abbbaf16d579" providerId="ADAL" clId="{6BCAD8F8-4FC4-40C0-9B78-80676B0EAE4B}" dt="2023-02-14T09:47:23.325" v="120" actId="26606"/>
          <ac:spMkLst>
            <pc:docMk/>
            <pc:sldMk cId="474650283" sldId="333"/>
            <ac:spMk id="2063" creationId="{19953613-5A5A-4383-B8C2-6A202946FB3C}"/>
          </ac:spMkLst>
        </pc:spChg>
        <pc:picChg chg="add del mod">
          <ac:chgData name="Laura James" userId="e815814b-f5ab-4367-85bb-abbbaf16d579" providerId="ADAL" clId="{6BCAD8F8-4FC4-40C0-9B78-80676B0EAE4B}" dt="2023-02-14T09:46:43.036" v="88" actId="478"/>
          <ac:picMkLst>
            <pc:docMk/>
            <pc:sldMk cId="474650283" sldId="333"/>
            <ac:picMk id="2050" creationId="{0F43A1E4-112E-A6D8-1A61-165078AF6584}"/>
          </ac:picMkLst>
        </pc:picChg>
        <pc:picChg chg="add mod ord">
          <ac:chgData name="Laura James" userId="e815814b-f5ab-4367-85bb-abbbaf16d579" providerId="ADAL" clId="{6BCAD8F8-4FC4-40C0-9B78-80676B0EAE4B}" dt="2023-02-14T09:47:23.325" v="120" actId="26606"/>
          <ac:picMkLst>
            <pc:docMk/>
            <pc:sldMk cId="474650283" sldId="333"/>
            <ac:picMk id="2052" creationId="{272677AA-66E8-638C-4E77-16A8034225D2}"/>
          </ac:picMkLst>
        </pc:picChg>
      </pc:sldChg>
      <pc:sldChg chg="addSp delSp modSp new mod ord setBg">
        <pc:chgData name="Laura James" userId="e815814b-f5ab-4367-85bb-abbbaf16d579" providerId="ADAL" clId="{6BCAD8F8-4FC4-40C0-9B78-80676B0EAE4B}" dt="2023-02-14T14:17:04.588" v="2007"/>
        <pc:sldMkLst>
          <pc:docMk/>
          <pc:sldMk cId="22090617" sldId="334"/>
        </pc:sldMkLst>
        <pc:spChg chg="mod">
          <ac:chgData name="Laura James" userId="e815814b-f5ab-4367-85bb-abbbaf16d579" providerId="ADAL" clId="{6BCAD8F8-4FC4-40C0-9B78-80676B0EAE4B}" dt="2023-02-14T09:47:59.441" v="131" actId="26606"/>
          <ac:spMkLst>
            <pc:docMk/>
            <pc:sldMk cId="22090617" sldId="334"/>
            <ac:spMk id="2" creationId="{6B12F156-C150-FA98-A8AD-89605DBDE10F}"/>
          </ac:spMkLst>
        </pc:spChg>
        <pc:spChg chg="del">
          <ac:chgData name="Laura James" userId="e815814b-f5ab-4367-85bb-abbbaf16d579" providerId="ADAL" clId="{6BCAD8F8-4FC4-40C0-9B78-80676B0EAE4B}" dt="2023-02-14T09:47:48.353" v="130" actId="478"/>
          <ac:spMkLst>
            <pc:docMk/>
            <pc:sldMk cId="22090617" sldId="334"/>
            <ac:spMk id="3" creationId="{0FB964C4-DA97-AADF-2F27-A28640D71DC8}"/>
          </ac:spMkLst>
        </pc:spChg>
        <pc:spChg chg="add">
          <ac:chgData name="Laura James" userId="e815814b-f5ab-4367-85bb-abbbaf16d579" providerId="ADAL" clId="{6BCAD8F8-4FC4-40C0-9B78-80676B0EAE4B}" dt="2023-02-14T09:47:59.441" v="131" actId="26606"/>
          <ac:spMkLst>
            <pc:docMk/>
            <pc:sldMk cId="22090617" sldId="334"/>
            <ac:spMk id="8" creationId="{96A35EAA-ED80-4FF1-942C-82B1D483AF60}"/>
          </ac:spMkLst>
        </pc:spChg>
        <pc:spChg chg="add">
          <ac:chgData name="Laura James" userId="e815814b-f5ab-4367-85bb-abbbaf16d579" providerId="ADAL" clId="{6BCAD8F8-4FC4-40C0-9B78-80676B0EAE4B}" dt="2023-02-14T09:47:59.441" v="131" actId="26606"/>
          <ac:spMkLst>
            <pc:docMk/>
            <pc:sldMk cId="22090617" sldId="334"/>
            <ac:spMk id="10" creationId="{D415F49B-3CBC-46CF-AFB5-988852D0479E}"/>
          </ac:spMkLst>
        </pc:spChg>
        <pc:spChg chg="add">
          <ac:chgData name="Laura James" userId="e815814b-f5ab-4367-85bb-abbbaf16d579" providerId="ADAL" clId="{6BCAD8F8-4FC4-40C0-9B78-80676B0EAE4B}" dt="2023-02-14T09:47:59.441" v="131" actId="26606"/>
          <ac:spMkLst>
            <pc:docMk/>
            <pc:sldMk cId="22090617" sldId="334"/>
            <ac:spMk id="12" creationId="{0B0C63E3-982C-4BBD-8447-8261AE062DDA}"/>
          </ac:spMkLst>
        </pc:spChg>
        <pc:spChg chg="add">
          <ac:chgData name="Laura James" userId="e815814b-f5ab-4367-85bb-abbbaf16d579" providerId="ADAL" clId="{6BCAD8F8-4FC4-40C0-9B78-80676B0EAE4B}" dt="2023-02-14T09:47:59.441" v="131" actId="26606"/>
          <ac:spMkLst>
            <pc:docMk/>
            <pc:sldMk cId="22090617" sldId="334"/>
            <ac:spMk id="14" creationId="{D1E7105B-33FE-49A2-B3D1-C73B1FE15F2E}"/>
          </ac:spMkLst>
        </pc:spChg>
        <pc:spChg chg="add">
          <ac:chgData name="Laura James" userId="e815814b-f5ab-4367-85bb-abbbaf16d579" providerId="ADAL" clId="{6BCAD8F8-4FC4-40C0-9B78-80676B0EAE4B}" dt="2023-02-14T09:47:59.441" v="131" actId="26606"/>
          <ac:spMkLst>
            <pc:docMk/>
            <pc:sldMk cId="22090617" sldId="334"/>
            <ac:spMk id="16" creationId="{2BCE89E7-427E-40B5-97E7-9A460CA6E0DA}"/>
          </ac:spMkLst>
        </pc:spChg>
        <pc:picChg chg="add">
          <ac:chgData name="Laura James" userId="e815814b-f5ab-4367-85bb-abbbaf16d579" providerId="ADAL" clId="{6BCAD8F8-4FC4-40C0-9B78-80676B0EAE4B}" dt="2023-02-14T09:47:59.441" v="131" actId="26606"/>
          <ac:picMkLst>
            <pc:docMk/>
            <pc:sldMk cId="22090617" sldId="334"/>
            <ac:picMk id="4" creationId="{48BB20DE-ED1D-4D88-EF74-C02BBDA43FD7}"/>
          </ac:picMkLst>
        </pc:picChg>
      </pc:sldChg>
      <pc:sldChg chg="modSp new mod">
        <pc:chgData name="Laura James" userId="e815814b-f5ab-4367-85bb-abbbaf16d579" providerId="ADAL" clId="{6BCAD8F8-4FC4-40C0-9B78-80676B0EAE4B}" dt="2023-02-14T14:17:15.341" v="2021" actId="20577"/>
        <pc:sldMkLst>
          <pc:docMk/>
          <pc:sldMk cId="1788391356" sldId="335"/>
        </pc:sldMkLst>
        <pc:spChg chg="mod">
          <ac:chgData name="Laura James" userId="e815814b-f5ab-4367-85bb-abbbaf16d579" providerId="ADAL" clId="{6BCAD8F8-4FC4-40C0-9B78-80676B0EAE4B}" dt="2023-02-14T09:50:11.525" v="429" actId="1076"/>
          <ac:spMkLst>
            <pc:docMk/>
            <pc:sldMk cId="1788391356" sldId="335"/>
            <ac:spMk id="2" creationId="{F59272DB-2995-72E1-4402-110C96CBC756}"/>
          </ac:spMkLst>
        </pc:spChg>
        <pc:spChg chg="mod">
          <ac:chgData name="Laura James" userId="e815814b-f5ab-4367-85bb-abbbaf16d579" providerId="ADAL" clId="{6BCAD8F8-4FC4-40C0-9B78-80676B0EAE4B}" dt="2023-02-14T14:17:15.341" v="2021" actId="20577"/>
          <ac:spMkLst>
            <pc:docMk/>
            <pc:sldMk cId="1788391356" sldId="335"/>
            <ac:spMk id="3" creationId="{FAC1F4A0-7C32-BCE6-BAD7-9A735CCE53BA}"/>
          </ac:spMkLst>
        </pc:spChg>
      </pc:sldChg>
      <pc:sldChg chg="addSp delSp modSp new mod setBg modClrScheme chgLayout">
        <pc:chgData name="Laura James" userId="e815814b-f5ab-4367-85bb-abbbaf16d579" providerId="ADAL" clId="{6BCAD8F8-4FC4-40C0-9B78-80676B0EAE4B}" dt="2023-02-14T09:51:09.521" v="471" actId="26606"/>
        <pc:sldMkLst>
          <pc:docMk/>
          <pc:sldMk cId="519620121" sldId="336"/>
        </pc:sldMkLst>
        <pc:spChg chg="del mod ord">
          <ac:chgData name="Laura James" userId="e815814b-f5ab-4367-85bb-abbbaf16d579" providerId="ADAL" clId="{6BCAD8F8-4FC4-40C0-9B78-80676B0EAE4B}" dt="2023-02-14T09:50:46.498" v="437" actId="700"/>
          <ac:spMkLst>
            <pc:docMk/>
            <pc:sldMk cId="519620121" sldId="336"/>
            <ac:spMk id="2" creationId="{565CA21B-2D92-DAD3-9ABA-AEA462B39B69}"/>
          </ac:spMkLst>
        </pc:spChg>
        <pc:spChg chg="del mod ord">
          <ac:chgData name="Laura James" userId="e815814b-f5ab-4367-85bb-abbbaf16d579" providerId="ADAL" clId="{6BCAD8F8-4FC4-40C0-9B78-80676B0EAE4B}" dt="2023-02-14T09:50:46.498" v="437" actId="700"/>
          <ac:spMkLst>
            <pc:docMk/>
            <pc:sldMk cId="519620121" sldId="336"/>
            <ac:spMk id="3" creationId="{625BE799-7D5B-E6D7-4ED0-0A6EDE1296FD}"/>
          </ac:spMkLst>
        </pc:spChg>
        <pc:spChg chg="add del mod ord">
          <ac:chgData name="Laura James" userId="e815814b-f5ab-4367-85bb-abbbaf16d579" providerId="ADAL" clId="{6BCAD8F8-4FC4-40C0-9B78-80676B0EAE4B}" dt="2023-02-14T09:50:54.698" v="438" actId="700"/>
          <ac:spMkLst>
            <pc:docMk/>
            <pc:sldMk cId="519620121" sldId="336"/>
            <ac:spMk id="4" creationId="{7A2F7F92-9257-62CF-1D41-E6E15DCDCB2F}"/>
          </ac:spMkLst>
        </pc:spChg>
        <pc:spChg chg="add del mod ord">
          <ac:chgData name="Laura James" userId="e815814b-f5ab-4367-85bb-abbbaf16d579" providerId="ADAL" clId="{6BCAD8F8-4FC4-40C0-9B78-80676B0EAE4B}" dt="2023-02-14T09:50:54.698" v="438" actId="700"/>
          <ac:spMkLst>
            <pc:docMk/>
            <pc:sldMk cId="519620121" sldId="336"/>
            <ac:spMk id="5" creationId="{ADF750CD-845A-5692-B612-CC9B4AC6FA4C}"/>
          </ac:spMkLst>
        </pc:spChg>
        <pc:spChg chg="add mod ord">
          <ac:chgData name="Laura James" userId="e815814b-f5ab-4367-85bb-abbbaf16d579" providerId="ADAL" clId="{6BCAD8F8-4FC4-40C0-9B78-80676B0EAE4B}" dt="2023-02-14T09:51:09.521" v="471" actId="26606"/>
          <ac:spMkLst>
            <pc:docMk/>
            <pc:sldMk cId="519620121" sldId="336"/>
            <ac:spMk id="6" creationId="{8104296E-A6D8-9856-ED09-D699E1160CFF}"/>
          </ac:spMkLst>
        </pc:spChg>
        <pc:spChg chg="add del mod ord">
          <ac:chgData name="Laura James" userId="e815814b-f5ab-4367-85bb-abbbaf16d579" providerId="ADAL" clId="{6BCAD8F8-4FC4-40C0-9B78-80676B0EAE4B}" dt="2023-02-14T09:51:06.694" v="470" actId="478"/>
          <ac:spMkLst>
            <pc:docMk/>
            <pc:sldMk cId="519620121" sldId="336"/>
            <ac:spMk id="7" creationId="{6D269904-4FF7-EDE1-18A1-5604B3B4CE01}"/>
          </ac:spMkLst>
        </pc:spChg>
        <pc:spChg chg="add">
          <ac:chgData name="Laura James" userId="e815814b-f5ab-4367-85bb-abbbaf16d579" providerId="ADAL" clId="{6BCAD8F8-4FC4-40C0-9B78-80676B0EAE4B}" dt="2023-02-14T09:51:09.521" v="471" actId="26606"/>
          <ac:spMkLst>
            <pc:docMk/>
            <pc:sldMk cId="519620121" sldId="336"/>
            <ac:spMk id="12" creationId="{96A35EAA-ED80-4FF1-942C-82B1D483AF60}"/>
          </ac:spMkLst>
        </pc:spChg>
        <pc:spChg chg="add">
          <ac:chgData name="Laura James" userId="e815814b-f5ab-4367-85bb-abbbaf16d579" providerId="ADAL" clId="{6BCAD8F8-4FC4-40C0-9B78-80676B0EAE4B}" dt="2023-02-14T09:51:09.521" v="471" actId="26606"/>
          <ac:spMkLst>
            <pc:docMk/>
            <pc:sldMk cId="519620121" sldId="336"/>
            <ac:spMk id="14" creationId="{D415F49B-3CBC-46CF-AFB5-988852D0479E}"/>
          </ac:spMkLst>
        </pc:spChg>
        <pc:spChg chg="add">
          <ac:chgData name="Laura James" userId="e815814b-f5ab-4367-85bb-abbbaf16d579" providerId="ADAL" clId="{6BCAD8F8-4FC4-40C0-9B78-80676B0EAE4B}" dt="2023-02-14T09:51:09.521" v="471" actId="26606"/>
          <ac:spMkLst>
            <pc:docMk/>
            <pc:sldMk cId="519620121" sldId="336"/>
            <ac:spMk id="16" creationId="{0B0C63E3-982C-4BBD-8447-8261AE062DDA}"/>
          </ac:spMkLst>
        </pc:spChg>
        <pc:spChg chg="add">
          <ac:chgData name="Laura James" userId="e815814b-f5ab-4367-85bb-abbbaf16d579" providerId="ADAL" clId="{6BCAD8F8-4FC4-40C0-9B78-80676B0EAE4B}" dt="2023-02-14T09:51:09.521" v="471" actId="26606"/>
          <ac:spMkLst>
            <pc:docMk/>
            <pc:sldMk cId="519620121" sldId="336"/>
            <ac:spMk id="18" creationId="{D1E7105B-33FE-49A2-B3D1-C73B1FE15F2E}"/>
          </ac:spMkLst>
        </pc:spChg>
        <pc:spChg chg="add">
          <ac:chgData name="Laura James" userId="e815814b-f5ab-4367-85bb-abbbaf16d579" providerId="ADAL" clId="{6BCAD8F8-4FC4-40C0-9B78-80676B0EAE4B}" dt="2023-02-14T09:51:09.521" v="471" actId="26606"/>
          <ac:spMkLst>
            <pc:docMk/>
            <pc:sldMk cId="519620121" sldId="336"/>
            <ac:spMk id="20" creationId="{2BCE89E7-427E-40B5-97E7-9A460CA6E0DA}"/>
          </ac:spMkLst>
        </pc:spChg>
        <pc:picChg chg="add">
          <ac:chgData name="Laura James" userId="e815814b-f5ab-4367-85bb-abbbaf16d579" providerId="ADAL" clId="{6BCAD8F8-4FC4-40C0-9B78-80676B0EAE4B}" dt="2023-02-14T09:51:09.521" v="471" actId="26606"/>
          <ac:picMkLst>
            <pc:docMk/>
            <pc:sldMk cId="519620121" sldId="336"/>
            <ac:picMk id="8" creationId="{39A43EC9-F7DC-F569-8A1E-6D52DF0FD38A}"/>
          </ac:picMkLst>
        </pc:picChg>
      </pc:sldChg>
      <pc:sldChg chg="addSp modSp new mod">
        <pc:chgData name="Laura James" userId="e815814b-f5ab-4367-85bb-abbbaf16d579" providerId="ADAL" clId="{6BCAD8F8-4FC4-40C0-9B78-80676B0EAE4B}" dt="2023-02-14T09:56:36.214" v="498" actId="1076"/>
        <pc:sldMkLst>
          <pc:docMk/>
          <pc:sldMk cId="2535703227" sldId="337"/>
        </pc:sldMkLst>
        <pc:spChg chg="add mod">
          <ac:chgData name="Laura James" userId="e815814b-f5ab-4367-85bb-abbbaf16d579" providerId="ADAL" clId="{6BCAD8F8-4FC4-40C0-9B78-80676B0EAE4B}" dt="2023-02-14T09:56:36.214" v="498" actId="1076"/>
          <ac:spMkLst>
            <pc:docMk/>
            <pc:sldMk cId="2535703227" sldId="337"/>
            <ac:spMk id="3" creationId="{605850F7-5856-6370-5E7E-7750C82F7401}"/>
          </ac:spMkLst>
        </pc:spChg>
      </pc:sldChg>
      <pc:sldChg chg="addSp modSp new mod setBg">
        <pc:chgData name="Laura James" userId="e815814b-f5ab-4367-85bb-abbbaf16d579" providerId="ADAL" clId="{6BCAD8F8-4FC4-40C0-9B78-80676B0EAE4B}" dt="2023-02-14T14:06:30.082" v="1703" actId="26606"/>
        <pc:sldMkLst>
          <pc:docMk/>
          <pc:sldMk cId="4126371589" sldId="338"/>
        </pc:sldMkLst>
        <pc:spChg chg="mod">
          <ac:chgData name="Laura James" userId="e815814b-f5ab-4367-85bb-abbbaf16d579" providerId="ADAL" clId="{6BCAD8F8-4FC4-40C0-9B78-80676B0EAE4B}" dt="2023-02-14T14:06:30.082" v="1703" actId="26606"/>
          <ac:spMkLst>
            <pc:docMk/>
            <pc:sldMk cId="4126371589" sldId="338"/>
            <ac:spMk id="2" creationId="{469FF933-0108-F871-4AA2-CB6D0D78DCA9}"/>
          </ac:spMkLst>
        </pc:spChg>
        <pc:spChg chg="add">
          <ac:chgData name="Laura James" userId="e815814b-f5ab-4367-85bb-abbbaf16d579" providerId="ADAL" clId="{6BCAD8F8-4FC4-40C0-9B78-80676B0EAE4B}" dt="2023-02-14T14:06:30.082" v="1703" actId="26606"/>
          <ac:spMkLst>
            <pc:docMk/>
            <pc:sldMk cId="4126371589" sldId="338"/>
            <ac:spMk id="8" creationId="{96A35EAA-ED80-4FF1-942C-82B1D483AF60}"/>
          </ac:spMkLst>
        </pc:spChg>
        <pc:spChg chg="add">
          <ac:chgData name="Laura James" userId="e815814b-f5ab-4367-85bb-abbbaf16d579" providerId="ADAL" clId="{6BCAD8F8-4FC4-40C0-9B78-80676B0EAE4B}" dt="2023-02-14T14:06:30.082" v="1703" actId="26606"/>
          <ac:spMkLst>
            <pc:docMk/>
            <pc:sldMk cId="4126371589" sldId="338"/>
            <ac:spMk id="10" creationId="{D415F49B-3CBC-46CF-AFB5-988852D0479E}"/>
          </ac:spMkLst>
        </pc:spChg>
        <pc:spChg chg="add">
          <ac:chgData name="Laura James" userId="e815814b-f5ab-4367-85bb-abbbaf16d579" providerId="ADAL" clId="{6BCAD8F8-4FC4-40C0-9B78-80676B0EAE4B}" dt="2023-02-14T14:06:30.082" v="1703" actId="26606"/>
          <ac:spMkLst>
            <pc:docMk/>
            <pc:sldMk cId="4126371589" sldId="338"/>
            <ac:spMk id="12" creationId="{0B0C63E3-982C-4BBD-8447-8261AE062DDA}"/>
          </ac:spMkLst>
        </pc:spChg>
        <pc:spChg chg="add">
          <ac:chgData name="Laura James" userId="e815814b-f5ab-4367-85bb-abbbaf16d579" providerId="ADAL" clId="{6BCAD8F8-4FC4-40C0-9B78-80676B0EAE4B}" dt="2023-02-14T14:06:30.082" v="1703" actId="26606"/>
          <ac:spMkLst>
            <pc:docMk/>
            <pc:sldMk cId="4126371589" sldId="338"/>
            <ac:spMk id="14" creationId="{D1E7105B-33FE-49A2-B3D1-C73B1FE15F2E}"/>
          </ac:spMkLst>
        </pc:spChg>
        <pc:spChg chg="add">
          <ac:chgData name="Laura James" userId="e815814b-f5ab-4367-85bb-abbbaf16d579" providerId="ADAL" clId="{6BCAD8F8-4FC4-40C0-9B78-80676B0EAE4B}" dt="2023-02-14T14:06:30.082" v="1703" actId="26606"/>
          <ac:spMkLst>
            <pc:docMk/>
            <pc:sldMk cId="4126371589" sldId="338"/>
            <ac:spMk id="16" creationId="{2BCE89E7-427E-40B5-97E7-9A460CA6E0DA}"/>
          </ac:spMkLst>
        </pc:spChg>
        <pc:picChg chg="add">
          <ac:chgData name="Laura James" userId="e815814b-f5ab-4367-85bb-abbbaf16d579" providerId="ADAL" clId="{6BCAD8F8-4FC4-40C0-9B78-80676B0EAE4B}" dt="2023-02-14T14:06:30.082" v="1703" actId="26606"/>
          <ac:picMkLst>
            <pc:docMk/>
            <pc:sldMk cId="4126371589" sldId="338"/>
            <ac:picMk id="4" creationId="{C49581FD-AB3B-D9BD-3EB5-D4B1A712A356}"/>
          </ac:picMkLst>
        </pc:picChg>
      </pc:sldChg>
      <pc:sldChg chg="addSp delSp modSp new mod ord modAnim">
        <pc:chgData name="Laura James" userId="e815814b-f5ab-4367-85bb-abbbaf16d579" providerId="ADAL" clId="{6BCAD8F8-4FC4-40C0-9B78-80676B0EAE4B}" dt="2023-02-14T12:55:44.777" v="550"/>
        <pc:sldMkLst>
          <pc:docMk/>
          <pc:sldMk cId="4034398945" sldId="339"/>
        </pc:sldMkLst>
        <pc:spChg chg="mod">
          <ac:chgData name="Laura James" userId="e815814b-f5ab-4367-85bb-abbbaf16d579" providerId="ADAL" clId="{6BCAD8F8-4FC4-40C0-9B78-80676B0EAE4B}" dt="2023-02-14T12:52:49.436" v="543" actId="20577"/>
          <ac:spMkLst>
            <pc:docMk/>
            <pc:sldMk cId="4034398945" sldId="339"/>
            <ac:spMk id="2" creationId="{D043C07A-D3C8-69ED-6750-E697FC7C9956}"/>
          </ac:spMkLst>
        </pc:spChg>
        <pc:spChg chg="del">
          <ac:chgData name="Laura James" userId="e815814b-f5ab-4367-85bb-abbbaf16d579" providerId="ADAL" clId="{6BCAD8F8-4FC4-40C0-9B78-80676B0EAE4B}" dt="2023-02-14T12:52:57.274" v="544" actId="478"/>
          <ac:spMkLst>
            <pc:docMk/>
            <pc:sldMk cId="4034398945" sldId="339"/>
            <ac:spMk id="3" creationId="{80C56727-3C9A-14F5-FA65-DE96A8346343}"/>
          </ac:spMkLst>
        </pc:spChg>
        <pc:picChg chg="add mod">
          <ac:chgData name="Laura James" userId="e815814b-f5ab-4367-85bb-abbbaf16d579" providerId="ADAL" clId="{6BCAD8F8-4FC4-40C0-9B78-80676B0EAE4B}" dt="2023-02-14T12:55:30.926" v="548" actId="1076"/>
          <ac:picMkLst>
            <pc:docMk/>
            <pc:sldMk cId="4034398945" sldId="339"/>
            <ac:picMk id="4" creationId="{7586CE01-303F-2BD9-2C7C-B6F597EA2C23}"/>
          </ac:picMkLst>
        </pc:picChg>
      </pc:sldChg>
      <pc:sldChg chg="addSp delSp modSp new mod modClrScheme chgLayout">
        <pc:chgData name="Laura James" userId="e815814b-f5ab-4367-85bb-abbbaf16d579" providerId="ADAL" clId="{6BCAD8F8-4FC4-40C0-9B78-80676B0EAE4B}" dt="2023-02-14T13:06:16.528" v="740" actId="1076"/>
        <pc:sldMkLst>
          <pc:docMk/>
          <pc:sldMk cId="3641855994" sldId="340"/>
        </pc:sldMkLst>
        <pc:spChg chg="del mod ord">
          <ac:chgData name="Laura James" userId="e815814b-f5ab-4367-85bb-abbbaf16d579" providerId="ADAL" clId="{6BCAD8F8-4FC4-40C0-9B78-80676B0EAE4B}" dt="2023-02-14T13:00:03.214" v="552" actId="700"/>
          <ac:spMkLst>
            <pc:docMk/>
            <pc:sldMk cId="3641855994" sldId="340"/>
            <ac:spMk id="2" creationId="{7754158B-75B6-5FB0-FA8D-CEB5EF1CE630}"/>
          </ac:spMkLst>
        </pc:spChg>
        <pc:spChg chg="add mod ord">
          <ac:chgData name="Laura James" userId="e815814b-f5ab-4367-85bb-abbbaf16d579" providerId="ADAL" clId="{6BCAD8F8-4FC4-40C0-9B78-80676B0EAE4B}" dt="2023-02-14T13:00:15.957" v="598" actId="20577"/>
          <ac:spMkLst>
            <pc:docMk/>
            <pc:sldMk cId="3641855994" sldId="340"/>
            <ac:spMk id="3" creationId="{CF421DF0-9E1A-F70E-7A68-8791EE9F968A}"/>
          </ac:spMkLst>
        </pc:spChg>
        <pc:spChg chg="add del mod ord">
          <ac:chgData name="Laura James" userId="e815814b-f5ab-4367-85bb-abbbaf16d579" providerId="ADAL" clId="{6BCAD8F8-4FC4-40C0-9B78-80676B0EAE4B}" dt="2023-02-14T13:00:19.063" v="599" actId="478"/>
          <ac:spMkLst>
            <pc:docMk/>
            <pc:sldMk cId="3641855994" sldId="340"/>
            <ac:spMk id="4" creationId="{2DEF8E8D-4A59-615E-B94C-14EB3B361644}"/>
          </ac:spMkLst>
        </pc:spChg>
        <pc:spChg chg="add mod">
          <ac:chgData name="Laura James" userId="e815814b-f5ab-4367-85bb-abbbaf16d579" providerId="ADAL" clId="{6BCAD8F8-4FC4-40C0-9B78-80676B0EAE4B}" dt="2023-02-14T13:05:30.697" v="738" actId="255"/>
          <ac:spMkLst>
            <pc:docMk/>
            <pc:sldMk cId="3641855994" sldId="340"/>
            <ac:spMk id="6" creationId="{F75CF6A8-A00A-CB1D-3CA9-1501B86197A7}"/>
          </ac:spMkLst>
        </pc:spChg>
        <pc:picChg chg="add mod">
          <ac:chgData name="Laura James" userId="e815814b-f5ab-4367-85bb-abbbaf16d579" providerId="ADAL" clId="{6BCAD8F8-4FC4-40C0-9B78-80676B0EAE4B}" dt="2023-02-14T13:06:16.528" v="740" actId="1076"/>
          <ac:picMkLst>
            <pc:docMk/>
            <pc:sldMk cId="3641855994" sldId="340"/>
            <ac:picMk id="3074" creationId="{8F9C2AD4-5A20-88B1-F1BE-C2E3F2A8D492}"/>
          </ac:picMkLst>
        </pc:picChg>
      </pc:sldChg>
      <pc:sldChg chg="addSp delSp modSp new mod modAnim">
        <pc:chgData name="Laura James" userId="e815814b-f5ab-4367-85bb-abbbaf16d579" providerId="ADAL" clId="{6BCAD8F8-4FC4-40C0-9B78-80676B0EAE4B}" dt="2023-02-14T13:18:24.039" v="1056"/>
        <pc:sldMkLst>
          <pc:docMk/>
          <pc:sldMk cId="4151144766" sldId="341"/>
        </pc:sldMkLst>
        <pc:spChg chg="mod">
          <ac:chgData name="Laura James" userId="e815814b-f5ab-4367-85bb-abbbaf16d579" providerId="ADAL" clId="{6BCAD8F8-4FC4-40C0-9B78-80676B0EAE4B}" dt="2023-02-14T13:15:30.830" v="819" actId="1076"/>
          <ac:spMkLst>
            <pc:docMk/>
            <pc:sldMk cId="4151144766" sldId="341"/>
            <ac:spMk id="2" creationId="{3DC6D3C4-38D4-8CCA-5EB4-08A60DF8CC09}"/>
          </ac:spMkLst>
        </pc:spChg>
        <pc:spChg chg="del">
          <ac:chgData name="Laura James" userId="e815814b-f5ab-4367-85bb-abbbaf16d579" providerId="ADAL" clId="{6BCAD8F8-4FC4-40C0-9B78-80676B0EAE4B}" dt="2023-02-14T13:06:37.336" v="776" actId="478"/>
          <ac:spMkLst>
            <pc:docMk/>
            <pc:sldMk cId="4151144766" sldId="341"/>
            <ac:spMk id="3" creationId="{A7D29B34-CF1F-7B73-35EC-EA7017F25D6C}"/>
          </ac:spMkLst>
        </pc:spChg>
        <pc:spChg chg="add mod">
          <ac:chgData name="Laura James" userId="e815814b-f5ab-4367-85bb-abbbaf16d579" providerId="ADAL" clId="{6BCAD8F8-4FC4-40C0-9B78-80676B0EAE4B}" dt="2023-02-14T13:15:41.037" v="822" actId="1076"/>
          <ac:spMkLst>
            <pc:docMk/>
            <pc:sldMk cId="4151144766" sldId="341"/>
            <ac:spMk id="5" creationId="{083B4487-61A1-4102-D468-AB99D618B6DF}"/>
          </ac:spMkLst>
        </pc:spChg>
      </pc:sldChg>
      <pc:sldChg chg="addSp modSp new ord">
        <pc:chgData name="Laura James" userId="e815814b-f5ab-4367-85bb-abbbaf16d579" providerId="ADAL" clId="{6BCAD8F8-4FC4-40C0-9B78-80676B0EAE4B}" dt="2023-02-14T13:10:05.131" v="782"/>
        <pc:sldMkLst>
          <pc:docMk/>
          <pc:sldMk cId="364855451" sldId="342"/>
        </pc:sldMkLst>
        <pc:picChg chg="add mod">
          <ac:chgData name="Laura James" userId="e815814b-f5ab-4367-85bb-abbbaf16d579" providerId="ADAL" clId="{6BCAD8F8-4FC4-40C0-9B78-80676B0EAE4B}" dt="2023-02-14T13:08:53.391" v="780" actId="1076"/>
          <ac:picMkLst>
            <pc:docMk/>
            <pc:sldMk cId="364855451" sldId="342"/>
            <ac:picMk id="4098" creationId="{4DE5B586-2C4F-DF72-22F3-89FA92821C41}"/>
          </ac:picMkLst>
        </pc:picChg>
      </pc:sldChg>
      <pc:sldChg chg="addSp delSp modSp new mod modClrScheme modAnim chgLayout">
        <pc:chgData name="Laura James" userId="e815814b-f5ab-4367-85bb-abbbaf16d579" providerId="ADAL" clId="{6BCAD8F8-4FC4-40C0-9B78-80676B0EAE4B}" dt="2023-02-14T13:18:40.723" v="1059"/>
        <pc:sldMkLst>
          <pc:docMk/>
          <pc:sldMk cId="3735539264" sldId="343"/>
        </pc:sldMkLst>
        <pc:spChg chg="add mod">
          <ac:chgData name="Laura James" userId="e815814b-f5ab-4367-85bb-abbbaf16d579" providerId="ADAL" clId="{6BCAD8F8-4FC4-40C0-9B78-80676B0EAE4B}" dt="2023-02-14T13:12:20.705" v="812" actId="1076"/>
          <ac:spMkLst>
            <pc:docMk/>
            <pc:sldMk cId="3735539264" sldId="343"/>
            <ac:spMk id="3" creationId="{E1E8ED1E-7011-0C19-A9AA-A3C0FB46531E}"/>
          </ac:spMkLst>
        </pc:spChg>
        <pc:spChg chg="add mod ord">
          <ac:chgData name="Laura James" userId="e815814b-f5ab-4367-85bb-abbbaf16d579" providerId="ADAL" clId="{6BCAD8F8-4FC4-40C0-9B78-80676B0EAE4B}" dt="2023-02-14T13:11:51.841" v="808" actId="255"/>
          <ac:spMkLst>
            <pc:docMk/>
            <pc:sldMk cId="3735539264" sldId="343"/>
            <ac:spMk id="4" creationId="{59C2ADE0-B34A-B116-1F2D-1CFEF7103C4B}"/>
          </ac:spMkLst>
        </pc:spChg>
        <pc:spChg chg="add del mod ord">
          <ac:chgData name="Laura James" userId="e815814b-f5ab-4367-85bb-abbbaf16d579" providerId="ADAL" clId="{6BCAD8F8-4FC4-40C0-9B78-80676B0EAE4B}" dt="2023-02-14T13:10:48.595" v="789" actId="478"/>
          <ac:spMkLst>
            <pc:docMk/>
            <pc:sldMk cId="3735539264" sldId="343"/>
            <ac:spMk id="5" creationId="{A5C61296-2C32-40DF-F59A-8A7DE8EA9321}"/>
          </ac:spMkLst>
        </pc:spChg>
      </pc:sldChg>
      <pc:sldChg chg="addSp delSp modSp new mod setBg modAnim">
        <pc:chgData name="Laura James" userId="e815814b-f5ab-4367-85bb-abbbaf16d579" providerId="ADAL" clId="{6BCAD8F8-4FC4-40C0-9B78-80676B0EAE4B}" dt="2023-02-14T13:18:10.047" v="1055"/>
        <pc:sldMkLst>
          <pc:docMk/>
          <pc:sldMk cId="2491680560" sldId="344"/>
        </pc:sldMkLst>
        <pc:spChg chg="mod">
          <ac:chgData name="Laura James" userId="e815814b-f5ab-4367-85bb-abbbaf16d579" providerId="ADAL" clId="{6BCAD8F8-4FC4-40C0-9B78-80676B0EAE4B}" dt="2023-02-14T13:17:54.293" v="1052" actId="26606"/>
          <ac:spMkLst>
            <pc:docMk/>
            <pc:sldMk cId="2491680560" sldId="344"/>
            <ac:spMk id="2" creationId="{6340D9DD-D7F3-BB6C-D765-5DE433345321}"/>
          </ac:spMkLst>
        </pc:spChg>
        <pc:spChg chg="del">
          <ac:chgData name="Laura James" userId="e815814b-f5ab-4367-85bb-abbbaf16d579" providerId="ADAL" clId="{6BCAD8F8-4FC4-40C0-9B78-80676B0EAE4B}" dt="2023-02-14T13:16:58.063" v="897" actId="478"/>
          <ac:spMkLst>
            <pc:docMk/>
            <pc:sldMk cId="2491680560" sldId="344"/>
            <ac:spMk id="3" creationId="{4F89A8FC-34A6-FDFD-A89E-4FF86DB8E4C0}"/>
          </ac:spMkLst>
        </pc:spChg>
        <pc:spChg chg="add del mod">
          <ac:chgData name="Laura James" userId="e815814b-f5ab-4367-85bb-abbbaf16d579" providerId="ADAL" clId="{6BCAD8F8-4FC4-40C0-9B78-80676B0EAE4B}" dt="2023-02-14T13:17:54.293" v="1052" actId="26606"/>
          <ac:spMkLst>
            <pc:docMk/>
            <pc:sldMk cId="2491680560" sldId="344"/>
            <ac:spMk id="5" creationId="{C2032E57-A5C3-A403-0CE7-48DC33B73477}"/>
          </ac:spMkLst>
        </pc:spChg>
        <pc:spChg chg="add">
          <ac:chgData name="Laura James" userId="e815814b-f5ab-4367-85bb-abbbaf16d579" providerId="ADAL" clId="{6BCAD8F8-4FC4-40C0-9B78-80676B0EAE4B}" dt="2023-02-14T13:17:54.293" v="1052" actId="26606"/>
          <ac:spMkLst>
            <pc:docMk/>
            <pc:sldMk cId="2491680560" sldId="344"/>
            <ac:spMk id="11" creationId="{FAAE2DA9-9BAF-4D46-BC97-20425C5321FD}"/>
          </ac:spMkLst>
        </pc:spChg>
        <pc:spChg chg="add">
          <ac:chgData name="Laura James" userId="e815814b-f5ab-4367-85bb-abbbaf16d579" providerId="ADAL" clId="{6BCAD8F8-4FC4-40C0-9B78-80676B0EAE4B}" dt="2023-02-14T13:17:54.293" v="1052" actId="26606"/>
          <ac:spMkLst>
            <pc:docMk/>
            <pc:sldMk cId="2491680560" sldId="344"/>
            <ac:spMk id="13" creationId="{42D2C6CA-56BB-4A08-A1E2-342F83955EDB}"/>
          </ac:spMkLst>
        </pc:spChg>
        <pc:spChg chg="add">
          <ac:chgData name="Laura James" userId="e815814b-f5ab-4367-85bb-abbbaf16d579" providerId="ADAL" clId="{6BCAD8F8-4FC4-40C0-9B78-80676B0EAE4B}" dt="2023-02-14T13:17:54.293" v="1052" actId="26606"/>
          <ac:spMkLst>
            <pc:docMk/>
            <pc:sldMk cId="2491680560" sldId="344"/>
            <ac:spMk id="15" creationId="{BF7BC237-77DF-4DFB-94F7-DB493EDA1C7C}"/>
          </ac:spMkLst>
        </pc:spChg>
        <pc:graphicFrameChg chg="add">
          <ac:chgData name="Laura James" userId="e815814b-f5ab-4367-85bb-abbbaf16d579" providerId="ADAL" clId="{6BCAD8F8-4FC4-40C0-9B78-80676B0EAE4B}" dt="2023-02-14T13:17:54.293" v="1052" actId="26606"/>
          <ac:graphicFrameMkLst>
            <pc:docMk/>
            <pc:sldMk cId="2491680560" sldId="344"/>
            <ac:graphicFrameMk id="7" creationId="{E1F01CAF-AE01-F74C-0995-D3624E75DDD4}"/>
          </ac:graphicFrameMkLst>
        </pc:graphicFrameChg>
      </pc:sldChg>
      <pc:sldChg chg="addSp delSp modSp new mod setBg">
        <pc:chgData name="Laura James" userId="e815814b-f5ab-4367-85bb-abbbaf16d579" providerId="ADAL" clId="{6BCAD8F8-4FC4-40C0-9B78-80676B0EAE4B}" dt="2023-02-14T13:21:20.576" v="1200" actId="20577"/>
        <pc:sldMkLst>
          <pc:docMk/>
          <pc:sldMk cId="2327709112" sldId="345"/>
        </pc:sldMkLst>
        <pc:spChg chg="mod">
          <ac:chgData name="Laura James" userId="e815814b-f5ab-4367-85bb-abbbaf16d579" providerId="ADAL" clId="{6BCAD8F8-4FC4-40C0-9B78-80676B0EAE4B}" dt="2023-02-14T13:21:20.576" v="1200" actId="20577"/>
          <ac:spMkLst>
            <pc:docMk/>
            <pc:sldMk cId="2327709112" sldId="345"/>
            <ac:spMk id="2" creationId="{1756683E-9C03-596A-1496-6CF4AEE80BB1}"/>
          </ac:spMkLst>
        </pc:spChg>
        <pc:spChg chg="add del">
          <ac:chgData name="Laura James" userId="e815814b-f5ab-4367-85bb-abbbaf16d579" providerId="ADAL" clId="{6BCAD8F8-4FC4-40C0-9B78-80676B0EAE4B}" dt="2023-02-14T13:21:04.212" v="1183" actId="26606"/>
          <ac:spMkLst>
            <pc:docMk/>
            <pc:sldMk cId="2327709112" sldId="345"/>
            <ac:spMk id="5127" creationId="{96A35EAA-ED80-4FF1-942C-82B1D483AF60}"/>
          </ac:spMkLst>
        </pc:spChg>
        <pc:spChg chg="add del">
          <ac:chgData name="Laura James" userId="e815814b-f5ab-4367-85bb-abbbaf16d579" providerId="ADAL" clId="{6BCAD8F8-4FC4-40C0-9B78-80676B0EAE4B}" dt="2023-02-14T13:21:04.212" v="1183" actId="26606"/>
          <ac:spMkLst>
            <pc:docMk/>
            <pc:sldMk cId="2327709112" sldId="345"/>
            <ac:spMk id="5129" creationId="{D415F49B-3CBC-46CF-AFB5-988852D0479E}"/>
          </ac:spMkLst>
        </pc:spChg>
        <pc:spChg chg="add del">
          <ac:chgData name="Laura James" userId="e815814b-f5ab-4367-85bb-abbbaf16d579" providerId="ADAL" clId="{6BCAD8F8-4FC4-40C0-9B78-80676B0EAE4B}" dt="2023-02-14T13:21:04.212" v="1183" actId="26606"/>
          <ac:spMkLst>
            <pc:docMk/>
            <pc:sldMk cId="2327709112" sldId="345"/>
            <ac:spMk id="5131" creationId="{2EE70287-9BFB-4026-B3EA-77CEE0CA7C17}"/>
          </ac:spMkLst>
        </pc:spChg>
        <pc:spChg chg="add del">
          <ac:chgData name="Laura James" userId="e815814b-f5ab-4367-85bb-abbbaf16d579" providerId="ADAL" clId="{6BCAD8F8-4FC4-40C0-9B78-80676B0EAE4B}" dt="2023-02-14T13:21:04.212" v="1183" actId="26606"/>
          <ac:spMkLst>
            <pc:docMk/>
            <pc:sldMk cId="2327709112" sldId="345"/>
            <ac:spMk id="5133" creationId="{C92F3533-3015-4636-9252-BFE9FD198238}"/>
          </ac:spMkLst>
        </pc:spChg>
        <pc:spChg chg="add del">
          <ac:chgData name="Laura James" userId="e815814b-f5ab-4367-85bb-abbbaf16d579" providerId="ADAL" clId="{6BCAD8F8-4FC4-40C0-9B78-80676B0EAE4B}" dt="2023-02-14T13:21:04.212" v="1183" actId="26606"/>
          <ac:spMkLst>
            <pc:docMk/>
            <pc:sldMk cId="2327709112" sldId="345"/>
            <ac:spMk id="5135" creationId="{4BCDF6AF-237D-449E-8E15-A10B6815CBD2}"/>
          </ac:spMkLst>
        </pc:spChg>
        <pc:spChg chg="add del">
          <ac:chgData name="Laura James" userId="e815814b-f5ab-4367-85bb-abbbaf16d579" providerId="ADAL" clId="{6BCAD8F8-4FC4-40C0-9B78-80676B0EAE4B}" dt="2023-02-14T13:21:04.212" v="1183" actId="26606"/>
          <ac:spMkLst>
            <pc:docMk/>
            <pc:sldMk cId="2327709112" sldId="345"/>
            <ac:spMk id="5137" creationId="{164D53C5-D53E-46BD-82A0-BC9C224DB126}"/>
          </ac:spMkLst>
        </pc:spChg>
        <pc:spChg chg="add">
          <ac:chgData name="Laura James" userId="e815814b-f5ab-4367-85bb-abbbaf16d579" providerId="ADAL" clId="{6BCAD8F8-4FC4-40C0-9B78-80676B0EAE4B}" dt="2023-02-14T13:21:04.212" v="1183" actId="26606"/>
          <ac:spMkLst>
            <pc:docMk/>
            <pc:sldMk cId="2327709112" sldId="345"/>
            <ac:spMk id="5142" creationId="{96A35EAA-ED80-4FF1-942C-82B1D483AF60}"/>
          </ac:spMkLst>
        </pc:spChg>
        <pc:spChg chg="add">
          <ac:chgData name="Laura James" userId="e815814b-f5ab-4367-85bb-abbbaf16d579" providerId="ADAL" clId="{6BCAD8F8-4FC4-40C0-9B78-80676B0EAE4B}" dt="2023-02-14T13:21:04.212" v="1183" actId="26606"/>
          <ac:spMkLst>
            <pc:docMk/>
            <pc:sldMk cId="2327709112" sldId="345"/>
            <ac:spMk id="5144" creationId="{D415F49B-3CBC-46CF-AFB5-988852D0479E}"/>
          </ac:spMkLst>
        </pc:spChg>
        <pc:spChg chg="add">
          <ac:chgData name="Laura James" userId="e815814b-f5ab-4367-85bb-abbbaf16d579" providerId="ADAL" clId="{6BCAD8F8-4FC4-40C0-9B78-80676B0EAE4B}" dt="2023-02-14T13:21:04.212" v="1183" actId="26606"/>
          <ac:spMkLst>
            <pc:docMk/>
            <pc:sldMk cId="2327709112" sldId="345"/>
            <ac:spMk id="5146" creationId="{2EE70287-9BFB-4026-B3EA-77CEE0CA7C17}"/>
          </ac:spMkLst>
        </pc:spChg>
        <pc:spChg chg="add">
          <ac:chgData name="Laura James" userId="e815814b-f5ab-4367-85bb-abbbaf16d579" providerId="ADAL" clId="{6BCAD8F8-4FC4-40C0-9B78-80676B0EAE4B}" dt="2023-02-14T13:21:04.212" v="1183" actId="26606"/>
          <ac:spMkLst>
            <pc:docMk/>
            <pc:sldMk cId="2327709112" sldId="345"/>
            <ac:spMk id="5148" creationId="{C92F3533-3015-4636-9252-BFE9FD198238}"/>
          </ac:spMkLst>
        </pc:spChg>
        <pc:spChg chg="add">
          <ac:chgData name="Laura James" userId="e815814b-f5ab-4367-85bb-abbbaf16d579" providerId="ADAL" clId="{6BCAD8F8-4FC4-40C0-9B78-80676B0EAE4B}" dt="2023-02-14T13:21:04.212" v="1183" actId="26606"/>
          <ac:spMkLst>
            <pc:docMk/>
            <pc:sldMk cId="2327709112" sldId="345"/>
            <ac:spMk id="5150" creationId="{4BCDF6AF-237D-449E-8E15-A10B6815CBD2}"/>
          </ac:spMkLst>
        </pc:spChg>
        <pc:spChg chg="add">
          <ac:chgData name="Laura James" userId="e815814b-f5ab-4367-85bb-abbbaf16d579" providerId="ADAL" clId="{6BCAD8F8-4FC4-40C0-9B78-80676B0EAE4B}" dt="2023-02-14T13:21:04.212" v="1183" actId="26606"/>
          <ac:spMkLst>
            <pc:docMk/>
            <pc:sldMk cId="2327709112" sldId="345"/>
            <ac:spMk id="5152" creationId="{164D53C5-D53E-46BD-82A0-BC9C224DB126}"/>
          </ac:spMkLst>
        </pc:spChg>
        <pc:picChg chg="add mod">
          <ac:chgData name="Laura James" userId="e815814b-f5ab-4367-85bb-abbbaf16d579" providerId="ADAL" clId="{6BCAD8F8-4FC4-40C0-9B78-80676B0EAE4B}" dt="2023-02-14T13:21:04.212" v="1183" actId="26606"/>
          <ac:picMkLst>
            <pc:docMk/>
            <pc:sldMk cId="2327709112" sldId="345"/>
            <ac:picMk id="5122" creationId="{1B6F4806-7FF0-9C48-B89F-B62A23D8BE99}"/>
          </ac:picMkLst>
        </pc:picChg>
      </pc:sldChg>
      <pc:sldChg chg="addSp delSp modSp new mod setBg">
        <pc:chgData name="Laura James" userId="e815814b-f5ab-4367-85bb-abbbaf16d579" providerId="ADAL" clId="{6BCAD8F8-4FC4-40C0-9B78-80676B0EAE4B}" dt="2023-02-14T13:30:40.771" v="1245" actId="20577"/>
        <pc:sldMkLst>
          <pc:docMk/>
          <pc:sldMk cId="2280061985" sldId="346"/>
        </pc:sldMkLst>
        <pc:spChg chg="add mod">
          <ac:chgData name="Laura James" userId="e815814b-f5ab-4367-85bb-abbbaf16d579" providerId="ADAL" clId="{6BCAD8F8-4FC4-40C0-9B78-80676B0EAE4B}" dt="2023-02-14T13:30:40.771" v="1245" actId="20577"/>
          <ac:spMkLst>
            <pc:docMk/>
            <pc:sldMk cId="2280061985" sldId="346"/>
            <ac:spMk id="2" creationId="{3DBF5AC5-CF9E-ACC8-8808-F5329CBC6118}"/>
          </ac:spMkLst>
        </pc:spChg>
        <pc:spChg chg="add">
          <ac:chgData name="Laura James" userId="e815814b-f5ab-4367-85bb-abbbaf16d579" providerId="ADAL" clId="{6BCAD8F8-4FC4-40C0-9B78-80676B0EAE4B}" dt="2023-02-14T13:29:58.734" v="1226" actId="26606"/>
          <ac:spMkLst>
            <pc:docMk/>
            <pc:sldMk cId="2280061985" sldId="346"/>
            <ac:spMk id="6153" creationId="{BF6F8AE2-ADE1-4F2F-B0C5-43BA8AE69EC1}"/>
          </ac:spMkLst>
        </pc:spChg>
        <pc:spChg chg="add">
          <ac:chgData name="Laura James" userId="e815814b-f5ab-4367-85bb-abbbaf16d579" providerId="ADAL" clId="{6BCAD8F8-4FC4-40C0-9B78-80676B0EAE4B}" dt="2023-02-14T13:29:58.734" v="1226" actId="26606"/>
          <ac:spMkLst>
            <pc:docMk/>
            <pc:sldMk cId="2280061985" sldId="346"/>
            <ac:spMk id="6155" creationId="{DA022123-FBE9-472D-B98E-7D8BB7E642B8}"/>
          </ac:spMkLst>
        </pc:spChg>
        <pc:spChg chg="add">
          <ac:chgData name="Laura James" userId="e815814b-f5ab-4367-85bb-abbbaf16d579" providerId="ADAL" clId="{6BCAD8F8-4FC4-40C0-9B78-80676B0EAE4B}" dt="2023-02-14T13:29:58.734" v="1226" actId="26606"/>
          <ac:spMkLst>
            <pc:docMk/>
            <pc:sldMk cId="2280061985" sldId="346"/>
            <ac:spMk id="6157" creationId="{69229A89-2506-483B-9236-68D37C01B7A7}"/>
          </ac:spMkLst>
        </pc:spChg>
        <pc:picChg chg="add del mod">
          <ac:chgData name="Laura James" userId="e815814b-f5ab-4367-85bb-abbbaf16d579" providerId="ADAL" clId="{6BCAD8F8-4FC4-40C0-9B78-80676B0EAE4B}" dt="2023-02-14T13:29:25.524" v="1224" actId="478"/>
          <ac:picMkLst>
            <pc:docMk/>
            <pc:sldMk cId="2280061985" sldId="346"/>
            <ac:picMk id="6146" creationId="{BF33D4E1-78FB-C1DC-C4D3-C84F66521A4F}"/>
          </ac:picMkLst>
        </pc:picChg>
        <pc:picChg chg="add mod">
          <ac:chgData name="Laura James" userId="e815814b-f5ab-4367-85bb-abbbaf16d579" providerId="ADAL" clId="{6BCAD8F8-4FC4-40C0-9B78-80676B0EAE4B}" dt="2023-02-14T13:29:58.734" v="1226" actId="26606"/>
          <ac:picMkLst>
            <pc:docMk/>
            <pc:sldMk cId="2280061985" sldId="346"/>
            <ac:picMk id="6148" creationId="{7F291458-21E9-DCA9-032C-CA9D217A7B97}"/>
          </ac:picMkLst>
        </pc:picChg>
      </pc:sldChg>
      <pc:sldChg chg="addSp modSp new mod setBg">
        <pc:chgData name="Laura James" userId="e815814b-f5ab-4367-85bb-abbbaf16d579" providerId="ADAL" clId="{6BCAD8F8-4FC4-40C0-9B78-80676B0EAE4B}" dt="2023-02-14T13:32:29.430" v="1274" actId="20577"/>
        <pc:sldMkLst>
          <pc:docMk/>
          <pc:sldMk cId="829497603" sldId="347"/>
        </pc:sldMkLst>
        <pc:spChg chg="add mod">
          <ac:chgData name="Laura James" userId="e815814b-f5ab-4367-85bb-abbbaf16d579" providerId="ADAL" clId="{6BCAD8F8-4FC4-40C0-9B78-80676B0EAE4B}" dt="2023-02-14T13:32:29.430" v="1274" actId="20577"/>
          <ac:spMkLst>
            <pc:docMk/>
            <pc:sldMk cId="829497603" sldId="347"/>
            <ac:spMk id="2" creationId="{8E8D4B75-64C1-1214-36C0-593599F3CDC7}"/>
          </ac:spMkLst>
        </pc:spChg>
        <pc:spChg chg="add">
          <ac:chgData name="Laura James" userId="e815814b-f5ab-4367-85bb-abbbaf16d579" providerId="ADAL" clId="{6BCAD8F8-4FC4-40C0-9B78-80676B0EAE4B}" dt="2023-02-14T13:31:47.274" v="1248" actId="26606"/>
          <ac:spMkLst>
            <pc:docMk/>
            <pc:sldMk cId="829497603" sldId="347"/>
            <ac:spMk id="7175" creationId="{BF6F8AE2-ADE1-4F2F-B0C5-43BA8AE69EC1}"/>
          </ac:spMkLst>
        </pc:spChg>
        <pc:spChg chg="add">
          <ac:chgData name="Laura James" userId="e815814b-f5ab-4367-85bb-abbbaf16d579" providerId="ADAL" clId="{6BCAD8F8-4FC4-40C0-9B78-80676B0EAE4B}" dt="2023-02-14T13:31:47.274" v="1248" actId="26606"/>
          <ac:spMkLst>
            <pc:docMk/>
            <pc:sldMk cId="829497603" sldId="347"/>
            <ac:spMk id="7177" creationId="{DA022123-FBE9-472D-B98E-7D8BB7E642B8}"/>
          </ac:spMkLst>
        </pc:spChg>
        <pc:spChg chg="add">
          <ac:chgData name="Laura James" userId="e815814b-f5ab-4367-85bb-abbbaf16d579" providerId="ADAL" clId="{6BCAD8F8-4FC4-40C0-9B78-80676B0EAE4B}" dt="2023-02-14T13:31:47.274" v="1248" actId="26606"/>
          <ac:spMkLst>
            <pc:docMk/>
            <pc:sldMk cId="829497603" sldId="347"/>
            <ac:spMk id="7179" creationId="{69229A89-2506-483B-9236-68D37C01B7A7}"/>
          </ac:spMkLst>
        </pc:spChg>
        <pc:picChg chg="add mod">
          <ac:chgData name="Laura James" userId="e815814b-f5ab-4367-85bb-abbbaf16d579" providerId="ADAL" clId="{6BCAD8F8-4FC4-40C0-9B78-80676B0EAE4B}" dt="2023-02-14T13:31:58.602" v="1250" actId="14100"/>
          <ac:picMkLst>
            <pc:docMk/>
            <pc:sldMk cId="829497603" sldId="347"/>
            <ac:picMk id="7170" creationId="{4CB499D3-B0F9-B55F-CC0D-4FC3A98310FC}"/>
          </ac:picMkLst>
        </pc:picChg>
      </pc:sldChg>
      <pc:sldChg chg="addSp modSp new mod">
        <pc:chgData name="Laura James" userId="e815814b-f5ab-4367-85bb-abbbaf16d579" providerId="ADAL" clId="{6BCAD8F8-4FC4-40C0-9B78-80676B0EAE4B}" dt="2023-02-14T13:41:33.228" v="1474" actId="115"/>
        <pc:sldMkLst>
          <pc:docMk/>
          <pc:sldMk cId="3430557924" sldId="348"/>
        </pc:sldMkLst>
        <pc:spChg chg="add mod">
          <ac:chgData name="Laura James" userId="e815814b-f5ab-4367-85bb-abbbaf16d579" providerId="ADAL" clId="{6BCAD8F8-4FC4-40C0-9B78-80676B0EAE4B}" dt="2023-02-14T13:41:33.228" v="1474" actId="115"/>
          <ac:spMkLst>
            <pc:docMk/>
            <pc:sldMk cId="3430557924" sldId="348"/>
            <ac:spMk id="3" creationId="{BA2C972B-F57A-F168-CEB0-2B8122F19553}"/>
          </ac:spMkLst>
        </pc:spChg>
      </pc:sldChg>
      <pc:sldChg chg="addSp modSp new mod ord setBg modNotesTx">
        <pc:chgData name="Laura James" userId="e815814b-f5ab-4367-85bb-abbbaf16d579" providerId="ADAL" clId="{6BCAD8F8-4FC4-40C0-9B78-80676B0EAE4B}" dt="2023-02-14T14:09:45.461" v="2005"/>
        <pc:sldMkLst>
          <pc:docMk/>
          <pc:sldMk cId="1180058235" sldId="349"/>
        </pc:sldMkLst>
        <pc:spChg chg="mod">
          <ac:chgData name="Laura James" userId="e815814b-f5ab-4367-85bb-abbbaf16d579" providerId="ADAL" clId="{6BCAD8F8-4FC4-40C0-9B78-80676B0EAE4B}" dt="2023-02-14T13:34:33.338" v="1344" actId="26606"/>
          <ac:spMkLst>
            <pc:docMk/>
            <pc:sldMk cId="1180058235" sldId="349"/>
            <ac:spMk id="2" creationId="{E16A77C8-6859-40C8-9E17-BBB83426D412}"/>
          </ac:spMkLst>
        </pc:spChg>
        <pc:spChg chg="add">
          <ac:chgData name="Laura James" userId="e815814b-f5ab-4367-85bb-abbbaf16d579" providerId="ADAL" clId="{6BCAD8F8-4FC4-40C0-9B78-80676B0EAE4B}" dt="2023-02-14T13:34:33.338" v="1344" actId="26606"/>
          <ac:spMkLst>
            <pc:docMk/>
            <pc:sldMk cId="1180058235" sldId="349"/>
            <ac:spMk id="8199" creationId="{96A35EAA-ED80-4FF1-942C-82B1D483AF60}"/>
          </ac:spMkLst>
        </pc:spChg>
        <pc:spChg chg="add">
          <ac:chgData name="Laura James" userId="e815814b-f5ab-4367-85bb-abbbaf16d579" providerId="ADAL" clId="{6BCAD8F8-4FC4-40C0-9B78-80676B0EAE4B}" dt="2023-02-14T13:34:33.338" v="1344" actId="26606"/>
          <ac:spMkLst>
            <pc:docMk/>
            <pc:sldMk cId="1180058235" sldId="349"/>
            <ac:spMk id="8201" creationId="{D415F49B-3CBC-46CF-AFB5-988852D0479E}"/>
          </ac:spMkLst>
        </pc:spChg>
        <pc:spChg chg="add">
          <ac:chgData name="Laura James" userId="e815814b-f5ab-4367-85bb-abbbaf16d579" providerId="ADAL" clId="{6BCAD8F8-4FC4-40C0-9B78-80676B0EAE4B}" dt="2023-02-14T13:34:33.338" v="1344" actId="26606"/>
          <ac:spMkLst>
            <pc:docMk/>
            <pc:sldMk cId="1180058235" sldId="349"/>
            <ac:spMk id="8203" creationId="{421117CB-D197-45F3-B441-4AC4D215E71B}"/>
          </ac:spMkLst>
        </pc:spChg>
        <pc:spChg chg="add">
          <ac:chgData name="Laura James" userId="e815814b-f5ab-4367-85bb-abbbaf16d579" providerId="ADAL" clId="{6BCAD8F8-4FC4-40C0-9B78-80676B0EAE4B}" dt="2023-02-14T13:34:33.338" v="1344" actId="26606"/>
          <ac:spMkLst>
            <pc:docMk/>
            <pc:sldMk cId="1180058235" sldId="349"/>
            <ac:spMk id="8205" creationId="{E8407E26-87C7-42DE-8E90-7BD332BB1B88}"/>
          </ac:spMkLst>
        </pc:spChg>
        <pc:spChg chg="add">
          <ac:chgData name="Laura James" userId="e815814b-f5ab-4367-85bb-abbbaf16d579" providerId="ADAL" clId="{6BCAD8F8-4FC4-40C0-9B78-80676B0EAE4B}" dt="2023-02-14T13:34:33.338" v="1344" actId="26606"/>
          <ac:spMkLst>
            <pc:docMk/>
            <pc:sldMk cId="1180058235" sldId="349"/>
            <ac:spMk id="8207" creationId="{1ED55459-2CBB-4DB7-B9D3-F43A3444AD0B}"/>
          </ac:spMkLst>
        </pc:spChg>
        <pc:picChg chg="add mod">
          <ac:chgData name="Laura James" userId="e815814b-f5ab-4367-85bb-abbbaf16d579" providerId="ADAL" clId="{6BCAD8F8-4FC4-40C0-9B78-80676B0EAE4B}" dt="2023-02-14T13:34:33.338" v="1344" actId="26606"/>
          <ac:picMkLst>
            <pc:docMk/>
            <pc:sldMk cId="1180058235" sldId="349"/>
            <ac:picMk id="8194" creationId="{EF2AF13E-F032-7B57-4937-055E8C8B04FC}"/>
          </ac:picMkLst>
        </pc:picChg>
      </pc:sldChg>
      <pc:sldChg chg="addSp delSp modSp new mod setBg modClrScheme setClrOvrMap chgLayout">
        <pc:chgData name="Laura James" userId="e815814b-f5ab-4367-85bb-abbbaf16d579" providerId="ADAL" clId="{6BCAD8F8-4FC4-40C0-9B78-80676B0EAE4B}" dt="2023-02-14T13:48:48.264" v="1659" actId="20577"/>
        <pc:sldMkLst>
          <pc:docMk/>
          <pc:sldMk cId="3423829882" sldId="350"/>
        </pc:sldMkLst>
        <pc:spChg chg="add mod">
          <ac:chgData name="Laura James" userId="e815814b-f5ab-4367-85bb-abbbaf16d579" providerId="ADAL" clId="{6BCAD8F8-4FC4-40C0-9B78-80676B0EAE4B}" dt="2023-02-14T13:48:48.264" v="1659" actId="20577"/>
          <ac:spMkLst>
            <pc:docMk/>
            <pc:sldMk cId="3423829882" sldId="350"/>
            <ac:spMk id="2" creationId="{13D932D8-A6B3-4665-D501-6FBB8C535C6B}"/>
          </ac:spMkLst>
        </pc:spChg>
        <pc:spChg chg="add">
          <ac:chgData name="Laura James" userId="e815814b-f5ab-4367-85bb-abbbaf16d579" providerId="ADAL" clId="{6BCAD8F8-4FC4-40C0-9B78-80676B0EAE4B}" dt="2023-02-14T13:47:04.153" v="1558" actId="26606"/>
          <ac:spMkLst>
            <pc:docMk/>
            <pc:sldMk cId="3423829882" sldId="350"/>
            <ac:spMk id="8" creationId="{E49CC64F-7275-4E33-961B-0C5CDC439875}"/>
          </ac:spMkLst>
        </pc:spChg>
        <pc:picChg chg="add">
          <ac:chgData name="Laura James" userId="e815814b-f5ab-4367-85bb-abbbaf16d579" providerId="ADAL" clId="{6BCAD8F8-4FC4-40C0-9B78-80676B0EAE4B}" dt="2023-02-14T13:47:04.153" v="1558" actId="26606"/>
          <ac:picMkLst>
            <pc:docMk/>
            <pc:sldMk cId="3423829882" sldId="350"/>
            <ac:picMk id="4" creationId="{C760CF74-ABD7-0E06-EE93-83585D4329B1}"/>
          </ac:picMkLst>
        </pc:picChg>
        <pc:picChg chg="add del mod">
          <ac:chgData name="Laura James" userId="e815814b-f5ab-4367-85bb-abbbaf16d579" providerId="ADAL" clId="{6BCAD8F8-4FC4-40C0-9B78-80676B0EAE4B}" dt="2023-02-14T13:43:02.679" v="1480" actId="478"/>
          <ac:picMkLst>
            <pc:docMk/>
            <pc:sldMk cId="3423829882" sldId="350"/>
            <ac:picMk id="9218" creationId="{D15AFA51-C206-0202-B962-0856B9FAB3A3}"/>
          </ac:picMkLst>
        </pc:picChg>
      </pc:sldChg>
      <pc:sldChg chg="addSp delSp modSp new mod modClrScheme chgLayout">
        <pc:chgData name="Laura James" userId="e815814b-f5ab-4367-85bb-abbbaf16d579" providerId="ADAL" clId="{6BCAD8F8-4FC4-40C0-9B78-80676B0EAE4B}" dt="2023-02-14T13:49:27.188" v="1662" actId="1076"/>
        <pc:sldMkLst>
          <pc:docMk/>
          <pc:sldMk cId="619039686" sldId="351"/>
        </pc:sldMkLst>
        <pc:spChg chg="add mod">
          <ac:chgData name="Laura James" userId="e815814b-f5ab-4367-85bb-abbbaf16d579" providerId="ADAL" clId="{6BCAD8F8-4FC4-40C0-9B78-80676B0EAE4B}" dt="2023-02-14T13:49:27.188" v="1662" actId="1076"/>
          <ac:spMkLst>
            <pc:docMk/>
            <pc:sldMk cId="619039686" sldId="351"/>
            <ac:spMk id="3" creationId="{78E388E0-4FE7-3BE0-FB7D-469BC68FEFEC}"/>
          </ac:spMkLst>
        </pc:spChg>
        <pc:spChg chg="add mod ord">
          <ac:chgData name="Laura James" userId="e815814b-f5ab-4367-85bb-abbbaf16d579" providerId="ADAL" clId="{6BCAD8F8-4FC4-40C0-9B78-80676B0EAE4B}" dt="2023-02-14T13:48:07.497" v="1620" actId="20577"/>
          <ac:spMkLst>
            <pc:docMk/>
            <pc:sldMk cId="619039686" sldId="351"/>
            <ac:spMk id="4" creationId="{1C84285D-143A-2294-A422-7969B8A28292}"/>
          </ac:spMkLst>
        </pc:spChg>
        <pc:spChg chg="add del mod ord">
          <ac:chgData name="Laura James" userId="e815814b-f5ab-4367-85bb-abbbaf16d579" providerId="ADAL" clId="{6BCAD8F8-4FC4-40C0-9B78-80676B0EAE4B}" dt="2023-02-14T13:48:11.206" v="1621" actId="478"/>
          <ac:spMkLst>
            <pc:docMk/>
            <pc:sldMk cId="619039686" sldId="351"/>
            <ac:spMk id="5" creationId="{B5B8C4B5-904F-1198-08A5-1F5373633F79}"/>
          </ac:spMkLst>
        </pc:spChg>
        <pc:picChg chg="add del">
          <ac:chgData name="Laura James" userId="e815814b-f5ab-4367-85bb-abbbaf16d579" providerId="ADAL" clId="{6BCAD8F8-4FC4-40C0-9B78-80676B0EAE4B}" dt="2023-02-14T13:47:17.289" v="1562" actId="478"/>
          <ac:picMkLst>
            <pc:docMk/>
            <pc:sldMk cId="619039686" sldId="351"/>
            <ac:picMk id="10242" creationId="{6641D2C8-718A-C700-9012-148B24F47048}"/>
          </ac:picMkLst>
        </pc:picChg>
        <pc:picChg chg="add mod">
          <ac:chgData name="Laura James" userId="e815814b-f5ab-4367-85bb-abbbaf16d579" providerId="ADAL" clId="{6BCAD8F8-4FC4-40C0-9B78-80676B0EAE4B}" dt="2023-02-14T13:49:23.122" v="1661" actId="1076"/>
          <ac:picMkLst>
            <pc:docMk/>
            <pc:sldMk cId="619039686" sldId="351"/>
            <ac:picMk id="10244" creationId="{2A879BB8-3B48-6BA1-1D12-DC4F3FB1B262}"/>
          </ac:picMkLst>
        </pc:picChg>
      </pc:sldChg>
      <pc:sldChg chg="addSp delSp modSp new mod">
        <pc:chgData name="Laura James" userId="e815814b-f5ab-4367-85bb-abbbaf16d579" providerId="ADAL" clId="{6BCAD8F8-4FC4-40C0-9B78-80676B0EAE4B}" dt="2023-02-14T13:50:58.560" v="1682" actId="1076"/>
        <pc:sldMkLst>
          <pc:docMk/>
          <pc:sldMk cId="3284507650" sldId="352"/>
        </pc:sldMkLst>
        <pc:spChg chg="mod">
          <ac:chgData name="Laura James" userId="e815814b-f5ab-4367-85bb-abbbaf16d579" providerId="ADAL" clId="{6BCAD8F8-4FC4-40C0-9B78-80676B0EAE4B}" dt="2023-02-14T13:49:54.300" v="1670" actId="20577"/>
          <ac:spMkLst>
            <pc:docMk/>
            <pc:sldMk cId="3284507650" sldId="352"/>
            <ac:spMk id="2" creationId="{FF4BE863-8958-01F0-810C-7A6C2EA63CBC}"/>
          </ac:spMkLst>
        </pc:spChg>
        <pc:spChg chg="del">
          <ac:chgData name="Laura James" userId="e815814b-f5ab-4367-85bb-abbbaf16d579" providerId="ADAL" clId="{6BCAD8F8-4FC4-40C0-9B78-80676B0EAE4B}" dt="2023-02-14T13:50:06.669" v="1671" actId="478"/>
          <ac:spMkLst>
            <pc:docMk/>
            <pc:sldMk cId="3284507650" sldId="352"/>
            <ac:spMk id="3" creationId="{67EBEC04-939C-6157-5504-4F2C015CE3B5}"/>
          </ac:spMkLst>
        </pc:spChg>
        <pc:spChg chg="add mod">
          <ac:chgData name="Laura James" userId="e815814b-f5ab-4367-85bb-abbbaf16d579" providerId="ADAL" clId="{6BCAD8F8-4FC4-40C0-9B78-80676B0EAE4B}" dt="2023-02-14T13:50:53.679" v="1679" actId="1076"/>
          <ac:spMkLst>
            <pc:docMk/>
            <pc:sldMk cId="3284507650" sldId="352"/>
            <ac:spMk id="5" creationId="{8FFF8B45-1050-622C-F15F-7F34BCA09265}"/>
          </ac:spMkLst>
        </pc:spChg>
        <pc:picChg chg="add mod">
          <ac:chgData name="Laura James" userId="e815814b-f5ab-4367-85bb-abbbaf16d579" providerId="ADAL" clId="{6BCAD8F8-4FC4-40C0-9B78-80676B0EAE4B}" dt="2023-02-14T13:50:58.560" v="1682" actId="1076"/>
          <ac:picMkLst>
            <pc:docMk/>
            <pc:sldMk cId="3284507650" sldId="352"/>
            <ac:picMk id="11266" creationId="{030E9E62-FB93-F4ED-ABCE-2412C4D9D9D8}"/>
          </ac:picMkLst>
        </pc:picChg>
      </pc:sldChg>
      <pc:sldChg chg="addSp delSp modSp new mod modClrScheme chgLayout">
        <pc:chgData name="Laura James" userId="e815814b-f5ab-4367-85bb-abbbaf16d579" providerId="ADAL" clId="{6BCAD8F8-4FC4-40C0-9B78-80676B0EAE4B}" dt="2023-02-14T13:52:47.302" v="1702" actId="1076"/>
        <pc:sldMkLst>
          <pc:docMk/>
          <pc:sldMk cId="1488699592" sldId="353"/>
        </pc:sldMkLst>
        <pc:spChg chg="add mod">
          <ac:chgData name="Laura James" userId="e815814b-f5ab-4367-85bb-abbbaf16d579" providerId="ADAL" clId="{6BCAD8F8-4FC4-40C0-9B78-80676B0EAE4B}" dt="2023-02-14T13:51:30.921" v="1689" actId="27636"/>
          <ac:spMkLst>
            <pc:docMk/>
            <pc:sldMk cId="1488699592" sldId="353"/>
            <ac:spMk id="2" creationId="{020BC330-750A-3608-00B4-F8404BBB13C9}"/>
          </ac:spMkLst>
        </pc:spChg>
        <pc:spChg chg="add del mod">
          <ac:chgData name="Laura James" userId="e815814b-f5ab-4367-85bb-abbbaf16d579" providerId="ADAL" clId="{6BCAD8F8-4FC4-40C0-9B78-80676B0EAE4B}" dt="2023-02-14T13:51:36.901" v="1690" actId="478"/>
          <ac:spMkLst>
            <pc:docMk/>
            <pc:sldMk cId="1488699592" sldId="353"/>
            <ac:spMk id="3" creationId="{BBA56899-D7C1-C789-1A94-56D3D0CDE458}"/>
          </ac:spMkLst>
        </pc:spChg>
        <pc:spChg chg="add mod">
          <ac:chgData name="Laura James" userId="e815814b-f5ab-4367-85bb-abbbaf16d579" providerId="ADAL" clId="{6BCAD8F8-4FC4-40C0-9B78-80676B0EAE4B}" dt="2023-02-14T13:52:43.951" v="1701" actId="1076"/>
          <ac:spMkLst>
            <pc:docMk/>
            <pc:sldMk cId="1488699592" sldId="353"/>
            <ac:spMk id="5" creationId="{FC8A60A4-C644-A2BC-0A00-4AF1970413A8}"/>
          </ac:spMkLst>
        </pc:spChg>
        <pc:picChg chg="add mod">
          <ac:chgData name="Laura James" userId="e815814b-f5ab-4367-85bb-abbbaf16d579" providerId="ADAL" clId="{6BCAD8F8-4FC4-40C0-9B78-80676B0EAE4B}" dt="2023-02-14T13:52:47.302" v="1702" actId="1076"/>
          <ac:picMkLst>
            <pc:docMk/>
            <pc:sldMk cId="1488699592" sldId="353"/>
            <ac:picMk id="12290" creationId="{F21CD343-3A47-B1EC-1666-8E42E28EB8A7}"/>
          </ac:picMkLst>
        </pc:picChg>
      </pc:sldChg>
      <pc:sldChg chg="addSp modSp new mod setBg">
        <pc:chgData name="Laura James" userId="e815814b-f5ab-4367-85bb-abbbaf16d579" providerId="ADAL" clId="{6BCAD8F8-4FC4-40C0-9B78-80676B0EAE4B}" dt="2023-02-14T14:08:30.765" v="2003" actId="1076"/>
        <pc:sldMkLst>
          <pc:docMk/>
          <pc:sldMk cId="2996312862" sldId="354"/>
        </pc:sldMkLst>
        <pc:spChg chg="mod">
          <ac:chgData name="Laura James" userId="e815814b-f5ab-4367-85bb-abbbaf16d579" providerId="ADAL" clId="{6BCAD8F8-4FC4-40C0-9B78-80676B0EAE4B}" dt="2023-02-14T14:08:27.187" v="2002" actId="1076"/>
          <ac:spMkLst>
            <pc:docMk/>
            <pc:sldMk cId="2996312862" sldId="354"/>
            <ac:spMk id="2" creationId="{8702C83C-9592-8DF3-E8EF-C0C736F04B2D}"/>
          </ac:spMkLst>
        </pc:spChg>
        <pc:spChg chg="mod">
          <ac:chgData name="Laura James" userId="e815814b-f5ab-4367-85bb-abbbaf16d579" providerId="ADAL" clId="{6BCAD8F8-4FC4-40C0-9B78-80676B0EAE4B}" dt="2023-02-14T14:08:30.765" v="2003" actId="1076"/>
          <ac:spMkLst>
            <pc:docMk/>
            <pc:sldMk cId="2996312862" sldId="354"/>
            <ac:spMk id="3" creationId="{5C6472AC-B6C9-8157-E80B-74355CAB2A29}"/>
          </ac:spMkLst>
        </pc:spChg>
        <pc:spChg chg="add">
          <ac:chgData name="Laura James" userId="e815814b-f5ab-4367-85bb-abbbaf16d579" providerId="ADAL" clId="{6BCAD8F8-4FC4-40C0-9B78-80676B0EAE4B}" dt="2023-02-14T14:08:17.191" v="1999" actId="26606"/>
          <ac:spMkLst>
            <pc:docMk/>
            <pc:sldMk cId="2996312862" sldId="354"/>
            <ac:spMk id="9" creationId="{96A35EAA-ED80-4FF1-942C-82B1D483AF60}"/>
          </ac:spMkLst>
        </pc:spChg>
        <pc:spChg chg="add">
          <ac:chgData name="Laura James" userId="e815814b-f5ab-4367-85bb-abbbaf16d579" providerId="ADAL" clId="{6BCAD8F8-4FC4-40C0-9B78-80676B0EAE4B}" dt="2023-02-14T14:08:17.191" v="1999" actId="26606"/>
          <ac:spMkLst>
            <pc:docMk/>
            <pc:sldMk cId="2996312862" sldId="354"/>
            <ac:spMk id="11" creationId="{D415F49B-3CBC-46CF-AFB5-988852D0479E}"/>
          </ac:spMkLst>
        </pc:spChg>
        <pc:spChg chg="add">
          <ac:chgData name="Laura James" userId="e815814b-f5ab-4367-85bb-abbbaf16d579" providerId="ADAL" clId="{6BCAD8F8-4FC4-40C0-9B78-80676B0EAE4B}" dt="2023-02-14T14:08:17.191" v="1999" actId="26606"/>
          <ac:spMkLst>
            <pc:docMk/>
            <pc:sldMk cId="2996312862" sldId="354"/>
            <ac:spMk id="13" creationId="{0B0C63E3-982C-4BBD-8447-8261AE062DDA}"/>
          </ac:spMkLst>
        </pc:spChg>
        <pc:spChg chg="add">
          <ac:chgData name="Laura James" userId="e815814b-f5ab-4367-85bb-abbbaf16d579" providerId="ADAL" clId="{6BCAD8F8-4FC4-40C0-9B78-80676B0EAE4B}" dt="2023-02-14T14:08:17.191" v="1999" actId="26606"/>
          <ac:spMkLst>
            <pc:docMk/>
            <pc:sldMk cId="2996312862" sldId="354"/>
            <ac:spMk id="15" creationId="{D1E7105B-33FE-49A2-B3D1-C73B1FE15F2E}"/>
          </ac:spMkLst>
        </pc:spChg>
        <pc:spChg chg="add">
          <ac:chgData name="Laura James" userId="e815814b-f5ab-4367-85bb-abbbaf16d579" providerId="ADAL" clId="{6BCAD8F8-4FC4-40C0-9B78-80676B0EAE4B}" dt="2023-02-14T14:08:17.191" v="1999" actId="26606"/>
          <ac:spMkLst>
            <pc:docMk/>
            <pc:sldMk cId="2996312862" sldId="354"/>
            <ac:spMk id="17" creationId="{2BCE89E7-427E-40B5-97E7-9A460CA6E0DA}"/>
          </ac:spMkLst>
        </pc:spChg>
        <pc:picChg chg="add">
          <ac:chgData name="Laura James" userId="e815814b-f5ab-4367-85bb-abbbaf16d579" providerId="ADAL" clId="{6BCAD8F8-4FC4-40C0-9B78-80676B0EAE4B}" dt="2023-02-14T14:08:17.191" v="1999" actId="26606"/>
          <ac:picMkLst>
            <pc:docMk/>
            <pc:sldMk cId="2996312862" sldId="354"/>
            <ac:picMk id="5" creationId="{947436C3-232A-C684-A52C-1CCA40AA9DC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0D0D48-9E46-459D-9057-267B31E7EC0A}"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95F1635B-A213-4FD0-81E0-0B6DE8B7C747}">
      <dgm:prSet/>
      <dgm:spPr/>
      <dgm:t>
        <a:bodyPr/>
        <a:lstStyle/>
        <a:p>
          <a:r>
            <a:rPr lang="en-GB" dirty="0"/>
            <a:t>Lack of budget</a:t>
          </a:r>
          <a:endParaRPr lang="en-US" dirty="0"/>
        </a:p>
      </dgm:t>
    </dgm:pt>
    <dgm:pt modelId="{2AE5CBA8-08F0-47A0-AC51-606EA878B211}" type="parTrans" cxnId="{9FAC9AF9-49C5-49B1-9105-750DFEEC1449}">
      <dgm:prSet/>
      <dgm:spPr/>
      <dgm:t>
        <a:bodyPr/>
        <a:lstStyle/>
        <a:p>
          <a:endParaRPr lang="en-US"/>
        </a:p>
      </dgm:t>
    </dgm:pt>
    <dgm:pt modelId="{23853C0B-3A62-4F13-B96B-723133FDA38D}" type="sibTrans" cxnId="{9FAC9AF9-49C5-49B1-9105-750DFEEC1449}">
      <dgm:prSet/>
      <dgm:spPr/>
      <dgm:t>
        <a:bodyPr/>
        <a:lstStyle/>
        <a:p>
          <a:endParaRPr lang="en-US"/>
        </a:p>
      </dgm:t>
    </dgm:pt>
    <dgm:pt modelId="{09EB2CEB-727F-4251-84AD-05B4220101DC}">
      <dgm:prSet/>
      <dgm:spPr/>
      <dgm:t>
        <a:bodyPr/>
        <a:lstStyle/>
        <a:p>
          <a:r>
            <a:rPr lang="en-GB"/>
            <a:t>Lack of support</a:t>
          </a:r>
          <a:endParaRPr lang="en-US"/>
        </a:p>
      </dgm:t>
    </dgm:pt>
    <dgm:pt modelId="{3AEBAFCA-DE72-48C9-AAC5-C2BEEFE7E74F}" type="parTrans" cxnId="{F3DE8E01-1F8D-4471-BCC4-6486DAA72DF6}">
      <dgm:prSet/>
      <dgm:spPr/>
      <dgm:t>
        <a:bodyPr/>
        <a:lstStyle/>
        <a:p>
          <a:endParaRPr lang="en-US"/>
        </a:p>
      </dgm:t>
    </dgm:pt>
    <dgm:pt modelId="{941319FD-B64E-44CE-BFA6-C49B4BD32041}" type="sibTrans" cxnId="{F3DE8E01-1F8D-4471-BCC4-6486DAA72DF6}">
      <dgm:prSet/>
      <dgm:spPr/>
      <dgm:t>
        <a:bodyPr/>
        <a:lstStyle/>
        <a:p>
          <a:endParaRPr lang="en-US"/>
        </a:p>
      </dgm:t>
    </dgm:pt>
    <dgm:pt modelId="{57612351-B352-423D-BA88-90E61E46CE73}">
      <dgm:prSet/>
      <dgm:spPr/>
      <dgm:t>
        <a:bodyPr/>
        <a:lstStyle/>
        <a:p>
          <a:r>
            <a:rPr lang="en-GB"/>
            <a:t>Lack of Tools</a:t>
          </a:r>
          <a:endParaRPr lang="en-US"/>
        </a:p>
      </dgm:t>
    </dgm:pt>
    <dgm:pt modelId="{E8DA60B4-90EB-413E-AD61-DCD3612CC203}" type="parTrans" cxnId="{72EC225F-30FC-4FE9-B429-DBB5DDCA16CE}">
      <dgm:prSet/>
      <dgm:spPr/>
      <dgm:t>
        <a:bodyPr/>
        <a:lstStyle/>
        <a:p>
          <a:endParaRPr lang="en-US"/>
        </a:p>
      </dgm:t>
    </dgm:pt>
    <dgm:pt modelId="{7F98292E-EC96-4D12-8199-0A4C5A862EAF}" type="sibTrans" cxnId="{72EC225F-30FC-4FE9-B429-DBB5DDCA16CE}">
      <dgm:prSet/>
      <dgm:spPr/>
      <dgm:t>
        <a:bodyPr/>
        <a:lstStyle/>
        <a:p>
          <a:endParaRPr lang="en-US"/>
        </a:p>
      </dgm:t>
    </dgm:pt>
    <dgm:pt modelId="{7DF31B4B-1B50-408E-AB71-D9EF201682E7}" type="pres">
      <dgm:prSet presAssocID="{420D0D48-9E46-459D-9057-267B31E7EC0A}" presName="linear" presStyleCnt="0">
        <dgm:presLayoutVars>
          <dgm:dir/>
          <dgm:animLvl val="lvl"/>
          <dgm:resizeHandles val="exact"/>
        </dgm:presLayoutVars>
      </dgm:prSet>
      <dgm:spPr/>
    </dgm:pt>
    <dgm:pt modelId="{88837510-36D2-4E98-961C-F0D53FB7A26E}" type="pres">
      <dgm:prSet presAssocID="{95F1635B-A213-4FD0-81E0-0B6DE8B7C747}" presName="parentLin" presStyleCnt="0"/>
      <dgm:spPr/>
    </dgm:pt>
    <dgm:pt modelId="{79B0507D-1540-478B-A5F2-D516996CDA66}" type="pres">
      <dgm:prSet presAssocID="{95F1635B-A213-4FD0-81E0-0B6DE8B7C747}" presName="parentLeftMargin" presStyleLbl="node1" presStyleIdx="0" presStyleCnt="3"/>
      <dgm:spPr/>
    </dgm:pt>
    <dgm:pt modelId="{BC7BFBB8-C7E7-498F-A2EA-FD84F9B3E53E}" type="pres">
      <dgm:prSet presAssocID="{95F1635B-A213-4FD0-81E0-0B6DE8B7C747}" presName="parentText" presStyleLbl="node1" presStyleIdx="0" presStyleCnt="3">
        <dgm:presLayoutVars>
          <dgm:chMax val="0"/>
          <dgm:bulletEnabled val="1"/>
        </dgm:presLayoutVars>
      </dgm:prSet>
      <dgm:spPr/>
    </dgm:pt>
    <dgm:pt modelId="{A9368A25-82BB-4407-8F9D-D610918ACFE3}" type="pres">
      <dgm:prSet presAssocID="{95F1635B-A213-4FD0-81E0-0B6DE8B7C747}" presName="negativeSpace" presStyleCnt="0"/>
      <dgm:spPr/>
    </dgm:pt>
    <dgm:pt modelId="{D3FD0139-946C-402B-975E-FD3D79E37BF7}" type="pres">
      <dgm:prSet presAssocID="{95F1635B-A213-4FD0-81E0-0B6DE8B7C747}" presName="childText" presStyleLbl="conFgAcc1" presStyleIdx="0" presStyleCnt="3">
        <dgm:presLayoutVars>
          <dgm:bulletEnabled val="1"/>
        </dgm:presLayoutVars>
      </dgm:prSet>
      <dgm:spPr/>
    </dgm:pt>
    <dgm:pt modelId="{FDF7C800-1490-475E-AEA4-0382E2106F5C}" type="pres">
      <dgm:prSet presAssocID="{23853C0B-3A62-4F13-B96B-723133FDA38D}" presName="spaceBetweenRectangles" presStyleCnt="0"/>
      <dgm:spPr/>
    </dgm:pt>
    <dgm:pt modelId="{CE05C58C-67AE-45CF-B50F-BA6F717D8E6B}" type="pres">
      <dgm:prSet presAssocID="{09EB2CEB-727F-4251-84AD-05B4220101DC}" presName="parentLin" presStyleCnt="0"/>
      <dgm:spPr/>
    </dgm:pt>
    <dgm:pt modelId="{E33A61A3-D147-477A-A566-A90A860D7B01}" type="pres">
      <dgm:prSet presAssocID="{09EB2CEB-727F-4251-84AD-05B4220101DC}" presName="parentLeftMargin" presStyleLbl="node1" presStyleIdx="0" presStyleCnt="3"/>
      <dgm:spPr/>
    </dgm:pt>
    <dgm:pt modelId="{75A8835E-F558-4E31-9E7D-ADB678BA3409}" type="pres">
      <dgm:prSet presAssocID="{09EB2CEB-727F-4251-84AD-05B4220101DC}" presName="parentText" presStyleLbl="node1" presStyleIdx="1" presStyleCnt="3">
        <dgm:presLayoutVars>
          <dgm:chMax val="0"/>
          <dgm:bulletEnabled val="1"/>
        </dgm:presLayoutVars>
      </dgm:prSet>
      <dgm:spPr/>
    </dgm:pt>
    <dgm:pt modelId="{C5050C75-9E48-43A3-9371-667577C6C556}" type="pres">
      <dgm:prSet presAssocID="{09EB2CEB-727F-4251-84AD-05B4220101DC}" presName="negativeSpace" presStyleCnt="0"/>
      <dgm:spPr/>
    </dgm:pt>
    <dgm:pt modelId="{5A316109-2A53-42A9-BCE0-51F0D4952F9E}" type="pres">
      <dgm:prSet presAssocID="{09EB2CEB-727F-4251-84AD-05B4220101DC}" presName="childText" presStyleLbl="conFgAcc1" presStyleIdx="1" presStyleCnt="3">
        <dgm:presLayoutVars>
          <dgm:bulletEnabled val="1"/>
        </dgm:presLayoutVars>
      </dgm:prSet>
      <dgm:spPr/>
    </dgm:pt>
    <dgm:pt modelId="{B9EC2D21-B8FB-415A-ACBF-BA5F714FF093}" type="pres">
      <dgm:prSet presAssocID="{941319FD-B64E-44CE-BFA6-C49B4BD32041}" presName="spaceBetweenRectangles" presStyleCnt="0"/>
      <dgm:spPr/>
    </dgm:pt>
    <dgm:pt modelId="{3A3620B8-9886-4AC8-AE28-266D7179C5EA}" type="pres">
      <dgm:prSet presAssocID="{57612351-B352-423D-BA88-90E61E46CE73}" presName="parentLin" presStyleCnt="0"/>
      <dgm:spPr/>
    </dgm:pt>
    <dgm:pt modelId="{6142FFE8-1F06-45A1-B187-F3D02A09A2AB}" type="pres">
      <dgm:prSet presAssocID="{57612351-B352-423D-BA88-90E61E46CE73}" presName="parentLeftMargin" presStyleLbl="node1" presStyleIdx="1" presStyleCnt="3"/>
      <dgm:spPr/>
    </dgm:pt>
    <dgm:pt modelId="{F216D61C-61C1-4B7B-B6C1-7A1AAFC093D1}" type="pres">
      <dgm:prSet presAssocID="{57612351-B352-423D-BA88-90E61E46CE73}" presName="parentText" presStyleLbl="node1" presStyleIdx="2" presStyleCnt="3">
        <dgm:presLayoutVars>
          <dgm:chMax val="0"/>
          <dgm:bulletEnabled val="1"/>
        </dgm:presLayoutVars>
      </dgm:prSet>
      <dgm:spPr/>
    </dgm:pt>
    <dgm:pt modelId="{73EE25B8-5039-4370-A40B-441970A54B73}" type="pres">
      <dgm:prSet presAssocID="{57612351-B352-423D-BA88-90E61E46CE73}" presName="negativeSpace" presStyleCnt="0"/>
      <dgm:spPr/>
    </dgm:pt>
    <dgm:pt modelId="{BB534B87-E158-4598-AF93-E351DDDDA0A6}" type="pres">
      <dgm:prSet presAssocID="{57612351-B352-423D-BA88-90E61E46CE73}" presName="childText" presStyleLbl="conFgAcc1" presStyleIdx="2" presStyleCnt="3">
        <dgm:presLayoutVars>
          <dgm:bulletEnabled val="1"/>
        </dgm:presLayoutVars>
      </dgm:prSet>
      <dgm:spPr/>
    </dgm:pt>
  </dgm:ptLst>
  <dgm:cxnLst>
    <dgm:cxn modelId="{F3DE8E01-1F8D-4471-BCC4-6486DAA72DF6}" srcId="{420D0D48-9E46-459D-9057-267B31E7EC0A}" destId="{09EB2CEB-727F-4251-84AD-05B4220101DC}" srcOrd="1" destOrd="0" parTransId="{3AEBAFCA-DE72-48C9-AAC5-C2BEEFE7E74F}" sibTransId="{941319FD-B64E-44CE-BFA6-C49B4BD32041}"/>
    <dgm:cxn modelId="{21F36515-C80F-4580-AC6B-C13D40538DFF}" type="presOf" srcId="{95F1635B-A213-4FD0-81E0-0B6DE8B7C747}" destId="{79B0507D-1540-478B-A5F2-D516996CDA66}" srcOrd="0" destOrd="0" presId="urn:microsoft.com/office/officeart/2005/8/layout/list1"/>
    <dgm:cxn modelId="{02764C15-92D6-460B-A092-16D7D3CB0481}" type="presOf" srcId="{57612351-B352-423D-BA88-90E61E46CE73}" destId="{F216D61C-61C1-4B7B-B6C1-7A1AAFC093D1}" srcOrd="1" destOrd="0" presId="urn:microsoft.com/office/officeart/2005/8/layout/list1"/>
    <dgm:cxn modelId="{935B353A-B7C3-4EE9-9A53-6C4C4C77C9B6}" type="presOf" srcId="{95F1635B-A213-4FD0-81E0-0B6DE8B7C747}" destId="{BC7BFBB8-C7E7-498F-A2EA-FD84F9B3E53E}" srcOrd="1" destOrd="0" presId="urn:microsoft.com/office/officeart/2005/8/layout/list1"/>
    <dgm:cxn modelId="{72EC225F-30FC-4FE9-B429-DBB5DDCA16CE}" srcId="{420D0D48-9E46-459D-9057-267B31E7EC0A}" destId="{57612351-B352-423D-BA88-90E61E46CE73}" srcOrd="2" destOrd="0" parTransId="{E8DA60B4-90EB-413E-AD61-DCD3612CC203}" sibTransId="{7F98292E-EC96-4D12-8199-0A4C5A862EAF}"/>
    <dgm:cxn modelId="{927DEBB2-D57D-494B-A57A-3CA78728F881}" type="presOf" srcId="{09EB2CEB-727F-4251-84AD-05B4220101DC}" destId="{75A8835E-F558-4E31-9E7D-ADB678BA3409}" srcOrd="1" destOrd="0" presId="urn:microsoft.com/office/officeart/2005/8/layout/list1"/>
    <dgm:cxn modelId="{6F6B63BC-CD06-41A5-BA62-9BF9C651C521}" type="presOf" srcId="{09EB2CEB-727F-4251-84AD-05B4220101DC}" destId="{E33A61A3-D147-477A-A566-A90A860D7B01}" srcOrd="0" destOrd="0" presId="urn:microsoft.com/office/officeart/2005/8/layout/list1"/>
    <dgm:cxn modelId="{6DFC63CD-7C82-4DEA-B965-5FE250C38C5A}" type="presOf" srcId="{420D0D48-9E46-459D-9057-267B31E7EC0A}" destId="{7DF31B4B-1B50-408E-AB71-D9EF201682E7}" srcOrd="0" destOrd="0" presId="urn:microsoft.com/office/officeart/2005/8/layout/list1"/>
    <dgm:cxn modelId="{8CDE0AE1-7B4A-4F26-82DE-90DBB6986B74}" type="presOf" srcId="{57612351-B352-423D-BA88-90E61E46CE73}" destId="{6142FFE8-1F06-45A1-B187-F3D02A09A2AB}" srcOrd="0" destOrd="0" presId="urn:microsoft.com/office/officeart/2005/8/layout/list1"/>
    <dgm:cxn modelId="{9FAC9AF9-49C5-49B1-9105-750DFEEC1449}" srcId="{420D0D48-9E46-459D-9057-267B31E7EC0A}" destId="{95F1635B-A213-4FD0-81E0-0B6DE8B7C747}" srcOrd="0" destOrd="0" parTransId="{2AE5CBA8-08F0-47A0-AC51-606EA878B211}" sibTransId="{23853C0B-3A62-4F13-B96B-723133FDA38D}"/>
    <dgm:cxn modelId="{E6EBB57A-1E98-447A-A34A-EF203134B4C3}" type="presParOf" srcId="{7DF31B4B-1B50-408E-AB71-D9EF201682E7}" destId="{88837510-36D2-4E98-961C-F0D53FB7A26E}" srcOrd="0" destOrd="0" presId="urn:microsoft.com/office/officeart/2005/8/layout/list1"/>
    <dgm:cxn modelId="{D2DDC8D9-22D6-4E7C-A83C-4F363C2CD595}" type="presParOf" srcId="{88837510-36D2-4E98-961C-F0D53FB7A26E}" destId="{79B0507D-1540-478B-A5F2-D516996CDA66}" srcOrd="0" destOrd="0" presId="urn:microsoft.com/office/officeart/2005/8/layout/list1"/>
    <dgm:cxn modelId="{B5F3681F-4762-4BA8-89B4-DEA0BF353506}" type="presParOf" srcId="{88837510-36D2-4E98-961C-F0D53FB7A26E}" destId="{BC7BFBB8-C7E7-498F-A2EA-FD84F9B3E53E}" srcOrd="1" destOrd="0" presId="urn:microsoft.com/office/officeart/2005/8/layout/list1"/>
    <dgm:cxn modelId="{A4B2BB07-F999-411A-8C4B-B06F733E27EA}" type="presParOf" srcId="{7DF31B4B-1B50-408E-AB71-D9EF201682E7}" destId="{A9368A25-82BB-4407-8F9D-D610918ACFE3}" srcOrd="1" destOrd="0" presId="urn:microsoft.com/office/officeart/2005/8/layout/list1"/>
    <dgm:cxn modelId="{81FA430D-F874-421D-AEBC-4D88749DE173}" type="presParOf" srcId="{7DF31B4B-1B50-408E-AB71-D9EF201682E7}" destId="{D3FD0139-946C-402B-975E-FD3D79E37BF7}" srcOrd="2" destOrd="0" presId="urn:microsoft.com/office/officeart/2005/8/layout/list1"/>
    <dgm:cxn modelId="{2E590FFE-6D0F-449C-A55A-ECE0DCA74ADB}" type="presParOf" srcId="{7DF31B4B-1B50-408E-AB71-D9EF201682E7}" destId="{FDF7C800-1490-475E-AEA4-0382E2106F5C}" srcOrd="3" destOrd="0" presId="urn:microsoft.com/office/officeart/2005/8/layout/list1"/>
    <dgm:cxn modelId="{772EA513-EE37-48FB-B01E-AFF1E31ED67F}" type="presParOf" srcId="{7DF31B4B-1B50-408E-AB71-D9EF201682E7}" destId="{CE05C58C-67AE-45CF-B50F-BA6F717D8E6B}" srcOrd="4" destOrd="0" presId="urn:microsoft.com/office/officeart/2005/8/layout/list1"/>
    <dgm:cxn modelId="{4A36AAAC-05B9-45BA-BDFB-1054DF07809A}" type="presParOf" srcId="{CE05C58C-67AE-45CF-B50F-BA6F717D8E6B}" destId="{E33A61A3-D147-477A-A566-A90A860D7B01}" srcOrd="0" destOrd="0" presId="urn:microsoft.com/office/officeart/2005/8/layout/list1"/>
    <dgm:cxn modelId="{49BC5F90-B59C-406B-B5B8-A6EEFF74D9E3}" type="presParOf" srcId="{CE05C58C-67AE-45CF-B50F-BA6F717D8E6B}" destId="{75A8835E-F558-4E31-9E7D-ADB678BA3409}" srcOrd="1" destOrd="0" presId="urn:microsoft.com/office/officeart/2005/8/layout/list1"/>
    <dgm:cxn modelId="{40F4C567-05DC-4086-96FD-EF8C1219DB6E}" type="presParOf" srcId="{7DF31B4B-1B50-408E-AB71-D9EF201682E7}" destId="{C5050C75-9E48-43A3-9371-667577C6C556}" srcOrd="5" destOrd="0" presId="urn:microsoft.com/office/officeart/2005/8/layout/list1"/>
    <dgm:cxn modelId="{EE28B82D-6716-472D-BAA7-BC8F323675BB}" type="presParOf" srcId="{7DF31B4B-1B50-408E-AB71-D9EF201682E7}" destId="{5A316109-2A53-42A9-BCE0-51F0D4952F9E}" srcOrd="6" destOrd="0" presId="urn:microsoft.com/office/officeart/2005/8/layout/list1"/>
    <dgm:cxn modelId="{D20EC8CD-E514-42AC-9F02-75F97F8478AA}" type="presParOf" srcId="{7DF31B4B-1B50-408E-AB71-D9EF201682E7}" destId="{B9EC2D21-B8FB-415A-ACBF-BA5F714FF093}" srcOrd="7" destOrd="0" presId="urn:microsoft.com/office/officeart/2005/8/layout/list1"/>
    <dgm:cxn modelId="{B6617F55-622A-4729-8446-BD73F54F02C7}" type="presParOf" srcId="{7DF31B4B-1B50-408E-AB71-D9EF201682E7}" destId="{3A3620B8-9886-4AC8-AE28-266D7179C5EA}" srcOrd="8" destOrd="0" presId="urn:microsoft.com/office/officeart/2005/8/layout/list1"/>
    <dgm:cxn modelId="{3B968CE1-3659-4161-9229-E4939A80169D}" type="presParOf" srcId="{3A3620B8-9886-4AC8-AE28-266D7179C5EA}" destId="{6142FFE8-1F06-45A1-B187-F3D02A09A2AB}" srcOrd="0" destOrd="0" presId="urn:microsoft.com/office/officeart/2005/8/layout/list1"/>
    <dgm:cxn modelId="{CACBCD53-2BBF-49BA-86DC-1D412CE71487}" type="presParOf" srcId="{3A3620B8-9886-4AC8-AE28-266D7179C5EA}" destId="{F216D61C-61C1-4B7B-B6C1-7A1AAFC093D1}" srcOrd="1" destOrd="0" presId="urn:microsoft.com/office/officeart/2005/8/layout/list1"/>
    <dgm:cxn modelId="{89DC1CA3-2504-4F74-82C1-7CFD9461C5BC}" type="presParOf" srcId="{7DF31B4B-1B50-408E-AB71-D9EF201682E7}" destId="{73EE25B8-5039-4370-A40B-441970A54B73}" srcOrd="9" destOrd="0" presId="urn:microsoft.com/office/officeart/2005/8/layout/list1"/>
    <dgm:cxn modelId="{56DB576E-F6E4-4A2F-8A38-17F58589FE88}" type="presParOf" srcId="{7DF31B4B-1B50-408E-AB71-D9EF201682E7}" destId="{BB534B87-E158-4598-AF93-E351DDDDA0A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D0139-946C-402B-975E-FD3D79E37BF7}">
      <dsp:nvSpPr>
        <dsp:cNvPr id="0" name=""/>
        <dsp:cNvSpPr/>
      </dsp:nvSpPr>
      <dsp:spPr>
        <a:xfrm>
          <a:off x="0" y="675997"/>
          <a:ext cx="6383102" cy="105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7BFBB8-C7E7-498F-A2EA-FD84F9B3E53E}">
      <dsp:nvSpPr>
        <dsp:cNvPr id="0" name=""/>
        <dsp:cNvSpPr/>
      </dsp:nvSpPr>
      <dsp:spPr>
        <a:xfrm>
          <a:off x="319155" y="56077"/>
          <a:ext cx="4468171" cy="123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6" tIns="0" rIns="168886" bIns="0" numCol="1" spcCol="1270" anchor="ctr" anchorCtr="0">
          <a:noAutofit/>
        </a:bodyPr>
        <a:lstStyle/>
        <a:p>
          <a:pPr marL="0" lvl="0" indent="0" algn="l" defTabSz="1866900">
            <a:lnSpc>
              <a:spcPct val="90000"/>
            </a:lnSpc>
            <a:spcBef>
              <a:spcPct val="0"/>
            </a:spcBef>
            <a:spcAft>
              <a:spcPct val="35000"/>
            </a:spcAft>
            <a:buNone/>
          </a:pPr>
          <a:r>
            <a:rPr lang="en-GB" sz="4200" kern="1200" dirty="0"/>
            <a:t>Lack of budget</a:t>
          </a:r>
          <a:endParaRPr lang="en-US" sz="4200" kern="1200" dirty="0"/>
        </a:p>
      </dsp:txBody>
      <dsp:txXfrm>
        <a:off x="379679" y="116601"/>
        <a:ext cx="4347123" cy="1118792"/>
      </dsp:txXfrm>
    </dsp:sp>
    <dsp:sp modelId="{5A316109-2A53-42A9-BCE0-51F0D4952F9E}">
      <dsp:nvSpPr>
        <dsp:cNvPr id="0" name=""/>
        <dsp:cNvSpPr/>
      </dsp:nvSpPr>
      <dsp:spPr>
        <a:xfrm>
          <a:off x="0" y="2581118"/>
          <a:ext cx="6383102" cy="105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A8835E-F558-4E31-9E7D-ADB678BA3409}">
      <dsp:nvSpPr>
        <dsp:cNvPr id="0" name=""/>
        <dsp:cNvSpPr/>
      </dsp:nvSpPr>
      <dsp:spPr>
        <a:xfrm>
          <a:off x="319155" y="1961197"/>
          <a:ext cx="4468171" cy="1239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6" tIns="0" rIns="168886" bIns="0" numCol="1" spcCol="1270" anchor="ctr" anchorCtr="0">
          <a:noAutofit/>
        </a:bodyPr>
        <a:lstStyle/>
        <a:p>
          <a:pPr marL="0" lvl="0" indent="0" algn="l" defTabSz="1866900">
            <a:lnSpc>
              <a:spcPct val="90000"/>
            </a:lnSpc>
            <a:spcBef>
              <a:spcPct val="0"/>
            </a:spcBef>
            <a:spcAft>
              <a:spcPct val="35000"/>
            </a:spcAft>
            <a:buNone/>
          </a:pPr>
          <a:r>
            <a:rPr lang="en-GB" sz="4200" kern="1200"/>
            <a:t>Lack of support</a:t>
          </a:r>
          <a:endParaRPr lang="en-US" sz="4200" kern="1200"/>
        </a:p>
      </dsp:txBody>
      <dsp:txXfrm>
        <a:off x="379679" y="2021721"/>
        <a:ext cx="4347123" cy="1118792"/>
      </dsp:txXfrm>
    </dsp:sp>
    <dsp:sp modelId="{BB534B87-E158-4598-AF93-E351DDDDA0A6}">
      <dsp:nvSpPr>
        <dsp:cNvPr id="0" name=""/>
        <dsp:cNvSpPr/>
      </dsp:nvSpPr>
      <dsp:spPr>
        <a:xfrm>
          <a:off x="0" y="4486238"/>
          <a:ext cx="6383102" cy="105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16D61C-61C1-4B7B-B6C1-7A1AAFC093D1}">
      <dsp:nvSpPr>
        <dsp:cNvPr id="0" name=""/>
        <dsp:cNvSpPr/>
      </dsp:nvSpPr>
      <dsp:spPr>
        <a:xfrm>
          <a:off x="319155" y="3866318"/>
          <a:ext cx="4468171" cy="1239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886" tIns="0" rIns="168886" bIns="0" numCol="1" spcCol="1270" anchor="ctr" anchorCtr="0">
          <a:noAutofit/>
        </a:bodyPr>
        <a:lstStyle/>
        <a:p>
          <a:pPr marL="0" lvl="0" indent="0" algn="l" defTabSz="1866900">
            <a:lnSpc>
              <a:spcPct val="90000"/>
            </a:lnSpc>
            <a:spcBef>
              <a:spcPct val="0"/>
            </a:spcBef>
            <a:spcAft>
              <a:spcPct val="35000"/>
            </a:spcAft>
            <a:buNone/>
          </a:pPr>
          <a:r>
            <a:rPr lang="en-GB" sz="4200" kern="1200"/>
            <a:t>Lack of Tools</a:t>
          </a:r>
          <a:endParaRPr lang="en-US" sz="4200" kern="1200"/>
        </a:p>
      </dsp:txBody>
      <dsp:txXfrm>
        <a:off x="379679" y="3926842"/>
        <a:ext cx="4347123" cy="111879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9EA165-E32C-4C32-9942-F1AC58A993B3}" type="datetimeFigureOut">
              <a:rPr lang="en-GB" smtClean="0"/>
              <a:t>14/02/2023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5152AE-1952-4CEE-93CB-E0D4165E10F2}" type="slidenum">
              <a:rPr lang="en-GB" smtClean="0"/>
              <a:t>‹#›</a:t>
            </a:fld>
            <a:endParaRPr lang="en-GB"/>
          </a:p>
        </p:txBody>
      </p:sp>
    </p:spTree>
    <p:extLst>
      <p:ext uri="{BB962C8B-B14F-4D97-AF65-F5344CB8AC3E}">
        <p14:creationId xmlns:p14="http://schemas.microsoft.com/office/powerpoint/2010/main" val="1187093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groups…match the description of each generation with the generation name. First to do it correctly wins a prize!</a:t>
            </a:r>
          </a:p>
        </p:txBody>
      </p:sp>
      <p:sp>
        <p:nvSpPr>
          <p:cNvPr id="4" name="Slide Number Placeholder 3"/>
          <p:cNvSpPr>
            <a:spLocks noGrp="1"/>
          </p:cNvSpPr>
          <p:nvPr>
            <p:ph type="sldNum" sz="quarter" idx="5"/>
          </p:nvPr>
        </p:nvSpPr>
        <p:spPr/>
        <p:txBody>
          <a:bodyPr/>
          <a:lstStyle/>
          <a:p>
            <a:fld id="{295152AE-1952-4CEE-93CB-E0D4165E10F2}" type="slidenum">
              <a:rPr lang="en-GB" smtClean="0"/>
              <a:t>17</a:t>
            </a:fld>
            <a:endParaRPr lang="en-GB"/>
          </a:p>
        </p:txBody>
      </p:sp>
    </p:spTree>
    <p:extLst>
      <p:ext uri="{BB962C8B-B14F-4D97-AF65-F5344CB8AC3E}">
        <p14:creationId xmlns:p14="http://schemas.microsoft.com/office/powerpoint/2010/main" val="253627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32980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88019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81695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82194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54030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54342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93422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61529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30072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10129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68461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59838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8217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1371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577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3812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86113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0657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78955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988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447470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6626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2/14/2023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161612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2/14/2023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779935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hyperlink" Target="https://www.mckinsey.com/~/media/mckinsey/business%20functions/organization/our%20insights/delivering%20through%20diversity/delivering-through-diversity_full-report.ashx"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hyperlink" Target="https://www.lboro.ac.uk/services/hr/equality-diversity/legal-requirements/"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0.xml"/><Relationship Id="rId1" Type="http://schemas.openxmlformats.org/officeDocument/2006/relationships/video" Target="https://www.youtube.com/embed/CKT0JPUhSmc?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ED3E28F-E990-4EB1-BDE1-DEF2B7F98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9EE81532-D91D-0A1D-969C-BB2283630E0A}"/>
              </a:ext>
            </a:extLst>
          </p:cNvPr>
          <p:cNvPicPr>
            <a:picLocks noChangeAspect="1"/>
          </p:cNvPicPr>
          <p:nvPr/>
        </p:nvPicPr>
        <p:blipFill rotWithShape="1">
          <a:blip r:embed="rId2"/>
          <a:srcRect t="21013"/>
          <a:stretch/>
        </p:blipFill>
        <p:spPr>
          <a:xfrm>
            <a:off x="20" y="1"/>
            <a:ext cx="12191980" cy="6861458"/>
          </a:xfrm>
          <a:prstGeom prst="rect">
            <a:avLst/>
          </a:prstGeom>
        </p:spPr>
      </p:pic>
      <p:sp>
        <p:nvSpPr>
          <p:cNvPr id="11" name="Freeform: Shape 10">
            <a:extLst>
              <a:ext uri="{FF2B5EF4-FFF2-40B4-BE49-F238E27FC236}">
                <a16:creationId xmlns:a16="http://schemas.microsoft.com/office/drawing/2014/main" id="{F5CA07C1-041F-475C-9FC6-2E431653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022" y="343112"/>
            <a:ext cx="5737538"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2749E47-91E3-4256-A517-9E7E684EB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79" y="312630"/>
            <a:ext cx="5737538"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9AD22866-F077-162A-F7BB-6A3651852850}"/>
              </a:ext>
            </a:extLst>
          </p:cNvPr>
          <p:cNvSpPr>
            <a:spLocks noGrp="1"/>
          </p:cNvSpPr>
          <p:nvPr>
            <p:ph type="ctrTitle"/>
          </p:nvPr>
        </p:nvSpPr>
        <p:spPr>
          <a:xfrm>
            <a:off x="909965" y="613455"/>
            <a:ext cx="4628759" cy="2083242"/>
          </a:xfrm>
        </p:spPr>
        <p:txBody>
          <a:bodyPr>
            <a:normAutofit/>
          </a:bodyPr>
          <a:lstStyle/>
          <a:p>
            <a:r>
              <a:rPr lang="en-GB" dirty="0"/>
              <a:t>Leading and Developing People</a:t>
            </a:r>
          </a:p>
        </p:txBody>
      </p:sp>
      <p:sp>
        <p:nvSpPr>
          <p:cNvPr id="15" name="Freeform: Shape 14">
            <a:extLst>
              <a:ext uri="{FF2B5EF4-FFF2-40B4-BE49-F238E27FC236}">
                <a16:creationId xmlns:a16="http://schemas.microsoft.com/office/drawing/2014/main" id="{5A54E502-E41E-47D5-8AB9-683E3D3EE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4884" flipH="1">
            <a:off x="5645898" y="25325"/>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solidFill>
            <a:schemeClr val="bg2">
              <a:lumMod val="9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58E9115-8DA5-921B-D3CB-BED358BA0BE2}"/>
              </a:ext>
            </a:extLst>
          </p:cNvPr>
          <p:cNvSpPr>
            <a:spLocks noGrp="1"/>
          </p:cNvSpPr>
          <p:nvPr>
            <p:ph type="subTitle" idx="1"/>
          </p:nvPr>
        </p:nvSpPr>
        <p:spPr>
          <a:xfrm>
            <a:off x="5876998" y="618510"/>
            <a:ext cx="3397611" cy="1256326"/>
          </a:xfrm>
        </p:spPr>
        <p:txBody>
          <a:bodyPr>
            <a:normAutofit/>
          </a:bodyPr>
          <a:lstStyle/>
          <a:p>
            <a:pPr algn="ctr"/>
            <a:r>
              <a:rPr lang="en-GB" dirty="0"/>
              <a:t>BMBM6012</a:t>
            </a:r>
          </a:p>
          <a:p>
            <a:pPr algn="ctr"/>
            <a:r>
              <a:rPr lang="en-GB" dirty="0"/>
              <a:t>Laura James </a:t>
            </a:r>
          </a:p>
        </p:txBody>
      </p:sp>
      <p:sp>
        <p:nvSpPr>
          <p:cNvPr id="17" name="Freeform: Shape 16">
            <a:extLst>
              <a:ext uri="{FF2B5EF4-FFF2-40B4-BE49-F238E27FC236}">
                <a16:creationId xmlns:a16="http://schemas.microsoft.com/office/drawing/2014/main" id="{3FCBF8AE-1318-4240-B3C3-A276ADFA5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4884" flipH="1">
            <a:off x="5612130" y="-2961"/>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66883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25" name="Rectangle 24">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D253E-D511-4640-0569-C5E0A1506A59}"/>
              </a:ext>
            </a:extLst>
          </p:cNvPr>
          <p:cNvSpPr>
            <a:spLocks noGrp="1"/>
          </p:cNvSpPr>
          <p:nvPr>
            <p:ph type="title"/>
          </p:nvPr>
        </p:nvSpPr>
        <p:spPr>
          <a:xfrm>
            <a:off x="766940" y="4670830"/>
            <a:ext cx="10658121" cy="985152"/>
          </a:xfrm>
        </p:spPr>
        <p:txBody>
          <a:bodyPr vert="horz" lIns="91440" tIns="45720" rIns="91440" bIns="45720" rtlCol="0" anchor="b">
            <a:normAutofit/>
          </a:bodyPr>
          <a:lstStyle/>
          <a:p>
            <a:r>
              <a:rPr lang="en-US" dirty="0"/>
              <a:t>Contemporary leadership and DEVELOPMENT ISSUES</a:t>
            </a:r>
            <a:endParaRPr lang="en-US"/>
          </a:p>
        </p:txBody>
      </p:sp>
      <p:sp>
        <p:nvSpPr>
          <p:cNvPr id="27" name="Freeform: Shape 26">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Video 3">
            <a:extLst>
              <a:ext uri="{FF2B5EF4-FFF2-40B4-BE49-F238E27FC236}">
                <a16:creationId xmlns:a16="http://schemas.microsoft.com/office/drawing/2014/main" id="{932B2488-6C7F-0A93-CFF7-F91AD9C005D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179024" y="479603"/>
            <a:ext cx="5854445" cy="3283773"/>
          </a:xfrm>
          <a:prstGeom prst="rect">
            <a:avLst/>
          </a:prstGeom>
        </p:spPr>
      </p:pic>
    </p:spTree>
    <p:extLst>
      <p:ext uri="{BB962C8B-B14F-4D97-AF65-F5344CB8AC3E}">
        <p14:creationId xmlns:p14="http://schemas.microsoft.com/office/powerpoint/2010/main" val="138147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A4579-AE53-4888-6443-68AF1F2F8121}"/>
              </a:ext>
            </a:extLst>
          </p:cNvPr>
          <p:cNvSpPr>
            <a:spLocks noGrp="1"/>
          </p:cNvSpPr>
          <p:nvPr>
            <p:ph type="title"/>
          </p:nvPr>
        </p:nvSpPr>
        <p:spPr/>
        <p:txBody>
          <a:bodyPr/>
          <a:lstStyle/>
          <a:p>
            <a:r>
              <a:rPr lang="en-GB" dirty="0"/>
              <a:t>Firstly…let’s go back to last week…</a:t>
            </a:r>
          </a:p>
        </p:txBody>
      </p:sp>
      <p:sp>
        <p:nvSpPr>
          <p:cNvPr id="4" name="TextBox 3">
            <a:extLst>
              <a:ext uri="{FF2B5EF4-FFF2-40B4-BE49-F238E27FC236}">
                <a16:creationId xmlns:a16="http://schemas.microsoft.com/office/drawing/2014/main" id="{C99AD984-DB33-6547-AA7C-B78D236931BA}"/>
              </a:ext>
            </a:extLst>
          </p:cNvPr>
          <p:cNvSpPr txBox="1"/>
          <p:nvPr/>
        </p:nvSpPr>
        <p:spPr>
          <a:xfrm>
            <a:off x="1174459" y="1972340"/>
            <a:ext cx="9996817" cy="1938992"/>
          </a:xfrm>
          <a:prstGeom prst="rect">
            <a:avLst/>
          </a:prstGeom>
          <a:noFill/>
        </p:spPr>
        <p:txBody>
          <a:bodyPr wrap="square" rtlCol="0">
            <a:spAutoFit/>
          </a:bodyPr>
          <a:lstStyle/>
          <a:p>
            <a:r>
              <a:rPr lang="en-GB" sz="3000" dirty="0"/>
              <a:t>Last week you were asked to look at different Leadership Models and to come prepared to debate at the beginning of today’s lecture.</a:t>
            </a:r>
          </a:p>
          <a:p>
            <a:endParaRPr lang="en-GB" sz="3000" dirty="0"/>
          </a:p>
          <a:p>
            <a:r>
              <a:rPr lang="en-GB" sz="3000" dirty="0"/>
              <a:t>Let’s do it!</a:t>
            </a:r>
          </a:p>
        </p:txBody>
      </p:sp>
    </p:spTree>
    <p:extLst>
      <p:ext uri="{BB962C8B-B14F-4D97-AF65-F5344CB8AC3E}">
        <p14:creationId xmlns:p14="http://schemas.microsoft.com/office/powerpoint/2010/main" val="1190748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3647" y="554153"/>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98D75AE-53DC-C4B5-2BC9-281C52F493F6}"/>
              </a:ext>
            </a:extLst>
          </p:cNvPr>
          <p:cNvSpPr>
            <a:spLocks noGrp="1"/>
          </p:cNvSpPr>
          <p:nvPr>
            <p:ph type="title"/>
          </p:nvPr>
        </p:nvSpPr>
        <p:spPr>
          <a:xfrm>
            <a:off x="2457805" y="1289766"/>
            <a:ext cx="2738325" cy="4270963"/>
          </a:xfrm>
        </p:spPr>
        <p:txBody>
          <a:bodyPr vert="horz" lIns="91440" tIns="45720" rIns="91440" bIns="45720" rtlCol="0" anchor="ctr">
            <a:normAutofit/>
          </a:bodyPr>
          <a:lstStyle/>
          <a:p>
            <a:pPr algn="ctr"/>
            <a:r>
              <a:rPr lang="en-US" sz="4900">
                <a:solidFill>
                  <a:srgbClr val="FFFFFF"/>
                </a:solidFill>
              </a:rPr>
              <a:t>Class Debate!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6620" y="374395"/>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defTabSz="457200"/>
            <a:endParaRPr lang="en-US">
              <a:solidFill>
                <a:prstClr val="black"/>
              </a:solidFill>
              <a:latin typeface="Calibri" panose="020F0502020204030204"/>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36582" y="1084508"/>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defTabSz="457200"/>
            <a:endParaRPr lang="en-US">
              <a:solidFill>
                <a:prstClr val="black"/>
              </a:solidFill>
              <a:latin typeface="Calibri" panose="020F0502020204030204"/>
            </a:endParaRPr>
          </a:p>
        </p:txBody>
      </p:sp>
      <p:sp>
        <p:nvSpPr>
          <p:cNvPr id="3" name="TextBox 2">
            <a:extLst>
              <a:ext uri="{FF2B5EF4-FFF2-40B4-BE49-F238E27FC236}">
                <a16:creationId xmlns:a16="http://schemas.microsoft.com/office/drawing/2014/main" id="{47F1E3A9-B0EA-A454-1344-DECE1A409CD9}"/>
              </a:ext>
            </a:extLst>
          </p:cNvPr>
          <p:cNvSpPr txBox="1"/>
          <p:nvPr/>
        </p:nvSpPr>
        <p:spPr>
          <a:xfrm>
            <a:off x="6246924" y="518401"/>
            <a:ext cx="3578706" cy="5837949"/>
          </a:xfrm>
          <a:prstGeom prst="rect">
            <a:avLst/>
          </a:prstGeom>
        </p:spPr>
        <p:txBody>
          <a:bodyPr vert="horz" lIns="91440" tIns="45720" rIns="91440" bIns="45720" rtlCol="0" anchor="ctr">
            <a:normAutofit/>
          </a:bodyPr>
          <a:lstStyle/>
          <a:p>
            <a:pPr algn="ctr">
              <a:lnSpc>
                <a:spcPct val="90000"/>
              </a:lnSpc>
              <a:spcAft>
                <a:spcPts val="600"/>
              </a:spcAft>
            </a:pPr>
            <a:r>
              <a:rPr lang="en-US" sz="2400" b="1" u="sng" dirty="0">
                <a:solidFill>
                  <a:prstClr val="black">
                    <a:alpha val="80000"/>
                  </a:prstClr>
                </a:solidFill>
                <a:latin typeface="Calibri" panose="020F0502020204030204"/>
              </a:rPr>
              <a:t>Transformational Leadership V’s Situational Leadership</a:t>
            </a:r>
          </a:p>
          <a:p>
            <a:pPr indent="-228600">
              <a:lnSpc>
                <a:spcPct val="90000"/>
              </a:lnSpc>
              <a:spcAft>
                <a:spcPts val="600"/>
              </a:spcAft>
              <a:buFont typeface="Arial" panose="020B0604020202020204" pitchFamily="34" charset="0"/>
              <a:buChar char="•"/>
            </a:pPr>
            <a:endParaRPr lang="en-US" sz="1700" dirty="0">
              <a:solidFill>
                <a:prstClr val="black">
                  <a:alpha val="80000"/>
                </a:prstClr>
              </a:solidFill>
              <a:latin typeface="Calibri" panose="020F0502020204030204"/>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1411"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defTabSz="457200"/>
            <a:endParaRPr lang="en-US">
              <a:solidFill>
                <a:prstClr val="black"/>
              </a:solidFill>
              <a:latin typeface="Calibri" panose="020F0502020204030204"/>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13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2980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F0A7-BE18-55F6-9CAA-EF5F316B4DAA}"/>
              </a:ext>
            </a:extLst>
          </p:cNvPr>
          <p:cNvSpPr>
            <a:spLocks noGrp="1"/>
          </p:cNvSpPr>
          <p:nvPr>
            <p:ph type="title"/>
          </p:nvPr>
        </p:nvSpPr>
        <p:spPr/>
        <p:txBody>
          <a:bodyPr/>
          <a:lstStyle/>
          <a:p>
            <a:r>
              <a:rPr lang="en-GB" dirty="0"/>
              <a:t>Now back to today’s theme…</a:t>
            </a:r>
            <a:br>
              <a:rPr lang="en-GB" dirty="0"/>
            </a:br>
            <a:br>
              <a:rPr lang="en-GB" dirty="0"/>
            </a:br>
            <a:r>
              <a:rPr lang="en-GB" dirty="0"/>
              <a:t>contemporary leadership and development issues</a:t>
            </a:r>
          </a:p>
        </p:txBody>
      </p:sp>
    </p:spTree>
    <p:extLst>
      <p:ext uri="{BB962C8B-B14F-4D97-AF65-F5344CB8AC3E}">
        <p14:creationId xmlns:p14="http://schemas.microsoft.com/office/powerpoint/2010/main" val="343744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50A218BB-CDEC-45B2-A060-8951952D9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alls and blocks">
            <a:extLst>
              <a:ext uri="{FF2B5EF4-FFF2-40B4-BE49-F238E27FC236}">
                <a16:creationId xmlns:a16="http://schemas.microsoft.com/office/drawing/2014/main" id="{AC50F4EB-46BE-50DF-AD07-FE7FC9976785}"/>
              </a:ext>
            </a:extLst>
          </p:cNvPr>
          <p:cNvPicPr>
            <a:picLocks noChangeAspect="1"/>
          </p:cNvPicPr>
          <p:nvPr/>
        </p:nvPicPr>
        <p:blipFill rotWithShape="1">
          <a:blip r:embed="rId2"/>
          <a:srcRect t="15730"/>
          <a:stretch/>
        </p:blipFill>
        <p:spPr>
          <a:xfrm>
            <a:off x="20" y="10"/>
            <a:ext cx="12191981" cy="6857990"/>
          </a:xfrm>
          <a:prstGeom prst="rect">
            <a:avLst/>
          </a:prstGeom>
        </p:spPr>
      </p:pic>
      <p:sp>
        <p:nvSpPr>
          <p:cNvPr id="15" name="Freeform: Shape 14">
            <a:extLst>
              <a:ext uri="{FF2B5EF4-FFF2-40B4-BE49-F238E27FC236}">
                <a16:creationId xmlns:a16="http://schemas.microsoft.com/office/drawing/2014/main" id="{E576C146-A316-4B29-B239-3B35E924F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0428" y="279144"/>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581F69C-FDF3-7941-21FF-0EB77ABF6A56}"/>
              </a:ext>
            </a:extLst>
          </p:cNvPr>
          <p:cNvSpPr>
            <a:spLocks noGrp="1"/>
          </p:cNvSpPr>
          <p:nvPr>
            <p:ph type="title"/>
          </p:nvPr>
        </p:nvSpPr>
        <p:spPr>
          <a:xfrm>
            <a:off x="972325" y="719118"/>
            <a:ext cx="5444281" cy="1034619"/>
          </a:xfrm>
        </p:spPr>
        <p:txBody>
          <a:bodyPr vert="horz" lIns="91440" tIns="45720" rIns="91440" bIns="45720" rtlCol="0" anchor="b">
            <a:normAutofit/>
          </a:bodyPr>
          <a:lstStyle/>
          <a:p>
            <a:pPr>
              <a:lnSpc>
                <a:spcPct val="90000"/>
              </a:lnSpc>
            </a:pPr>
            <a:r>
              <a:rPr lang="en-US" sz="3400"/>
              <a:t>Contemporary leadership and development issues</a:t>
            </a:r>
          </a:p>
        </p:txBody>
      </p:sp>
      <p:sp>
        <p:nvSpPr>
          <p:cNvPr id="3" name="Text Placeholder 2">
            <a:extLst>
              <a:ext uri="{FF2B5EF4-FFF2-40B4-BE49-F238E27FC236}">
                <a16:creationId xmlns:a16="http://schemas.microsoft.com/office/drawing/2014/main" id="{DDF1C367-C5CE-E253-3A4E-5DB18260B248}"/>
              </a:ext>
            </a:extLst>
          </p:cNvPr>
          <p:cNvSpPr>
            <a:spLocks noGrp="1"/>
          </p:cNvSpPr>
          <p:nvPr>
            <p:ph type="body" idx="1"/>
          </p:nvPr>
        </p:nvSpPr>
        <p:spPr>
          <a:xfrm>
            <a:off x="990214" y="1776708"/>
            <a:ext cx="5355995" cy="563883"/>
          </a:xfrm>
        </p:spPr>
        <p:txBody>
          <a:bodyPr vert="horz" lIns="91440" tIns="45720" rIns="91440" bIns="45720" rtlCol="0" anchor="ctr">
            <a:normAutofit/>
          </a:bodyPr>
          <a:lstStyle/>
          <a:p>
            <a:pPr>
              <a:lnSpc>
                <a:spcPct val="90000"/>
              </a:lnSpc>
            </a:pPr>
            <a:r>
              <a:rPr lang="en-US" sz="3200" dirty="0">
                <a:solidFill>
                  <a:schemeClr val="tx1"/>
                </a:solidFill>
              </a:rPr>
              <a:t>BRAINSTORM!</a:t>
            </a:r>
          </a:p>
        </p:txBody>
      </p:sp>
      <p:sp>
        <p:nvSpPr>
          <p:cNvPr id="17" name="Freeform: Shape 16">
            <a:extLst>
              <a:ext uri="{FF2B5EF4-FFF2-40B4-BE49-F238E27FC236}">
                <a16:creationId xmlns:a16="http://schemas.microsoft.com/office/drawing/2014/main" id="{47DF6756-7C2C-4660-B4F2-4287331DC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1609" y="250115"/>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061787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033" name="Freeform: Shape 103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035" name="Rectangle 1034">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ultural Diversity in the Classroom | GoGuardian">
            <a:extLst>
              <a:ext uri="{FF2B5EF4-FFF2-40B4-BE49-F238E27FC236}">
                <a16:creationId xmlns:a16="http://schemas.microsoft.com/office/drawing/2014/main" id="{550D2827-4830-DDF9-035B-126D199A6B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86" r="5824" b="-1"/>
          <a:stretch/>
        </p:blipFill>
        <p:spPr bwMode="auto">
          <a:xfrm>
            <a:off x="4442492" y="393121"/>
            <a:ext cx="7281673" cy="5884760"/>
          </a:xfrm>
          <a:custGeom>
            <a:avLst/>
            <a:gdLst/>
            <a:ahLst/>
            <a:cxnLst/>
            <a:rect l="l" t="t" r="r" b="b"/>
            <a:pathLst>
              <a:path w="7441204" h="6013687">
                <a:moveTo>
                  <a:pt x="521773" y="33"/>
                </a:moveTo>
                <a:cubicBezTo>
                  <a:pt x="691085" y="398"/>
                  <a:pt x="903236" y="3814"/>
                  <a:pt x="1092688" y="8577"/>
                </a:cubicBezTo>
                <a:lnTo>
                  <a:pt x="6484220" y="37240"/>
                </a:lnTo>
                <a:lnTo>
                  <a:pt x="7441204" y="64264"/>
                </a:lnTo>
                <a:lnTo>
                  <a:pt x="7441204" y="5983295"/>
                </a:lnTo>
                <a:lnTo>
                  <a:pt x="7288194" y="5982896"/>
                </a:lnTo>
                <a:cubicBezTo>
                  <a:pt x="5457820" y="5980096"/>
                  <a:pt x="2920476" y="6013687"/>
                  <a:pt x="1210410" y="6013687"/>
                </a:cubicBezTo>
                <a:cubicBezTo>
                  <a:pt x="725939" y="5985023"/>
                  <a:pt x="379887" y="6013688"/>
                  <a:pt x="47679" y="5985023"/>
                </a:cubicBezTo>
                <a:cubicBezTo>
                  <a:pt x="-53829" y="4045425"/>
                  <a:pt x="24608" y="1346230"/>
                  <a:pt x="116889" y="123233"/>
                </a:cubicBezTo>
                <a:cubicBezTo>
                  <a:pt x="124824" y="-27018"/>
                  <a:pt x="118248" y="22145"/>
                  <a:pt x="277431" y="3036"/>
                </a:cubicBezTo>
                <a:cubicBezTo>
                  <a:pt x="334020" y="692"/>
                  <a:pt x="420186" y="-187"/>
                  <a:pt x="521773" y="33"/>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7470" y="403281"/>
            <a:ext cx="7281672" cy="588475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631CD342-6DAC-49CD-BD8C-EC611F34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7363" y="1029432"/>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solidFill>
            <a:schemeClr val="bg1"/>
          </a:solidFill>
          <a:ln w="19050"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9643" y="968193"/>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3460750C-46F3-1C41-4D9C-D28A503FE045}"/>
              </a:ext>
            </a:extLst>
          </p:cNvPr>
          <p:cNvSpPr>
            <a:spLocks noGrp="1"/>
          </p:cNvSpPr>
          <p:nvPr>
            <p:ph type="title"/>
          </p:nvPr>
        </p:nvSpPr>
        <p:spPr>
          <a:xfrm>
            <a:off x="974392" y="1421217"/>
            <a:ext cx="3845432" cy="2795184"/>
          </a:xfrm>
        </p:spPr>
        <p:txBody>
          <a:bodyPr vert="horz" lIns="91440" tIns="45720" rIns="91440" bIns="45720" rtlCol="0" anchor="ctr">
            <a:normAutofit/>
          </a:bodyPr>
          <a:lstStyle/>
          <a:p>
            <a:r>
              <a:rPr lang="en-US" sz="4800"/>
              <a:t>diversity</a:t>
            </a:r>
          </a:p>
        </p:txBody>
      </p:sp>
    </p:spTree>
    <p:extLst>
      <p:ext uri="{BB962C8B-B14F-4D97-AF65-F5344CB8AC3E}">
        <p14:creationId xmlns:p14="http://schemas.microsoft.com/office/powerpoint/2010/main" val="563025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Diversity in leadership: Why it matters and what you can do - Workable">
            <a:extLst>
              <a:ext uri="{FF2B5EF4-FFF2-40B4-BE49-F238E27FC236}">
                <a16:creationId xmlns:a16="http://schemas.microsoft.com/office/drawing/2014/main" id="{4DE5B586-2C4F-DF72-22F3-89FA92821C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109" y="230098"/>
            <a:ext cx="3927540" cy="6397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855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421DF0-9E1A-F70E-7A68-8791EE9F968A}"/>
              </a:ext>
            </a:extLst>
          </p:cNvPr>
          <p:cNvSpPr>
            <a:spLocks noGrp="1"/>
          </p:cNvSpPr>
          <p:nvPr>
            <p:ph type="title"/>
          </p:nvPr>
        </p:nvSpPr>
        <p:spPr/>
        <p:txBody>
          <a:bodyPr/>
          <a:lstStyle/>
          <a:p>
            <a:r>
              <a:rPr lang="en-GB" dirty="0"/>
              <a:t>Why is diversity important in leadership?</a:t>
            </a:r>
          </a:p>
        </p:txBody>
      </p:sp>
      <p:sp>
        <p:nvSpPr>
          <p:cNvPr id="6" name="TextBox 5">
            <a:extLst>
              <a:ext uri="{FF2B5EF4-FFF2-40B4-BE49-F238E27FC236}">
                <a16:creationId xmlns:a16="http://schemas.microsoft.com/office/drawing/2014/main" id="{F75CF6A8-A00A-CB1D-3CA9-1501B86197A7}"/>
              </a:ext>
            </a:extLst>
          </p:cNvPr>
          <p:cNvSpPr txBox="1"/>
          <p:nvPr/>
        </p:nvSpPr>
        <p:spPr>
          <a:xfrm>
            <a:off x="1216405" y="1972340"/>
            <a:ext cx="10226178" cy="3970318"/>
          </a:xfrm>
          <a:prstGeom prst="rect">
            <a:avLst/>
          </a:prstGeom>
          <a:noFill/>
        </p:spPr>
        <p:txBody>
          <a:bodyPr wrap="square">
            <a:spAutoFit/>
          </a:bodyPr>
          <a:lstStyle/>
          <a:p>
            <a:pPr marL="342900" indent="-342900">
              <a:buAutoNum type="arabicPeriod"/>
            </a:pPr>
            <a:r>
              <a:rPr lang="en-GB" b="1" i="0" dirty="0">
                <a:solidFill>
                  <a:srgbClr val="333333"/>
                </a:solidFill>
                <a:effectLst/>
                <a:latin typeface="Georgia" panose="02040502050405020303" pitchFamily="18" charset="0"/>
              </a:rPr>
              <a:t>Greater Depth And Breadth Of Experience And Perspective </a:t>
            </a:r>
          </a:p>
          <a:p>
            <a:pPr marL="342900" indent="-342900">
              <a:buAutoNum type="arabicPeriod"/>
            </a:pPr>
            <a:r>
              <a:rPr lang="en-GB" b="1" i="0" dirty="0">
                <a:solidFill>
                  <a:srgbClr val="333333"/>
                </a:solidFill>
                <a:effectLst/>
                <a:latin typeface="Georgia" panose="02040502050405020303" pitchFamily="18" charset="0"/>
              </a:rPr>
              <a:t>A Higher Chance Of Seeing Positive Change  </a:t>
            </a:r>
          </a:p>
          <a:p>
            <a:pPr marL="342900" indent="-342900">
              <a:buAutoNum type="arabicPeriod"/>
            </a:pPr>
            <a:r>
              <a:rPr lang="en-GB" b="1" i="0" dirty="0">
                <a:solidFill>
                  <a:srgbClr val="333333"/>
                </a:solidFill>
                <a:effectLst/>
                <a:latin typeface="Georgia" panose="02040502050405020303" pitchFamily="18" charset="0"/>
              </a:rPr>
              <a:t>Increased Awareness</a:t>
            </a:r>
          </a:p>
          <a:p>
            <a:pPr marL="342900" indent="-342900">
              <a:buAutoNum type="arabicPeriod"/>
            </a:pPr>
            <a:r>
              <a:rPr lang="en-GB" b="1" i="0" dirty="0">
                <a:solidFill>
                  <a:srgbClr val="333333"/>
                </a:solidFill>
                <a:effectLst/>
                <a:latin typeface="Georgia" panose="02040502050405020303" pitchFamily="18" charset="0"/>
              </a:rPr>
              <a:t> New Opportunities</a:t>
            </a:r>
            <a:endParaRPr lang="en-GB" b="1" dirty="0">
              <a:solidFill>
                <a:srgbClr val="333333"/>
              </a:solidFill>
              <a:latin typeface="Georgia" panose="02040502050405020303" pitchFamily="18" charset="0"/>
            </a:endParaRPr>
          </a:p>
          <a:p>
            <a:pPr marL="342900" indent="-342900">
              <a:buAutoNum type="arabicPeriod"/>
            </a:pPr>
            <a:r>
              <a:rPr lang="en-GB" b="1" i="0" dirty="0">
                <a:solidFill>
                  <a:srgbClr val="333333"/>
                </a:solidFill>
                <a:effectLst/>
                <a:latin typeface="Georgia" panose="02040502050405020303" pitchFamily="18" charset="0"/>
              </a:rPr>
              <a:t>Unique And Inclusive Decisions</a:t>
            </a:r>
          </a:p>
          <a:p>
            <a:pPr marL="342900" indent="-342900">
              <a:buAutoNum type="arabicPeriod"/>
            </a:pPr>
            <a:r>
              <a:rPr lang="en-GB" b="1" i="0" dirty="0">
                <a:solidFill>
                  <a:srgbClr val="333333"/>
                </a:solidFill>
                <a:effectLst/>
                <a:latin typeface="Georgia" panose="02040502050405020303" pitchFamily="18" charset="0"/>
              </a:rPr>
              <a:t>The Ability To Attract And Retain Top Talent</a:t>
            </a:r>
          </a:p>
          <a:p>
            <a:pPr marL="342900" indent="-342900">
              <a:buAutoNum type="arabicPeriod"/>
            </a:pPr>
            <a:r>
              <a:rPr lang="en-GB" b="1" i="0" dirty="0">
                <a:solidFill>
                  <a:srgbClr val="333333"/>
                </a:solidFill>
                <a:effectLst/>
                <a:latin typeface="Georgia" panose="02040502050405020303" pitchFamily="18" charset="0"/>
              </a:rPr>
              <a:t>Valuable Perspectives</a:t>
            </a:r>
            <a:endParaRPr lang="en-GB" b="1" dirty="0">
              <a:solidFill>
                <a:srgbClr val="333333"/>
              </a:solidFill>
              <a:latin typeface="Georgia" panose="02040502050405020303" pitchFamily="18" charset="0"/>
            </a:endParaRPr>
          </a:p>
          <a:p>
            <a:pPr marL="342900" indent="-342900">
              <a:buAutoNum type="arabicPeriod"/>
            </a:pPr>
            <a:r>
              <a:rPr lang="en-GB" b="1" i="0" dirty="0">
                <a:solidFill>
                  <a:srgbClr val="333333"/>
                </a:solidFill>
                <a:effectLst/>
                <a:latin typeface="Georgia" panose="02040502050405020303" pitchFamily="18" charset="0"/>
              </a:rPr>
              <a:t>A Sense Of Trust And Psychological Safety</a:t>
            </a:r>
          </a:p>
          <a:p>
            <a:pPr marL="342900" indent="-342900">
              <a:buAutoNum type="arabicPeriod"/>
            </a:pPr>
            <a:r>
              <a:rPr lang="en-GB" b="1" i="0" dirty="0">
                <a:solidFill>
                  <a:srgbClr val="333333"/>
                </a:solidFill>
                <a:effectLst/>
                <a:latin typeface="Georgia" panose="02040502050405020303" pitchFamily="18" charset="0"/>
              </a:rPr>
              <a:t>Maximized Learning And Continuous Transformation</a:t>
            </a:r>
            <a:endParaRPr lang="en-GB" b="1" dirty="0">
              <a:solidFill>
                <a:srgbClr val="333333"/>
              </a:solidFill>
              <a:latin typeface="Georgia" panose="02040502050405020303" pitchFamily="18" charset="0"/>
            </a:endParaRPr>
          </a:p>
          <a:p>
            <a:pPr marL="342900" indent="-342900">
              <a:buAutoNum type="arabicPeriod"/>
            </a:pPr>
            <a:r>
              <a:rPr lang="en-GB" b="1" i="0" dirty="0">
                <a:solidFill>
                  <a:srgbClr val="333333"/>
                </a:solidFill>
                <a:effectLst/>
                <a:latin typeface="Georgia" panose="02040502050405020303" pitchFamily="18" charset="0"/>
              </a:rPr>
              <a:t>Better Employee And Customer Relationships</a:t>
            </a:r>
          </a:p>
          <a:p>
            <a:pPr marL="342900" indent="-342900">
              <a:buAutoNum type="arabicPeriod"/>
            </a:pPr>
            <a:r>
              <a:rPr lang="en-GB" b="1" i="0" dirty="0">
                <a:solidFill>
                  <a:srgbClr val="333333"/>
                </a:solidFill>
                <a:effectLst/>
                <a:latin typeface="Georgia" panose="02040502050405020303" pitchFamily="18" charset="0"/>
              </a:rPr>
              <a:t>A Strong Collective Outlook</a:t>
            </a:r>
            <a:endParaRPr lang="en-GB" b="1" dirty="0">
              <a:solidFill>
                <a:srgbClr val="333333"/>
              </a:solidFill>
              <a:latin typeface="Georgia" panose="02040502050405020303" pitchFamily="18" charset="0"/>
            </a:endParaRPr>
          </a:p>
          <a:p>
            <a:pPr marL="342900" indent="-342900">
              <a:buAutoNum type="arabicPeriod"/>
            </a:pPr>
            <a:r>
              <a:rPr lang="en-GB" b="1" i="0" dirty="0">
                <a:solidFill>
                  <a:srgbClr val="333333"/>
                </a:solidFill>
                <a:effectLst/>
                <a:latin typeface="Georgia" panose="02040502050405020303" pitchFamily="18" charset="0"/>
              </a:rPr>
              <a:t>More Innovation- setting the tone for organisational culture</a:t>
            </a:r>
          </a:p>
          <a:p>
            <a:pPr marL="342900" indent="-342900">
              <a:buAutoNum type="arabicPeriod"/>
            </a:pPr>
            <a:r>
              <a:rPr lang="en-GB" b="1" i="0" dirty="0">
                <a:solidFill>
                  <a:srgbClr val="333333"/>
                </a:solidFill>
                <a:effectLst/>
                <a:latin typeface="Georgia" panose="02040502050405020303" pitchFamily="18" charset="0"/>
              </a:rPr>
              <a:t>More Authentic Representation</a:t>
            </a:r>
          </a:p>
          <a:p>
            <a:r>
              <a:rPr lang="en-GB" sz="1100" b="1" dirty="0">
                <a:solidFill>
                  <a:srgbClr val="333333"/>
                </a:solidFill>
                <a:latin typeface="Georgia" panose="02040502050405020303" pitchFamily="18" charset="0"/>
              </a:rPr>
              <a:t>(Forbes, 2021)</a:t>
            </a:r>
            <a:endParaRPr lang="en-GB" sz="1100" b="1" i="0" dirty="0">
              <a:solidFill>
                <a:srgbClr val="333333"/>
              </a:solidFill>
              <a:effectLst/>
              <a:latin typeface="Georgia" panose="02040502050405020303" pitchFamily="18" charset="0"/>
            </a:endParaRPr>
          </a:p>
        </p:txBody>
      </p:sp>
      <p:pic>
        <p:nvPicPr>
          <p:cNvPr id="3074" name="Picture 2" descr="To Drive Diversity and Inclusion, Ask Tough Questions and Listen to Tough  Answers - SPONSOR CONTENT FROM SIEMENS ENERGY">
            <a:extLst>
              <a:ext uri="{FF2B5EF4-FFF2-40B4-BE49-F238E27FC236}">
                <a16:creationId xmlns:a16="http://schemas.microsoft.com/office/drawing/2014/main" id="{8F9C2AD4-5A20-88B1-F1BE-C2E3F2A8D4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3703" y="235729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855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E8ED1E-7011-0C19-A9AA-A3C0FB46531E}"/>
              </a:ext>
            </a:extLst>
          </p:cNvPr>
          <p:cNvSpPr txBox="1"/>
          <p:nvPr/>
        </p:nvSpPr>
        <p:spPr>
          <a:xfrm>
            <a:off x="1467004" y="1265274"/>
            <a:ext cx="9886795" cy="4832092"/>
          </a:xfrm>
          <a:prstGeom prst="rect">
            <a:avLst/>
          </a:prstGeom>
          <a:noFill/>
        </p:spPr>
        <p:txBody>
          <a:bodyPr wrap="square">
            <a:spAutoFit/>
          </a:bodyPr>
          <a:lstStyle/>
          <a:p>
            <a:pPr algn="l"/>
            <a:r>
              <a:rPr lang="en-GB" sz="2200" b="0" i="0" dirty="0">
                <a:solidFill>
                  <a:srgbClr val="333E49"/>
                </a:solidFill>
                <a:effectLst/>
                <a:latin typeface="proxima-nova"/>
              </a:rPr>
              <a:t>The data proves the real and positive business impact of diversity in leadership. Let’s look at </a:t>
            </a:r>
            <a:r>
              <a:rPr lang="en-GB" sz="2200" b="0" i="0" u="none" strike="noStrike" dirty="0">
                <a:solidFill>
                  <a:srgbClr val="00756A"/>
                </a:solidFill>
                <a:effectLst/>
                <a:latin typeface="proxima-nova"/>
                <a:hlinkClick r:id="rId2"/>
              </a:rPr>
              <a:t>the numbers from a McKinsey study</a:t>
            </a:r>
            <a:r>
              <a:rPr lang="en-GB" sz="2200" b="0" i="0" dirty="0">
                <a:solidFill>
                  <a:srgbClr val="333E49"/>
                </a:solidFill>
                <a:effectLst/>
                <a:latin typeface="proxima-nova"/>
              </a:rPr>
              <a:t>:</a:t>
            </a:r>
          </a:p>
          <a:p>
            <a:pPr algn="l"/>
            <a:endParaRPr lang="en-GB" sz="2200" b="0" i="0" dirty="0">
              <a:solidFill>
                <a:srgbClr val="333E49"/>
              </a:solidFill>
              <a:effectLst/>
              <a:latin typeface="proxima-nova"/>
            </a:endParaRPr>
          </a:p>
          <a:p>
            <a:pPr algn="l">
              <a:buFont typeface="Arial" panose="020B0604020202020204" pitchFamily="34" charset="0"/>
              <a:buChar char="•"/>
            </a:pPr>
            <a:r>
              <a:rPr lang="en-GB" sz="2200" b="0" i="0" dirty="0">
                <a:solidFill>
                  <a:srgbClr val="333E49"/>
                </a:solidFill>
                <a:effectLst/>
                <a:latin typeface="proxima-nova"/>
              </a:rPr>
              <a:t>Companies in the top quartile for gender diversity at the executive level are </a:t>
            </a:r>
            <a:r>
              <a:rPr lang="en-GB" sz="2200" b="1" i="0" dirty="0">
                <a:solidFill>
                  <a:srgbClr val="333E49"/>
                </a:solidFill>
                <a:effectLst/>
                <a:latin typeface="proxima-nova"/>
              </a:rPr>
              <a:t>21% more likely to generate higher profits</a:t>
            </a:r>
            <a:r>
              <a:rPr lang="en-GB" sz="2200" b="0" i="0" dirty="0">
                <a:solidFill>
                  <a:srgbClr val="333E49"/>
                </a:solidFill>
                <a:effectLst/>
                <a:latin typeface="proxima-nova"/>
              </a:rPr>
              <a:t> and </a:t>
            </a:r>
            <a:r>
              <a:rPr lang="en-GB" sz="2200" b="1" i="0" dirty="0">
                <a:solidFill>
                  <a:srgbClr val="333E49"/>
                </a:solidFill>
                <a:effectLst/>
                <a:latin typeface="proxima-nova"/>
              </a:rPr>
              <a:t>27% more likely to have superior value creation</a:t>
            </a:r>
            <a:r>
              <a:rPr lang="en-GB" sz="2200" b="0" i="0" dirty="0">
                <a:solidFill>
                  <a:srgbClr val="333E49"/>
                </a:solidFill>
                <a:effectLst/>
                <a:latin typeface="proxima-nova"/>
              </a:rPr>
              <a:t>.</a:t>
            </a:r>
          </a:p>
          <a:p>
            <a:pPr algn="l">
              <a:buFont typeface="Arial" panose="020B0604020202020204" pitchFamily="34" charset="0"/>
              <a:buChar char="•"/>
            </a:pPr>
            <a:endParaRPr lang="en-GB" sz="2200" b="0" i="0" dirty="0">
              <a:solidFill>
                <a:srgbClr val="333E49"/>
              </a:solidFill>
              <a:effectLst/>
              <a:latin typeface="proxima-nova"/>
            </a:endParaRPr>
          </a:p>
          <a:p>
            <a:pPr algn="l">
              <a:buFont typeface="Arial" panose="020B0604020202020204" pitchFamily="34" charset="0"/>
              <a:buChar char="•"/>
            </a:pPr>
            <a:r>
              <a:rPr lang="en-GB" sz="2200" b="0" i="0" dirty="0">
                <a:solidFill>
                  <a:srgbClr val="333E49"/>
                </a:solidFill>
                <a:effectLst/>
                <a:latin typeface="proxima-nova"/>
              </a:rPr>
              <a:t>Companies in the top quartile for ethnic/cultural diversity on executive teams are </a:t>
            </a:r>
            <a:r>
              <a:rPr lang="en-GB" sz="2200" b="1" i="0" dirty="0">
                <a:solidFill>
                  <a:srgbClr val="333E49"/>
                </a:solidFill>
                <a:effectLst/>
                <a:latin typeface="proxima-nova"/>
              </a:rPr>
              <a:t>1/3 more likely to have industry-leading profitability</a:t>
            </a:r>
            <a:r>
              <a:rPr lang="en-GB" sz="2200" b="0" i="0" dirty="0">
                <a:solidFill>
                  <a:srgbClr val="333E49"/>
                </a:solidFill>
                <a:effectLst/>
                <a:latin typeface="proxima-nova"/>
              </a:rPr>
              <a:t>.</a:t>
            </a:r>
          </a:p>
          <a:p>
            <a:pPr algn="l">
              <a:buFont typeface="Arial" panose="020B0604020202020204" pitchFamily="34" charset="0"/>
              <a:buChar char="•"/>
            </a:pPr>
            <a:endParaRPr lang="en-GB" sz="2200" b="0" i="0" dirty="0">
              <a:solidFill>
                <a:srgbClr val="333E49"/>
              </a:solidFill>
              <a:effectLst/>
              <a:latin typeface="proxima-nova"/>
            </a:endParaRPr>
          </a:p>
          <a:p>
            <a:pPr algn="l"/>
            <a:r>
              <a:rPr lang="en-GB" sz="2200" b="0" i="0" dirty="0">
                <a:solidFill>
                  <a:srgbClr val="333E49"/>
                </a:solidFill>
                <a:effectLst/>
                <a:latin typeface="proxima-nova"/>
              </a:rPr>
              <a:t>What’s more, if your leadership is homogenous, there’s a </a:t>
            </a:r>
            <a:r>
              <a:rPr lang="en-GB" sz="2200" b="0" i="1" dirty="0">
                <a:solidFill>
                  <a:srgbClr val="333E49"/>
                </a:solidFill>
                <a:effectLst/>
                <a:latin typeface="proxima-nova"/>
              </a:rPr>
              <a:t>negative</a:t>
            </a:r>
            <a:r>
              <a:rPr lang="en-GB" sz="2200" b="0" i="0" dirty="0">
                <a:solidFill>
                  <a:srgbClr val="333E49"/>
                </a:solidFill>
                <a:effectLst/>
                <a:latin typeface="proxima-nova"/>
              </a:rPr>
              <a:t> impact on your bottom line.</a:t>
            </a:r>
          </a:p>
          <a:p>
            <a:pPr algn="l">
              <a:buFont typeface="Arial" panose="020B0604020202020204" pitchFamily="34" charset="0"/>
              <a:buChar char="•"/>
            </a:pPr>
            <a:r>
              <a:rPr lang="en-GB" sz="2200" b="0" i="0" dirty="0">
                <a:solidFill>
                  <a:srgbClr val="333E49"/>
                </a:solidFill>
                <a:effectLst/>
                <a:latin typeface="proxima-nova"/>
              </a:rPr>
              <a:t>Those companies in the bottom quartile for both gender and ethnic/cultural diversity are </a:t>
            </a:r>
            <a:r>
              <a:rPr lang="en-GB" sz="2200" b="1" i="0" dirty="0">
                <a:solidFill>
                  <a:srgbClr val="333E49"/>
                </a:solidFill>
                <a:effectLst/>
                <a:latin typeface="proxima-nova"/>
              </a:rPr>
              <a:t>29% less likely to be above average in profitability</a:t>
            </a:r>
            <a:r>
              <a:rPr lang="en-GB" b="0" i="0" dirty="0">
                <a:solidFill>
                  <a:srgbClr val="333E49"/>
                </a:solidFill>
                <a:effectLst/>
                <a:latin typeface="proxima-nova"/>
              </a:rPr>
              <a:t>.</a:t>
            </a:r>
          </a:p>
        </p:txBody>
      </p:sp>
      <p:sp>
        <p:nvSpPr>
          <p:cNvPr id="4" name="Title 3">
            <a:extLst>
              <a:ext uri="{FF2B5EF4-FFF2-40B4-BE49-F238E27FC236}">
                <a16:creationId xmlns:a16="http://schemas.microsoft.com/office/drawing/2014/main" id="{59C2ADE0-B34A-B116-1F2D-1CFEF7103C4B}"/>
              </a:ext>
            </a:extLst>
          </p:cNvPr>
          <p:cNvSpPr>
            <a:spLocks noGrp="1"/>
          </p:cNvSpPr>
          <p:nvPr>
            <p:ph type="title"/>
          </p:nvPr>
        </p:nvSpPr>
        <p:spPr/>
        <p:txBody>
          <a:bodyPr>
            <a:normAutofit fontScale="90000"/>
          </a:bodyPr>
          <a:lstStyle/>
          <a:p>
            <a:r>
              <a:rPr lang="en-GB" b="1" i="0" dirty="0">
                <a:solidFill>
                  <a:srgbClr val="333E49"/>
                </a:solidFill>
                <a:effectLst/>
                <a:latin typeface="proxima-nova"/>
              </a:rPr>
              <a:t>Diversity in leadership: The payoff </a:t>
            </a:r>
            <a:r>
              <a:rPr lang="en-GB" sz="1600" b="1" i="0" dirty="0">
                <a:solidFill>
                  <a:srgbClr val="333E49"/>
                </a:solidFill>
                <a:effectLst/>
                <a:latin typeface="proxima-nova"/>
              </a:rPr>
              <a:t>(</a:t>
            </a:r>
            <a:r>
              <a:rPr lang="en-GB" sz="1600" b="1" i="0" dirty="0" err="1">
                <a:solidFill>
                  <a:srgbClr val="333E49"/>
                </a:solidFill>
                <a:effectLst/>
                <a:latin typeface="proxima-nova"/>
              </a:rPr>
              <a:t>Mckinsey</a:t>
            </a:r>
            <a:r>
              <a:rPr lang="en-GB" sz="1600" b="1" i="0" dirty="0">
                <a:solidFill>
                  <a:srgbClr val="333E49"/>
                </a:solidFill>
                <a:effectLst/>
                <a:latin typeface="proxima-nova"/>
              </a:rPr>
              <a:t>)</a:t>
            </a:r>
            <a:br>
              <a:rPr lang="en-GB" b="1" i="0" dirty="0">
                <a:solidFill>
                  <a:srgbClr val="333E49"/>
                </a:solidFill>
                <a:effectLst/>
                <a:latin typeface="proxima-nova"/>
              </a:rPr>
            </a:br>
            <a:endParaRPr lang="en-GB" dirty="0"/>
          </a:p>
        </p:txBody>
      </p:sp>
    </p:spTree>
    <p:extLst>
      <p:ext uri="{BB962C8B-B14F-4D97-AF65-F5344CB8AC3E}">
        <p14:creationId xmlns:p14="http://schemas.microsoft.com/office/powerpoint/2010/main" val="373553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D3C4-38D4-8CCA-5EB4-08A60DF8CC09}"/>
              </a:ext>
            </a:extLst>
          </p:cNvPr>
          <p:cNvSpPr>
            <a:spLocks noGrp="1"/>
          </p:cNvSpPr>
          <p:nvPr>
            <p:ph type="title"/>
          </p:nvPr>
        </p:nvSpPr>
        <p:spPr>
          <a:xfrm>
            <a:off x="869723" y="390430"/>
            <a:ext cx="8207166" cy="758863"/>
          </a:xfrm>
        </p:spPr>
        <p:txBody>
          <a:bodyPr>
            <a:normAutofit fontScale="90000"/>
          </a:bodyPr>
          <a:lstStyle/>
          <a:p>
            <a:r>
              <a:rPr lang="en-GB" dirty="0"/>
              <a:t>Legal considerations of diversity</a:t>
            </a:r>
          </a:p>
        </p:txBody>
      </p:sp>
      <p:sp>
        <p:nvSpPr>
          <p:cNvPr id="5" name="TextBox 4">
            <a:extLst>
              <a:ext uri="{FF2B5EF4-FFF2-40B4-BE49-F238E27FC236}">
                <a16:creationId xmlns:a16="http://schemas.microsoft.com/office/drawing/2014/main" id="{083B4487-61A1-4102-D468-AB99D618B6DF}"/>
              </a:ext>
            </a:extLst>
          </p:cNvPr>
          <p:cNvSpPr txBox="1"/>
          <p:nvPr/>
        </p:nvSpPr>
        <p:spPr>
          <a:xfrm>
            <a:off x="553673" y="1090571"/>
            <a:ext cx="11258025" cy="5078313"/>
          </a:xfrm>
          <a:prstGeom prst="rect">
            <a:avLst/>
          </a:prstGeom>
          <a:noFill/>
        </p:spPr>
        <p:txBody>
          <a:bodyPr wrap="square">
            <a:spAutoFit/>
          </a:bodyPr>
          <a:lstStyle/>
          <a:p>
            <a:pPr algn="l"/>
            <a:r>
              <a:rPr lang="en-GB" b="0" i="0" dirty="0">
                <a:solidFill>
                  <a:srgbClr val="333333"/>
                </a:solidFill>
                <a:effectLst/>
                <a:latin typeface="Helvetica neue"/>
              </a:rPr>
              <a:t>Those involved in the process of recruitment, selection and appointment must be aware of relevant legislation and must ensure that this is not contravened. </a:t>
            </a:r>
          </a:p>
          <a:p>
            <a:pPr algn="l"/>
            <a:r>
              <a:rPr lang="en-GB" b="0" i="0" u="none" strike="noStrike" dirty="0">
                <a:solidFill>
                  <a:srgbClr val="6F3092"/>
                </a:solidFill>
                <a:effectLst/>
                <a:latin typeface="Helvetica" panose="020B0604020202020204" pitchFamily="34" charset="0"/>
                <a:hlinkClick r:id="rId2"/>
              </a:rPr>
              <a:t>Equality Analysis</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Equality Act 2010 - Introduction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Direct Discrimination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Indirect Discrimination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Unfair Discrimination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Harassment</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Victimisation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Genuine Occupational Requirement (GOR)</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Disability Discrimination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Gender Pay Gap</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Positive Action</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Fixed Term Employees</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Part-Time Workers</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The Rehabilitation of Offenders Act 1974</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Human Rights Act 1998</a:t>
            </a:r>
            <a:endParaRPr lang="en-GB" b="0" i="0" dirty="0">
              <a:solidFill>
                <a:srgbClr val="666666"/>
              </a:solidFill>
              <a:effectLst/>
              <a:latin typeface="Helvetica" panose="020B0604020202020204" pitchFamily="34" charset="0"/>
            </a:endParaRPr>
          </a:p>
          <a:p>
            <a:pPr algn="l"/>
            <a:r>
              <a:rPr lang="en-GB" b="0" i="0" u="none" strike="noStrike" dirty="0">
                <a:solidFill>
                  <a:srgbClr val="6F3092"/>
                </a:solidFill>
                <a:effectLst/>
                <a:latin typeface="Helvetica" panose="020B0604020202020204" pitchFamily="34" charset="0"/>
                <a:hlinkClick r:id="rId2"/>
              </a:rPr>
              <a:t>The Asylum and Immigration Act 1996</a:t>
            </a:r>
            <a:endParaRPr lang="en-GB" b="0" i="0" dirty="0">
              <a:solidFill>
                <a:srgbClr val="666666"/>
              </a:solidFill>
              <a:effectLst/>
              <a:latin typeface="Helvetica" panose="020B0604020202020204" pitchFamily="34" charset="0"/>
            </a:endParaRPr>
          </a:p>
        </p:txBody>
      </p:sp>
    </p:spTree>
    <p:extLst>
      <p:ext uri="{BB962C8B-B14F-4D97-AF65-F5344CB8AC3E}">
        <p14:creationId xmlns:p14="http://schemas.microsoft.com/office/powerpoint/2010/main" val="4151144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1000"/>
                                        <p:tgtEl>
                                          <p:spTgt spid="5">
                                            <p:txEl>
                                              <p:pRg st="5" end="5"/>
                                            </p:txEl>
                                          </p:spTgt>
                                        </p:tgtEl>
                                      </p:cBhvr>
                                    </p:animEffect>
                                    <p:anim calcmode="lin" valueType="num">
                                      <p:cBhvr>
                                        <p:cTn id="2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1000"/>
                                        <p:tgtEl>
                                          <p:spTgt spid="5">
                                            <p:txEl>
                                              <p:pRg st="6" end="6"/>
                                            </p:txEl>
                                          </p:spTgt>
                                        </p:tgtEl>
                                      </p:cBhvr>
                                    </p:animEffect>
                                    <p:anim calcmode="lin" valueType="num">
                                      <p:cBhvr>
                                        <p:cTn id="3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1000"/>
                                        <p:tgtEl>
                                          <p:spTgt spid="5">
                                            <p:txEl>
                                              <p:pRg st="7" end="7"/>
                                            </p:txEl>
                                          </p:spTgt>
                                        </p:tgtEl>
                                      </p:cBhvr>
                                    </p:animEffect>
                                    <p:anim calcmode="lin" valueType="num">
                                      <p:cBhvr>
                                        <p:cTn id="3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1000"/>
                                        <p:tgtEl>
                                          <p:spTgt spid="5">
                                            <p:txEl>
                                              <p:pRg st="8" end="8"/>
                                            </p:txEl>
                                          </p:spTgt>
                                        </p:tgtEl>
                                      </p:cBhvr>
                                    </p:animEffect>
                                    <p:anim calcmode="lin" valueType="num">
                                      <p:cBhvr>
                                        <p:cTn id="4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8" end="8"/>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fade">
                                      <p:cBhvr>
                                        <p:cTn id="47" dur="1000"/>
                                        <p:tgtEl>
                                          <p:spTgt spid="5">
                                            <p:txEl>
                                              <p:pRg st="9" end="9"/>
                                            </p:txEl>
                                          </p:spTgt>
                                        </p:tgtEl>
                                      </p:cBhvr>
                                    </p:animEffect>
                                    <p:anim calcmode="lin" valueType="num">
                                      <p:cBhvr>
                                        <p:cTn id="4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9" end="9"/>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5">
                                            <p:txEl>
                                              <p:pRg st="10" end="10"/>
                                            </p:txEl>
                                          </p:spTgt>
                                        </p:tgtEl>
                                        <p:attrNameLst>
                                          <p:attrName>style.visibility</p:attrName>
                                        </p:attrNameLst>
                                      </p:cBhvr>
                                      <p:to>
                                        <p:strVal val="visible"/>
                                      </p:to>
                                    </p:set>
                                    <p:animEffect transition="in" filter="fade">
                                      <p:cBhvr>
                                        <p:cTn id="52" dur="1000"/>
                                        <p:tgtEl>
                                          <p:spTgt spid="5">
                                            <p:txEl>
                                              <p:pRg st="10" end="10"/>
                                            </p:txEl>
                                          </p:spTgt>
                                        </p:tgtEl>
                                      </p:cBhvr>
                                    </p:animEffect>
                                    <p:anim calcmode="lin" valueType="num">
                                      <p:cBhvr>
                                        <p:cTn id="53"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4" dur="1000" fill="hold"/>
                                        <p:tgtEl>
                                          <p:spTgt spid="5">
                                            <p:txEl>
                                              <p:pRg st="10" end="10"/>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5">
                                            <p:txEl>
                                              <p:pRg st="11" end="11"/>
                                            </p:txEl>
                                          </p:spTgt>
                                        </p:tgtEl>
                                        <p:attrNameLst>
                                          <p:attrName>style.visibility</p:attrName>
                                        </p:attrNameLst>
                                      </p:cBhvr>
                                      <p:to>
                                        <p:strVal val="visible"/>
                                      </p:to>
                                    </p:set>
                                    <p:animEffect transition="in" filter="fade">
                                      <p:cBhvr>
                                        <p:cTn id="57" dur="1000"/>
                                        <p:tgtEl>
                                          <p:spTgt spid="5">
                                            <p:txEl>
                                              <p:pRg st="11" end="11"/>
                                            </p:txEl>
                                          </p:spTgt>
                                        </p:tgtEl>
                                      </p:cBhvr>
                                    </p:animEffect>
                                    <p:anim calcmode="lin" valueType="num">
                                      <p:cBhvr>
                                        <p:cTn id="58"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59" dur="1000" fill="hold"/>
                                        <p:tgtEl>
                                          <p:spTgt spid="5">
                                            <p:txEl>
                                              <p:pRg st="11" end="11"/>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5">
                                            <p:txEl>
                                              <p:pRg st="12" end="12"/>
                                            </p:txEl>
                                          </p:spTgt>
                                        </p:tgtEl>
                                        <p:attrNameLst>
                                          <p:attrName>style.visibility</p:attrName>
                                        </p:attrNameLst>
                                      </p:cBhvr>
                                      <p:to>
                                        <p:strVal val="visible"/>
                                      </p:to>
                                    </p:set>
                                    <p:animEffect transition="in" filter="fade">
                                      <p:cBhvr>
                                        <p:cTn id="62" dur="1000"/>
                                        <p:tgtEl>
                                          <p:spTgt spid="5">
                                            <p:txEl>
                                              <p:pRg st="12" end="12"/>
                                            </p:txEl>
                                          </p:spTgt>
                                        </p:tgtEl>
                                      </p:cBhvr>
                                    </p:animEffect>
                                    <p:anim calcmode="lin" valueType="num">
                                      <p:cBhvr>
                                        <p:cTn id="63"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64" dur="1000" fill="hold"/>
                                        <p:tgtEl>
                                          <p:spTgt spid="5">
                                            <p:txEl>
                                              <p:pRg st="12" end="12"/>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5">
                                            <p:txEl>
                                              <p:pRg st="13" end="13"/>
                                            </p:txEl>
                                          </p:spTgt>
                                        </p:tgtEl>
                                        <p:attrNameLst>
                                          <p:attrName>style.visibility</p:attrName>
                                        </p:attrNameLst>
                                      </p:cBhvr>
                                      <p:to>
                                        <p:strVal val="visible"/>
                                      </p:to>
                                    </p:set>
                                    <p:animEffect transition="in" filter="fade">
                                      <p:cBhvr>
                                        <p:cTn id="67" dur="1000"/>
                                        <p:tgtEl>
                                          <p:spTgt spid="5">
                                            <p:txEl>
                                              <p:pRg st="13" end="13"/>
                                            </p:txEl>
                                          </p:spTgt>
                                        </p:tgtEl>
                                      </p:cBhvr>
                                    </p:animEffect>
                                    <p:anim calcmode="lin" valueType="num">
                                      <p:cBhvr>
                                        <p:cTn id="68" dur="1000" fill="hold"/>
                                        <p:tgtEl>
                                          <p:spTgt spid="5">
                                            <p:txEl>
                                              <p:pRg st="13" end="13"/>
                                            </p:txEl>
                                          </p:spTgt>
                                        </p:tgtEl>
                                        <p:attrNameLst>
                                          <p:attrName>ppt_x</p:attrName>
                                        </p:attrNameLst>
                                      </p:cBhvr>
                                      <p:tavLst>
                                        <p:tav tm="0">
                                          <p:val>
                                            <p:strVal val="#ppt_x"/>
                                          </p:val>
                                        </p:tav>
                                        <p:tav tm="100000">
                                          <p:val>
                                            <p:strVal val="#ppt_x"/>
                                          </p:val>
                                        </p:tav>
                                      </p:tavLst>
                                    </p:anim>
                                    <p:anim calcmode="lin" valueType="num">
                                      <p:cBhvr>
                                        <p:cTn id="69" dur="1000" fill="hold"/>
                                        <p:tgtEl>
                                          <p:spTgt spid="5">
                                            <p:txEl>
                                              <p:pRg st="13" end="13"/>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5">
                                            <p:txEl>
                                              <p:pRg st="14" end="14"/>
                                            </p:txEl>
                                          </p:spTgt>
                                        </p:tgtEl>
                                        <p:attrNameLst>
                                          <p:attrName>style.visibility</p:attrName>
                                        </p:attrNameLst>
                                      </p:cBhvr>
                                      <p:to>
                                        <p:strVal val="visible"/>
                                      </p:to>
                                    </p:set>
                                    <p:animEffect transition="in" filter="fade">
                                      <p:cBhvr>
                                        <p:cTn id="72" dur="1000"/>
                                        <p:tgtEl>
                                          <p:spTgt spid="5">
                                            <p:txEl>
                                              <p:pRg st="14" end="14"/>
                                            </p:txEl>
                                          </p:spTgt>
                                        </p:tgtEl>
                                      </p:cBhvr>
                                    </p:animEffect>
                                    <p:anim calcmode="lin" valueType="num">
                                      <p:cBhvr>
                                        <p:cTn id="73" dur="1000" fill="hold"/>
                                        <p:tgtEl>
                                          <p:spTgt spid="5">
                                            <p:txEl>
                                              <p:pRg st="14" end="14"/>
                                            </p:txEl>
                                          </p:spTgt>
                                        </p:tgtEl>
                                        <p:attrNameLst>
                                          <p:attrName>ppt_x</p:attrName>
                                        </p:attrNameLst>
                                      </p:cBhvr>
                                      <p:tavLst>
                                        <p:tav tm="0">
                                          <p:val>
                                            <p:strVal val="#ppt_x"/>
                                          </p:val>
                                        </p:tav>
                                        <p:tav tm="100000">
                                          <p:val>
                                            <p:strVal val="#ppt_x"/>
                                          </p:val>
                                        </p:tav>
                                      </p:tavLst>
                                    </p:anim>
                                    <p:anim calcmode="lin" valueType="num">
                                      <p:cBhvr>
                                        <p:cTn id="74" dur="1000" fill="hold"/>
                                        <p:tgtEl>
                                          <p:spTgt spid="5">
                                            <p:txEl>
                                              <p:pRg st="14" end="14"/>
                                            </p:txEl>
                                          </p:spTgt>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5">
                                            <p:txEl>
                                              <p:pRg st="15" end="15"/>
                                            </p:txEl>
                                          </p:spTgt>
                                        </p:tgtEl>
                                        <p:attrNameLst>
                                          <p:attrName>style.visibility</p:attrName>
                                        </p:attrNameLst>
                                      </p:cBhvr>
                                      <p:to>
                                        <p:strVal val="visible"/>
                                      </p:to>
                                    </p:set>
                                    <p:animEffect transition="in" filter="fade">
                                      <p:cBhvr>
                                        <p:cTn id="77" dur="1000"/>
                                        <p:tgtEl>
                                          <p:spTgt spid="5">
                                            <p:txEl>
                                              <p:pRg st="15" end="15"/>
                                            </p:txEl>
                                          </p:spTgt>
                                        </p:tgtEl>
                                      </p:cBhvr>
                                    </p:animEffect>
                                    <p:anim calcmode="lin" valueType="num">
                                      <p:cBhvr>
                                        <p:cTn id="78" dur="1000" fill="hold"/>
                                        <p:tgtEl>
                                          <p:spTgt spid="5">
                                            <p:txEl>
                                              <p:pRg st="15" end="15"/>
                                            </p:txEl>
                                          </p:spTgt>
                                        </p:tgtEl>
                                        <p:attrNameLst>
                                          <p:attrName>ppt_x</p:attrName>
                                        </p:attrNameLst>
                                      </p:cBhvr>
                                      <p:tavLst>
                                        <p:tav tm="0">
                                          <p:val>
                                            <p:strVal val="#ppt_x"/>
                                          </p:val>
                                        </p:tav>
                                        <p:tav tm="100000">
                                          <p:val>
                                            <p:strVal val="#ppt_x"/>
                                          </p:val>
                                        </p:tav>
                                      </p:tavLst>
                                    </p:anim>
                                    <p:anim calcmode="lin" valueType="num">
                                      <p:cBhvr>
                                        <p:cTn id="79" dur="1000" fill="hold"/>
                                        <p:tgtEl>
                                          <p:spTgt spid="5">
                                            <p:txEl>
                                              <p:pRg st="15" end="15"/>
                                            </p:txEl>
                                          </p:spTgt>
                                        </p:tgtEl>
                                        <p:attrNameLst>
                                          <p:attrName>ppt_y</p:attrName>
                                        </p:attrNameLst>
                                      </p:cBhvr>
                                      <p:tavLst>
                                        <p:tav tm="0">
                                          <p:val>
                                            <p:strVal val="#ppt_y+.1"/>
                                          </p:val>
                                        </p:tav>
                                        <p:tav tm="100000">
                                          <p:val>
                                            <p:strVal val="#ppt_y"/>
                                          </p:val>
                                        </p:tav>
                                      </p:tavLst>
                                    </p:anim>
                                  </p:childTnLst>
                                </p:cTn>
                              </p:par>
                              <p:par>
                                <p:cTn id="80" presetID="42" presetClass="entr" presetSubtype="0" fill="hold" nodeType="withEffect">
                                  <p:stCondLst>
                                    <p:cond delay="0"/>
                                  </p:stCondLst>
                                  <p:childTnLst>
                                    <p:set>
                                      <p:cBhvr>
                                        <p:cTn id="81" dur="1" fill="hold">
                                          <p:stCondLst>
                                            <p:cond delay="0"/>
                                          </p:stCondLst>
                                        </p:cTn>
                                        <p:tgtEl>
                                          <p:spTgt spid="5">
                                            <p:txEl>
                                              <p:pRg st="16" end="16"/>
                                            </p:txEl>
                                          </p:spTgt>
                                        </p:tgtEl>
                                        <p:attrNameLst>
                                          <p:attrName>style.visibility</p:attrName>
                                        </p:attrNameLst>
                                      </p:cBhvr>
                                      <p:to>
                                        <p:strVal val="visible"/>
                                      </p:to>
                                    </p:set>
                                    <p:animEffect transition="in" filter="fade">
                                      <p:cBhvr>
                                        <p:cTn id="82" dur="1000"/>
                                        <p:tgtEl>
                                          <p:spTgt spid="5">
                                            <p:txEl>
                                              <p:pRg st="16" end="16"/>
                                            </p:txEl>
                                          </p:spTgt>
                                        </p:tgtEl>
                                      </p:cBhvr>
                                    </p:animEffect>
                                    <p:anim calcmode="lin" valueType="num">
                                      <p:cBhvr>
                                        <p:cTn id="83" dur="1000" fill="hold"/>
                                        <p:tgtEl>
                                          <p:spTgt spid="5">
                                            <p:txEl>
                                              <p:pRg st="16" end="16"/>
                                            </p:txEl>
                                          </p:spTgt>
                                        </p:tgtEl>
                                        <p:attrNameLst>
                                          <p:attrName>ppt_x</p:attrName>
                                        </p:attrNameLst>
                                      </p:cBhvr>
                                      <p:tavLst>
                                        <p:tav tm="0">
                                          <p:val>
                                            <p:strVal val="#ppt_x"/>
                                          </p:val>
                                        </p:tav>
                                        <p:tav tm="100000">
                                          <p:val>
                                            <p:strVal val="#ppt_x"/>
                                          </p:val>
                                        </p:tav>
                                      </p:tavLst>
                                    </p:anim>
                                    <p:anim calcmode="lin" valueType="num">
                                      <p:cBhvr>
                                        <p:cTn id="84" dur="1000" fill="hold"/>
                                        <p:tgtEl>
                                          <p:spTgt spid="5">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AAE2DA9-9BAF-4D46-BC97-20425C532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2D2C6CA-56BB-4A08-A1E2-342F83955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0D9DD-D7F3-BB6C-D765-5DE433345321}"/>
              </a:ext>
            </a:extLst>
          </p:cNvPr>
          <p:cNvSpPr>
            <a:spLocks noGrp="1"/>
          </p:cNvSpPr>
          <p:nvPr>
            <p:ph type="title"/>
          </p:nvPr>
        </p:nvSpPr>
        <p:spPr>
          <a:xfrm>
            <a:off x="884904" y="974869"/>
            <a:ext cx="3790042" cy="4908263"/>
          </a:xfrm>
        </p:spPr>
        <p:txBody>
          <a:bodyPr vert="horz" lIns="91440" tIns="45720" rIns="91440" bIns="45720" rtlCol="0" anchor="ctr">
            <a:normAutofit/>
          </a:bodyPr>
          <a:lstStyle/>
          <a:p>
            <a:pPr algn="ctr"/>
            <a:r>
              <a:rPr lang="en-US" b="1" kern="1200" spc="100" baseline="0">
                <a:solidFill>
                  <a:schemeClr val="tx1"/>
                </a:solidFill>
                <a:latin typeface="+mj-lt"/>
                <a:ea typeface="+mj-ea"/>
                <a:cs typeface="+mj-cs"/>
              </a:rPr>
              <a:t>What are the potential barriers to equality, diversity and inclusion&gt;</a:t>
            </a:r>
          </a:p>
        </p:txBody>
      </p:sp>
      <p:graphicFrame>
        <p:nvGraphicFramePr>
          <p:cNvPr id="7" name="TextBox 4">
            <a:extLst>
              <a:ext uri="{FF2B5EF4-FFF2-40B4-BE49-F238E27FC236}">
                <a16:creationId xmlns:a16="http://schemas.microsoft.com/office/drawing/2014/main" id="{E1F01CAF-AE01-F74C-0995-D3624E75DDD4}"/>
              </a:ext>
            </a:extLst>
          </p:cNvPr>
          <p:cNvGraphicFramePr/>
          <p:nvPr>
            <p:extLst>
              <p:ext uri="{D42A27DB-BD31-4B8C-83A1-F6EECF244321}">
                <p14:modId xmlns:p14="http://schemas.microsoft.com/office/powerpoint/2010/main" val="4169552800"/>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168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42" name="Freeform: Shape 5141">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5144" name="Freeform: Shape 5143">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5146" name="Rectangle 5145">
            <a:extLst>
              <a:ext uri="{FF2B5EF4-FFF2-40B4-BE49-F238E27FC236}">
                <a16:creationId xmlns:a16="http://schemas.microsoft.com/office/drawing/2014/main" id="{2EE70287-9BFB-4026-B3EA-77CEE0CA7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8" name="Freeform: Shape 5147">
            <a:extLst>
              <a:ext uri="{FF2B5EF4-FFF2-40B4-BE49-F238E27FC236}">
                <a16:creationId xmlns:a16="http://schemas.microsoft.com/office/drawing/2014/main" id="{C92F3533-3015-4636-9252-BFE9FD198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080246" flipH="1">
            <a:off x="1841199" y="171736"/>
            <a:ext cx="7166574" cy="5513680"/>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59010"/>
              <a:gd name="connsiteY0" fmla="*/ 725435 h 725435"/>
              <a:gd name="connsiteX1" fmla="*/ 408106 w 959010"/>
              <a:gd name="connsiteY1" fmla="*/ 662779 h 725435"/>
              <a:gd name="connsiteX2" fmla="*/ 805685 w 959010"/>
              <a:gd name="connsiteY2" fmla="*/ 523410 h 725435"/>
              <a:gd name="connsiteX3" fmla="*/ 954560 w 959010"/>
              <a:gd name="connsiteY3" fmla="*/ 257282 h 725435"/>
              <a:gd name="connsiteX4" fmla="*/ 674525 w 959010"/>
              <a:gd name="connsiteY4" fmla="*/ 5631 h 725435"/>
              <a:gd name="connsiteX5" fmla="*/ 15300 w 959010"/>
              <a:gd name="connsiteY5" fmla="*/ 246614 h 725435"/>
              <a:gd name="connsiteX6" fmla="*/ 217325 w 959010"/>
              <a:gd name="connsiteY6" fmla="*/ 650664 h 725435"/>
              <a:gd name="connsiteX7" fmla="*/ 284667 w 959010"/>
              <a:gd name="connsiteY7" fmla="*/ 725435 h 725435"/>
              <a:gd name="connsiteX0" fmla="*/ 284667 w 967667"/>
              <a:gd name="connsiteY0" fmla="*/ 725435 h 725435"/>
              <a:gd name="connsiteX1" fmla="*/ 408106 w 967667"/>
              <a:gd name="connsiteY1" fmla="*/ 662779 h 725435"/>
              <a:gd name="connsiteX2" fmla="*/ 868683 w 967667"/>
              <a:gd name="connsiteY2" fmla="*/ 556279 h 725435"/>
              <a:gd name="connsiteX3" fmla="*/ 954560 w 967667"/>
              <a:gd name="connsiteY3" fmla="*/ 257282 h 725435"/>
              <a:gd name="connsiteX4" fmla="*/ 674525 w 967667"/>
              <a:gd name="connsiteY4" fmla="*/ 5631 h 725435"/>
              <a:gd name="connsiteX5" fmla="*/ 15300 w 967667"/>
              <a:gd name="connsiteY5" fmla="*/ 246614 h 725435"/>
              <a:gd name="connsiteX6" fmla="*/ 217325 w 967667"/>
              <a:gd name="connsiteY6" fmla="*/ 650664 h 725435"/>
              <a:gd name="connsiteX7" fmla="*/ 284667 w 967667"/>
              <a:gd name="connsiteY7" fmla="*/ 725435 h 725435"/>
              <a:gd name="connsiteX0" fmla="*/ 284667 w 966979"/>
              <a:gd name="connsiteY0" fmla="*/ 685615 h 685615"/>
              <a:gd name="connsiteX1" fmla="*/ 408106 w 966979"/>
              <a:gd name="connsiteY1" fmla="*/ 622959 h 685615"/>
              <a:gd name="connsiteX2" fmla="*/ 868683 w 966979"/>
              <a:gd name="connsiteY2" fmla="*/ 516459 h 685615"/>
              <a:gd name="connsiteX3" fmla="*/ 954560 w 966979"/>
              <a:gd name="connsiteY3" fmla="*/ 217462 h 685615"/>
              <a:gd name="connsiteX4" fmla="*/ 684112 w 966979"/>
              <a:gd name="connsiteY4" fmla="*/ 9636 h 685615"/>
              <a:gd name="connsiteX5" fmla="*/ 15300 w 966979"/>
              <a:gd name="connsiteY5" fmla="*/ 206794 h 685615"/>
              <a:gd name="connsiteX6" fmla="*/ 217325 w 966979"/>
              <a:gd name="connsiteY6" fmla="*/ 610844 h 685615"/>
              <a:gd name="connsiteX7" fmla="*/ 284667 w 966979"/>
              <a:gd name="connsiteY7" fmla="*/ 685615 h 685615"/>
              <a:gd name="connsiteX0" fmla="*/ 283787 w 966099"/>
              <a:gd name="connsiteY0" fmla="*/ 685615 h 685615"/>
              <a:gd name="connsiteX1" fmla="*/ 407226 w 966099"/>
              <a:gd name="connsiteY1" fmla="*/ 622959 h 685615"/>
              <a:gd name="connsiteX2" fmla="*/ 867803 w 966099"/>
              <a:gd name="connsiteY2" fmla="*/ 516459 h 685615"/>
              <a:gd name="connsiteX3" fmla="*/ 953680 w 966099"/>
              <a:gd name="connsiteY3" fmla="*/ 217462 h 685615"/>
              <a:gd name="connsiteX4" fmla="*/ 683232 w 966099"/>
              <a:gd name="connsiteY4" fmla="*/ 9636 h 685615"/>
              <a:gd name="connsiteX5" fmla="*/ 14420 w 966099"/>
              <a:gd name="connsiteY5" fmla="*/ 206794 h 685615"/>
              <a:gd name="connsiteX6" fmla="*/ 221923 w 966099"/>
              <a:gd name="connsiteY6" fmla="*/ 610844 h 685615"/>
              <a:gd name="connsiteX7" fmla="*/ 283787 w 966099"/>
              <a:gd name="connsiteY7" fmla="*/ 685615 h 685615"/>
              <a:gd name="connsiteX0" fmla="*/ 282418 w 966099"/>
              <a:gd name="connsiteY0" fmla="*/ 671920 h 671920"/>
              <a:gd name="connsiteX1" fmla="*/ 407226 w 966099"/>
              <a:gd name="connsiteY1" fmla="*/ 622959 h 671920"/>
              <a:gd name="connsiteX2" fmla="*/ 867803 w 966099"/>
              <a:gd name="connsiteY2" fmla="*/ 516459 h 671920"/>
              <a:gd name="connsiteX3" fmla="*/ 953680 w 966099"/>
              <a:gd name="connsiteY3" fmla="*/ 217462 h 671920"/>
              <a:gd name="connsiteX4" fmla="*/ 683232 w 966099"/>
              <a:gd name="connsiteY4" fmla="*/ 9636 h 671920"/>
              <a:gd name="connsiteX5" fmla="*/ 14420 w 966099"/>
              <a:gd name="connsiteY5" fmla="*/ 206794 h 671920"/>
              <a:gd name="connsiteX6" fmla="*/ 221923 w 966099"/>
              <a:gd name="connsiteY6" fmla="*/ 610844 h 671920"/>
              <a:gd name="connsiteX7" fmla="*/ 282418 w 966099"/>
              <a:gd name="connsiteY7" fmla="*/ 671920 h 671920"/>
              <a:gd name="connsiteX0" fmla="*/ 282418 w 966099"/>
              <a:gd name="connsiteY0" fmla="*/ 671920 h 672429"/>
              <a:gd name="connsiteX1" fmla="*/ 338878 w 966099"/>
              <a:gd name="connsiteY1" fmla="*/ 639121 h 672429"/>
              <a:gd name="connsiteX2" fmla="*/ 407226 w 966099"/>
              <a:gd name="connsiteY2" fmla="*/ 622959 h 672429"/>
              <a:gd name="connsiteX3" fmla="*/ 867803 w 966099"/>
              <a:gd name="connsiteY3" fmla="*/ 516459 h 672429"/>
              <a:gd name="connsiteX4" fmla="*/ 953680 w 966099"/>
              <a:gd name="connsiteY4" fmla="*/ 217462 h 672429"/>
              <a:gd name="connsiteX5" fmla="*/ 683232 w 966099"/>
              <a:gd name="connsiteY5" fmla="*/ 9636 h 672429"/>
              <a:gd name="connsiteX6" fmla="*/ 14420 w 966099"/>
              <a:gd name="connsiteY6" fmla="*/ 206794 h 672429"/>
              <a:gd name="connsiteX7" fmla="*/ 221923 w 966099"/>
              <a:gd name="connsiteY7" fmla="*/ 610844 h 672429"/>
              <a:gd name="connsiteX8" fmla="*/ 282418 w 966099"/>
              <a:gd name="connsiteY8" fmla="*/ 671920 h 672429"/>
              <a:gd name="connsiteX0" fmla="*/ 282418 w 966099"/>
              <a:gd name="connsiteY0" fmla="*/ 671920 h 672356"/>
              <a:gd name="connsiteX1" fmla="*/ 337508 w 966099"/>
              <a:gd name="connsiteY1" fmla="*/ 633643 h 672356"/>
              <a:gd name="connsiteX2" fmla="*/ 407226 w 966099"/>
              <a:gd name="connsiteY2" fmla="*/ 622959 h 672356"/>
              <a:gd name="connsiteX3" fmla="*/ 867803 w 966099"/>
              <a:gd name="connsiteY3" fmla="*/ 516459 h 672356"/>
              <a:gd name="connsiteX4" fmla="*/ 953680 w 966099"/>
              <a:gd name="connsiteY4" fmla="*/ 217462 h 672356"/>
              <a:gd name="connsiteX5" fmla="*/ 683232 w 966099"/>
              <a:gd name="connsiteY5" fmla="*/ 9636 h 672356"/>
              <a:gd name="connsiteX6" fmla="*/ 14420 w 966099"/>
              <a:gd name="connsiteY6" fmla="*/ 206794 h 672356"/>
              <a:gd name="connsiteX7" fmla="*/ 221923 w 966099"/>
              <a:gd name="connsiteY7" fmla="*/ 610844 h 672356"/>
              <a:gd name="connsiteX8" fmla="*/ 282418 w 966099"/>
              <a:gd name="connsiteY8" fmla="*/ 671920 h 672356"/>
              <a:gd name="connsiteX0" fmla="*/ 282418 w 966099"/>
              <a:gd name="connsiteY0" fmla="*/ 671920 h 671920"/>
              <a:gd name="connsiteX1" fmla="*/ 337508 w 966099"/>
              <a:gd name="connsiteY1" fmla="*/ 633643 h 671920"/>
              <a:gd name="connsiteX2" fmla="*/ 407226 w 966099"/>
              <a:gd name="connsiteY2" fmla="*/ 622959 h 671920"/>
              <a:gd name="connsiteX3" fmla="*/ 867803 w 966099"/>
              <a:gd name="connsiteY3" fmla="*/ 516459 h 671920"/>
              <a:gd name="connsiteX4" fmla="*/ 953680 w 966099"/>
              <a:gd name="connsiteY4" fmla="*/ 217462 h 671920"/>
              <a:gd name="connsiteX5" fmla="*/ 683232 w 966099"/>
              <a:gd name="connsiteY5" fmla="*/ 9636 h 671920"/>
              <a:gd name="connsiteX6" fmla="*/ 14420 w 966099"/>
              <a:gd name="connsiteY6" fmla="*/ 206794 h 671920"/>
              <a:gd name="connsiteX7" fmla="*/ 221923 w 966099"/>
              <a:gd name="connsiteY7" fmla="*/ 610844 h 671920"/>
              <a:gd name="connsiteX8" fmla="*/ 282418 w 96609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343"/>
              <a:gd name="connsiteY0" fmla="*/ 671920 h 671920"/>
              <a:gd name="connsiteX1" fmla="*/ 337508 w 965343"/>
              <a:gd name="connsiteY1" fmla="*/ 633643 h 671920"/>
              <a:gd name="connsiteX2" fmla="*/ 437355 w 965343"/>
              <a:gd name="connsiteY2" fmla="*/ 631177 h 671920"/>
              <a:gd name="connsiteX3" fmla="*/ 867803 w 965343"/>
              <a:gd name="connsiteY3" fmla="*/ 516459 h 671920"/>
              <a:gd name="connsiteX4" fmla="*/ 953680 w 965343"/>
              <a:gd name="connsiteY4" fmla="*/ 217462 h 671920"/>
              <a:gd name="connsiteX5" fmla="*/ 683232 w 965343"/>
              <a:gd name="connsiteY5" fmla="*/ 9636 h 671920"/>
              <a:gd name="connsiteX6" fmla="*/ 14420 w 965343"/>
              <a:gd name="connsiteY6" fmla="*/ 206794 h 671920"/>
              <a:gd name="connsiteX7" fmla="*/ 221923 w 965343"/>
              <a:gd name="connsiteY7" fmla="*/ 610844 h 671920"/>
              <a:gd name="connsiteX8" fmla="*/ 282418 w 965343"/>
              <a:gd name="connsiteY8" fmla="*/ 671920 h 671920"/>
              <a:gd name="connsiteX0" fmla="*/ 282418 w 964893"/>
              <a:gd name="connsiteY0" fmla="*/ 664870 h 664870"/>
              <a:gd name="connsiteX1" fmla="*/ 337508 w 964893"/>
              <a:gd name="connsiteY1" fmla="*/ 626593 h 664870"/>
              <a:gd name="connsiteX2" fmla="*/ 437355 w 964893"/>
              <a:gd name="connsiteY2" fmla="*/ 624127 h 664870"/>
              <a:gd name="connsiteX3" fmla="*/ 867803 w 964893"/>
              <a:gd name="connsiteY3" fmla="*/ 509409 h 664870"/>
              <a:gd name="connsiteX4" fmla="*/ 953680 w 964893"/>
              <a:gd name="connsiteY4" fmla="*/ 210412 h 664870"/>
              <a:gd name="connsiteX5" fmla="*/ 689605 w 964893"/>
              <a:gd name="connsiteY5" fmla="*/ 10843 h 664870"/>
              <a:gd name="connsiteX6" fmla="*/ 14420 w 964893"/>
              <a:gd name="connsiteY6" fmla="*/ 199744 h 664870"/>
              <a:gd name="connsiteX7" fmla="*/ 221923 w 964893"/>
              <a:gd name="connsiteY7" fmla="*/ 603794 h 664870"/>
              <a:gd name="connsiteX8" fmla="*/ 282418 w 964893"/>
              <a:gd name="connsiteY8" fmla="*/ 664870 h 664870"/>
              <a:gd name="connsiteX0" fmla="*/ 288372 w 970847"/>
              <a:gd name="connsiteY0" fmla="*/ 654213 h 654213"/>
              <a:gd name="connsiteX1" fmla="*/ 343462 w 970847"/>
              <a:gd name="connsiteY1" fmla="*/ 615936 h 654213"/>
              <a:gd name="connsiteX2" fmla="*/ 443309 w 970847"/>
              <a:gd name="connsiteY2" fmla="*/ 613470 h 654213"/>
              <a:gd name="connsiteX3" fmla="*/ 873757 w 970847"/>
              <a:gd name="connsiteY3" fmla="*/ 498752 h 654213"/>
              <a:gd name="connsiteX4" fmla="*/ 959634 w 970847"/>
              <a:gd name="connsiteY4" fmla="*/ 199755 h 654213"/>
              <a:gd name="connsiteX5" fmla="*/ 695559 w 970847"/>
              <a:gd name="connsiteY5" fmla="*/ 186 h 654213"/>
              <a:gd name="connsiteX6" fmla="*/ 13395 w 970847"/>
              <a:gd name="connsiteY6" fmla="*/ 233317 h 654213"/>
              <a:gd name="connsiteX7" fmla="*/ 227877 w 970847"/>
              <a:gd name="connsiteY7" fmla="*/ 593137 h 654213"/>
              <a:gd name="connsiteX8" fmla="*/ 288372 w 970847"/>
              <a:gd name="connsiteY8" fmla="*/ 654213 h 654213"/>
              <a:gd name="connsiteX0" fmla="*/ 291425 w 973900"/>
              <a:gd name="connsiteY0" fmla="*/ 654213 h 654213"/>
              <a:gd name="connsiteX1" fmla="*/ 346515 w 973900"/>
              <a:gd name="connsiteY1" fmla="*/ 615936 h 654213"/>
              <a:gd name="connsiteX2" fmla="*/ 446362 w 973900"/>
              <a:gd name="connsiteY2" fmla="*/ 613470 h 654213"/>
              <a:gd name="connsiteX3" fmla="*/ 876810 w 973900"/>
              <a:gd name="connsiteY3" fmla="*/ 498752 h 654213"/>
              <a:gd name="connsiteX4" fmla="*/ 962687 w 973900"/>
              <a:gd name="connsiteY4" fmla="*/ 199755 h 654213"/>
              <a:gd name="connsiteX5" fmla="*/ 698612 w 973900"/>
              <a:gd name="connsiteY5" fmla="*/ 186 h 654213"/>
              <a:gd name="connsiteX6" fmla="*/ 16448 w 973900"/>
              <a:gd name="connsiteY6" fmla="*/ 233317 h 654213"/>
              <a:gd name="connsiteX7" fmla="*/ 230930 w 973900"/>
              <a:gd name="connsiteY7" fmla="*/ 593137 h 654213"/>
              <a:gd name="connsiteX8" fmla="*/ 291425 w 973900"/>
              <a:gd name="connsiteY8" fmla="*/ 654213 h 654213"/>
              <a:gd name="connsiteX0" fmla="*/ 291425 w 973900"/>
              <a:gd name="connsiteY0" fmla="*/ 655114 h 655114"/>
              <a:gd name="connsiteX1" fmla="*/ 346515 w 973900"/>
              <a:gd name="connsiteY1" fmla="*/ 616837 h 655114"/>
              <a:gd name="connsiteX2" fmla="*/ 446362 w 973900"/>
              <a:gd name="connsiteY2" fmla="*/ 614371 h 655114"/>
              <a:gd name="connsiteX3" fmla="*/ 876810 w 973900"/>
              <a:gd name="connsiteY3" fmla="*/ 499653 h 655114"/>
              <a:gd name="connsiteX4" fmla="*/ 962687 w 973900"/>
              <a:gd name="connsiteY4" fmla="*/ 200656 h 655114"/>
              <a:gd name="connsiteX5" fmla="*/ 698612 w 973900"/>
              <a:gd name="connsiteY5" fmla="*/ 1087 h 655114"/>
              <a:gd name="connsiteX6" fmla="*/ 16448 w 973900"/>
              <a:gd name="connsiteY6" fmla="*/ 234218 h 655114"/>
              <a:gd name="connsiteX7" fmla="*/ 230930 w 973900"/>
              <a:gd name="connsiteY7" fmla="*/ 594038 h 655114"/>
              <a:gd name="connsiteX8" fmla="*/ 291425 w 973900"/>
              <a:gd name="connsiteY8" fmla="*/ 655114 h 655114"/>
              <a:gd name="connsiteX0" fmla="*/ 291425 w 975164"/>
              <a:gd name="connsiteY0" fmla="*/ 647870 h 647870"/>
              <a:gd name="connsiteX1" fmla="*/ 346515 w 975164"/>
              <a:gd name="connsiteY1" fmla="*/ 609593 h 647870"/>
              <a:gd name="connsiteX2" fmla="*/ 446362 w 975164"/>
              <a:gd name="connsiteY2" fmla="*/ 607127 h 647870"/>
              <a:gd name="connsiteX3" fmla="*/ 876810 w 975164"/>
              <a:gd name="connsiteY3" fmla="*/ 492409 h 647870"/>
              <a:gd name="connsiteX4" fmla="*/ 962687 w 975164"/>
              <a:gd name="connsiteY4" fmla="*/ 193412 h 647870"/>
              <a:gd name="connsiteX5" fmla="*/ 680730 w 975164"/>
              <a:gd name="connsiteY5" fmla="*/ 1283 h 647870"/>
              <a:gd name="connsiteX6" fmla="*/ 16448 w 975164"/>
              <a:gd name="connsiteY6" fmla="*/ 226974 h 647870"/>
              <a:gd name="connsiteX7" fmla="*/ 230930 w 975164"/>
              <a:gd name="connsiteY7" fmla="*/ 586794 h 647870"/>
              <a:gd name="connsiteX8" fmla="*/ 291425 w 975164"/>
              <a:gd name="connsiteY8" fmla="*/ 647870 h 647870"/>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767 h 651767"/>
              <a:gd name="connsiteX1" fmla="*/ 346515 w 975164"/>
              <a:gd name="connsiteY1" fmla="*/ 613490 h 651767"/>
              <a:gd name="connsiteX2" fmla="*/ 446362 w 975164"/>
              <a:gd name="connsiteY2" fmla="*/ 611024 h 651767"/>
              <a:gd name="connsiteX3" fmla="*/ 876810 w 975164"/>
              <a:gd name="connsiteY3" fmla="*/ 496306 h 651767"/>
              <a:gd name="connsiteX4" fmla="*/ 962687 w 975164"/>
              <a:gd name="connsiteY4" fmla="*/ 197309 h 651767"/>
              <a:gd name="connsiteX5" fmla="*/ 680730 w 975164"/>
              <a:gd name="connsiteY5" fmla="*/ 5180 h 651767"/>
              <a:gd name="connsiteX6" fmla="*/ 201924 w 975164"/>
              <a:gd name="connsiteY6" fmla="*/ 69993 h 651767"/>
              <a:gd name="connsiteX7" fmla="*/ 16448 w 975164"/>
              <a:gd name="connsiteY7" fmla="*/ 230871 h 651767"/>
              <a:gd name="connsiteX8" fmla="*/ 230930 w 975164"/>
              <a:gd name="connsiteY8" fmla="*/ 590691 h 651767"/>
              <a:gd name="connsiteX9" fmla="*/ 291425 w 975164"/>
              <a:gd name="connsiteY9" fmla="*/ 651767 h 651767"/>
              <a:gd name="connsiteX0" fmla="*/ 291319 w 975058"/>
              <a:gd name="connsiteY0" fmla="*/ 651767 h 651767"/>
              <a:gd name="connsiteX1" fmla="*/ 346409 w 975058"/>
              <a:gd name="connsiteY1" fmla="*/ 613490 h 651767"/>
              <a:gd name="connsiteX2" fmla="*/ 446256 w 975058"/>
              <a:gd name="connsiteY2" fmla="*/ 611024 h 651767"/>
              <a:gd name="connsiteX3" fmla="*/ 876704 w 975058"/>
              <a:gd name="connsiteY3" fmla="*/ 496306 h 651767"/>
              <a:gd name="connsiteX4" fmla="*/ 962581 w 975058"/>
              <a:gd name="connsiteY4" fmla="*/ 197309 h 651767"/>
              <a:gd name="connsiteX5" fmla="*/ 680624 w 975058"/>
              <a:gd name="connsiteY5" fmla="*/ 5180 h 651767"/>
              <a:gd name="connsiteX6" fmla="*/ 201818 w 975058"/>
              <a:gd name="connsiteY6" fmla="*/ 69993 h 651767"/>
              <a:gd name="connsiteX7" fmla="*/ 16468 w 975058"/>
              <a:gd name="connsiteY7" fmla="*/ 247811 h 651767"/>
              <a:gd name="connsiteX8" fmla="*/ 230824 w 975058"/>
              <a:gd name="connsiteY8" fmla="*/ 590691 h 651767"/>
              <a:gd name="connsiteX9" fmla="*/ 291319 w 975058"/>
              <a:gd name="connsiteY9" fmla="*/ 651767 h 651767"/>
              <a:gd name="connsiteX0" fmla="*/ 294026 w 977765"/>
              <a:gd name="connsiteY0" fmla="*/ 651767 h 651767"/>
              <a:gd name="connsiteX1" fmla="*/ 349116 w 977765"/>
              <a:gd name="connsiteY1" fmla="*/ 613490 h 651767"/>
              <a:gd name="connsiteX2" fmla="*/ 448963 w 977765"/>
              <a:gd name="connsiteY2" fmla="*/ 611024 h 651767"/>
              <a:gd name="connsiteX3" fmla="*/ 879411 w 977765"/>
              <a:gd name="connsiteY3" fmla="*/ 496306 h 651767"/>
              <a:gd name="connsiteX4" fmla="*/ 965288 w 977765"/>
              <a:gd name="connsiteY4" fmla="*/ 197309 h 651767"/>
              <a:gd name="connsiteX5" fmla="*/ 683331 w 977765"/>
              <a:gd name="connsiteY5" fmla="*/ 5180 h 651767"/>
              <a:gd name="connsiteX6" fmla="*/ 204525 w 977765"/>
              <a:gd name="connsiteY6" fmla="*/ 69993 h 651767"/>
              <a:gd name="connsiteX7" fmla="*/ 19175 w 977765"/>
              <a:gd name="connsiteY7" fmla="*/ 247811 h 651767"/>
              <a:gd name="connsiteX8" fmla="*/ 233531 w 977765"/>
              <a:gd name="connsiteY8" fmla="*/ 590691 h 651767"/>
              <a:gd name="connsiteX9" fmla="*/ 294026 w 977765"/>
              <a:gd name="connsiteY9" fmla="*/ 651767 h 651767"/>
              <a:gd name="connsiteX0" fmla="*/ 292584 w 976323"/>
              <a:gd name="connsiteY0" fmla="*/ 651767 h 651767"/>
              <a:gd name="connsiteX1" fmla="*/ 347674 w 976323"/>
              <a:gd name="connsiteY1" fmla="*/ 613490 h 651767"/>
              <a:gd name="connsiteX2" fmla="*/ 447521 w 976323"/>
              <a:gd name="connsiteY2" fmla="*/ 611024 h 651767"/>
              <a:gd name="connsiteX3" fmla="*/ 877969 w 976323"/>
              <a:gd name="connsiteY3" fmla="*/ 496306 h 651767"/>
              <a:gd name="connsiteX4" fmla="*/ 963846 w 976323"/>
              <a:gd name="connsiteY4" fmla="*/ 197309 h 651767"/>
              <a:gd name="connsiteX5" fmla="*/ 681889 w 976323"/>
              <a:gd name="connsiteY5" fmla="*/ 5180 h 651767"/>
              <a:gd name="connsiteX6" fmla="*/ 203083 w 976323"/>
              <a:gd name="connsiteY6" fmla="*/ 69993 h 651767"/>
              <a:gd name="connsiteX7" fmla="*/ 19443 w 976323"/>
              <a:gd name="connsiteY7" fmla="*/ 254442 h 651767"/>
              <a:gd name="connsiteX8" fmla="*/ 232089 w 976323"/>
              <a:gd name="connsiteY8" fmla="*/ 590691 h 651767"/>
              <a:gd name="connsiteX9" fmla="*/ 292584 w 976323"/>
              <a:gd name="connsiteY9" fmla="*/ 651767 h 651767"/>
              <a:gd name="connsiteX0" fmla="*/ 292584 w 974891"/>
              <a:gd name="connsiteY0" fmla="*/ 651767 h 651767"/>
              <a:gd name="connsiteX1" fmla="*/ 347674 w 974891"/>
              <a:gd name="connsiteY1" fmla="*/ 613490 h 651767"/>
              <a:gd name="connsiteX2" fmla="*/ 447521 w 974891"/>
              <a:gd name="connsiteY2" fmla="*/ 611024 h 651767"/>
              <a:gd name="connsiteX3" fmla="*/ 871513 w 974891"/>
              <a:gd name="connsiteY3" fmla="*/ 476756 h 651767"/>
              <a:gd name="connsiteX4" fmla="*/ 963846 w 974891"/>
              <a:gd name="connsiteY4" fmla="*/ 197309 h 651767"/>
              <a:gd name="connsiteX5" fmla="*/ 681889 w 974891"/>
              <a:gd name="connsiteY5" fmla="*/ 5180 h 651767"/>
              <a:gd name="connsiteX6" fmla="*/ 203083 w 974891"/>
              <a:gd name="connsiteY6" fmla="*/ 69993 h 651767"/>
              <a:gd name="connsiteX7" fmla="*/ 19443 w 974891"/>
              <a:gd name="connsiteY7" fmla="*/ 254442 h 651767"/>
              <a:gd name="connsiteX8" fmla="*/ 232089 w 974891"/>
              <a:gd name="connsiteY8" fmla="*/ 590691 h 651767"/>
              <a:gd name="connsiteX9" fmla="*/ 292584 w 9748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47259"/>
              <a:gd name="connsiteY0" fmla="*/ 652072 h 652072"/>
              <a:gd name="connsiteX1" fmla="*/ 347674 w 947259"/>
              <a:gd name="connsiteY1" fmla="*/ 613795 h 652072"/>
              <a:gd name="connsiteX2" fmla="*/ 492610 w 947259"/>
              <a:gd name="connsiteY2" fmla="*/ 599700 h 652072"/>
              <a:gd name="connsiteX3" fmla="*/ 871513 w 947259"/>
              <a:gd name="connsiteY3" fmla="*/ 477061 h 652072"/>
              <a:gd name="connsiteX4" fmla="*/ 932661 w 947259"/>
              <a:gd name="connsiteY4" fmla="*/ 202828 h 652072"/>
              <a:gd name="connsiteX5" fmla="*/ 681889 w 947259"/>
              <a:gd name="connsiteY5" fmla="*/ 5485 h 652072"/>
              <a:gd name="connsiteX6" fmla="*/ 203083 w 947259"/>
              <a:gd name="connsiteY6" fmla="*/ 70298 h 652072"/>
              <a:gd name="connsiteX7" fmla="*/ 19443 w 947259"/>
              <a:gd name="connsiteY7" fmla="*/ 254747 h 652072"/>
              <a:gd name="connsiteX8" fmla="*/ 232089 w 947259"/>
              <a:gd name="connsiteY8" fmla="*/ 590996 h 652072"/>
              <a:gd name="connsiteX9" fmla="*/ 292584 w 947259"/>
              <a:gd name="connsiteY9" fmla="*/ 652072 h 652072"/>
              <a:gd name="connsiteX0" fmla="*/ 292584 w 935943"/>
              <a:gd name="connsiteY0" fmla="*/ 652294 h 652294"/>
              <a:gd name="connsiteX1" fmla="*/ 347674 w 935943"/>
              <a:gd name="connsiteY1" fmla="*/ 614017 h 652294"/>
              <a:gd name="connsiteX2" fmla="*/ 492610 w 935943"/>
              <a:gd name="connsiteY2" fmla="*/ 599922 h 652294"/>
              <a:gd name="connsiteX3" fmla="*/ 871513 w 935943"/>
              <a:gd name="connsiteY3" fmla="*/ 477283 h 652294"/>
              <a:gd name="connsiteX4" fmla="*/ 918074 w 935943"/>
              <a:gd name="connsiteY4" fmla="*/ 206812 h 652294"/>
              <a:gd name="connsiteX5" fmla="*/ 681889 w 935943"/>
              <a:gd name="connsiteY5" fmla="*/ 5707 h 652294"/>
              <a:gd name="connsiteX6" fmla="*/ 203083 w 935943"/>
              <a:gd name="connsiteY6" fmla="*/ 70520 h 652294"/>
              <a:gd name="connsiteX7" fmla="*/ 19443 w 935943"/>
              <a:gd name="connsiteY7" fmla="*/ 254969 h 652294"/>
              <a:gd name="connsiteX8" fmla="*/ 232089 w 935943"/>
              <a:gd name="connsiteY8" fmla="*/ 591218 h 652294"/>
              <a:gd name="connsiteX9" fmla="*/ 292584 w 935943"/>
              <a:gd name="connsiteY9" fmla="*/ 652294 h 652294"/>
              <a:gd name="connsiteX0" fmla="*/ 292584 w 935943"/>
              <a:gd name="connsiteY0" fmla="*/ 651279 h 651279"/>
              <a:gd name="connsiteX1" fmla="*/ 347674 w 935943"/>
              <a:gd name="connsiteY1" fmla="*/ 613002 h 651279"/>
              <a:gd name="connsiteX2" fmla="*/ 492610 w 935943"/>
              <a:gd name="connsiteY2" fmla="*/ 598907 h 651279"/>
              <a:gd name="connsiteX3" fmla="*/ 871513 w 935943"/>
              <a:gd name="connsiteY3" fmla="*/ 476268 h 651279"/>
              <a:gd name="connsiteX4" fmla="*/ 918074 w 935943"/>
              <a:gd name="connsiteY4" fmla="*/ 205797 h 651279"/>
              <a:gd name="connsiteX5" fmla="*/ 681889 w 935943"/>
              <a:gd name="connsiteY5" fmla="*/ 4692 h 651279"/>
              <a:gd name="connsiteX6" fmla="*/ 205135 w 935943"/>
              <a:gd name="connsiteY6" fmla="*/ 77462 h 651279"/>
              <a:gd name="connsiteX7" fmla="*/ 19443 w 935943"/>
              <a:gd name="connsiteY7" fmla="*/ 253954 h 651279"/>
              <a:gd name="connsiteX8" fmla="*/ 232089 w 935943"/>
              <a:gd name="connsiteY8" fmla="*/ 590203 h 651279"/>
              <a:gd name="connsiteX9" fmla="*/ 292584 w 935943"/>
              <a:gd name="connsiteY9" fmla="*/ 651279 h 651279"/>
              <a:gd name="connsiteX0" fmla="*/ 292584 w 935229"/>
              <a:gd name="connsiteY0" fmla="*/ 641781 h 641781"/>
              <a:gd name="connsiteX1" fmla="*/ 347674 w 935229"/>
              <a:gd name="connsiteY1" fmla="*/ 603504 h 641781"/>
              <a:gd name="connsiteX2" fmla="*/ 492610 w 935229"/>
              <a:gd name="connsiteY2" fmla="*/ 589409 h 641781"/>
              <a:gd name="connsiteX3" fmla="*/ 871513 w 935229"/>
              <a:gd name="connsiteY3" fmla="*/ 466770 h 641781"/>
              <a:gd name="connsiteX4" fmla="*/ 918074 w 935229"/>
              <a:gd name="connsiteY4" fmla="*/ 196299 h 641781"/>
              <a:gd name="connsiteX5" fmla="*/ 691598 w 935229"/>
              <a:gd name="connsiteY5" fmla="*/ 5419 h 641781"/>
              <a:gd name="connsiteX6" fmla="*/ 205135 w 935229"/>
              <a:gd name="connsiteY6" fmla="*/ 67964 h 641781"/>
              <a:gd name="connsiteX7" fmla="*/ 19443 w 935229"/>
              <a:gd name="connsiteY7" fmla="*/ 244456 h 641781"/>
              <a:gd name="connsiteX8" fmla="*/ 232089 w 935229"/>
              <a:gd name="connsiteY8" fmla="*/ 580705 h 641781"/>
              <a:gd name="connsiteX9" fmla="*/ 292584 w 935229"/>
              <a:gd name="connsiteY9" fmla="*/ 641781 h 641781"/>
              <a:gd name="connsiteX0" fmla="*/ 292584 w 944778"/>
              <a:gd name="connsiteY0" fmla="*/ 641781 h 641781"/>
              <a:gd name="connsiteX1" fmla="*/ 347674 w 944778"/>
              <a:gd name="connsiteY1" fmla="*/ 603504 h 641781"/>
              <a:gd name="connsiteX2" fmla="*/ 492610 w 944778"/>
              <a:gd name="connsiteY2" fmla="*/ 589409 h 641781"/>
              <a:gd name="connsiteX3" fmla="*/ 871513 w 944778"/>
              <a:gd name="connsiteY3" fmla="*/ 466770 h 641781"/>
              <a:gd name="connsiteX4" fmla="*/ 918074 w 944778"/>
              <a:gd name="connsiteY4" fmla="*/ 196299 h 641781"/>
              <a:gd name="connsiteX5" fmla="*/ 691598 w 944778"/>
              <a:gd name="connsiteY5" fmla="*/ 5419 h 641781"/>
              <a:gd name="connsiteX6" fmla="*/ 205135 w 944778"/>
              <a:gd name="connsiteY6" fmla="*/ 67964 h 641781"/>
              <a:gd name="connsiteX7" fmla="*/ 19443 w 944778"/>
              <a:gd name="connsiteY7" fmla="*/ 244456 h 641781"/>
              <a:gd name="connsiteX8" fmla="*/ 232089 w 944778"/>
              <a:gd name="connsiteY8" fmla="*/ 580705 h 641781"/>
              <a:gd name="connsiteX9" fmla="*/ 292584 w 944778"/>
              <a:gd name="connsiteY9" fmla="*/ 641781 h 641781"/>
              <a:gd name="connsiteX0" fmla="*/ 292584 w 940808"/>
              <a:gd name="connsiteY0" fmla="*/ 641781 h 641781"/>
              <a:gd name="connsiteX1" fmla="*/ 347674 w 940808"/>
              <a:gd name="connsiteY1" fmla="*/ 603504 h 641781"/>
              <a:gd name="connsiteX2" fmla="*/ 492610 w 940808"/>
              <a:gd name="connsiteY2" fmla="*/ 589409 h 641781"/>
              <a:gd name="connsiteX3" fmla="*/ 871513 w 940808"/>
              <a:gd name="connsiteY3" fmla="*/ 466770 h 641781"/>
              <a:gd name="connsiteX4" fmla="*/ 918074 w 940808"/>
              <a:gd name="connsiteY4" fmla="*/ 196299 h 641781"/>
              <a:gd name="connsiteX5" fmla="*/ 691598 w 940808"/>
              <a:gd name="connsiteY5" fmla="*/ 5419 h 641781"/>
              <a:gd name="connsiteX6" fmla="*/ 205135 w 940808"/>
              <a:gd name="connsiteY6" fmla="*/ 67964 h 641781"/>
              <a:gd name="connsiteX7" fmla="*/ 19443 w 940808"/>
              <a:gd name="connsiteY7" fmla="*/ 244456 h 641781"/>
              <a:gd name="connsiteX8" fmla="*/ 232089 w 940808"/>
              <a:gd name="connsiteY8" fmla="*/ 580705 h 641781"/>
              <a:gd name="connsiteX9" fmla="*/ 292584 w 940808"/>
              <a:gd name="connsiteY9" fmla="*/ 641781 h 641781"/>
              <a:gd name="connsiteX0" fmla="*/ 292584 w 936876"/>
              <a:gd name="connsiteY0" fmla="*/ 640201 h 640201"/>
              <a:gd name="connsiteX1" fmla="*/ 347674 w 936876"/>
              <a:gd name="connsiteY1" fmla="*/ 601924 h 640201"/>
              <a:gd name="connsiteX2" fmla="*/ 492610 w 936876"/>
              <a:gd name="connsiteY2" fmla="*/ 587829 h 640201"/>
              <a:gd name="connsiteX3" fmla="*/ 871513 w 936876"/>
              <a:gd name="connsiteY3" fmla="*/ 465190 h 640201"/>
              <a:gd name="connsiteX4" fmla="*/ 907259 w 936876"/>
              <a:gd name="connsiteY4" fmla="*/ 167385 h 640201"/>
              <a:gd name="connsiteX5" fmla="*/ 691598 w 936876"/>
              <a:gd name="connsiteY5" fmla="*/ 3839 h 640201"/>
              <a:gd name="connsiteX6" fmla="*/ 205135 w 936876"/>
              <a:gd name="connsiteY6" fmla="*/ 66384 h 640201"/>
              <a:gd name="connsiteX7" fmla="*/ 19443 w 936876"/>
              <a:gd name="connsiteY7" fmla="*/ 242876 h 640201"/>
              <a:gd name="connsiteX8" fmla="*/ 232089 w 936876"/>
              <a:gd name="connsiteY8" fmla="*/ 579125 h 640201"/>
              <a:gd name="connsiteX9" fmla="*/ 292584 w 936876"/>
              <a:gd name="connsiteY9" fmla="*/ 640201 h 640201"/>
              <a:gd name="connsiteX0" fmla="*/ 292584 w 927257"/>
              <a:gd name="connsiteY0" fmla="*/ 654530 h 654530"/>
              <a:gd name="connsiteX1" fmla="*/ 347674 w 927257"/>
              <a:gd name="connsiteY1" fmla="*/ 616253 h 654530"/>
              <a:gd name="connsiteX2" fmla="*/ 492610 w 927257"/>
              <a:gd name="connsiteY2" fmla="*/ 602158 h 654530"/>
              <a:gd name="connsiteX3" fmla="*/ 871513 w 927257"/>
              <a:gd name="connsiteY3" fmla="*/ 479519 h 654530"/>
              <a:gd name="connsiteX4" fmla="*/ 907259 w 927257"/>
              <a:gd name="connsiteY4" fmla="*/ 181714 h 654530"/>
              <a:gd name="connsiteX5" fmla="*/ 695909 w 927257"/>
              <a:gd name="connsiteY5" fmla="*/ 3250 h 654530"/>
              <a:gd name="connsiteX6" fmla="*/ 205135 w 927257"/>
              <a:gd name="connsiteY6" fmla="*/ 80713 h 654530"/>
              <a:gd name="connsiteX7" fmla="*/ 19443 w 927257"/>
              <a:gd name="connsiteY7" fmla="*/ 257205 h 654530"/>
              <a:gd name="connsiteX8" fmla="*/ 232089 w 927257"/>
              <a:gd name="connsiteY8" fmla="*/ 593454 h 654530"/>
              <a:gd name="connsiteX9" fmla="*/ 292584 w 927257"/>
              <a:gd name="connsiteY9" fmla="*/ 654530 h 654530"/>
              <a:gd name="connsiteX0" fmla="*/ 292584 w 927257"/>
              <a:gd name="connsiteY0" fmla="*/ 656183 h 656183"/>
              <a:gd name="connsiteX1" fmla="*/ 347674 w 927257"/>
              <a:gd name="connsiteY1" fmla="*/ 617906 h 656183"/>
              <a:gd name="connsiteX2" fmla="*/ 492610 w 927257"/>
              <a:gd name="connsiteY2" fmla="*/ 603811 h 656183"/>
              <a:gd name="connsiteX3" fmla="*/ 871513 w 927257"/>
              <a:gd name="connsiteY3" fmla="*/ 481172 h 656183"/>
              <a:gd name="connsiteX4" fmla="*/ 907259 w 927257"/>
              <a:gd name="connsiteY4" fmla="*/ 183367 h 656183"/>
              <a:gd name="connsiteX5" fmla="*/ 695909 w 927257"/>
              <a:gd name="connsiteY5" fmla="*/ 4903 h 656183"/>
              <a:gd name="connsiteX6" fmla="*/ 205135 w 927257"/>
              <a:gd name="connsiteY6" fmla="*/ 82366 h 656183"/>
              <a:gd name="connsiteX7" fmla="*/ 19443 w 927257"/>
              <a:gd name="connsiteY7" fmla="*/ 258858 h 656183"/>
              <a:gd name="connsiteX8" fmla="*/ 232089 w 927257"/>
              <a:gd name="connsiteY8" fmla="*/ 595107 h 656183"/>
              <a:gd name="connsiteX9" fmla="*/ 292584 w 927257"/>
              <a:gd name="connsiteY9" fmla="*/ 656183 h 656183"/>
              <a:gd name="connsiteX0" fmla="*/ 292584 w 925838"/>
              <a:gd name="connsiteY0" fmla="*/ 651595 h 651595"/>
              <a:gd name="connsiteX1" fmla="*/ 347674 w 925838"/>
              <a:gd name="connsiteY1" fmla="*/ 613318 h 651595"/>
              <a:gd name="connsiteX2" fmla="*/ 492610 w 925838"/>
              <a:gd name="connsiteY2" fmla="*/ 599223 h 651595"/>
              <a:gd name="connsiteX3" fmla="*/ 871513 w 925838"/>
              <a:gd name="connsiteY3" fmla="*/ 476584 h 651595"/>
              <a:gd name="connsiteX4" fmla="*/ 907259 w 925838"/>
              <a:gd name="connsiteY4" fmla="*/ 178779 h 651595"/>
              <a:gd name="connsiteX5" fmla="*/ 715990 w 925838"/>
              <a:gd name="connsiteY5" fmla="*/ 5177 h 651595"/>
              <a:gd name="connsiteX6" fmla="*/ 205135 w 925838"/>
              <a:gd name="connsiteY6" fmla="*/ 77778 h 651595"/>
              <a:gd name="connsiteX7" fmla="*/ 19443 w 925838"/>
              <a:gd name="connsiteY7" fmla="*/ 254270 h 651595"/>
              <a:gd name="connsiteX8" fmla="*/ 232089 w 925838"/>
              <a:gd name="connsiteY8" fmla="*/ 590519 h 651595"/>
              <a:gd name="connsiteX9" fmla="*/ 292584 w 925838"/>
              <a:gd name="connsiteY9" fmla="*/ 651595 h 651595"/>
              <a:gd name="connsiteX0" fmla="*/ 262897 w 925838"/>
              <a:gd name="connsiteY0" fmla="*/ 663017 h 663017"/>
              <a:gd name="connsiteX1" fmla="*/ 347674 w 925838"/>
              <a:gd name="connsiteY1" fmla="*/ 613318 h 663017"/>
              <a:gd name="connsiteX2" fmla="*/ 492610 w 925838"/>
              <a:gd name="connsiteY2" fmla="*/ 599223 h 663017"/>
              <a:gd name="connsiteX3" fmla="*/ 871513 w 925838"/>
              <a:gd name="connsiteY3" fmla="*/ 476584 h 663017"/>
              <a:gd name="connsiteX4" fmla="*/ 907259 w 925838"/>
              <a:gd name="connsiteY4" fmla="*/ 178779 h 663017"/>
              <a:gd name="connsiteX5" fmla="*/ 715990 w 925838"/>
              <a:gd name="connsiteY5" fmla="*/ 5177 h 663017"/>
              <a:gd name="connsiteX6" fmla="*/ 205135 w 925838"/>
              <a:gd name="connsiteY6" fmla="*/ 77778 h 663017"/>
              <a:gd name="connsiteX7" fmla="*/ 19443 w 925838"/>
              <a:gd name="connsiteY7" fmla="*/ 254270 h 663017"/>
              <a:gd name="connsiteX8" fmla="*/ 232089 w 925838"/>
              <a:gd name="connsiteY8" fmla="*/ 590519 h 663017"/>
              <a:gd name="connsiteX9" fmla="*/ 262897 w 925838"/>
              <a:gd name="connsiteY9" fmla="*/ 663017 h 663017"/>
              <a:gd name="connsiteX0" fmla="*/ 238982 w 925838"/>
              <a:gd name="connsiteY0" fmla="*/ 657889 h 657889"/>
              <a:gd name="connsiteX1" fmla="*/ 347674 w 925838"/>
              <a:gd name="connsiteY1" fmla="*/ 61331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5838"/>
              <a:gd name="connsiteY0" fmla="*/ 657889 h 657889"/>
              <a:gd name="connsiteX1" fmla="*/ 354772 w 925838"/>
              <a:gd name="connsiteY1" fmla="*/ 61650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4637"/>
              <a:gd name="connsiteY0" fmla="*/ 657889 h 657889"/>
              <a:gd name="connsiteX1" fmla="*/ 354772 w 924637"/>
              <a:gd name="connsiteY1" fmla="*/ 616508 h 657889"/>
              <a:gd name="connsiteX2" fmla="*/ 516487 w 924637"/>
              <a:gd name="connsiteY2" fmla="*/ 599340 h 657889"/>
              <a:gd name="connsiteX3" fmla="*/ 871513 w 924637"/>
              <a:gd name="connsiteY3" fmla="*/ 476584 h 657889"/>
              <a:gd name="connsiteX4" fmla="*/ 907259 w 924637"/>
              <a:gd name="connsiteY4" fmla="*/ 178779 h 657889"/>
              <a:gd name="connsiteX5" fmla="*/ 715990 w 924637"/>
              <a:gd name="connsiteY5" fmla="*/ 5177 h 657889"/>
              <a:gd name="connsiteX6" fmla="*/ 205135 w 924637"/>
              <a:gd name="connsiteY6" fmla="*/ 77778 h 657889"/>
              <a:gd name="connsiteX7" fmla="*/ 19443 w 924637"/>
              <a:gd name="connsiteY7" fmla="*/ 254270 h 657889"/>
              <a:gd name="connsiteX8" fmla="*/ 232089 w 924637"/>
              <a:gd name="connsiteY8" fmla="*/ 590519 h 657889"/>
              <a:gd name="connsiteX9" fmla="*/ 238982 w 924637"/>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3327"/>
              <a:gd name="connsiteY0" fmla="*/ 657889 h 657889"/>
              <a:gd name="connsiteX1" fmla="*/ 354772 w 923327"/>
              <a:gd name="connsiteY1" fmla="*/ 616508 h 657889"/>
              <a:gd name="connsiteX2" fmla="*/ 543969 w 923327"/>
              <a:gd name="connsiteY2" fmla="*/ 608568 h 657889"/>
              <a:gd name="connsiteX3" fmla="*/ 871513 w 923327"/>
              <a:gd name="connsiteY3" fmla="*/ 476584 h 657889"/>
              <a:gd name="connsiteX4" fmla="*/ 907259 w 923327"/>
              <a:gd name="connsiteY4" fmla="*/ 178779 h 657889"/>
              <a:gd name="connsiteX5" fmla="*/ 715990 w 923327"/>
              <a:gd name="connsiteY5" fmla="*/ 5177 h 657889"/>
              <a:gd name="connsiteX6" fmla="*/ 205135 w 923327"/>
              <a:gd name="connsiteY6" fmla="*/ 77778 h 657889"/>
              <a:gd name="connsiteX7" fmla="*/ 19443 w 923327"/>
              <a:gd name="connsiteY7" fmla="*/ 254270 h 657889"/>
              <a:gd name="connsiteX8" fmla="*/ 232089 w 923327"/>
              <a:gd name="connsiteY8" fmla="*/ 590519 h 657889"/>
              <a:gd name="connsiteX9" fmla="*/ 238982 w 923327"/>
              <a:gd name="connsiteY9" fmla="*/ 657889 h 657889"/>
              <a:gd name="connsiteX0" fmla="*/ 238982 w 922789"/>
              <a:gd name="connsiteY0" fmla="*/ 657889 h 657889"/>
              <a:gd name="connsiteX1" fmla="*/ 354772 w 922789"/>
              <a:gd name="connsiteY1" fmla="*/ 616508 h 657889"/>
              <a:gd name="connsiteX2" fmla="*/ 555775 w 922789"/>
              <a:gd name="connsiteY2" fmla="*/ 610544 h 657889"/>
              <a:gd name="connsiteX3" fmla="*/ 871513 w 922789"/>
              <a:gd name="connsiteY3" fmla="*/ 476584 h 657889"/>
              <a:gd name="connsiteX4" fmla="*/ 907259 w 922789"/>
              <a:gd name="connsiteY4" fmla="*/ 178779 h 657889"/>
              <a:gd name="connsiteX5" fmla="*/ 715990 w 922789"/>
              <a:gd name="connsiteY5" fmla="*/ 5177 h 657889"/>
              <a:gd name="connsiteX6" fmla="*/ 205135 w 922789"/>
              <a:gd name="connsiteY6" fmla="*/ 77778 h 657889"/>
              <a:gd name="connsiteX7" fmla="*/ 19443 w 922789"/>
              <a:gd name="connsiteY7" fmla="*/ 254270 h 657889"/>
              <a:gd name="connsiteX8" fmla="*/ 232089 w 922789"/>
              <a:gd name="connsiteY8" fmla="*/ 590519 h 657889"/>
              <a:gd name="connsiteX9" fmla="*/ 238982 w 922789"/>
              <a:gd name="connsiteY9" fmla="*/ 657889 h 657889"/>
              <a:gd name="connsiteX0" fmla="*/ 237724 w 922789"/>
              <a:gd name="connsiteY0" fmla="*/ 662631 h 662631"/>
              <a:gd name="connsiteX1" fmla="*/ 354772 w 922789"/>
              <a:gd name="connsiteY1" fmla="*/ 616508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789"/>
              <a:gd name="connsiteY0" fmla="*/ 662631 h 662631"/>
              <a:gd name="connsiteX1" fmla="*/ 316417 w 922789"/>
              <a:gd name="connsiteY1" fmla="*/ 623300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789"/>
              <a:gd name="connsiteY0" fmla="*/ 662631 h 662631"/>
              <a:gd name="connsiteX1" fmla="*/ 316417 w 922789"/>
              <a:gd name="connsiteY1" fmla="*/ 623300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895"/>
              <a:gd name="connsiteY0" fmla="*/ 675244 h 675244"/>
              <a:gd name="connsiteX1" fmla="*/ 316417 w 922895"/>
              <a:gd name="connsiteY1" fmla="*/ 635913 h 675244"/>
              <a:gd name="connsiteX2" fmla="*/ 555775 w 922895"/>
              <a:gd name="connsiteY2" fmla="*/ 623157 h 675244"/>
              <a:gd name="connsiteX3" fmla="*/ 871513 w 922895"/>
              <a:gd name="connsiteY3" fmla="*/ 489197 h 675244"/>
              <a:gd name="connsiteX4" fmla="*/ 907259 w 922895"/>
              <a:gd name="connsiteY4" fmla="*/ 191392 h 675244"/>
              <a:gd name="connsiteX5" fmla="*/ 714533 w 922895"/>
              <a:gd name="connsiteY5" fmla="*/ 4490 h 675244"/>
              <a:gd name="connsiteX6" fmla="*/ 205135 w 922895"/>
              <a:gd name="connsiteY6" fmla="*/ 90391 h 675244"/>
              <a:gd name="connsiteX7" fmla="*/ 19443 w 922895"/>
              <a:gd name="connsiteY7" fmla="*/ 266883 h 675244"/>
              <a:gd name="connsiteX8" fmla="*/ 232089 w 922895"/>
              <a:gd name="connsiteY8" fmla="*/ 603132 h 675244"/>
              <a:gd name="connsiteX9" fmla="*/ 237724 w 922895"/>
              <a:gd name="connsiteY9" fmla="*/ 675244 h 675244"/>
              <a:gd name="connsiteX0" fmla="*/ 237724 w 921860"/>
              <a:gd name="connsiteY0" fmla="*/ 675486 h 675486"/>
              <a:gd name="connsiteX1" fmla="*/ 316417 w 921860"/>
              <a:gd name="connsiteY1" fmla="*/ 636155 h 675486"/>
              <a:gd name="connsiteX2" fmla="*/ 555775 w 921860"/>
              <a:gd name="connsiteY2" fmla="*/ 623399 h 675486"/>
              <a:gd name="connsiteX3" fmla="*/ 871513 w 921860"/>
              <a:gd name="connsiteY3" fmla="*/ 489439 h 675486"/>
              <a:gd name="connsiteX4" fmla="*/ 907259 w 921860"/>
              <a:gd name="connsiteY4" fmla="*/ 191634 h 675486"/>
              <a:gd name="connsiteX5" fmla="*/ 728723 w 921860"/>
              <a:gd name="connsiteY5" fmla="*/ 4479 h 675486"/>
              <a:gd name="connsiteX6" fmla="*/ 205135 w 921860"/>
              <a:gd name="connsiteY6" fmla="*/ 90633 h 675486"/>
              <a:gd name="connsiteX7" fmla="*/ 19443 w 921860"/>
              <a:gd name="connsiteY7" fmla="*/ 267125 h 675486"/>
              <a:gd name="connsiteX8" fmla="*/ 232089 w 921860"/>
              <a:gd name="connsiteY8" fmla="*/ 603374 h 675486"/>
              <a:gd name="connsiteX9" fmla="*/ 237724 w 921860"/>
              <a:gd name="connsiteY9" fmla="*/ 675486 h 675486"/>
              <a:gd name="connsiteX0" fmla="*/ 237610 w 921746"/>
              <a:gd name="connsiteY0" fmla="*/ 675486 h 675486"/>
              <a:gd name="connsiteX1" fmla="*/ 316303 w 921746"/>
              <a:gd name="connsiteY1" fmla="*/ 636155 h 675486"/>
              <a:gd name="connsiteX2" fmla="*/ 555661 w 921746"/>
              <a:gd name="connsiteY2" fmla="*/ 623399 h 675486"/>
              <a:gd name="connsiteX3" fmla="*/ 871399 w 921746"/>
              <a:gd name="connsiteY3" fmla="*/ 489439 h 675486"/>
              <a:gd name="connsiteX4" fmla="*/ 907145 w 921746"/>
              <a:gd name="connsiteY4" fmla="*/ 191634 h 675486"/>
              <a:gd name="connsiteX5" fmla="*/ 728609 w 921746"/>
              <a:gd name="connsiteY5" fmla="*/ 4479 h 675486"/>
              <a:gd name="connsiteX6" fmla="*/ 205021 w 921746"/>
              <a:gd name="connsiteY6" fmla="*/ 90633 h 675486"/>
              <a:gd name="connsiteX7" fmla="*/ 19329 w 921746"/>
              <a:gd name="connsiteY7" fmla="*/ 267125 h 675486"/>
              <a:gd name="connsiteX8" fmla="*/ 232703 w 921746"/>
              <a:gd name="connsiteY8" fmla="*/ 610024 h 675486"/>
              <a:gd name="connsiteX9" fmla="*/ 237610 w 921746"/>
              <a:gd name="connsiteY9" fmla="*/ 675486 h 675486"/>
              <a:gd name="connsiteX0" fmla="*/ 234474 w 918610"/>
              <a:gd name="connsiteY0" fmla="*/ 675486 h 675486"/>
              <a:gd name="connsiteX1" fmla="*/ 313167 w 918610"/>
              <a:gd name="connsiteY1" fmla="*/ 636155 h 675486"/>
              <a:gd name="connsiteX2" fmla="*/ 552525 w 918610"/>
              <a:gd name="connsiteY2" fmla="*/ 623399 h 675486"/>
              <a:gd name="connsiteX3" fmla="*/ 868263 w 918610"/>
              <a:gd name="connsiteY3" fmla="*/ 489439 h 675486"/>
              <a:gd name="connsiteX4" fmla="*/ 904009 w 918610"/>
              <a:gd name="connsiteY4" fmla="*/ 191634 h 675486"/>
              <a:gd name="connsiteX5" fmla="*/ 725473 w 918610"/>
              <a:gd name="connsiteY5" fmla="*/ 4479 h 675486"/>
              <a:gd name="connsiteX6" fmla="*/ 201885 w 918610"/>
              <a:gd name="connsiteY6" fmla="*/ 90633 h 675486"/>
              <a:gd name="connsiteX7" fmla="*/ 16193 w 918610"/>
              <a:gd name="connsiteY7" fmla="*/ 267125 h 675486"/>
              <a:gd name="connsiteX8" fmla="*/ 229567 w 918610"/>
              <a:gd name="connsiteY8" fmla="*/ 610024 h 675486"/>
              <a:gd name="connsiteX9" fmla="*/ 234474 w 918610"/>
              <a:gd name="connsiteY9" fmla="*/ 675486 h 675486"/>
              <a:gd name="connsiteX0" fmla="*/ 234474 w 918610"/>
              <a:gd name="connsiteY0" fmla="*/ 675486 h 675486"/>
              <a:gd name="connsiteX1" fmla="*/ 306951 w 918610"/>
              <a:gd name="connsiteY1" fmla="*/ 637256 h 675486"/>
              <a:gd name="connsiteX2" fmla="*/ 552525 w 918610"/>
              <a:gd name="connsiteY2" fmla="*/ 623399 h 675486"/>
              <a:gd name="connsiteX3" fmla="*/ 868263 w 918610"/>
              <a:gd name="connsiteY3" fmla="*/ 489439 h 675486"/>
              <a:gd name="connsiteX4" fmla="*/ 904009 w 918610"/>
              <a:gd name="connsiteY4" fmla="*/ 191634 h 675486"/>
              <a:gd name="connsiteX5" fmla="*/ 725473 w 918610"/>
              <a:gd name="connsiteY5" fmla="*/ 4479 h 675486"/>
              <a:gd name="connsiteX6" fmla="*/ 201885 w 918610"/>
              <a:gd name="connsiteY6" fmla="*/ 90633 h 675486"/>
              <a:gd name="connsiteX7" fmla="*/ 16193 w 918610"/>
              <a:gd name="connsiteY7" fmla="*/ 267125 h 675486"/>
              <a:gd name="connsiteX8" fmla="*/ 229567 w 918610"/>
              <a:gd name="connsiteY8" fmla="*/ 610024 h 675486"/>
              <a:gd name="connsiteX9" fmla="*/ 234474 w 918610"/>
              <a:gd name="connsiteY9" fmla="*/ 675486 h 675486"/>
              <a:gd name="connsiteX0" fmla="*/ 235490 w 919626"/>
              <a:gd name="connsiteY0" fmla="*/ 675486 h 675486"/>
              <a:gd name="connsiteX1" fmla="*/ 307967 w 919626"/>
              <a:gd name="connsiteY1" fmla="*/ 637256 h 675486"/>
              <a:gd name="connsiteX2" fmla="*/ 553541 w 919626"/>
              <a:gd name="connsiteY2" fmla="*/ 623399 h 675486"/>
              <a:gd name="connsiteX3" fmla="*/ 869279 w 919626"/>
              <a:gd name="connsiteY3" fmla="*/ 489439 h 675486"/>
              <a:gd name="connsiteX4" fmla="*/ 905025 w 919626"/>
              <a:gd name="connsiteY4" fmla="*/ 191634 h 675486"/>
              <a:gd name="connsiteX5" fmla="*/ 726489 w 919626"/>
              <a:gd name="connsiteY5" fmla="*/ 4479 h 675486"/>
              <a:gd name="connsiteX6" fmla="*/ 202901 w 919626"/>
              <a:gd name="connsiteY6" fmla="*/ 90633 h 675486"/>
              <a:gd name="connsiteX7" fmla="*/ 17209 w 919626"/>
              <a:gd name="connsiteY7" fmla="*/ 267125 h 675486"/>
              <a:gd name="connsiteX8" fmla="*/ 222584 w 919626"/>
              <a:gd name="connsiteY8" fmla="*/ 614126 h 675486"/>
              <a:gd name="connsiteX9" fmla="*/ 235490 w 919626"/>
              <a:gd name="connsiteY9" fmla="*/ 675486 h 675486"/>
              <a:gd name="connsiteX0" fmla="*/ 235490 w 919626"/>
              <a:gd name="connsiteY0" fmla="*/ 675486 h 675486"/>
              <a:gd name="connsiteX1" fmla="*/ 301751 w 919626"/>
              <a:gd name="connsiteY1" fmla="*/ 638357 h 675486"/>
              <a:gd name="connsiteX2" fmla="*/ 553541 w 919626"/>
              <a:gd name="connsiteY2" fmla="*/ 623399 h 675486"/>
              <a:gd name="connsiteX3" fmla="*/ 869279 w 919626"/>
              <a:gd name="connsiteY3" fmla="*/ 489439 h 675486"/>
              <a:gd name="connsiteX4" fmla="*/ 905025 w 919626"/>
              <a:gd name="connsiteY4" fmla="*/ 191634 h 675486"/>
              <a:gd name="connsiteX5" fmla="*/ 726489 w 919626"/>
              <a:gd name="connsiteY5" fmla="*/ 4479 h 675486"/>
              <a:gd name="connsiteX6" fmla="*/ 202901 w 919626"/>
              <a:gd name="connsiteY6" fmla="*/ 90633 h 675486"/>
              <a:gd name="connsiteX7" fmla="*/ 17209 w 919626"/>
              <a:gd name="connsiteY7" fmla="*/ 267125 h 675486"/>
              <a:gd name="connsiteX8" fmla="*/ 222584 w 919626"/>
              <a:gd name="connsiteY8" fmla="*/ 614126 h 675486"/>
              <a:gd name="connsiteX9" fmla="*/ 235490 w 919626"/>
              <a:gd name="connsiteY9" fmla="*/ 675486 h 675486"/>
              <a:gd name="connsiteX0" fmla="*/ 236660 w 920796"/>
              <a:gd name="connsiteY0" fmla="*/ 675486 h 675486"/>
              <a:gd name="connsiteX1" fmla="*/ 302921 w 920796"/>
              <a:gd name="connsiteY1" fmla="*/ 638357 h 675486"/>
              <a:gd name="connsiteX2" fmla="*/ 554711 w 920796"/>
              <a:gd name="connsiteY2" fmla="*/ 623399 h 675486"/>
              <a:gd name="connsiteX3" fmla="*/ 870449 w 920796"/>
              <a:gd name="connsiteY3" fmla="*/ 489439 h 675486"/>
              <a:gd name="connsiteX4" fmla="*/ 906195 w 920796"/>
              <a:gd name="connsiteY4" fmla="*/ 191634 h 675486"/>
              <a:gd name="connsiteX5" fmla="*/ 727659 w 920796"/>
              <a:gd name="connsiteY5" fmla="*/ 4479 h 675486"/>
              <a:gd name="connsiteX6" fmla="*/ 204071 w 920796"/>
              <a:gd name="connsiteY6" fmla="*/ 90633 h 675486"/>
              <a:gd name="connsiteX7" fmla="*/ 18379 w 920796"/>
              <a:gd name="connsiteY7" fmla="*/ 267125 h 675486"/>
              <a:gd name="connsiteX8" fmla="*/ 223754 w 920796"/>
              <a:gd name="connsiteY8" fmla="*/ 614126 h 675486"/>
              <a:gd name="connsiteX9" fmla="*/ 236660 w 920796"/>
              <a:gd name="connsiteY9" fmla="*/ 675486 h 675486"/>
              <a:gd name="connsiteX0" fmla="*/ 236660 w 924042"/>
              <a:gd name="connsiteY0" fmla="*/ 674029 h 674029"/>
              <a:gd name="connsiteX1" fmla="*/ 302921 w 924042"/>
              <a:gd name="connsiteY1" fmla="*/ 636900 h 674029"/>
              <a:gd name="connsiteX2" fmla="*/ 554711 w 924042"/>
              <a:gd name="connsiteY2" fmla="*/ 621942 h 674029"/>
              <a:gd name="connsiteX3" fmla="*/ 870449 w 924042"/>
              <a:gd name="connsiteY3" fmla="*/ 487982 h 674029"/>
              <a:gd name="connsiteX4" fmla="*/ 910627 w 924042"/>
              <a:gd name="connsiteY4" fmla="*/ 192078 h 674029"/>
              <a:gd name="connsiteX5" fmla="*/ 727659 w 924042"/>
              <a:gd name="connsiteY5" fmla="*/ 3022 h 674029"/>
              <a:gd name="connsiteX6" fmla="*/ 204071 w 924042"/>
              <a:gd name="connsiteY6" fmla="*/ 89176 h 674029"/>
              <a:gd name="connsiteX7" fmla="*/ 18379 w 924042"/>
              <a:gd name="connsiteY7" fmla="*/ 265668 h 674029"/>
              <a:gd name="connsiteX8" fmla="*/ 223754 w 924042"/>
              <a:gd name="connsiteY8" fmla="*/ 612669 h 674029"/>
              <a:gd name="connsiteX9" fmla="*/ 236660 w 924042"/>
              <a:gd name="connsiteY9" fmla="*/ 674029 h 674029"/>
              <a:gd name="connsiteX0" fmla="*/ 236660 w 923289"/>
              <a:gd name="connsiteY0" fmla="*/ 677077 h 677077"/>
              <a:gd name="connsiteX1" fmla="*/ 302921 w 923289"/>
              <a:gd name="connsiteY1" fmla="*/ 639948 h 677077"/>
              <a:gd name="connsiteX2" fmla="*/ 554711 w 923289"/>
              <a:gd name="connsiteY2" fmla="*/ 624990 h 677077"/>
              <a:gd name="connsiteX3" fmla="*/ 870449 w 923289"/>
              <a:gd name="connsiteY3" fmla="*/ 491030 h 677077"/>
              <a:gd name="connsiteX4" fmla="*/ 910627 w 923289"/>
              <a:gd name="connsiteY4" fmla="*/ 195126 h 677077"/>
              <a:gd name="connsiteX5" fmla="*/ 737874 w 923289"/>
              <a:gd name="connsiteY5" fmla="*/ 2918 h 677077"/>
              <a:gd name="connsiteX6" fmla="*/ 204071 w 923289"/>
              <a:gd name="connsiteY6" fmla="*/ 92224 h 677077"/>
              <a:gd name="connsiteX7" fmla="*/ 18379 w 923289"/>
              <a:gd name="connsiteY7" fmla="*/ 268716 h 677077"/>
              <a:gd name="connsiteX8" fmla="*/ 223754 w 923289"/>
              <a:gd name="connsiteY8" fmla="*/ 615717 h 677077"/>
              <a:gd name="connsiteX9" fmla="*/ 236660 w 923289"/>
              <a:gd name="connsiteY9" fmla="*/ 677077 h 677077"/>
              <a:gd name="connsiteX0" fmla="*/ 236660 w 923277"/>
              <a:gd name="connsiteY0" fmla="*/ 684928 h 684928"/>
              <a:gd name="connsiteX1" fmla="*/ 302921 w 923277"/>
              <a:gd name="connsiteY1" fmla="*/ 647799 h 684928"/>
              <a:gd name="connsiteX2" fmla="*/ 554711 w 923277"/>
              <a:gd name="connsiteY2" fmla="*/ 632841 h 684928"/>
              <a:gd name="connsiteX3" fmla="*/ 870449 w 923277"/>
              <a:gd name="connsiteY3" fmla="*/ 498881 h 684928"/>
              <a:gd name="connsiteX4" fmla="*/ 910627 w 923277"/>
              <a:gd name="connsiteY4" fmla="*/ 202977 h 684928"/>
              <a:gd name="connsiteX5" fmla="*/ 738044 w 923277"/>
              <a:gd name="connsiteY5" fmla="*/ 2683 h 684928"/>
              <a:gd name="connsiteX6" fmla="*/ 204071 w 923277"/>
              <a:gd name="connsiteY6" fmla="*/ 100075 h 684928"/>
              <a:gd name="connsiteX7" fmla="*/ 18379 w 923277"/>
              <a:gd name="connsiteY7" fmla="*/ 276567 h 684928"/>
              <a:gd name="connsiteX8" fmla="*/ 223754 w 923277"/>
              <a:gd name="connsiteY8" fmla="*/ 623568 h 684928"/>
              <a:gd name="connsiteX9" fmla="*/ 236660 w 923277"/>
              <a:gd name="connsiteY9" fmla="*/ 684928 h 684928"/>
              <a:gd name="connsiteX0" fmla="*/ 236660 w 923277"/>
              <a:gd name="connsiteY0" fmla="*/ 685385 h 685385"/>
              <a:gd name="connsiteX1" fmla="*/ 302921 w 923277"/>
              <a:gd name="connsiteY1" fmla="*/ 648256 h 685385"/>
              <a:gd name="connsiteX2" fmla="*/ 554711 w 923277"/>
              <a:gd name="connsiteY2" fmla="*/ 633298 h 685385"/>
              <a:gd name="connsiteX3" fmla="*/ 870449 w 923277"/>
              <a:gd name="connsiteY3" fmla="*/ 499338 h 685385"/>
              <a:gd name="connsiteX4" fmla="*/ 910627 w 923277"/>
              <a:gd name="connsiteY4" fmla="*/ 203434 h 685385"/>
              <a:gd name="connsiteX5" fmla="*/ 738044 w 923277"/>
              <a:gd name="connsiteY5" fmla="*/ 3140 h 685385"/>
              <a:gd name="connsiteX6" fmla="*/ 195293 w 923277"/>
              <a:gd name="connsiteY6" fmla="*/ 94802 h 685385"/>
              <a:gd name="connsiteX7" fmla="*/ 18379 w 923277"/>
              <a:gd name="connsiteY7" fmla="*/ 277024 h 685385"/>
              <a:gd name="connsiteX8" fmla="*/ 223754 w 923277"/>
              <a:gd name="connsiteY8" fmla="*/ 624025 h 685385"/>
              <a:gd name="connsiteX9" fmla="*/ 236660 w 923277"/>
              <a:gd name="connsiteY9" fmla="*/ 685385 h 685385"/>
              <a:gd name="connsiteX0" fmla="*/ 238970 w 925587"/>
              <a:gd name="connsiteY0" fmla="*/ 685330 h 685330"/>
              <a:gd name="connsiteX1" fmla="*/ 305231 w 925587"/>
              <a:gd name="connsiteY1" fmla="*/ 648201 h 685330"/>
              <a:gd name="connsiteX2" fmla="*/ 557021 w 925587"/>
              <a:gd name="connsiteY2" fmla="*/ 633243 h 685330"/>
              <a:gd name="connsiteX3" fmla="*/ 872759 w 925587"/>
              <a:gd name="connsiteY3" fmla="*/ 499283 h 685330"/>
              <a:gd name="connsiteX4" fmla="*/ 912937 w 925587"/>
              <a:gd name="connsiteY4" fmla="*/ 203379 h 685330"/>
              <a:gd name="connsiteX5" fmla="*/ 740354 w 925587"/>
              <a:gd name="connsiteY5" fmla="*/ 3085 h 685330"/>
              <a:gd name="connsiteX6" fmla="*/ 197603 w 925587"/>
              <a:gd name="connsiteY6" fmla="*/ 94747 h 685330"/>
              <a:gd name="connsiteX7" fmla="*/ 17988 w 925587"/>
              <a:gd name="connsiteY7" fmla="*/ 267917 h 685330"/>
              <a:gd name="connsiteX8" fmla="*/ 226064 w 925587"/>
              <a:gd name="connsiteY8" fmla="*/ 623970 h 685330"/>
              <a:gd name="connsiteX9" fmla="*/ 238970 w 925587"/>
              <a:gd name="connsiteY9" fmla="*/ 685330 h 685330"/>
              <a:gd name="connsiteX0" fmla="*/ 238970 w 925587"/>
              <a:gd name="connsiteY0" fmla="*/ 685330 h 685330"/>
              <a:gd name="connsiteX1" fmla="*/ 305231 w 925587"/>
              <a:gd name="connsiteY1" fmla="*/ 648201 h 685330"/>
              <a:gd name="connsiteX2" fmla="*/ 557021 w 925587"/>
              <a:gd name="connsiteY2" fmla="*/ 633243 h 685330"/>
              <a:gd name="connsiteX3" fmla="*/ 872759 w 925587"/>
              <a:gd name="connsiteY3" fmla="*/ 499283 h 685330"/>
              <a:gd name="connsiteX4" fmla="*/ 912937 w 925587"/>
              <a:gd name="connsiteY4" fmla="*/ 203379 h 685330"/>
              <a:gd name="connsiteX5" fmla="*/ 740354 w 925587"/>
              <a:gd name="connsiteY5" fmla="*/ 3085 h 685330"/>
              <a:gd name="connsiteX6" fmla="*/ 197603 w 925587"/>
              <a:gd name="connsiteY6" fmla="*/ 94747 h 685330"/>
              <a:gd name="connsiteX7" fmla="*/ 17988 w 925587"/>
              <a:gd name="connsiteY7" fmla="*/ 267917 h 685330"/>
              <a:gd name="connsiteX8" fmla="*/ 226064 w 925587"/>
              <a:gd name="connsiteY8" fmla="*/ 623970 h 685330"/>
              <a:gd name="connsiteX9" fmla="*/ 238970 w 925587"/>
              <a:gd name="connsiteY9" fmla="*/ 685330 h 685330"/>
              <a:gd name="connsiteX0" fmla="*/ 238970 w 926807"/>
              <a:gd name="connsiteY0" fmla="*/ 647076 h 647076"/>
              <a:gd name="connsiteX1" fmla="*/ 305231 w 926807"/>
              <a:gd name="connsiteY1" fmla="*/ 609947 h 647076"/>
              <a:gd name="connsiteX2" fmla="*/ 557021 w 926807"/>
              <a:gd name="connsiteY2" fmla="*/ 594989 h 647076"/>
              <a:gd name="connsiteX3" fmla="*/ 872759 w 926807"/>
              <a:gd name="connsiteY3" fmla="*/ 461029 h 647076"/>
              <a:gd name="connsiteX4" fmla="*/ 912937 w 926807"/>
              <a:gd name="connsiteY4" fmla="*/ 165125 h 647076"/>
              <a:gd name="connsiteX5" fmla="*/ 723808 w 926807"/>
              <a:gd name="connsiteY5" fmla="*/ 5211 h 647076"/>
              <a:gd name="connsiteX6" fmla="*/ 197603 w 926807"/>
              <a:gd name="connsiteY6" fmla="*/ 56493 h 647076"/>
              <a:gd name="connsiteX7" fmla="*/ 17988 w 926807"/>
              <a:gd name="connsiteY7" fmla="*/ 229663 h 647076"/>
              <a:gd name="connsiteX8" fmla="*/ 226064 w 926807"/>
              <a:gd name="connsiteY8" fmla="*/ 585716 h 647076"/>
              <a:gd name="connsiteX9" fmla="*/ 238970 w 926807"/>
              <a:gd name="connsiteY9" fmla="*/ 647076 h 647076"/>
              <a:gd name="connsiteX0" fmla="*/ 238970 w 933356"/>
              <a:gd name="connsiteY0" fmla="*/ 650456 h 650456"/>
              <a:gd name="connsiteX1" fmla="*/ 305231 w 933356"/>
              <a:gd name="connsiteY1" fmla="*/ 613327 h 650456"/>
              <a:gd name="connsiteX2" fmla="*/ 557021 w 933356"/>
              <a:gd name="connsiteY2" fmla="*/ 598369 h 650456"/>
              <a:gd name="connsiteX3" fmla="*/ 872759 w 933356"/>
              <a:gd name="connsiteY3" fmla="*/ 464409 h 650456"/>
              <a:gd name="connsiteX4" fmla="*/ 921405 w 933356"/>
              <a:gd name="connsiteY4" fmla="*/ 219836 h 650456"/>
              <a:gd name="connsiteX5" fmla="*/ 723808 w 933356"/>
              <a:gd name="connsiteY5" fmla="*/ 8591 h 650456"/>
              <a:gd name="connsiteX6" fmla="*/ 197603 w 933356"/>
              <a:gd name="connsiteY6" fmla="*/ 59873 h 650456"/>
              <a:gd name="connsiteX7" fmla="*/ 17988 w 933356"/>
              <a:gd name="connsiteY7" fmla="*/ 233043 h 650456"/>
              <a:gd name="connsiteX8" fmla="*/ 226064 w 933356"/>
              <a:gd name="connsiteY8" fmla="*/ 589096 h 650456"/>
              <a:gd name="connsiteX9" fmla="*/ 238970 w 933356"/>
              <a:gd name="connsiteY9" fmla="*/ 650456 h 650456"/>
              <a:gd name="connsiteX0" fmla="*/ 238970 w 933356"/>
              <a:gd name="connsiteY0" fmla="*/ 650456 h 650456"/>
              <a:gd name="connsiteX1" fmla="*/ 325366 w 933356"/>
              <a:gd name="connsiteY1" fmla="*/ 614273 h 650456"/>
              <a:gd name="connsiteX2" fmla="*/ 557021 w 933356"/>
              <a:gd name="connsiteY2" fmla="*/ 598369 h 650456"/>
              <a:gd name="connsiteX3" fmla="*/ 872759 w 933356"/>
              <a:gd name="connsiteY3" fmla="*/ 464409 h 650456"/>
              <a:gd name="connsiteX4" fmla="*/ 921405 w 933356"/>
              <a:gd name="connsiteY4" fmla="*/ 219836 h 650456"/>
              <a:gd name="connsiteX5" fmla="*/ 723808 w 933356"/>
              <a:gd name="connsiteY5" fmla="*/ 8591 h 650456"/>
              <a:gd name="connsiteX6" fmla="*/ 197603 w 933356"/>
              <a:gd name="connsiteY6" fmla="*/ 59873 h 650456"/>
              <a:gd name="connsiteX7" fmla="*/ 17988 w 933356"/>
              <a:gd name="connsiteY7" fmla="*/ 233043 h 650456"/>
              <a:gd name="connsiteX8" fmla="*/ 226064 w 933356"/>
              <a:gd name="connsiteY8" fmla="*/ 589096 h 650456"/>
              <a:gd name="connsiteX9" fmla="*/ 238970 w 933356"/>
              <a:gd name="connsiteY9" fmla="*/ 650456 h 650456"/>
              <a:gd name="connsiteX0" fmla="*/ 240584 w 934970"/>
              <a:gd name="connsiteY0" fmla="*/ 650456 h 650456"/>
              <a:gd name="connsiteX1" fmla="*/ 326980 w 934970"/>
              <a:gd name="connsiteY1" fmla="*/ 614273 h 650456"/>
              <a:gd name="connsiteX2" fmla="*/ 558635 w 934970"/>
              <a:gd name="connsiteY2" fmla="*/ 598369 h 650456"/>
              <a:gd name="connsiteX3" fmla="*/ 874373 w 934970"/>
              <a:gd name="connsiteY3" fmla="*/ 464409 h 650456"/>
              <a:gd name="connsiteX4" fmla="*/ 923019 w 934970"/>
              <a:gd name="connsiteY4" fmla="*/ 219836 h 650456"/>
              <a:gd name="connsiteX5" fmla="*/ 725422 w 934970"/>
              <a:gd name="connsiteY5" fmla="*/ 8591 h 650456"/>
              <a:gd name="connsiteX6" fmla="*/ 199217 w 934970"/>
              <a:gd name="connsiteY6" fmla="*/ 59873 h 650456"/>
              <a:gd name="connsiteX7" fmla="*/ 19602 w 934970"/>
              <a:gd name="connsiteY7" fmla="*/ 233043 h 650456"/>
              <a:gd name="connsiteX8" fmla="*/ 217059 w 934970"/>
              <a:gd name="connsiteY8" fmla="*/ 589969 h 650456"/>
              <a:gd name="connsiteX9" fmla="*/ 240584 w 934970"/>
              <a:gd name="connsiteY9" fmla="*/ 650456 h 650456"/>
              <a:gd name="connsiteX0" fmla="*/ 240584 w 935083"/>
              <a:gd name="connsiteY0" fmla="*/ 652498 h 652498"/>
              <a:gd name="connsiteX1" fmla="*/ 326980 w 935083"/>
              <a:gd name="connsiteY1" fmla="*/ 616315 h 652498"/>
              <a:gd name="connsiteX2" fmla="*/ 558635 w 935083"/>
              <a:gd name="connsiteY2" fmla="*/ 600411 h 652498"/>
              <a:gd name="connsiteX3" fmla="*/ 874373 w 935083"/>
              <a:gd name="connsiteY3" fmla="*/ 466451 h 652498"/>
              <a:gd name="connsiteX4" fmla="*/ 923019 w 935083"/>
              <a:gd name="connsiteY4" fmla="*/ 221878 h 652498"/>
              <a:gd name="connsiteX5" fmla="*/ 723902 w 935083"/>
              <a:gd name="connsiteY5" fmla="*/ 8348 h 652498"/>
              <a:gd name="connsiteX6" fmla="*/ 199217 w 935083"/>
              <a:gd name="connsiteY6" fmla="*/ 61915 h 652498"/>
              <a:gd name="connsiteX7" fmla="*/ 19602 w 935083"/>
              <a:gd name="connsiteY7" fmla="*/ 235085 h 652498"/>
              <a:gd name="connsiteX8" fmla="*/ 217059 w 935083"/>
              <a:gd name="connsiteY8" fmla="*/ 592011 h 652498"/>
              <a:gd name="connsiteX9" fmla="*/ 240584 w 935083"/>
              <a:gd name="connsiteY9" fmla="*/ 652498 h 652498"/>
              <a:gd name="connsiteX0" fmla="*/ 240584 w 935083"/>
              <a:gd name="connsiteY0" fmla="*/ 690718 h 690718"/>
              <a:gd name="connsiteX1" fmla="*/ 326980 w 935083"/>
              <a:gd name="connsiteY1" fmla="*/ 654535 h 690718"/>
              <a:gd name="connsiteX2" fmla="*/ 558635 w 935083"/>
              <a:gd name="connsiteY2" fmla="*/ 638631 h 690718"/>
              <a:gd name="connsiteX3" fmla="*/ 874373 w 935083"/>
              <a:gd name="connsiteY3" fmla="*/ 504671 h 690718"/>
              <a:gd name="connsiteX4" fmla="*/ 923019 w 935083"/>
              <a:gd name="connsiteY4" fmla="*/ 260098 h 690718"/>
              <a:gd name="connsiteX5" fmla="*/ 723902 w 935083"/>
              <a:gd name="connsiteY5" fmla="*/ 46568 h 690718"/>
              <a:gd name="connsiteX6" fmla="*/ 199217 w 935083"/>
              <a:gd name="connsiteY6" fmla="*/ 100135 h 690718"/>
              <a:gd name="connsiteX7" fmla="*/ 19602 w 935083"/>
              <a:gd name="connsiteY7" fmla="*/ 273305 h 690718"/>
              <a:gd name="connsiteX8" fmla="*/ 217059 w 935083"/>
              <a:gd name="connsiteY8" fmla="*/ 630231 h 690718"/>
              <a:gd name="connsiteX9" fmla="*/ 240584 w 935083"/>
              <a:gd name="connsiteY9" fmla="*/ 690718 h 690718"/>
              <a:gd name="connsiteX0" fmla="*/ 240584 w 934424"/>
              <a:gd name="connsiteY0" fmla="*/ 718729 h 718729"/>
              <a:gd name="connsiteX1" fmla="*/ 326980 w 934424"/>
              <a:gd name="connsiteY1" fmla="*/ 682546 h 718729"/>
              <a:gd name="connsiteX2" fmla="*/ 558635 w 934424"/>
              <a:gd name="connsiteY2" fmla="*/ 666642 h 718729"/>
              <a:gd name="connsiteX3" fmla="*/ 874373 w 934424"/>
              <a:gd name="connsiteY3" fmla="*/ 532682 h 718729"/>
              <a:gd name="connsiteX4" fmla="*/ 923019 w 934424"/>
              <a:gd name="connsiteY4" fmla="*/ 288109 h 718729"/>
              <a:gd name="connsiteX5" fmla="*/ 732809 w 934424"/>
              <a:gd name="connsiteY5" fmla="*/ 41324 h 718729"/>
              <a:gd name="connsiteX6" fmla="*/ 199217 w 934424"/>
              <a:gd name="connsiteY6" fmla="*/ 128146 h 718729"/>
              <a:gd name="connsiteX7" fmla="*/ 19602 w 934424"/>
              <a:gd name="connsiteY7" fmla="*/ 301316 h 718729"/>
              <a:gd name="connsiteX8" fmla="*/ 217059 w 934424"/>
              <a:gd name="connsiteY8" fmla="*/ 658242 h 718729"/>
              <a:gd name="connsiteX9" fmla="*/ 240584 w 934424"/>
              <a:gd name="connsiteY9" fmla="*/ 718729 h 718729"/>
              <a:gd name="connsiteX0" fmla="*/ 240584 w 934424"/>
              <a:gd name="connsiteY0" fmla="*/ 722533 h 722533"/>
              <a:gd name="connsiteX1" fmla="*/ 326980 w 934424"/>
              <a:gd name="connsiteY1" fmla="*/ 686350 h 722533"/>
              <a:gd name="connsiteX2" fmla="*/ 558635 w 934424"/>
              <a:gd name="connsiteY2" fmla="*/ 670446 h 722533"/>
              <a:gd name="connsiteX3" fmla="*/ 874373 w 934424"/>
              <a:gd name="connsiteY3" fmla="*/ 536486 h 722533"/>
              <a:gd name="connsiteX4" fmla="*/ 923019 w 934424"/>
              <a:gd name="connsiteY4" fmla="*/ 291913 h 722533"/>
              <a:gd name="connsiteX5" fmla="*/ 732809 w 934424"/>
              <a:gd name="connsiteY5" fmla="*/ 45128 h 722533"/>
              <a:gd name="connsiteX6" fmla="*/ 199217 w 934424"/>
              <a:gd name="connsiteY6" fmla="*/ 131950 h 722533"/>
              <a:gd name="connsiteX7" fmla="*/ 19602 w 934424"/>
              <a:gd name="connsiteY7" fmla="*/ 305120 h 722533"/>
              <a:gd name="connsiteX8" fmla="*/ 217059 w 934424"/>
              <a:gd name="connsiteY8" fmla="*/ 662046 h 722533"/>
              <a:gd name="connsiteX9" fmla="*/ 240584 w 934424"/>
              <a:gd name="connsiteY9" fmla="*/ 722533 h 722533"/>
              <a:gd name="connsiteX0" fmla="*/ 240584 w 934424"/>
              <a:gd name="connsiteY0" fmla="*/ 720450 h 720450"/>
              <a:gd name="connsiteX1" fmla="*/ 326980 w 934424"/>
              <a:gd name="connsiteY1" fmla="*/ 684267 h 720450"/>
              <a:gd name="connsiteX2" fmla="*/ 558635 w 934424"/>
              <a:gd name="connsiteY2" fmla="*/ 668363 h 720450"/>
              <a:gd name="connsiteX3" fmla="*/ 874373 w 934424"/>
              <a:gd name="connsiteY3" fmla="*/ 534403 h 720450"/>
              <a:gd name="connsiteX4" fmla="*/ 923019 w 934424"/>
              <a:gd name="connsiteY4" fmla="*/ 289830 h 720450"/>
              <a:gd name="connsiteX5" fmla="*/ 732809 w 934424"/>
              <a:gd name="connsiteY5" fmla="*/ 43045 h 720450"/>
              <a:gd name="connsiteX6" fmla="*/ 199217 w 934424"/>
              <a:gd name="connsiteY6" fmla="*/ 129867 h 720450"/>
              <a:gd name="connsiteX7" fmla="*/ 19602 w 934424"/>
              <a:gd name="connsiteY7" fmla="*/ 303037 h 720450"/>
              <a:gd name="connsiteX8" fmla="*/ 217059 w 934424"/>
              <a:gd name="connsiteY8" fmla="*/ 659963 h 720450"/>
              <a:gd name="connsiteX9" fmla="*/ 240584 w 934424"/>
              <a:gd name="connsiteY9" fmla="*/ 720450 h 720450"/>
              <a:gd name="connsiteX0" fmla="*/ 240584 w 934424"/>
              <a:gd name="connsiteY0" fmla="*/ 685029 h 685029"/>
              <a:gd name="connsiteX1" fmla="*/ 326980 w 934424"/>
              <a:gd name="connsiteY1" fmla="*/ 648846 h 685029"/>
              <a:gd name="connsiteX2" fmla="*/ 558635 w 934424"/>
              <a:gd name="connsiteY2" fmla="*/ 632942 h 685029"/>
              <a:gd name="connsiteX3" fmla="*/ 874373 w 934424"/>
              <a:gd name="connsiteY3" fmla="*/ 498982 h 685029"/>
              <a:gd name="connsiteX4" fmla="*/ 923019 w 934424"/>
              <a:gd name="connsiteY4" fmla="*/ 254409 h 685029"/>
              <a:gd name="connsiteX5" fmla="*/ 732809 w 934424"/>
              <a:gd name="connsiteY5" fmla="*/ 7624 h 685029"/>
              <a:gd name="connsiteX6" fmla="*/ 194656 w 934424"/>
              <a:gd name="connsiteY6" fmla="*/ 87592 h 685029"/>
              <a:gd name="connsiteX7" fmla="*/ 19602 w 934424"/>
              <a:gd name="connsiteY7" fmla="*/ 267616 h 685029"/>
              <a:gd name="connsiteX8" fmla="*/ 217059 w 934424"/>
              <a:gd name="connsiteY8" fmla="*/ 624542 h 685029"/>
              <a:gd name="connsiteX9" fmla="*/ 240584 w 934424"/>
              <a:gd name="connsiteY9" fmla="*/ 685029 h 685029"/>
              <a:gd name="connsiteX0" fmla="*/ 240584 w 934424"/>
              <a:gd name="connsiteY0" fmla="*/ 687685 h 687685"/>
              <a:gd name="connsiteX1" fmla="*/ 326980 w 934424"/>
              <a:gd name="connsiteY1" fmla="*/ 651502 h 687685"/>
              <a:gd name="connsiteX2" fmla="*/ 558635 w 934424"/>
              <a:gd name="connsiteY2" fmla="*/ 635598 h 687685"/>
              <a:gd name="connsiteX3" fmla="*/ 874373 w 934424"/>
              <a:gd name="connsiteY3" fmla="*/ 501638 h 687685"/>
              <a:gd name="connsiteX4" fmla="*/ 923019 w 934424"/>
              <a:gd name="connsiteY4" fmla="*/ 257065 h 687685"/>
              <a:gd name="connsiteX5" fmla="*/ 732809 w 934424"/>
              <a:gd name="connsiteY5" fmla="*/ 10280 h 687685"/>
              <a:gd name="connsiteX6" fmla="*/ 228697 w 934424"/>
              <a:gd name="connsiteY6" fmla="*/ 75553 h 687685"/>
              <a:gd name="connsiteX7" fmla="*/ 19602 w 934424"/>
              <a:gd name="connsiteY7" fmla="*/ 270272 h 687685"/>
              <a:gd name="connsiteX8" fmla="*/ 217059 w 934424"/>
              <a:gd name="connsiteY8" fmla="*/ 627198 h 687685"/>
              <a:gd name="connsiteX9" fmla="*/ 240584 w 934424"/>
              <a:gd name="connsiteY9" fmla="*/ 687685 h 687685"/>
              <a:gd name="connsiteX0" fmla="*/ 240584 w 930983"/>
              <a:gd name="connsiteY0" fmla="*/ 687685 h 687685"/>
              <a:gd name="connsiteX1" fmla="*/ 326980 w 930983"/>
              <a:gd name="connsiteY1" fmla="*/ 651502 h 687685"/>
              <a:gd name="connsiteX2" fmla="*/ 558635 w 930983"/>
              <a:gd name="connsiteY2" fmla="*/ 635598 h 687685"/>
              <a:gd name="connsiteX3" fmla="*/ 861448 w 930983"/>
              <a:gd name="connsiteY3" fmla="*/ 482219 h 687685"/>
              <a:gd name="connsiteX4" fmla="*/ 923019 w 930983"/>
              <a:gd name="connsiteY4" fmla="*/ 257065 h 687685"/>
              <a:gd name="connsiteX5" fmla="*/ 732809 w 930983"/>
              <a:gd name="connsiteY5" fmla="*/ 10280 h 687685"/>
              <a:gd name="connsiteX6" fmla="*/ 228697 w 930983"/>
              <a:gd name="connsiteY6" fmla="*/ 75553 h 687685"/>
              <a:gd name="connsiteX7" fmla="*/ 19602 w 930983"/>
              <a:gd name="connsiteY7" fmla="*/ 270272 h 687685"/>
              <a:gd name="connsiteX8" fmla="*/ 217059 w 930983"/>
              <a:gd name="connsiteY8" fmla="*/ 627198 h 687685"/>
              <a:gd name="connsiteX9" fmla="*/ 240584 w 930983"/>
              <a:gd name="connsiteY9" fmla="*/ 687685 h 687685"/>
              <a:gd name="connsiteX0" fmla="*/ 240584 w 942621"/>
              <a:gd name="connsiteY0" fmla="*/ 687685 h 687685"/>
              <a:gd name="connsiteX1" fmla="*/ 326980 w 942621"/>
              <a:gd name="connsiteY1" fmla="*/ 651502 h 687685"/>
              <a:gd name="connsiteX2" fmla="*/ 558635 w 942621"/>
              <a:gd name="connsiteY2" fmla="*/ 635598 h 687685"/>
              <a:gd name="connsiteX3" fmla="*/ 895330 w 942621"/>
              <a:gd name="connsiteY3" fmla="*/ 442594 h 687685"/>
              <a:gd name="connsiteX4" fmla="*/ 923019 w 942621"/>
              <a:gd name="connsiteY4" fmla="*/ 257065 h 687685"/>
              <a:gd name="connsiteX5" fmla="*/ 732809 w 942621"/>
              <a:gd name="connsiteY5" fmla="*/ 10280 h 687685"/>
              <a:gd name="connsiteX6" fmla="*/ 228697 w 942621"/>
              <a:gd name="connsiteY6" fmla="*/ 75553 h 687685"/>
              <a:gd name="connsiteX7" fmla="*/ 19602 w 942621"/>
              <a:gd name="connsiteY7" fmla="*/ 270272 h 687685"/>
              <a:gd name="connsiteX8" fmla="*/ 217059 w 942621"/>
              <a:gd name="connsiteY8" fmla="*/ 627198 h 687685"/>
              <a:gd name="connsiteX9" fmla="*/ 240584 w 942621"/>
              <a:gd name="connsiteY9" fmla="*/ 687685 h 687685"/>
              <a:gd name="connsiteX0" fmla="*/ 240584 w 941338"/>
              <a:gd name="connsiteY0" fmla="*/ 687685 h 687685"/>
              <a:gd name="connsiteX1" fmla="*/ 326980 w 941338"/>
              <a:gd name="connsiteY1" fmla="*/ 651502 h 687685"/>
              <a:gd name="connsiteX2" fmla="*/ 583099 w 941338"/>
              <a:gd name="connsiteY2" fmla="*/ 614744 h 687685"/>
              <a:gd name="connsiteX3" fmla="*/ 895330 w 941338"/>
              <a:gd name="connsiteY3" fmla="*/ 442594 h 687685"/>
              <a:gd name="connsiteX4" fmla="*/ 923019 w 941338"/>
              <a:gd name="connsiteY4" fmla="*/ 257065 h 687685"/>
              <a:gd name="connsiteX5" fmla="*/ 732809 w 941338"/>
              <a:gd name="connsiteY5" fmla="*/ 10280 h 687685"/>
              <a:gd name="connsiteX6" fmla="*/ 228697 w 941338"/>
              <a:gd name="connsiteY6" fmla="*/ 75553 h 687685"/>
              <a:gd name="connsiteX7" fmla="*/ 19602 w 941338"/>
              <a:gd name="connsiteY7" fmla="*/ 270272 h 687685"/>
              <a:gd name="connsiteX8" fmla="*/ 217059 w 941338"/>
              <a:gd name="connsiteY8" fmla="*/ 627198 h 687685"/>
              <a:gd name="connsiteX9" fmla="*/ 240584 w 941338"/>
              <a:gd name="connsiteY9" fmla="*/ 687685 h 687685"/>
              <a:gd name="connsiteX0" fmla="*/ 243122 w 943876"/>
              <a:gd name="connsiteY0" fmla="*/ 687685 h 687685"/>
              <a:gd name="connsiteX1" fmla="*/ 329518 w 943876"/>
              <a:gd name="connsiteY1" fmla="*/ 651502 h 687685"/>
              <a:gd name="connsiteX2" fmla="*/ 585637 w 943876"/>
              <a:gd name="connsiteY2" fmla="*/ 614744 h 687685"/>
              <a:gd name="connsiteX3" fmla="*/ 897868 w 943876"/>
              <a:gd name="connsiteY3" fmla="*/ 442594 h 687685"/>
              <a:gd name="connsiteX4" fmla="*/ 925557 w 943876"/>
              <a:gd name="connsiteY4" fmla="*/ 257065 h 687685"/>
              <a:gd name="connsiteX5" fmla="*/ 735347 w 943876"/>
              <a:gd name="connsiteY5" fmla="*/ 10280 h 687685"/>
              <a:gd name="connsiteX6" fmla="*/ 231235 w 943876"/>
              <a:gd name="connsiteY6" fmla="*/ 75553 h 687685"/>
              <a:gd name="connsiteX7" fmla="*/ 22140 w 943876"/>
              <a:gd name="connsiteY7" fmla="*/ 270272 h 687685"/>
              <a:gd name="connsiteX8" fmla="*/ 219597 w 943876"/>
              <a:gd name="connsiteY8" fmla="*/ 627198 h 687685"/>
              <a:gd name="connsiteX9" fmla="*/ 243122 w 943876"/>
              <a:gd name="connsiteY9" fmla="*/ 687685 h 687685"/>
              <a:gd name="connsiteX0" fmla="*/ 270951 w 971705"/>
              <a:gd name="connsiteY0" fmla="*/ 687201 h 687201"/>
              <a:gd name="connsiteX1" fmla="*/ 357347 w 971705"/>
              <a:gd name="connsiteY1" fmla="*/ 651018 h 687201"/>
              <a:gd name="connsiteX2" fmla="*/ 613466 w 971705"/>
              <a:gd name="connsiteY2" fmla="*/ 614260 h 687201"/>
              <a:gd name="connsiteX3" fmla="*/ 925697 w 971705"/>
              <a:gd name="connsiteY3" fmla="*/ 442110 h 687201"/>
              <a:gd name="connsiteX4" fmla="*/ 953386 w 971705"/>
              <a:gd name="connsiteY4" fmla="*/ 256581 h 687201"/>
              <a:gd name="connsiteX5" fmla="*/ 763176 w 971705"/>
              <a:gd name="connsiteY5" fmla="*/ 9796 h 687201"/>
              <a:gd name="connsiteX6" fmla="*/ 259064 w 971705"/>
              <a:gd name="connsiteY6" fmla="*/ 75069 h 687201"/>
              <a:gd name="connsiteX7" fmla="*/ 16950 w 971705"/>
              <a:gd name="connsiteY7" fmla="*/ 313452 h 687201"/>
              <a:gd name="connsiteX8" fmla="*/ 247426 w 971705"/>
              <a:gd name="connsiteY8" fmla="*/ 626714 h 687201"/>
              <a:gd name="connsiteX9" fmla="*/ 270951 w 971705"/>
              <a:gd name="connsiteY9" fmla="*/ 687201 h 687201"/>
              <a:gd name="connsiteX0" fmla="*/ 238078 w 938832"/>
              <a:gd name="connsiteY0" fmla="*/ 686664 h 686664"/>
              <a:gd name="connsiteX1" fmla="*/ 324474 w 938832"/>
              <a:gd name="connsiteY1" fmla="*/ 650481 h 686664"/>
              <a:gd name="connsiteX2" fmla="*/ 580593 w 938832"/>
              <a:gd name="connsiteY2" fmla="*/ 613723 h 686664"/>
              <a:gd name="connsiteX3" fmla="*/ 892824 w 938832"/>
              <a:gd name="connsiteY3" fmla="*/ 441573 h 686664"/>
              <a:gd name="connsiteX4" fmla="*/ 920513 w 938832"/>
              <a:gd name="connsiteY4" fmla="*/ 256044 h 686664"/>
              <a:gd name="connsiteX5" fmla="*/ 730303 w 938832"/>
              <a:gd name="connsiteY5" fmla="*/ 9259 h 686664"/>
              <a:gd name="connsiteX6" fmla="*/ 226191 w 938832"/>
              <a:gd name="connsiteY6" fmla="*/ 74532 h 686664"/>
              <a:gd name="connsiteX7" fmla="*/ 23383 w 938832"/>
              <a:gd name="connsiteY7" fmla="*/ 284183 h 686664"/>
              <a:gd name="connsiteX8" fmla="*/ 214553 w 938832"/>
              <a:gd name="connsiteY8" fmla="*/ 626177 h 686664"/>
              <a:gd name="connsiteX9" fmla="*/ 238078 w 938832"/>
              <a:gd name="connsiteY9" fmla="*/ 686664 h 686664"/>
              <a:gd name="connsiteX0" fmla="*/ 238078 w 940200"/>
              <a:gd name="connsiteY0" fmla="*/ 721245 h 721245"/>
              <a:gd name="connsiteX1" fmla="*/ 324474 w 940200"/>
              <a:gd name="connsiteY1" fmla="*/ 685062 h 721245"/>
              <a:gd name="connsiteX2" fmla="*/ 580593 w 940200"/>
              <a:gd name="connsiteY2" fmla="*/ 648304 h 721245"/>
              <a:gd name="connsiteX3" fmla="*/ 892824 w 940200"/>
              <a:gd name="connsiteY3" fmla="*/ 476154 h 721245"/>
              <a:gd name="connsiteX4" fmla="*/ 920513 w 940200"/>
              <a:gd name="connsiteY4" fmla="*/ 290625 h 721245"/>
              <a:gd name="connsiteX5" fmla="*/ 710990 w 940200"/>
              <a:gd name="connsiteY5" fmla="*/ 6592 h 721245"/>
              <a:gd name="connsiteX6" fmla="*/ 226191 w 940200"/>
              <a:gd name="connsiteY6" fmla="*/ 109113 h 721245"/>
              <a:gd name="connsiteX7" fmla="*/ 23383 w 940200"/>
              <a:gd name="connsiteY7" fmla="*/ 318764 h 721245"/>
              <a:gd name="connsiteX8" fmla="*/ 214553 w 940200"/>
              <a:gd name="connsiteY8" fmla="*/ 660758 h 721245"/>
              <a:gd name="connsiteX9" fmla="*/ 238078 w 940200"/>
              <a:gd name="connsiteY9" fmla="*/ 721245 h 721245"/>
              <a:gd name="connsiteX0" fmla="*/ 238078 w 943536"/>
              <a:gd name="connsiteY0" fmla="*/ 720896 h 720896"/>
              <a:gd name="connsiteX1" fmla="*/ 324474 w 943536"/>
              <a:gd name="connsiteY1" fmla="*/ 684713 h 720896"/>
              <a:gd name="connsiteX2" fmla="*/ 580593 w 943536"/>
              <a:gd name="connsiteY2" fmla="*/ 647955 h 720896"/>
              <a:gd name="connsiteX3" fmla="*/ 892824 w 943536"/>
              <a:gd name="connsiteY3" fmla="*/ 475805 h 720896"/>
              <a:gd name="connsiteX4" fmla="*/ 925324 w 943536"/>
              <a:gd name="connsiteY4" fmla="*/ 283788 h 720896"/>
              <a:gd name="connsiteX5" fmla="*/ 710990 w 943536"/>
              <a:gd name="connsiteY5" fmla="*/ 6243 h 720896"/>
              <a:gd name="connsiteX6" fmla="*/ 226191 w 943536"/>
              <a:gd name="connsiteY6" fmla="*/ 108764 h 720896"/>
              <a:gd name="connsiteX7" fmla="*/ 23383 w 943536"/>
              <a:gd name="connsiteY7" fmla="*/ 318415 h 720896"/>
              <a:gd name="connsiteX8" fmla="*/ 214553 w 943536"/>
              <a:gd name="connsiteY8" fmla="*/ 660409 h 720896"/>
              <a:gd name="connsiteX9" fmla="*/ 238078 w 943536"/>
              <a:gd name="connsiteY9" fmla="*/ 720896 h 720896"/>
              <a:gd name="connsiteX0" fmla="*/ 238078 w 932042"/>
              <a:gd name="connsiteY0" fmla="*/ 720896 h 720896"/>
              <a:gd name="connsiteX1" fmla="*/ 324474 w 932042"/>
              <a:gd name="connsiteY1" fmla="*/ 684713 h 720896"/>
              <a:gd name="connsiteX2" fmla="*/ 580593 w 932042"/>
              <a:gd name="connsiteY2" fmla="*/ 647955 h 720896"/>
              <a:gd name="connsiteX3" fmla="*/ 850829 w 932042"/>
              <a:gd name="connsiteY3" fmla="*/ 489522 h 720896"/>
              <a:gd name="connsiteX4" fmla="*/ 925324 w 932042"/>
              <a:gd name="connsiteY4" fmla="*/ 283788 h 720896"/>
              <a:gd name="connsiteX5" fmla="*/ 710990 w 932042"/>
              <a:gd name="connsiteY5" fmla="*/ 6243 h 720896"/>
              <a:gd name="connsiteX6" fmla="*/ 226191 w 932042"/>
              <a:gd name="connsiteY6" fmla="*/ 108764 h 720896"/>
              <a:gd name="connsiteX7" fmla="*/ 23383 w 932042"/>
              <a:gd name="connsiteY7" fmla="*/ 318415 h 720896"/>
              <a:gd name="connsiteX8" fmla="*/ 214553 w 932042"/>
              <a:gd name="connsiteY8" fmla="*/ 660409 h 720896"/>
              <a:gd name="connsiteX9" fmla="*/ 238078 w 932042"/>
              <a:gd name="connsiteY9" fmla="*/ 720896 h 720896"/>
              <a:gd name="connsiteX0" fmla="*/ 294564 w 988528"/>
              <a:gd name="connsiteY0" fmla="*/ 721257 h 721257"/>
              <a:gd name="connsiteX1" fmla="*/ 380960 w 988528"/>
              <a:gd name="connsiteY1" fmla="*/ 685074 h 721257"/>
              <a:gd name="connsiteX2" fmla="*/ 637079 w 988528"/>
              <a:gd name="connsiteY2" fmla="*/ 648316 h 721257"/>
              <a:gd name="connsiteX3" fmla="*/ 907315 w 988528"/>
              <a:gd name="connsiteY3" fmla="*/ 489883 h 721257"/>
              <a:gd name="connsiteX4" fmla="*/ 981810 w 988528"/>
              <a:gd name="connsiteY4" fmla="*/ 284149 h 721257"/>
              <a:gd name="connsiteX5" fmla="*/ 767476 w 988528"/>
              <a:gd name="connsiteY5" fmla="*/ 6604 h 721257"/>
              <a:gd name="connsiteX6" fmla="*/ 282677 w 988528"/>
              <a:gd name="connsiteY6" fmla="*/ 109125 h 721257"/>
              <a:gd name="connsiteX7" fmla="*/ 14036 w 988528"/>
              <a:gd name="connsiteY7" fmla="*/ 355779 h 721257"/>
              <a:gd name="connsiteX8" fmla="*/ 271039 w 988528"/>
              <a:gd name="connsiteY8" fmla="*/ 660770 h 721257"/>
              <a:gd name="connsiteX9" fmla="*/ 294564 w 988528"/>
              <a:gd name="connsiteY9" fmla="*/ 721257 h 721257"/>
              <a:gd name="connsiteX0" fmla="*/ 308360 w 1002324"/>
              <a:gd name="connsiteY0" fmla="*/ 721378 h 721378"/>
              <a:gd name="connsiteX1" fmla="*/ 394756 w 1002324"/>
              <a:gd name="connsiteY1" fmla="*/ 685195 h 721378"/>
              <a:gd name="connsiteX2" fmla="*/ 650875 w 1002324"/>
              <a:gd name="connsiteY2" fmla="*/ 648437 h 721378"/>
              <a:gd name="connsiteX3" fmla="*/ 921111 w 1002324"/>
              <a:gd name="connsiteY3" fmla="*/ 490004 h 721378"/>
              <a:gd name="connsiteX4" fmla="*/ 995606 w 1002324"/>
              <a:gd name="connsiteY4" fmla="*/ 284270 h 721378"/>
              <a:gd name="connsiteX5" fmla="*/ 781272 w 1002324"/>
              <a:gd name="connsiteY5" fmla="*/ 6725 h 721378"/>
              <a:gd name="connsiteX6" fmla="*/ 296473 w 1002324"/>
              <a:gd name="connsiteY6" fmla="*/ 109246 h 721378"/>
              <a:gd name="connsiteX7" fmla="*/ 12734 w 1002324"/>
              <a:gd name="connsiteY7" fmla="*/ 367519 h 721378"/>
              <a:gd name="connsiteX8" fmla="*/ 284835 w 1002324"/>
              <a:gd name="connsiteY8" fmla="*/ 660891 h 721378"/>
              <a:gd name="connsiteX9" fmla="*/ 308360 w 1002324"/>
              <a:gd name="connsiteY9" fmla="*/ 721378 h 721378"/>
              <a:gd name="connsiteX0" fmla="*/ 308360 w 1001714"/>
              <a:gd name="connsiteY0" fmla="*/ 721378 h 721378"/>
              <a:gd name="connsiteX1" fmla="*/ 394756 w 1001714"/>
              <a:gd name="connsiteY1" fmla="*/ 685195 h 721378"/>
              <a:gd name="connsiteX2" fmla="*/ 650875 w 1001714"/>
              <a:gd name="connsiteY2" fmla="*/ 648437 h 721378"/>
              <a:gd name="connsiteX3" fmla="*/ 917242 w 1001714"/>
              <a:gd name="connsiteY3" fmla="*/ 475683 h 721378"/>
              <a:gd name="connsiteX4" fmla="*/ 995606 w 1001714"/>
              <a:gd name="connsiteY4" fmla="*/ 284270 h 721378"/>
              <a:gd name="connsiteX5" fmla="*/ 781272 w 1001714"/>
              <a:gd name="connsiteY5" fmla="*/ 6725 h 721378"/>
              <a:gd name="connsiteX6" fmla="*/ 296473 w 1001714"/>
              <a:gd name="connsiteY6" fmla="*/ 109246 h 721378"/>
              <a:gd name="connsiteX7" fmla="*/ 12734 w 1001714"/>
              <a:gd name="connsiteY7" fmla="*/ 367519 h 721378"/>
              <a:gd name="connsiteX8" fmla="*/ 284835 w 1001714"/>
              <a:gd name="connsiteY8" fmla="*/ 660891 h 721378"/>
              <a:gd name="connsiteX9" fmla="*/ 308360 w 1001714"/>
              <a:gd name="connsiteY9" fmla="*/ 721378 h 721378"/>
              <a:gd name="connsiteX0" fmla="*/ 308360 w 1001852"/>
              <a:gd name="connsiteY0" fmla="*/ 721378 h 721378"/>
              <a:gd name="connsiteX1" fmla="*/ 394756 w 1001852"/>
              <a:gd name="connsiteY1" fmla="*/ 685195 h 721378"/>
              <a:gd name="connsiteX2" fmla="*/ 641147 w 1001852"/>
              <a:gd name="connsiteY2" fmla="*/ 639079 h 721378"/>
              <a:gd name="connsiteX3" fmla="*/ 917242 w 1001852"/>
              <a:gd name="connsiteY3" fmla="*/ 475683 h 721378"/>
              <a:gd name="connsiteX4" fmla="*/ 995606 w 1001852"/>
              <a:gd name="connsiteY4" fmla="*/ 284270 h 721378"/>
              <a:gd name="connsiteX5" fmla="*/ 781272 w 1001852"/>
              <a:gd name="connsiteY5" fmla="*/ 6725 h 721378"/>
              <a:gd name="connsiteX6" fmla="*/ 296473 w 1001852"/>
              <a:gd name="connsiteY6" fmla="*/ 109246 h 721378"/>
              <a:gd name="connsiteX7" fmla="*/ 12734 w 1001852"/>
              <a:gd name="connsiteY7" fmla="*/ 367519 h 721378"/>
              <a:gd name="connsiteX8" fmla="*/ 284835 w 1001852"/>
              <a:gd name="connsiteY8" fmla="*/ 660891 h 721378"/>
              <a:gd name="connsiteX9" fmla="*/ 308360 w 1001852"/>
              <a:gd name="connsiteY9" fmla="*/ 721378 h 721378"/>
              <a:gd name="connsiteX0" fmla="*/ 308360 w 1001852"/>
              <a:gd name="connsiteY0" fmla="*/ 719754 h 719754"/>
              <a:gd name="connsiteX1" fmla="*/ 394756 w 1001852"/>
              <a:gd name="connsiteY1" fmla="*/ 683571 h 719754"/>
              <a:gd name="connsiteX2" fmla="*/ 641147 w 1001852"/>
              <a:gd name="connsiteY2" fmla="*/ 637455 h 719754"/>
              <a:gd name="connsiteX3" fmla="*/ 917242 w 1001852"/>
              <a:gd name="connsiteY3" fmla="*/ 474059 h 719754"/>
              <a:gd name="connsiteX4" fmla="*/ 995606 w 1001852"/>
              <a:gd name="connsiteY4" fmla="*/ 282646 h 719754"/>
              <a:gd name="connsiteX5" fmla="*/ 781272 w 1001852"/>
              <a:gd name="connsiteY5" fmla="*/ 5101 h 719754"/>
              <a:gd name="connsiteX6" fmla="*/ 311517 w 1001852"/>
              <a:gd name="connsiteY6" fmla="*/ 122448 h 719754"/>
              <a:gd name="connsiteX7" fmla="*/ 12734 w 1001852"/>
              <a:gd name="connsiteY7" fmla="*/ 365895 h 719754"/>
              <a:gd name="connsiteX8" fmla="*/ 284835 w 1001852"/>
              <a:gd name="connsiteY8" fmla="*/ 659267 h 719754"/>
              <a:gd name="connsiteX9" fmla="*/ 308360 w 1001852"/>
              <a:gd name="connsiteY9" fmla="*/ 719754 h 719754"/>
              <a:gd name="connsiteX0" fmla="*/ 304337 w 997829"/>
              <a:gd name="connsiteY0" fmla="*/ 719754 h 719754"/>
              <a:gd name="connsiteX1" fmla="*/ 390733 w 997829"/>
              <a:gd name="connsiteY1" fmla="*/ 683571 h 719754"/>
              <a:gd name="connsiteX2" fmla="*/ 637124 w 997829"/>
              <a:gd name="connsiteY2" fmla="*/ 637455 h 719754"/>
              <a:gd name="connsiteX3" fmla="*/ 913219 w 997829"/>
              <a:gd name="connsiteY3" fmla="*/ 474059 h 719754"/>
              <a:gd name="connsiteX4" fmla="*/ 991583 w 997829"/>
              <a:gd name="connsiteY4" fmla="*/ 282646 h 719754"/>
              <a:gd name="connsiteX5" fmla="*/ 777249 w 997829"/>
              <a:gd name="connsiteY5" fmla="*/ 5101 h 719754"/>
              <a:gd name="connsiteX6" fmla="*/ 307494 w 997829"/>
              <a:gd name="connsiteY6" fmla="*/ 122448 h 719754"/>
              <a:gd name="connsiteX7" fmla="*/ 8711 w 997829"/>
              <a:gd name="connsiteY7" fmla="*/ 365895 h 719754"/>
              <a:gd name="connsiteX8" fmla="*/ 280812 w 997829"/>
              <a:gd name="connsiteY8" fmla="*/ 659267 h 719754"/>
              <a:gd name="connsiteX9" fmla="*/ 304337 w 997829"/>
              <a:gd name="connsiteY9" fmla="*/ 719754 h 719754"/>
              <a:gd name="connsiteX0" fmla="*/ 304337 w 1000140"/>
              <a:gd name="connsiteY0" fmla="*/ 719754 h 719754"/>
              <a:gd name="connsiteX1" fmla="*/ 390733 w 1000140"/>
              <a:gd name="connsiteY1" fmla="*/ 683571 h 719754"/>
              <a:gd name="connsiteX2" fmla="*/ 637124 w 1000140"/>
              <a:gd name="connsiteY2" fmla="*/ 637455 h 719754"/>
              <a:gd name="connsiteX3" fmla="*/ 926023 w 1000140"/>
              <a:gd name="connsiteY3" fmla="*/ 465382 h 719754"/>
              <a:gd name="connsiteX4" fmla="*/ 991583 w 1000140"/>
              <a:gd name="connsiteY4" fmla="*/ 282646 h 719754"/>
              <a:gd name="connsiteX5" fmla="*/ 777249 w 1000140"/>
              <a:gd name="connsiteY5" fmla="*/ 5101 h 719754"/>
              <a:gd name="connsiteX6" fmla="*/ 307494 w 1000140"/>
              <a:gd name="connsiteY6" fmla="*/ 122448 h 719754"/>
              <a:gd name="connsiteX7" fmla="*/ 8711 w 1000140"/>
              <a:gd name="connsiteY7" fmla="*/ 365895 h 719754"/>
              <a:gd name="connsiteX8" fmla="*/ 280812 w 1000140"/>
              <a:gd name="connsiteY8" fmla="*/ 659267 h 719754"/>
              <a:gd name="connsiteX9" fmla="*/ 304337 w 1000140"/>
              <a:gd name="connsiteY9" fmla="*/ 719754 h 719754"/>
              <a:gd name="connsiteX0" fmla="*/ 304337 w 1000232"/>
              <a:gd name="connsiteY0" fmla="*/ 719754 h 719754"/>
              <a:gd name="connsiteX1" fmla="*/ 390733 w 1000232"/>
              <a:gd name="connsiteY1" fmla="*/ 683571 h 719754"/>
              <a:gd name="connsiteX2" fmla="*/ 632822 w 1000232"/>
              <a:gd name="connsiteY2" fmla="*/ 627487 h 719754"/>
              <a:gd name="connsiteX3" fmla="*/ 926023 w 1000232"/>
              <a:gd name="connsiteY3" fmla="*/ 465382 h 719754"/>
              <a:gd name="connsiteX4" fmla="*/ 991583 w 1000232"/>
              <a:gd name="connsiteY4" fmla="*/ 282646 h 719754"/>
              <a:gd name="connsiteX5" fmla="*/ 777249 w 1000232"/>
              <a:gd name="connsiteY5" fmla="*/ 5101 h 719754"/>
              <a:gd name="connsiteX6" fmla="*/ 307494 w 1000232"/>
              <a:gd name="connsiteY6" fmla="*/ 122448 h 719754"/>
              <a:gd name="connsiteX7" fmla="*/ 8711 w 1000232"/>
              <a:gd name="connsiteY7" fmla="*/ 365895 h 719754"/>
              <a:gd name="connsiteX8" fmla="*/ 280812 w 1000232"/>
              <a:gd name="connsiteY8" fmla="*/ 659267 h 719754"/>
              <a:gd name="connsiteX9" fmla="*/ 304337 w 1000232"/>
              <a:gd name="connsiteY9" fmla="*/ 719754 h 719754"/>
              <a:gd name="connsiteX0" fmla="*/ 304337 w 1000232"/>
              <a:gd name="connsiteY0" fmla="*/ 719754 h 719754"/>
              <a:gd name="connsiteX1" fmla="*/ 399952 w 1000232"/>
              <a:gd name="connsiteY1" fmla="*/ 666587 h 719754"/>
              <a:gd name="connsiteX2" fmla="*/ 632822 w 1000232"/>
              <a:gd name="connsiteY2" fmla="*/ 627487 h 719754"/>
              <a:gd name="connsiteX3" fmla="*/ 926023 w 1000232"/>
              <a:gd name="connsiteY3" fmla="*/ 465382 h 719754"/>
              <a:gd name="connsiteX4" fmla="*/ 991583 w 1000232"/>
              <a:gd name="connsiteY4" fmla="*/ 282646 h 719754"/>
              <a:gd name="connsiteX5" fmla="*/ 777249 w 1000232"/>
              <a:gd name="connsiteY5" fmla="*/ 5101 h 719754"/>
              <a:gd name="connsiteX6" fmla="*/ 307494 w 1000232"/>
              <a:gd name="connsiteY6" fmla="*/ 122448 h 719754"/>
              <a:gd name="connsiteX7" fmla="*/ 8711 w 1000232"/>
              <a:gd name="connsiteY7" fmla="*/ 365895 h 719754"/>
              <a:gd name="connsiteX8" fmla="*/ 280812 w 1000232"/>
              <a:gd name="connsiteY8" fmla="*/ 659267 h 719754"/>
              <a:gd name="connsiteX9" fmla="*/ 304337 w 1000232"/>
              <a:gd name="connsiteY9" fmla="*/ 719754 h 719754"/>
              <a:gd name="connsiteX0" fmla="*/ 304337 w 991570"/>
              <a:gd name="connsiteY0" fmla="*/ 718638 h 718638"/>
              <a:gd name="connsiteX1" fmla="*/ 399952 w 991570"/>
              <a:gd name="connsiteY1" fmla="*/ 665471 h 718638"/>
              <a:gd name="connsiteX2" fmla="*/ 632822 w 991570"/>
              <a:gd name="connsiteY2" fmla="*/ 626371 h 718638"/>
              <a:gd name="connsiteX3" fmla="*/ 926023 w 991570"/>
              <a:gd name="connsiteY3" fmla="*/ 464266 h 718638"/>
              <a:gd name="connsiteX4" fmla="*/ 981545 w 991570"/>
              <a:gd name="connsiteY4" fmla="*/ 258272 h 718638"/>
              <a:gd name="connsiteX5" fmla="*/ 777249 w 991570"/>
              <a:gd name="connsiteY5" fmla="*/ 3985 h 718638"/>
              <a:gd name="connsiteX6" fmla="*/ 307494 w 991570"/>
              <a:gd name="connsiteY6" fmla="*/ 121332 h 718638"/>
              <a:gd name="connsiteX7" fmla="*/ 8711 w 991570"/>
              <a:gd name="connsiteY7" fmla="*/ 364779 h 718638"/>
              <a:gd name="connsiteX8" fmla="*/ 280812 w 991570"/>
              <a:gd name="connsiteY8" fmla="*/ 658151 h 718638"/>
              <a:gd name="connsiteX9" fmla="*/ 304337 w 991570"/>
              <a:gd name="connsiteY9" fmla="*/ 718638 h 718638"/>
              <a:gd name="connsiteX0" fmla="*/ 304337 w 992211"/>
              <a:gd name="connsiteY0" fmla="*/ 718638 h 718638"/>
              <a:gd name="connsiteX1" fmla="*/ 399952 w 992211"/>
              <a:gd name="connsiteY1" fmla="*/ 665471 h 718638"/>
              <a:gd name="connsiteX2" fmla="*/ 632822 w 992211"/>
              <a:gd name="connsiteY2" fmla="*/ 626371 h 718638"/>
              <a:gd name="connsiteX3" fmla="*/ 928468 w 992211"/>
              <a:gd name="connsiteY3" fmla="*/ 445968 h 718638"/>
              <a:gd name="connsiteX4" fmla="*/ 981545 w 992211"/>
              <a:gd name="connsiteY4" fmla="*/ 258272 h 718638"/>
              <a:gd name="connsiteX5" fmla="*/ 777249 w 992211"/>
              <a:gd name="connsiteY5" fmla="*/ 3985 h 718638"/>
              <a:gd name="connsiteX6" fmla="*/ 307494 w 992211"/>
              <a:gd name="connsiteY6" fmla="*/ 121332 h 718638"/>
              <a:gd name="connsiteX7" fmla="*/ 8711 w 992211"/>
              <a:gd name="connsiteY7" fmla="*/ 364779 h 718638"/>
              <a:gd name="connsiteX8" fmla="*/ 280812 w 992211"/>
              <a:gd name="connsiteY8" fmla="*/ 658151 h 718638"/>
              <a:gd name="connsiteX9" fmla="*/ 304337 w 992211"/>
              <a:gd name="connsiteY9" fmla="*/ 718638 h 718638"/>
              <a:gd name="connsiteX0" fmla="*/ 304337 w 993655"/>
              <a:gd name="connsiteY0" fmla="*/ 717746 h 717746"/>
              <a:gd name="connsiteX1" fmla="*/ 399952 w 993655"/>
              <a:gd name="connsiteY1" fmla="*/ 664579 h 717746"/>
              <a:gd name="connsiteX2" fmla="*/ 632822 w 993655"/>
              <a:gd name="connsiteY2" fmla="*/ 625479 h 717746"/>
              <a:gd name="connsiteX3" fmla="*/ 928468 w 993655"/>
              <a:gd name="connsiteY3" fmla="*/ 445076 h 717746"/>
              <a:gd name="connsiteX4" fmla="*/ 983273 w 993655"/>
              <a:gd name="connsiteY4" fmla="*/ 237421 h 717746"/>
              <a:gd name="connsiteX5" fmla="*/ 777249 w 993655"/>
              <a:gd name="connsiteY5" fmla="*/ 3093 h 717746"/>
              <a:gd name="connsiteX6" fmla="*/ 307494 w 993655"/>
              <a:gd name="connsiteY6" fmla="*/ 120440 h 717746"/>
              <a:gd name="connsiteX7" fmla="*/ 8711 w 993655"/>
              <a:gd name="connsiteY7" fmla="*/ 363887 h 717746"/>
              <a:gd name="connsiteX8" fmla="*/ 280812 w 993655"/>
              <a:gd name="connsiteY8" fmla="*/ 657259 h 717746"/>
              <a:gd name="connsiteX9" fmla="*/ 304337 w 993655"/>
              <a:gd name="connsiteY9" fmla="*/ 717746 h 717746"/>
              <a:gd name="connsiteX0" fmla="*/ 304337 w 991662"/>
              <a:gd name="connsiteY0" fmla="*/ 717746 h 717746"/>
              <a:gd name="connsiteX1" fmla="*/ 399952 w 991662"/>
              <a:gd name="connsiteY1" fmla="*/ 664579 h 717746"/>
              <a:gd name="connsiteX2" fmla="*/ 632822 w 991662"/>
              <a:gd name="connsiteY2" fmla="*/ 625479 h 717746"/>
              <a:gd name="connsiteX3" fmla="*/ 928468 w 991662"/>
              <a:gd name="connsiteY3" fmla="*/ 445076 h 717746"/>
              <a:gd name="connsiteX4" fmla="*/ 983273 w 991662"/>
              <a:gd name="connsiteY4" fmla="*/ 237421 h 717746"/>
              <a:gd name="connsiteX5" fmla="*/ 777249 w 991662"/>
              <a:gd name="connsiteY5" fmla="*/ 3093 h 717746"/>
              <a:gd name="connsiteX6" fmla="*/ 307494 w 991662"/>
              <a:gd name="connsiteY6" fmla="*/ 120440 h 717746"/>
              <a:gd name="connsiteX7" fmla="*/ 8711 w 991662"/>
              <a:gd name="connsiteY7" fmla="*/ 363887 h 717746"/>
              <a:gd name="connsiteX8" fmla="*/ 280812 w 991662"/>
              <a:gd name="connsiteY8" fmla="*/ 657259 h 717746"/>
              <a:gd name="connsiteX9" fmla="*/ 304337 w 991662"/>
              <a:gd name="connsiteY9" fmla="*/ 717746 h 717746"/>
              <a:gd name="connsiteX0" fmla="*/ 304337 w 989471"/>
              <a:gd name="connsiteY0" fmla="*/ 717746 h 717746"/>
              <a:gd name="connsiteX1" fmla="*/ 399952 w 989471"/>
              <a:gd name="connsiteY1" fmla="*/ 664579 h 717746"/>
              <a:gd name="connsiteX2" fmla="*/ 632822 w 989471"/>
              <a:gd name="connsiteY2" fmla="*/ 625479 h 717746"/>
              <a:gd name="connsiteX3" fmla="*/ 916010 w 989471"/>
              <a:gd name="connsiteY3" fmla="*/ 449761 h 717746"/>
              <a:gd name="connsiteX4" fmla="*/ 983273 w 989471"/>
              <a:gd name="connsiteY4" fmla="*/ 237421 h 717746"/>
              <a:gd name="connsiteX5" fmla="*/ 777249 w 989471"/>
              <a:gd name="connsiteY5" fmla="*/ 3093 h 717746"/>
              <a:gd name="connsiteX6" fmla="*/ 307494 w 989471"/>
              <a:gd name="connsiteY6" fmla="*/ 120440 h 717746"/>
              <a:gd name="connsiteX7" fmla="*/ 8711 w 989471"/>
              <a:gd name="connsiteY7" fmla="*/ 363887 h 717746"/>
              <a:gd name="connsiteX8" fmla="*/ 280812 w 989471"/>
              <a:gd name="connsiteY8" fmla="*/ 657259 h 717746"/>
              <a:gd name="connsiteX9" fmla="*/ 304337 w 989471"/>
              <a:gd name="connsiteY9" fmla="*/ 717746 h 717746"/>
              <a:gd name="connsiteX0" fmla="*/ 304337 w 989471"/>
              <a:gd name="connsiteY0" fmla="*/ 716680 h 716680"/>
              <a:gd name="connsiteX1" fmla="*/ 399952 w 989471"/>
              <a:gd name="connsiteY1" fmla="*/ 663513 h 716680"/>
              <a:gd name="connsiteX2" fmla="*/ 632822 w 989471"/>
              <a:gd name="connsiteY2" fmla="*/ 624413 h 716680"/>
              <a:gd name="connsiteX3" fmla="*/ 916010 w 989471"/>
              <a:gd name="connsiteY3" fmla="*/ 448695 h 716680"/>
              <a:gd name="connsiteX4" fmla="*/ 983273 w 989471"/>
              <a:gd name="connsiteY4" fmla="*/ 236355 h 716680"/>
              <a:gd name="connsiteX5" fmla="*/ 777249 w 989471"/>
              <a:gd name="connsiteY5" fmla="*/ 2027 h 716680"/>
              <a:gd name="connsiteX6" fmla="*/ 314664 w 989471"/>
              <a:gd name="connsiteY6" fmla="*/ 135987 h 716680"/>
              <a:gd name="connsiteX7" fmla="*/ 8711 w 989471"/>
              <a:gd name="connsiteY7" fmla="*/ 362821 h 716680"/>
              <a:gd name="connsiteX8" fmla="*/ 280812 w 989471"/>
              <a:gd name="connsiteY8" fmla="*/ 656193 h 716680"/>
              <a:gd name="connsiteX9" fmla="*/ 304337 w 989471"/>
              <a:gd name="connsiteY9" fmla="*/ 716680 h 716680"/>
              <a:gd name="connsiteX0" fmla="*/ 292743 w 977877"/>
              <a:gd name="connsiteY0" fmla="*/ 716666 h 716666"/>
              <a:gd name="connsiteX1" fmla="*/ 388358 w 977877"/>
              <a:gd name="connsiteY1" fmla="*/ 663499 h 716666"/>
              <a:gd name="connsiteX2" fmla="*/ 621228 w 977877"/>
              <a:gd name="connsiteY2" fmla="*/ 624399 h 716666"/>
              <a:gd name="connsiteX3" fmla="*/ 904416 w 977877"/>
              <a:gd name="connsiteY3" fmla="*/ 448681 h 716666"/>
              <a:gd name="connsiteX4" fmla="*/ 971679 w 977877"/>
              <a:gd name="connsiteY4" fmla="*/ 236341 h 716666"/>
              <a:gd name="connsiteX5" fmla="*/ 765655 w 977877"/>
              <a:gd name="connsiteY5" fmla="*/ 2013 h 716666"/>
              <a:gd name="connsiteX6" fmla="*/ 303070 w 977877"/>
              <a:gd name="connsiteY6" fmla="*/ 135973 h 716666"/>
              <a:gd name="connsiteX7" fmla="*/ 9575 w 977877"/>
              <a:gd name="connsiteY7" fmla="*/ 358122 h 716666"/>
              <a:gd name="connsiteX8" fmla="*/ 269218 w 977877"/>
              <a:gd name="connsiteY8" fmla="*/ 656179 h 716666"/>
              <a:gd name="connsiteX9" fmla="*/ 292743 w 977877"/>
              <a:gd name="connsiteY9" fmla="*/ 716666 h 716666"/>
              <a:gd name="connsiteX0" fmla="*/ 292743 w 977482"/>
              <a:gd name="connsiteY0" fmla="*/ 701983 h 701983"/>
              <a:gd name="connsiteX1" fmla="*/ 388358 w 977482"/>
              <a:gd name="connsiteY1" fmla="*/ 648816 h 701983"/>
              <a:gd name="connsiteX2" fmla="*/ 621228 w 977482"/>
              <a:gd name="connsiteY2" fmla="*/ 609716 h 701983"/>
              <a:gd name="connsiteX3" fmla="*/ 904416 w 977482"/>
              <a:gd name="connsiteY3" fmla="*/ 433998 h 701983"/>
              <a:gd name="connsiteX4" fmla="*/ 971679 w 977482"/>
              <a:gd name="connsiteY4" fmla="*/ 221658 h 701983"/>
              <a:gd name="connsiteX5" fmla="*/ 772108 w 977482"/>
              <a:gd name="connsiteY5" fmla="*/ 2282 h 701983"/>
              <a:gd name="connsiteX6" fmla="*/ 303070 w 977482"/>
              <a:gd name="connsiteY6" fmla="*/ 121290 h 701983"/>
              <a:gd name="connsiteX7" fmla="*/ 9575 w 977482"/>
              <a:gd name="connsiteY7" fmla="*/ 343439 h 701983"/>
              <a:gd name="connsiteX8" fmla="*/ 269218 w 977482"/>
              <a:gd name="connsiteY8" fmla="*/ 641496 h 701983"/>
              <a:gd name="connsiteX9" fmla="*/ 292743 w 977482"/>
              <a:gd name="connsiteY9" fmla="*/ 701983 h 701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482" h="701983">
                <a:moveTo>
                  <a:pt x="292743" y="701983"/>
                </a:moveTo>
                <a:cubicBezTo>
                  <a:pt x="301279" y="701218"/>
                  <a:pt x="333611" y="664194"/>
                  <a:pt x="388358" y="648816"/>
                </a:cubicBezTo>
                <a:cubicBezTo>
                  <a:pt x="443105" y="633438"/>
                  <a:pt x="535218" y="645519"/>
                  <a:pt x="621228" y="609716"/>
                </a:cubicBezTo>
                <a:cubicBezTo>
                  <a:pt x="707238" y="573913"/>
                  <a:pt x="859874" y="487666"/>
                  <a:pt x="904416" y="433998"/>
                </a:cubicBezTo>
                <a:cubicBezTo>
                  <a:pt x="948958" y="380330"/>
                  <a:pt x="993730" y="293611"/>
                  <a:pt x="971679" y="221658"/>
                </a:cubicBezTo>
                <a:cubicBezTo>
                  <a:pt x="949628" y="149705"/>
                  <a:pt x="883543" y="19010"/>
                  <a:pt x="772108" y="2282"/>
                </a:cubicBezTo>
                <a:cubicBezTo>
                  <a:pt x="660673" y="-14446"/>
                  <a:pt x="430159" y="64431"/>
                  <a:pt x="303070" y="121290"/>
                </a:cubicBezTo>
                <a:cubicBezTo>
                  <a:pt x="175981" y="178149"/>
                  <a:pt x="40905" y="246665"/>
                  <a:pt x="9575" y="343439"/>
                </a:cubicBezTo>
                <a:cubicBezTo>
                  <a:pt x="-27955" y="470442"/>
                  <a:pt x="42058" y="599498"/>
                  <a:pt x="269218" y="641496"/>
                </a:cubicBezTo>
                <a:cubicBezTo>
                  <a:pt x="296989" y="654954"/>
                  <a:pt x="292743" y="701983"/>
                  <a:pt x="292743" y="701983"/>
                </a:cubicBezTo>
                <a:close/>
              </a:path>
            </a:pathLst>
          </a:custGeom>
          <a:solidFill>
            <a:schemeClr val="bg1"/>
          </a:solidFill>
          <a:ln w="19050" cap="flat">
            <a:noFill/>
            <a:prstDash val="solid"/>
            <a:miter/>
          </a:ln>
        </p:spPr>
        <p:txBody>
          <a:bodyPr rtlCol="0" anchor="ctr"/>
          <a:lstStyle/>
          <a:p>
            <a:endParaRPr lang="en-US">
              <a:solidFill>
                <a:srgbClr val="FFFFFF"/>
              </a:solidFill>
            </a:endParaRPr>
          </a:p>
        </p:txBody>
      </p:sp>
      <p:sp>
        <p:nvSpPr>
          <p:cNvPr id="2" name="Title 1">
            <a:extLst>
              <a:ext uri="{FF2B5EF4-FFF2-40B4-BE49-F238E27FC236}">
                <a16:creationId xmlns:a16="http://schemas.microsoft.com/office/drawing/2014/main" id="{1756683E-9C03-596A-1496-6CF4AEE80BB1}"/>
              </a:ext>
            </a:extLst>
          </p:cNvPr>
          <p:cNvSpPr>
            <a:spLocks noGrp="1"/>
          </p:cNvSpPr>
          <p:nvPr>
            <p:ph type="title"/>
          </p:nvPr>
        </p:nvSpPr>
        <p:spPr>
          <a:xfrm>
            <a:off x="2525151" y="1659988"/>
            <a:ext cx="5631728" cy="2479890"/>
          </a:xfrm>
        </p:spPr>
        <p:txBody>
          <a:bodyPr vert="horz" lIns="91440" tIns="45720" rIns="91440" bIns="45720" rtlCol="0" anchor="ctr">
            <a:normAutofit fontScale="90000"/>
          </a:bodyPr>
          <a:lstStyle/>
          <a:p>
            <a:r>
              <a:rPr lang="en-US" sz="4400" dirty="0"/>
              <a:t>What action can be taken by leaders to ensure that diversity is considered, and action is taken?</a:t>
            </a:r>
          </a:p>
        </p:txBody>
      </p:sp>
      <p:pic>
        <p:nvPicPr>
          <p:cNvPr id="5122" name="Picture 2" descr="Apprenticeships supporting diversity and inclusion in your business">
            <a:extLst>
              <a:ext uri="{FF2B5EF4-FFF2-40B4-BE49-F238E27FC236}">
                <a16:creationId xmlns:a16="http://schemas.microsoft.com/office/drawing/2014/main" id="{1B6F4806-7FF0-9C48-B89F-B62A23D8BE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55" r="28780" b="2"/>
          <a:stretch/>
        </p:blipFill>
        <p:spPr bwMode="auto">
          <a:xfrm>
            <a:off x="8249904" y="4150611"/>
            <a:ext cx="2118456" cy="2086192"/>
          </a:xfrm>
          <a:custGeom>
            <a:avLst/>
            <a:gdLst/>
            <a:ahLst/>
            <a:cxnLst/>
            <a:rect l="l" t="t" r="r" b="b"/>
            <a:pathLst>
              <a:path w="2333068" h="2297536">
                <a:moveTo>
                  <a:pt x="1169097" y="365"/>
                </a:moveTo>
                <a:cubicBezTo>
                  <a:pt x="1196038" y="879"/>
                  <a:pt x="1221758" y="1904"/>
                  <a:pt x="1245999" y="3226"/>
                </a:cubicBezTo>
                <a:cubicBezTo>
                  <a:pt x="1633849" y="24369"/>
                  <a:pt x="2355993" y="445659"/>
                  <a:pt x="2332509" y="1173085"/>
                </a:cubicBezTo>
                <a:cubicBezTo>
                  <a:pt x="2309024" y="1900512"/>
                  <a:pt x="1990758" y="2352511"/>
                  <a:pt x="1143300" y="2292154"/>
                </a:cubicBezTo>
                <a:cubicBezTo>
                  <a:pt x="295841" y="2231797"/>
                  <a:pt x="-48331" y="1676129"/>
                  <a:pt x="5412" y="1046225"/>
                </a:cubicBezTo>
                <a:cubicBezTo>
                  <a:pt x="86156" y="99850"/>
                  <a:pt x="764982" y="-7353"/>
                  <a:pt x="1169097" y="365"/>
                </a:cubicBezTo>
                <a:close/>
              </a:path>
            </a:pathLst>
          </a:custGeom>
          <a:noFill/>
          <a:extLst>
            <a:ext uri="{909E8E84-426E-40DD-AFC4-6F175D3DCCD1}">
              <a14:hiddenFill xmlns:a14="http://schemas.microsoft.com/office/drawing/2010/main">
                <a:solidFill>
                  <a:srgbClr val="FFFFFF"/>
                </a:solidFill>
              </a14:hiddenFill>
            </a:ext>
          </a:extLst>
        </p:spPr>
      </p:pic>
      <p:sp>
        <p:nvSpPr>
          <p:cNvPr id="5150" name="Oval 5">
            <a:extLst>
              <a:ext uri="{FF2B5EF4-FFF2-40B4-BE49-F238E27FC236}">
                <a16:creationId xmlns:a16="http://schemas.microsoft.com/office/drawing/2014/main" id="{4BCDF6AF-237D-449E-8E15-A10B6815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092598">
            <a:off x="8248707" y="4144010"/>
            <a:ext cx="2118300" cy="2079220"/>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2" name="Freeform: Shape 5151">
            <a:extLst>
              <a:ext uri="{FF2B5EF4-FFF2-40B4-BE49-F238E27FC236}">
                <a16:creationId xmlns:a16="http://schemas.microsoft.com/office/drawing/2014/main" id="{164D53C5-D53E-46BD-82A0-BC9C224DB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080246" flipH="1">
            <a:off x="1928920" y="200765"/>
            <a:ext cx="7166574" cy="5513680"/>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59010"/>
              <a:gd name="connsiteY0" fmla="*/ 725435 h 725435"/>
              <a:gd name="connsiteX1" fmla="*/ 408106 w 959010"/>
              <a:gd name="connsiteY1" fmla="*/ 662779 h 725435"/>
              <a:gd name="connsiteX2" fmla="*/ 805685 w 959010"/>
              <a:gd name="connsiteY2" fmla="*/ 523410 h 725435"/>
              <a:gd name="connsiteX3" fmla="*/ 954560 w 959010"/>
              <a:gd name="connsiteY3" fmla="*/ 257282 h 725435"/>
              <a:gd name="connsiteX4" fmla="*/ 674525 w 959010"/>
              <a:gd name="connsiteY4" fmla="*/ 5631 h 725435"/>
              <a:gd name="connsiteX5" fmla="*/ 15300 w 959010"/>
              <a:gd name="connsiteY5" fmla="*/ 246614 h 725435"/>
              <a:gd name="connsiteX6" fmla="*/ 217325 w 959010"/>
              <a:gd name="connsiteY6" fmla="*/ 650664 h 725435"/>
              <a:gd name="connsiteX7" fmla="*/ 284667 w 959010"/>
              <a:gd name="connsiteY7" fmla="*/ 725435 h 725435"/>
              <a:gd name="connsiteX0" fmla="*/ 284667 w 967667"/>
              <a:gd name="connsiteY0" fmla="*/ 725435 h 725435"/>
              <a:gd name="connsiteX1" fmla="*/ 408106 w 967667"/>
              <a:gd name="connsiteY1" fmla="*/ 662779 h 725435"/>
              <a:gd name="connsiteX2" fmla="*/ 868683 w 967667"/>
              <a:gd name="connsiteY2" fmla="*/ 556279 h 725435"/>
              <a:gd name="connsiteX3" fmla="*/ 954560 w 967667"/>
              <a:gd name="connsiteY3" fmla="*/ 257282 h 725435"/>
              <a:gd name="connsiteX4" fmla="*/ 674525 w 967667"/>
              <a:gd name="connsiteY4" fmla="*/ 5631 h 725435"/>
              <a:gd name="connsiteX5" fmla="*/ 15300 w 967667"/>
              <a:gd name="connsiteY5" fmla="*/ 246614 h 725435"/>
              <a:gd name="connsiteX6" fmla="*/ 217325 w 967667"/>
              <a:gd name="connsiteY6" fmla="*/ 650664 h 725435"/>
              <a:gd name="connsiteX7" fmla="*/ 284667 w 967667"/>
              <a:gd name="connsiteY7" fmla="*/ 725435 h 725435"/>
              <a:gd name="connsiteX0" fmla="*/ 284667 w 966979"/>
              <a:gd name="connsiteY0" fmla="*/ 685615 h 685615"/>
              <a:gd name="connsiteX1" fmla="*/ 408106 w 966979"/>
              <a:gd name="connsiteY1" fmla="*/ 622959 h 685615"/>
              <a:gd name="connsiteX2" fmla="*/ 868683 w 966979"/>
              <a:gd name="connsiteY2" fmla="*/ 516459 h 685615"/>
              <a:gd name="connsiteX3" fmla="*/ 954560 w 966979"/>
              <a:gd name="connsiteY3" fmla="*/ 217462 h 685615"/>
              <a:gd name="connsiteX4" fmla="*/ 684112 w 966979"/>
              <a:gd name="connsiteY4" fmla="*/ 9636 h 685615"/>
              <a:gd name="connsiteX5" fmla="*/ 15300 w 966979"/>
              <a:gd name="connsiteY5" fmla="*/ 206794 h 685615"/>
              <a:gd name="connsiteX6" fmla="*/ 217325 w 966979"/>
              <a:gd name="connsiteY6" fmla="*/ 610844 h 685615"/>
              <a:gd name="connsiteX7" fmla="*/ 284667 w 966979"/>
              <a:gd name="connsiteY7" fmla="*/ 685615 h 685615"/>
              <a:gd name="connsiteX0" fmla="*/ 283787 w 966099"/>
              <a:gd name="connsiteY0" fmla="*/ 685615 h 685615"/>
              <a:gd name="connsiteX1" fmla="*/ 407226 w 966099"/>
              <a:gd name="connsiteY1" fmla="*/ 622959 h 685615"/>
              <a:gd name="connsiteX2" fmla="*/ 867803 w 966099"/>
              <a:gd name="connsiteY2" fmla="*/ 516459 h 685615"/>
              <a:gd name="connsiteX3" fmla="*/ 953680 w 966099"/>
              <a:gd name="connsiteY3" fmla="*/ 217462 h 685615"/>
              <a:gd name="connsiteX4" fmla="*/ 683232 w 966099"/>
              <a:gd name="connsiteY4" fmla="*/ 9636 h 685615"/>
              <a:gd name="connsiteX5" fmla="*/ 14420 w 966099"/>
              <a:gd name="connsiteY5" fmla="*/ 206794 h 685615"/>
              <a:gd name="connsiteX6" fmla="*/ 221923 w 966099"/>
              <a:gd name="connsiteY6" fmla="*/ 610844 h 685615"/>
              <a:gd name="connsiteX7" fmla="*/ 283787 w 966099"/>
              <a:gd name="connsiteY7" fmla="*/ 685615 h 685615"/>
              <a:gd name="connsiteX0" fmla="*/ 282418 w 966099"/>
              <a:gd name="connsiteY0" fmla="*/ 671920 h 671920"/>
              <a:gd name="connsiteX1" fmla="*/ 407226 w 966099"/>
              <a:gd name="connsiteY1" fmla="*/ 622959 h 671920"/>
              <a:gd name="connsiteX2" fmla="*/ 867803 w 966099"/>
              <a:gd name="connsiteY2" fmla="*/ 516459 h 671920"/>
              <a:gd name="connsiteX3" fmla="*/ 953680 w 966099"/>
              <a:gd name="connsiteY3" fmla="*/ 217462 h 671920"/>
              <a:gd name="connsiteX4" fmla="*/ 683232 w 966099"/>
              <a:gd name="connsiteY4" fmla="*/ 9636 h 671920"/>
              <a:gd name="connsiteX5" fmla="*/ 14420 w 966099"/>
              <a:gd name="connsiteY5" fmla="*/ 206794 h 671920"/>
              <a:gd name="connsiteX6" fmla="*/ 221923 w 966099"/>
              <a:gd name="connsiteY6" fmla="*/ 610844 h 671920"/>
              <a:gd name="connsiteX7" fmla="*/ 282418 w 966099"/>
              <a:gd name="connsiteY7" fmla="*/ 671920 h 671920"/>
              <a:gd name="connsiteX0" fmla="*/ 282418 w 966099"/>
              <a:gd name="connsiteY0" fmla="*/ 671920 h 672429"/>
              <a:gd name="connsiteX1" fmla="*/ 338878 w 966099"/>
              <a:gd name="connsiteY1" fmla="*/ 639121 h 672429"/>
              <a:gd name="connsiteX2" fmla="*/ 407226 w 966099"/>
              <a:gd name="connsiteY2" fmla="*/ 622959 h 672429"/>
              <a:gd name="connsiteX3" fmla="*/ 867803 w 966099"/>
              <a:gd name="connsiteY3" fmla="*/ 516459 h 672429"/>
              <a:gd name="connsiteX4" fmla="*/ 953680 w 966099"/>
              <a:gd name="connsiteY4" fmla="*/ 217462 h 672429"/>
              <a:gd name="connsiteX5" fmla="*/ 683232 w 966099"/>
              <a:gd name="connsiteY5" fmla="*/ 9636 h 672429"/>
              <a:gd name="connsiteX6" fmla="*/ 14420 w 966099"/>
              <a:gd name="connsiteY6" fmla="*/ 206794 h 672429"/>
              <a:gd name="connsiteX7" fmla="*/ 221923 w 966099"/>
              <a:gd name="connsiteY7" fmla="*/ 610844 h 672429"/>
              <a:gd name="connsiteX8" fmla="*/ 282418 w 966099"/>
              <a:gd name="connsiteY8" fmla="*/ 671920 h 672429"/>
              <a:gd name="connsiteX0" fmla="*/ 282418 w 966099"/>
              <a:gd name="connsiteY0" fmla="*/ 671920 h 672356"/>
              <a:gd name="connsiteX1" fmla="*/ 337508 w 966099"/>
              <a:gd name="connsiteY1" fmla="*/ 633643 h 672356"/>
              <a:gd name="connsiteX2" fmla="*/ 407226 w 966099"/>
              <a:gd name="connsiteY2" fmla="*/ 622959 h 672356"/>
              <a:gd name="connsiteX3" fmla="*/ 867803 w 966099"/>
              <a:gd name="connsiteY3" fmla="*/ 516459 h 672356"/>
              <a:gd name="connsiteX4" fmla="*/ 953680 w 966099"/>
              <a:gd name="connsiteY4" fmla="*/ 217462 h 672356"/>
              <a:gd name="connsiteX5" fmla="*/ 683232 w 966099"/>
              <a:gd name="connsiteY5" fmla="*/ 9636 h 672356"/>
              <a:gd name="connsiteX6" fmla="*/ 14420 w 966099"/>
              <a:gd name="connsiteY6" fmla="*/ 206794 h 672356"/>
              <a:gd name="connsiteX7" fmla="*/ 221923 w 966099"/>
              <a:gd name="connsiteY7" fmla="*/ 610844 h 672356"/>
              <a:gd name="connsiteX8" fmla="*/ 282418 w 966099"/>
              <a:gd name="connsiteY8" fmla="*/ 671920 h 672356"/>
              <a:gd name="connsiteX0" fmla="*/ 282418 w 966099"/>
              <a:gd name="connsiteY0" fmla="*/ 671920 h 671920"/>
              <a:gd name="connsiteX1" fmla="*/ 337508 w 966099"/>
              <a:gd name="connsiteY1" fmla="*/ 633643 h 671920"/>
              <a:gd name="connsiteX2" fmla="*/ 407226 w 966099"/>
              <a:gd name="connsiteY2" fmla="*/ 622959 h 671920"/>
              <a:gd name="connsiteX3" fmla="*/ 867803 w 966099"/>
              <a:gd name="connsiteY3" fmla="*/ 516459 h 671920"/>
              <a:gd name="connsiteX4" fmla="*/ 953680 w 966099"/>
              <a:gd name="connsiteY4" fmla="*/ 217462 h 671920"/>
              <a:gd name="connsiteX5" fmla="*/ 683232 w 966099"/>
              <a:gd name="connsiteY5" fmla="*/ 9636 h 671920"/>
              <a:gd name="connsiteX6" fmla="*/ 14420 w 966099"/>
              <a:gd name="connsiteY6" fmla="*/ 206794 h 671920"/>
              <a:gd name="connsiteX7" fmla="*/ 221923 w 966099"/>
              <a:gd name="connsiteY7" fmla="*/ 610844 h 671920"/>
              <a:gd name="connsiteX8" fmla="*/ 282418 w 96609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343"/>
              <a:gd name="connsiteY0" fmla="*/ 671920 h 671920"/>
              <a:gd name="connsiteX1" fmla="*/ 337508 w 965343"/>
              <a:gd name="connsiteY1" fmla="*/ 633643 h 671920"/>
              <a:gd name="connsiteX2" fmla="*/ 437355 w 965343"/>
              <a:gd name="connsiteY2" fmla="*/ 631177 h 671920"/>
              <a:gd name="connsiteX3" fmla="*/ 867803 w 965343"/>
              <a:gd name="connsiteY3" fmla="*/ 516459 h 671920"/>
              <a:gd name="connsiteX4" fmla="*/ 953680 w 965343"/>
              <a:gd name="connsiteY4" fmla="*/ 217462 h 671920"/>
              <a:gd name="connsiteX5" fmla="*/ 683232 w 965343"/>
              <a:gd name="connsiteY5" fmla="*/ 9636 h 671920"/>
              <a:gd name="connsiteX6" fmla="*/ 14420 w 965343"/>
              <a:gd name="connsiteY6" fmla="*/ 206794 h 671920"/>
              <a:gd name="connsiteX7" fmla="*/ 221923 w 965343"/>
              <a:gd name="connsiteY7" fmla="*/ 610844 h 671920"/>
              <a:gd name="connsiteX8" fmla="*/ 282418 w 965343"/>
              <a:gd name="connsiteY8" fmla="*/ 671920 h 671920"/>
              <a:gd name="connsiteX0" fmla="*/ 282418 w 964893"/>
              <a:gd name="connsiteY0" fmla="*/ 664870 h 664870"/>
              <a:gd name="connsiteX1" fmla="*/ 337508 w 964893"/>
              <a:gd name="connsiteY1" fmla="*/ 626593 h 664870"/>
              <a:gd name="connsiteX2" fmla="*/ 437355 w 964893"/>
              <a:gd name="connsiteY2" fmla="*/ 624127 h 664870"/>
              <a:gd name="connsiteX3" fmla="*/ 867803 w 964893"/>
              <a:gd name="connsiteY3" fmla="*/ 509409 h 664870"/>
              <a:gd name="connsiteX4" fmla="*/ 953680 w 964893"/>
              <a:gd name="connsiteY4" fmla="*/ 210412 h 664870"/>
              <a:gd name="connsiteX5" fmla="*/ 689605 w 964893"/>
              <a:gd name="connsiteY5" fmla="*/ 10843 h 664870"/>
              <a:gd name="connsiteX6" fmla="*/ 14420 w 964893"/>
              <a:gd name="connsiteY6" fmla="*/ 199744 h 664870"/>
              <a:gd name="connsiteX7" fmla="*/ 221923 w 964893"/>
              <a:gd name="connsiteY7" fmla="*/ 603794 h 664870"/>
              <a:gd name="connsiteX8" fmla="*/ 282418 w 964893"/>
              <a:gd name="connsiteY8" fmla="*/ 664870 h 664870"/>
              <a:gd name="connsiteX0" fmla="*/ 288372 w 970847"/>
              <a:gd name="connsiteY0" fmla="*/ 654213 h 654213"/>
              <a:gd name="connsiteX1" fmla="*/ 343462 w 970847"/>
              <a:gd name="connsiteY1" fmla="*/ 615936 h 654213"/>
              <a:gd name="connsiteX2" fmla="*/ 443309 w 970847"/>
              <a:gd name="connsiteY2" fmla="*/ 613470 h 654213"/>
              <a:gd name="connsiteX3" fmla="*/ 873757 w 970847"/>
              <a:gd name="connsiteY3" fmla="*/ 498752 h 654213"/>
              <a:gd name="connsiteX4" fmla="*/ 959634 w 970847"/>
              <a:gd name="connsiteY4" fmla="*/ 199755 h 654213"/>
              <a:gd name="connsiteX5" fmla="*/ 695559 w 970847"/>
              <a:gd name="connsiteY5" fmla="*/ 186 h 654213"/>
              <a:gd name="connsiteX6" fmla="*/ 13395 w 970847"/>
              <a:gd name="connsiteY6" fmla="*/ 233317 h 654213"/>
              <a:gd name="connsiteX7" fmla="*/ 227877 w 970847"/>
              <a:gd name="connsiteY7" fmla="*/ 593137 h 654213"/>
              <a:gd name="connsiteX8" fmla="*/ 288372 w 970847"/>
              <a:gd name="connsiteY8" fmla="*/ 654213 h 654213"/>
              <a:gd name="connsiteX0" fmla="*/ 291425 w 973900"/>
              <a:gd name="connsiteY0" fmla="*/ 654213 h 654213"/>
              <a:gd name="connsiteX1" fmla="*/ 346515 w 973900"/>
              <a:gd name="connsiteY1" fmla="*/ 615936 h 654213"/>
              <a:gd name="connsiteX2" fmla="*/ 446362 w 973900"/>
              <a:gd name="connsiteY2" fmla="*/ 613470 h 654213"/>
              <a:gd name="connsiteX3" fmla="*/ 876810 w 973900"/>
              <a:gd name="connsiteY3" fmla="*/ 498752 h 654213"/>
              <a:gd name="connsiteX4" fmla="*/ 962687 w 973900"/>
              <a:gd name="connsiteY4" fmla="*/ 199755 h 654213"/>
              <a:gd name="connsiteX5" fmla="*/ 698612 w 973900"/>
              <a:gd name="connsiteY5" fmla="*/ 186 h 654213"/>
              <a:gd name="connsiteX6" fmla="*/ 16448 w 973900"/>
              <a:gd name="connsiteY6" fmla="*/ 233317 h 654213"/>
              <a:gd name="connsiteX7" fmla="*/ 230930 w 973900"/>
              <a:gd name="connsiteY7" fmla="*/ 593137 h 654213"/>
              <a:gd name="connsiteX8" fmla="*/ 291425 w 973900"/>
              <a:gd name="connsiteY8" fmla="*/ 654213 h 654213"/>
              <a:gd name="connsiteX0" fmla="*/ 291425 w 973900"/>
              <a:gd name="connsiteY0" fmla="*/ 655114 h 655114"/>
              <a:gd name="connsiteX1" fmla="*/ 346515 w 973900"/>
              <a:gd name="connsiteY1" fmla="*/ 616837 h 655114"/>
              <a:gd name="connsiteX2" fmla="*/ 446362 w 973900"/>
              <a:gd name="connsiteY2" fmla="*/ 614371 h 655114"/>
              <a:gd name="connsiteX3" fmla="*/ 876810 w 973900"/>
              <a:gd name="connsiteY3" fmla="*/ 499653 h 655114"/>
              <a:gd name="connsiteX4" fmla="*/ 962687 w 973900"/>
              <a:gd name="connsiteY4" fmla="*/ 200656 h 655114"/>
              <a:gd name="connsiteX5" fmla="*/ 698612 w 973900"/>
              <a:gd name="connsiteY5" fmla="*/ 1087 h 655114"/>
              <a:gd name="connsiteX6" fmla="*/ 16448 w 973900"/>
              <a:gd name="connsiteY6" fmla="*/ 234218 h 655114"/>
              <a:gd name="connsiteX7" fmla="*/ 230930 w 973900"/>
              <a:gd name="connsiteY7" fmla="*/ 594038 h 655114"/>
              <a:gd name="connsiteX8" fmla="*/ 291425 w 973900"/>
              <a:gd name="connsiteY8" fmla="*/ 655114 h 655114"/>
              <a:gd name="connsiteX0" fmla="*/ 291425 w 975164"/>
              <a:gd name="connsiteY0" fmla="*/ 647870 h 647870"/>
              <a:gd name="connsiteX1" fmla="*/ 346515 w 975164"/>
              <a:gd name="connsiteY1" fmla="*/ 609593 h 647870"/>
              <a:gd name="connsiteX2" fmla="*/ 446362 w 975164"/>
              <a:gd name="connsiteY2" fmla="*/ 607127 h 647870"/>
              <a:gd name="connsiteX3" fmla="*/ 876810 w 975164"/>
              <a:gd name="connsiteY3" fmla="*/ 492409 h 647870"/>
              <a:gd name="connsiteX4" fmla="*/ 962687 w 975164"/>
              <a:gd name="connsiteY4" fmla="*/ 193412 h 647870"/>
              <a:gd name="connsiteX5" fmla="*/ 680730 w 975164"/>
              <a:gd name="connsiteY5" fmla="*/ 1283 h 647870"/>
              <a:gd name="connsiteX6" fmla="*/ 16448 w 975164"/>
              <a:gd name="connsiteY6" fmla="*/ 226974 h 647870"/>
              <a:gd name="connsiteX7" fmla="*/ 230930 w 975164"/>
              <a:gd name="connsiteY7" fmla="*/ 586794 h 647870"/>
              <a:gd name="connsiteX8" fmla="*/ 291425 w 975164"/>
              <a:gd name="connsiteY8" fmla="*/ 647870 h 647870"/>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767 h 651767"/>
              <a:gd name="connsiteX1" fmla="*/ 346515 w 975164"/>
              <a:gd name="connsiteY1" fmla="*/ 613490 h 651767"/>
              <a:gd name="connsiteX2" fmla="*/ 446362 w 975164"/>
              <a:gd name="connsiteY2" fmla="*/ 611024 h 651767"/>
              <a:gd name="connsiteX3" fmla="*/ 876810 w 975164"/>
              <a:gd name="connsiteY3" fmla="*/ 496306 h 651767"/>
              <a:gd name="connsiteX4" fmla="*/ 962687 w 975164"/>
              <a:gd name="connsiteY4" fmla="*/ 197309 h 651767"/>
              <a:gd name="connsiteX5" fmla="*/ 680730 w 975164"/>
              <a:gd name="connsiteY5" fmla="*/ 5180 h 651767"/>
              <a:gd name="connsiteX6" fmla="*/ 201924 w 975164"/>
              <a:gd name="connsiteY6" fmla="*/ 69993 h 651767"/>
              <a:gd name="connsiteX7" fmla="*/ 16448 w 975164"/>
              <a:gd name="connsiteY7" fmla="*/ 230871 h 651767"/>
              <a:gd name="connsiteX8" fmla="*/ 230930 w 975164"/>
              <a:gd name="connsiteY8" fmla="*/ 590691 h 651767"/>
              <a:gd name="connsiteX9" fmla="*/ 291425 w 975164"/>
              <a:gd name="connsiteY9" fmla="*/ 651767 h 651767"/>
              <a:gd name="connsiteX0" fmla="*/ 291319 w 975058"/>
              <a:gd name="connsiteY0" fmla="*/ 651767 h 651767"/>
              <a:gd name="connsiteX1" fmla="*/ 346409 w 975058"/>
              <a:gd name="connsiteY1" fmla="*/ 613490 h 651767"/>
              <a:gd name="connsiteX2" fmla="*/ 446256 w 975058"/>
              <a:gd name="connsiteY2" fmla="*/ 611024 h 651767"/>
              <a:gd name="connsiteX3" fmla="*/ 876704 w 975058"/>
              <a:gd name="connsiteY3" fmla="*/ 496306 h 651767"/>
              <a:gd name="connsiteX4" fmla="*/ 962581 w 975058"/>
              <a:gd name="connsiteY4" fmla="*/ 197309 h 651767"/>
              <a:gd name="connsiteX5" fmla="*/ 680624 w 975058"/>
              <a:gd name="connsiteY5" fmla="*/ 5180 h 651767"/>
              <a:gd name="connsiteX6" fmla="*/ 201818 w 975058"/>
              <a:gd name="connsiteY6" fmla="*/ 69993 h 651767"/>
              <a:gd name="connsiteX7" fmla="*/ 16468 w 975058"/>
              <a:gd name="connsiteY7" fmla="*/ 247811 h 651767"/>
              <a:gd name="connsiteX8" fmla="*/ 230824 w 975058"/>
              <a:gd name="connsiteY8" fmla="*/ 590691 h 651767"/>
              <a:gd name="connsiteX9" fmla="*/ 291319 w 975058"/>
              <a:gd name="connsiteY9" fmla="*/ 651767 h 651767"/>
              <a:gd name="connsiteX0" fmla="*/ 294026 w 977765"/>
              <a:gd name="connsiteY0" fmla="*/ 651767 h 651767"/>
              <a:gd name="connsiteX1" fmla="*/ 349116 w 977765"/>
              <a:gd name="connsiteY1" fmla="*/ 613490 h 651767"/>
              <a:gd name="connsiteX2" fmla="*/ 448963 w 977765"/>
              <a:gd name="connsiteY2" fmla="*/ 611024 h 651767"/>
              <a:gd name="connsiteX3" fmla="*/ 879411 w 977765"/>
              <a:gd name="connsiteY3" fmla="*/ 496306 h 651767"/>
              <a:gd name="connsiteX4" fmla="*/ 965288 w 977765"/>
              <a:gd name="connsiteY4" fmla="*/ 197309 h 651767"/>
              <a:gd name="connsiteX5" fmla="*/ 683331 w 977765"/>
              <a:gd name="connsiteY5" fmla="*/ 5180 h 651767"/>
              <a:gd name="connsiteX6" fmla="*/ 204525 w 977765"/>
              <a:gd name="connsiteY6" fmla="*/ 69993 h 651767"/>
              <a:gd name="connsiteX7" fmla="*/ 19175 w 977765"/>
              <a:gd name="connsiteY7" fmla="*/ 247811 h 651767"/>
              <a:gd name="connsiteX8" fmla="*/ 233531 w 977765"/>
              <a:gd name="connsiteY8" fmla="*/ 590691 h 651767"/>
              <a:gd name="connsiteX9" fmla="*/ 294026 w 977765"/>
              <a:gd name="connsiteY9" fmla="*/ 651767 h 651767"/>
              <a:gd name="connsiteX0" fmla="*/ 292584 w 976323"/>
              <a:gd name="connsiteY0" fmla="*/ 651767 h 651767"/>
              <a:gd name="connsiteX1" fmla="*/ 347674 w 976323"/>
              <a:gd name="connsiteY1" fmla="*/ 613490 h 651767"/>
              <a:gd name="connsiteX2" fmla="*/ 447521 w 976323"/>
              <a:gd name="connsiteY2" fmla="*/ 611024 h 651767"/>
              <a:gd name="connsiteX3" fmla="*/ 877969 w 976323"/>
              <a:gd name="connsiteY3" fmla="*/ 496306 h 651767"/>
              <a:gd name="connsiteX4" fmla="*/ 963846 w 976323"/>
              <a:gd name="connsiteY4" fmla="*/ 197309 h 651767"/>
              <a:gd name="connsiteX5" fmla="*/ 681889 w 976323"/>
              <a:gd name="connsiteY5" fmla="*/ 5180 h 651767"/>
              <a:gd name="connsiteX6" fmla="*/ 203083 w 976323"/>
              <a:gd name="connsiteY6" fmla="*/ 69993 h 651767"/>
              <a:gd name="connsiteX7" fmla="*/ 19443 w 976323"/>
              <a:gd name="connsiteY7" fmla="*/ 254442 h 651767"/>
              <a:gd name="connsiteX8" fmla="*/ 232089 w 976323"/>
              <a:gd name="connsiteY8" fmla="*/ 590691 h 651767"/>
              <a:gd name="connsiteX9" fmla="*/ 292584 w 976323"/>
              <a:gd name="connsiteY9" fmla="*/ 651767 h 651767"/>
              <a:gd name="connsiteX0" fmla="*/ 292584 w 974891"/>
              <a:gd name="connsiteY0" fmla="*/ 651767 h 651767"/>
              <a:gd name="connsiteX1" fmla="*/ 347674 w 974891"/>
              <a:gd name="connsiteY1" fmla="*/ 613490 h 651767"/>
              <a:gd name="connsiteX2" fmla="*/ 447521 w 974891"/>
              <a:gd name="connsiteY2" fmla="*/ 611024 h 651767"/>
              <a:gd name="connsiteX3" fmla="*/ 871513 w 974891"/>
              <a:gd name="connsiteY3" fmla="*/ 476756 h 651767"/>
              <a:gd name="connsiteX4" fmla="*/ 963846 w 974891"/>
              <a:gd name="connsiteY4" fmla="*/ 197309 h 651767"/>
              <a:gd name="connsiteX5" fmla="*/ 681889 w 974891"/>
              <a:gd name="connsiteY5" fmla="*/ 5180 h 651767"/>
              <a:gd name="connsiteX6" fmla="*/ 203083 w 974891"/>
              <a:gd name="connsiteY6" fmla="*/ 69993 h 651767"/>
              <a:gd name="connsiteX7" fmla="*/ 19443 w 974891"/>
              <a:gd name="connsiteY7" fmla="*/ 254442 h 651767"/>
              <a:gd name="connsiteX8" fmla="*/ 232089 w 974891"/>
              <a:gd name="connsiteY8" fmla="*/ 590691 h 651767"/>
              <a:gd name="connsiteX9" fmla="*/ 292584 w 9748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47259"/>
              <a:gd name="connsiteY0" fmla="*/ 652072 h 652072"/>
              <a:gd name="connsiteX1" fmla="*/ 347674 w 947259"/>
              <a:gd name="connsiteY1" fmla="*/ 613795 h 652072"/>
              <a:gd name="connsiteX2" fmla="*/ 492610 w 947259"/>
              <a:gd name="connsiteY2" fmla="*/ 599700 h 652072"/>
              <a:gd name="connsiteX3" fmla="*/ 871513 w 947259"/>
              <a:gd name="connsiteY3" fmla="*/ 477061 h 652072"/>
              <a:gd name="connsiteX4" fmla="*/ 932661 w 947259"/>
              <a:gd name="connsiteY4" fmla="*/ 202828 h 652072"/>
              <a:gd name="connsiteX5" fmla="*/ 681889 w 947259"/>
              <a:gd name="connsiteY5" fmla="*/ 5485 h 652072"/>
              <a:gd name="connsiteX6" fmla="*/ 203083 w 947259"/>
              <a:gd name="connsiteY6" fmla="*/ 70298 h 652072"/>
              <a:gd name="connsiteX7" fmla="*/ 19443 w 947259"/>
              <a:gd name="connsiteY7" fmla="*/ 254747 h 652072"/>
              <a:gd name="connsiteX8" fmla="*/ 232089 w 947259"/>
              <a:gd name="connsiteY8" fmla="*/ 590996 h 652072"/>
              <a:gd name="connsiteX9" fmla="*/ 292584 w 947259"/>
              <a:gd name="connsiteY9" fmla="*/ 652072 h 652072"/>
              <a:gd name="connsiteX0" fmla="*/ 292584 w 935943"/>
              <a:gd name="connsiteY0" fmla="*/ 652294 h 652294"/>
              <a:gd name="connsiteX1" fmla="*/ 347674 w 935943"/>
              <a:gd name="connsiteY1" fmla="*/ 614017 h 652294"/>
              <a:gd name="connsiteX2" fmla="*/ 492610 w 935943"/>
              <a:gd name="connsiteY2" fmla="*/ 599922 h 652294"/>
              <a:gd name="connsiteX3" fmla="*/ 871513 w 935943"/>
              <a:gd name="connsiteY3" fmla="*/ 477283 h 652294"/>
              <a:gd name="connsiteX4" fmla="*/ 918074 w 935943"/>
              <a:gd name="connsiteY4" fmla="*/ 206812 h 652294"/>
              <a:gd name="connsiteX5" fmla="*/ 681889 w 935943"/>
              <a:gd name="connsiteY5" fmla="*/ 5707 h 652294"/>
              <a:gd name="connsiteX6" fmla="*/ 203083 w 935943"/>
              <a:gd name="connsiteY6" fmla="*/ 70520 h 652294"/>
              <a:gd name="connsiteX7" fmla="*/ 19443 w 935943"/>
              <a:gd name="connsiteY7" fmla="*/ 254969 h 652294"/>
              <a:gd name="connsiteX8" fmla="*/ 232089 w 935943"/>
              <a:gd name="connsiteY8" fmla="*/ 591218 h 652294"/>
              <a:gd name="connsiteX9" fmla="*/ 292584 w 935943"/>
              <a:gd name="connsiteY9" fmla="*/ 652294 h 652294"/>
              <a:gd name="connsiteX0" fmla="*/ 292584 w 935943"/>
              <a:gd name="connsiteY0" fmla="*/ 651279 h 651279"/>
              <a:gd name="connsiteX1" fmla="*/ 347674 w 935943"/>
              <a:gd name="connsiteY1" fmla="*/ 613002 h 651279"/>
              <a:gd name="connsiteX2" fmla="*/ 492610 w 935943"/>
              <a:gd name="connsiteY2" fmla="*/ 598907 h 651279"/>
              <a:gd name="connsiteX3" fmla="*/ 871513 w 935943"/>
              <a:gd name="connsiteY3" fmla="*/ 476268 h 651279"/>
              <a:gd name="connsiteX4" fmla="*/ 918074 w 935943"/>
              <a:gd name="connsiteY4" fmla="*/ 205797 h 651279"/>
              <a:gd name="connsiteX5" fmla="*/ 681889 w 935943"/>
              <a:gd name="connsiteY5" fmla="*/ 4692 h 651279"/>
              <a:gd name="connsiteX6" fmla="*/ 205135 w 935943"/>
              <a:gd name="connsiteY6" fmla="*/ 77462 h 651279"/>
              <a:gd name="connsiteX7" fmla="*/ 19443 w 935943"/>
              <a:gd name="connsiteY7" fmla="*/ 253954 h 651279"/>
              <a:gd name="connsiteX8" fmla="*/ 232089 w 935943"/>
              <a:gd name="connsiteY8" fmla="*/ 590203 h 651279"/>
              <a:gd name="connsiteX9" fmla="*/ 292584 w 935943"/>
              <a:gd name="connsiteY9" fmla="*/ 651279 h 651279"/>
              <a:gd name="connsiteX0" fmla="*/ 292584 w 935229"/>
              <a:gd name="connsiteY0" fmla="*/ 641781 h 641781"/>
              <a:gd name="connsiteX1" fmla="*/ 347674 w 935229"/>
              <a:gd name="connsiteY1" fmla="*/ 603504 h 641781"/>
              <a:gd name="connsiteX2" fmla="*/ 492610 w 935229"/>
              <a:gd name="connsiteY2" fmla="*/ 589409 h 641781"/>
              <a:gd name="connsiteX3" fmla="*/ 871513 w 935229"/>
              <a:gd name="connsiteY3" fmla="*/ 466770 h 641781"/>
              <a:gd name="connsiteX4" fmla="*/ 918074 w 935229"/>
              <a:gd name="connsiteY4" fmla="*/ 196299 h 641781"/>
              <a:gd name="connsiteX5" fmla="*/ 691598 w 935229"/>
              <a:gd name="connsiteY5" fmla="*/ 5419 h 641781"/>
              <a:gd name="connsiteX6" fmla="*/ 205135 w 935229"/>
              <a:gd name="connsiteY6" fmla="*/ 67964 h 641781"/>
              <a:gd name="connsiteX7" fmla="*/ 19443 w 935229"/>
              <a:gd name="connsiteY7" fmla="*/ 244456 h 641781"/>
              <a:gd name="connsiteX8" fmla="*/ 232089 w 935229"/>
              <a:gd name="connsiteY8" fmla="*/ 580705 h 641781"/>
              <a:gd name="connsiteX9" fmla="*/ 292584 w 935229"/>
              <a:gd name="connsiteY9" fmla="*/ 641781 h 641781"/>
              <a:gd name="connsiteX0" fmla="*/ 292584 w 944778"/>
              <a:gd name="connsiteY0" fmla="*/ 641781 h 641781"/>
              <a:gd name="connsiteX1" fmla="*/ 347674 w 944778"/>
              <a:gd name="connsiteY1" fmla="*/ 603504 h 641781"/>
              <a:gd name="connsiteX2" fmla="*/ 492610 w 944778"/>
              <a:gd name="connsiteY2" fmla="*/ 589409 h 641781"/>
              <a:gd name="connsiteX3" fmla="*/ 871513 w 944778"/>
              <a:gd name="connsiteY3" fmla="*/ 466770 h 641781"/>
              <a:gd name="connsiteX4" fmla="*/ 918074 w 944778"/>
              <a:gd name="connsiteY4" fmla="*/ 196299 h 641781"/>
              <a:gd name="connsiteX5" fmla="*/ 691598 w 944778"/>
              <a:gd name="connsiteY5" fmla="*/ 5419 h 641781"/>
              <a:gd name="connsiteX6" fmla="*/ 205135 w 944778"/>
              <a:gd name="connsiteY6" fmla="*/ 67964 h 641781"/>
              <a:gd name="connsiteX7" fmla="*/ 19443 w 944778"/>
              <a:gd name="connsiteY7" fmla="*/ 244456 h 641781"/>
              <a:gd name="connsiteX8" fmla="*/ 232089 w 944778"/>
              <a:gd name="connsiteY8" fmla="*/ 580705 h 641781"/>
              <a:gd name="connsiteX9" fmla="*/ 292584 w 944778"/>
              <a:gd name="connsiteY9" fmla="*/ 641781 h 641781"/>
              <a:gd name="connsiteX0" fmla="*/ 292584 w 940808"/>
              <a:gd name="connsiteY0" fmla="*/ 641781 h 641781"/>
              <a:gd name="connsiteX1" fmla="*/ 347674 w 940808"/>
              <a:gd name="connsiteY1" fmla="*/ 603504 h 641781"/>
              <a:gd name="connsiteX2" fmla="*/ 492610 w 940808"/>
              <a:gd name="connsiteY2" fmla="*/ 589409 h 641781"/>
              <a:gd name="connsiteX3" fmla="*/ 871513 w 940808"/>
              <a:gd name="connsiteY3" fmla="*/ 466770 h 641781"/>
              <a:gd name="connsiteX4" fmla="*/ 918074 w 940808"/>
              <a:gd name="connsiteY4" fmla="*/ 196299 h 641781"/>
              <a:gd name="connsiteX5" fmla="*/ 691598 w 940808"/>
              <a:gd name="connsiteY5" fmla="*/ 5419 h 641781"/>
              <a:gd name="connsiteX6" fmla="*/ 205135 w 940808"/>
              <a:gd name="connsiteY6" fmla="*/ 67964 h 641781"/>
              <a:gd name="connsiteX7" fmla="*/ 19443 w 940808"/>
              <a:gd name="connsiteY7" fmla="*/ 244456 h 641781"/>
              <a:gd name="connsiteX8" fmla="*/ 232089 w 940808"/>
              <a:gd name="connsiteY8" fmla="*/ 580705 h 641781"/>
              <a:gd name="connsiteX9" fmla="*/ 292584 w 940808"/>
              <a:gd name="connsiteY9" fmla="*/ 641781 h 641781"/>
              <a:gd name="connsiteX0" fmla="*/ 292584 w 936876"/>
              <a:gd name="connsiteY0" fmla="*/ 640201 h 640201"/>
              <a:gd name="connsiteX1" fmla="*/ 347674 w 936876"/>
              <a:gd name="connsiteY1" fmla="*/ 601924 h 640201"/>
              <a:gd name="connsiteX2" fmla="*/ 492610 w 936876"/>
              <a:gd name="connsiteY2" fmla="*/ 587829 h 640201"/>
              <a:gd name="connsiteX3" fmla="*/ 871513 w 936876"/>
              <a:gd name="connsiteY3" fmla="*/ 465190 h 640201"/>
              <a:gd name="connsiteX4" fmla="*/ 907259 w 936876"/>
              <a:gd name="connsiteY4" fmla="*/ 167385 h 640201"/>
              <a:gd name="connsiteX5" fmla="*/ 691598 w 936876"/>
              <a:gd name="connsiteY5" fmla="*/ 3839 h 640201"/>
              <a:gd name="connsiteX6" fmla="*/ 205135 w 936876"/>
              <a:gd name="connsiteY6" fmla="*/ 66384 h 640201"/>
              <a:gd name="connsiteX7" fmla="*/ 19443 w 936876"/>
              <a:gd name="connsiteY7" fmla="*/ 242876 h 640201"/>
              <a:gd name="connsiteX8" fmla="*/ 232089 w 936876"/>
              <a:gd name="connsiteY8" fmla="*/ 579125 h 640201"/>
              <a:gd name="connsiteX9" fmla="*/ 292584 w 936876"/>
              <a:gd name="connsiteY9" fmla="*/ 640201 h 640201"/>
              <a:gd name="connsiteX0" fmla="*/ 292584 w 927257"/>
              <a:gd name="connsiteY0" fmla="*/ 654530 h 654530"/>
              <a:gd name="connsiteX1" fmla="*/ 347674 w 927257"/>
              <a:gd name="connsiteY1" fmla="*/ 616253 h 654530"/>
              <a:gd name="connsiteX2" fmla="*/ 492610 w 927257"/>
              <a:gd name="connsiteY2" fmla="*/ 602158 h 654530"/>
              <a:gd name="connsiteX3" fmla="*/ 871513 w 927257"/>
              <a:gd name="connsiteY3" fmla="*/ 479519 h 654530"/>
              <a:gd name="connsiteX4" fmla="*/ 907259 w 927257"/>
              <a:gd name="connsiteY4" fmla="*/ 181714 h 654530"/>
              <a:gd name="connsiteX5" fmla="*/ 695909 w 927257"/>
              <a:gd name="connsiteY5" fmla="*/ 3250 h 654530"/>
              <a:gd name="connsiteX6" fmla="*/ 205135 w 927257"/>
              <a:gd name="connsiteY6" fmla="*/ 80713 h 654530"/>
              <a:gd name="connsiteX7" fmla="*/ 19443 w 927257"/>
              <a:gd name="connsiteY7" fmla="*/ 257205 h 654530"/>
              <a:gd name="connsiteX8" fmla="*/ 232089 w 927257"/>
              <a:gd name="connsiteY8" fmla="*/ 593454 h 654530"/>
              <a:gd name="connsiteX9" fmla="*/ 292584 w 927257"/>
              <a:gd name="connsiteY9" fmla="*/ 654530 h 654530"/>
              <a:gd name="connsiteX0" fmla="*/ 292584 w 927257"/>
              <a:gd name="connsiteY0" fmla="*/ 656183 h 656183"/>
              <a:gd name="connsiteX1" fmla="*/ 347674 w 927257"/>
              <a:gd name="connsiteY1" fmla="*/ 617906 h 656183"/>
              <a:gd name="connsiteX2" fmla="*/ 492610 w 927257"/>
              <a:gd name="connsiteY2" fmla="*/ 603811 h 656183"/>
              <a:gd name="connsiteX3" fmla="*/ 871513 w 927257"/>
              <a:gd name="connsiteY3" fmla="*/ 481172 h 656183"/>
              <a:gd name="connsiteX4" fmla="*/ 907259 w 927257"/>
              <a:gd name="connsiteY4" fmla="*/ 183367 h 656183"/>
              <a:gd name="connsiteX5" fmla="*/ 695909 w 927257"/>
              <a:gd name="connsiteY5" fmla="*/ 4903 h 656183"/>
              <a:gd name="connsiteX6" fmla="*/ 205135 w 927257"/>
              <a:gd name="connsiteY6" fmla="*/ 82366 h 656183"/>
              <a:gd name="connsiteX7" fmla="*/ 19443 w 927257"/>
              <a:gd name="connsiteY7" fmla="*/ 258858 h 656183"/>
              <a:gd name="connsiteX8" fmla="*/ 232089 w 927257"/>
              <a:gd name="connsiteY8" fmla="*/ 595107 h 656183"/>
              <a:gd name="connsiteX9" fmla="*/ 292584 w 927257"/>
              <a:gd name="connsiteY9" fmla="*/ 656183 h 656183"/>
              <a:gd name="connsiteX0" fmla="*/ 292584 w 925838"/>
              <a:gd name="connsiteY0" fmla="*/ 651595 h 651595"/>
              <a:gd name="connsiteX1" fmla="*/ 347674 w 925838"/>
              <a:gd name="connsiteY1" fmla="*/ 613318 h 651595"/>
              <a:gd name="connsiteX2" fmla="*/ 492610 w 925838"/>
              <a:gd name="connsiteY2" fmla="*/ 599223 h 651595"/>
              <a:gd name="connsiteX3" fmla="*/ 871513 w 925838"/>
              <a:gd name="connsiteY3" fmla="*/ 476584 h 651595"/>
              <a:gd name="connsiteX4" fmla="*/ 907259 w 925838"/>
              <a:gd name="connsiteY4" fmla="*/ 178779 h 651595"/>
              <a:gd name="connsiteX5" fmla="*/ 715990 w 925838"/>
              <a:gd name="connsiteY5" fmla="*/ 5177 h 651595"/>
              <a:gd name="connsiteX6" fmla="*/ 205135 w 925838"/>
              <a:gd name="connsiteY6" fmla="*/ 77778 h 651595"/>
              <a:gd name="connsiteX7" fmla="*/ 19443 w 925838"/>
              <a:gd name="connsiteY7" fmla="*/ 254270 h 651595"/>
              <a:gd name="connsiteX8" fmla="*/ 232089 w 925838"/>
              <a:gd name="connsiteY8" fmla="*/ 590519 h 651595"/>
              <a:gd name="connsiteX9" fmla="*/ 292584 w 925838"/>
              <a:gd name="connsiteY9" fmla="*/ 651595 h 651595"/>
              <a:gd name="connsiteX0" fmla="*/ 262897 w 925838"/>
              <a:gd name="connsiteY0" fmla="*/ 663017 h 663017"/>
              <a:gd name="connsiteX1" fmla="*/ 347674 w 925838"/>
              <a:gd name="connsiteY1" fmla="*/ 613318 h 663017"/>
              <a:gd name="connsiteX2" fmla="*/ 492610 w 925838"/>
              <a:gd name="connsiteY2" fmla="*/ 599223 h 663017"/>
              <a:gd name="connsiteX3" fmla="*/ 871513 w 925838"/>
              <a:gd name="connsiteY3" fmla="*/ 476584 h 663017"/>
              <a:gd name="connsiteX4" fmla="*/ 907259 w 925838"/>
              <a:gd name="connsiteY4" fmla="*/ 178779 h 663017"/>
              <a:gd name="connsiteX5" fmla="*/ 715990 w 925838"/>
              <a:gd name="connsiteY5" fmla="*/ 5177 h 663017"/>
              <a:gd name="connsiteX6" fmla="*/ 205135 w 925838"/>
              <a:gd name="connsiteY6" fmla="*/ 77778 h 663017"/>
              <a:gd name="connsiteX7" fmla="*/ 19443 w 925838"/>
              <a:gd name="connsiteY7" fmla="*/ 254270 h 663017"/>
              <a:gd name="connsiteX8" fmla="*/ 232089 w 925838"/>
              <a:gd name="connsiteY8" fmla="*/ 590519 h 663017"/>
              <a:gd name="connsiteX9" fmla="*/ 262897 w 925838"/>
              <a:gd name="connsiteY9" fmla="*/ 663017 h 663017"/>
              <a:gd name="connsiteX0" fmla="*/ 238982 w 925838"/>
              <a:gd name="connsiteY0" fmla="*/ 657889 h 657889"/>
              <a:gd name="connsiteX1" fmla="*/ 347674 w 925838"/>
              <a:gd name="connsiteY1" fmla="*/ 61331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5838"/>
              <a:gd name="connsiteY0" fmla="*/ 657889 h 657889"/>
              <a:gd name="connsiteX1" fmla="*/ 354772 w 925838"/>
              <a:gd name="connsiteY1" fmla="*/ 61650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4637"/>
              <a:gd name="connsiteY0" fmla="*/ 657889 h 657889"/>
              <a:gd name="connsiteX1" fmla="*/ 354772 w 924637"/>
              <a:gd name="connsiteY1" fmla="*/ 616508 h 657889"/>
              <a:gd name="connsiteX2" fmla="*/ 516487 w 924637"/>
              <a:gd name="connsiteY2" fmla="*/ 599340 h 657889"/>
              <a:gd name="connsiteX3" fmla="*/ 871513 w 924637"/>
              <a:gd name="connsiteY3" fmla="*/ 476584 h 657889"/>
              <a:gd name="connsiteX4" fmla="*/ 907259 w 924637"/>
              <a:gd name="connsiteY4" fmla="*/ 178779 h 657889"/>
              <a:gd name="connsiteX5" fmla="*/ 715990 w 924637"/>
              <a:gd name="connsiteY5" fmla="*/ 5177 h 657889"/>
              <a:gd name="connsiteX6" fmla="*/ 205135 w 924637"/>
              <a:gd name="connsiteY6" fmla="*/ 77778 h 657889"/>
              <a:gd name="connsiteX7" fmla="*/ 19443 w 924637"/>
              <a:gd name="connsiteY7" fmla="*/ 254270 h 657889"/>
              <a:gd name="connsiteX8" fmla="*/ 232089 w 924637"/>
              <a:gd name="connsiteY8" fmla="*/ 590519 h 657889"/>
              <a:gd name="connsiteX9" fmla="*/ 238982 w 924637"/>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3327"/>
              <a:gd name="connsiteY0" fmla="*/ 657889 h 657889"/>
              <a:gd name="connsiteX1" fmla="*/ 354772 w 923327"/>
              <a:gd name="connsiteY1" fmla="*/ 616508 h 657889"/>
              <a:gd name="connsiteX2" fmla="*/ 543969 w 923327"/>
              <a:gd name="connsiteY2" fmla="*/ 608568 h 657889"/>
              <a:gd name="connsiteX3" fmla="*/ 871513 w 923327"/>
              <a:gd name="connsiteY3" fmla="*/ 476584 h 657889"/>
              <a:gd name="connsiteX4" fmla="*/ 907259 w 923327"/>
              <a:gd name="connsiteY4" fmla="*/ 178779 h 657889"/>
              <a:gd name="connsiteX5" fmla="*/ 715990 w 923327"/>
              <a:gd name="connsiteY5" fmla="*/ 5177 h 657889"/>
              <a:gd name="connsiteX6" fmla="*/ 205135 w 923327"/>
              <a:gd name="connsiteY6" fmla="*/ 77778 h 657889"/>
              <a:gd name="connsiteX7" fmla="*/ 19443 w 923327"/>
              <a:gd name="connsiteY7" fmla="*/ 254270 h 657889"/>
              <a:gd name="connsiteX8" fmla="*/ 232089 w 923327"/>
              <a:gd name="connsiteY8" fmla="*/ 590519 h 657889"/>
              <a:gd name="connsiteX9" fmla="*/ 238982 w 923327"/>
              <a:gd name="connsiteY9" fmla="*/ 657889 h 657889"/>
              <a:gd name="connsiteX0" fmla="*/ 238982 w 922789"/>
              <a:gd name="connsiteY0" fmla="*/ 657889 h 657889"/>
              <a:gd name="connsiteX1" fmla="*/ 354772 w 922789"/>
              <a:gd name="connsiteY1" fmla="*/ 616508 h 657889"/>
              <a:gd name="connsiteX2" fmla="*/ 555775 w 922789"/>
              <a:gd name="connsiteY2" fmla="*/ 610544 h 657889"/>
              <a:gd name="connsiteX3" fmla="*/ 871513 w 922789"/>
              <a:gd name="connsiteY3" fmla="*/ 476584 h 657889"/>
              <a:gd name="connsiteX4" fmla="*/ 907259 w 922789"/>
              <a:gd name="connsiteY4" fmla="*/ 178779 h 657889"/>
              <a:gd name="connsiteX5" fmla="*/ 715990 w 922789"/>
              <a:gd name="connsiteY5" fmla="*/ 5177 h 657889"/>
              <a:gd name="connsiteX6" fmla="*/ 205135 w 922789"/>
              <a:gd name="connsiteY6" fmla="*/ 77778 h 657889"/>
              <a:gd name="connsiteX7" fmla="*/ 19443 w 922789"/>
              <a:gd name="connsiteY7" fmla="*/ 254270 h 657889"/>
              <a:gd name="connsiteX8" fmla="*/ 232089 w 922789"/>
              <a:gd name="connsiteY8" fmla="*/ 590519 h 657889"/>
              <a:gd name="connsiteX9" fmla="*/ 238982 w 922789"/>
              <a:gd name="connsiteY9" fmla="*/ 657889 h 657889"/>
              <a:gd name="connsiteX0" fmla="*/ 237724 w 922789"/>
              <a:gd name="connsiteY0" fmla="*/ 662631 h 662631"/>
              <a:gd name="connsiteX1" fmla="*/ 354772 w 922789"/>
              <a:gd name="connsiteY1" fmla="*/ 616508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789"/>
              <a:gd name="connsiteY0" fmla="*/ 662631 h 662631"/>
              <a:gd name="connsiteX1" fmla="*/ 316417 w 922789"/>
              <a:gd name="connsiteY1" fmla="*/ 623300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789"/>
              <a:gd name="connsiteY0" fmla="*/ 662631 h 662631"/>
              <a:gd name="connsiteX1" fmla="*/ 316417 w 922789"/>
              <a:gd name="connsiteY1" fmla="*/ 623300 h 662631"/>
              <a:gd name="connsiteX2" fmla="*/ 555775 w 922789"/>
              <a:gd name="connsiteY2" fmla="*/ 610544 h 662631"/>
              <a:gd name="connsiteX3" fmla="*/ 871513 w 922789"/>
              <a:gd name="connsiteY3" fmla="*/ 476584 h 662631"/>
              <a:gd name="connsiteX4" fmla="*/ 907259 w 922789"/>
              <a:gd name="connsiteY4" fmla="*/ 178779 h 662631"/>
              <a:gd name="connsiteX5" fmla="*/ 715990 w 922789"/>
              <a:gd name="connsiteY5" fmla="*/ 5177 h 662631"/>
              <a:gd name="connsiteX6" fmla="*/ 205135 w 922789"/>
              <a:gd name="connsiteY6" fmla="*/ 77778 h 662631"/>
              <a:gd name="connsiteX7" fmla="*/ 19443 w 922789"/>
              <a:gd name="connsiteY7" fmla="*/ 254270 h 662631"/>
              <a:gd name="connsiteX8" fmla="*/ 232089 w 922789"/>
              <a:gd name="connsiteY8" fmla="*/ 590519 h 662631"/>
              <a:gd name="connsiteX9" fmla="*/ 237724 w 922789"/>
              <a:gd name="connsiteY9" fmla="*/ 662631 h 662631"/>
              <a:gd name="connsiteX0" fmla="*/ 237724 w 922895"/>
              <a:gd name="connsiteY0" fmla="*/ 675244 h 675244"/>
              <a:gd name="connsiteX1" fmla="*/ 316417 w 922895"/>
              <a:gd name="connsiteY1" fmla="*/ 635913 h 675244"/>
              <a:gd name="connsiteX2" fmla="*/ 555775 w 922895"/>
              <a:gd name="connsiteY2" fmla="*/ 623157 h 675244"/>
              <a:gd name="connsiteX3" fmla="*/ 871513 w 922895"/>
              <a:gd name="connsiteY3" fmla="*/ 489197 h 675244"/>
              <a:gd name="connsiteX4" fmla="*/ 907259 w 922895"/>
              <a:gd name="connsiteY4" fmla="*/ 191392 h 675244"/>
              <a:gd name="connsiteX5" fmla="*/ 714533 w 922895"/>
              <a:gd name="connsiteY5" fmla="*/ 4490 h 675244"/>
              <a:gd name="connsiteX6" fmla="*/ 205135 w 922895"/>
              <a:gd name="connsiteY6" fmla="*/ 90391 h 675244"/>
              <a:gd name="connsiteX7" fmla="*/ 19443 w 922895"/>
              <a:gd name="connsiteY7" fmla="*/ 266883 h 675244"/>
              <a:gd name="connsiteX8" fmla="*/ 232089 w 922895"/>
              <a:gd name="connsiteY8" fmla="*/ 603132 h 675244"/>
              <a:gd name="connsiteX9" fmla="*/ 237724 w 922895"/>
              <a:gd name="connsiteY9" fmla="*/ 675244 h 675244"/>
              <a:gd name="connsiteX0" fmla="*/ 237724 w 921860"/>
              <a:gd name="connsiteY0" fmla="*/ 675486 h 675486"/>
              <a:gd name="connsiteX1" fmla="*/ 316417 w 921860"/>
              <a:gd name="connsiteY1" fmla="*/ 636155 h 675486"/>
              <a:gd name="connsiteX2" fmla="*/ 555775 w 921860"/>
              <a:gd name="connsiteY2" fmla="*/ 623399 h 675486"/>
              <a:gd name="connsiteX3" fmla="*/ 871513 w 921860"/>
              <a:gd name="connsiteY3" fmla="*/ 489439 h 675486"/>
              <a:gd name="connsiteX4" fmla="*/ 907259 w 921860"/>
              <a:gd name="connsiteY4" fmla="*/ 191634 h 675486"/>
              <a:gd name="connsiteX5" fmla="*/ 728723 w 921860"/>
              <a:gd name="connsiteY5" fmla="*/ 4479 h 675486"/>
              <a:gd name="connsiteX6" fmla="*/ 205135 w 921860"/>
              <a:gd name="connsiteY6" fmla="*/ 90633 h 675486"/>
              <a:gd name="connsiteX7" fmla="*/ 19443 w 921860"/>
              <a:gd name="connsiteY7" fmla="*/ 267125 h 675486"/>
              <a:gd name="connsiteX8" fmla="*/ 232089 w 921860"/>
              <a:gd name="connsiteY8" fmla="*/ 603374 h 675486"/>
              <a:gd name="connsiteX9" fmla="*/ 237724 w 921860"/>
              <a:gd name="connsiteY9" fmla="*/ 675486 h 675486"/>
              <a:gd name="connsiteX0" fmla="*/ 237610 w 921746"/>
              <a:gd name="connsiteY0" fmla="*/ 675486 h 675486"/>
              <a:gd name="connsiteX1" fmla="*/ 316303 w 921746"/>
              <a:gd name="connsiteY1" fmla="*/ 636155 h 675486"/>
              <a:gd name="connsiteX2" fmla="*/ 555661 w 921746"/>
              <a:gd name="connsiteY2" fmla="*/ 623399 h 675486"/>
              <a:gd name="connsiteX3" fmla="*/ 871399 w 921746"/>
              <a:gd name="connsiteY3" fmla="*/ 489439 h 675486"/>
              <a:gd name="connsiteX4" fmla="*/ 907145 w 921746"/>
              <a:gd name="connsiteY4" fmla="*/ 191634 h 675486"/>
              <a:gd name="connsiteX5" fmla="*/ 728609 w 921746"/>
              <a:gd name="connsiteY5" fmla="*/ 4479 h 675486"/>
              <a:gd name="connsiteX6" fmla="*/ 205021 w 921746"/>
              <a:gd name="connsiteY6" fmla="*/ 90633 h 675486"/>
              <a:gd name="connsiteX7" fmla="*/ 19329 w 921746"/>
              <a:gd name="connsiteY7" fmla="*/ 267125 h 675486"/>
              <a:gd name="connsiteX8" fmla="*/ 232703 w 921746"/>
              <a:gd name="connsiteY8" fmla="*/ 610024 h 675486"/>
              <a:gd name="connsiteX9" fmla="*/ 237610 w 921746"/>
              <a:gd name="connsiteY9" fmla="*/ 675486 h 675486"/>
              <a:gd name="connsiteX0" fmla="*/ 234474 w 918610"/>
              <a:gd name="connsiteY0" fmla="*/ 675486 h 675486"/>
              <a:gd name="connsiteX1" fmla="*/ 313167 w 918610"/>
              <a:gd name="connsiteY1" fmla="*/ 636155 h 675486"/>
              <a:gd name="connsiteX2" fmla="*/ 552525 w 918610"/>
              <a:gd name="connsiteY2" fmla="*/ 623399 h 675486"/>
              <a:gd name="connsiteX3" fmla="*/ 868263 w 918610"/>
              <a:gd name="connsiteY3" fmla="*/ 489439 h 675486"/>
              <a:gd name="connsiteX4" fmla="*/ 904009 w 918610"/>
              <a:gd name="connsiteY4" fmla="*/ 191634 h 675486"/>
              <a:gd name="connsiteX5" fmla="*/ 725473 w 918610"/>
              <a:gd name="connsiteY5" fmla="*/ 4479 h 675486"/>
              <a:gd name="connsiteX6" fmla="*/ 201885 w 918610"/>
              <a:gd name="connsiteY6" fmla="*/ 90633 h 675486"/>
              <a:gd name="connsiteX7" fmla="*/ 16193 w 918610"/>
              <a:gd name="connsiteY7" fmla="*/ 267125 h 675486"/>
              <a:gd name="connsiteX8" fmla="*/ 229567 w 918610"/>
              <a:gd name="connsiteY8" fmla="*/ 610024 h 675486"/>
              <a:gd name="connsiteX9" fmla="*/ 234474 w 918610"/>
              <a:gd name="connsiteY9" fmla="*/ 675486 h 675486"/>
              <a:gd name="connsiteX0" fmla="*/ 234474 w 918610"/>
              <a:gd name="connsiteY0" fmla="*/ 675486 h 675486"/>
              <a:gd name="connsiteX1" fmla="*/ 306951 w 918610"/>
              <a:gd name="connsiteY1" fmla="*/ 637256 h 675486"/>
              <a:gd name="connsiteX2" fmla="*/ 552525 w 918610"/>
              <a:gd name="connsiteY2" fmla="*/ 623399 h 675486"/>
              <a:gd name="connsiteX3" fmla="*/ 868263 w 918610"/>
              <a:gd name="connsiteY3" fmla="*/ 489439 h 675486"/>
              <a:gd name="connsiteX4" fmla="*/ 904009 w 918610"/>
              <a:gd name="connsiteY4" fmla="*/ 191634 h 675486"/>
              <a:gd name="connsiteX5" fmla="*/ 725473 w 918610"/>
              <a:gd name="connsiteY5" fmla="*/ 4479 h 675486"/>
              <a:gd name="connsiteX6" fmla="*/ 201885 w 918610"/>
              <a:gd name="connsiteY6" fmla="*/ 90633 h 675486"/>
              <a:gd name="connsiteX7" fmla="*/ 16193 w 918610"/>
              <a:gd name="connsiteY7" fmla="*/ 267125 h 675486"/>
              <a:gd name="connsiteX8" fmla="*/ 229567 w 918610"/>
              <a:gd name="connsiteY8" fmla="*/ 610024 h 675486"/>
              <a:gd name="connsiteX9" fmla="*/ 234474 w 918610"/>
              <a:gd name="connsiteY9" fmla="*/ 675486 h 675486"/>
              <a:gd name="connsiteX0" fmla="*/ 235490 w 919626"/>
              <a:gd name="connsiteY0" fmla="*/ 675486 h 675486"/>
              <a:gd name="connsiteX1" fmla="*/ 307967 w 919626"/>
              <a:gd name="connsiteY1" fmla="*/ 637256 h 675486"/>
              <a:gd name="connsiteX2" fmla="*/ 553541 w 919626"/>
              <a:gd name="connsiteY2" fmla="*/ 623399 h 675486"/>
              <a:gd name="connsiteX3" fmla="*/ 869279 w 919626"/>
              <a:gd name="connsiteY3" fmla="*/ 489439 h 675486"/>
              <a:gd name="connsiteX4" fmla="*/ 905025 w 919626"/>
              <a:gd name="connsiteY4" fmla="*/ 191634 h 675486"/>
              <a:gd name="connsiteX5" fmla="*/ 726489 w 919626"/>
              <a:gd name="connsiteY5" fmla="*/ 4479 h 675486"/>
              <a:gd name="connsiteX6" fmla="*/ 202901 w 919626"/>
              <a:gd name="connsiteY6" fmla="*/ 90633 h 675486"/>
              <a:gd name="connsiteX7" fmla="*/ 17209 w 919626"/>
              <a:gd name="connsiteY7" fmla="*/ 267125 h 675486"/>
              <a:gd name="connsiteX8" fmla="*/ 222584 w 919626"/>
              <a:gd name="connsiteY8" fmla="*/ 614126 h 675486"/>
              <a:gd name="connsiteX9" fmla="*/ 235490 w 919626"/>
              <a:gd name="connsiteY9" fmla="*/ 675486 h 675486"/>
              <a:gd name="connsiteX0" fmla="*/ 235490 w 919626"/>
              <a:gd name="connsiteY0" fmla="*/ 675486 h 675486"/>
              <a:gd name="connsiteX1" fmla="*/ 301751 w 919626"/>
              <a:gd name="connsiteY1" fmla="*/ 638357 h 675486"/>
              <a:gd name="connsiteX2" fmla="*/ 553541 w 919626"/>
              <a:gd name="connsiteY2" fmla="*/ 623399 h 675486"/>
              <a:gd name="connsiteX3" fmla="*/ 869279 w 919626"/>
              <a:gd name="connsiteY3" fmla="*/ 489439 h 675486"/>
              <a:gd name="connsiteX4" fmla="*/ 905025 w 919626"/>
              <a:gd name="connsiteY4" fmla="*/ 191634 h 675486"/>
              <a:gd name="connsiteX5" fmla="*/ 726489 w 919626"/>
              <a:gd name="connsiteY5" fmla="*/ 4479 h 675486"/>
              <a:gd name="connsiteX6" fmla="*/ 202901 w 919626"/>
              <a:gd name="connsiteY6" fmla="*/ 90633 h 675486"/>
              <a:gd name="connsiteX7" fmla="*/ 17209 w 919626"/>
              <a:gd name="connsiteY7" fmla="*/ 267125 h 675486"/>
              <a:gd name="connsiteX8" fmla="*/ 222584 w 919626"/>
              <a:gd name="connsiteY8" fmla="*/ 614126 h 675486"/>
              <a:gd name="connsiteX9" fmla="*/ 235490 w 919626"/>
              <a:gd name="connsiteY9" fmla="*/ 675486 h 675486"/>
              <a:gd name="connsiteX0" fmla="*/ 236660 w 920796"/>
              <a:gd name="connsiteY0" fmla="*/ 675486 h 675486"/>
              <a:gd name="connsiteX1" fmla="*/ 302921 w 920796"/>
              <a:gd name="connsiteY1" fmla="*/ 638357 h 675486"/>
              <a:gd name="connsiteX2" fmla="*/ 554711 w 920796"/>
              <a:gd name="connsiteY2" fmla="*/ 623399 h 675486"/>
              <a:gd name="connsiteX3" fmla="*/ 870449 w 920796"/>
              <a:gd name="connsiteY3" fmla="*/ 489439 h 675486"/>
              <a:gd name="connsiteX4" fmla="*/ 906195 w 920796"/>
              <a:gd name="connsiteY4" fmla="*/ 191634 h 675486"/>
              <a:gd name="connsiteX5" fmla="*/ 727659 w 920796"/>
              <a:gd name="connsiteY5" fmla="*/ 4479 h 675486"/>
              <a:gd name="connsiteX6" fmla="*/ 204071 w 920796"/>
              <a:gd name="connsiteY6" fmla="*/ 90633 h 675486"/>
              <a:gd name="connsiteX7" fmla="*/ 18379 w 920796"/>
              <a:gd name="connsiteY7" fmla="*/ 267125 h 675486"/>
              <a:gd name="connsiteX8" fmla="*/ 223754 w 920796"/>
              <a:gd name="connsiteY8" fmla="*/ 614126 h 675486"/>
              <a:gd name="connsiteX9" fmla="*/ 236660 w 920796"/>
              <a:gd name="connsiteY9" fmla="*/ 675486 h 675486"/>
              <a:gd name="connsiteX0" fmla="*/ 236660 w 924042"/>
              <a:gd name="connsiteY0" fmla="*/ 674029 h 674029"/>
              <a:gd name="connsiteX1" fmla="*/ 302921 w 924042"/>
              <a:gd name="connsiteY1" fmla="*/ 636900 h 674029"/>
              <a:gd name="connsiteX2" fmla="*/ 554711 w 924042"/>
              <a:gd name="connsiteY2" fmla="*/ 621942 h 674029"/>
              <a:gd name="connsiteX3" fmla="*/ 870449 w 924042"/>
              <a:gd name="connsiteY3" fmla="*/ 487982 h 674029"/>
              <a:gd name="connsiteX4" fmla="*/ 910627 w 924042"/>
              <a:gd name="connsiteY4" fmla="*/ 192078 h 674029"/>
              <a:gd name="connsiteX5" fmla="*/ 727659 w 924042"/>
              <a:gd name="connsiteY5" fmla="*/ 3022 h 674029"/>
              <a:gd name="connsiteX6" fmla="*/ 204071 w 924042"/>
              <a:gd name="connsiteY6" fmla="*/ 89176 h 674029"/>
              <a:gd name="connsiteX7" fmla="*/ 18379 w 924042"/>
              <a:gd name="connsiteY7" fmla="*/ 265668 h 674029"/>
              <a:gd name="connsiteX8" fmla="*/ 223754 w 924042"/>
              <a:gd name="connsiteY8" fmla="*/ 612669 h 674029"/>
              <a:gd name="connsiteX9" fmla="*/ 236660 w 924042"/>
              <a:gd name="connsiteY9" fmla="*/ 674029 h 674029"/>
              <a:gd name="connsiteX0" fmla="*/ 236660 w 923289"/>
              <a:gd name="connsiteY0" fmla="*/ 677077 h 677077"/>
              <a:gd name="connsiteX1" fmla="*/ 302921 w 923289"/>
              <a:gd name="connsiteY1" fmla="*/ 639948 h 677077"/>
              <a:gd name="connsiteX2" fmla="*/ 554711 w 923289"/>
              <a:gd name="connsiteY2" fmla="*/ 624990 h 677077"/>
              <a:gd name="connsiteX3" fmla="*/ 870449 w 923289"/>
              <a:gd name="connsiteY3" fmla="*/ 491030 h 677077"/>
              <a:gd name="connsiteX4" fmla="*/ 910627 w 923289"/>
              <a:gd name="connsiteY4" fmla="*/ 195126 h 677077"/>
              <a:gd name="connsiteX5" fmla="*/ 737874 w 923289"/>
              <a:gd name="connsiteY5" fmla="*/ 2918 h 677077"/>
              <a:gd name="connsiteX6" fmla="*/ 204071 w 923289"/>
              <a:gd name="connsiteY6" fmla="*/ 92224 h 677077"/>
              <a:gd name="connsiteX7" fmla="*/ 18379 w 923289"/>
              <a:gd name="connsiteY7" fmla="*/ 268716 h 677077"/>
              <a:gd name="connsiteX8" fmla="*/ 223754 w 923289"/>
              <a:gd name="connsiteY8" fmla="*/ 615717 h 677077"/>
              <a:gd name="connsiteX9" fmla="*/ 236660 w 923289"/>
              <a:gd name="connsiteY9" fmla="*/ 677077 h 677077"/>
              <a:gd name="connsiteX0" fmla="*/ 236660 w 923277"/>
              <a:gd name="connsiteY0" fmla="*/ 684928 h 684928"/>
              <a:gd name="connsiteX1" fmla="*/ 302921 w 923277"/>
              <a:gd name="connsiteY1" fmla="*/ 647799 h 684928"/>
              <a:gd name="connsiteX2" fmla="*/ 554711 w 923277"/>
              <a:gd name="connsiteY2" fmla="*/ 632841 h 684928"/>
              <a:gd name="connsiteX3" fmla="*/ 870449 w 923277"/>
              <a:gd name="connsiteY3" fmla="*/ 498881 h 684928"/>
              <a:gd name="connsiteX4" fmla="*/ 910627 w 923277"/>
              <a:gd name="connsiteY4" fmla="*/ 202977 h 684928"/>
              <a:gd name="connsiteX5" fmla="*/ 738044 w 923277"/>
              <a:gd name="connsiteY5" fmla="*/ 2683 h 684928"/>
              <a:gd name="connsiteX6" fmla="*/ 204071 w 923277"/>
              <a:gd name="connsiteY6" fmla="*/ 100075 h 684928"/>
              <a:gd name="connsiteX7" fmla="*/ 18379 w 923277"/>
              <a:gd name="connsiteY7" fmla="*/ 276567 h 684928"/>
              <a:gd name="connsiteX8" fmla="*/ 223754 w 923277"/>
              <a:gd name="connsiteY8" fmla="*/ 623568 h 684928"/>
              <a:gd name="connsiteX9" fmla="*/ 236660 w 923277"/>
              <a:gd name="connsiteY9" fmla="*/ 684928 h 684928"/>
              <a:gd name="connsiteX0" fmla="*/ 236660 w 923277"/>
              <a:gd name="connsiteY0" fmla="*/ 685385 h 685385"/>
              <a:gd name="connsiteX1" fmla="*/ 302921 w 923277"/>
              <a:gd name="connsiteY1" fmla="*/ 648256 h 685385"/>
              <a:gd name="connsiteX2" fmla="*/ 554711 w 923277"/>
              <a:gd name="connsiteY2" fmla="*/ 633298 h 685385"/>
              <a:gd name="connsiteX3" fmla="*/ 870449 w 923277"/>
              <a:gd name="connsiteY3" fmla="*/ 499338 h 685385"/>
              <a:gd name="connsiteX4" fmla="*/ 910627 w 923277"/>
              <a:gd name="connsiteY4" fmla="*/ 203434 h 685385"/>
              <a:gd name="connsiteX5" fmla="*/ 738044 w 923277"/>
              <a:gd name="connsiteY5" fmla="*/ 3140 h 685385"/>
              <a:gd name="connsiteX6" fmla="*/ 195293 w 923277"/>
              <a:gd name="connsiteY6" fmla="*/ 94802 h 685385"/>
              <a:gd name="connsiteX7" fmla="*/ 18379 w 923277"/>
              <a:gd name="connsiteY7" fmla="*/ 277024 h 685385"/>
              <a:gd name="connsiteX8" fmla="*/ 223754 w 923277"/>
              <a:gd name="connsiteY8" fmla="*/ 624025 h 685385"/>
              <a:gd name="connsiteX9" fmla="*/ 236660 w 923277"/>
              <a:gd name="connsiteY9" fmla="*/ 685385 h 685385"/>
              <a:gd name="connsiteX0" fmla="*/ 238970 w 925587"/>
              <a:gd name="connsiteY0" fmla="*/ 685330 h 685330"/>
              <a:gd name="connsiteX1" fmla="*/ 305231 w 925587"/>
              <a:gd name="connsiteY1" fmla="*/ 648201 h 685330"/>
              <a:gd name="connsiteX2" fmla="*/ 557021 w 925587"/>
              <a:gd name="connsiteY2" fmla="*/ 633243 h 685330"/>
              <a:gd name="connsiteX3" fmla="*/ 872759 w 925587"/>
              <a:gd name="connsiteY3" fmla="*/ 499283 h 685330"/>
              <a:gd name="connsiteX4" fmla="*/ 912937 w 925587"/>
              <a:gd name="connsiteY4" fmla="*/ 203379 h 685330"/>
              <a:gd name="connsiteX5" fmla="*/ 740354 w 925587"/>
              <a:gd name="connsiteY5" fmla="*/ 3085 h 685330"/>
              <a:gd name="connsiteX6" fmla="*/ 197603 w 925587"/>
              <a:gd name="connsiteY6" fmla="*/ 94747 h 685330"/>
              <a:gd name="connsiteX7" fmla="*/ 17988 w 925587"/>
              <a:gd name="connsiteY7" fmla="*/ 267917 h 685330"/>
              <a:gd name="connsiteX8" fmla="*/ 226064 w 925587"/>
              <a:gd name="connsiteY8" fmla="*/ 623970 h 685330"/>
              <a:gd name="connsiteX9" fmla="*/ 238970 w 925587"/>
              <a:gd name="connsiteY9" fmla="*/ 685330 h 685330"/>
              <a:gd name="connsiteX0" fmla="*/ 238970 w 925587"/>
              <a:gd name="connsiteY0" fmla="*/ 685330 h 685330"/>
              <a:gd name="connsiteX1" fmla="*/ 305231 w 925587"/>
              <a:gd name="connsiteY1" fmla="*/ 648201 h 685330"/>
              <a:gd name="connsiteX2" fmla="*/ 557021 w 925587"/>
              <a:gd name="connsiteY2" fmla="*/ 633243 h 685330"/>
              <a:gd name="connsiteX3" fmla="*/ 872759 w 925587"/>
              <a:gd name="connsiteY3" fmla="*/ 499283 h 685330"/>
              <a:gd name="connsiteX4" fmla="*/ 912937 w 925587"/>
              <a:gd name="connsiteY4" fmla="*/ 203379 h 685330"/>
              <a:gd name="connsiteX5" fmla="*/ 740354 w 925587"/>
              <a:gd name="connsiteY5" fmla="*/ 3085 h 685330"/>
              <a:gd name="connsiteX6" fmla="*/ 197603 w 925587"/>
              <a:gd name="connsiteY6" fmla="*/ 94747 h 685330"/>
              <a:gd name="connsiteX7" fmla="*/ 17988 w 925587"/>
              <a:gd name="connsiteY7" fmla="*/ 267917 h 685330"/>
              <a:gd name="connsiteX8" fmla="*/ 226064 w 925587"/>
              <a:gd name="connsiteY8" fmla="*/ 623970 h 685330"/>
              <a:gd name="connsiteX9" fmla="*/ 238970 w 925587"/>
              <a:gd name="connsiteY9" fmla="*/ 685330 h 685330"/>
              <a:gd name="connsiteX0" fmla="*/ 238970 w 926807"/>
              <a:gd name="connsiteY0" fmla="*/ 647076 h 647076"/>
              <a:gd name="connsiteX1" fmla="*/ 305231 w 926807"/>
              <a:gd name="connsiteY1" fmla="*/ 609947 h 647076"/>
              <a:gd name="connsiteX2" fmla="*/ 557021 w 926807"/>
              <a:gd name="connsiteY2" fmla="*/ 594989 h 647076"/>
              <a:gd name="connsiteX3" fmla="*/ 872759 w 926807"/>
              <a:gd name="connsiteY3" fmla="*/ 461029 h 647076"/>
              <a:gd name="connsiteX4" fmla="*/ 912937 w 926807"/>
              <a:gd name="connsiteY4" fmla="*/ 165125 h 647076"/>
              <a:gd name="connsiteX5" fmla="*/ 723808 w 926807"/>
              <a:gd name="connsiteY5" fmla="*/ 5211 h 647076"/>
              <a:gd name="connsiteX6" fmla="*/ 197603 w 926807"/>
              <a:gd name="connsiteY6" fmla="*/ 56493 h 647076"/>
              <a:gd name="connsiteX7" fmla="*/ 17988 w 926807"/>
              <a:gd name="connsiteY7" fmla="*/ 229663 h 647076"/>
              <a:gd name="connsiteX8" fmla="*/ 226064 w 926807"/>
              <a:gd name="connsiteY8" fmla="*/ 585716 h 647076"/>
              <a:gd name="connsiteX9" fmla="*/ 238970 w 926807"/>
              <a:gd name="connsiteY9" fmla="*/ 647076 h 647076"/>
              <a:gd name="connsiteX0" fmla="*/ 238970 w 933356"/>
              <a:gd name="connsiteY0" fmla="*/ 650456 h 650456"/>
              <a:gd name="connsiteX1" fmla="*/ 305231 w 933356"/>
              <a:gd name="connsiteY1" fmla="*/ 613327 h 650456"/>
              <a:gd name="connsiteX2" fmla="*/ 557021 w 933356"/>
              <a:gd name="connsiteY2" fmla="*/ 598369 h 650456"/>
              <a:gd name="connsiteX3" fmla="*/ 872759 w 933356"/>
              <a:gd name="connsiteY3" fmla="*/ 464409 h 650456"/>
              <a:gd name="connsiteX4" fmla="*/ 921405 w 933356"/>
              <a:gd name="connsiteY4" fmla="*/ 219836 h 650456"/>
              <a:gd name="connsiteX5" fmla="*/ 723808 w 933356"/>
              <a:gd name="connsiteY5" fmla="*/ 8591 h 650456"/>
              <a:gd name="connsiteX6" fmla="*/ 197603 w 933356"/>
              <a:gd name="connsiteY6" fmla="*/ 59873 h 650456"/>
              <a:gd name="connsiteX7" fmla="*/ 17988 w 933356"/>
              <a:gd name="connsiteY7" fmla="*/ 233043 h 650456"/>
              <a:gd name="connsiteX8" fmla="*/ 226064 w 933356"/>
              <a:gd name="connsiteY8" fmla="*/ 589096 h 650456"/>
              <a:gd name="connsiteX9" fmla="*/ 238970 w 933356"/>
              <a:gd name="connsiteY9" fmla="*/ 650456 h 650456"/>
              <a:gd name="connsiteX0" fmla="*/ 238970 w 933356"/>
              <a:gd name="connsiteY0" fmla="*/ 650456 h 650456"/>
              <a:gd name="connsiteX1" fmla="*/ 325366 w 933356"/>
              <a:gd name="connsiteY1" fmla="*/ 614273 h 650456"/>
              <a:gd name="connsiteX2" fmla="*/ 557021 w 933356"/>
              <a:gd name="connsiteY2" fmla="*/ 598369 h 650456"/>
              <a:gd name="connsiteX3" fmla="*/ 872759 w 933356"/>
              <a:gd name="connsiteY3" fmla="*/ 464409 h 650456"/>
              <a:gd name="connsiteX4" fmla="*/ 921405 w 933356"/>
              <a:gd name="connsiteY4" fmla="*/ 219836 h 650456"/>
              <a:gd name="connsiteX5" fmla="*/ 723808 w 933356"/>
              <a:gd name="connsiteY5" fmla="*/ 8591 h 650456"/>
              <a:gd name="connsiteX6" fmla="*/ 197603 w 933356"/>
              <a:gd name="connsiteY6" fmla="*/ 59873 h 650456"/>
              <a:gd name="connsiteX7" fmla="*/ 17988 w 933356"/>
              <a:gd name="connsiteY7" fmla="*/ 233043 h 650456"/>
              <a:gd name="connsiteX8" fmla="*/ 226064 w 933356"/>
              <a:gd name="connsiteY8" fmla="*/ 589096 h 650456"/>
              <a:gd name="connsiteX9" fmla="*/ 238970 w 933356"/>
              <a:gd name="connsiteY9" fmla="*/ 650456 h 650456"/>
              <a:gd name="connsiteX0" fmla="*/ 240584 w 934970"/>
              <a:gd name="connsiteY0" fmla="*/ 650456 h 650456"/>
              <a:gd name="connsiteX1" fmla="*/ 326980 w 934970"/>
              <a:gd name="connsiteY1" fmla="*/ 614273 h 650456"/>
              <a:gd name="connsiteX2" fmla="*/ 558635 w 934970"/>
              <a:gd name="connsiteY2" fmla="*/ 598369 h 650456"/>
              <a:gd name="connsiteX3" fmla="*/ 874373 w 934970"/>
              <a:gd name="connsiteY3" fmla="*/ 464409 h 650456"/>
              <a:gd name="connsiteX4" fmla="*/ 923019 w 934970"/>
              <a:gd name="connsiteY4" fmla="*/ 219836 h 650456"/>
              <a:gd name="connsiteX5" fmla="*/ 725422 w 934970"/>
              <a:gd name="connsiteY5" fmla="*/ 8591 h 650456"/>
              <a:gd name="connsiteX6" fmla="*/ 199217 w 934970"/>
              <a:gd name="connsiteY6" fmla="*/ 59873 h 650456"/>
              <a:gd name="connsiteX7" fmla="*/ 19602 w 934970"/>
              <a:gd name="connsiteY7" fmla="*/ 233043 h 650456"/>
              <a:gd name="connsiteX8" fmla="*/ 217059 w 934970"/>
              <a:gd name="connsiteY8" fmla="*/ 589969 h 650456"/>
              <a:gd name="connsiteX9" fmla="*/ 240584 w 934970"/>
              <a:gd name="connsiteY9" fmla="*/ 650456 h 650456"/>
              <a:gd name="connsiteX0" fmla="*/ 240584 w 935083"/>
              <a:gd name="connsiteY0" fmla="*/ 652498 h 652498"/>
              <a:gd name="connsiteX1" fmla="*/ 326980 w 935083"/>
              <a:gd name="connsiteY1" fmla="*/ 616315 h 652498"/>
              <a:gd name="connsiteX2" fmla="*/ 558635 w 935083"/>
              <a:gd name="connsiteY2" fmla="*/ 600411 h 652498"/>
              <a:gd name="connsiteX3" fmla="*/ 874373 w 935083"/>
              <a:gd name="connsiteY3" fmla="*/ 466451 h 652498"/>
              <a:gd name="connsiteX4" fmla="*/ 923019 w 935083"/>
              <a:gd name="connsiteY4" fmla="*/ 221878 h 652498"/>
              <a:gd name="connsiteX5" fmla="*/ 723902 w 935083"/>
              <a:gd name="connsiteY5" fmla="*/ 8348 h 652498"/>
              <a:gd name="connsiteX6" fmla="*/ 199217 w 935083"/>
              <a:gd name="connsiteY6" fmla="*/ 61915 h 652498"/>
              <a:gd name="connsiteX7" fmla="*/ 19602 w 935083"/>
              <a:gd name="connsiteY7" fmla="*/ 235085 h 652498"/>
              <a:gd name="connsiteX8" fmla="*/ 217059 w 935083"/>
              <a:gd name="connsiteY8" fmla="*/ 592011 h 652498"/>
              <a:gd name="connsiteX9" fmla="*/ 240584 w 935083"/>
              <a:gd name="connsiteY9" fmla="*/ 652498 h 652498"/>
              <a:gd name="connsiteX0" fmla="*/ 240584 w 935083"/>
              <a:gd name="connsiteY0" fmla="*/ 690718 h 690718"/>
              <a:gd name="connsiteX1" fmla="*/ 326980 w 935083"/>
              <a:gd name="connsiteY1" fmla="*/ 654535 h 690718"/>
              <a:gd name="connsiteX2" fmla="*/ 558635 w 935083"/>
              <a:gd name="connsiteY2" fmla="*/ 638631 h 690718"/>
              <a:gd name="connsiteX3" fmla="*/ 874373 w 935083"/>
              <a:gd name="connsiteY3" fmla="*/ 504671 h 690718"/>
              <a:gd name="connsiteX4" fmla="*/ 923019 w 935083"/>
              <a:gd name="connsiteY4" fmla="*/ 260098 h 690718"/>
              <a:gd name="connsiteX5" fmla="*/ 723902 w 935083"/>
              <a:gd name="connsiteY5" fmla="*/ 46568 h 690718"/>
              <a:gd name="connsiteX6" fmla="*/ 199217 w 935083"/>
              <a:gd name="connsiteY6" fmla="*/ 100135 h 690718"/>
              <a:gd name="connsiteX7" fmla="*/ 19602 w 935083"/>
              <a:gd name="connsiteY7" fmla="*/ 273305 h 690718"/>
              <a:gd name="connsiteX8" fmla="*/ 217059 w 935083"/>
              <a:gd name="connsiteY8" fmla="*/ 630231 h 690718"/>
              <a:gd name="connsiteX9" fmla="*/ 240584 w 935083"/>
              <a:gd name="connsiteY9" fmla="*/ 690718 h 690718"/>
              <a:gd name="connsiteX0" fmla="*/ 240584 w 934424"/>
              <a:gd name="connsiteY0" fmla="*/ 718729 h 718729"/>
              <a:gd name="connsiteX1" fmla="*/ 326980 w 934424"/>
              <a:gd name="connsiteY1" fmla="*/ 682546 h 718729"/>
              <a:gd name="connsiteX2" fmla="*/ 558635 w 934424"/>
              <a:gd name="connsiteY2" fmla="*/ 666642 h 718729"/>
              <a:gd name="connsiteX3" fmla="*/ 874373 w 934424"/>
              <a:gd name="connsiteY3" fmla="*/ 532682 h 718729"/>
              <a:gd name="connsiteX4" fmla="*/ 923019 w 934424"/>
              <a:gd name="connsiteY4" fmla="*/ 288109 h 718729"/>
              <a:gd name="connsiteX5" fmla="*/ 732809 w 934424"/>
              <a:gd name="connsiteY5" fmla="*/ 41324 h 718729"/>
              <a:gd name="connsiteX6" fmla="*/ 199217 w 934424"/>
              <a:gd name="connsiteY6" fmla="*/ 128146 h 718729"/>
              <a:gd name="connsiteX7" fmla="*/ 19602 w 934424"/>
              <a:gd name="connsiteY7" fmla="*/ 301316 h 718729"/>
              <a:gd name="connsiteX8" fmla="*/ 217059 w 934424"/>
              <a:gd name="connsiteY8" fmla="*/ 658242 h 718729"/>
              <a:gd name="connsiteX9" fmla="*/ 240584 w 934424"/>
              <a:gd name="connsiteY9" fmla="*/ 718729 h 718729"/>
              <a:gd name="connsiteX0" fmla="*/ 240584 w 934424"/>
              <a:gd name="connsiteY0" fmla="*/ 722533 h 722533"/>
              <a:gd name="connsiteX1" fmla="*/ 326980 w 934424"/>
              <a:gd name="connsiteY1" fmla="*/ 686350 h 722533"/>
              <a:gd name="connsiteX2" fmla="*/ 558635 w 934424"/>
              <a:gd name="connsiteY2" fmla="*/ 670446 h 722533"/>
              <a:gd name="connsiteX3" fmla="*/ 874373 w 934424"/>
              <a:gd name="connsiteY3" fmla="*/ 536486 h 722533"/>
              <a:gd name="connsiteX4" fmla="*/ 923019 w 934424"/>
              <a:gd name="connsiteY4" fmla="*/ 291913 h 722533"/>
              <a:gd name="connsiteX5" fmla="*/ 732809 w 934424"/>
              <a:gd name="connsiteY5" fmla="*/ 45128 h 722533"/>
              <a:gd name="connsiteX6" fmla="*/ 199217 w 934424"/>
              <a:gd name="connsiteY6" fmla="*/ 131950 h 722533"/>
              <a:gd name="connsiteX7" fmla="*/ 19602 w 934424"/>
              <a:gd name="connsiteY7" fmla="*/ 305120 h 722533"/>
              <a:gd name="connsiteX8" fmla="*/ 217059 w 934424"/>
              <a:gd name="connsiteY8" fmla="*/ 662046 h 722533"/>
              <a:gd name="connsiteX9" fmla="*/ 240584 w 934424"/>
              <a:gd name="connsiteY9" fmla="*/ 722533 h 722533"/>
              <a:gd name="connsiteX0" fmla="*/ 240584 w 934424"/>
              <a:gd name="connsiteY0" fmla="*/ 720450 h 720450"/>
              <a:gd name="connsiteX1" fmla="*/ 326980 w 934424"/>
              <a:gd name="connsiteY1" fmla="*/ 684267 h 720450"/>
              <a:gd name="connsiteX2" fmla="*/ 558635 w 934424"/>
              <a:gd name="connsiteY2" fmla="*/ 668363 h 720450"/>
              <a:gd name="connsiteX3" fmla="*/ 874373 w 934424"/>
              <a:gd name="connsiteY3" fmla="*/ 534403 h 720450"/>
              <a:gd name="connsiteX4" fmla="*/ 923019 w 934424"/>
              <a:gd name="connsiteY4" fmla="*/ 289830 h 720450"/>
              <a:gd name="connsiteX5" fmla="*/ 732809 w 934424"/>
              <a:gd name="connsiteY5" fmla="*/ 43045 h 720450"/>
              <a:gd name="connsiteX6" fmla="*/ 199217 w 934424"/>
              <a:gd name="connsiteY6" fmla="*/ 129867 h 720450"/>
              <a:gd name="connsiteX7" fmla="*/ 19602 w 934424"/>
              <a:gd name="connsiteY7" fmla="*/ 303037 h 720450"/>
              <a:gd name="connsiteX8" fmla="*/ 217059 w 934424"/>
              <a:gd name="connsiteY8" fmla="*/ 659963 h 720450"/>
              <a:gd name="connsiteX9" fmla="*/ 240584 w 934424"/>
              <a:gd name="connsiteY9" fmla="*/ 720450 h 720450"/>
              <a:gd name="connsiteX0" fmla="*/ 240584 w 934424"/>
              <a:gd name="connsiteY0" fmla="*/ 685029 h 685029"/>
              <a:gd name="connsiteX1" fmla="*/ 326980 w 934424"/>
              <a:gd name="connsiteY1" fmla="*/ 648846 h 685029"/>
              <a:gd name="connsiteX2" fmla="*/ 558635 w 934424"/>
              <a:gd name="connsiteY2" fmla="*/ 632942 h 685029"/>
              <a:gd name="connsiteX3" fmla="*/ 874373 w 934424"/>
              <a:gd name="connsiteY3" fmla="*/ 498982 h 685029"/>
              <a:gd name="connsiteX4" fmla="*/ 923019 w 934424"/>
              <a:gd name="connsiteY4" fmla="*/ 254409 h 685029"/>
              <a:gd name="connsiteX5" fmla="*/ 732809 w 934424"/>
              <a:gd name="connsiteY5" fmla="*/ 7624 h 685029"/>
              <a:gd name="connsiteX6" fmla="*/ 194656 w 934424"/>
              <a:gd name="connsiteY6" fmla="*/ 87592 h 685029"/>
              <a:gd name="connsiteX7" fmla="*/ 19602 w 934424"/>
              <a:gd name="connsiteY7" fmla="*/ 267616 h 685029"/>
              <a:gd name="connsiteX8" fmla="*/ 217059 w 934424"/>
              <a:gd name="connsiteY8" fmla="*/ 624542 h 685029"/>
              <a:gd name="connsiteX9" fmla="*/ 240584 w 934424"/>
              <a:gd name="connsiteY9" fmla="*/ 685029 h 685029"/>
              <a:gd name="connsiteX0" fmla="*/ 240584 w 934424"/>
              <a:gd name="connsiteY0" fmla="*/ 687685 h 687685"/>
              <a:gd name="connsiteX1" fmla="*/ 326980 w 934424"/>
              <a:gd name="connsiteY1" fmla="*/ 651502 h 687685"/>
              <a:gd name="connsiteX2" fmla="*/ 558635 w 934424"/>
              <a:gd name="connsiteY2" fmla="*/ 635598 h 687685"/>
              <a:gd name="connsiteX3" fmla="*/ 874373 w 934424"/>
              <a:gd name="connsiteY3" fmla="*/ 501638 h 687685"/>
              <a:gd name="connsiteX4" fmla="*/ 923019 w 934424"/>
              <a:gd name="connsiteY4" fmla="*/ 257065 h 687685"/>
              <a:gd name="connsiteX5" fmla="*/ 732809 w 934424"/>
              <a:gd name="connsiteY5" fmla="*/ 10280 h 687685"/>
              <a:gd name="connsiteX6" fmla="*/ 228697 w 934424"/>
              <a:gd name="connsiteY6" fmla="*/ 75553 h 687685"/>
              <a:gd name="connsiteX7" fmla="*/ 19602 w 934424"/>
              <a:gd name="connsiteY7" fmla="*/ 270272 h 687685"/>
              <a:gd name="connsiteX8" fmla="*/ 217059 w 934424"/>
              <a:gd name="connsiteY8" fmla="*/ 627198 h 687685"/>
              <a:gd name="connsiteX9" fmla="*/ 240584 w 934424"/>
              <a:gd name="connsiteY9" fmla="*/ 687685 h 687685"/>
              <a:gd name="connsiteX0" fmla="*/ 240584 w 930983"/>
              <a:gd name="connsiteY0" fmla="*/ 687685 h 687685"/>
              <a:gd name="connsiteX1" fmla="*/ 326980 w 930983"/>
              <a:gd name="connsiteY1" fmla="*/ 651502 h 687685"/>
              <a:gd name="connsiteX2" fmla="*/ 558635 w 930983"/>
              <a:gd name="connsiteY2" fmla="*/ 635598 h 687685"/>
              <a:gd name="connsiteX3" fmla="*/ 861448 w 930983"/>
              <a:gd name="connsiteY3" fmla="*/ 482219 h 687685"/>
              <a:gd name="connsiteX4" fmla="*/ 923019 w 930983"/>
              <a:gd name="connsiteY4" fmla="*/ 257065 h 687685"/>
              <a:gd name="connsiteX5" fmla="*/ 732809 w 930983"/>
              <a:gd name="connsiteY5" fmla="*/ 10280 h 687685"/>
              <a:gd name="connsiteX6" fmla="*/ 228697 w 930983"/>
              <a:gd name="connsiteY6" fmla="*/ 75553 h 687685"/>
              <a:gd name="connsiteX7" fmla="*/ 19602 w 930983"/>
              <a:gd name="connsiteY7" fmla="*/ 270272 h 687685"/>
              <a:gd name="connsiteX8" fmla="*/ 217059 w 930983"/>
              <a:gd name="connsiteY8" fmla="*/ 627198 h 687685"/>
              <a:gd name="connsiteX9" fmla="*/ 240584 w 930983"/>
              <a:gd name="connsiteY9" fmla="*/ 687685 h 687685"/>
              <a:gd name="connsiteX0" fmla="*/ 240584 w 942621"/>
              <a:gd name="connsiteY0" fmla="*/ 687685 h 687685"/>
              <a:gd name="connsiteX1" fmla="*/ 326980 w 942621"/>
              <a:gd name="connsiteY1" fmla="*/ 651502 h 687685"/>
              <a:gd name="connsiteX2" fmla="*/ 558635 w 942621"/>
              <a:gd name="connsiteY2" fmla="*/ 635598 h 687685"/>
              <a:gd name="connsiteX3" fmla="*/ 895330 w 942621"/>
              <a:gd name="connsiteY3" fmla="*/ 442594 h 687685"/>
              <a:gd name="connsiteX4" fmla="*/ 923019 w 942621"/>
              <a:gd name="connsiteY4" fmla="*/ 257065 h 687685"/>
              <a:gd name="connsiteX5" fmla="*/ 732809 w 942621"/>
              <a:gd name="connsiteY5" fmla="*/ 10280 h 687685"/>
              <a:gd name="connsiteX6" fmla="*/ 228697 w 942621"/>
              <a:gd name="connsiteY6" fmla="*/ 75553 h 687685"/>
              <a:gd name="connsiteX7" fmla="*/ 19602 w 942621"/>
              <a:gd name="connsiteY7" fmla="*/ 270272 h 687685"/>
              <a:gd name="connsiteX8" fmla="*/ 217059 w 942621"/>
              <a:gd name="connsiteY8" fmla="*/ 627198 h 687685"/>
              <a:gd name="connsiteX9" fmla="*/ 240584 w 942621"/>
              <a:gd name="connsiteY9" fmla="*/ 687685 h 687685"/>
              <a:gd name="connsiteX0" fmla="*/ 240584 w 941338"/>
              <a:gd name="connsiteY0" fmla="*/ 687685 h 687685"/>
              <a:gd name="connsiteX1" fmla="*/ 326980 w 941338"/>
              <a:gd name="connsiteY1" fmla="*/ 651502 h 687685"/>
              <a:gd name="connsiteX2" fmla="*/ 583099 w 941338"/>
              <a:gd name="connsiteY2" fmla="*/ 614744 h 687685"/>
              <a:gd name="connsiteX3" fmla="*/ 895330 w 941338"/>
              <a:gd name="connsiteY3" fmla="*/ 442594 h 687685"/>
              <a:gd name="connsiteX4" fmla="*/ 923019 w 941338"/>
              <a:gd name="connsiteY4" fmla="*/ 257065 h 687685"/>
              <a:gd name="connsiteX5" fmla="*/ 732809 w 941338"/>
              <a:gd name="connsiteY5" fmla="*/ 10280 h 687685"/>
              <a:gd name="connsiteX6" fmla="*/ 228697 w 941338"/>
              <a:gd name="connsiteY6" fmla="*/ 75553 h 687685"/>
              <a:gd name="connsiteX7" fmla="*/ 19602 w 941338"/>
              <a:gd name="connsiteY7" fmla="*/ 270272 h 687685"/>
              <a:gd name="connsiteX8" fmla="*/ 217059 w 941338"/>
              <a:gd name="connsiteY8" fmla="*/ 627198 h 687685"/>
              <a:gd name="connsiteX9" fmla="*/ 240584 w 941338"/>
              <a:gd name="connsiteY9" fmla="*/ 687685 h 687685"/>
              <a:gd name="connsiteX0" fmla="*/ 243122 w 943876"/>
              <a:gd name="connsiteY0" fmla="*/ 687685 h 687685"/>
              <a:gd name="connsiteX1" fmla="*/ 329518 w 943876"/>
              <a:gd name="connsiteY1" fmla="*/ 651502 h 687685"/>
              <a:gd name="connsiteX2" fmla="*/ 585637 w 943876"/>
              <a:gd name="connsiteY2" fmla="*/ 614744 h 687685"/>
              <a:gd name="connsiteX3" fmla="*/ 897868 w 943876"/>
              <a:gd name="connsiteY3" fmla="*/ 442594 h 687685"/>
              <a:gd name="connsiteX4" fmla="*/ 925557 w 943876"/>
              <a:gd name="connsiteY4" fmla="*/ 257065 h 687685"/>
              <a:gd name="connsiteX5" fmla="*/ 735347 w 943876"/>
              <a:gd name="connsiteY5" fmla="*/ 10280 h 687685"/>
              <a:gd name="connsiteX6" fmla="*/ 231235 w 943876"/>
              <a:gd name="connsiteY6" fmla="*/ 75553 h 687685"/>
              <a:gd name="connsiteX7" fmla="*/ 22140 w 943876"/>
              <a:gd name="connsiteY7" fmla="*/ 270272 h 687685"/>
              <a:gd name="connsiteX8" fmla="*/ 219597 w 943876"/>
              <a:gd name="connsiteY8" fmla="*/ 627198 h 687685"/>
              <a:gd name="connsiteX9" fmla="*/ 243122 w 943876"/>
              <a:gd name="connsiteY9" fmla="*/ 687685 h 687685"/>
              <a:gd name="connsiteX0" fmla="*/ 270951 w 971705"/>
              <a:gd name="connsiteY0" fmla="*/ 687201 h 687201"/>
              <a:gd name="connsiteX1" fmla="*/ 357347 w 971705"/>
              <a:gd name="connsiteY1" fmla="*/ 651018 h 687201"/>
              <a:gd name="connsiteX2" fmla="*/ 613466 w 971705"/>
              <a:gd name="connsiteY2" fmla="*/ 614260 h 687201"/>
              <a:gd name="connsiteX3" fmla="*/ 925697 w 971705"/>
              <a:gd name="connsiteY3" fmla="*/ 442110 h 687201"/>
              <a:gd name="connsiteX4" fmla="*/ 953386 w 971705"/>
              <a:gd name="connsiteY4" fmla="*/ 256581 h 687201"/>
              <a:gd name="connsiteX5" fmla="*/ 763176 w 971705"/>
              <a:gd name="connsiteY5" fmla="*/ 9796 h 687201"/>
              <a:gd name="connsiteX6" fmla="*/ 259064 w 971705"/>
              <a:gd name="connsiteY6" fmla="*/ 75069 h 687201"/>
              <a:gd name="connsiteX7" fmla="*/ 16950 w 971705"/>
              <a:gd name="connsiteY7" fmla="*/ 313452 h 687201"/>
              <a:gd name="connsiteX8" fmla="*/ 247426 w 971705"/>
              <a:gd name="connsiteY8" fmla="*/ 626714 h 687201"/>
              <a:gd name="connsiteX9" fmla="*/ 270951 w 971705"/>
              <a:gd name="connsiteY9" fmla="*/ 687201 h 687201"/>
              <a:gd name="connsiteX0" fmla="*/ 238078 w 938832"/>
              <a:gd name="connsiteY0" fmla="*/ 686664 h 686664"/>
              <a:gd name="connsiteX1" fmla="*/ 324474 w 938832"/>
              <a:gd name="connsiteY1" fmla="*/ 650481 h 686664"/>
              <a:gd name="connsiteX2" fmla="*/ 580593 w 938832"/>
              <a:gd name="connsiteY2" fmla="*/ 613723 h 686664"/>
              <a:gd name="connsiteX3" fmla="*/ 892824 w 938832"/>
              <a:gd name="connsiteY3" fmla="*/ 441573 h 686664"/>
              <a:gd name="connsiteX4" fmla="*/ 920513 w 938832"/>
              <a:gd name="connsiteY4" fmla="*/ 256044 h 686664"/>
              <a:gd name="connsiteX5" fmla="*/ 730303 w 938832"/>
              <a:gd name="connsiteY5" fmla="*/ 9259 h 686664"/>
              <a:gd name="connsiteX6" fmla="*/ 226191 w 938832"/>
              <a:gd name="connsiteY6" fmla="*/ 74532 h 686664"/>
              <a:gd name="connsiteX7" fmla="*/ 23383 w 938832"/>
              <a:gd name="connsiteY7" fmla="*/ 284183 h 686664"/>
              <a:gd name="connsiteX8" fmla="*/ 214553 w 938832"/>
              <a:gd name="connsiteY8" fmla="*/ 626177 h 686664"/>
              <a:gd name="connsiteX9" fmla="*/ 238078 w 938832"/>
              <a:gd name="connsiteY9" fmla="*/ 686664 h 686664"/>
              <a:gd name="connsiteX0" fmla="*/ 238078 w 940200"/>
              <a:gd name="connsiteY0" fmla="*/ 721245 h 721245"/>
              <a:gd name="connsiteX1" fmla="*/ 324474 w 940200"/>
              <a:gd name="connsiteY1" fmla="*/ 685062 h 721245"/>
              <a:gd name="connsiteX2" fmla="*/ 580593 w 940200"/>
              <a:gd name="connsiteY2" fmla="*/ 648304 h 721245"/>
              <a:gd name="connsiteX3" fmla="*/ 892824 w 940200"/>
              <a:gd name="connsiteY3" fmla="*/ 476154 h 721245"/>
              <a:gd name="connsiteX4" fmla="*/ 920513 w 940200"/>
              <a:gd name="connsiteY4" fmla="*/ 290625 h 721245"/>
              <a:gd name="connsiteX5" fmla="*/ 710990 w 940200"/>
              <a:gd name="connsiteY5" fmla="*/ 6592 h 721245"/>
              <a:gd name="connsiteX6" fmla="*/ 226191 w 940200"/>
              <a:gd name="connsiteY6" fmla="*/ 109113 h 721245"/>
              <a:gd name="connsiteX7" fmla="*/ 23383 w 940200"/>
              <a:gd name="connsiteY7" fmla="*/ 318764 h 721245"/>
              <a:gd name="connsiteX8" fmla="*/ 214553 w 940200"/>
              <a:gd name="connsiteY8" fmla="*/ 660758 h 721245"/>
              <a:gd name="connsiteX9" fmla="*/ 238078 w 940200"/>
              <a:gd name="connsiteY9" fmla="*/ 721245 h 721245"/>
              <a:gd name="connsiteX0" fmla="*/ 238078 w 943536"/>
              <a:gd name="connsiteY0" fmla="*/ 720896 h 720896"/>
              <a:gd name="connsiteX1" fmla="*/ 324474 w 943536"/>
              <a:gd name="connsiteY1" fmla="*/ 684713 h 720896"/>
              <a:gd name="connsiteX2" fmla="*/ 580593 w 943536"/>
              <a:gd name="connsiteY2" fmla="*/ 647955 h 720896"/>
              <a:gd name="connsiteX3" fmla="*/ 892824 w 943536"/>
              <a:gd name="connsiteY3" fmla="*/ 475805 h 720896"/>
              <a:gd name="connsiteX4" fmla="*/ 925324 w 943536"/>
              <a:gd name="connsiteY4" fmla="*/ 283788 h 720896"/>
              <a:gd name="connsiteX5" fmla="*/ 710990 w 943536"/>
              <a:gd name="connsiteY5" fmla="*/ 6243 h 720896"/>
              <a:gd name="connsiteX6" fmla="*/ 226191 w 943536"/>
              <a:gd name="connsiteY6" fmla="*/ 108764 h 720896"/>
              <a:gd name="connsiteX7" fmla="*/ 23383 w 943536"/>
              <a:gd name="connsiteY7" fmla="*/ 318415 h 720896"/>
              <a:gd name="connsiteX8" fmla="*/ 214553 w 943536"/>
              <a:gd name="connsiteY8" fmla="*/ 660409 h 720896"/>
              <a:gd name="connsiteX9" fmla="*/ 238078 w 943536"/>
              <a:gd name="connsiteY9" fmla="*/ 720896 h 720896"/>
              <a:gd name="connsiteX0" fmla="*/ 238078 w 932042"/>
              <a:gd name="connsiteY0" fmla="*/ 720896 h 720896"/>
              <a:gd name="connsiteX1" fmla="*/ 324474 w 932042"/>
              <a:gd name="connsiteY1" fmla="*/ 684713 h 720896"/>
              <a:gd name="connsiteX2" fmla="*/ 580593 w 932042"/>
              <a:gd name="connsiteY2" fmla="*/ 647955 h 720896"/>
              <a:gd name="connsiteX3" fmla="*/ 850829 w 932042"/>
              <a:gd name="connsiteY3" fmla="*/ 489522 h 720896"/>
              <a:gd name="connsiteX4" fmla="*/ 925324 w 932042"/>
              <a:gd name="connsiteY4" fmla="*/ 283788 h 720896"/>
              <a:gd name="connsiteX5" fmla="*/ 710990 w 932042"/>
              <a:gd name="connsiteY5" fmla="*/ 6243 h 720896"/>
              <a:gd name="connsiteX6" fmla="*/ 226191 w 932042"/>
              <a:gd name="connsiteY6" fmla="*/ 108764 h 720896"/>
              <a:gd name="connsiteX7" fmla="*/ 23383 w 932042"/>
              <a:gd name="connsiteY7" fmla="*/ 318415 h 720896"/>
              <a:gd name="connsiteX8" fmla="*/ 214553 w 932042"/>
              <a:gd name="connsiteY8" fmla="*/ 660409 h 720896"/>
              <a:gd name="connsiteX9" fmla="*/ 238078 w 932042"/>
              <a:gd name="connsiteY9" fmla="*/ 720896 h 720896"/>
              <a:gd name="connsiteX0" fmla="*/ 294564 w 988528"/>
              <a:gd name="connsiteY0" fmla="*/ 721257 h 721257"/>
              <a:gd name="connsiteX1" fmla="*/ 380960 w 988528"/>
              <a:gd name="connsiteY1" fmla="*/ 685074 h 721257"/>
              <a:gd name="connsiteX2" fmla="*/ 637079 w 988528"/>
              <a:gd name="connsiteY2" fmla="*/ 648316 h 721257"/>
              <a:gd name="connsiteX3" fmla="*/ 907315 w 988528"/>
              <a:gd name="connsiteY3" fmla="*/ 489883 h 721257"/>
              <a:gd name="connsiteX4" fmla="*/ 981810 w 988528"/>
              <a:gd name="connsiteY4" fmla="*/ 284149 h 721257"/>
              <a:gd name="connsiteX5" fmla="*/ 767476 w 988528"/>
              <a:gd name="connsiteY5" fmla="*/ 6604 h 721257"/>
              <a:gd name="connsiteX6" fmla="*/ 282677 w 988528"/>
              <a:gd name="connsiteY6" fmla="*/ 109125 h 721257"/>
              <a:gd name="connsiteX7" fmla="*/ 14036 w 988528"/>
              <a:gd name="connsiteY7" fmla="*/ 355779 h 721257"/>
              <a:gd name="connsiteX8" fmla="*/ 271039 w 988528"/>
              <a:gd name="connsiteY8" fmla="*/ 660770 h 721257"/>
              <a:gd name="connsiteX9" fmla="*/ 294564 w 988528"/>
              <a:gd name="connsiteY9" fmla="*/ 721257 h 721257"/>
              <a:gd name="connsiteX0" fmla="*/ 308360 w 1002324"/>
              <a:gd name="connsiteY0" fmla="*/ 721378 h 721378"/>
              <a:gd name="connsiteX1" fmla="*/ 394756 w 1002324"/>
              <a:gd name="connsiteY1" fmla="*/ 685195 h 721378"/>
              <a:gd name="connsiteX2" fmla="*/ 650875 w 1002324"/>
              <a:gd name="connsiteY2" fmla="*/ 648437 h 721378"/>
              <a:gd name="connsiteX3" fmla="*/ 921111 w 1002324"/>
              <a:gd name="connsiteY3" fmla="*/ 490004 h 721378"/>
              <a:gd name="connsiteX4" fmla="*/ 995606 w 1002324"/>
              <a:gd name="connsiteY4" fmla="*/ 284270 h 721378"/>
              <a:gd name="connsiteX5" fmla="*/ 781272 w 1002324"/>
              <a:gd name="connsiteY5" fmla="*/ 6725 h 721378"/>
              <a:gd name="connsiteX6" fmla="*/ 296473 w 1002324"/>
              <a:gd name="connsiteY6" fmla="*/ 109246 h 721378"/>
              <a:gd name="connsiteX7" fmla="*/ 12734 w 1002324"/>
              <a:gd name="connsiteY7" fmla="*/ 367519 h 721378"/>
              <a:gd name="connsiteX8" fmla="*/ 284835 w 1002324"/>
              <a:gd name="connsiteY8" fmla="*/ 660891 h 721378"/>
              <a:gd name="connsiteX9" fmla="*/ 308360 w 1002324"/>
              <a:gd name="connsiteY9" fmla="*/ 721378 h 721378"/>
              <a:gd name="connsiteX0" fmla="*/ 308360 w 1001714"/>
              <a:gd name="connsiteY0" fmla="*/ 721378 h 721378"/>
              <a:gd name="connsiteX1" fmla="*/ 394756 w 1001714"/>
              <a:gd name="connsiteY1" fmla="*/ 685195 h 721378"/>
              <a:gd name="connsiteX2" fmla="*/ 650875 w 1001714"/>
              <a:gd name="connsiteY2" fmla="*/ 648437 h 721378"/>
              <a:gd name="connsiteX3" fmla="*/ 917242 w 1001714"/>
              <a:gd name="connsiteY3" fmla="*/ 475683 h 721378"/>
              <a:gd name="connsiteX4" fmla="*/ 995606 w 1001714"/>
              <a:gd name="connsiteY4" fmla="*/ 284270 h 721378"/>
              <a:gd name="connsiteX5" fmla="*/ 781272 w 1001714"/>
              <a:gd name="connsiteY5" fmla="*/ 6725 h 721378"/>
              <a:gd name="connsiteX6" fmla="*/ 296473 w 1001714"/>
              <a:gd name="connsiteY6" fmla="*/ 109246 h 721378"/>
              <a:gd name="connsiteX7" fmla="*/ 12734 w 1001714"/>
              <a:gd name="connsiteY7" fmla="*/ 367519 h 721378"/>
              <a:gd name="connsiteX8" fmla="*/ 284835 w 1001714"/>
              <a:gd name="connsiteY8" fmla="*/ 660891 h 721378"/>
              <a:gd name="connsiteX9" fmla="*/ 308360 w 1001714"/>
              <a:gd name="connsiteY9" fmla="*/ 721378 h 721378"/>
              <a:gd name="connsiteX0" fmla="*/ 308360 w 1001852"/>
              <a:gd name="connsiteY0" fmla="*/ 721378 h 721378"/>
              <a:gd name="connsiteX1" fmla="*/ 394756 w 1001852"/>
              <a:gd name="connsiteY1" fmla="*/ 685195 h 721378"/>
              <a:gd name="connsiteX2" fmla="*/ 641147 w 1001852"/>
              <a:gd name="connsiteY2" fmla="*/ 639079 h 721378"/>
              <a:gd name="connsiteX3" fmla="*/ 917242 w 1001852"/>
              <a:gd name="connsiteY3" fmla="*/ 475683 h 721378"/>
              <a:gd name="connsiteX4" fmla="*/ 995606 w 1001852"/>
              <a:gd name="connsiteY4" fmla="*/ 284270 h 721378"/>
              <a:gd name="connsiteX5" fmla="*/ 781272 w 1001852"/>
              <a:gd name="connsiteY5" fmla="*/ 6725 h 721378"/>
              <a:gd name="connsiteX6" fmla="*/ 296473 w 1001852"/>
              <a:gd name="connsiteY6" fmla="*/ 109246 h 721378"/>
              <a:gd name="connsiteX7" fmla="*/ 12734 w 1001852"/>
              <a:gd name="connsiteY7" fmla="*/ 367519 h 721378"/>
              <a:gd name="connsiteX8" fmla="*/ 284835 w 1001852"/>
              <a:gd name="connsiteY8" fmla="*/ 660891 h 721378"/>
              <a:gd name="connsiteX9" fmla="*/ 308360 w 1001852"/>
              <a:gd name="connsiteY9" fmla="*/ 721378 h 721378"/>
              <a:gd name="connsiteX0" fmla="*/ 308360 w 1001852"/>
              <a:gd name="connsiteY0" fmla="*/ 719754 h 719754"/>
              <a:gd name="connsiteX1" fmla="*/ 394756 w 1001852"/>
              <a:gd name="connsiteY1" fmla="*/ 683571 h 719754"/>
              <a:gd name="connsiteX2" fmla="*/ 641147 w 1001852"/>
              <a:gd name="connsiteY2" fmla="*/ 637455 h 719754"/>
              <a:gd name="connsiteX3" fmla="*/ 917242 w 1001852"/>
              <a:gd name="connsiteY3" fmla="*/ 474059 h 719754"/>
              <a:gd name="connsiteX4" fmla="*/ 995606 w 1001852"/>
              <a:gd name="connsiteY4" fmla="*/ 282646 h 719754"/>
              <a:gd name="connsiteX5" fmla="*/ 781272 w 1001852"/>
              <a:gd name="connsiteY5" fmla="*/ 5101 h 719754"/>
              <a:gd name="connsiteX6" fmla="*/ 311517 w 1001852"/>
              <a:gd name="connsiteY6" fmla="*/ 122448 h 719754"/>
              <a:gd name="connsiteX7" fmla="*/ 12734 w 1001852"/>
              <a:gd name="connsiteY7" fmla="*/ 365895 h 719754"/>
              <a:gd name="connsiteX8" fmla="*/ 284835 w 1001852"/>
              <a:gd name="connsiteY8" fmla="*/ 659267 h 719754"/>
              <a:gd name="connsiteX9" fmla="*/ 308360 w 1001852"/>
              <a:gd name="connsiteY9" fmla="*/ 719754 h 719754"/>
              <a:gd name="connsiteX0" fmla="*/ 304337 w 997829"/>
              <a:gd name="connsiteY0" fmla="*/ 719754 h 719754"/>
              <a:gd name="connsiteX1" fmla="*/ 390733 w 997829"/>
              <a:gd name="connsiteY1" fmla="*/ 683571 h 719754"/>
              <a:gd name="connsiteX2" fmla="*/ 637124 w 997829"/>
              <a:gd name="connsiteY2" fmla="*/ 637455 h 719754"/>
              <a:gd name="connsiteX3" fmla="*/ 913219 w 997829"/>
              <a:gd name="connsiteY3" fmla="*/ 474059 h 719754"/>
              <a:gd name="connsiteX4" fmla="*/ 991583 w 997829"/>
              <a:gd name="connsiteY4" fmla="*/ 282646 h 719754"/>
              <a:gd name="connsiteX5" fmla="*/ 777249 w 997829"/>
              <a:gd name="connsiteY5" fmla="*/ 5101 h 719754"/>
              <a:gd name="connsiteX6" fmla="*/ 307494 w 997829"/>
              <a:gd name="connsiteY6" fmla="*/ 122448 h 719754"/>
              <a:gd name="connsiteX7" fmla="*/ 8711 w 997829"/>
              <a:gd name="connsiteY7" fmla="*/ 365895 h 719754"/>
              <a:gd name="connsiteX8" fmla="*/ 280812 w 997829"/>
              <a:gd name="connsiteY8" fmla="*/ 659267 h 719754"/>
              <a:gd name="connsiteX9" fmla="*/ 304337 w 997829"/>
              <a:gd name="connsiteY9" fmla="*/ 719754 h 719754"/>
              <a:gd name="connsiteX0" fmla="*/ 304337 w 1000140"/>
              <a:gd name="connsiteY0" fmla="*/ 719754 h 719754"/>
              <a:gd name="connsiteX1" fmla="*/ 390733 w 1000140"/>
              <a:gd name="connsiteY1" fmla="*/ 683571 h 719754"/>
              <a:gd name="connsiteX2" fmla="*/ 637124 w 1000140"/>
              <a:gd name="connsiteY2" fmla="*/ 637455 h 719754"/>
              <a:gd name="connsiteX3" fmla="*/ 926023 w 1000140"/>
              <a:gd name="connsiteY3" fmla="*/ 465382 h 719754"/>
              <a:gd name="connsiteX4" fmla="*/ 991583 w 1000140"/>
              <a:gd name="connsiteY4" fmla="*/ 282646 h 719754"/>
              <a:gd name="connsiteX5" fmla="*/ 777249 w 1000140"/>
              <a:gd name="connsiteY5" fmla="*/ 5101 h 719754"/>
              <a:gd name="connsiteX6" fmla="*/ 307494 w 1000140"/>
              <a:gd name="connsiteY6" fmla="*/ 122448 h 719754"/>
              <a:gd name="connsiteX7" fmla="*/ 8711 w 1000140"/>
              <a:gd name="connsiteY7" fmla="*/ 365895 h 719754"/>
              <a:gd name="connsiteX8" fmla="*/ 280812 w 1000140"/>
              <a:gd name="connsiteY8" fmla="*/ 659267 h 719754"/>
              <a:gd name="connsiteX9" fmla="*/ 304337 w 1000140"/>
              <a:gd name="connsiteY9" fmla="*/ 719754 h 719754"/>
              <a:gd name="connsiteX0" fmla="*/ 304337 w 1000232"/>
              <a:gd name="connsiteY0" fmla="*/ 719754 h 719754"/>
              <a:gd name="connsiteX1" fmla="*/ 390733 w 1000232"/>
              <a:gd name="connsiteY1" fmla="*/ 683571 h 719754"/>
              <a:gd name="connsiteX2" fmla="*/ 632822 w 1000232"/>
              <a:gd name="connsiteY2" fmla="*/ 627487 h 719754"/>
              <a:gd name="connsiteX3" fmla="*/ 926023 w 1000232"/>
              <a:gd name="connsiteY3" fmla="*/ 465382 h 719754"/>
              <a:gd name="connsiteX4" fmla="*/ 991583 w 1000232"/>
              <a:gd name="connsiteY4" fmla="*/ 282646 h 719754"/>
              <a:gd name="connsiteX5" fmla="*/ 777249 w 1000232"/>
              <a:gd name="connsiteY5" fmla="*/ 5101 h 719754"/>
              <a:gd name="connsiteX6" fmla="*/ 307494 w 1000232"/>
              <a:gd name="connsiteY6" fmla="*/ 122448 h 719754"/>
              <a:gd name="connsiteX7" fmla="*/ 8711 w 1000232"/>
              <a:gd name="connsiteY7" fmla="*/ 365895 h 719754"/>
              <a:gd name="connsiteX8" fmla="*/ 280812 w 1000232"/>
              <a:gd name="connsiteY8" fmla="*/ 659267 h 719754"/>
              <a:gd name="connsiteX9" fmla="*/ 304337 w 1000232"/>
              <a:gd name="connsiteY9" fmla="*/ 719754 h 719754"/>
              <a:gd name="connsiteX0" fmla="*/ 304337 w 1000232"/>
              <a:gd name="connsiteY0" fmla="*/ 719754 h 719754"/>
              <a:gd name="connsiteX1" fmla="*/ 399952 w 1000232"/>
              <a:gd name="connsiteY1" fmla="*/ 666587 h 719754"/>
              <a:gd name="connsiteX2" fmla="*/ 632822 w 1000232"/>
              <a:gd name="connsiteY2" fmla="*/ 627487 h 719754"/>
              <a:gd name="connsiteX3" fmla="*/ 926023 w 1000232"/>
              <a:gd name="connsiteY3" fmla="*/ 465382 h 719754"/>
              <a:gd name="connsiteX4" fmla="*/ 991583 w 1000232"/>
              <a:gd name="connsiteY4" fmla="*/ 282646 h 719754"/>
              <a:gd name="connsiteX5" fmla="*/ 777249 w 1000232"/>
              <a:gd name="connsiteY5" fmla="*/ 5101 h 719754"/>
              <a:gd name="connsiteX6" fmla="*/ 307494 w 1000232"/>
              <a:gd name="connsiteY6" fmla="*/ 122448 h 719754"/>
              <a:gd name="connsiteX7" fmla="*/ 8711 w 1000232"/>
              <a:gd name="connsiteY7" fmla="*/ 365895 h 719754"/>
              <a:gd name="connsiteX8" fmla="*/ 280812 w 1000232"/>
              <a:gd name="connsiteY8" fmla="*/ 659267 h 719754"/>
              <a:gd name="connsiteX9" fmla="*/ 304337 w 1000232"/>
              <a:gd name="connsiteY9" fmla="*/ 719754 h 719754"/>
              <a:gd name="connsiteX0" fmla="*/ 304337 w 991570"/>
              <a:gd name="connsiteY0" fmla="*/ 718638 h 718638"/>
              <a:gd name="connsiteX1" fmla="*/ 399952 w 991570"/>
              <a:gd name="connsiteY1" fmla="*/ 665471 h 718638"/>
              <a:gd name="connsiteX2" fmla="*/ 632822 w 991570"/>
              <a:gd name="connsiteY2" fmla="*/ 626371 h 718638"/>
              <a:gd name="connsiteX3" fmla="*/ 926023 w 991570"/>
              <a:gd name="connsiteY3" fmla="*/ 464266 h 718638"/>
              <a:gd name="connsiteX4" fmla="*/ 981545 w 991570"/>
              <a:gd name="connsiteY4" fmla="*/ 258272 h 718638"/>
              <a:gd name="connsiteX5" fmla="*/ 777249 w 991570"/>
              <a:gd name="connsiteY5" fmla="*/ 3985 h 718638"/>
              <a:gd name="connsiteX6" fmla="*/ 307494 w 991570"/>
              <a:gd name="connsiteY6" fmla="*/ 121332 h 718638"/>
              <a:gd name="connsiteX7" fmla="*/ 8711 w 991570"/>
              <a:gd name="connsiteY7" fmla="*/ 364779 h 718638"/>
              <a:gd name="connsiteX8" fmla="*/ 280812 w 991570"/>
              <a:gd name="connsiteY8" fmla="*/ 658151 h 718638"/>
              <a:gd name="connsiteX9" fmla="*/ 304337 w 991570"/>
              <a:gd name="connsiteY9" fmla="*/ 718638 h 718638"/>
              <a:gd name="connsiteX0" fmla="*/ 304337 w 992211"/>
              <a:gd name="connsiteY0" fmla="*/ 718638 h 718638"/>
              <a:gd name="connsiteX1" fmla="*/ 399952 w 992211"/>
              <a:gd name="connsiteY1" fmla="*/ 665471 h 718638"/>
              <a:gd name="connsiteX2" fmla="*/ 632822 w 992211"/>
              <a:gd name="connsiteY2" fmla="*/ 626371 h 718638"/>
              <a:gd name="connsiteX3" fmla="*/ 928468 w 992211"/>
              <a:gd name="connsiteY3" fmla="*/ 445968 h 718638"/>
              <a:gd name="connsiteX4" fmla="*/ 981545 w 992211"/>
              <a:gd name="connsiteY4" fmla="*/ 258272 h 718638"/>
              <a:gd name="connsiteX5" fmla="*/ 777249 w 992211"/>
              <a:gd name="connsiteY5" fmla="*/ 3985 h 718638"/>
              <a:gd name="connsiteX6" fmla="*/ 307494 w 992211"/>
              <a:gd name="connsiteY6" fmla="*/ 121332 h 718638"/>
              <a:gd name="connsiteX7" fmla="*/ 8711 w 992211"/>
              <a:gd name="connsiteY7" fmla="*/ 364779 h 718638"/>
              <a:gd name="connsiteX8" fmla="*/ 280812 w 992211"/>
              <a:gd name="connsiteY8" fmla="*/ 658151 h 718638"/>
              <a:gd name="connsiteX9" fmla="*/ 304337 w 992211"/>
              <a:gd name="connsiteY9" fmla="*/ 718638 h 718638"/>
              <a:gd name="connsiteX0" fmla="*/ 304337 w 993655"/>
              <a:gd name="connsiteY0" fmla="*/ 717746 h 717746"/>
              <a:gd name="connsiteX1" fmla="*/ 399952 w 993655"/>
              <a:gd name="connsiteY1" fmla="*/ 664579 h 717746"/>
              <a:gd name="connsiteX2" fmla="*/ 632822 w 993655"/>
              <a:gd name="connsiteY2" fmla="*/ 625479 h 717746"/>
              <a:gd name="connsiteX3" fmla="*/ 928468 w 993655"/>
              <a:gd name="connsiteY3" fmla="*/ 445076 h 717746"/>
              <a:gd name="connsiteX4" fmla="*/ 983273 w 993655"/>
              <a:gd name="connsiteY4" fmla="*/ 237421 h 717746"/>
              <a:gd name="connsiteX5" fmla="*/ 777249 w 993655"/>
              <a:gd name="connsiteY5" fmla="*/ 3093 h 717746"/>
              <a:gd name="connsiteX6" fmla="*/ 307494 w 993655"/>
              <a:gd name="connsiteY6" fmla="*/ 120440 h 717746"/>
              <a:gd name="connsiteX7" fmla="*/ 8711 w 993655"/>
              <a:gd name="connsiteY7" fmla="*/ 363887 h 717746"/>
              <a:gd name="connsiteX8" fmla="*/ 280812 w 993655"/>
              <a:gd name="connsiteY8" fmla="*/ 657259 h 717746"/>
              <a:gd name="connsiteX9" fmla="*/ 304337 w 993655"/>
              <a:gd name="connsiteY9" fmla="*/ 717746 h 717746"/>
              <a:gd name="connsiteX0" fmla="*/ 304337 w 991662"/>
              <a:gd name="connsiteY0" fmla="*/ 717746 h 717746"/>
              <a:gd name="connsiteX1" fmla="*/ 399952 w 991662"/>
              <a:gd name="connsiteY1" fmla="*/ 664579 h 717746"/>
              <a:gd name="connsiteX2" fmla="*/ 632822 w 991662"/>
              <a:gd name="connsiteY2" fmla="*/ 625479 h 717746"/>
              <a:gd name="connsiteX3" fmla="*/ 928468 w 991662"/>
              <a:gd name="connsiteY3" fmla="*/ 445076 h 717746"/>
              <a:gd name="connsiteX4" fmla="*/ 983273 w 991662"/>
              <a:gd name="connsiteY4" fmla="*/ 237421 h 717746"/>
              <a:gd name="connsiteX5" fmla="*/ 777249 w 991662"/>
              <a:gd name="connsiteY5" fmla="*/ 3093 h 717746"/>
              <a:gd name="connsiteX6" fmla="*/ 307494 w 991662"/>
              <a:gd name="connsiteY6" fmla="*/ 120440 h 717746"/>
              <a:gd name="connsiteX7" fmla="*/ 8711 w 991662"/>
              <a:gd name="connsiteY7" fmla="*/ 363887 h 717746"/>
              <a:gd name="connsiteX8" fmla="*/ 280812 w 991662"/>
              <a:gd name="connsiteY8" fmla="*/ 657259 h 717746"/>
              <a:gd name="connsiteX9" fmla="*/ 304337 w 991662"/>
              <a:gd name="connsiteY9" fmla="*/ 717746 h 717746"/>
              <a:gd name="connsiteX0" fmla="*/ 304337 w 989471"/>
              <a:gd name="connsiteY0" fmla="*/ 717746 h 717746"/>
              <a:gd name="connsiteX1" fmla="*/ 399952 w 989471"/>
              <a:gd name="connsiteY1" fmla="*/ 664579 h 717746"/>
              <a:gd name="connsiteX2" fmla="*/ 632822 w 989471"/>
              <a:gd name="connsiteY2" fmla="*/ 625479 h 717746"/>
              <a:gd name="connsiteX3" fmla="*/ 916010 w 989471"/>
              <a:gd name="connsiteY3" fmla="*/ 449761 h 717746"/>
              <a:gd name="connsiteX4" fmla="*/ 983273 w 989471"/>
              <a:gd name="connsiteY4" fmla="*/ 237421 h 717746"/>
              <a:gd name="connsiteX5" fmla="*/ 777249 w 989471"/>
              <a:gd name="connsiteY5" fmla="*/ 3093 h 717746"/>
              <a:gd name="connsiteX6" fmla="*/ 307494 w 989471"/>
              <a:gd name="connsiteY6" fmla="*/ 120440 h 717746"/>
              <a:gd name="connsiteX7" fmla="*/ 8711 w 989471"/>
              <a:gd name="connsiteY7" fmla="*/ 363887 h 717746"/>
              <a:gd name="connsiteX8" fmla="*/ 280812 w 989471"/>
              <a:gd name="connsiteY8" fmla="*/ 657259 h 717746"/>
              <a:gd name="connsiteX9" fmla="*/ 304337 w 989471"/>
              <a:gd name="connsiteY9" fmla="*/ 717746 h 717746"/>
              <a:gd name="connsiteX0" fmla="*/ 304337 w 989471"/>
              <a:gd name="connsiteY0" fmla="*/ 716680 h 716680"/>
              <a:gd name="connsiteX1" fmla="*/ 399952 w 989471"/>
              <a:gd name="connsiteY1" fmla="*/ 663513 h 716680"/>
              <a:gd name="connsiteX2" fmla="*/ 632822 w 989471"/>
              <a:gd name="connsiteY2" fmla="*/ 624413 h 716680"/>
              <a:gd name="connsiteX3" fmla="*/ 916010 w 989471"/>
              <a:gd name="connsiteY3" fmla="*/ 448695 h 716680"/>
              <a:gd name="connsiteX4" fmla="*/ 983273 w 989471"/>
              <a:gd name="connsiteY4" fmla="*/ 236355 h 716680"/>
              <a:gd name="connsiteX5" fmla="*/ 777249 w 989471"/>
              <a:gd name="connsiteY5" fmla="*/ 2027 h 716680"/>
              <a:gd name="connsiteX6" fmla="*/ 314664 w 989471"/>
              <a:gd name="connsiteY6" fmla="*/ 135987 h 716680"/>
              <a:gd name="connsiteX7" fmla="*/ 8711 w 989471"/>
              <a:gd name="connsiteY7" fmla="*/ 362821 h 716680"/>
              <a:gd name="connsiteX8" fmla="*/ 280812 w 989471"/>
              <a:gd name="connsiteY8" fmla="*/ 656193 h 716680"/>
              <a:gd name="connsiteX9" fmla="*/ 304337 w 989471"/>
              <a:gd name="connsiteY9" fmla="*/ 716680 h 716680"/>
              <a:gd name="connsiteX0" fmla="*/ 292743 w 977877"/>
              <a:gd name="connsiteY0" fmla="*/ 716666 h 716666"/>
              <a:gd name="connsiteX1" fmla="*/ 388358 w 977877"/>
              <a:gd name="connsiteY1" fmla="*/ 663499 h 716666"/>
              <a:gd name="connsiteX2" fmla="*/ 621228 w 977877"/>
              <a:gd name="connsiteY2" fmla="*/ 624399 h 716666"/>
              <a:gd name="connsiteX3" fmla="*/ 904416 w 977877"/>
              <a:gd name="connsiteY3" fmla="*/ 448681 h 716666"/>
              <a:gd name="connsiteX4" fmla="*/ 971679 w 977877"/>
              <a:gd name="connsiteY4" fmla="*/ 236341 h 716666"/>
              <a:gd name="connsiteX5" fmla="*/ 765655 w 977877"/>
              <a:gd name="connsiteY5" fmla="*/ 2013 h 716666"/>
              <a:gd name="connsiteX6" fmla="*/ 303070 w 977877"/>
              <a:gd name="connsiteY6" fmla="*/ 135973 h 716666"/>
              <a:gd name="connsiteX7" fmla="*/ 9575 w 977877"/>
              <a:gd name="connsiteY7" fmla="*/ 358122 h 716666"/>
              <a:gd name="connsiteX8" fmla="*/ 269218 w 977877"/>
              <a:gd name="connsiteY8" fmla="*/ 656179 h 716666"/>
              <a:gd name="connsiteX9" fmla="*/ 292743 w 977877"/>
              <a:gd name="connsiteY9" fmla="*/ 716666 h 716666"/>
              <a:gd name="connsiteX0" fmla="*/ 292743 w 977482"/>
              <a:gd name="connsiteY0" fmla="*/ 701983 h 701983"/>
              <a:gd name="connsiteX1" fmla="*/ 388358 w 977482"/>
              <a:gd name="connsiteY1" fmla="*/ 648816 h 701983"/>
              <a:gd name="connsiteX2" fmla="*/ 621228 w 977482"/>
              <a:gd name="connsiteY2" fmla="*/ 609716 h 701983"/>
              <a:gd name="connsiteX3" fmla="*/ 904416 w 977482"/>
              <a:gd name="connsiteY3" fmla="*/ 433998 h 701983"/>
              <a:gd name="connsiteX4" fmla="*/ 971679 w 977482"/>
              <a:gd name="connsiteY4" fmla="*/ 221658 h 701983"/>
              <a:gd name="connsiteX5" fmla="*/ 772108 w 977482"/>
              <a:gd name="connsiteY5" fmla="*/ 2282 h 701983"/>
              <a:gd name="connsiteX6" fmla="*/ 303070 w 977482"/>
              <a:gd name="connsiteY6" fmla="*/ 121290 h 701983"/>
              <a:gd name="connsiteX7" fmla="*/ 9575 w 977482"/>
              <a:gd name="connsiteY7" fmla="*/ 343439 h 701983"/>
              <a:gd name="connsiteX8" fmla="*/ 269218 w 977482"/>
              <a:gd name="connsiteY8" fmla="*/ 641496 h 701983"/>
              <a:gd name="connsiteX9" fmla="*/ 292743 w 977482"/>
              <a:gd name="connsiteY9" fmla="*/ 701983 h 701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482" h="701983">
                <a:moveTo>
                  <a:pt x="292743" y="701983"/>
                </a:moveTo>
                <a:cubicBezTo>
                  <a:pt x="301279" y="701218"/>
                  <a:pt x="333611" y="664194"/>
                  <a:pt x="388358" y="648816"/>
                </a:cubicBezTo>
                <a:cubicBezTo>
                  <a:pt x="443105" y="633438"/>
                  <a:pt x="535218" y="645519"/>
                  <a:pt x="621228" y="609716"/>
                </a:cubicBezTo>
                <a:cubicBezTo>
                  <a:pt x="707238" y="573913"/>
                  <a:pt x="859874" y="487666"/>
                  <a:pt x="904416" y="433998"/>
                </a:cubicBezTo>
                <a:cubicBezTo>
                  <a:pt x="948958" y="380330"/>
                  <a:pt x="993730" y="293611"/>
                  <a:pt x="971679" y="221658"/>
                </a:cubicBezTo>
                <a:cubicBezTo>
                  <a:pt x="949628" y="149705"/>
                  <a:pt x="883543" y="19010"/>
                  <a:pt x="772108" y="2282"/>
                </a:cubicBezTo>
                <a:cubicBezTo>
                  <a:pt x="660673" y="-14446"/>
                  <a:pt x="430159" y="64431"/>
                  <a:pt x="303070" y="121290"/>
                </a:cubicBezTo>
                <a:cubicBezTo>
                  <a:pt x="175981" y="178149"/>
                  <a:pt x="40905" y="246665"/>
                  <a:pt x="9575" y="343439"/>
                </a:cubicBezTo>
                <a:cubicBezTo>
                  <a:pt x="-27955" y="470442"/>
                  <a:pt x="42058" y="599498"/>
                  <a:pt x="269218" y="641496"/>
                </a:cubicBezTo>
                <a:cubicBezTo>
                  <a:pt x="296989" y="654954"/>
                  <a:pt x="292743" y="701983"/>
                  <a:pt x="292743" y="701983"/>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Tree>
    <p:extLst>
      <p:ext uri="{BB962C8B-B14F-4D97-AF65-F5344CB8AC3E}">
        <p14:creationId xmlns:p14="http://schemas.microsoft.com/office/powerpoint/2010/main" val="2327709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Freeform: Shape 205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059" name="Freeform: Shape 205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2061" name="Rectangle 2060">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D006C-9211-E97B-CFD3-CC817A2E0D9F}"/>
              </a:ext>
            </a:extLst>
          </p:cNvPr>
          <p:cNvSpPr>
            <a:spLocks noGrp="1"/>
          </p:cNvSpPr>
          <p:nvPr>
            <p:ph type="title"/>
          </p:nvPr>
        </p:nvSpPr>
        <p:spPr>
          <a:xfrm>
            <a:off x="766940" y="4670830"/>
            <a:ext cx="10658121" cy="985152"/>
          </a:xfrm>
        </p:spPr>
        <p:txBody>
          <a:bodyPr vert="horz" lIns="91440" tIns="45720" rIns="91440" bIns="45720" rtlCol="0" anchor="b">
            <a:normAutofit/>
          </a:bodyPr>
          <a:lstStyle/>
          <a:p>
            <a:r>
              <a:rPr lang="en-US" sz="4800"/>
              <a:t>Multi-generational workforce</a:t>
            </a:r>
          </a:p>
        </p:txBody>
      </p:sp>
      <p:sp>
        <p:nvSpPr>
          <p:cNvPr id="2063" name="Freeform: Shape 2062">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How to Manage a Multigenerational Workforce | NetSuite">
            <a:extLst>
              <a:ext uri="{FF2B5EF4-FFF2-40B4-BE49-F238E27FC236}">
                <a16:creationId xmlns:a16="http://schemas.microsoft.com/office/drawing/2014/main" id="{272677AA-66E8-638C-4E77-16A8034225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3209" y="633377"/>
            <a:ext cx="11126076" cy="2976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4650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BF6F8AE2-ADE1-4F2F-B0C5-43BA8AE69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DA022123-FBE9-472D-B98E-7D8BB7E64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A new diversity concept can blend a multi-generational workforce | Employee  Benefit News">
            <a:extLst>
              <a:ext uri="{FF2B5EF4-FFF2-40B4-BE49-F238E27FC236}">
                <a16:creationId xmlns:a16="http://schemas.microsoft.com/office/drawing/2014/main" id="{7F291458-21E9-DCA9-032C-CA9D217A7B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589"/>
          <a:stretch/>
        </p:blipFill>
        <p:spPr bwMode="auto">
          <a:xfrm>
            <a:off x="350119" y="381000"/>
            <a:ext cx="11491761" cy="5937247"/>
          </a:xfrm>
          <a:custGeom>
            <a:avLst/>
            <a:gdLst/>
            <a:ahLst/>
            <a:cxnLst/>
            <a:rect l="l" t="t" r="r" b="b"/>
            <a:pathLst>
              <a:path w="11491761" h="5937247">
                <a:moveTo>
                  <a:pt x="3007744" y="1"/>
                </a:moveTo>
                <a:cubicBezTo>
                  <a:pt x="3395500" y="24"/>
                  <a:pt x="3770628" y="702"/>
                  <a:pt x="4100800" y="1626"/>
                </a:cubicBezTo>
                <a:lnTo>
                  <a:pt x="11356283" y="46879"/>
                </a:lnTo>
                <a:cubicBezTo>
                  <a:pt x="11429071" y="39155"/>
                  <a:pt x="11388086" y="-59149"/>
                  <a:pt x="11409332" y="739278"/>
                </a:cubicBezTo>
                <a:cubicBezTo>
                  <a:pt x="11430579" y="1537705"/>
                  <a:pt x="11470026" y="3975352"/>
                  <a:pt x="11483764" y="4837437"/>
                </a:cubicBezTo>
                <a:lnTo>
                  <a:pt x="11491761" y="5911791"/>
                </a:lnTo>
                <a:cubicBezTo>
                  <a:pt x="11377762" y="5951811"/>
                  <a:pt x="10987807" y="5933599"/>
                  <a:pt x="10740741" y="5929961"/>
                </a:cubicBezTo>
                <a:lnTo>
                  <a:pt x="2782738" y="5905957"/>
                </a:lnTo>
                <a:lnTo>
                  <a:pt x="1476498" y="5880436"/>
                </a:lnTo>
                <a:lnTo>
                  <a:pt x="103347" y="5867394"/>
                </a:lnTo>
                <a:cubicBezTo>
                  <a:pt x="44611" y="5573195"/>
                  <a:pt x="44198" y="4383356"/>
                  <a:pt x="68152" y="3399296"/>
                </a:cubicBezTo>
                <a:cubicBezTo>
                  <a:pt x="68666" y="2541465"/>
                  <a:pt x="11534" y="1269484"/>
                  <a:pt x="17721" y="709498"/>
                </a:cubicBezTo>
                <a:cubicBezTo>
                  <a:pt x="28424" y="482486"/>
                  <a:pt x="-46483" y="32690"/>
                  <a:pt x="49830" y="28463"/>
                </a:cubicBezTo>
                <a:cubicBezTo>
                  <a:pt x="567558" y="5742"/>
                  <a:pt x="1844476" y="-71"/>
                  <a:pt x="3007744" y="1"/>
                </a:cubicBezTo>
                <a:close/>
              </a:path>
            </a:pathLst>
          </a:custGeom>
          <a:noFill/>
          <a:extLst>
            <a:ext uri="{909E8E84-426E-40DD-AFC4-6F175D3DCCD1}">
              <a14:hiddenFill xmlns:a14="http://schemas.microsoft.com/office/drawing/2010/main">
                <a:solidFill>
                  <a:srgbClr val="FFFFFF"/>
                </a:solidFill>
              </a14:hiddenFill>
            </a:ext>
          </a:extLst>
        </p:spPr>
      </p:pic>
      <p:sp>
        <p:nvSpPr>
          <p:cNvPr id="6157" name="Freeform: Shape 6156">
            <a:extLst>
              <a:ext uri="{FF2B5EF4-FFF2-40B4-BE49-F238E27FC236}">
                <a16:creationId xmlns:a16="http://schemas.microsoft.com/office/drawing/2014/main" id="{69229A89-2506-483B-9236-68D37C01B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8347" y="380999"/>
            <a:ext cx="11491760" cy="5937247"/>
          </a:xfrm>
          <a:custGeom>
            <a:avLst/>
            <a:gdLst>
              <a:gd name="connsiteX0" fmla="*/ 0 w 11609843"/>
              <a:gd name="connsiteY0" fmla="*/ 0 h 6047850"/>
              <a:gd name="connsiteX1" fmla="*/ 503107 w 11609843"/>
              <a:gd name="connsiteY1" fmla="*/ 0 h 6047850"/>
              <a:gd name="connsiteX2" fmla="*/ 503107 w 11609843"/>
              <a:gd name="connsiteY2" fmla="*/ 68747 h 6047850"/>
              <a:gd name="connsiteX3" fmla="*/ 8800521 w 11609843"/>
              <a:gd name="connsiteY3" fmla="*/ 65641 h 6047850"/>
              <a:gd name="connsiteX4" fmla="*/ 10133387 w 11609843"/>
              <a:gd name="connsiteY4" fmla="*/ 52165 h 6047850"/>
              <a:gd name="connsiteX5" fmla="*/ 11522733 w 11609843"/>
              <a:gd name="connsiteY5" fmla="*/ 45639 h 6047850"/>
              <a:gd name="connsiteX6" fmla="*/ 11558343 w 11609843"/>
              <a:gd name="connsiteY6" fmla="*/ 2582755 h 6047850"/>
              <a:gd name="connsiteX7" fmla="*/ 11609369 w 11609843"/>
              <a:gd name="connsiteY7" fmla="*/ 5347771 h 6047850"/>
              <a:gd name="connsiteX8" fmla="*/ 11576881 w 11609843"/>
              <a:gd name="connsiteY8" fmla="*/ 6047850 h 6047850"/>
              <a:gd name="connsiteX9" fmla="*/ 10387601 w 11609843"/>
              <a:gd name="connsiteY9" fmla="*/ 6036630 h 6047850"/>
              <a:gd name="connsiteX10" fmla="*/ 10387601 w 11609843"/>
              <a:gd name="connsiteY10" fmla="*/ 6028294 h 6047850"/>
              <a:gd name="connsiteX11" fmla="*/ 7568082 w 11609843"/>
              <a:gd name="connsiteY11" fmla="*/ 6036460 h 6047850"/>
              <a:gd name="connsiteX12" fmla="*/ 216206 w 11609843"/>
              <a:gd name="connsiteY12" fmla="*/ 6028917 h 6047850"/>
              <a:gd name="connsiteX13" fmla="*/ 83401 w 11609843"/>
              <a:gd name="connsiteY13" fmla="*/ 5317158 h 6047850"/>
              <a:gd name="connsiteX14" fmla="*/ 47387 w 11609843"/>
              <a:gd name="connsiteY14" fmla="*/ 3179765 h 6047850"/>
              <a:gd name="connsiteX15" fmla="*/ 251 w 11609843"/>
              <a:gd name="connsiteY15" fmla="*/ 1049960 h 6047850"/>
              <a:gd name="connsiteX16" fmla="*/ 132 w 11609843"/>
              <a:gd name="connsiteY16" fmla="*/ 949677 h 6047850"/>
              <a:gd name="connsiteX17" fmla="*/ 0 w 11609843"/>
              <a:gd name="connsiteY17" fmla="*/ 949677 h 6047850"/>
              <a:gd name="connsiteX0" fmla="*/ 0 w 11609843"/>
              <a:gd name="connsiteY0" fmla="*/ 0 h 6047850"/>
              <a:gd name="connsiteX1" fmla="*/ 503107 w 11609843"/>
              <a:gd name="connsiteY1" fmla="*/ 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570425 w 11609843"/>
              <a:gd name="connsiteY1" fmla="*/ 89757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749939 w 11609843"/>
              <a:gd name="connsiteY1" fmla="*/ 1122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749939 w 11609843"/>
              <a:gd name="connsiteY1" fmla="*/ 1122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0 h 6047850"/>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251 w 11609843"/>
              <a:gd name="connsiteY14" fmla="*/ 1066391 h 6064281"/>
              <a:gd name="connsiteX15" fmla="*/ 132 w 11609843"/>
              <a:gd name="connsiteY15" fmla="*/ 966108 h 6064281"/>
              <a:gd name="connsiteX16" fmla="*/ 0 w 11609843"/>
              <a:gd name="connsiteY16" fmla="*/ 16431 h 6064281"/>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132 w 11609843"/>
              <a:gd name="connsiteY14" fmla="*/ 966108 h 6064281"/>
              <a:gd name="connsiteX15" fmla="*/ 0 w 11609843"/>
              <a:gd name="connsiteY15" fmla="*/ 16431 h 6064281"/>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59056 w 11609843"/>
              <a:gd name="connsiteY11" fmla="*/ 6045349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59056 w 11609843"/>
              <a:gd name="connsiteY11" fmla="*/ 6045349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78333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7568082 w 11609843"/>
              <a:gd name="connsiteY9" fmla="*/ 6062628 h 6074018"/>
              <a:gd name="connsiteX10" fmla="*/ 137076 w 11609843"/>
              <a:gd name="connsiteY10" fmla="*/ 6055087 h 6074018"/>
              <a:gd name="connsiteX11" fmla="*/ 83401 w 11609843"/>
              <a:gd name="connsiteY11" fmla="*/ 5343326 h 6074018"/>
              <a:gd name="connsiteX12" fmla="*/ 47387 w 11609843"/>
              <a:gd name="connsiteY12" fmla="*/ 3205933 h 6074018"/>
              <a:gd name="connsiteX13" fmla="*/ 33791 w 11609843"/>
              <a:gd name="connsiteY13" fmla="*/ 1065602 h 6074018"/>
              <a:gd name="connsiteX14" fmla="*/ 0 w 11609843"/>
              <a:gd name="connsiteY14"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7568082 w 11609843"/>
              <a:gd name="connsiteY8" fmla="*/ 6062628 h 6074018"/>
              <a:gd name="connsiteX9" fmla="*/ 137076 w 11609843"/>
              <a:gd name="connsiteY9" fmla="*/ 6055087 h 6074018"/>
              <a:gd name="connsiteX10" fmla="*/ 83401 w 11609843"/>
              <a:gd name="connsiteY10" fmla="*/ 5343326 h 6074018"/>
              <a:gd name="connsiteX11" fmla="*/ 47387 w 11609843"/>
              <a:gd name="connsiteY11" fmla="*/ 3205933 h 6074018"/>
              <a:gd name="connsiteX12" fmla="*/ 33791 w 11609843"/>
              <a:gd name="connsiteY12" fmla="*/ 1065602 h 6074018"/>
              <a:gd name="connsiteX13" fmla="*/ 0 w 11609843"/>
              <a:gd name="connsiteY13"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7568082 w 11609843"/>
              <a:gd name="connsiteY8" fmla="*/ 6062628 h 6074018"/>
              <a:gd name="connsiteX9" fmla="*/ 137076 w 11609843"/>
              <a:gd name="connsiteY9" fmla="*/ 6055087 h 6074018"/>
              <a:gd name="connsiteX10" fmla="*/ 83401 w 11609843"/>
              <a:gd name="connsiteY10" fmla="*/ 5343326 h 6074018"/>
              <a:gd name="connsiteX11" fmla="*/ 47387 w 11609843"/>
              <a:gd name="connsiteY11" fmla="*/ 3205933 h 6074018"/>
              <a:gd name="connsiteX12" fmla="*/ 33791 w 11609843"/>
              <a:gd name="connsiteY12" fmla="*/ 1065602 h 6074018"/>
              <a:gd name="connsiteX13" fmla="*/ 0 w 11609843"/>
              <a:gd name="connsiteY13" fmla="*/ 26168 h 6074018"/>
              <a:gd name="connsiteX0" fmla="*/ 0 w 11880483"/>
              <a:gd name="connsiteY0" fmla="*/ 26168 h 6127279"/>
              <a:gd name="connsiteX1" fmla="*/ 759878 w 11880483"/>
              <a:gd name="connsiteY1" fmla="*/ 7490 h 6127279"/>
              <a:gd name="connsiteX2" fmla="*/ 8811740 w 11880483"/>
              <a:gd name="connsiteY2" fmla="*/ 58150 h 6127279"/>
              <a:gd name="connsiteX3" fmla="*/ 10133387 w 11880483"/>
              <a:gd name="connsiteY3" fmla="*/ 58400 h 6127279"/>
              <a:gd name="connsiteX4" fmla="*/ 11522733 w 11880483"/>
              <a:gd name="connsiteY4" fmla="*/ 71807 h 6127279"/>
              <a:gd name="connsiteX5" fmla="*/ 11558343 w 11880483"/>
              <a:gd name="connsiteY5" fmla="*/ 2608923 h 6127279"/>
              <a:gd name="connsiteX6" fmla="*/ 11609369 w 11880483"/>
              <a:gd name="connsiteY6" fmla="*/ 5373939 h 6127279"/>
              <a:gd name="connsiteX7" fmla="*/ 11576881 w 11880483"/>
              <a:gd name="connsiteY7" fmla="*/ 6074018 h 6127279"/>
              <a:gd name="connsiteX8" fmla="*/ 7593781 w 11880483"/>
              <a:gd name="connsiteY8" fmla="*/ 6075621 h 6127279"/>
              <a:gd name="connsiteX9" fmla="*/ 137076 w 11880483"/>
              <a:gd name="connsiteY9" fmla="*/ 6055087 h 6127279"/>
              <a:gd name="connsiteX10" fmla="*/ 83401 w 11880483"/>
              <a:gd name="connsiteY10" fmla="*/ 5343326 h 6127279"/>
              <a:gd name="connsiteX11" fmla="*/ 47387 w 11880483"/>
              <a:gd name="connsiteY11" fmla="*/ 3205933 h 6127279"/>
              <a:gd name="connsiteX12" fmla="*/ 33791 w 11880483"/>
              <a:gd name="connsiteY12" fmla="*/ 1065602 h 6127279"/>
              <a:gd name="connsiteX13" fmla="*/ 0 w 11880483"/>
              <a:gd name="connsiteY13" fmla="*/ 26168 h 6127279"/>
              <a:gd name="connsiteX0" fmla="*/ 0 w 11624538"/>
              <a:gd name="connsiteY0" fmla="*/ 26168 h 6194184"/>
              <a:gd name="connsiteX1" fmla="*/ 759878 w 11624538"/>
              <a:gd name="connsiteY1" fmla="*/ 7490 h 6194184"/>
              <a:gd name="connsiteX2" fmla="*/ 8811740 w 11624538"/>
              <a:gd name="connsiteY2" fmla="*/ 58150 h 6194184"/>
              <a:gd name="connsiteX3" fmla="*/ 10133387 w 11624538"/>
              <a:gd name="connsiteY3" fmla="*/ 58400 h 6194184"/>
              <a:gd name="connsiteX4" fmla="*/ 11522733 w 11624538"/>
              <a:gd name="connsiteY4" fmla="*/ 71807 h 6194184"/>
              <a:gd name="connsiteX5" fmla="*/ 11558343 w 11624538"/>
              <a:gd name="connsiteY5" fmla="*/ 2608923 h 6194184"/>
              <a:gd name="connsiteX6" fmla="*/ 11609369 w 11624538"/>
              <a:gd name="connsiteY6" fmla="*/ 5373939 h 6194184"/>
              <a:gd name="connsiteX7" fmla="*/ 11576881 w 11624538"/>
              <a:gd name="connsiteY7" fmla="*/ 6074018 h 6194184"/>
              <a:gd name="connsiteX8" fmla="*/ 7593781 w 11624538"/>
              <a:gd name="connsiteY8" fmla="*/ 6075621 h 6194184"/>
              <a:gd name="connsiteX9" fmla="*/ 137076 w 11624538"/>
              <a:gd name="connsiteY9" fmla="*/ 6055087 h 6194184"/>
              <a:gd name="connsiteX10" fmla="*/ 83401 w 11624538"/>
              <a:gd name="connsiteY10" fmla="*/ 5343326 h 6194184"/>
              <a:gd name="connsiteX11" fmla="*/ 47387 w 11624538"/>
              <a:gd name="connsiteY11" fmla="*/ 3205933 h 6194184"/>
              <a:gd name="connsiteX12" fmla="*/ 33791 w 11624538"/>
              <a:gd name="connsiteY12" fmla="*/ 1065602 h 6194184"/>
              <a:gd name="connsiteX13" fmla="*/ 0 w 11624538"/>
              <a:gd name="connsiteY13" fmla="*/ 26168 h 6194184"/>
              <a:gd name="connsiteX0" fmla="*/ 0 w 11627671"/>
              <a:gd name="connsiteY0" fmla="*/ 26168 h 6130678"/>
              <a:gd name="connsiteX1" fmla="*/ 759878 w 11627671"/>
              <a:gd name="connsiteY1" fmla="*/ 7490 h 6130678"/>
              <a:gd name="connsiteX2" fmla="*/ 8811740 w 11627671"/>
              <a:gd name="connsiteY2" fmla="*/ 58150 h 6130678"/>
              <a:gd name="connsiteX3" fmla="*/ 10133387 w 11627671"/>
              <a:gd name="connsiteY3" fmla="*/ 58400 h 6130678"/>
              <a:gd name="connsiteX4" fmla="*/ 11522733 w 11627671"/>
              <a:gd name="connsiteY4" fmla="*/ 71807 h 6130678"/>
              <a:gd name="connsiteX5" fmla="*/ 11558343 w 11627671"/>
              <a:gd name="connsiteY5" fmla="*/ 2608923 h 6130678"/>
              <a:gd name="connsiteX6" fmla="*/ 11609369 w 11627671"/>
              <a:gd name="connsiteY6" fmla="*/ 5373939 h 6130678"/>
              <a:gd name="connsiteX7" fmla="*/ 11576881 w 11627671"/>
              <a:gd name="connsiteY7" fmla="*/ 6074018 h 6130678"/>
              <a:gd name="connsiteX8" fmla="*/ 7593781 w 11627671"/>
              <a:gd name="connsiteY8" fmla="*/ 6075621 h 6130678"/>
              <a:gd name="connsiteX9" fmla="*/ 137076 w 11627671"/>
              <a:gd name="connsiteY9" fmla="*/ 6055087 h 6130678"/>
              <a:gd name="connsiteX10" fmla="*/ 83401 w 11627671"/>
              <a:gd name="connsiteY10" fmla="*/ 5343326 h 6130678"/>
              <a:gd name="connsiteX11" fmla="*/ 47387 w 11627671"/>
              <a:gd name="connsiteY11" fmla="*/ 3205933 h 6130678"/>
              <a:gd name="connsiteX12" fmla="*/ 33791 w 11627671"/>
              <a:gd name="connsiteY12" fmla="*/ 1065602 h 6130678"/>
              <a:gd name="connsiteX13" fmla="*/ 0 w 11627671"/>
              <a:gd name="connsiteY13" fmla="*/ 26168 h 6130678"/>
              <a:gd name="connsiteX0" fmla="*/ 0 w 11627845"/>
              <a:gd name="connsiteY0" fmla="*/ 26168 h 6113366"/>
              <a:gd name="connsiteX1" fmla="*/ 759878 w 11627845"/>
              <a:gd name="connsiteY1" fmla="*/ 7490 h 6113366"/>
              <a:gd name="connsiteX2" fmla="*/ 8811740 w 11627845"/>
              <a:gd name="connsiteY2" fmla="*/ 58150 h 6113366"/>
              <a:gd name="connsiteX3" fmla="*/ 10133387 w 11627845"/>
              <a:gd name="connsiteY3" fmla="*/ 58400 h 6113366"/>
              <a:gd name="connsiteX4" fmla="*/ 11522733 w 11627845"/>
              <a:gd name="connsiteY4" fmla="*/ 71807 h 6113366"/>
              <a:gd name="connsiteX5" fmla="*/ 11558343 w 11627845"/>
              <a:gd name="connsiteY5" fmla="*/ 2608923 h 6113366"/>
              <a:gd name="connsiteX6" fmla="*/ 11609369 w 11627845"/>
              <a:gd name="connsiteY6" fmla="*/ 5373939 h 6113366"/>
              <a:gd name="connsiteX7" fmla="*/ 11576881 w 11627845"/>
              <a:gd name="connsiteY7" fmla="*/ 6074018 h 6113366"/>
              <a:gd name="connsiteX8" fmla="*/ 7593781 w 11627845"/>
              <a:gd name="connsiteY8" fmla="*/ 6075621 h 6113366"/>
              <a:gd name="connsiteX9" fmla="*/ 137076 w 11627845"/>
              <a:gd name="connsiteY9" fmla="*/ 6055087 h 6113366"/>
              <a:gd name="connsiteX10" fmla="*/ 83401 w 11627845"/>
              <a:gd name="connsiteY10" fmla="*/ 5343326 h 6113366"/>
              <a:gd name="connsiteX11" fmla="*/ 47387 w 11627845"/>
              <a:gd name="connsiteY11" fmla="*/ 3205933 h 6113366"/>
              <a:gd name="connsiteX12" fmla="*/ 33791 w 11627845"/>
              <a:gd name="connsiteY12" fmla="*/ 1065602 h 6113366"/>
              <a:gd name="connsiteX13" fmla="*/ 0 w 11627845"/>
              <a:gd name="connsiteY13" fmla="*/ 26168 h 6113366"/>
              <a:gd name="connsiteX0" fmla="*/ 0 w 11889045"/>
              <a:gd name="connsiteY0" fmla="*/ 26168 h 6137214"/>
              <a:gd name="connsiteX1" fmla="*/ 759878 w 11889045"/>
              <a:gd name="connsiteY1" fmla="*/ 7490 h 6137214"/>
              <a:gd name="connsiteX2" fmla="*/ 8811740 w 11889045"/>
              <a:gd name="connsiteY2" fmla="*/ 58150 h 6137214"/>
              <a:gd name="connsiteX3" fmla="*/ 10133387 w 11889045"/>
              <a:gd name="connsiteY3" fmla="*/ 58400 h 6137214"/>
              <a:gd name="connsiteX4" fmla="*/ 11522733 w 11889045"/>
              <a:gd name="connsiteY4" fmla="*/ 71807 h 6137214"/>
              <a:gd name="connsiteX5" fmla="*/ 11558343 w 11889045"/>
              <a:gd name="connsiteY5" fmla="*/ 2608923 h 6137214"/>
              <a:gd name="connsiteX6" fmla="*/ 11609369 w 11889045"/>
              <a:gd name="connsiteY6" fmla="*/ 5373939 h 6137214"/>
              <a:gd name="connsiteX7" fmla="*/ 11576881 w 11889045"/>
              <a:gd name="connsiteY7" fmla="*/ 6074018 h 6137214"/>
              <a:gd name="connsiteX8" fmla="*/ 7478133 w 11889045"/>
              <a:gd name="connsiteY8" fmla="*/ 6101606 h 6137214"/>
              <a:gd name="connsiteX9" fmla="*/ 137076 w 11889045"/>
              <a:gd name="connsiteY9" fmla="*/ 6055087 h 6137214"/>
              <a:gd name="connsiteX10" fmla="*/ 83401 w 11889045"/>
              <a:gd name="connsiteY10" fmla="*/ 5343326 h 6137214"/>
              <a:gd name="connsiteX11" fmla="*/ 47387 w 11889045"/>
              <a:gd name="connsiteY11" fmla="*/ 3205933 h 6137214"/>
              <a:gd name="connsiteX12" fmla="*/ 33791 w 11889045"/>
              <a:gd name="connsiteY12" fmla="*/ 1065602 h 6137214"/>
              <a:gd name="connsiteX13" fmla="*/ 0 w 11889045"/>
              <a:gd name="connsiteY13" fmla="*/ 26168 h 6137214"/>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47387 w 11627298"/>
              <a:gd name="connsiteY11" fmla="*/ 3205933 h 6103277"/>
              <a:gd name="connsiteX12" fmla="*/ 33791 w 11627298"/>
              <a:gd name="connsiteY12" fmla="*/ 1065602 h 6103277"/>
              <a:gd name="connsiteX13" fmla="*/ 0 w 11627298"/>
              <a:gd name="connsiteY13"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33791 w 11627298"/>
              <a:gd name="connsiteY11" fmla="*/ 1065602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32165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27298" h="6103277">
                <a:moveTo>
                  <a:pt x="0" y="26168"/>
                </a:moveTo>
                <a:cubicBezTo>
                  <a:pt x="115344" y="-14971"/>
                  <a:pt x="509898" y="3750"/>
                  <a:pt x="759878" y="7490"/>
                </a:cubicBezTo>
                <a:lnTo>
                  <a:pt x="8811740" y="32165"/>
                </a:lnTo>
                <a:lnTo>
                  <a:pt x="10133387" y="58400"/>
                </a:lnTo>
                <a:lnTo>
                  <a:pt x="11522733" y="71807"/>
                </a:lnTo>
                <a:cubicBezTo>
                  <a:pt x="11582162" y="374233"/>
                  <a:pt x="11582580" y="1597344"/>
                  <a:pt x="11558343" y="2608923"/>
                </a:cubicBezTo>
                <a:cubicBezTo>
                  <a:pt x="11557823" y="3490742"/>
                  <a:pt x="11615629" y="4798293"/>
                  <a:pt x="11609369" y="5373939"/>
                </a:cubicBezTo>
                <a:cubicBezTo>
                  <a:pt x="11598540" y="5607299"/>
                  <a:pt x="11674330" y="6069673"/>
                  <a:pt x="11576881" y="6074018"/>
                </a:cubicBezTo>
                <a:cubicBezTo>
                  <a:pt x="10878437" y="6105160"/>
                  <a:pt x="8814399" y="6105403"/>
                  <a:pt x="7478133" y="6101606"/>
                </a:cubicBezTo>
                <a:lnTo>
                  <a:pt x="137076" y="6055087"/>
                </a:lnTo>
                <a:cubicBezTo>
                  <a:pt x="63429" y="6063027"/>
                  <a:pt x="104898" y="6164080"/>
                  <a:pt x="83401" y="5343326"/>
                </a:cubicBezTo>
                <a:cubicBezTo>
                  <a:pt x="61904" y="4522572"/>
                  <a:pt x="21991" y="2016758"/>
                  <a:pt x="8091" y="1130565"/>
                </a:cubicBezTo>
                <a:lnTo>
                  <a:pt x="0" y="26168"/>
                </a:ln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DBF5AC5-CF9E-ACC8-8808-F5329CBC6118}"/>
              </a:ext>
            </a:extLst>
          </p:cNvPr>
          <p:cNvSpPr txBox="1"/>
          <p:nvPr/>
        </p:nvSpPr>
        <p:spPr>
          <a:xfrm>
            <a:off x="263951" y="6318247"/>
            <a:ext cx="1885360" cy="380998"/>
          </a:xfrm>
          <a:prstGeom prst="rect">
            <a:avLst/>
          </a:prstGeom>
          <a:noFill/>
        </p:spPr>
        <p:txBody>
          <a:bodyPr wrap="square" rtlCol="0">
            <a:spAutoFit/>
          </a:bodyPr>
          <a:lstStyle/>
          <a:p>
            <a:r>
              <a:rPr lang="en-GB" dirty="0"/>
              <a:t>(Tenenbaum, 2019)</a:t>
            </a:r>
          </a:p>
        </p:txBody>
      </p:sp>
    </p:spTree>
    <p:extLst>
      <p:ext uri="{BB962C8B-B14F-4D97-AF65-F5344CB8AC3E}">
        <p14:creationId xmlns:p14="http://schemas.microsoft.com/office/powerpoint/2010/main" val="2280061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BF6F8AE2-ADE1-4F2F-B0C5-43BA8AE69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DA022123-FBE9-472D-B98E-7D8BB7E64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Leadership development for the multigenerational workforce - Talent  Management">
            <a:extLst>
              <a:ext uri="{FF2B5EF4-FFF2-40B4-BE49-F238E27FC236}">
                <a16:creationId xmlns:a16="http://schemas.microsoft.com/office/drawing/2014/main" id="{4CB499D3-B0F9-B55F-CC0D-4FC3A98310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98" r="7060" b="4"/>
          <a:stretch/>
        </p:blipFill>
        <p:spPr bwMode="auto">
          <a:xfrm>
            <a:off x="697584" y="381000"/>
            <a:ext cx="10774838" cy="5937247"/>
          </a:xfrm>
          <a:custGeom>
            <a:avLst/>
            <a:gdLst/>
            <a:ahLst/>
            <a:cxnLst/>
            <a:rect l="l" t="t" r="r" b="b"/>
            <a:pathLst>
              <a:path w="11491761" h="5937247">
                <a:moveTo>
                  <a:pt x="3007744" y="1"/>
                </a:moveTo>
                <a:cubicBezTo>
                  <a:pt x="3395500" y="24"/>
                  <a:pt x="3770628" y="702"/>
                  <a:pt x="4100800" y="1626"/>
                </a:cubicBezTo>
                <a:lnTo>
                  <a:pt x="11356283" y="46879"/>
                </a:lnTo>
                <a:cubicBezTo>
                  <a:pt x="11429071" y="39155"/>
                  <a:pt x="11388086" y="-59149"/>
                  <a:pt x="11409332" y="739278"/>
                </a:cubicBezTo>
                <a:cubicBezTo>
                  <a:pt x="11430579" y="1537705"/>
                  <a:pt x="11470026" y="3975352"/>
                  <a:pt x="11483764" y="4837437"/>
                </a:cubicBezTo>
                <a:lnTo>
                  <a:pt x="11491761" y="5911791"/>
                </a:lnTo>
                <a:cubicBezTo>
                  <a:pt x="11377762" y="5951811"/>
                  <a:pt x="10987807" y="5933599"/>
                  <a:pt x="10740741" y="5929961"/>
                </a:cubicBezTo>
                <a:lnTo>
                  <a:pt x="2782738" y="5905957"/>
                </a:lnTo>
                <a:lnTo>
                  <a:pt x="1476498" y="5880436"/>
                </a:lnTo>
                <a:lnTo>
                  <a:pt x="103347" y="5867394"/>
                </a:lnTo>
                <a:cubicBezTo>
                  <a:pt x="44611" y="5573195"/>
                  <a:pt x="44198" y="4383356"/>
                  <a:pt x="68152" y="3399296"/>
                </a:cubicBezTo>
                <a:cubicBezTo>
                  <a:pt x="68666" y="2541465"/>
                  <a:pt x="11534" y="1269484"/>
                  <a:pt x="17721" y="709498"/>
                </a:cubicBezTo>
                <a:cubicBezTo>
                  <a:pt x="28424" y="482486"/>
                  <a:pt x="-46483" y="32690"/>
                  <a:pt x="49830" y="28463"/>
                </a:cubicBezTo>
                <a:cubicBezTo>
                  <a:pt x="567558" y="5742"/>
                  <a:pt x="1844476" y="-71"/>
                  <a:pt x="3007744" y="1"/>
                </a:cubicBezTo>
                <a:close/>
              </a:path>
            </a:pathLst>
          </a:custGeom>
          <a:noFill/>
          <a:extLst>
            <a:ext uri="{909E8E84-426E-40DD-AFC4-6F175D3DCCD1}">
              <a14:hiddenFill xmlns:a14="http://schemas.microsoft.com/office/drawing/2010/main">
                <a:solidFill>
                  <a:srgbClr val="FFFFFF"/>
                </a:solidFill>
              </a14:hiddenFill>
            </a:ext>
          </a:extLst>
        </p:spPr>
      </p:pic>
      <p:sp>
        <p:nvSpPr>
          <p:cNvPr id="7179" name="Freeform: Shape 7178">
            <a:extLst>
              <a:ext uri="{FF2B5EF4-FFF2-40B4-BE49-F238E27FC236}">
                <a16:creationId xmlns:a16="http://schemas.microsoft.com/office/drawing/2014/main" id="{69229A89-2506-483B-9236-68D37C01B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8347" y="380999"/>
            <a:ext cx="11491760" cy="5937247"/>
          </a:xfrm>
          <a:custGeom>
            <a:avLst/>
            <a:gdLst>
              <a:gd name="connsiteX0" fmla="*/ 0 w 11609843"/>
              <a:gd name="connsiteY0" fmla="*/ 0 h 6047850"/>
              <a:gd name="connsiteX1" fmla="*/ 503107 w 11609843"/>
              <a:gd name="connsiteY1" fmla="*/ 0 h 6047850"/>
              <a:gd name="connsiteX2" fmla="*/ 503107 w 11609843"/>
              <a:gd name="connsiteY2" fmla="*/ 68747 h 6047850"/>
              <a:gd name="connsiteX3" fmla="*/ 8800521 w 11609843"/>
              <a:gd name="connsiteY3" fmla="*/ 65641 h 6047850"/>
              <a:gd name="connsiteX4" fmla="*/ 10133387 w 11609843"/>
              <a:gd name="connsiteY4" fmla="*/ 52165 h 6047850"/>
              <a:gd name="connsiteX5" fmla="*/ 11522733 w 11609843"/>
              <a:gd name="connsiteY5" fmla="*/ 45639 h 6047850"/>
              <a:gd name="connsiteX6" fmla="*/ 11558343 w 11609843"/>
              <a:gd name="connsiteY6" fmla="*/ 2582755 h 6047850"/>
              <a:gd name="connsiteX7" fmla="*/ 11609369 w 11609843"/>
              <a:gd name="connsiteY7" fmla="*/ 5347771 h 6047850"/>
              <a:gd name="connsiteX8" fmla="*/ 11576881 w 11609843"/>
              <a:gd name="connsiteY8" fmla="*/ 6047850 h 6047850"/>
              <a:gd name="connsiteX9" fmla="*/ 10387601 w 11609843"/>
              <a:gd name="connsiteY9" fmla="*/ 6036630 h 6047850"/>
              <a:gd name="connsiteX10" fmla="*/ 10387601 w 11609843"/>
              <a:gd name="connsiteY10" fmla="*/ 6028294 h 6047850"/>
              <a:gd name="connsiteX11" fmla="*/ 7568082 w 11609843"/>
              <a:gd name="connsiteY11" fmla="*/ 6036460 h 6047850"/>
              <a:gd name="connsiteX12" fmla="*/ 216206 w 11609843"/>
              <a:gd name="connsiteY12" fmla="*/ 6028917 h 6047850"/>
              <a:gd name="connsiteX13" fmla="*/ 83401 w 11609843"/>
              <a:gd name="connsiteY13" fmla="*/ 5317158 h 6047850"/>
              <a:gd name="connsiteX14" fmla="*/ 47387 w 11609843"/>
              <a:gd name="connsiteY14" fmla="*/ 3179765 h 6047850"/>
              <a:gd name="connsiteX15" fmla="*/ 251 w 11609843"/>
              <a:gd name="connsiteY15" fmla="*/ 1049960 h 6047850"/>
              <a:gd name="connsiteX16" fmla="*/ 132 w 11609843"/>
              <a:gd name="connsiteY16" fmla="*/ 949677 h 6047850"/>
              <a:gd name="connsiteX17" fmla="*/ 0 w 11609843"/>
              <a:gd name="connsiteY17" fmla="*/ 949677 h 6047850"/>
              <a:gd name="connsiteX0" fmla="*/ 0 w 11609843"/>
              <a:gd name="connsiteY0" fmla="*/ 0 h 6047850"/>
              <a:gd name="connsiteX1" fmla="*/ 503107 w 11609843"/>
              <a:gd name="connsiteY1" fmla="*/ 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570425 w 11609843"/>
              <a:gd name="connsiteY1" fmla="*/ 89757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749939 w 11609843"/>
              <a:gd name="connsiteY1" fmla="*/ 1122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949677 h 6047850"/>
              <a:gd name="connsiteX17" fmla="*/ 0 w 11609843"/>
              <a:gd name="connsiteY17" fmla="*/ 0 h 6047850"/>
              <a:gd name="connsiteX0" fmla="*/ 0 w 11609843"/>
              <a:gd name="connsiteY0" fmla="*/ 0 h 6047850"/>
              <a:gd name="connsiteX1" fmla="*/ 749939 w 11609843"/>
              <a:gd name="connsiteY1" fmla="*/ 11220 h 6047850"/>
              <a:gd name="connsiteX2" fmla="*/ 8800521 w 11609843"/>
              <a:gd name="connsiteY2" fmla="*/ 65641 h 6047850"/>
              <a:gd name="connsiteX3" fmla="*/ 10133387 w 11609843"/>
              <a:gd name="connsiteY3" fmla="*/ 52165 h 6047850"/>
              <a:gd name="connsiteX4" fmla="*/ 11522733 w 11609843"/>
              <a:gd name="connsiteY4" fmla="*/ 45639 h 6047850"/>
              <a:gd name="connsiteX5" fmla="*/ 11558343 w 11609843"/>
              <a:gd name="connsiteY5" fmla="*/ 2582755 h 6047850"/>
              <a:gd name="connsiteX6" fmla="*/ 11609369 w 11609843"/>
              <a:gd name="connsiteY6" fmla="*/ 5347771 h 6047850"/>
              <a:gd name="connsiteX7" fmla="*/ 11576881 w 11609843"/>
              <a:gd name="connsiteY7" fmla="*/ 6047850 h 6047850"/>
              <a:gd name="connsiteX8" fmla="*/ 10387601 w 11609843"/>
              <a:gd name="connsiteY8" fmla="*/ 6036630 h 6047850"/>
              <a:gd name="connsiteX9" fmla="*/ 10387601 w 11609843"/>
              <a:gd name="connsiteY9" fmla="*/ 6028294 h 6047850"/>
              <a:gd name="connsiteX10" fmla="*/ 7568082 w 11609843"/>
              <a:gd name="connsiteY10" fmla="*/ 6036460 h 6047850"/>
              <a:gd name="connsiteX11" fmla="*/ 216206 w 11609843"/>
              <a:gd name="connsiteY11" fmla="*/ 6028917 h 6047850"/>
              <a:gd name="connsiteX12" fmla="*/ 83401 w 11609843"/>
              <a:gd name="connsiteY12" fmla="*/ 5317158 h 6047850"/>
              <a:gd name="connsiteX13" fmla="*/ 47387 w 11609843"/>
              <a:gd name="connsiteY13" fmla="*/ 3179765 h 6047850"/>
              <a:gd name="connsiteX14" fmla="*/ 251 w 11609843"/>
              <a:gd name="connsiteY14" fmla="*/ 1049960 h 6047850"/>
              <a:gd name="connsiteX15" fmla="*/ 132 w 11609843"/>
              <a:gd name="connsiteY15" fmla="*/ 949677 h 6047850"/>
              <a:gd name="connsiteX16" fmla="*/ 0 w 11609843"/>
              <a:gd name="connsiteY16" fmla="*/ 0 h 6047850"/>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251 w 11609843"/>
              <a:gd name="connsiteY14" fmla="*/ 1066391 h 6064281"/>
              <a:gd name="connsiteX15" fmla="*/ 132 w 11609843"/>
              <a:gd name="connsiteY15" fmla="*/ 966108 h 6064281"/>
              <a:gd name="connsiteX16" fmla="*/ 0 w 11609843"/>
              <a:gd name="connsiteY16" fmla="*/ 16431 h 6064281"/>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132 w 11609843"/>
              <a:gd name="connsiteY14" fmla="*/ 966108 h 6064281"/>
              <a:gd name="connsiteX15" fmla="*/ 0 w 11609843"/>
              <a:gd name="connsiteY15" fmla="*/ 16431 h 6064281"/>
              <a:gd name="connsiteX0" fmla="*/ 0 w 11609843"/>
              <a:gd name="connsiteY0" fmla="*/ 16431 h 6064281"/>
              <a:gd name="connsiteX1" fmla="*/ 749939 w 11609843"/>
              <a:gd name="connsiteY1" fmla="*/ 27651 h 6064281"/>
              <a:gd name="connsiteX2" fmla="*/ 8800521 w 11609843"/>
              <a:gd name="connsiteY2" fmla="*/ 82072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216206 w 11609843"/>
              <a:gd name="connsiteY11" fmla="*/ 6045348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59056 w 11609843"/>
              <a:gd name="connsiteY11" fmla="*/ 6045349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59056 w 11609843"/>
              <a:gd name="connsiteY11" fmla="*/ 6045349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16431 h 6064281"/>
              <a:gd name="connsiteX1" fmla="*/ 749939 w 11609843"/>
              <a:gd name="connsiteY1" fmla="*/ 27651 h 6064281"/>
              <a:gd name="connsiteX2" fmla="*/ 8811740 w 11609843"/>
              <a:gd name="connsiteY2" fmla="*/ 48413 h 6064281"/>
              <a:gd name="connsiteX3" fmla="*/ 10133387 w 11609843"/>
              <a:gd name="connsiteY3" fmla="*/ 68596 h 6064281"/>
              <a:gd name="connsiteX4" fmla="*/ 11522733 w 11609843"/>
              <a:gd name="connsiteY4" fmla="*/ 62070 h 6064281"/>
              <a:gd name="connsiteX5" fmla="*/ 11558343 w 11609843"/>
              <a:gd name="connsiteY5" fmla="*/ 2599186 h 6064281"/>
              <a:gd name="connsiteX6" fmla="*/ 11609369 w 11609843"/>
              <a:gd name="connsiteY6" fmla="*/ 5364202 h 6064281"/>
              <a:gd name="connsiteX7" fmla="*/ 11576881 w 11609843"/>
              <a:gd name="connsiteY7" fmla="*/ 6064281 h 6064281"/>
              <a:gd name="connsiteX8" fmla="*/ 10387601 w 11609843"/>
              <a:gd name="connsiteY8" fmla="*/ 6053061 h 6064281"/>
              <a:gd name="connsiteX9" fmla="*/ 10387601 w 11609843"/>
              <a:gd name="connsiteY9" fmla="*/ 6044725 h 6064281"/>
              <a:gd name="connsiteX10" fmla="*/ 7568082 w 11609843"/>
              <a:gd name="connsiteY10" fmla="*/ 6052891 h 6064281"/>
              <a:gd name="connsiteX11" fmla="*/ 137076 w 11609843"/>
              <a:gd name="connsiteY11" fmla="*/ 6045350 h 6064281"/>
              <a:gd name="connsiteX12" fmla="*/ 83401 w 11609843"/>
              <a:gd name="connsiteY12" fmla="*/ 5333589 h 6064281"/>
              <a:gd name="connsiteX13" fmla="*/ 47387 w 11609843"/>
              <a:gd name="connsiteY13" fmla="*/ 3196196 h 6064281"/>
              <a:gd name="connsiteX14" fmla="*/ 33791 w 11609843"/>
              <a:gd name="connsiteY14" fmla="*/ 1055865 h 6064281"/>
              <a:gd name="connsiteX15" fmla="*/ 0 w 11609843"/>
              <a:gd name="connsiteY15" fmla="*/ 16431 h 6064281"/>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78333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10387601 w 11609843"/>
              <a:gd name="connsiteY9" fmla="*/ 6054462 h 6074018"/>
              <a:gd name="connsiteX10" fmla="*/ 7568082 w 11609843"/>
              <a:gd name="connsiteY10" fmla="*/ 6062628 h 6074018"/>
              <a:gd name="connsiteX11" fmla="*/ 137076 w 11609843"/>
              <a:gd name="connsiteY11" fmla="*/ 6055087 h 6074018"/>
              <a:gd name="connsiteX12" fmla="*/ 83401 w 11609843"/>
              <a:gd name="connsiteY12" fmla="*/ 5343326 h 6074018"/>
              <a:gd name="connsiteX13" fmla="*/ 47387 w 11609843"/>
              <a:gd name="connsiteY13" fmla="*/ 3205933 h 6074018"/>
              <a:gd name="connsiteX14" fmla="*/ 33791 w 11609843"/>
              <a:gd name="connsiteY14" fmla="*/ 1065602 h 6074018"/>
              <a:gd name="connsiteX15" fmla="*/ 0 w 11609843"/>
              <a:gd name="connsiteY15"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10387601 w 11609843"/>
              <a:gd name="connsiteY8" fmla="*/ 6062798 h 6074018"/>
              <a:gd name="connsiteX9" fmla="*/ 7568082 w 11609843"/>
              <a:gd name="connsiteY9" fmla="*/ 6062628 h 6074018"/>
              <a:gd name="connsiteX10" fmla="*/ 137076 w 11609843"/>
              <a:gd name="connsiteY10" fmla="*/ 6055087 h 6074018"/>
              <a:gd name="connsiteX11" fmla="*/ 83401 w 11609843"/>
              <a:gd name="connsiteY11" fmla="*/ 5343326 h 6074018"/>
              <a:gd name="connsiteX12" fmla="*/ 47387 w 11609843"/>
              <a:gd name="connsiteY12" fmla="*/ 3205933 h 6074018"/>
              <a:gd name="connsiteX13" fmla="*/ 33791 w 11609843"/>
              <a:gd name="connsiteY13" fmla="*/ 1065602 h 6074018"/>
              <a:gd name="connsiteX14" fmla="*/ 0 w 11609843"/>
              <a:gd name="connsiteY14"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7568082 w 11609843"/>
              <a:gd name="connsiteY8" fmla="*/ 6062628 h 6074018"/>
              <a:gd name="connsiteX9" fmla="*/ 137076 w 11609843"/>
              <a:gd name="connsiteY9" fmla="*/ 6055087 h 6074018"/>
              <a:gd name="connsiteX10" fmla="*/ 83401 w 11609843"/>
              <a:gd name="connsiteY10" fmla="*/ 5343326 h 6074018"/>
              <a:gd name="connsiteX11" fmla="*/ 47387 w 11609843"/>
              <a:gd name="connsiteY11" fmla="*/ 3205933 h 6074018"/>
              <a:gd name="connsiteX12" fmla="*/ 33791 w 11609843"/>
              <a:gd name="connsiteY12" fmla="*/ 1065602 h 6074018"/>
              <a:gd name="connsiteX13" fmla="*/ 0 w 11609843"/>
              <a:gd name="connsiteY13" fmla="*/ 26168 h 6074018"/>
              <a:gd name="connsiteX0" fmla="*/ 0 w 11609843"/>
              <a:gd name="connsiteY0" fmla="*/ 26168 h 6074018"/>
              <a:gd name="connsiteX1" fmla="*/ 759878 w 11609843"/>
              <a:gd name="connsiteY1" fmla="*/ 7490 h 6074018"/>
              <a:gd name="connsiteX2" fmla="*/ 8811740 w 11609843"/>
              <a:gd name="connsiteY2" fmla="*/ 58150 h 6074018"/>
              <a:gd name="connsiteX3" fmla="*/ 10133387 w 11609843"/>
              <a:gd name="connsiteY3" fmla="*/ 58400 h 6074018"/>
              <a:gd name="connsiteX4" fmla="*/ 11522733 w 11609843"/>
              <a:gd name="connsiteY4" fmla="*/ 71807 h 6074018"/>
              <a:gd name="connsiteX5" fmla="*/ 11558343 w 11609843"/>
              <a:gd name="connsiteY5" fmla="*/ 2608923 h 6074018"/>
              <a:gd name="connsiteX6" fmla="*/ 11609369 w 11609843"/>
              <a:gd name="connsiteY6" fmla="*/ 5373939 h 6074018"/>
              <a:gd name="connsiteX7" fmla="*/ 11576881 w 11609843"/>
              <a:gd name="connsiteY7" fmla="*/ 6074018 h 6074018"/>
              <a:gd name="connsiteX8" fmla="*/ 7568082 w 11609843"/>
              <a:gd name="connsiteY8" fmla="*/ 6062628 h 6074018"/>
              <a:gd name="connsiteX9" fmla="*/ 137076 w 11609843"/>
              <a:gd name="connsiteY9" fmla="*/ 6055087 h 6074018"/>
              <a:gd name="connsiteX10" fmla="*/ 83401 w 11609843"/>
              <a:gd name="connsiteY10" fmla="*/ 5343326 h 6074018"/>
              <a:gd name="connsiteX11" fmla="*/ 47387 w 11609843"/>
              <a:gd name="connsiteY11" fmla="*/ 3205933 h 6074018"/>
              <a:gd name="connsiteX12" fmla="*/ 33791 w 11609843"/>
              <a:gd name="connsiteY12" fmla="*/ 1065602 h 6074018"/>
              <a:gd name="connsiteX13" fmla="*/ 0 w 11609843"/>
              <a:gd name="connsiteY13" fmla="*/ 26168 h 6074018"/>
              <a:gd name="connsiteX0" fmla="*/ 0 w 11880483"/>
              <a:gd name="connsiteY0" fmla="*/ 26168 h 6127279"/>
              <a:gd name="connsiteX1" fmla="*/ 759878 w 11880483"/>
              <a:gd name="connsiteY1" fmla="*/ 7490 h 6127279"/>
              <a:gd name="connsiteX2" fmla="*/ 8811740 w 11880483"/>
              <a:gd name="connsiteY2" fmla="*/ 58150 h 6127279"/>
              <a:gd name="connsiteX3" fmla="*/ 10133387 w 11880483"/>
              <a:gd name="connsiteY3" fmla="*/ 58400 h 6127279"/>
              <a:gd name="connsiteX4" fmla="*/ 11522733 w 11880483"/>
              <a:gd name="connsiteY4" fmla="*/ 71807 h 6127279"/>
              <a:gd name="connsiteX5" fmla="*/ 11558343 w 11880483"/>
              <a:gd name="connsiteY5" fmla="*/ 2608923 h 6127279"/>
              <a:gd name="connsiteX6" fmla="*/ 11609369 w 11880483"/>
              <a:gd name="connsiteY6" fmla="*/ 5373939 h 6127279"/>
              <a:gd name="connsiteX7" fmla="*/ 11576881 w 11880483"/>
              <a:gd name="connsiteY7" fmla="*/ 6074018 h 6127279"/>
              <a:gd name="connsiteX8" fmla="*/ 7593781 w 11880483"/>
              <a:gd name="connsiteY8" fmla="*/ 6075621 h 6127279"/>
              <a:gd name="connsiteX9" fmla="*/ 137076 w 11880483"/>
              <a:gd name="connsiteY9" fmla="*/ 6055087 h 6127279"/>
              <a:gd name="connsiteX10" fmla="*/ 83401 w 11880483"/>
              <a:gd name="connsiteY10" fmla="*/ 5343326 h 6127279"/>
              <a:gd name="connsiteX11" fmla="*/ 47387 w 11880483"/>
              <a:gd name="connsiteY11" fmla="*/ 3205933 h 6127279"/>
              <a:gd name="connsiteX12" fmla="*/ 33791 w 11880483"/>
              <a:gd name="connsiteY12" fmla="*/ 1065602 h 6127279"/>
              <a:gd name="connsiteX13" fmla="*/ 0 w 11880483"/>
              <a:gd name="connsiteY13" fmla="*/ 26168 h 6127279"/>
              <a:gd name="connsiteX0" fmla="*/ 0 w 11624538"/>
              <a:gd name="connsiteY0" fmla="*/ 26168 h 6194184"/>
              <a:gd name="connsiteX1" fmla="*/ 759878 w 11624538"/>
              <a:gd name="connsiteY1" fmla="*/ 7490 h 6194184"/>
              <a:gd name="connsiteX2" fmla="*/ 8811740 w 11624538"/>
              <a:gd name="connsiteY2" fmla="*/ 58150 h 6194184"/>
              <a:gd name="connsiteX3" fmla="*/ 10133387 w 11624538"/>
              <a:gd name="connsiteY3" fmla="*/ 58400 h 6194184"/>
              <a:gd name="connsiteX4" fmla="*/ 11522733 w 11624538"/>
              <a:gd name="connsiteY4" fmla="*/ 71807 h 6194184"/>
              <a:gd name="connsiteX5" fmla="*/ 11558343 w 11624538"/>
              <a:gd name="connsiteY5" fmla="*/ 2608923 h 6194184"/>
              <a:gd name="connsiteX6" fmla="*/ 11609369 w 11624538"/>
              <a:gd name="connsiteY6" fmla="*/ 5373939 h 6194184"/>
              <a:gd name="connsiteX7" fmla="*/ 11576881 w 11624538"/>
              <a:gd name="connsiteY7" fmla="*/ 6074018 h 6194184"/>
              <a:gd name="connsiteX8" fmla="*/ 7593781 w 11624538"/>
              <a:gd name="connsiteY8" fmla="*/ 6075621 h 6194184"/>
              <a:gd name="connsiteX9" fmla="*/ 137076 w 11624538"/>
              <a:gd name="connsiteY9" fmla="*/ 6055087 h 6194184"/>
              <a:gd name="connsiteX10" fmla="*/ 83401 w 11624538"/>
              <a:gd name="connsiteY10" fmla="*/ 5343326 h 6194184"/>
              <a:gd name="connsiteX11" fmla="*/ 47387 w 11624538"/>
              <a:gd name="connsiteY11" fmla="*/ 3205933 h 6194184"/>
              <a:gd name="connsiteX12" fmla="*/ 33791 w 11624538"/>
              <a:gd name="connsiteY12" fmla="*/ 1065602 h 6194184"/>
              <a:gd name="connsiteX13" fmla="*/ 0 w 11624538"/>
              <a:gd name="connsiteY13" fmla="*/ 26168 h 6194184"/>
              <a:gd name="connsiteX0" fmla="*/ 0 w 11627671"/>
              <a:gd name="connsiteY0" fmla="*/ 26168 h 6130678"/>
              <a:gd name="connsiteX1" fmla="*/ 759878 w 11627671"/>
              <a:gd name="connsiteY1" fmla="*/ 7490 h 6130678"/>
              <a:gd name="connsiteX2" fmla="*/ 8811740 w 11627671"/>
              <a:gd name="connsiteY2" fmla="*/ 58150 h 6130678"/>
              <a:gd name="connsiteX3" fmla="*/ 10133387 w 11627671"/>
              <a:gd name="connsiteY3" fmla="*/ 58400 h 6130678"/>
              <a:gd name="connsiteX4" fmla="*/ 11522733 w 11627671"/>
              <a:gd name="connsiteY4" fmla="*/ 71807 h 6130678"/>
              <a:gd name="connsiteX5" fmla="*/ 11558343 w 11627671"/>
              <a:gd name="connsiteY5" fmla="*/ 2608923 h 6130678"/>
              <a:gd name="connsiteX6" fmla="*/ 11609369 w 11627671"/>
              <a:gd name="connsiteY6" fmla="*/ 5373939 h 6130678"/>
              <a:gd name="connsiteX7" fmla="*/ 11576881 w 11627671"/>
              <a:gd name="connsiteY7" fmla="*/ 6074018 h 6130678"/>
              <a:gd name="connsiteX8" fmla="*/ 7593781 w 11627671"/>
              <a:gd name="connsiteY8" fmla="*/ 6075621 h 6130678"/>
              <a:gd name="connsiteX9" fmla="*/ 137076 w 11627671"/>
              <a:gd name="connsiteY9" fmla="*/ 6055087 h 6130678"/>
              <a:gd name="connsiteX10" fmla="*/ 83401 w 11627671"/>
              <a:gd name="connsiteY10" fmla="*/ 5343326 h 6130678"/>
              <a:gd name="connsiteX11" fmla="*/ 47387 w 11627671"/>
              <a:gd name="connsiteY11" fmla="*/ 3205933 h 6130678"/>
              <a:gd name="connsiteX12" fmla="*/ 33791 w 11627671"/>
              <a:gd name="connsiteY12" fmla="*/ 1065602 h 6130678"/>
              <a:gd name="connsiteX13" fmla="*/ 0 w 11627671"/>
              <a:gd name="connsiteY13" fmla="*/ 26168 h 6130678"/>
              <a:gd name="connsiteX0" fmla="*/ 0 w 11627845"/>
              <a:gd name="connsiteY0" fmla="*/ 26168 h 6113366"/>
              <a:gd name="connsiteX1" fmla="*/ 759878 w 11627845"/>
              <a:gd name="connsiteY1" fmla="*/ 7490 h 6113366"/>
              <a:gd name="connsiteX2" fmla="*/ 8811740 w 11627845"/>
              <a:gd name="connsiteY2" fmla="*/ 58150 h 6113366"/>
              <a:gd name="connsiteX3" fmla="*/ 10133387 w 11627845"/>
              <a:gd name="connsiteY3" fmla="*/ 58400 h 6113366"/>
              <a:gd name="connsiteX4" fmla="*/ 11522733 w 11627845"/>
              <a:gd name="connsiteY4" fmla="*/ 71807 h 6113366"/>
              <a:gd name="connsiteX5" fmla="*/ 11558343 w 11627845"/>
              <a:gd name="connsiteY5" fmla="*/ 2608923 h 6113366"/>
              <a:gd name="connsiteX6" fmla="*/ 11609369 w 11627845"/>
              <a:gd name="connsiteY6" fmla="*/ 5373939 h 6113366"/>
              <a:gd name="connsiteX7" fmla="*/ 11576881 w 11627845"/>
              <a:gd name="connsiteY7" fmla="*/ 6074018 h 6113366"/>
              <a:gd name="connsiteX8" fmla="*/ 7593781 w 11627845"/>
              <a:gd name="connsiteY8" fmla="*/ 6075621 h 6113366"/>
              <a:gd name="connsiteX9" fmla="*/ 137076 w 11627845"/>
              <a:gd name="connsiteY9" fmla="*/ 6055087 h 6113366"/>
              <a:gd name="connsiteX10" fmla="*/ 83401 w 11627845"/>
              <a:gd name="connsiteY10" fmla="*/ 5343326 h 6113366"/>
              <a:gd name="connsiteX11" fmla="*/ 47387 w 11627845"/>
              <a:gd name="connsiteY11" fmla="*/ 3205933 h 6113366"/>
              <a:gd name="connsiteX12" fmla="*/ 33791 w 11627845"/>
              <a:gd name="connsiteY12" fmla="*/ 1065602 h 6113366"/>
              <a:gd name="connsiteX13" fmla="*/ 0 w 11627845"/>
              <a:gd name="connsiteY13" fmla="*/ 26168 h 6113366"/>
              <a:gd name="connsiteX0" fmla="*/ 0 w 11889045"/>
              <a:gd name="connsiteY0" fmla="*/ 26168 h 6137214"/>
              <a:gd name="connsiteX1" fmla="*/ 759878 w 11889045"/>
              <a:gd name="connsiteY1" fmla="*/ 7490 h 6137214"/>
              <a:gd name="connsiteX2" fmla="*/ 8811740 w 11889045"/>
              <a:gd name="connsiteY2" fmla="*/ 58150 h 6137214"/>
              <a:gd name="connsiteX3" fmla="*/ 10133387 w 11889045"/>
              <a:gd name="connsiteY3" fmla="*/ 58400 h 6137214"/>
              <a:gd name="connsiteX4" fmla="*/ 11522733 w 11889045"/>
              <a:gd name="connsiteY4" fmla="*/ 71807 h 6137214"/>
              <a:gd name="connsiteX5" fmla="*/ 11558343 w 11889045"/>
              <a:gd name="connsiteY5" fmla="*/ 2608923 h 6137214"/>
              <a:gd name="connsiteX6" fmla="*/ 11609369 w 11889045"/>
              <a:gd name="connsiteY6" fmla="*/ 5373939 h 6137214"/>
              <a:gd name="connsiteX7" fmla="*/ 11576881 w 11889045"/>
              <a:gd name="connsiteY7" fmla="*/ 6074018 h 6137214"/>
              <a:gd name="connsiteX8" fmla="*/ 7478133 w 11889045"/>
              <a:gd name="connsiteY8" fmla="*/ 6101606 h 6137214"/>
              <a:gd name="connsiteX9" fmla="*/ 137076 w 11889045"/>
              <a:gd name="connsiteY9" fmla="*/ 6055087 h 6137214"/>
              <a:gd name="connsiteX10" fmla="*/ 83401 w 11889045"/>
              <a:gd name="connsiteY10" fmla="*/ 5343326 h 6137214"/>
              <a:gd name="connsiteX11" fmla="*/ 47387 w 11889045"/>
              <a:gd name="connsiteY11" fmla="*/ 3205933 h 6137214"/>
              <a:gd name="connsiteX12" fmla="*/ 33791 w 11889045"/>
              <a:gd name="connsiteY12" fmla="*/ 1065602 h 6137214"/>
              <a:gd name="connsiteX13" fmla="*/ 0 w 11889045"/>
              <a:gd name="connsiteY13" fmla="*/ 26168 h 6137214"/>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47387 w 11627298"/>
              <a:gd name="connsiteY11" fmla="*/ 3205933 h 6103277"/>
              <a:gd name="connsiteX12" fmla="*/ 33791 w 11627298"/>
              <a:gd name="connsiteY12" fmla="*/ 1065602 h 6103277"/>
              <a:gd name="connsiteX13" fmla="*/ 0 w 11627298"/>
              <a:gd name="connsiteY13"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33791 w 11627298"/>
              <a:gd name="connsiteY11" fmla="*/ 1065602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58150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 name="connsiteX0" fmla="*/ 0 w 11627298"/>
              <a:gd name="connsiteY0" fmla="*/ 26168 h 6103277"/>
              <a:gd name="connsiteX1" fmla="*/ 759878 w 11627298"/>
              <a:gd name="connsiteY1" fmla="*/ 7490 h 6103277"/>
              <a:gd name="connsiteX2" fmla="*/ 8811740 w 11627298"/>
              <a:gd name="connsiteY2" fmla="*/ 32165 h 6103277"/>
              <a:gd name="connsiteX3" fmla="*/ 10133387 w 11627298"/>
              <a:gd name="connsiteY3" fmla="*/ 58400 h 6103277"/>
              <a:gd name="connsiteX4" fmla="*/ 11522733 w 11627298"/>
              <a:gd name="connsiteY4" fmla="*/ 71807 h 6103277"/>
              <a:gd name="connsiteX5" fmla="*/ 11558343 w 11627298"/>
              <a:gd name="connsiteY5" fmla="*/ 2608923 h 6103277"/>
              <a:gd name="connsiteX6" fmla="*/ 11609369 w 11627298"/>
              <a:gd name="connsiteY6" fmla="*/ 5373939 h 6103277"/>
              <a:gd name="connsiteX7" fmla="*/ 11576881 w 11627298"/>
              <a:gd name="connsiteY7" fmla="*/ 6074018 h 6103277"/>
              <a:gd name="connsiteX8" fmla="*/ 7478133 w 11627298"/>
              <a:gd name="connsiteY8" fmla="*/ 6101606 h 6103277"/>
              <a:gd name="connsiteX9" fmla="*/ 137076 w 11627298"/>
              <a:gd name="connsiteY9" fmla="*/ 6055087 h 6103277"/>
              <a:gd name="connsiteX10" fmla="*/ 83401 w 11627298"/>
              <a:gd name="connsiteY10" fmla="*/ 5343326 h 6103277"/>
              <a:gd name="connsiteX11" fmla="*/ 8091 w 11627298"/>
              <a:gd name="connsiteY11" fmla="*/ 1130565 h 6103277"/>
              <a:gd name="connsiteX12" fmla="*/ 0 w 11627298"/>
              <a:gd name="connsiteY12" fmla="*/ 26168 h 610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27298" h="6103277">
                <a:moveTo>
                  <a:pt x="0" y="26168"/>
                </a:moveTo>
                <a:cubicBezTo>
                  <a:pt x="115344" y="-14971"/>
                  <a:pt x="509898" y="3750"/>
                  <a:pt x="759878" y="7490"/>
                </a:cubicBezTo>
                <a:lnTo>
                  <a:pt x="8811740" y="32165"/>
                </a:lnTo>
                <a:lnTo>
                  <a:pt x="10133387" y="58400"/>
                </a:lnTo>
                <a:lnTo>
                  <a:pt x="11522733" y="71807"/>
                </a:lnTo>
                <a:cubicBezTo>
                  <a:pt x="11582162" y="374233"/>
                  <a:pt x="11582580" y="1597344"/>
                  <a:pt x="11558343" y="2608923"/>
                </a:cubicBezTo>
                <a:cubicBezTo>
                  <a:pt x="11557823" y="3490742"/>
                  <a:pt x="11615629" y="4798293"/>
                  <a:pt x="11609369" y="5373939"/>
                </a:cubicBezTo>
                <a:cubicBezTo>
                  <a:pt x="11598540" y="5607299"/>
                  <a:pt x="11674330" y="6069673"/>
                  <a:pt x="11576881" y="6074018"/>
                </a:cubicBezTo>
                <a:cubicBezTo>
                  <a:pt x="10878437" y="6105160"/>
                  <a:pt x="8814399" y="6105403"/>
                  <a:pt x="7478133" y="6101606"/>
                </a:cubicBezTo>
                <a:lnTo>
                  <a:pt x="137076" y="6055087"/>
                </a:lnTo>
                <a:cubicBezTo>
                  <a:pt x="63429" y="6063027"/>
                  <a:pt x="104898" y="6164080"/>
                  <a:pt x="83401" y="5343326"/>
                </a:cubicBezTo>
                <a:cubicBezTo>
                  <a:pt x="61904" y="4522572"/>
                  <a:pt x="21991" y="2016758"/>
                  <a:pt x="8091" y="1130565"/>
                </a:cubicBezTo>
                <a:lnTo>
                  <a:pt x="0" y="26168"/>
                </a:ln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E8D4B75-64C1-1214-36C0-593599F3CDC7}"/>
              </a:ext>
            </a:extLst>
          </p:cNvPr>
          <p:cNvSpPr txBox="1"/>
          <p:nvPr/>
        </p:nvSpPr>
        <p:spPr>
          <a:xfrm>
            <a:off x="471340" y="6410227"/>
            <a:ext cx="1630837" cy="369332"/>
          </a:xfrm>
          <a:prstGeom prst="rect">
            <a:avLst/>
          </a:prstGeom>
          <a:noFill/>
        </p:spPr>
        <p:txBody>
          <a:bodyPr wrap="square" rtlCol="0">
            <a:spAutoFit/>
          </a:bodyPr>
          <a:lstStyle/>
          <a:p>
            <a:r>
              <a:rPr lang="en-GB" dirty="0"/>
              <a:t>(Kelly, 2022)</a:t>
            </a:r>
          </a:p>
        </p:txBody>
      </p:sp>
    </p:spTree>
    <p:extLst>
      <p:ext uri="{BB962C8B-B14F-4D97-AF65-F5344CB8AC3E}">
        <p14:creationId xmlns:p14="http://schemas.microsoft.com/office/powerpoint/2010/main" val="829497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199" name="Freeform: Shape 819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201" name="Freeform: Shape 820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8203" name="Rectangle 8202">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A77C8-6859-40C8-9E17-BBB83426D412}"/>
              </a:ext>
            </a:extLst>
          </p:cNvPr>
          <p:cNvSpPr>
            <a:spLocks noGrp="1"/>
          </p:cNvSpPr>
          <p:nvPr>
            <p:ph type="title"/>
          </p:nvPr>
        </p:nvSpPr>
        <p:spPr>
          <a:xfrm>
            <a:off x="940904" y="1017768"/>
            <a:ext cx="3363687" cy="3069202"/>
          </a:xfrm>
        </p:spPr>
        <p:txBody>
          <a:bodyPr vert="horz" lIns="91440" tIns="45720" rIns="91440" bIns="45720" rtlCol="0" anchor="b">
            <a:normAutofit/>
          </a:bodyPr>
          <a:lstStyle/>
          <a:p>
            <a:r>
              <a:rPr lang="en-US"/>
              <a:t>Let’s play the generation game!</a:t>
            </a:r>
          </a:p>
        </p:txBody>
      </p:sp>
      <p:sp>
        <p:nvSpPr>
          <p:cNvPr id="8205" name="Freeform: Shape 8204">
            <a:extLst>
              <a:ext uri="{FF2B5EF4-FFF2-40B4-BE49-F238E27FC236}">
                <a16:creationId xmlns:a16="http://schemas.microsoft.com/office/drawing/2014/main" id="{E8407E26-87C7-42DE-8E90-7BD332BB1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526493" y="-27388"/>
            <a:ext cx="5371548" cy="6758610"/>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8207" name="Freeform: Shape 8206">
            <a:extLst>
              <a:ext uri="{FF2B5EF4-FFF2-40B4-BE49-F238E27FC236}">
                <a16:creationId xmlns:a16="http://schemas.microsoft.com/office/drawing/2014/main" id="{1ED55459-2CBB-4DB7-B9D3-F43A3444A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574057" y="-57427"/>
            <a:ext cx="5371548" cy="67586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8194" name="Picture 2" descr="Bruce Forsyth's Generation Game (7.09.1990) Return of Bruce Forsyth -  YouTube">
            <a:extLst>
              <a:ext uri="{FF2B5EF4-FFF2-40B4-BE49-F238E27FC236}">
                <a16:creationId xmlns:a16="http://schemas.microsoft.com/office/drawing/2014/main" id="{EF2AF13E-F032-7B57-4937-055E8C8B04F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90128" y="1688734"/>
            <a:ext cx="5860183" cy="3281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058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2C972B-F57A-F168-CEB0-2B8122F19553}"/>
              </a:ext>
            </a:extLst>
          </p:cNvPr>
          <p:cNvSpPr txBox="1"/>
          <p:nvPr/>
        </p:nvSpPr>
        <p:spPr>
          <a:xfrm>
            <a:off x="1282102" y="631813"/>
            <a:ext cx="9076888" cy="5262979"/>
          </a:xfrm>
          <a:prstGeom prst="rect">
            <a:avLst/>
          </a:prstGeom>
          <a:noFill/>
        </p:spPr>
        <p:txBody>
          <a:bodyPr wrap="square">
            <a:spAutoFit/>
          </a:bodyPr>
          <a:lstStyle/>
          <a:p>
            <a:r>
              <a:rPr lang="en-GB" sz="2800" i="0" dirty="0">
                <a:solidFill>
                  <a:srgbClr val="212529"/>
                </a:solidFill>
                <a:effectLst/>
                <a:latin typeface="Roboto" panose="02000000000000000000" pitchFamily="2" charset="0"/>
              </a:rPr>
              <a:t>There are currently </a:t>
            </a:r>
            <a:r>
              <a:rPr lang="en-GB" sz="2800" i="0" u="sng" dirty="0">
                <a:solidFill>
                  <a:srgbClr val="212529"/>
                </a:solidFill>
                <a:effectLst/>
                <a:latin typeface="Roboto" panose="02000000000000000000" pitchFamily="2" charset="0"/>
              </a:rPr>
              <a:t>five generations </a:t>
            </a:r>
            <a:r>
              <a:rPr lang="en-GB" sz="2800" i="0" dirty="0">
                <a:solidFill>
                  <a:srgbClr val="212529"/>
                </a:solidFill>
                <a:effectLst/>
                <a:latin typeface="Roboto" panose="02000000000000000000" pitchFamily="2" charset="0"/>
              </a:rPr>
              <a:t>in the workplace.</a:t>
            </a:r>
          </a:p>
          <a:p>
            <a:endParaRPr lang="en-GB" sz="2800" dirty="0">
              <a:solidFill>
                <a:srgbClr val="212529"/>
              </a:solidFill>
              <a:latin typeface="Roboto" panose="02000000000000000000" pitchFamily="2" charset="0"/>
            </a:endParaRPr>
          </a:p>
          <a:p>
            <a:r>
              <a:rPr lang="en-GB" sz="2800" i="0" dirty="0">
                <a:solidFill>
                  <a:srgbClr val="212529"/>
                </a:solidFill>
                <a:effectLst/>
                <a:latin typeface="Roboto" panose="02000000000000000000" pitchFamily="2" charset="0"/>
              </a:rPr>
              <a:t> Each generation was shaped by different events, and their experience informs their attitudes, values, beliefs and preferences.</a:t>
            </a:r>
          </a:p>
          <a:p>
            <a:endParaRPr lang="en-GB" sz="2800" dirty="0">
              <a:solidFill>
                <a:srgbClr val="212529"/>
              </a:solidFill>
              <a:latin typeface="Roboto" panose="02000000000000000000" pitchFamily="2" charset="0"/>
            </a:endParaRPr>
          </a:p>
          <a:p>
            <a:r>
              <a:rPr lang="en-GB" sz="2800" i="0" dirty="0">
                <a:solidFill>
                  <a:srgbClr val="212529"/>
                </a:solidFill>
                <a:effectLst/>
                <a:latin typeface="Roboto" panose="02000000000000000000" pitchFamily="2" charset="0"/>
              </a:rPr>
              <a:t> This can create challenges within an organization, especially when it comes to talent development.</a:t>
            </a:r>
          </a:p>
          <a:p>
            <a:endParaRPr lang="en-GB" sz="2800" dirty="0">
              <a:solidFill>
                <a:srgbClr val="212529"/>
              </a:solidFill>
              <a:latin typeface="Roboto" panose="02000000000000000000" pitchFamily="2" charset="0"/>
            </a:endParaRPr>
          </a:p>
          <a:p>
            <a:r>
              <a:rPr lang="en-GB" sz="2800" i="0" dirty="0">
                <a:solidFill>
                  <a:srgbClr val="212529"/>
                </a:solidFill>
                <a:effectLst/>
                <a:latin typeface="Roboto" panose="02000000000000000000" pitchFamily="2" charset="0"/>
              </a:rPr>
              <a:t> With five generations all working together, a one-size-fits-all approach for leadership and talent development is insufficient. </a:t>
            </a:r>
            <a:endParaRPr lang="en-GB" sz="2800" dirty="0"/>
          </a:p>
        </p:txBody>
      </p:sp>
    </p:spTree>
    <p:extLst>
      <p:ext uri="{BB962C8B-B14F-4D97-AF65-F5344CB8AC3E}">
        <p14:creationId xmlns:p14="http://schemas.microsoft.com/office/powerpoint/2010/main" val="3430557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932D8-A6B3-4665-D501-6FBB8C535C6B}"/>
              </a:ext>
            </a:extLst>
          </p:cNvPr>
          <p:cNvSpPr>
            <a:spLocks noGrp="1"/>
          </p:cNvSpPr>
          <p:nvPr>
            <p:ph type="title"/>
          </p:nvPr>
        </p:nvSpPr>
        <p:spPr>
          <a:xfrm>
            <a:off x="7464614" y="1783959"/>
            <a:ext cx="4087306" cy="2889114"/>
          </a:xfrm>
        </p:spPr>
        <p:txBody>
          <a:bodyPr vert="horz" lIns="91440" tIns="45720" rIns="91440" bIns="45720" rtlCol="0" anchor="b">
            <a:normAutofit fontScale="90000"/>
          </a:bodyPr>
          <a:lstStyle/>
          <a:p>
            <a:r>
              <a:rPr lang="en-US" sz="4200" dirty="0"/>
              <a:t>How to embrace Multigenerational workforces as a Leader effectively </a:t>
            </a:r>
            <a:r>
              <a:rPr lang="en-US" sz="1400" dirty="0"/>
              <a:t>(Harvard Business Publishing, 2020)</a:t>
            </a:r>
            <a:r>
              <a:rPr lang="en-US" sz="4200" dirty="0"/>
              <a:t> </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C760CF74-ABD7-0E06-EE93-83585D4329B1}"/>
              </a:ext>
            </a:extLst>
          </p:cNvPr>
          <p:cNvPicPr>
            <a:picLocks noChangeAspect="1"/>
          </p:cNvPicPr>
          <p:nvPr/>
        </p:nvPicPr>
        <p:blipFill rotWithShape="1">
          <a:blip r:embed="rId2"/>
          <a:srcRect l="17612" r="13977"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42382988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E388E0-4FE7-3BE0-FB7D-469BC68FEFEC}"/>
              </a:ext>
            </a:extLst>
          </p:cNvPr>
          <p:cNvSpPr txBox="1"/>
          <p:nvPr/>
        </p:nvSpPr>
        <p:spPr>
          <a:xfrm>
            <a:off x="1020724" y="1676444"/>
            <a:ext cx="7862299" cy="2862322"/>
          </a:xfrm>
          <a:prstGeom prst="rect">
            <a:avLst/>
          </a:prstGeom>
          <a:noFill/>
        </p:spPr>
        <p:txBody>
          <a:bodyPr wrap="square">
            <a:spAutoFit/>
          </a:bodyPr>
          <a:lstStyle/>
          <a:p>
            <a:r>
              <a:rPr lang="en-GB" b="1" dirty="0"/>
              <a:t>• </a:t>
            </a:r>
            <a:r>
              <a:rPr lang="en-GB" sz="3000" b="1" dirty="0"/>
              <a:t>Don’t put people in a box and label based on year they were born.</a:t>
            </a:r>
          </a:p>
          <a:p>
            <a:r>
              <a:rPr lang="en-GB" sz="3000" b="1" dirty="0"/>
              <a:t> • Individuals want to feel respected and able to be their authentic selves in the workplace.</a:t>
            </a:r>
          </a:p>
          <a:p>
            <a:r>
              <a:rPr lang="en-GB" sz="3000" b="1" dirty="0"/>
              <a:t> • Leaders have the power to foster an inclusive company culture by cultivating awareness of their own biases, acting with authenticity, and accepting accountability for building workplaces where everyone feels valued and safe</a:t>
            </a:r>
          </a:p>
        </p:txBody>
      </p:sp>
      <p:sp>
        <p:nvSpPr>
          <p:cNvPr id="4" name="Title 3">
            <a:extLst>
              <a:ext uri="{FF2B5EF4-FFF2-40B4-BE49-F238E27FC236}">
                <a16:creationId xmlns:a16="http://schemas.microsoft.com/office/drawing/2014/main" id="{1C84285D-143A-2294-A422-7969B8A28292}"/>
              </a:ext>
            </a:extLst>
          </p:cNvPr>
          <p:cNvSpPr>
            <a:spLocks noGrp="1"/>
          </p:cNvSpPr>
          <p:nvPr>
            <p:ph type="title"/>
          </p:nvPr>
        </p:nvSpPr>
        <p:spPr/>
        <p:txBody>
          <a:bodyPr/>
          <a:lstStyle/>
          <a:p>
            <a:r>
              <a:rPr lang="en-GB" dirty="0"/>
              <a:t>1. Avoid generational stereotypes and assumptions</a:t>
            </a:r>
          </a:p>
        </p:txBody>
      </p:sp>
      <p:pic>
        <p:nvPicPr>
          <p:cNvPr id="10244" name="Picture 4" descr="7 Things You Absolutely Must Do If You Want To Be Respected">
            <a:extLst>
              <a:ext uri="{FF2B5EF4-FFF2-40B4-BE49-F238E27FC236}">
                <a16:creationId xmlns:a16="http://schemas.microsoft.com/office/drawing/2014/main" id="{2A879BB8-3B48-6BA1-1D12-DC4F3FB1B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8053" y="4242870"/>
            <a:ext cx="262890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39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BE863-8958-01F0-810C-7A6C2EA63CBC}"/>
              </a:ext>
            </a:extLst>
          </p:cNvPr>
          <p:cNvSpPr>
            <a:spLocks noGrp="1"/>
          </p:cNvSpPr>
          <p:nvPr>
            <p:ph type="title"/>
          </p:nvPr>
        </p:nvSpPr>
        <p:spPr/>
        <p:txBody>
          <a:bodyPr>
            <a:normAutofit fontScale="90000"/>
          </a:bodyPr>
          <a:lstStyle/>
          <a:p>
            <a:r>
              <a:rPr lang="en-GB" dirty="0"/>
              <a:t>2. Recognise all employees as individuals who have unique, valuable skill sets.</a:t>
            </a:r>
          </a:p>
        </p:txBody>
      </p:sp>
      <p:sp>
        <p:nvSpPr>
          <p:cNvPr id="5" name="TextBox 4">
            <a:extLst>
              <a:ext uri="{FF2B5EF4-FFF2-40B4-BE49-F238E27FC236}">
                <a16:creationId xmlns:a16="http://schemas.microsoft.com/office/drawing/2014/main" id="{8FFF8B45-1050-622C-F15F-7F34BCA09265}"/>
              </a:ext>
            </a:extLst>
          </p:cNvPr>
          <p:cNvSpPr txBox="1"/>
          <p:nvPr/>
        </p:nvSpPr>
        <p:spPr>
          <a:xfrm>
            <a:off x="1573285" y="2194406"/>
            <a:ext cx="6097712" cy="3046988"/>
          </a:xfrm>
          <a:prstGeom prst="rect">
            <a:avLst/>
          </a:prstGeom>
          <a:noFill/>
        </p:spPr>
        <p:txBody>
          <a:bodyPr wrap="square">
            <a:spAutoFit/>
          </a:bodyPr>
          <a:lstStyle/>
          <a:p>
            <a:r>
              <a:rPr lang="en-GB" sz="3200" dirty="0"/>
              <a:t>“When we choose to bring our unique selves to the table, the parts of ourselves that are actually different from other people, then diversity can create an unbeatable advantage by expanding the amount of information the team can access.” —Frances Frei, Unleashed: The Unapologetic Leader’s Guide to Empowering Everyone Around You </a:t>
            </a:r>
          </a:p>
        </p:txBody>
      </p:sp>
      <p:pic>
        <p:nvPicPr>
          <p:cNvPr id="11266" name="Picture 2" descr="70 I Am Unique Quotes To Inspire You To Be Yourself">
            <a:extLst>
              <a:ext uri="{FF2B5EF4-FFF2-40B4-BE49-F238E27FC236}">
                <a16:creationId xmlns:a16="http://schemas.microsoft.com/office/drawing/2014/main" id="{030E9E62-FB93-F4ED-ABCE-2412C4D9D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7955" y="2194406"/>
            <a:ext cx="2975708" cy="2975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507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C330-750A-3608-00B4-F8404BBB13C9}"/>
              </a:ext>
            </a:extLst>
          </p:cNvPr>
          <p:cNvSpPr>
            <a:spLocks noGrp="1"/>
          </p:cNvSpPr>
          <p:nvPr>
            <p:ph type="title"/>
          </p:nvPr>
        </p:nvSpPr>
        <p:spPr/>
        <p:txBody>
          <a:bodyPr>
            <a:normAutofit fontScale="90000"/>
          </a:bodyPr>
          <a:lstStyle/>
          <a:p>
            <a:r>
              <a:rPr lang="en-GB" dirty="0"/>
              <a:t>3. Create a plan to promote multigenerational knowledge sharing across teams and workplaces.</a:t>
            </a:r>
          </a:p>
        </p:txBody>
      </p:sp>
      <p:sp>
        <p:nvSpPr>
          <p:cNvPr id="5" name="TextBox 4">
            <a:extLst>
              <a:ext uri="{FF2B5EF4-FFF2-40B4-BE49-F238E27FC236}">
                <a16:creationId xmlns:a16="http://schemas.microsoft.com/office/drawing/2014/main" id="{FC8A60A4-C644-A2BC-0A00-4AF1970413A8}"/>
              </a:ext>
            </a:extLst>
          </p:cNvPr>
          <p:cNvSpPr txBox="1"/>
          <p:nvPr/>
        </p:nvSpPr>
        <p:spPr>
          <a:xfrm>
            <a:off x="911832" y="2297131"/>
            <a:ext cx="6097712" cy="2400657"/>
          </a:xfrm>
          <a:prstGeom prst="rect">
            <a:avLst/>
          </a:prstGeom>
          <a:noFill/>
        </p:spPr>
        <p:txBody>
          <a:bodyPr wrap="square">
            <a:spAutoFit/>
          </a:bodyPr>
          <a:lstStyle/>
          <a:p>
            <a:r>
              <a:rPr lang="en-GB" sz="3000" dirty="0"/>
              <a:t>• Comprehensive mentorship and reverse-mentorship programs</a:t>
            </a:r>
          </a:p>
          <a:p>
            <a:r>
              <a:rPr lang="en-GB" sz="3000" dirty="0"/>
              <a:t> • Enterprise technology platforms</a:t>
            </a:r>
          </a:p>
          <a:p>
            <a:r>
              <a:rPr lang="en-GB" sz="3000" dirty="0"/>
              <a:t>• TikTok and YouTube</a:t>
            </a:r>
          </a:p>
          <a:p>
            <a:r>
              <a:rPr lang="en-GB" sz="3000" dirty="0"/>
              <a:t> • Prompt employees to share and broadcast expertise via short videos </a:t>
            </a:r>
          </a:p>
        </p:txBody>
      </p:sp>
      <p:pic>
        <p:nvPicPr>
          <p:cNvPr id="12290" name="Picture 2" descr="My conflicted relationship to “expertise” – How Matters">
            <a:extLst>
              <a:ext uri="{FF2B5EF4-FFF2-40B4-BE49-F238E27FC236}">
                <a16:creationId xmlns:a16="http://schemas.microsoft.com/office/drawing/2014/main" id="{F21CD343-3A47-B1EC-1666-8E42E28EB8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661" y="2735459"/>
            <a:ext cx="299085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699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272DB-2995-72E1-4402-110C96CBC756}"/>
              </a:ext>
            </a:extLst>
          </p:cNvPr>
          <p:cNvSpPr>
            <a:spLocks noGrp="1"/>
          </p:cNvSpPr>
          <p:nvPr>
            <p:ph type="title"/>
          </p:nvPr>
        </p:nvSpPr>
        <p:spPr>
          <a:xfrm>
            <a:off x="1593691" y="644509"/>
            <a:ext cx="9165772" cy="2963271"/>
          </a:xfrm>
        </p:spPr>
        <p:txBody>
          <a:bodyPr/>
          <a:lstStyle/>
          <a:p>
            <a:r>
              <a:rPr lang="en-GB" dirty="0"/>
              <a:t>Over to you!</a:t>
            </a:r>
            <a:br>
              <a:rPr lang="en-GB" dirty="0"/>
            </a:br>
            <a:endParaRPr lang="en-GB" dirty="0"/>
          </a:p>
        </p:txBody>
      </p:sp>
      <p:sp>
        <p:nvSpPr>
          <p:cNvPr id="3" name="Text Placeholder 2">
            <a:extLst>
              <a:ext uri="{FF2B5EF4-FFF2-40B4-BE49-F238E27FC236}">
                <a16:creationId xmlns:a16="http://schemas.microsoft.com/office/drawing/2014/main" id="{FAC1F4A0-7C32-BCE6-BAD7-9A735CCE53BA}"/>
              </a:ext>
            </a:extLst>
          </p:cNvPr>
          <p:cNvSpPr>
            <a:spLocks noGrp="1"/>
          </p:cNvSpPr>
          <p:nvPr>
            <p:ph type="body" idx="1"/>
          </p:nvPr>
        </p:nvSpPr>
        <p:spPr>
          <a:xfrm>
            <a:off x="1513114" y="2837469"/>
            <a:ext cx="9165772" cy="3280528"/>
          </a:xfrm>
        </p:spPr>
        <p:txBody>
          <a:bodyPr>
            <a:normAutofit/>
          </a:bodyPr>
          <a:lstStyle/>
          <a:p>
            <a:r>
              <a:rPr lang="en-GB" sz="3900" dirty="0"/>
              <a:t>In your group, discuss, research robotics as a leadership and development issue. Prepare to discuss this to the rest of the class</a:t>
            </a:r>
          </a:p>
          <a:p>
            <a:r>
              <a:rPr lang="en-GB" sz="3900" dirty="0"/>
              <a:t>Use the Flipchart paper etc to help you</a:t>
            </a:r>
          </a:p>
          <a:p>
            <a:endParaRPr lang="en-GB" dirty="0"/>
          </a:p>
          <a:p>
            <a:endParaRPr lang="en-GB" dirty="0"/>
          </a:p>
        </p:txBody>
      </p:sp>
    </p:spTree>
    <p:extLst>
      <p:ext uri="{BB962C8B-B14F-4D97-AF65-F5344CB8AC3E}">
        <p14:creationId xmlns:p14="http://schemas.microsoft.com/office/powerpoint/2010/main" val="1788391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2" name="Rectangle 11">
            <a:extLst>
              <a:ext uri="{FF2B5EF4-FFF2-40B4-BE49-F238E27FC236}">
                <a16:creationId xmlns:a16="http://schemas.microsoft.com/office/drawing/2014/main" id="{0B0C63E3-982C-4BBD-8447-8261AE06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bot operating a machine">
            <a:extLst>
              <a:ext uri="{FF2B5EF4-FFF2-40B4-BE49-F238E27FC236}">
                <a16:creationId xmlns:a16="http://schemas.microsoft.com/office/drawing/2014/main" id="{48BB20DE-ED1D-4D88-EF74-C02BBDA43FD7}"/>
              </a:ext>
            </a:extLst>
          </p:cNvPr>
          <p:cNvPicPr>
            <a:picLocks noChangeAspect="1"/>
          </p:cNvPicPr>
          <p:nvPr/>
        </p:nvPicPr>
        <p:blipFill rotWithShape="1">
          <a:blip r:embed="rId2"/>
          <a:srcRect t="3596" b="23114"/>
          <a:stretch/>
        </p:blipFill>
        <p:spPr>
          <a:xfrm>
            <a:off x="20" y="10"/>
            <a:ext cx="12191981" cy="6857990"/>
          </a:xfrm>
          <a:prstGeom prst="rect">
            <a:avLst/>
          </a:prstGeom>
        </p:spPr>
      </p:pic>
      <p:sp>
        <p:nvSpPr>
          <p:cNvPr id="14" name="Freeform: Shape 13">
            <a:extLst>
              <a:ext uri="{FF2B5EF4-FFF2-40B4-BE49-F238E27FC236}">
                <a16:creationId xmlns:a16="http://schemas.microsoft.com/office/drawing/2014/main" id="{D1E7105B-33FE-49A2-B3D1-C73B1FE15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20131" y="3988417"/>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BCE89E7-427E-40B5-97E7-9A460CA6E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76185" y="4020995"/>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12F156-C150-FA98-A8AD-89605DBDE10F}"/>
              </a:ext>
            </a:extLst>
          </p:cNvPr>
          <p:cNvSpPr>
            <a:spLocks noGrp="1"/>
          </p:cNvSpPr>
          <p:nvPr>
            <p:ph type="title"/>
          </p:nvPr>
        </p:nvSpPr>
        <p:spPr>
          <a:xfrm>
            <a:off x="6022181" y="4236656"/>
            <a:ext cx="5229226" cy="1099801"/>
          </a:xfrm>
        </p:spPr>
        <p:txBody>
          <a:bodyPr vert="horz" lIns="91440" tIns="45720" rIns="91440" bIns="45720" rtlCol="0" anchor="b">
            <a:normAutofit/>
          </a:bodyPr>
          <a:lstStyle/>
          <a:p>
            <a:r>
              <a:rPr lang="en-US" sz="4800"/>
              <a:t>robotics</a:t>
            </a:r>
          </a:p>
        </p:txBody>
      </p:sp>
    </p:spTree>
    <p:extLst>
      <p:ext uri="{BB962C8B-B14F-4D97-AF65-F5344CB8AC3E}">
        <p14:creationId xmlns:p14="http://schemas.microsoft.com/office/powerpoint/2010/main" val="22090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3C07A-D3C8-69ED-6750-E697FC7C9956}"/>
              </a:ext>
            </a:extLst>
          </p:cNvPr>
          <p:cNvSpPr>
            <a:spLocks noGrp="1"/>
          </p:cNvSpPr>
          <p:nvPr>
            <p:ph type="title"/>
          </p:nvPr>
        </p:nvSpPr>
        <p:spPr/>
        <p:txBody>
          <a:bodyPr/>
          <a:lstStyle/>
          <a:p>
            <a:r>
              <a:rPr lang="en-GB" dirty="0"/>
              <a:t>Six truths of modern leadership development </a:t>
            </a:r>
          </a:p>
        </p:txBody>
      </p:sp>
      <p:pic>
        <p:nvPicPr>
          <p:cNvPr id="4" name="Online Media 3" title="Six Truths of Modern Leadership Development">
            <a:hlinkClick r:id="" action="ppaction://media"/>
            <a:extLst>
              <a:ext uri="{FF2B5EF4-FFF2-40B4-BE49-F238E27FC236}">
                <a16:creationId xmlns:a16="http://schemas.microsoft.com/office/drawing/2014/main" id="{7586CE01-303F-2BD9-2C7C-B6F597EA2C23}"/>
              </a:ext>
            </a:extLst>
          </p:cNvPr>
          <p:cNvPicPr>
            <a:picLocks noRot="1" noChangeAspect="1"/>
          </p:cNvPicPr>
          <p:nvPr>
            <a:videoFile r:link="rId1"/>
          </p:nvPr>
        </p:nvPicPr>
        <p:blipFill>
          <a:blip r:embed="rId3"/>
          <a:stretch>
            <a:fillRect/>
          </a:stretch>
        </p:blipFill>
        <p:spPr>
          <a:xfrm>
            <a:off x="2042474" y="1609784"/>
            <a:ext cx="8107051" cy="4580484"/>
          </a:xfrm>
          <a:prstGeom prst="rect">
            <a:avLst/>
          </a:prstGeom>
        </p:spPr>
      </p:pic>
    </p:spTree>
    <p:extLst>
      <p:ext uri="{BB962C8B-B14F-4D97-AF65-F5344CB8AC3E}">
        <p14:creationId xmlns:p14="http://schemas.microsoft.com/office/powerpoint/2010/main" val="4034398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6" name="Rectangle 15">
            <a:extLst>
              <a:ext uri="{FF2B5EF4-FFF2-40B4-BE49-F238E27FC236}">
                <a16:creationId xmlns:a16="http://schemas.microsoft.com/office/drawing/2014/main" id="{0B0C63E3-982C-4BBD-8447-8261AE06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hand holding a pen and shading circles on a sheet">
            <a:extLst>
              <a:ext uri="{FF2B5EF4-FFF2-40B4-BE49-F238E27FC236}">
                <a16:creationId xmlns:a16="http://schemas.microsoft.com/office/drawing/2014/main" id="{39A43EC9-F7DC-F569-8A1E-6D52DF0FD38A}"/>
              </a:ext>
            </a:extLst>
          </p:cNvPr>
          <p:cNvPicPr>
            <a:picLocks noChangeAspect="1"/>
          </p:cNvPicPr>
          <p:nvPr/>
        </p:nvPicPr>
        <p:blipFill rotWithShape="1">
          <a:blip r:embed="rId2"/>
          <a:srcRect t="873" b="2560"/>
          <a:stretch/>
        </p:blipFill>
        <p:spPr>
          <a:xfrm>
            <a:off x="20" y="10"/>
            <a:ext cx="12191981" cy="6857990"/>
          </a:xfrm>
          <a:prstGeom prst="rect">
            <a:avLst/>
          </a:prstGeom>
        </p:spPr>
      </p:pic>
      <p:sp>
        <p:nvSpPr>
          <p:cNvPr id="18" name="Freeform: Shape 17">
            <a:extLst>
              <a:ext uri="{FF2B5EF4-FFF2-40B4-BE49-F238E27FC236}">
                <a16:creationId xmlns:a16="http://schemas.microsoft.com/office/drawing/2014/main" id="{D1E7105B-33FE-49A2-B3D1-C73B1FE15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20131" y="3988417"/>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2BCE89E7-427E-40B5-97E7-9A460CA6E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76185" y="4020995"/>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8104296E-A6D8-9856-ED09-D699E1160CFF}"/>
              </a:ext>
            </a:extLst>
          </p:cNvPr>
          <p:cNvSpPr>
            <a:spLocks noGrp="1"/>
          </p:cNvSpPr>
          <p:nvPr>
            <p:ph type="title"/>
          </p:nvPr>
        </p:nvSpPr>
        <p:spPr>
          <a:xfrm>
            <a:off x="6022181" y="4236656"/>
            <a:ext cx="5229226" cy="1099801"/>
          </a:xfrm>
        </p:spPr>
        <p:txBody>
          <a:bodyPr vert="horz" lIns="91440" tIns="45720" rIns="91440" bIns="45720" rtlCol="0" anchor="b">
            <a:normAutofit/>
          </a:bodyPr>
          <a:lstStyle/>
          <a:p>
            <a:r>
              <a:rPr lang="en-US" sz="4400"/>
              <a:t>Let’s re-visit the assessment </a:t>
            </a:r>
          </a:p>
        </p:txBody>
      </p:sp>
    </p:spTree>
    <p:extLst>
      <p:ext uri="{BB962C8B-B14F-4D97-AF65-F5344CB8AC3E}">
        <p14:creationId xmlns:p14="http://schemas.microsoft.com/office/powerpoint/2010/main" val="5196201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5850F7-5856-6370-5E7E-7750C82F7401}"/>
              </a:ext>
            </a:extLst>
          </p:cNvPr>
          <p:cNvSpPr txBox="1"/>
          <p:nvPr/>
        </p:nvSpPr>
        <p:spPr>
          <a:xfrm>
            <a:off x="353735" y="474345"/>
            <a:ext cx="11484529" cy="5909310"/>
          </a:xfrm>
          <a:prstGeom prst="rect">
            <a:avLst/>
          </a:prstGeom>
          <a:noFill/>
        </p:spPr>
        <p:txBody>
          <a:bodyPr wrap="square">
            <a:spAutoFit/>
          </a:bodyPr>
          <a:lstStyle/>
          <a:p>
            <a:pPr algn="l"/>
            <a:r>
              <a:rPr lang="en-GB" b="0" i="0" dirty="0">
                <a:solidFill>
                  <a:srgbClr val="000000"/>
                </a:solidFill>
                <a:effectLst/>
                <a:latin typeface="Times New Roman" panose="02020603050405020304" pitchFamily="18" charset="0"/>
              </a:rPr>
              <a:t>“Today’s complex business environment calls for a new approach to leadership. This approach must focus on co-creating meaningful value with and for all stakeholders, expanding beyond shareholders to include customers, employees, partners and our broader society. In an open system, everyone must win. Otherwise, they’ll simply go elsewhere.” Lurie (2019).</a:t>
            </a:r>
          </a:p>
          <a:p>
            <a:pPr algn="l"/>
            <a:endParaRPr lang="en-GB" dirty="0">
              <a:solidFill>
                <a:srgbClr val="000000"/>
              </a:solidFill>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In light of the above select a business leader and conduct a critical analysis of </a:t>
            </a:r>
            <a:r>
              <a:rPr lang="en-GB" b="1" i="0" dirty="0">
                <a:solidFill>
                  <a:srgbClr val="000000"/>
                </a:solidFill>
                <a:effectLst/>
                <a:latin typeface="Times New Roman" panose="02020603050405020304" pitchFamily="18" charset="0"/>
              </a:rPr>
              <a:t>their approach to leadership in dealing with complexity</a:t>
            </a:r>
            <a:r>
              <a:rPr lang="en-GB" b="0" i="0" dirty="0">
                <a:solidFill>
                  <a:srgbClr val="000000"/>
                </a:solidFill>
                <a:effectLst/>
                <a:latin typeface="Times New Roman" panose="02020603050405020304" pitchFamily="18" charset="0"/>
              </a:rPr>
              <a:t> and fostering innovation, adaption and high performance. Your analysis should include:</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 An introduction to your chosen leader and their achievements in the world of business.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 Consideration of the complex operating environment in which they lead and the major contributors to this complexity in their industry.</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 A critical evaluation of their leadership approach in dealing with complexity. Ensure that you make reference to leadership theory, underpinning your discussion with this.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 The leadership characteristics demonstrated in respect to how they encourage/discourage innovation, adaption and high performance. You should provide specific examples of their behaviour from your search of the literature.</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 A conclusion as to whether the leadership approach adopted is appropriate to foster innovation, adaption and high performance.</a:t>
            </a:r>
          </a:p>
        </p:txBody>
      </p:sp>
    </p:spTree>
    <p:extLst>
      <p:ext uri="{BB962C8B-B14F-4D97-AF65-F5344CB8AC3E}">
        <p14:creationId xmlns:p14="http://schemas.microsoft.com/office/powerpoint/2010/main" val="2535703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2" name="Rectangle 11">
            <a:extLst>
              <a:ext uri="{FF2B5EF4-FFF2-40B4-BE49-F238E27FC236}">
                <a16:creationId xmlns:a16="http://schemas.microsoft.com/office/drawing/2014/main" id="{0B0C63E3-982C-4BBD-8447-8261AE06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lendar">
            <a:extLst>
              <a:ext uri="{FF2B5EF4-FFF2-40B4-BE49-F238E27FC236}">
                <a16:creationId xmlns:a16="http://schemas.microsoft.com/office/drawing/2014/main" id="{C49581FD-AB3B-D9BD-3EB5-D4B1A712A356}"/>
              </a:ext>
            </a:extLst>
          </p:cNvPr>
          <p:cNvPicPr>
            <a:picLocks noChangeAspect="1"/>
          </p:cNvPicPr>
          <p:nvPr/>
        </p:nvPicPr>
        <p:blipFill rotWithShape="1">
          <a:blip r:embed="rId2"/>
          <a:srcRect t="15730"/>
          <a:stretch/>
        </p:blipFill>
        <p:spPr>
          <a:xfrm>
            <a:off x="20" y="10"/>
            <a:ext cx="12191981" cy="6857990"/>
          </a:xfrm>
          <a:prstGeom prst="rect">
            <a:avLst/>
          </a:prstGeom>
        </p:spPr>
      </p:pic>
      <p:sp>
        <p:nvSpPr>
          <p:cNvPr id="14" name="Freeform: Shape 13">
            <a:extLst>
              <a:ext uri="{FF2B5EF4-FFF2-40B4-BE49-F238E27FC236}">
                <a16:creationId xmlns:a16="http://schemas.microsoft.com/office/drawing/2014/main" id="{D1E7105B-33FE-49A2-B3D1-C73B1FE15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20131" y="3988417"/>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BCE89E7-427E-40B5-97E7-9A460CA6E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76185" y="4020995"/>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9FF933-0108-F871-4AA2-CB6D0D78DCA9}"/>
              </a:ext>
            </a:extLst>
          </p:cNvPr>
          <p:cNvSpPr>
            <a:spLocks noGrp="1"/>
          </p:cNvSpPr>
          <p:nvPr>
            <p:ph type="title"/>
          </p:nvPr>
        </p:nvSpPr>
        <p:spPr>
          <a:xfrm>
            <a:off x="6022181" y="4236656"/>
            <a:ext cx="5229226" cy="1099801"/>
          </a:xfrm>
        </p:spPr>
        <p:txBody>
          <a:bodyPr vert="horz" lIns="91440" tIns="45720" rIns="91440" bIns="45720" rtlCol="0" anchor="b">
            <a:normAutofit/>
          </a:bodyPr>
          <a:lstStyle/>
          <a:p>
            <a:pPr>
              <a:lnSpc>
                <a:spcPct val="90000"/>
              </a:lnSpc>
            </a:pPr>
            <a:r>
              <a:rPr lang="en-US" sz="3400"/>
              <a:t>Deadline:</a:t>
            </a:r>
            <a:br>
              <a:rPr lang="en-US" sz="3400"/>
            </a:br>
            <a:r>
              <a:rPr lang="en-US" sz="3400" i="0">
                <a:effectLst/>
              </a:rPr>
              <a:t>3rd March 2023 @ 17:00</a:t>
            </a:r>
            <a:endParaRPr lang="en-US" sz="3400"/>
          </a:p>
        </p:txBody>
      </p:sp>
    </p:spTree>
    <p:extLst>
      <p:ext uri="{BB962C8B-B14F-4D97-AF65-F5344CB8AC3E}">
        <p14:creationId xmlns:p14="http://schemas.microsoft.com/office/powerpoint/2010/main" val="4126371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0B0C63E3-982C-4BBD-8447-8261AE06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hands holding an open book">
            <a:extLst>
              <a:ext uri="{FF2B5EF4-FFF2-40B4-BE49-F238E27FC236}">
                <a16:creationId xmlns:a16="http://schemas.microsoft.com/office/drawing/2014/main" id="{947436C3-232A-C684-A52C-1CCA40AA9DC3}"/>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15" name="Freeform: Shape 14">
            <a:extLst>
              <a:ext uri="{FF2B5EF4-FFF2-40B4-BE49-F238E27FC236}">
                <a16:creationId xmlns:a16="http://schemas.microsoft.com/office/drawing/2014/main" id="{D1E7105B-33FE-49A2-B3D1-C73B1FE15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20131" y="3988417"/>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BCE89E7-427E-40B5-97E7-9A460CA6E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76185" y="4020995"/>
            <a:ext cx="5898441" cy="2407359"/>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186170 w 9715354"/>
              <a:gd name="connsiteY11" fmla="*/ 4249291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394607 w 9657603"/>
              <a:gd name="connsiteY0" fmla="*/ 3457 h 4586593"/>
              <a:gd name="connsiteX1" fmla="*/ 9623018 w 9657603"/>
              <a:gd name="connsiteY1" fmla="*/ 99832 h 4586593"/>
              <a:gd name="connsiteX2" fmla="*/ 9630862 w 9657603"/>
              <a:gd name="connsiteY2" fmla="*/ 1857734 h 4586593"/>
              <a:gd name="connsiteX3" fmla="*/ 9623388 w 9657603"/>
              <a:gd name="connsiteY3" fmla="*/ 4161358 h 4586593"/>
              <a:gd name="connsiteX4" fmla="*/ 9112010 w 9657603"/>
              <a:gd name="connsiteY4" fmla="*/ 4182507 h 4586593"/>
              <a:gd name="connsiteX5" fmla="*/ 8329872 w 9657603"/>
              <a:gd name="connsiteY5" fmla="*/ 4204128 h 4586593"/>
              <a:gd name="connsiteX6" fmla="*/ 7945243 w 9657603"/>
              <a:gd name="connsiteY6" fmla="*/ 4209360 h 4586593"/>
              <a:gd name="connsiteX7" fmla="*/ 7145199 w 9657603"/>
              <a:gd name="connsiteY7" fmla="*/ 4586011 h 4586593"/>
              <a:gd name="connsiteX8" fmla="*/ 7315744 w 9657603"/>
              <a:gd name="connsiteY8" fmla="*/ 4205666 h 4586593"/>
              <a:gd name="connsiteX9" fmla="*/ 7125186 w 9657603"/>
              <a:gd name="connsiteY9" fmla="*/ 4213739 h 4586593"/>
              <a:gd name="connsiteX10" fmla="*/ 5897189 w 9657603"/>
              <a:gd name="connsiteY10" fmla="*/ 4246430 h 4586593"/>
              <a:gd name="connsiteX11" fmla="*/ 128419 w 9657603"/>
              <a:gd name="connsiteY11" fmla="*/ 4249291 h 4586593"/>
              <a:gd name="connsiteX12" fmla="*/ 1210 w 9657603"/>
              <a:gd name="connsiteY12" fmla="*/ 2523144 h 4586593"/>
              <a:gd name="connsiteX13" fmla="*/ 107383 w 9657603"/>
              <a:gd name="connsiteY13" fmla="*/ 46100 h 4586593"/>
              <a:gd name="connsiteX14" fmla="*/ 6289632 w 9657603"/>
              <a:gd name="connsiteY14" fmla="*/ 53202 h 4586593"/>
              <a:gd name="connsiteX15" fmla="*/ 8891802 w 9657603"/>
              <a:gd name="connsiteY15" fmla="*/ 13360 h 4586593"/>
              <a:gd name="connsiteX16" fmla="*/ 9394607 w 9657603"/>
              <a:gd name="connsiteY16" fmla="*/ 3457 h 4586593"/>
              <a:gd name="connsiteX0" fmla="*/ 9394607 w 9657603"/>
              <a:gd name="connsiteY0" fmla="*/ 3457 h 4586636"/>
              <a:gd name="connsiteX1" fmla="*/ 9623018 w 9657603"/>
              <a:gd name="connsiteY1" fmla="*/ 99832 h 4586636"/>
              <a:gd name="connsiteX2" fmla="*/ 9630862 w 9657603"/>
              <a:gd name="connsiteY2" fmla="*/ 1857734 h 4586636"/>
              <a:gd name="connsiteX3" fmla="*/ 9623388 w 9657603"/>
              <a:gd name="connsiteY3" fmla="*/ 4161358 h 4586636"/>
              <a:gd name="connsiteX4" fmla="*/ 9112010 w 9657603"/>
              <a:gd name="connsiteY4" fmla="*/ 4182507 h 4586636"/>
              <a:gd name="connsiteX5" fmla="*/ 8329872 w 9657603"/>
              <a:gd name="connsiteY5" fmla="*/ 4204128 h 4586636"/>
              <a:gd name="connsiteX6" fmla="*/ 7945243 w 9657603"/>
              <a:gd name="connsiteY6" fmla="*/ 4209360 h 4586636"/>
              <a:gd name="connsiteX7" fmla="*/ 7145199 w 9657603"/>
              <a:gd name="connsiteY7" fmla="*/ 4586011 h 4586636"/>
              <a:gd name="connsiteX8" fmla="*/ 7281267 w 9657603"/>
              <a:gd name="connsiteY8" fmla="*/ 4225802 h 4586636"/>
              <a:gd name="connsiteX9" fmla="*/ 7125186 w 9657603"/>
              <a:gd name="connsiteY9" fmla="*/ 4213739 h 4586636"/>
              <a:gd name="connsiteX10" fmla="*/ 5897189 w 9657603"/>
              <a:gd name="connsiteY10" fmla="*/ 4246430 h 4586636"/>
              <a:gd name="connsiteX11" fmla="*/ 128419 w 9657603"/>
              <a:gd name="connsiteY11" fmla="*/ 4249291 h 4586636"/>
              <a:gd name="connsiteX12" fmla="*/ 1210 w 9657603"/>
              <a:gd name="connsiteY12" fmla="*/ 2523144 h 4586636"/>
              <a:gd name="connsiteX13" fmla="*/ 107383 w 9657603"/>
              <a:gd name="connsiteY13" fmla="*/ 46100 h 4586636"/>
              <a:gd name="connsiteX14" fmla="*/ 6289632 w 9657603"/>
              <a:gd name="connsiteY14" fmla="*/ 53202 h 4586636"/>
              <a:gd name="connsiteX15" fmla="*/ 8891802 w 9657603"/>
              <a:gd name="connsiteY15" fmla="*/ 13360 h 4586636"/>
              <a:gd name="connsiteX16" fmla="*/ 9394607 w 9657603"/>
              <a:gd name="connsiteY16" fmla="*/ 3457 h 4586636"/>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45243 w 9657603"/>
              <a:gd name="connsiteY6" fmla="*/ 4209360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20127"/>
              <a:gd name="connsiteX1" fmla="*/ 9623018 w 9657603"/>
              <a:gd name="connsiteY1" fmla="*/ 99832 h 4620127"/>
              <a:gd name="connsiteX2" fmla="*/ 9630862 w 9657603"/>
              <a:gd name="connsiteY2" fmla="*/ 1857734 h 4620127"/>
              <a:gd name="connsiteX3" fmla="*/ 9623388 w 9657603"/>
              <a:gd name="connsiteY3" fmla="*/ 4161358 h 4620127"/>
              <a:gd name="connsiteX4" fmla="*/ 9112010 w 9657603"/>
              <a:gd name="connsiteY4" fmla="*/ 4182507 h 4620127"/>
              <a:gd name="connsiteX5" fmla="*/ 8329872 w 9657603"/>
              <a:gd name="connsiteY5" fmla="*/ 4204128 h 4620127"/>
              <a:gd name="connsiteX6" fmla="*/ 7986614 w 9657603"/>
              <a:gd name="connsiteY6" fmla="*/ 4209361 h 4620127"/>
              <a:gd name="connsiteX7" fmla="*/ 7110723 w 9657603"/>
              <a:gd name="connsiteY7" fmla="*/ 4619570 h 4620127"/>
              <a:gd name="connsiteX8" fmla="*/ 7281267 w 9657603"/>
              <a:gd name="connsiteY8" fmla="*/ 4225802 h 4620127"/>
              <a:gd name="connsiteX9" fmla="*/ 7125186 w 9657603"/>
              <a:gd name="connsiteY9" fmla="*/ 4213739 h 4620127"/>
              <a:gd name="connsiteX10" fmla="*/ 5897189 w 9657603"/>
              <a:gd name="connsiteY10" fmla="*/ 4246430 h 4620127"/>
              <a:gd name="connsiteX11" fmla="*/ 128419 w 9657603"/>
              <a:gd name="connsiteY11" fmla="*/ 4249291 h 4620127"/>
              <a:gd name="connsiteX12" fmla="*/ 1210 w 9657603"/>
              <a:gd name="connsiteY12" fmla="*/ 2523144 h 4620127"/>
              <a:gd name="connsiteX13" fmla="*/ 107383 w 9657603"/>
              <a:gd name="connsiteY13" fmla="*/ 46100 h 4620127"/>
              <a:gd name="connsiteX14" fmla="*/ 6289632 w 9657603"/>
              <a:gd name="connsiteY14" fmla="*/ 53202 h 4620127"/>
              <a:gd name="connsiteX15" fmla="*/ 8891802 w 9657603"/>
              <a:gd name="connsiteY15" fmla="*/ 13360 h 4620127"/>
              <a:gd name="connsiteX16" fmla="*/ 9394607 w 9657603"/>
              <a:gd name="connsiteY16" fmla="*/ 3457 h 4620127"/>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645112"/>
              <a:gd name="connsiteX1" fmla="*/ 9623018 w 9657603"/>
              <a:gd name="connsiteY1" fmla="*/ 99832 h 4645112"/>
              <a:gd name="connsiteX2" fmla="*/ 9630862 w 9657603"/>
              <a:gd name="connsiteY2" fmla="*/ 1857734 h 4645112"/>
              <a:gd name="connsiteX3" fmla="*/ 9623388 w 9657603"/>
              <a:gd name="connsiteY3" fmla="*/ 4161358 h 4645112"/>
              <a:gd name="connsiteX4" fmla="*/ 9112010 w 9657603"/>
              <a:gd name="connsiteY4" fmla="*/ 4182507 h 4645112"/>
              <a:gd name="connsiteX5" fmla="*/ 8329872 w 9657603"/>
              <a:gd name="connsiteY5" fmla="*/ 4204128 h 4645112"/>
              <a:gd name="connsiteX6" fmla="*/ 7986614 w 9657603"/>
              <a:gd name="connsiteY6" fmla="*/ 4209361 h 4645112"/>
              <a:gd name="connsiteX7" fmla="*/ 7220281 w 9657603"/>
              <a:gd name="connsiteY7" fmla="*/ 4644597 h 4645112"/>
              <a:gd name="connsiteX8" fmla="*/ 7281267 w 9657603"/>
              <a:gd name="connsiteY8" fmla="*/ 4225802 h 4645112"/>
              <a:gd name="connsiteX9" fmla="*/ 7125186 w 9657603"/>
              <a:gd name="connsiteY9" fmla="*/ 4213739 h 4645112"/>
              <a:gd name="connsiteX10" fmla="*/ 5897189 w 9657603"/>
              <a:gd name="connsiteY10" fmla="*/ 4246430 h 4645112"/>
              <a:gd name="connsiteX11" fmla="*/ 128419 w 9657603"/>
              <a:gd name="connsiteY11" fmla="*/ 4249291 h 4645112"/>
              <a:gd name="connsiteX12" fmla="*/ 1210 w 9657603"/>
              <a:gd name="connsiteY12" fmla="*/ 2523144 h 4645112"/>
              <a:gd name="connsiteX13" fmla="*/ 107383 w 9657603"/>
              <a:gd name="connsiteY13" fmla="*/ 46100 h 4645112"/>
              <a:gd name="connsiteX14" fmla="*/ 6289632 w 9657603"/>
              <a:gd name="connsiteY14" fmla="*/ 53202 h 4645112"/>
              <a:gd name="connsiteX15" fmla="*/ 8891802 w 9657603"/>
              <a:gd name="connsiteY15" fmla="*/ 13360 h 4645112"/>
              <a:gd name="connsiteX16" fmla="*/ 9394607 w 9657603"/>
              <a:gd name="connsiteY16" fmla="*/ 3457 h 4645112"/>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7986614 w 9657603"/>
              <a:gd name="connsiteY6" fmla="*/ 4209361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 name="connsiteX0" fmla="*/ 9394607 w 9657603"/>
              <a:gd name="connsiteY0" fmla="*/ 3457 h 4703430"/>
              <a:gd name="connsiteX1" fmla="*/ 9623018 w 9657603"/>
              <a:gd name="connsiteY1" fmla="*/ 99832 h 4703430"/>
              <a:gd name="connsiteX2" fmla="*/ 9630862 w 9657603"/>
              <a:gd name="connsiteY2" fmla="*/ 1857734 h 4703430"/>
              <a:gd name="connsiteX3" fmla="*/ 9623388 w 9657603"/>
              <a:gd name="connsiteY3" fmla="*/ 4161358 h 4703430"/>
              <a:gd name="connsiteX4" fmla="*/ 9112010 w 9657603"/>
              <a:gd name="connsiteY4" fmla="*/ 4182507 h 4703430"/>
              <a:gd name="connsiteX5" fmla="*/ 8329872 w 9657603"/>
              <a:gd name="connsiteY5" fmla="*/ 4204128 h 4703430"/>
              <a:gd name="connsiteX6" fmla="*/ 7986614 w 9657603"/>
              <a:gd name="connsiteY6" fmla="*/ 4209361 h 4703430"/>
              <a:gd name="connsiteX7" fmla="*/ 7212456 w 9657603"/>
              <a:gd name="connsiteY7" fmla="*/ 4702993 h 4703430"/>
              <a:gd name="connsiteX8" fmla="*/ 7281267 w 9657603"/>
              <a:gd name="connsiteY8" fmla="*/ 4225802 h 4703430"/>
              <a:gd name="connsiteX9" fmla="*/ 7125186 w 9657603"/>
              <a:gd name="connsiteY9" fmla="*/ 4213739 h 4703430"/>
              <a:gd name="connsiteX10" fmla="*/ 5897189 w 9657603"/>
              <a:gd name="connsiteY10" fmla="*/ 4246430 h 4703430"/>
              <a:gd name="connsiteX11" fmla="*/ 128419 w 9657603"/>
              <a:gd name="connsiteY11" fmla="*/ 4249291 h 4703430"/>
              <a:gd name="connsiteX12" fmla="*/ 1210 w 9657603"/>
              <a:gd name="connsiteY12" fmla="*/ 2523144 h 4703430"/>
              <a:gd name="connsiteX13" fmla="*/ 107383 w 9657603"/>
              <a:gd name="connsiteY13" fmla="*/ 46100 h 4703430"/>
              <a:gd name="connsiteX14" fmla="*/ 6289632 w 9657603"/>
              <a:gd name="connsiteY14" fmla="*/ 53202 h 4703430"/>
              <a:gd name="connsiteX15" fmla="*/ 8891802 w 9657603"/>
              <a:gd name="connsiteY15" fmla="*/ 13360 h 4703430"/>
              <a:gd name="connsiteX16" fmla="*/ 9394607 w 9657603"/>
              <a:gd name="connsiteY16" fmla="*/ 3457 h 4703430"/>
              <a:gd name="connsiteX0" fmla="*/ 9394607 w 9657603"/>
              <a:gd name="connsiteY0" fmla="*/ 3457 h 4703432"/>
              <a:gd name="connsiteX1" fmla="*/ 9623018 w 9657603"/>
              <a:gd name="connsiteY1" fmla="*/ 99832 h 4703432"/>
              <a:gd name="connsiteX2" fmla="*/ 9630862 w 9657603"/>
              <a:gd name="connsiteY2" fmla="*/ 1857734 h 4703432"/>
              <a:gd name="connsiteX3" fmla="*/ 9623388 w 9657603"/>
              <a:gd name="connsiteY3" fmla="*/ 4161358 h 4703432"/>
              <a:gd name="connsiteX4" fmla="*/ 9112010 w 9657603"/>
              <a:gd name="connsiteY4" fmla="*/ 4182507 h 4703432"/>
              <a:gd name="connsiteX5" fmla="*/ 8329872 w 9657603"/>
              <a:gd name="connsiteY5" fmla="*/ 4204128 h 4703432"/>
              <a:gd name="connsiteX6" fmla="*/ 8017916 w 9657603"/>
              <a:gd name="connsiteY6" fmla="*/ 4201019 h 4703432"/>
              <a:gd name="connsiteX7" fmla="*/ 7212456 w 9657603"/>
              <a:gd name="connsiteY7" fmla="*/ 4702993 h 4703432"/>
              <a:gd name="connsiteX8" fmla="*/ 7281267 w 9657603"/>
              <a:gd name="connsiteY8" fmla="*/ 4225802 h 4703432"/>
              <a:gd name="connsiteX9" fmla="*/ 7125186 w 9657603"/>
              <a:gd name="connsiteY9" fmla="*/ 4213739 h 4703432"/>
              <a:gd name="connsiteX10" fmla="*/ 5897189 w 9657603"/>
              <a:gd name="connsiteY10" fmla="*/ 4246430 h 4703432"/>
              <a:gd name="connsiteX11" fmla="*/ 128419 w 9657603"/>
              <a:gd name="connsiteY11" fmla="*/ 4249291 h 4703432"/>
              <a:gd name="connsiteX12" fmla="*/ 1210 w 9657603"/>
              <a:gd name="connsiteY12" fmla="*/ 2523144 h 4703432"/>
              <a:gd name="connsiteX13" fmla="*/ 107383 w 9657603"/>
              <a:gd name="connsiteY13" fmla="*/ 46100 h 4703432"/>
              <a:gd name="connsiteX14" fmla="*/ 6289632 w 9657603"/>
              <a:gd name="connsiteY14" fmla="*/ 53202 h 4703432"/>
              <a:gd name="connsiteX15" fmla="*/ 8891802 w 9657603"/>
              <a:gd name="connsiteY15" fmla="*/ 13360 h 4703432"/>
              <a:gd name="connsiteX16" fmla="*/ 9394607 w 9657603"/>
              <a:gd name="connsiteY16" fmla="*/ 3457 h 4703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57603" h="4703432">
                <a:moveTo>
                  <a:pt x="9394607" y="3457"/>
                </a:moveTo>
                <a:cubicBezTo>
                  <a:pt x="9516476" y="17869"/>
                  <a:pt x="9603828" y="67"/>
                  <a:pt x="9623018" y="99832"/>
                </a:cubicBezTo>
                <a:cubicBezTo>
                  <a:pt x="9663463" y="310097"/>
                  <a:pt x="9671420" y="1060231"/>
                  <a:pt x="9630862" y="1857734"/>
                </a:cubicBezTo>
                <a:cubicBezTo>
                  <a:pt x="9672809" y="2754011"/>
                  <a:pt x="9655629" y="4009774"/>
                  <a:pt x="9623388" y="4161358"/>
                </a:cubicBezTo>
                <a:cubicBezTo>
                  <a:pt x="9354727" y="4212000"/>
                  <a:pt x="9327596" y="4175379"/>
                  <a:pt x="9112010" y="4182507"/>
                </a:cubicBezTo>
                <a:lnTo>
                  <a:pt x="8329872" y="4204128"/>
                </a:lnTo>
                <a:lnTo>
                  <a:pt x="8017916" y="4201019"/>
                </a:lnTo>
                <a:cubicBezTo>
                  <a:pt x="7933360" y="4208221"/>
                  <a:pt x="7867092" y="4463041"/>
                  <a:pt x="7212456" y="4702993"/>
                </a:cubicBezTo>
                <a:cubicBezTo>
                  <a:pt x="7188016" y="4718116"/>
                  <a:pt x="7307839" y="4337988"/>
                  <a:pt x="7281267" y="4225802"/>
                </a:cubicBezTo>
                <a:lnTo>
                  <a:pt x="7125186" y="4213739"/>
                </a:lnTo>
                <a:lnTo>
                  <a:pt x="5897189" y="4246430"/>
                </a:lnTo>
                <a:cubicBezTo>
                  <a:pt x="4543098" y="4269265"/>
                  <a:pt x="1951362" y="4294817"/>
                  <a:pt x="128419" y="4249291"/>
                </a:cubicBezTo>
                <a:cubicBezTo>
                  <a:pt x="-43135" y="4269633"/>
                  <a:pt x="14750" y="4077770"/>
                  <a:pt x="1210" y="2523144"/>
                </a:cubicBezTo>
                <a:cubicBezTo>
                  <a:pt x="-13293" y="1882751"/>
                  <a:pt x="107383" y="46100"/>
                  <a:pt x="107383" y="46100"/>
                </a:cubicBezTo>
                <a:cubicBezTo>
                  <a:pt x="814502" y="-6826"/>
                  <a:pt x="4178255" y="71877"/>
                  <a:pt x="6289632" y="53202"/>
                </a:cubicBezTo>
                <a:lnTo>
                  <a:pt x="8891802" y="13360"/>
                </a:lnTo>
                <a:cubicBezTo>
                  <a:pt x="9059577" y="25101"/>
                  <a:pt x="9272738" y="-10955"/>
                  <a:pt x="9394607" y="3457"/>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02C83C-9592-8DF3-E8EF-C0C736F04B2D}"/>
              </a:ext>
            </a:extLst>
          </p:cNvPr>
          <p:cNvSpPr>
            <a:spLocks noGrp="1"/>
          </p:cNvSpPr>
          <p:nvPr>
            <p:ph type="title"/>
          </p:nvPr>
        </p:nvSpPr>
        <p:spPr>
          <a:xfrm>
            <a:off x="6010792" y="4082736"/>
            <a:ext cx="5229226" cy="856556"/>
          </a:xfrm>
        </p:spPr>
        <p:txBody>
          <a:bodyPr vert="horz" lIns="91440" tIns="45720" rIns="91440" bIns="45720" rtlCol="0" anchor="b">
            <a:normAutofit/>
          </a:bodyPr>
          <a:lstStyle/>
          <a:p>
            <a:r>
              <a:rPr lang="en-US" sz="4800" dirty="0"/>
              <a:t>Reading week!</a:t>
            </a:r>
          </a:p>
        </p:txBody>
      </p:sp>
      <p:sp>
        <p:nvSpPr>
          <p:cNvPr id="3" name="Text Placeholder 2">
            <a:extLst>
              <a:ext uri="{FF2B5EF4-FFF2-40B4-BE49-F238E27FC236}">
                <a16:creationId xmlns:a16="http://schemas.microsoft.com/office/drawing/2014/main" id="{5C6472AC-B6C9-8157-E80B-74355CAB2A29}"/>
              </a:ext>
            </a:extLst>
          </p:cNvPr>
          <p:cNvSpPr>
            <a:spLocks noGrp="1"/>
          </p:cNvSpPr>
          <p:nvPr>
            <p:ph type="body" idx="1"/>
          </p:nvPr>
        </p:nvSpPr>
        <p:spPr>
          <a:xfrm>
            <a:off x="6010792" y="5068207"/>
            <a:ext cx="5229226" cy="644534"/>
          </a:xfrm>
        </p:spPr>
        <p:txBody>
          <a:bodyPr vert="horz" lIns="91440" tIns="45720" rIns="91440" bIns="45720" rtlCol="0" anchor="ctr">
            <a:normAutofit/>
          </a:bodyPr>
          <a:lstStyle/>
          <a:p>
            <a:pPr>
              <a:lnSpc>
                <a:spcPct val="90000"/>
              </a:lnSpc>
            </a:pPr>
            <a:r>
              <a:rPr lang="en-US" sz="2000" dirty="0">
                <a:solidFill>
                  <a:schemeClr val="tx1"/>
                </a:solidFill>
              </a:rPr>
              <a:t>Activity to include the following, please: Read the PowerPoint on Moodle around Innovation leadership and contribute to the Blog on Moodle </a:t>
            </a:r>
          </a:p>
        </p:txBody>
      </p:sp>
    </p:spTree>
    <p:extLst>
      <p:ext uri="{BB962C8B-B14F-4D97-AF65-F5344CB8AC3E}">
        <p14:creationId xmlns:p14="http://schemas.microsoft.com/office/powerpoint/2010/main" val="2996312862"/>
      </p:ext>
    </p:extLst>
  </p:cSld>
  <p:clrMapOvr>
    <a:masterClrMapping/>
  </p:clrMapOvr>
</p:sld>
</file>

<file path=ppt/theme/theme1.xml><?xml version="1.0" encoding="utf-8"?>
<a:theme xmlns:a="http://schemas.openxmlformats.org/drawingml/2006/main" name="ChitchatVTI">
  <a:themeElements>
    <a:clrScheme name="AnalogousFromRegularSeed_2SEEDS">
      <a:dk1>
        <a:srgbClr val="000000"/>
      </a:dk1>
      <a:lt1>
        <a:srgbClr val="FFFFFF"/>
      </a:lt1>
      <a:dk2>
        <a:srgbClr val="3B2E22"/>
      </a:dk2>
      <a:lt2>
        <a:srgbClr val="E8E5E2"/>
      </a:lt2>
      <a:accent1>
        <a:srgbClr val="3378B9"/>
      </a:accent1>
      <a:accent2>
        <a:srgbClr val="3FB0B9"/>
      </a:accent2>
      <a:accent3>
        <a:srgbClr val="4552CB"/>
      </a:accent3>
      <a:accent4>
        <a:srgbClr val="B93C33"/>
      </a:accent4>
      <a:accent5>
        <a:srgbClr val="CB8645"/>
      </a:accent5>
      <a:accent6>
        <a:srgbClr val="B0A330"/>
      </a:accent6>
      <a:hlink>
        <a:srgbClr val="B0743A"/>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1028</Words>
  <Application>Microsoft Office PowerPoint</Application>
  <PresentationFormat>Widescreen</PresentationFormat>
  <Paragraphs>109</Paragraphs>
  <Slides>29</Slides>
  <Notes>1</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29</vt:i4>
      </vt:variant>
    </vt:vector>
  </HeadingPairs>
  <TitlesOfParts>
    <vt:vector size="42" baseType="lpstr">
      <vt:lpstr>Helvetica neue</vt:lpstr>
      <vt:lpstr>proxima-nova</vt:lpstr>
      <vt:lpstr>Arial</vt:lpstr>
      <vt:lpstr>Calibri</vt:lpstr>
      <vt:lpstr>Calibri Light</vt:lpstr>
      <vt:lpstr>Georgia</vt:lpstr>
      <vt:lpstr>Helvetica</vt:lpstr>
      <vt:lpstr>Roboto</vt:lpstr>
      <vt:lpstr>The Hand</vt:lpstr>
      <vt:lpstr>The Serif Hand</vt:lpstr>
      <vt:lpstr>Times New Roman</vt:lpstr>
      <vt:lpstr>ChitchatVTI</vt:lpstr>
      <vt:lpstr>Office Theme</vt:lpstr>
      <vt:lpstr>Leading and Developing People</vt:lpstr>
      <vt:lpstr>Contemporary leadership and DEVELOPMENT ISSUES</vt:lpstr>
      <vt:lpstr>Firstly…let’s go back to last week…</vt:lpstr>
      <vt:lpstr>Class Debate!</vt:lpstr>
      <vt:lpstr>Now back to today’s theme…  contemporary leadership and development issues</vt:lpstr>
      <vt:lpstr>Contemporary leadership and development issues</vt:lpstr>
      <vt:lpstr>diversity</vt:lpstr>
      <vt:lpstr>PowerPoint Presentation</vt:lpstr>
      <vt:lpstr>Why is diversity important in leadership?</vt:lpstr>
      <vt:lpstr>Diversity in leadership: The payoff (Mckinsey) </vt:lpstr>
      <vt:lpstr>Legal considerations of diversity</vt:lpstr>
      <vt:lpstr>What are the potential barriers to equality, diversity and inclusion&gt;</vt:lpstr>
      <vt:lpstr>What action can be taken by leaders to ensure that diversity is considered, and action is taken?</vt:lpstr>
      <vt:lpstr>Multi-generational workforce</vt:lpstr>
      <vt:lpstr>PowerPoint Presentation</vt:lpstr>
      <vt:lpstr>PowerPoint Presentation</vt:lpstr>
      <vt:lpstr>Let’s play the generation game!</vt:lpstr>
      <vt:lpstr>PowerPoint Presentation</vt:lpstr>
      <vt:lpstr>How to embrace Multigenerational workforces as a Leader effectively (Harvard Business Publishing, 2020) </vt:lpstr>
      <vt:lpstr>1. Avoid generational stereotypes and assumptions</vt:lpstr>
      <vt:lpstr>2. Recognise all employees as individuals who have unique, valuable skill sets.</vt:lpstr>
      <vt:lpstr>3. Create a plan to promote multigenerational knowledge sharing across teams and workplaces.</vt:lpstr>
      <vt:lpstr>Over to you! </vt:lpstr>
      <vt:lpstr>robotics</vt:lpstr>
      <vt:lpstr>Six truths of modern leadership development </vt:lpstr>
      <vt:lpstr>Let’s re-visit the assessment </vt:lpstr>
      <vt:lpstr>PowerPoint Presentation</vt:lpstr>
      <vt:lpstr>Deadline: 3rd March 2023 @ 17:00</vt:lpstr>
      <vt:lpstr>Reading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Developing People</dc:title>
  <dc:creator>Laura James</dc:creator>
  <cp:lastModifiedBy>Laura James</cp:lastModifiedBy>
  <cp:revision>1</cp:revision>
  <dcterms:created xsi:type="dcterms:W3CDTF">2023-02-14T09:38:35Z</dcterms:created>
  <dcterms:modified xsi:type="dcterms:W3CDTF">2023-02-14T14:17:22Z</dcterms:modified>
</cp:coreProperties>
</file>