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4" r:id="rId3"/>
    <p:sldId id="265" r:id="rId4"/>
    <p:sldId id="269" r:id="rId5"/>
    <p:sldId id="275" r:id="rId6"/>
    <p:sldId id="272" r:id="rId7"/>
    <p:sldId id="266" r:id="rId8"/>
    <p:sldId id="276" r:id="rId9"/>
    <p:sldId id="262" r:id="rId10"/>
    <p:sldId id="267" r:id="rId11"/>
    <p:sldId id="263" r:id="rId12"/>
    <p:sldId id="261" r:id="rId13"/>
    <p:sldId id="270" r:id="rId14"/>
    <p:sldId id="271" r:id="rId15"/>
    <p:sldId id="280" r:id="rId16"/>
    <p:sldId id="279" r:id="rId17"/>
    <p:sldId id="268" r:id="rId18"/>
    <p:sldId id="274" r:id="rId19"/>
    <p:sldId id="277" r:id="rId20"/>
    <p:sldId id="273" r:id="rId21"/>
    <p:sldId id="278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ECFF"/>
    <a:srgbClr val="FF9933"/>
    <a:srgbClr val="FFFF00"/>
    <a:srgbClr val="33CC33"/>
    <a:srgbClr val="FF0066"/>
    <a:srgbClr val="FF3300"/>
    <a:srgbClr val="9900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519" autoAdjust="0"/>
    <p:restoredTop sz="95763" autoAdjust="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43967D-8740-4E0E-9536-D2327808DB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694F49-FC6E-4940-A020-1900BEB384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082F1F-5E33-4D65-9177-3E644E03FB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5DA245-B12B-490B-8D6A-78B60FD04FE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D8348F-8627-4D4B-BCA8-AAE81609E4F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C2C993-95DD-4243-949E-7C6397B5B7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36B8ED-7328-4CD3-AB40-C38659E38F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CFAE3C-7930-4D7A-9EBA-82542C6C88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CA5B57-61D0-4152-A76B-5FDA8211DE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CFC294-CF5D-4373-892C-77ADBA29B5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E863F5-3123-4D50-9321-B57DECD4E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678AF1A-C307-4AAA-937A-CCA61384AB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14C59AE-7A23-40C9-B8BC-0E7BF55D42C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0480" y="540637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Y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Mwyaf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Beth yw'r rhif mwyaf y gallwch chi wneud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trwy ddefnyddio'r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digidau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a roddir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unwaith </a:t>
            </a:r>
            <a:r>
              <a:rPr lang="cy-GB" sz="3200" b="1" dirty="0" smtClean="0">
                <a:solidFill>
                  <a:srgbClr val="008000"/>
                </a:solidFill>
                <a:latin typeface="Comic Sans MS" pitchFamily="66" charset="0"/>
              </a:rPr>
              <a:t>yn unig.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6420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602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602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5431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704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705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6321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114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4321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728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729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6431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421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421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7643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8073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8075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6320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8313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4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8315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9541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397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7421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8642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8500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8500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10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7431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Oval 10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63501" name="Oval 13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63503" name="Oval 15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Text Box 16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7631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216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217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5321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3193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4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3195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9730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2409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0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2411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5310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138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138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9543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012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8631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6265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6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6267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9531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9337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8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7310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9524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9524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33">
                  <a:alpha val="98000"/>
                </a:srgbClr>
              </a:gs>
              <a:gs pos="50000">
                <a:srgbClr val="FF3300"/>
              </a:gs>
              <a:gs pos="100000">
                <a:srgbClr val="990033">
                  <a:alpha val="98000"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830263" y="4149725"/>
            <a:ext cx="7454900" cy="22145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866775" y="3962400"/>
            <a:ext cx="7383463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9710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 bwMode="auto">
          <a:xfrm>
            <a:off x="247650" y="396875"/>
            <a:ext cx="2286000" cy="2286000"/>
          </a:xfrm>
          <a:prstGeom prst="ellipse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61963" y="579438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2359025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573338" y="1863725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99FF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0361" name="Oval 9"/>
          <p:cNvSpPr>
            <a:spLocks noChangeArrowheads="1"/>
          </p:cNvSpPr>
          <p:nvPr/>
        </p:nvSpPr>
        <p:spPr bwMode="auto">
          <a:xfrm>
            <a:off x="4470400" y="395288"/>
            <a:ext cx="2286000" cy="2286000"/>
          </a:xfrm>
          <a:prstGeom prst="ellipse">
            <a:avLst/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2" name="Text Box 10"/>
          <p:cNvSpPr txBox="1">
            <a:spLocks noChangeArrowheads="1"/>
          </p:cNvSpPr>
          <p:nvPr/>
        </p:nvSpPr>
        <p:spPr bwMode="auto">
          <a:xfrm>
            <a:off x="4684713" y="577850"/>
            <a:ext cx="18589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ECFF"/>
                </a:solidFill>
                <a:latin typeface="Comic Sans MS" pitchFamily="66" charset="0"/>
              </a:rPr>
              <a:t>0</a:t>
            </a:r>
            <a:endParaRPr lang="en-US" sz="12000" b="1">
              <a:solidFill>
                <a:srgbClr val="CCECFF"/>
              </a:solidFill>
              <a:latin typeface="Comic Sans MS" pitchFamily="66" charset="0"/>
            </a:endParaRPr>
          </a:p>
        </p:txBody>
      </p:sp>
      <p:sp>
        <p:nvSpPr>
          <p:cNvPr id="100363" name="Oval 11"/>
          <p:cNvSpPr>
            <a:spLocks noChangeArrowheads="1"/>
          </p:cNvSpPr>
          <p:nvPr/>
        </p:nvSpPr>
        <p:spPr bwMode="auto">
          <a:xfrm>
            <a:off x="6580188" y="1681163"/>
            <a:ext cx="2286000" cy="2286000"/>
          </a:xfrm>
          <a:prstGeom prst="ellipse">
            <a:avLst/>
          </a:prstGeom>
          <a:gradFill rotWithShape="1">
            <a:gsLst>
              <a:gs pos="0">
                <a:srgbClr val="FF9900">
                  <a:gamma/>
                  <a:shade val="46275"/>
                  <a:invGamma/>
                </a:srgbClr>
              </a:gs>
              <a:gs pos="50000">
                <a:srgbClr val="FF9900"/>
              </a:gs>
              <a:gs pos="100000">
                <a:srgbClr val="FF99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6794500" y="1863725"/>
            <a:ext cx="185896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127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50</cp:revision>
  <dcterms:created xsi:type="dcterms:W3CDTF">2006-03-03T16:34:11Z</dcterms:created>
  <dcterms:modified xsi:type="dcterms:W3CDTF">2014-08-19T14:47:17Z</dcterms:modified>
</cp:coreProperties>
</file>