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7"/>
    <p:restoredTop sz="94719"/>
  </p:normalViewPr>
  <p:slideViewPr>
    <p:cSldViewPr snapToGrid="0" snapToObjects="1">
      <p:cViewPr varScale="1">
        <p:scale>
          <a:sx n="113" d="100"/>
          <a:sy n="113" d="100"/>
        </p:scale>
        <p:origin x="184" y="3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t>Green Haven Florists: Identifying and Solving the Root Causes of Business Decline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t>Aminat Jimoh | Student No: 2442741</a:t>
            </a:r>
          </a:p>
          <a:p>
            <a:r>
              <a:t>Module: LCLM4004 - Problem Solving and Decision Making</a:t>
            </a:r>
          </a:p>
          <a:p>
            <a:r>
              <a:t>Lecturer: Anita Nan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Green Haven Florists, founded in 2016, is an eco-friendly florist in Norwich, UK.</a:t>
            </a:r>
          </a:p>
          <a:p>
            <a:r>
              <a:t>• Over the past year, revenue has fallen by 30%, with reduced footfall.</a:t>
            </a:r>
          </a:p>
          <a:p>
            <a:r>
              <a:t>• This presentation explores the problem, external influences, and root causes.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5W2H Analysis: Understanding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What: 30% drop in in-store sales.</a:t>
            </a:r>
          </a:p>
          <a:p>
            <a:r>
              <a:t>Why: Competition, rising costs, outdated digital presence.</a:t>
            </a:r>
          </a:p>
          <a:p>
            <a:r>
              <a:t>Where: Norwich, UK (declining high street activity).</a:t>
            </a:r>
          </a:p>
          <a:p>
            <a:r>
              <a:t>When: Past 12 months.</a:t>
            </a:r>
          </a:p>
          <a:p>
            <a:r>
              <a:t>Who: Owners Liam &amp; Priya Patel, customers.</a:t>
            </a:r>
          </a:p>
          <a:p>
            <a:r>
              <a:t>How: Loss of footfall, poor digital engagement.</a:t>
            </a:r>
          </a:p>
          <a:p>
            <a:r>
              <a:t>How Much: 30% loss threatening sustainability.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Nature and Scope of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Nature: Strategic and operational decline in competitiveness.</a:t>
            </a:r>
          </a:p>
          <a:p>
            <a:r>
              <a:t>• Scope: Marketing, supply chain, customer experience, and profits.</a:t>
            </a:r>
          </a:p>
          <a:p>
            <a:r>
              <a:t>• Impact:</a:t>
            </a:r>
          </a:p>
          <a:p>
            <a:r>
              <a:t>  - Revenue and market share decline.</a:t>
            </a:r>
          </a:p>
          <a:p>
            <a:r>
              <a:t>  - Rising costs from sustainable materials.</a:t>
            </a:r>
          </a:p>
          <a:p>
            <a:r>
              <a:t>  - Reduced community presence.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 (External Factors)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Political: Post-Brexit import issues.</a:t>
            </a:r>
          </a:p>
          <a:p>
            <a:r>
              <a:t>Economic: Inflation and reduced spending.</a:t>
            </a:r>
          </a:p>
          <a:p>
            <a:r>
              <a:t>Social: Shift to online shopping.</a:t>
            </a:r>
          </a:p>
          <a:p>
            <a:r>
              <a:t>Technological: Outdated website.</a:t>
            </a:r>
          </a:p>
          <a:p>
            <a:r>
              <a:t>Environmental: Costly eco-materials.</a:t>
            </a:r>
          </a:p>
          <a:p>
            <a:r>
              <a:t>Legal: Compliance with packaging and trade laws.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Cause-and-Effect (Fishbone)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t>Main Problem: Decline in Sales and Profitability</a:t>
            </a:r>
          </a:p>
          <a:p>
            <a:endParaRPr/>
          </a:p>
          <a:p>
            <a:r>
              <a:t>People: Limited marketing skills.</a:t>
            </a:r>
          </a:p>
          <a:p>
            <a:r>
              <a:t>Process: No online subscriptions.</a:t>
            </a:r>
          </a:p>
          <a:p>
            <a:r>
              <a:t>Technology: Outdated website.</a:t>
            </a:r>
          </a:p>
          <a:p>
            <a:r>
              <a:t>Materials: Increased flower and packaging costs.</a:t>
            </a:r>
          </a:p>
          <a:p>
            <a:r>
              <a:t>Environment: Less high-street traffic.</a:t>
            </a:r>
          </a:p>
          <a:p>
            <a:r>
              <a:t>Management: Slow adaptation.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975B4-B177-6835-0A74-8D3489603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Cause-and-Effect (Fishbone) Diagram</a:t>
            </a:r>
            <a:endParaRPr lang="en-US" dirty="0"/>
          </a:p>
        </p:txBody>
      </p:sp>
      <p:pic>
        <p:nvPicPr>
          <p:cNvPr id="5" name="Content Placeholder 4" descr="A diagram with blue squares and white text&#10;&#10;AI-generated content may be incorrect.">
            <a:extLst>
              <a:ext uri="{FF2B5EF4-FFF2-40B4-BE49-F238E27FC236}">
                <a16:creationId xmlns:a16="http://schemas.microsoft.com/office/drawing/2014/main" id="{AE931BED-422F-DACB-22F7-32FA0193F9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77528" y="1600200"/>
            <a:ext cx="6788944" cy="4525963"/>
          </a:xfrm>
        </p:spPr>
      </p:pic>
    </p:spTree>
    <p:extLst>
      <p:ext uri="{BB962C8B-B14F-4D97-AF65-F5344CB8AC3E}">
        <p14:creationId xmlns:p14="http://schemas.microsoft.com/office/powerpoint/2010/main" val="2972227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Root Cause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• Primary Causes:</a:t>
            </a:r>
          </a:p>
          <a:p>
            <a:r>
              <a:t>  - Poor digital marketing and e-commerce.</a:t>
            </a:r>
          </a:p>
          <a:p>
            <a:r>
              <a:t>  - Rising costs and sustainability commitments.</a:t>
            </a:r>
          </a:p>
          <a:p>
            <a:r>
              <a:t>  - Online competition.</a:t>
            </a:r>
          </a:p>
          <a:p>
            <a:r>
              <a:t>• Secondary Causes:</a:t>
            </a:r>
          </a:p>
          <a:p>
            <a:r>
              <a:t>  - Declining footfall.</a:t>
            </a:r>
          </a:p>
          <a:p>
            <a:r>
              <a:t>  - Limited service innovation.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Issues stem from internal inefficiencies and market forces.</a:t>
            </a:r>
          </a:p>
          <a:p>
            <a:r>
              <a:t>• Lack of digital modernization reduced reach.</a:t>
            </a:r>
          </a:p>
          <a:p>
            <a:r>
              <a:t>• Sustainability goals increased costs.</a:t>
            </a:r>
          </a:p>
          <a:p>
            <a:r>
              <a:t>• Modernisation and innovation are essential.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Redesign and optimize website for e-commerce.</a:t>
            </a:r>
          </a:p>
          <a:p>
            <a:r>
              <a:t>• Launch online subscription services.</a:t>
            </a:r>
          </a:p>
          <a:p>
            <a:r>
              <a:t>• Implement targeted social media marketing.</a:t>
            </a:r>
          </a:p>
          <a:p>
            <a:r>
              <a:t>• Partner with local eco suppliers.</a:t>
            </a:r>
          </a:p>
          <a:p>
            <a:r>
              <a:t>• Introduce loyalty programs to retain customers.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Armstrong, G. &amp; Kotler, P. (2023) Marketing: An Introduction. Pearson.</a:t>
            </a:r>
          </a:p>
          <a:p>
            <a:r>
              <a:t>Johnson, G., Scholes, K. &amp; Whittington, R. (2020) Exploring Strategy. Pearson.</a:t>
            </a:r>
          </a:p>
          <a:p>
            <a:r>
              <a:t>Grant, R.M. (2021) Contemporary Strategy Analysis. Wiley.</a:t>
            </a:r>
          </a:p>
          <a:p>
            <a:r>
              <a:t>Mintzberg, H. (2022) The Strategy Process. Pearson.</a:t>
            </a:r>
          </a:p>
          <a:p>
            <a:r>
              <a:t>The Guardian (2023) ‘UK florists face rising costs amid inflation.’</a:t>
            </a:r>
          </a:p>
          <a:p>
            <a:r>
              <a:t>Statista (2024) ‘E-commerce growth and consumer trends in UK retail.’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522</Words>
  <Application>Microsoft Macintosh PowerPoint</Application>
  <PresentationFormat>On-screen Show (4:3)</PresentationFormat>
  <Paragraphs>66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Green Haven Florists: Identifying and Solving the Root Causes of Business Decline</vt:lpstr>
      <vt:lpstr>Introduction</vt:lpstr>
      <vt:lpstr>5W2H Analysis: Understanding the Problem</vt:lpstr>
      <vt:lpstr>Nature and Scope of the Problem</vt:lpstr>
      <vt:lpstr>PESTEL Analysis (External Factors)</vt:lpstr>
      <vt:lpstr>Cause-and-Effect (Fishbone) Analysis</vt:lpstr>
      <vt:lpstr>Cause-and-Effect (Fishbone) Diagram</vt:lpstr>
      <vt:lpstr>Root Cause Summary</vt:lpstr>
      <vt:lpstr>Key Findings</vt:lpstr>
      <vt:lpstr>Recommendations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Mohammed JIMOH (Student)</cp:lastModifiedBy>
  <cp:revision>2</cp:revision>
  <dcterms:created xsi:type="dcterms:W3CDTF">2013-01-27T09:14:16Z</dcterms:created>
  <dcterms:modified xsi:type="dcterms:W3CDTF">2025-11-10T07:29:35Z</dcterms:modified>
  <cp:category/>
</cp:coreProperties>
</file>