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1" r:id="rId4"/>
    <p:sldId id="262" r:id="rId5"/>
    <p:sldId id="263" r:id="rId6"/>
    <p:sldId id="258" r:id="rId7"/>
    <p:sldId id="260"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69D35-F0D4-56B0-E8AF-7FCB42EBF051}" v="221" dt="2023-12-06T21:47:01.914"/>
    <p1510:client id="{6ABDDC63-F749-4607-8054-71824F9DC94B}" v="172" dt="2023-12-06T16:29:37.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rina Harries (2316648)" userId="S::2316648@student.uwtsd.ac.uk::f90dcd13-0d2e-407f-9fe6-a24d58e22bc6" providerId="AD" clId="Web-{5FA69D35-F0D4-56B0-E8AF-7FCB42EBF051}"/>
    <pc:docChg chg="addSld modSld sldOrd addMainMaster delMainMaster">
      <pc:chgData name="Katrina Harries (2316648)" userId="S::2316648@student.uwtsd.ac.uk::f90dcd13-0d2e-407f-9fe6-a24d58e22bc6" providerId="AD" clId="Web-{5FA69D35-F0D4-56B0-E8AF-7FCB42EBF051}" dt="2023-12-06T21:47:01.930" v="239" actId="20577"/>
      <pc:docMkLst>
        <pc:docMk/>
      </pc:docMkLst>
      <pc:sldChg chg="modSp mod modClrScheme chgLayout">
        <pc:chgData name="Katrina Harries (2316648)" userId="S::2316648@student.uwtsd.ac.uk::f90dcd13-0d2e-407f-9fe6-a24d58e22bc6" providerId="AD" clId="Web-{5FA69D35-F0D4-56B0-E8AF-7FCB42EBF051}" dt="2023-12-06T21:20:22.566" v="190"/>
        <pc:sldMkLst>
          <pc:docMk/>
          <pc:sldMk cId="109857222" sldId="256"/>
        </pc:sldMkLst>
        <pc:spChg chg="mod ord">
          <ac:chgData name="Katrina Harries (2316648)" userId="S::2316648@student.uwtsd.ac.uk::f90dcd13-0d2e-407f-9fe6-a24d58e22bc6" providerId="AD" clId="Web-{5FA69D35-F0D4-56B0-E8AF-7FCB42EBF051}" dt="2023-12-06T21:20:22.566" v="190"/>
          <ac:spMkLst>
            <pc:docMk/>
            <pc:sldMk cId="109857222" sldId="256"/>
            <ac:spMk id="2" creationId="{00000000-0000-0000-0000-000000000000}"/>
          </ac:spMkLst>
        </pc:spChg>
        <pc:spChg chg="mod ord">
          <ac:chgData name="Katrina Harries (2316648)" userId="S::2316648@student.uwtsd.ac.uk::f90dcd13-0d2e-407f-9fe6-a24d58e22bc6" providerId="AD" clId="Web-{5FA69D35-F0D4-56B0-E8AF-7FCB42EBF051}" dt="2023-12-06T21:20:22.566" v="190"/>
          <ac:spMkLst>
            <pc:docMk/>
            <pc:sldMk cId="109857222" sldId="256"/>
            <ac:spMk id="3" creationId="{00000000-0000-0000-0000-000000000000}"/>
          </ac:spMkLst>
        </pc:spChg>
      </pc:sldChg>
      <pc:sldChg chg="modSp mod modClrScheme chgLayout">
        <pc:chgData name="Katrina Harries (2316648)" userId="S::2316648@student.uwtsd.ac.uk::f90dcd13-0d2e-407f-9fe6-a24d58e22bc6" providerId="AD" clId="Web-{5FA69D35-F0D4-56B0-E8AF-7FCB42EBF051}" dt="2023-12-06T21:20:22.566" v="190"/>
        <pc:sldMkLst>
          <pc:docMk/>
          <pc:sldMk cId="484644557" sldId="257"/>
        </pc:sldMkLst>
        <pc:spChg chg="mod ord">
          <ac:chgData name="Katrina Harries (2316648)" userId="S::2316648@student.uwtsd.ac.uk::f90dcd13-0d2e-407f-9fe6-a24d58e22bc6" providerId="AD" clId="Web-{5FA69D35-F0D4-56B0-E8AF-7FCB42EBF051}" dt="2023-12-06T21:20:22.566" v="190"/>
          <ac:spMkLst>
            <pc:docMk/>
            <pc:sldMk cId="484644557" sldId="257"/>
            <ac:spMk id="2" creationId="{10BE60C5-A327-25ED-D85E-33022E26F667}"/>
          </ac:spMkLst>
        </pc:spChg>
        <pc:spChg chg="mod ord">
          <ac:chgData name="Katrina Harries (2316648)" userId="S::2316648@student.uwtsd.ac.uk::f90dcd13-0d2e-407f-9fe6-a24d58e22bc6" providerId="AD" clId="Web-{5FA69D35-F0D4-56B0-E8AF-7FCB42EBF051}" dt="2023-12-06T21:20:22.566" v="190"/>
          <ac:spMkLst>
            <pc:docMk/>
            <pc:sldMk cId="484644557" sldId="257"/>
            <ac:spMk id="3" creationId="{5828F4C4-AF7A-2C05-89B3-D8C37384F683}"/>
          </ac:spMkLst>
        </pc:spChg>
      </pc:sldChg>
      <pc:sldChg chg="modSp mod modClrScheme chgLayout">
        <pc:chgData name="Katrina Harries (2316648)" userId="S::2316648@student.uwtsd.ac.uk::f90dcd13-0d2e-407f-9fe6-a24d58e22bc6" providerId="AD" clId="Web-{5FA69D35-F0D4-56B0-E8AF-7FCB42EBF051}" dt="2023-12-06T21:25:10.152" v="208" actId="20577"/>
        <pc:sldMkLst>
          <pc:docMk/>
          <pc:sldMk cId="3829845133" sldId="258"/>
        </pc:sldMkLst>
        <pc:spChg chg="mod ord">
          <ac:chgData name="Katrina Harries (2316648)" userId="S::2316648@student.uwtsd.ac.uk::f90dcd13-0d2e-407f-9fe6-a24d58e22bc6" providerId="AD" clId="Web-{5FA69D35-F0D4-56B0-E8AF-7FCB42EBF051}" dt="2023-12-06T21:20:22.566" v="190"/>
          <ac:spMkLst>
            <pc:docMk/>
            <pc:sldMk cId="3829845133" sldId="258"/>
            <ac:spMk id="2" creationId="{8A333ACE-E0DA-B431-C52C-C000DAC9FB7A}"/>
          </ac:spMkLst>
        </pc:spChg>
        <pc:spChg chg="mod">
          <ac:chgData name="Katrina Harries (2316648)" userId="S::2316648@student.uwtsd.ac.uk::f90dcd13-0d2e-407f-9fe6-a24d58e22bc6" providerId="AD" clId="Web-{5FA69D35-F0D4-56B0-E8AF-7FCB42EBF051}" dt="2023-12-06T21:25:10.152" v="208" actId="20577"/>
          <ac:spMkLst>
            <pc:docMk/>
            <pc:sldMk cId="3829845133" sldId="258"/>
            <ac:spMk id="3" creationId="{733EBD25-6249-26B8-8CDA-406D12BB7E35}"/>
          </ac:spMkLst>
        </pc:spChg>
        <pc:spChg chg="mod ord">
          <ac:chgData name="Katrina Harries (2316648)" userId="S::2316648@student.uwtsd.ac.uk::f90dcd13-0d2e-407f-9fe6-a24d58e22bc6" providerId="AD" clId="Web-{5FA69D35-F0D4-56B0-E8AF-7FCB42EBF051}" dt="2023-12-06T21:20:22.566" v="190"/>
          <ac:spMkLst>
            <pc:docMk/>
            <pc:sldMk cId="3829845133" sldId="258"/>
            <ac:spMk id="6" creationId="{026C3147-4A0C-7538-66A3-4C204860ACF6}"/>
          </ac:spMkLst>
        </pc:spChg>
      </pc:sldChg>
      <pc:sldChg chg="modSp mod ord modClrScheme chgLayout">
        <pc:chgData name="Katrina Harries (2316648)" userId="S::2316648@student.uwtsd.ac.uk::f90dcd13-0d2e-407f-9fe6-a24d58e22bc6" providerId="AD" clId="Web-{5FA69D35-F0D4-56B0-E8AF-7FCB42EBF051}" dt="2023-12-06T21:47:01.930" v="239" actId="20577"/>
        <pc:sldMkLst>
          <pc:docMk/>
          <pc:sldMk cId="3117408284" sldId="259"/>
        </pc:sldMkLst>
        <pc:spChg chg="mod ord">
          <ac:chgData name="Katrina Harries (2316648)" userId="S::2316648@student.uwtsd.ac.uk::f90dcd13-0d2e-407f-9fe6-a24d58e22bc6" providerId="AD" clId="Web-{5FA69D35-F0D4-56B0-E8AF-7FCB42EBF051}" dt="2023-12-06T21:20:22.566" v="190"/>
          <ac:spMkLst>
            <pc:docMk/>
            <pc:sldMk cId="3117408284" sldId="259"/>
            <ac:spMk id="2" creationId="{2AA98F85-9027-ABD0-FD7B-FD282CE5A661}"/>
          </ac:spMkLst>
        </pc:spChg>
        <pc:spChg chg="mod ord">
          <ac:chgData name="Katrina Harries (2316648)" userId="S::2316648@student.uwtsd.ac.uk::f90dcd13-0d2e-407f-9fe6-a24d58e22bc6" providerId="AD" clId="Web-{5FA69D35-F0D4-56B0-E8AF-7FCB42EBF051}" dt="2023-12-06T21:47:01.930" v="239" actId="20577"/>
          <ac:spMkLst>
            <pc:docMk/>
            <pc:sldMk cId="3117408284" sldId="259"/>
            <ac:spMk id="3" creationId="{47757962-A3D1-11DD-0310-A40E30DA1385}"/>
          </ac:spMkLst>
        </pc:spChg>
      </pc:sldChg>
      <pc:sldChg chg="modSp mod ord modClrScheme chgLayout">
        <pc:chgData name="Katrina Harries (2316648)" userId="S::2316648@student.uwtsd.ac.uk::f90dcd13-0d2e-407f-9fe6-a24d58e22bc6" providerId="AD" clId="Web-{5FA69D35-F0D4-56B0-E8AF-7FCB42EBF051}" dt="2023-12-06T21:25:39.309" v="211" actId="1076"/>
        <pc:sldMkLst>
          <pc:docMk/>
          <pc:sldMk cId="3390391835" sldId="260"/>
        </pc:sldMkLst>
        <pc:spChg chg="mod ord">
          <ac:chgData name="Katrina Harries (2316648)" userId="S::2316648@student.uwtsd.ac.uk::f90dcd13-0d2e-407f-9fe6-a24d58e22bc6" providerId="AD" clId="Web-{5FA69D35-F0D4-56B0-E8AF-7FCB42EBF051}" dt="2023-12-06T21:20:22.566" v="190"/>
          <ac:spMkLst>
            <pc:docMk/>
            <pc:sldMk cId="3390391835" sldId="260"/>
            <ac:spMk id="2" creationId="{6FC621B9-B8AA-2C8E-FD9A-023408FEE2E0}"/>
          </ac:spMkLst>
        </pc:spChg>
        <pc:spChg chg="mod ord">
          <ac:chgData name="Katrina Harries (2316648)" userId="S::2316648@student.uwtsd.ac.uk::f90dcd13-0d2e-407f-9fe6-a24d58e22bc6" providerId="AD" clId="Web-{5FA69D35-F0D4-56B0-E8AF-7FCB42EBF051}" dt="2023-12-06T21:25:39.309" v="211" actId="1076"/>
          <ac:spMkLst>
            <pc:docMk/>
            <pc:sldMk cId="3390391835" sldId="260"/>
            <ac:spMk id="3" creationId="{01EC8088-BBF9-FFA9-09D3-F560E0D99EEA}"/>
          </ac:spMkLst>
        </pc:spChg>
      </pc:sldChg>
      <pc:sldChg chg="addSp delSp modSp new mod ord setBg modClrScheme chgLayout">
        <pc:chgData name="Katrina Harries (2316648)" userId="S::2316648@student.uwtsd.ac.uk::f90dcd13-0d2e-407f-9fe6-a24d58e22bc6" providerId="AD" clId="Web-{5FA69D35-F0D4-56B0-E8AF-7FCB42EBF051}" dt="2023-12-06T21:24:29.635" v="206"/>
        <pc:sldMkLst>
          <pc:docMk/>
          <pc:sldMk cId="1030666115" sldId="261"/>
        </pc:sldMkLst>
        <pc:spChg chg="mod ord">
          <ac:chgData name="Katrina Harries (2316648)" userId="S::2316648@student.uwtsd.ac.uk::f90dcd13-0d2e-407f-9fe6-a24d58e22bc6" providerId="AD" clId="Web-{5FA69D35-F0D4-56B0-E8AF-7FCB42EBF051}" dt="2023-12-06T21:24:29.635" v="206"/>
          <ac:spMkLst>
            <pc:docMk/>
            <pc:sldMk cId="1030666115" sldId="261"/>
            <ac:spMk id="2" creationId="{966EF223-8C32-6BA1-BA9D-4B835BB8B4A3}"/>
          </ac:spMkLst>
        </pc:spChg>
        <pc:spChg chg="del mod ord">
          <ac:chgData name="Katrina Harries (2316648)" userId="S::2316648@student.uwtsd.ac.uk::f90dcd13-0d2e-407f-9fe6-a24d58e22bc6" providerId="AD" clId="Web-{5FA69D35-F0D4-56B0-E8AF-7FCB42EBF051}" dt="2023-12-06T21:24:29.635" v="206"/>
          <ac:spMkLst>
            <pc:docMk/>
            <pc:sldMk cId="1030666115" sldId="261"/>
            <ac:spMk id="3" creationId="{E59F28FB-1CA5-07D9-226A-CF7027BE4B9A}"/>
          </ac:spMkLst>
        </pc:spChg>
        <pc:spChg chg="add del">
          <ac:chgData name="Katrina Harries (2316648)" userId="S::2316648@student.uwtsd.ac.uk::f90dcd13-0d2e-407f-9fe6-a24d58e22bc6" providerId="AD" clId="Web-{5FA69D35-F0D4-56B0-E8AF-7FCB42EBF051}" dt="2023-12-06T21:24:29.635" v="206"/>
          <ac:spMkLst>
            <pc:docMk/>
            <pc:sldMk cId="1030666115" sldId="261"/>
            <ac:spMk id="8" creationId="{324E43EB-867C-4B35-9A5C-E435157C7297}"/>
          </ac:spMkLst>
        </pc:spChg>
        <pc:spChg chg="add del">
          <ac:chgData name="Katrina Harries (2316648)" userId="S::2316648@student.uwtsd.ac.uk::f90dcd13-0d2e-407f-9fe6-a24d58e22bc6" providerId="AD" clId="Web-{5FA69D35-F0D4-56B0-E8AF-7FCB42EBF051}" dt="2023-12-06T21:24:29.635" v="206"/>
          <ac:spMkLst>
            <pc:docMk/>
            <pc:sldMk cId="1030666115" sldId="261"/>
            <ac:spMk id="10" creationId="{A7C0F5DA-B59F-4F13-8BB8-FFD8F2C572BC}"/>
          </ac:spMkLst>
        </pc:spChg>
        <pc:spChg chg="add del">
          <ac:chgData name="Katrina Harries (2316648)" userId="S::2316648@student.uwtsd.ac.uk::f90dcd13-0d2e-407f-9fe6-a24d58e22bc6" providerId="AD" clId="Web-{5FA69D35-F0D4-56B0-E8AF-7FCB42EBF051}" dt="2023-12-06T21:24:29.635" v="206"/>
          <ac:spMkLst>
            <pc:docMk/>
            <pc:sldMk cId="1030666115" sldId="261"/>
            <ac:spMk id="12" creationId="{9CEA1DEC-CC9E-4776-9E08-048A15BFA6CA}"/>
          </ac:spMkLst>
        </pc:spChg>
        <pc:spChg chg="add del">
          <ac:chgData name="Katrina Harries (2316648)" userId="S::2316648@student.uwtsd.ac.uk::f90dcd13-0d2e-407f-9fe6-a24d58e22bc6" providerId="AD" clId="Web-{5FA69D35-F0D4-56B0-E8AF-7FCB42EBF051}" dt="2023-12-06T21:24:29.635" v="206"/>
          <ac:spMkLst>
            <pc:docMk/>
            <pc:sldMk cId="1030666115" sldId="261"/>
            <ac:spMk id="14" creationId="{9CE399CF-F4B8-4832-A8CB-B93F6B1EF44B}"/>
          </ac:spMkLst>
        </pc:spChg>
        <pc:spChg chg="add del">
          <ac:chgData name="Katrina Harries (2316648)" userId="S::2316648@student.uwtsd.ac.uk::f90dcd13-0d2e-407f-9fe6-a24d58e22bc6" providerId="AD" clId="Web-{5FA69D35-F0D4-56B0-E8AF-7FCB42EBF051}" dt="2023-12-06T21:24:29.635" v="206"/>
          <ac:spMkLst>
            <pc:docMk/>
            <pc:sldMk cId="1030666115" sldId="261"/>
            <ac:spMk id="16" creationId="{1F23E73A-FDC8-462C-83C1-3AA8961449CF}"/>
          </ac:spMkLst>
        </pc:spChg>
        <pc:spChg chg="add">
          <ac:chgData name="Katrina Harries (2316648)" userId="S::2316648@student.uwtsd.ac.uk::f90dcd13-0d2e-407f-9fe6-a24d58e22bc6" providerId="AD" clId="Web-{5FA69D35-F0D4-56B0-E8AF-7FCB42EBF051}" dt="2023-12-06T21:24:29.635" v="206"/>
          <ac:spMkLst>
            <pc:docMk/>
            <pc:sldMk cId="1030666115" sldId="261"/>
            <ac:spMk id="22" creationId="{A000C36E-AAFD-4188-BB55-FAE4A82728C9}"/>
          </ac:spMkLst>
        </pc:spChg>
        <pc:spChg chg="add">
          <ac:chgData name="Katrina Harries (2316648)" userId="S::2316648@student.uwtsd.ac.uk::f90dcd13-0d2e-407f-9fe6-a24d58e22bc6" providerId="AD" clId="Web-{5FA69D35-F0D4-56B0-E8AF-7FCB42EBF051}" dt="2023-12-06T21:24:29.635" v="206"/>
          <ac:spMkLst>
            <pc:docMk/>
            <pc:sldMk cId="1030666115" sldId="261"/>
            <ac:spMk id="24" creationId="{13CB6D4A-4ADE-4BAF-BB67-7E9E8AB2C807}"/>
          </ac:spMkLst>
        </pc:spChg>
        <pc:spChg chg="add">
          <ac:chgData name="Katrina Harries (2316648)" userId="S::2316648@student.uwtsd.ac.uk::f90dcd13-0d2e-407f-9fe6-a24d58e22bc6" providerId="AD" clId="Web-{5FA69D35-F0D4-56B0-E8AF-7FCB42EBF051}" dt="2023-12-06T21:24:29.635" v="206"/>
          <ac:spMkLst>
            <pc:docMk/>
            <pc:sldMk cId="1030666115" sldId="261"/>
            <ac:spMk id="26" creationId="{2065753A-F15B-43F6-B811-03D54342667C}"/>
          </ac:spMkLst>
        </pc:spChg>
        <pc:spChg chg="add">
          <ac:chgData name="Katrina Harries (2316648)" userId="S::2316648@student.uwtsd.ac.uk::f90dcd13-0d2e-407f-9fe6-a24d58e22bc6" providerId="AD" clId="Web-{5FA69D35-F0D4-56B0-E8AF-7FCB42EBF051}" dt="2023-12-06T21:24:29.635" v="206"/>
          <ac:spMkLst>
            <pc:docMk/>
            <pc:sldMk cId="1030666115" sldId="261"/>
            <ac:spMk id="28" creationId="{219AED55-7F29-4A42-9B4E-43EA055109AD}"/>
          </ac:spMkLst>
        </pc:spChg>
        <pc:spChg chg="add">
          <ac:chgData name="Katrina Harries (2316648)" userId="S::2316648@student.uwtsd.ac.uk::f90dcd13-0d2e-407f-9fe6-a24d58e22bc6" providerId="AD" clId="Web-{5FA69D35-F0D4-56B0-E8AF-7FCB42EBF051}" dt="2023-12-06T21:24:29.635" v="206"/>
          <ac:spMkLst>
            <pc:docMk/>
            <pc:sldMk cId="1030666115" sldId="261"/>
            <ac:spMk id="30" creationId="{3394EDF3-F539-40F8-9354-FE028858291C}"/>
          </ac:spMkLst>
        </pc:spChg>
        <pc:spChg chg="add">
          <ac:chgData name="Katrina Harries (2316648)" userId="S::2316648@student.uwtsd.ac.uk::f90dcd13-0d2e-407f-9fe6-a24d58e22bc6" providerId="AD" clId="Web-{5FA69D35-F0D4-56B0-E8AF-7FCB42EBF051}" dt="2023-12-06T21:24:29.635" v="206"/>
          <ac:spMkLst>
            <pc:docMk/>
            <pc:sldMk cId="1030666115" sldId="261"/>
            <ac:spMk id="32" creationId="{25236E71-242B-4CE7-96BC-B66F91F9DF65}"/>
          </ac:spMkLst>
        </pc:spChg>
        <pc:spChg chg="add">
          <ac:chgData name="Katrina Harries (2316648)" userId="S::2316648@student.uwtsd.ac.uk::f90dcd13-0d2e-407f-9fe6-a24d58e22bc6" providerId="AD" clId="Web-{5FA69D35-F0D4-56B0-E8AF-7FCB42EBF051}" dt="2023-12-06T21:24:29.635" v="206"/>
          <ac:spMkLst>
            <pc:docMk/>
            <pc:sldMk cId="1030666115" sldId="261"/>
            <ac:spMk id="34" creationId="{683A5930-ABB0-4C7A-8E96-AB945DFB0D3E}"/>
          </ac:spMkLst>
        </pc:spChg>
        <pc:spChg chg="add">
          <ac:chgData name="Katrina Harries (2316648)" userId="S::2316648@student.uwtsd.ac.uk::f90dcd13-0d2e-407f-9fe6-a24d58e22bc6" providerId="AD" clId="Web-{5FA69D35-F0D4-56B0-E8AF-7FCB42EBF051}" dt="2023-12-06T21:24:29.635" v="206"/>
          <ac:spMkLst>
            <pc:docMk/>
            <pc:sldMk cId="1030666115" sldId="261"/>
            <ac:spMk id="36" creationId="{33E51D9F-DA72-49DE-9183-76B062B38581}"/>
          </ac:spMkLst>
        </pc:spChg>
        <pc:graphicFrameChg chg="add">
          <ac:chgData name="Katrina Harries (2316648)" userId="S::2316648@student.uwtsd.ac.uk::f90dcd13-0d2e-407f-9fe6-a24d58e22bc6" providerId="AD" clId="Web-{5FA69D35-F0D4-56B0-E8AF-7FCB42EBF051}" dt="2023-12-06T21:24:29.635" v="206"/>
          <ac:graphicFrameMkLst>
            <pc:docMk/>
            <pc:sldMk cId="1030666115" sldId="261"/>
            <ac:graphicFrameMk id="18" creationId="{88BA8F51-666C-65B1-7952-92663EF9BAAF}"/>
          </ac:graphicFrameMkLst>
        </pc:graphicFrameChg>
      </pc:sldChg>
      <pc:sldChg chg="addSp delSp modSp new mod setBg modClrScheme chgLayout">
        <pc:chgData name="Katrina Harries (2316648)" userId="S::2316648@student.uwtsd.ac.uk::f90dcd13-0d2e-407f-9fe6-a24d58e22bc6" providerId="AD" clId="Web-{5FA69D35-F0D4-56B0-E8AF-7FCB42EBF051}" dt="2023-12-06T21:32:05.763" v="212" actId="1076"/>
        <pc:sldMkLst>
          <pc:docMk/>
          <pc:sldMk cId="1387449131" sldId="262"/>
        </pc:sldMkLst>
        <pc:spChg chg="mod ord">
          <ac:chgData name="Katrina Harries (2316648)" userId="S::2316648@student.uwtsd.ac.uk::f90dcd13-0d2e-407f-9fe6-a24d58e22bc6" providerId="AD" clId="Web-{5FA69D35-F0D4-56B0-E8AF-7FCB42EBF051}" dt="2023-12-06T21:24:17.573" v="205"/>
          <ac:spMkLst>
            <pc:docMk/>
            <pc:sldMk cId="1387449131" sldId="262"/>
            <ac:spMk id="2" creationId="{697AC81D-9A0C-2ACB-0ED6-2E7FC7DC11AC}"/>
          </ac:spMkLst>
        </pc:spChg>
        <pc:spChg chg="del mod ord">
          <ac:chgData name="Katrina Harries (2316648)" userId="S::2316648@student.uwtsd.ac.uk::f90dcd13-0d2e-407f-9fe6-a24d58e22bc6" providerId="AD" clId="Web-{5FA69D35-F0D4-56B0-E8AF-7FCB42EBF051}" dt="2023-12-06T21:24:17.573" v="205"/>
          <ac:spMkLst>
            <pc:docMk/>
            <pc:sldMk cId="1387449131" sldId="262"/>
            <ac:spMk id="3" creationId="{46E3E9D5-E541-8A70-F71A-3E7F5D483A4F}"/>
          </ac:spMkLst>
        </pc:spChg>
        <pc:spChg chg="add del">
          <ac:chgData name="Katrina Harries (2316648)" userId="S::2316648@student.uwtsd.ac.uk::f90dcd13-0d2e-407f-9fe6-a24d58e22bc6" providerId="AD" clId="Web-{5FA69D35-F0D4-56B0-E8AF-7FCB42EBF051}" dt="2023-12-06T21:24:17.573" v="205"/>
          <ac:spMkLst>
            <pc:docMk/>
            <pc:sldMk cId="1387449131" sldId="262"/>
            <ac:spMk id="8" creationId="{324E43EB-867C-4B35-9A5C-E435157C7297}"/>
          </ac:spMkLst>
        </pc:spChg>
        <pc:spChg chg="add del">
          <ac:chgData name="Katrina Harries (2316648)" userId="S::2316648@student.uwtsd.ac.uk::f90dcd13-0d2e-407f-9fe6-a24d58e22bc6" providerId="AD" clId="Web-{5FA69D35-F0D4-56B0-E8AF-7FCB42EBF051}" dt="2023-12-06T21:24:17.573" v="205"/>
          <ac:spMkLst>
            <pc:docMk/>
            <pc:sldMk cId="1387449131" sldId="262"/>
            <ac:spMk id="10" creationId="{A7C0F5DA-B59F-4F13-8BB8-FFD8F2C572BC}"/>
          </ac:spMkLst>
        </pc:spChg>
        <pc:spChg chg="add del">
          <ac:chgData name="Katrina Harries (2316648)" userId="S::2316648@student.uwtsd.ac.uk::f90dcd13-0d2e-407f-9fe6-a24d58e22bc6" providerId="AD" clId="Web-{5FA69D35-F0D4-56B0-E8AF-7FCB42EBF051}" dt="2023-12-06T21:24:17.573" v="205"/>
          <ac:spMkLst>
            <pc:docMk/>
            <pc:sldMk cId="1387449131" sldId="262"/>
            <ac:spMk id="12" creationId="{9CEA1DEC-CC9E-4776-9E08-048A15BFA6CA}"/>
          </ac:spMkLst>
        </pc:spChg>
        <pc:spChg chg="add del">
          <ac:chgData name="Katrina Harries (2316648)" userId="S::2316648@student.uwtsd.ac.uk::f90dcd13-0d2e-407f-9fe6-a24d58e22bc6" providerId="AD" clId="Web-{5FA69D35-F0D4-56B0-E8AF-7FCB42EBF051}" dt="2023-12-06T21:24:17.573" v="205"/>
          <ac:spMkLst>
            <pc:docMk/>
            <pc:sldMk cId="1387449131" sldId="262"/>
            <ac:spMk id="14" creationId="{9CE399CF-F4B8-4832-A8CB-B93F6B1EF44B}"/>
          </ac:spMkLst>
        </pc:spChg>
        <pc:spChg chg="add del">
          <ac:chgData name="Katrina Harries (2316648)" userId="S::2316648@student.uwtsd.ac.uk::f90dcd13-0d2e-407f-9fe6-a24d58e22bc6" providerId="AD" clId="Web-{5FA69D35-F0D4-56B0-E8AF-7FCB42EBF051}" dt="2023-12-06T21:24:17.573" v="205"/>
          <ac:spMkLst>
            <pc:docMk/>
            <pc:sldMk cId="1387449131" sldId="262"/>
            <ac:spMk id="16" creationId="{1F23E73A-FDC8-462C-83C1-3AA8961449CF}"/>
          </ac:spMkLst>
        </pc:spChg>
        <pc:spChg chg="add">
          <ac:chgData name="Katrina Harries (2316648)" userId="S::2316648@student.uwtsd.ac.uk::f90dcd13-0d2e-407f-9fe6-a24d58e22bc6" providerId="AD" clId="Web-{5FA69D35-F0D4-56B0-E8AF-7FCB42EBF051}" dt="2023-12-06T21:24:17.573" v="205"/>
          <ac:spMkLst>
            <pc:docMk/>
            <pc:sldMk cId="1387449131" sldId="262"/>
            <ac:spMk id="31" creationId="{CC28BCC9-4093-4FD5-83EB-7EC297F51396}"/>
          </ac:spMkLst>
        </pc:spChg>
        <pc:grpChg chg="add">
          <ac:chgData name="Katrina Harries (2316648)" userId="S::2316648@student.uwtsd.ac.uk::f90dcd13-0d2e-407f-9fe6-a24d58e22bc6" providerId="AD" clId="Web-{5FA69D35-F0D4-56B0-E8AF-7FCB42EBF051}" dt="2023-12-06T21:24:17.573" v="205"/>
          <ac:grpSpMkLst>
            <pc:docMk/>
            <pc:sldMk cId="1387449131" sldId="262"/>
            <ac:grpSpMk id="22" creationId="{08BCF048-8940-4354-B9EC-5AD74E283CE3}"/>
          </ac:grpSpMkLst>
        </pc:grpChg>
        <pc:graphicFrameChg chg="add mod">
          <ac:chgData name="Katrina Harries (2316648)" userId="S::2316648@student.uwtsd.ac.uk::f90dcd13-0d2e-407f-9fe6-a24d58e22bc6" providerId="AD" clId="Web-{5FA69D35-F0D4-56B0-E8AF-7FCB42EBF051}" dt="2023-12-06T21:32:05.763" v="212" actId="1076"/>
          <ac:graphicFrameMkLst>
            <pc:docMk/>
            <pc:sldMk cId="1387449131" sldId="262"/>
            <ac:graphicFrameMk id="18" creationId="{98946B1F-2DE4-8CD5-7B9D-A2A4DBF12BED}"/>
          </ac:graphicFrameMkLst>
        </pc:graphicFrameChg>
      </pc:sldChg>
      <pc:sldChg chg="addSp delSp modSp new mod setBg modClrScheme chgLayout">
        <pc:chgData name="Katrina Harries (2316648)" userId="S::2316648@student.uwtsd.ac.uk::f90dcd13-0d2e-407f-9fe6-a24d58e22bc6" providerId="AD" clId="Web-{5FA69D35-F0D4-56B0-E8AF-7FCB42EBF051}" dt="2023-12-06T21:23:54.181" v="204"/>
        <pc:sldMkLst>
          <pc:docMk/>
          <pc:sldMk cId="2217348219" sldId="263"/>
        </pc:sldMkLst>
        <pc:spChg chg="mod ord">
          <ac:chgData name="Katrina Harries (2316648)" userId="S::2316648@student.uwtsd.ac.uk::f90dcd13-0d2e-407f-9fe6-a24d58e22bc6" providerId="AD" clId="Web-{5FA69D35-F0D4-56B0-E8AF-7FCB42EBF051}" dt="2023-12-06T21:23:54.181" v="204"/>
          <ac:spMkLst>
            <pc:docMk/>
            <pc:sldMk cId="2217348219" sldId="263"/>
            <ac:spMk id="2" creationId="{86B67EBC-0E9D-8055-B170-39FCAE3C2C63}"/>
          </ac:spMkLst>
        </pc:spChg>
        <pc:spChg chg="del mod ord">
          <ac:chgData name="Katrina Harries (2316648)" userId="S::2316648@student.uwtsd.ac.uk::f90dcd13-0d2e-407f-9fe6-a24d58e22bc6" providerId="AD" clId="Web-{5FA69D35-F0D4-56B0-E8AF-7FCB42EBF051}" dt="2023-12-06T21:23:54.181" v="204"/>
          <ac:spMkLst>
            <pc:docMk/>
            <pc:sldMk cId="2217348219" sldId="263"/>
            <ac:spMk id="3" creationId="{EDE066E0-E114-D32C-F287-F10BDE577536}"/>
          </ac:spMkLst>
        </pc:spChg>
        <pc:spChg chg="add">
          <ac:chgData name="Katrina Harries (2316648)" userId="S::2316648@student.uwtsd.ac.uk::f90dcd13-0d2e-407f-9fe6-a24d58e22bc6" providerId="AD" clId="Web-{5FA69D35-F0D4-56B0-E8AF-7FCB42EBF051}" dt="2023-12-06T21:23:54.181" v="204"/>
          <ac:spMkLst>
            <pc:docMk/>
            <pc:sldMk cId="2217348219" sldId="263"/>
            <ac:spMk id="18" creationId="{CC28BCC9-4093-4FD5-83EB-7EC297F51396}"/>
          </ac:spMkLst>
        </pc:spChg>
        <pc:grpChg chg="add">
          <ac:chgData name="Katrina Harries (2316648)" userId="S::2316648@student.uwtsd.ac.uk::f90dcd13-0d2e-407f-9fe6-a24d58e22bc6" providerId="AD" clId="Web-{5FA69D35-F0D4-56B0-E8AF-7FCB42EBF051}" dt="2023-12-06T21:23:54.181" v="204"/>
          <ac:grpSpMkLst>
            <pc:docMk/>
            <pc:sldMk cId="2217348219" sldId="263"/>
            <ac:grpSpMk id="9" creationId="{08BCF048-8940-4354-B9EC-5AD74E283CE3}"/>
          </ac:grpSpMkLst>
        </pc:grpChg>
        <pc:graphicFrameChg chg="add">
          <ac:chgData name="Katrina Harries (2316648)" userId="S::2316648@student.uwtsd.ac.uk::f90dcd13-0d2e-407f-9fe6-a24d58e22bc6" providerId="AD" clId="Web-{5FA69D35-F0D4-56B0-E8AF-7FCB42EBF051}" dt="2023-12-06T21:23:54.181" v="204"/>
          <ac:graphicFrameMkLst>
            <pc:docMk/>
            <pc:sldMk cId="2217348219" sldId="263"/>
            <ac:graphicFrameMk id="5" creationId="{B25E2489-321E-69C0-F8B8-4DEFC8F7EC93}"/>
          </ac:graphicFrameMkLst>
        </pc:graphicFrameChg>
      </pc:sldChg>
      <pc:sldMasterChg chg="del delSldLayout">
        <pc:chgData name="Katrina Harries (2316648)" userId="S::2316648@student.uwtsd.ac.uk::f90dcd13-0d2e-407f-9fe6-a24d58e22bc6" providerId="AD" clId="Web-{5FA69D35-F0D4-56B0-E8AF-7FCB42EBF051}" dt="2023-12-06T21:20:22.566" v="190"/>
        <pc:sldMasterMkLst>
          <pc:docMk/>
          <pc:sldMasterMk cId="2460954070" sldId="2147483660"/>
        </pc:sldMasterMkLst>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385387890" sldId="2147483661"/>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949138452" sldId="2147483662"/>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591524520" sldId="2147483663"/>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1203092039" sldId="2147483664"/>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733172339" sldId="2147483665"/>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210312558" sldId="2147483666"/>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146388984" sldId="2147483667"/>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171841454" sldId="2147483668"/>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1718958274" sldId="2147483669"/>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202905451" sldId="2147483670"/>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479445657" sldId="2147483671"/>
          </pc:sldLayoutMkLst>
        </pc:sldLayoutChg>
      </pc:sldMasterChg>
      <pc:sldMasterChg chg="add addSldLayout modSldLayout">
        <pc:chgData name="Katrina Harries (2316648)" userId="S::2316648@student.uwtsd.ac.uk::f90dcd13-0d2e-407f-9fe6-a24d58e22bc6" providerId="AD" clId="Web-{5FA69D35-F0D4-56B0-E8AF-7FCB42EBF051}" dt="2023-12-06T21:20:22.566" v="190"/>
        <pc:sldMasterMkLst>
          <pc:docMk/>
          <pc:sldMasterMk cId="2465612694" sldId="2147483672"/>
        </pc:sldMasterMkLst>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057272520" sldId="2147483673"/>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285096962" sldId="2147483674"/>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557736127" sldId="2147483675"/>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528884402" sldId="2147483676"/>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566002410" sldId="2147483677"/>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912892" sldId="2147483678"/>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395832938" sldId="2147483679"/>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747679346" sldId="2147483680"/>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428642533" sldId="2147483681"/>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591046352" sldId="2147483682"/>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860705818" sldId="2147483683"/>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919729902" sldId="2147483684"/>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10833307" sldId="2147483685"/>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541746981" sldId="2147483686"/>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255733898" sldId="2147483687"/>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252249027" sldId="2147483688"/>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602978630" sldId="2147483689"/>
          </pc:sldLayoutMkLst>
        </pc:sldLayoutChg>
      </pc:sldMasterChg>
    </pc:docChg>
  </pc:docChgLst>
  <pc:docChgLst>
    <pc:chgData clId="Web-{6ABDDC63-F749-4607-8054-71824F9DC94B}"/>
    <pc:docChg chg="modSld">
      <pc:chgData name="" userId="" providerId="" clId="Web-{6ABDDC63-F749-4607-8054-71824F9DC94B}" dt="2023-12-06T15:55:34.200" v="0" actId="20577"/>
      <pc:docMkLst>
        <pc:docMk/>
      </pc:docMkLst>
      <pc:sldChg chg="modSp">
        <pc:chgData name="" userId="" providerId="" clId="Web-{6ABDDC63-F749-4607-8054-71824F9DC94B}" dt="2023-12-06T15:55:34.200" v="0" actId="20577"/>
        <pc:sldMkLst>
          <pc:docMk/>
          <pc:sldMk cId="3829845133" sldId="258"/>
        </pc:sldMkLst>
        <pc:spChg chg="mod">
          <ac:chgData name="" userId="" providerId="" clId="Web-{6ABDDC63-F749-4607-8054-71824F9DC94B}" dt="2023-12-06T15:55:34.200" v="0" actId="20577"/>
          <ac:spMkLst>
            <pc:docMk/>
            <pc:sldMk cId="3829845133" sldId="258"/>
            <ac:spMk id="6" creationId="{026C3147-4A0C-7538-66A3-4C204860ACF6}"/>
          </ac:spMkLst>
        </pc:spChg>
      </pc:sldChg>
    </pc:docChg>
  </pc:docChgLst>
  <pc:docChgLst>
    <pc:chgData name="Katrina Harries (2316648)" userId="S::2316648@student.uwtsd.ac.uk::f90dcd13-0d2e-407f-9fe6-a24d58e22bc6" providerId="AD" clId="Web-{6ABDDC63-F749-4607-8054-71824F9DC94B}"/>
    <pc:docChg chg="addSld modSld sldOrd">
      <pc:chgData name="Katrina Harries (2316648)" userId="S::2316648@student.uwtsd.ac.uk::f90dcd13-0d2e-407f-9fe6-a24d58e22bc6" providerId="AD" clId="Web-{6ABDDC63-F749-4607-8054-71824F9DC94B}" dt="2023-12-06T16:29:37.831" v="161" actId="20577"/>
      <pc:docMkLst>
        <pc:docMk/>
      </pc:docMkLst>
      <pc:sldChg chg="modSp">
        <pc:chgData name="Katrina Harries (2316648)" userId="S::2316648@student.uwtsd.ac.uk::f90dcd13-0d2e-407f-9fe6-a24d58e22bc6" providerId="AD" clId="Web-{6ABDDC63-F749-4607-8054-71824F9DC94B}" dt="2023-12-06T16:18:37.456" v="132" actId="20577"/>
        <pc:sldMkLst>
          <pc:docMk/>
          <pc:sldMk cId="109857222" sldId="256"/>
        </pc:sldMkLst>
        <pc:spChg chg="mod">
          <ac:chgData name="Katrina Harries (2316648)" userId="S::2316648@student.uwtsd.ac.uk::f90dcd13-0d2e-407f-9fe6-a24d58e22bc6" providerId="AD" clId="Web-{6ABDDC63-F749-4607-8054-71824F9DC94B}" dt="2023-12-06T16:18:37.456" v="132" actId="20577"/>
          <ac:spMkLst>
            <pc:docMk/>
            <pc:sldMk cId="109857222" sldId="256"/>
            <ac:spMk id="2" creationId="{00000000-0000-0000-0000-000000000000}"/>
          </ac:spMkLst>
        </pc:spChg>
        <pc:spChg chg="mod">
          <ac:chgData name="Katrina Harries (2316648)" userId="S::2316648@student.uwtsd.ac.uk::f90dcd13-0d2e-407f-9fe6-a24d58e22bc6" providerId="AD" clId="Web-{6ABDDC63-F749-4607-8054-71824F9DC94B}" dt="2023-12-06T14:48:06.565" v="17" actId="20577"/>
          <ac:spMkLst>
            <pc:docMk/>
            <pc:sldMk cId="109857222" sldId="256"/>
            <ac:spMk id="3" creationId="{00000000-0000-0000-0000-000000000000}"/>
          </ac:spMkLst>
        </pc:spChg>
      </pc:sldChg>
      <pc:sldChg chg="modSp new ord">
        <pc:chgData name="Katrina Harries (2316648)" userId="S::2316648@student.uwtsd.ac.uk::f90dcd13-0d2e-407f-9fe6-a24d58e22bc6" providerId="AD" clId="Web-{6ABDDC63-F749-4607-8054-71824F9DC94B}" dt="2023-12-06T16:18:44.707" v="134"/>
        <pc:sldMkLst>
          <pc:docMk/>
          <pc:sldMk cId="484644557" sldId="257"/>
        </pc:sldMkLst>
        <pc:spChg chg="mod">
          <ac:chgData name="Katrina Harries (2316648)" userId="S::2316648@student.uwtsd.ac.uk::f90dcd13-0d2e-407f-9fe6-a24d58e22bc6" providerId="AD" clId="Web-{6ABDDC63-F749-4607-8054-71824F9DC94B}" dt="2023-12-06T14:48:23.160" v="22" actId="20577"/>
          <ac:spMkLst>
            <pc:docMk/>
            <pc:sldMk cId="484644557" sldId="257"/>
            <ac:spMk id="2" creationId="{10BE60C5-A327-25ED-D85E-33022E26F667}"/>
          </ac:spMkLst>
        </pc:spChg>
        <pc:spChg chg="mod">
          <ac:chgData name="Katrina Harries (2316648)" userId="S::2316648@student.uwtsd.ac.uk::f90dcd13-0d2e-407f-9fe6-a24d58e22bc6" providerId="AD" clId="Web-{6ABDDC63-F749-4607-8054-71824F9DC94B}" dt="2023-12-06T15:19:49.460" v="52" actId="20577"/>
          <ac:spMkLst>
            <pc:docMk/>
            <pc:sldMk cId="484644557" sldId="257"/>
            <ac:spMk id="3" creationId="{5828F4C4-AF7A-2C05-89B3-D8C37384F683}"/>
          </ac:spMkLst>
        </pc:spChg>
      </pc:sldChg>
      <pc:sldChg chg="addSp delSp modSp new">
        <pc:chgData name="Katrina Harries (2316648)" userId="S::2316648@student.uwtsd.ac.uk::f90dcd13-0d2e-407f-9fe6-a24d58e22bc6" providerId="AD" clId="Web-{6ABDDC63-F749-4607-8054-71824F9DC94B}" dt="2023-12-06T16:16:30.134" v="125" actId="14100"/>
        <pc:sldMkLst>
          <pc:docMk/>
          <pc:sldMk cId="3829845133" sldId="258"/>
        </pc:sldMkLst>
        <pc:spChg chg="mod">
          <ac:chgData name="Katrina Harries (2316648)" userId="S::2316648@student.uwtsd.ac.uk::f90dcd13-0d2e-407f-9fe6-a24d58e22bc6" providerId="AD" clId="Web-{6ABDDC63-F749-4607-8054-71824F9DC94B}" dt="2023-12-06T15:58:30.557" v="111" actId="20577"/>
          <ac:spMkLst>
            <pc:docMk/>
            <pc:sldMk cId="3829845133" sldId="258"/>
            <ac:spMk id="2" creationId="{8A333ACE-E0DA-B431-C52C-C000DAC9FB7A}"/>
          </ac:spMkLst>
        </pc:spChg>
        <pc:spChg chg="add mod">
          <ac:chgData name="Katrina Harries (2316648)" userId="S::2316648@student.uwtsd.ac.uk::f90dcd13-0d2e-407f-9fe6-a24d58e22bc6" providerId="AD" clId="Web-{6ABDDC63-F749-4607-8054-71824F9DC94B}" dt="2023-12-06T15:58:22.275" v="110" actId="20577"/>
          <ac:spMkLst>
            <pc:docMk/>
            <pc:sldMk cId="3829845133" sldId="258"/>
            <ac:spMk id="3" creationId="{733EBD25-6249-26B8-8CDA-406D12BB7E35}"/>
          </ac:spMkLst>
        </pc:spChg>
        <pc:spChg chg="del">
          <ac:chgData name="Katrina Harries (2316648)" userId="S::2316648@student.uwtsd.ac.uk::f90dcd13-0d2e-407f-9fe6-a24d58e22bc6" providerId="AD" clId="Web-{6ABDDC63-F749-4607-8054-71824F9DC94B}" dt="2023-12-06T15:05:23.729" v="33"/>
          <ac:spMkLst>
            <pc:docMk/>
            <pc:sldMk cId="3829845133" sldId="258"/>
            <ac:spMk id="3" creationId="{C1EA4B40-7538-A133-70A2-402AACA6479D}"/>
          </ac:spMkLst>
        </pc:spChg>
        <pc:spChg chg="add mod">
          <ac:chgData name="Katrina Harries (2316648)" userId="S::2316648@student.uwtsd.ac.uk::f90dcd13-0d2e-407f-9fe6-a24d58e22bc6" providerId="AD" clId="Web-{6ABDDC63-F749-4607-8054-71824F9DC94B}" dt="2023-12-06T15:55:39.873" v="91" actId="20577"/>
          <ac:spMkLst>
            <pc:docMk/>
            <pc:sldMk cId="3829845133" sldId="258"/>
            <ac:spMk id="6" creationId="{026C3147-4A0C-7538-66A3-4C204860ACF6}"/>
          </ac:spMkLst>
        </pc:spChg>
        <pc:picChg chg="add del mod ord">
          <ac:chgData name="Katrina Harries (2316648)" userId="S::2316648@student.uwtsd.ac.uk::f90dcd13-0d2e-407f-9fe6-a24d58e22bc6" providerId="AD" clId="Web-{6ABDDC63-F749-4607-8054-71824F9DC94B}" dt="2023-12-06T15:19:56.617" v="53"/>
          <ac:picMkLst>
            <pc:docMk/>
            <pc:sldMk cId="3829845133" sldId="258"/>
            <ac:picMk id="4" creationId="{1BAC0A5B-1088-7C9D-0A92-E1623EA067DE}"/>
          </ac:picMkLst>
        </pc:picChg>
        <pc:picChg chg="add mod">
          <ac:chgData name="Katrina Harries (2316648)" userId="S::2316648@student.uwtsd.ac.uk::f90dcd13-0d2e-407f-9fe6-a24d58e22bc6" providerId="AD" clId="Web-{6ABDDC63-F749-4607-8054-71824F9DC94B}" dt="2023-12-06T16:07:27.283" v="117" actId="1076"/>
          <ac:picMkLst>
            <pc:docMk/>
            <pc:sldMk cId="3829845133" sldId="258"/>
            <ac:picMk id="4" creationId="{36F59895-7018-7B29-8DB2-A15B9AAA4B2A}"/>
          </ac:picMkLst>
        </pc:picChg>
        <pc:picChg chg="add mod">
          <ac:chgData name="Katrina Harries (2316648)" userId="S::2316648@student.uwtsd.ac.uk::f90dcd13-0d2e-407f-9fe6-a24d58e22bc6" providerId="AD" clId="Web-{6ABDDC63-F749-4607-8054-71824F9DC94B}" dt="2023-12-06T16:16:30.134" v="125" actId="14100"/>
          <ac:picMkLst>
            <pc:docMk/>
            <pc:sldMk cId="3829845133" sldId="258"/>
            <ac:picMk id="5" creationId="{DA1DC9D6-ECAB-745C-7530-1AEB8DDD70B8}"/>
          </ac:picMkLst>
        </pc:picChg>
      </pc:sldChg>
      <pc:sldChg chg="modSp new">
        <pc:chgData name="Katrina Harries (2316648)" userId="S::2316648@student.uwtsd.ac.uk::f90dcd13-0d2e-407f-9fe6-a24d58e22bc6" providerId="AD" clId="Web-{6ABDDC63-F749-4607-8054-71824F9DC94B}" dt="2023-12-06T16:17:55" v="127" actId="20577"/>
        <pc:sldMkLst>
          <pc:docMk/>
          <pc:sldMk cId="3117408284" sldId="259"/>
        </pc:sldMkLst>
        <pc:spChg chg="mod">
          <ac:chgData name="Katrina Harries (2316648)" userId="S::2316648@student.uwtsd.ac.uk::f90dcd13-0d2e-407f-9fe6-a24d58e22bc6" providerId="AD" clId="Web-{6ABDDC63-F749-4607-8054-71824F9DC94B}" dt="2023-12-06T15:02:37.405" v="29" actId="20577"/>
          <ac:spMkLst>
            <pc:docMk/>
            <pc:sldMk cId="3117408284" sldId="259"/>
            <ac:spMk id="2" creationId="{2AA98F85-9027-ABD0-FD7B-FD282CE5A661}"/>
          </ac:spMkLst>
        </pc:spChg>
        <pc:spChg chg="mod">
          <ac:chgData name="Katrina Harries (2316648)" userId="S::2316648@student.uwtsd.ac.uk::f90dcd13-0d2e-407f-9fe6-a24d58e22bc6" providerId="AD" clId="Web-{6ABDDC63-F749-4607-8054-71824F9DC94B}" dt="2023-12-06T16:17:55" v="127" actId="20577"/>
          <ac:spMkLst>
            <pc:docMk/>
            <pc:sldMk cId="3117408284" sldId="259"/>
            <ac:spMk id="3" creationId="{47757962-A3D1-11DD-0310-A40E30DA1385}"/>
          </ac:spMkLst>
        </pc:spChg>
      </pc:sldChg>
      <pc:sldChg chg="modSp new">
        <pc:chgData name="Katrina Harries (2316648)" userId="S::2316648@student.uwtsd.ac.uk::f90dcd13-0d2e-407f-9fe6-a24d58e22bc6" providerId="AD" clId="Web-{6ABDDC63-F749-4607-8054-71824F9DC94B}" dt="2023-12-06T16:29:37.831" v="161" actId="20577"/>
        <pc:sldMkLst>
          <pc:docMk/>
          <pc:sldMk cId="3390391835" sldId="260"/>
        </pc:sldMkLst>
        <pc:spChg chg="mod">
          <ac:chgData name="Katrina Harries (2316648)" userId="S::2316648@student.uwtsd.ac.uk::f90dcd13-0d2e-407f-9fe6-a24d58e22bc6" providerId="AD" clId="Web-{6ABDDC63-F749-4607-8054-71824F9DC94B}" dt="2023-12-06T16:18:52.426" v="136" actId="20577"/>
          <ac:spMkLst>
            <pc:docMk/>
            <pc:sldMk cId="3390391835" sldId="260"/>
            <ac:spMk id="2" creationId="{6FC621B9-B8AA-2C8E-FD9A-023408FEE2E0}"/>
          </ac:spMkLst>
        </pc:spChg>
        <pc:spChg chg="mod">
          <ac:chgData name="Katrina Harries (2316648)" userId="S::2316648@student.uwtsd.ac.uk::f90dcd13-0d2e-407f-9fe6-a24d58e22bc6" providerId="AD" clId="Web-{6ABDDC63-F749-4607-8054-71824F9DC94B}" dt="2023-12-06T16:29:37.831" v="161" actId="20577"/>
          <ac:spMkLst>
            <pc:docMk/>
            <pc:sldMk cId="3390391835" sldId="260"/>
            <ac:spMk id="3" creationId="{01EC8088-BBF9-FFA9-09D3-F560E0D99EE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580DF3-D7BB-4B6F-8112-D0265631C6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13D78D-94D7-4682-9ACC-72E51E6E322F}">
      <dgm:prSet/>
      <dgm:spPr/>
      <dgm:t>
        <a:bodyPr/>
        <a:lstStyle/>
        <a:p>
          <a:r>
            <a:rPr lang="en-US"/>
            <a:t>Park Plaza provides a wide range of guest services to ensure a comfortable and enjoyable stay for their guests. These services include Front Desk Assistance-The front desk team is available 24/7 to assist guests with check-in, check-out, queries or requests they may have during their stay. </a:t>
          </a:r>
        </a:p>
      </dgm:t>
    </dgm:pt>
    <dgm:pt modelId="{AFBC1E72-0D3B-4F92-AA4D-427AB145D75A}" type="parTrans" cxnId="{2D629927-7504-4AB7-B2DF-6FA8BAF96188}">
      <dgm:prSet/>
      <dgm:spPr/>
      <dgm:t>
        <a:bodyPr/>
        <a:lstStyle/>
        <a:p>
          <a:endParaRPr lang="en-US"/>
        </a:p>
      </dgm:t>
    </dgm:pt>
    <dgm:pt modelId="{1961FADA-BD5F-4199-886B-429E3338E725}" type="sibTrans" cxnId="{2D629927-7504-4AB7-B2DF-6FA8BAF96188}">
      <dgm:prSet/>
      <dgm:spPr/>
      <dgm:t>
        <a:bodyPr/>
        <a:lstStyle/>
        <a:p>
          <a:endParaRPr lang="en-US"/>
        </a:p>
      </dgm:t>
    </dgm:pt>
    <dgm:pt modelId="{2B607CC4-173C-464D-B9A6-28245187AD9F}">
      <dgm:prSet/>
      <dgm:spPr/>
      <dgm:t>
        <a:bodyPr/>
        <a:lstStyle/>
        <a:p>
          <a:r>
            <a:rPr lang="en-US"/>
            <a:t>Concierge Services: The concierge can provide information and assistance with restaurant reservations, city tours, transportation, and other local attractions. They can also help with luggage storage and arrange for special requests or amenities.</a:t>
          </a:r>
        </a:p>
      </dgm:t>
    </dgm:pt>
    <dgm:pt modelId="{756DD0EB-289A-4194-AA80-8F16632727BA}" type="parTrans" cxnId="{11E6ED21-0B9D-4783-B703-3F24F7F0D81F}">
      <dgm:prSet/>
      <dgm:spPr/>
      <dgm:t>
        <a:bodyPr/>
        <a:lstStyle/>
        <a:p>
          <a:endParaRPr lang="en-US"/>
        </a:p>
      </dgm:t>
    </dgm:pt>
    <dgm:pt modelId="{631DEC17-34D0-43B5-9415-D08BF9621831}" type="sibTrans" cxnId="{11E6ED21-0B9D-4783-B703-3F24F7F0D81F}">
      <dgm:prSet/>
      <dgm:spPr/>
      <dgm:t>
        <a:bodyPr/>
        <a:lstStyle/>
        <a:p>
          <a:endParaRPr lang="en-US"/>
        </a:p>
      </dgm:t>
    </dgm:pt>
    <dgm:pt modelId="{B40D00E5-3312-47E3-8433-D0229CBB098B}">
      <dgm:prSet/>
      <dgm:spPr/>
      <dgm:t>
        <a:bodyPr/>
        <a:lstStyle/>
        <a:p>
          <a:r>
            <a:rPr lang="en-US"/>
            <a:t>Room Service: Park Plaza offers in-room dining services, allowing guests to enjoy meals and beverages in the comfort of their room.</a:t>
          </a:r>
        </a:p>
      </dgm:t>
    </dgm:pt>
    <dgm:pt modelId="{DED10FF2-7375-446D-A611-9F759653E80D}" type="parTrans" cxnId="{82445AF3-DFCC-4C84-818B-D440EAA437D6}">
      <dgm:prSet/>
      <dgm:spPr/>
      <dgm:t>
        <a:bodyPr/>
        <a:lstStyle/>
        <a:p>
          <a:endParaRPr lang="en-US"/>
        </a:p>
      </dgm:t>
    </dgm:pt>
    <dgm:pt modelId="{9BDFCD38-B93A-484B-8A77-4E4D71C6C305}" type="sibTrans" cxnId="{82445AF3-DFCC-4C84-818B-D440EAA437D6}">
      <dgm:prSet/>
      <dgm:spPr/>
      <dgm:t>
        <a:bodyPr/>
        <a:lstStyle/>
        <a:p>
          <a:endParaRPr lang="en-US"/>
        </a:p>
      </dgm:t>
    </dgm:pt>
    <dgm:pt modelId="{178F07CD-6B43-48F8-8638-948A71C39EF6}" type="pres">
      <dgm:prSet presAssocID="{92580DF3-D7BB-4B6F-8112-D0265631C65C}" presName="linear" presStyleCnt="0">
        <dgm:presLayoutVars>
          <dgm:animLvl val="lvl"/>
          <dgm:resizeHandles val="exact"/>
        </dgm:presLayoutVars>
      </dgm:prSet>
      <dgm:spPr/>
    </dgm:pt>
    <dgm:pt modelId="{CC9E522A-6C94-4734-BE11-BCE0FE83AB66}" type="pres">
      <dgm:prSet presAssocID="{6813D78D-94D7-4682-9ACC-72E51E6E322F}" presName="parentText" presStyleLbl="node1" presStyleIdx="0" presStyleCnt="3">
        <dgm:presLayoutVars>
          <dgm:chMax val="0"/>
          <dgm:bulletEnabled val="1"/>
        </dgm:presLayoutVars>
      </dgm:prSet>
      <dgm:spPr/>
    </dgm:pt>
    <dgm:pt modelId="{3CE00C44-C57F-4F76-BC53-E134C88B56C1}" type="pres">
      <dgm:prSet presAssocID="{1961FADA-BD5F-4199-886B-429E3338E725}" presName="spacer" presStyleCnt="0"/>
      <dgm:spPr/>
    </dgm:pt>
    <dgm:pt modelId="{423987A8-7B2D-4318-BCA5-1DB3F3AD5EC6}" type="pres">
      <dgm:prSet presAssocID="{2B607CC4-173C-464D-B9A6-28245187AD9F}" presName="parentText" presStyleLbl="node1" presStyleIdx="1" presStyleCnt="3">
        <dgm:presLayoutVars>
          <dgm:chMax val="0"/>
          <dgm:bulletEnabled val="1"/>
        </dgm:presLayoutVars>
      </dgm:prSet>
      <dgm:spPr/>
    </dgm:pt>
    <dgm:pt modelId="{C852D857-68E8-4EE8-8672-435D276532A6}" type="pres">
      <dgm:prSet presAssocID="{631DEC17-34D0-43B5-9415-D08BF9621831}" presName="spacer" presStyleCnt="0"/>
      <dgm:spPr/>
    </dgm:pt>
    <dgm:pt modelId="{5E76F3D1-4F3A-4E4D-A957-F81148C1BC08}" type="pres">
      <dgm:prSet presAssocID="{B40D00E5-3312-47E3-8433-D0229CBB098B}" presName="parentText" presStyleLbl="node1" presStyleIdx="2" presStyleCnt="3">
        <dgm:presLayoutVars>
          <dgm:chMax val="0"/>
          <dgm:bulletEnabled val="1"/>
        </dgm:presLayoutVars>
      </dgm:prSet>
      <dgm:spPr/>
    </dgm:pt>
  </dgm:ptLst>
  <dgm:cxnLst>
    <dgm:cxn modelId="{6FA0420C-1E1B-4893-B066-8B43EF158F75}" type="presOf" srcId="{2B607CC4-173C-464D-B9A6-28245187AD9F}" destId="{423987A8-7B2D-4318-BCA5-1DB3F3AD5EC6}" srcOrd="0" destOrd="0" presId="urn:microsoft.com/office/officeart/2005/8/layout/vList2"/>
    <dgm:cxn modelId="{4F4A8016-9C23-4815-9B78-0CA68332163C}" type="presOf" srcId="{92580DF3-D7BB-4B6F-8112-D0265631C65C}" destId="{178F07CD-6B43-48F8-8638-948A71C39EF6}" srcOrd="0" destOrd="0" presId="urn:microsoft.com/office/officeart/2005/8/layout/vList2"/>
    <dgm:cxn modelId="{11E6ED21-0B9D-4783-B703-3F24F7F0D81F}" srcId="{92580DF3-D7BB-4B6F-8112-D0265631C65C}" destId="{2B607CC4-173C-464D-B9A6-28245187AD9F}" srcOrd="1" destOrd="0" parTransId="{756DD0EB-289A-4194-AA80-8F16632727BA}" sibTransId="{631DEC17-34D0-43B5-9415-D08BF9621831}"/>
    <dgm:cxn modelId="{2D629927-7504-4AB7-B2DF-6FA8BAF96188}" srcId="{92580DF3-D7BB-4B6F-8112-D0265631C65C}" destId="{6813D78D-94D7-4682-9ACC-72E51E6E322F}" srcOrd="0" destOrd="0" parTransId="{AFBC1E72-0D3B-4F92-AA4D-427AB145D75A}" sibTransId="{1961FADA-BD5F-4199-886B-429E3338E725}"/>
    <dgm:cxn modelId="{0FB82071-2554-4A4D-B236-C2AFAD32BCC0}" type="presOf" srcId="{6813D78D-94D7-4682-9ACC-72E51E6E322F}" destId="{CC9E522A-6C94-4734-BE11-BCE0FE83AB66}" srcOrd="0" destOrd="0" presId="urn:microsoft.com/office/officeart/2005/8/layout/vList2"/>
    <dgm:cxn modelId="{79B33171-6328-4226-BB08-4317232BB3DE}" type="presOf" srcId="{B40D00E5-3312-47E3-8433-D0229CBB098B}" destId="{5E76F3D1-4F3A-4E4D-A957-F81148C1BC08}" srcOrd="0" destOrd="0" presId="urn:microsoft.com/office/officeart/2005/8/layout/vList2"/>
    <dgm:cxn modelId="{82445AF3-DFCC-4C84-818B-D440EAA437D6}" srcId="{92580DF3-D7BB-4B6F-8112-D0265631C65C}" destId="{B40D00E5-3312-47E3-8433-D0229CBB098B}" srcOrd="2" destOrd="0" parTransId="{DED10FF2-7375-446D-A611-9F759653E80D}" sibTransId="{9BDFCD38-B93A-484B-8A77-4E4D71C6C305}"/>
    <dgm:cxn modelId="{88BC990D-30EE-4E21-BBC1-465F5015758C}" type="presParOf" srcId="{178F07CD-6B43-48F8-8638-948A71C39EF6}" destId="{CC9E522A-6C94-4734-BE11-BCE0FE83AB66}" srcOrd="0" destOrd="0" presId="urn:microsoft.com/office/officeart/2005/8/layout/vList2"/>
    <dgm:cxn modelId="{D39A691B-54C6-4806-BB49-1C3E7F087DEA}" type="presParOf" srcId="{178F07CD-6B43-48F8-8638-948A71C39EF6}" destId="{3CE00C44-C57F-4F76-BC53-E134C88B56C1}" srcOrd="1" destOrd="0" presId="urn:microsoft.com/office/officeart/2005/8/layout/vList2"/>
    <dgm:cxn modelId="{24FA0814-EF0F-43CE-AE28-021B9A6D82E2}" type="presParOf" srcId="{178F07CD-6B43-48F8-8638-948A71C39EF6}" destId="{423987A8-7B2D-4318-BCA5-1DB3F3AD5EC6}" srcOrd="2" destOrd="0" presId="urn:microsoft.com/office/officeart/2005/8/layout/vList2"/>
    <dgm:cxn modelId="{F713EB6F-76E7-4A8B-B81F-0166F2A85FCB}" type="presParOf" srcId="{178F07CD-6B43-48F8-8638-948A71C39EF6}" destId="{C852D857-68E8-4EE8-8672-435D276532A6}" srcOrd="3" destOrd="0" presId="urn:microsoft.com/office/officeart/2005/8/layout/vList2"/>
    <dgm:cxn modelId="{9A1FAE1C-0C20-4310-B182-58115506F849}" type="presParOf" srcId="{178F07CD-6B43-48F8-8638-948A71C39EF6}" destId="{5E76F3D1-4F3A-4E4D-A957-F81148C1BC0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3A3E25-B5D8-4875-966E-B8E4A886E0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A1E7E3-6265-4CD2-B7CA-2E2F0FD4B579}">
      <dgm:prSet/>
      <dgm:spPr/>
      <dgm:t>
        <a:bodyPr/>
        <a:lstStyle/>
        <a:p>
          <a:r>
            <a:rPr lang="en-US" b="0" i="0"/>
            <a:t>Housekeeping,The hotel provides daily housekeeping services to ensure that rooms are clean, tidy, and well-maintained throughout the stay. </a:t>
          </a:r>
          <a:endParaRPr lang="en-US"/>
        </a:p>
      </dgm:t>
    </dgm:pt>
    <dgm:pt modelId="{CAD349A4-BFC0-49B5-973E-7FC1C644B552}" type="parTrans" cxnId="{F585EFE1-530B-4834-8FCA-D90B74736D31}">
      <dgm:prSet/>
      <dgm:spPr/>
      <dgm:t>
        <a:bodyPr/>
        <a:lstStyle/>
        <a:p>
          <a:endParaRPr lang="en-US"/>
        </a:p>
      </dgm:t>
    </dgm:pt>
    <dgm:pt modelId="{67F3E69A-7BB8-4447-84CE-15D845430890}" type="sibTrans" cxnId="{F585EFE1-530B-4834-8FCA-D90B74736D31}">
      <dgm:prSet/>
      <dgm:spPr/>
      <dgm:t>
        <a:bodyPr/>
        <a:lstStyle/>
        <a:p>
          <a:endParaRPr lang="en-US"/>
        </a:p>
      </dgm:t>
    </dgm:pt>
    <dgm:pt modelId="{0D0546EB-2F65-454E-BD80-BCA974B34A3D}">
      <dgm:prSet/>
      <dgm:spPr/>
      <dgm:t>
        <a:bodyPr/>
        <a:lstStyle/>
        <a:p>
          <a:r>
            <a:rPr lang="en-US" b="0" i="0"/>
            <a:t>Business Services: Park Plaza offers business services such as printing, faxing, and photocopying facilities for guests who need to take care of work-related tasks while staying at the hotel.</a:t>
          </a:r>
          <a:endParaRPr lang="en-US"/>
        </a:p>
      </dgm:t>
    </dgm:pt>
    <dgm:pt modelId="{B90252F7-AC0C-46A2-9D4B-1890907605C7}" type="parTrans" cxnId="{CAEFF682-EF19-4E9C-A15E-08B8DB01CCB4}">
      <dgm:prSet/>
      <dgm:spPr/>
      <dgm:t>
        <a:bodyPr/>
        <a:lstStyle/>
        <a:p>
          <a:endParaRPr lang="en-US"/>
        </a:p>
      </dgm:t>
    </dgm:pt>
    <dgm:pt modelId="{07DEA8B1-D167-4290-A051-B2B2237C78F9}" type="sibTrans" cxnId="{CAEFF682-EF19-4E9C-A15E-08B8DB01CCB4}">
      <dgm:prSet/>
      <dgm:spPr/>
      <dgm:t>
        <a:bodyPr/>
        <a:lstStyle/>
        <a:p>
          <a:endParaRPr lang="en-US"/>
        </a:p>
      </dgm:t>
    </dgm:pt>
    <dgm:pt modelId="{00763D35-3B78-4786-A024-4D65F05A57EE}">
      <dgm:prSet/>
      <dgm:spPr/>
      <dgm:t>
        <a:bodyPr/>
        <a:lstStyle/>
        <a:p>
          <a:r>
            <a:rPr lang="en-US" b="0" i="0"/>
            <a:t>Fitness Facilities: Many Park Plaza properties have fitness centers or gyms equipped with various exercise equipment for guests to use during their stay.</a:t>
          </a:r>
          <a:endParaRPr lang="en-US"/>
        </a:p>
      </dgm:t>
    </dgm:pt>
    <dgm:pt modelId="{3667A7A0-F7A6-4CAD-AF8F-E28FBD08107D}" type="parTrans" cxnId="{C927A9AC-4BE8-47E7-8B03-A67A1B518B74}">
      <dgm:prSet/>
      <dgm:spPr/>
      <dgm:t>
        <a:bodyPr/>
        <a:lstStyle/>
        <a:p>
          <a:endParaRPr lang="en-US"/>
        </a:p>
      </dgm:t>
    </dgm:pt>
    <dgm:pt modelId="{83A2E8A4-E3ED-4721-AF61-6ED63F0150C7}" type="sibTrans" cxnId="{C927A9AC-4BE8-47E7-8B03-A67A1B518B74}">
      <dgm:prSet/>
      <dgm:spPr/>
      <dgm:t>
        <a:bodyPr/>
        <a:lstStyle/>
        <a:p>
          <a:endParaRPr lang="en-US"/>
        </a:p>
      </dgm:t>
    </dgm:pt>
    <dgm:pt modelId="{365BDEE6-F90E-417A-B682-404A323D27A4}">
      <dgm:prSet/>
      <dgm:spPr/>
      <dgm:t>
        <a:bodyPr/>
        <a:lstStyle/>
        <a:p>
          <a:r>
            <a:rPr lang="en-US" b="0" i="0"/>
            <a:t>Wi-Fi and Connectivity: Complimentary Wi-Fi is usually available throughout the hotel, allowing guests to stay connected and access the internet during their stay. </a:t>
          </a:r>
          <a:endParaRPr lang="en-US"/>
        </a:p>
      </dgm:t>
    </dgm:pt>
    <dgm:pt modelId="{F496E758-E265-4F57-A39F-7E1DDB735822}" type="parTrans" cxnId="{A8CAA264-5DC7-4F5C-BA14-35CAFD1C0C88}">
      <dgm:prSet/>
      <dgm:spPr/>
      <dgm:t>
        <a:bodyPr/>
        <a:lstStyle/>
        <a:p>
          <a:endParaRPr lang="en-US"/>
        </a:p>
      </dgm:t>
    </dgm:pt>
    <dgm:pt modelId="{3D8644A7-B5D0-4479-A917-9C5EB36943FF}" type="sibTrans" cxnId="{A8CAA264-5DC7-4F5C-BA14-35CAFD1C0C88}">
      <dgm:prSet/>
      <dgm:spPr/>
      <dgm:t>
        <a:bodyPr/>
        <a:lstStyle/>
        <a:p>
          <a:endParaRPr lang="en-US"/>
        </a:p>
      </dgm:t>
    </dgm:pt>
    <dgm:pt modelId="{C1AF6D5A-D4BE-4CEA-AC32-72063B856A63}">
      <dgm:prSet/>
      <dgm:spPr/>
      <dgm:t>
        <a:bodyPr/>
        <a:lstStyle/>
        <a:p>
          <a:r>
            <a:rPr lang="en-US" b="0" i="0"/>
            <a:t>Valet Parking: Some Park Plaza hotels offer valet parking services to provide convenience for guests who have their private vehicles. </a:t>
          </a:r>
          <a:endParaRPr lang="en-US"/>
        </a:p>
      </dgm:t>
    </dgm:pt>
    <dgm:pt modelId="{6DFE86E2-6777-4F20-8C67-E504AE58F041}" type="parTrans" cxnId="{D869EC3C-43BD-43C5-903C-4DAC95B52C38}">
      <dgm:prSet/>
      <dgm:spPr/>
      <dgm:t>
        <a:bodyPr/>
        <a:lstStyle/>
        <a:p>
          <a:endParaRPr lang="en-US"/>
        </a:p>
      </dgm:t>
    </dgm:pt>
    <dgm:pt modelId="{E20E3C21-7011-4130-9711-772BDCBB84DC}" type="sibTrans" cxnId="{D869EC3C-43BD-43C5-903C-4DAC95B52C38}">
      <dgm:prSet/>
      <dgm:spPr/>
      <dgm:t>
        <a:bodyPr/>
        <a:lstStyle/>
        <a:p>
          <a:endParaRPr lang="en-US"/>
        </a:p>
      </dgm:t>
    </dgm:pt>
    <dgm:pt modelId="{E8C57A4E-C74D-47A0-8657-6AF775017D79}">
      <dgm:prSet/>
      <dgm:spPr/>
      <dgm:t>
        <a:bodyPr/>
        <a:lstStyle/>
        <a:p>
          <a:r>
            <a:rPr lang="en-US" b="0" i="0"/>
            <a:t>Laundry Services: Guests can avail themselves of laundry and dry-cleaning services to keep their clothes fresh and clean throughout their stay.</a:t>
          </a:r>
          <a:endParaRPr lang="en-US"/>
        </a:p>
      </dgm:t>
    </dgm:pt>
    <dgm:pt modelId="{1A43D494-E1A9-416B-B21D-2356589370A6}" type="parTrans" cxnId="{72A2D57F-0DA4-4ACD-9934-BD72BB5A0527}">
      <dgm:prSet/>
      <dgm:spPr/>
      <dgm:t>
        <a:bodyPr/>
        <a:lstStyle/>
        <a:p>
          <a:endParaRPr lang="en-US"/>
        </a:p>
      </dgm:t>
    </dgm:pt>
    <dgm:pt modelId="{BEFE9FF1-22E4-4E3C-AA5A-4DCC0B3AC823}" type="sibTrans" cxnId="{72A2D57F-0DA4-4ACD-9934-BD72BB5A0527}">
      <dgm:prSet/>
      <dgm:spPr/>
      <dgm:t>
        <a:bodyPr/>
        <a:lstStyle/>
        <a:p>
          <a:endParaRPr lang="en-US"/>
        </a:p>
      </dgm:t>
    </dgm:pt>
    <dgm:pt modelId="{E9116D13-09B7-4FB4-88DF-B26B358B6488}">
      <dgm:prSet/>
      <dgm:spPr/>
      <dgm:t>
        <a:bodyPr/>
        <a:lstStyle/>
        <a:p>
          <a:r>
            <a:rPr lang="en-US" b="0" i="0"/>
            <a:t>Accessibility Services: Park Plaza hotels strive to accommodate guests with disabilities by offering wheelchair accessibility, accessible rooms, and other facilities to meet their specific needs. </a:t>
          </a:r>
          <a:endParaRPr lang="en-US"/>
        </a:p>
      </dgm:t>
    </dgm:pt>
    <dgm:pt modelId="{C00D2681-52AD-45A6-BA4B-600806092D9E}" type="parTrans" cxnId="{DD710843-E369-465D-A7B6-19B3D99EBD53}">
      <dgm:prSet/>
      <dgm:spPr/>
      <dgm:t>
        <a:bodyPr/>
        <a:lstStyle/>
        <a:p>
          <a:endParaRPr lang="en-US"/>
        </a:p>
      </dgm:t>
    </dgm:pt>
    <dgm:pt modelId="{60EF36BE-5008-4F1F-A106-F2581C905763}" type="sibTrans" cxnId="{DD710843-E369-465D-A7B6-19B3D99EBD53}">
      <dgm:prSet/>
      <dgm:spPr/>
      <dgm:t>
        <a:bodyPr/>
        <a:lstStyle/>
        <a:p>
          <a:endParaRPr lang="en-US"/>
        </a:p>
      </dgm:t>
    </dgm:pt>
    <dgm:pt modelId="{8958E654-86EB-4C9E-9082-4356A9C25A1D}" type="pres">
      <dgm:prSet presAssocID="{193A3E25-B5D8-4875-966E-B8E4A886E0C0}" presName="linear" presStyleCnt="0">
        <dgm:presLayoutVars>
          <dgm:animLvl val="lvl"/>
          <dgm:resizeHandles val="exact"/>
        </dgm:presLayoutVars>
      </dgm:prSet>
      <dgm:spPr/>
    </dgm:pt>
    <dgm:pt modelId="{B2EC1E13-DCD5-4CE9-BD44-4756F24EF4B5}" type="pres">
      <dgm:prSet presAssocID="{3CA1E7E3-6265-4CD2-B7CA-2E2F0FD4B579}" presName="parentText" presStyleLbl="node1" presStyleIdx="0" presStyleCnt="7">
        <dgm:presLayoutVars>
          <dgm:chMax val="0"/>
          <dgm:bulletEnabled val="1"/>
        </dgm:presLayoutVars>
      </dgm:prSet>
      <dgm:spPr/>
    </dgm:pt>
    <dgm:pt modelId="{EC62ED99-F8DC-43AC-8BBD-E5E245350922}" type="pres">
      <dgm:prSet presAssocID="{67F3E69A-7BB8-4447-84CE-15D845430890}" presName="spacer" presStyleCnt="0"/>
      <dgm:spPr/>
    </dgm:pt>
    <dgm:pt modelId="{9F6E0C3E-B95B-4F3B-91FE-C07E4F0091D0}" type="pres">
      <dgm:prSet presAssocID="{0D0546EB-2F65-454E-BD80-BCA974B34A3D}" presName="parentText" presStyleLbl="node1" presStyleIdx="1" presStyleCnt="7">
        <dgm:presLayoutVars>
          <dgm:chMax val="0"/>
          <dgm:bulletEnabled val="1"/>
        </dgm:presLayoutVars>
      </dgm:prSet>
      <dgm:spPr/>
    </dgm:pt>
    <dgm:pt modelId="{F343F835-D5B9-4D40-9400-AC94869E4912}" type="pres">
      <dgm:prSet presAssocID="{07DEA8B1-D167-4290-A051-B2B2237C78F9}" presName="spacer" presStyleCnt="0"/>
      <dgm:spPr/>
    </dgm:pt>
    <dgm:pt modelId="{567AF7AA-4F69-4F38-BB27-115B42C20E10}" type="pres">
      <dgm:prSet presAssocID="{00763D35-3B78-4786-A024-4D65F05A57EE}" presName="parentText" presStyleLbl="node1" presStyleIdx="2" presStyleCnt="7">
        <dgm:presLayoutVars>
          <dgm:chMax val="0"/>
          <dgm:bulletEnabled val="1"/>
        </dgm:presLayoutVars>
      </dgm:prSet>
      <dgm:spPr/>
    </dgm:pt>
    <dgm:pt modelId="{B3E6E217-63A9-433B-94F5-5C185E66F159}" type="pres">
      <dgm:prSet presAssocID="{83A2E8A4-E3ED-4721-AF61-6ED63F0150C7}" presName="spacer" presStyleCnt="0"/>
      <dgm:spPr/>
    </dgm:pt>
    <dgm:pt modelId="{E0115A56-C54A-41DE-96A7-581242DFBFAB}" type="pres">
      <dgm:prSet presAssocID="{365BDEE6-F90E-417A-B682-404A323D27A4}" presName="parentText" presStyleLbl="node1" presStyleIdx="3" presStyleCnt="7">
        <dgm:presLayoutVars>
          <dgm:chMax val="0"/>
          <dgm:bulletEnabled val="1"/>
        </dgm:presLayoutVars>
      </dgm:prSet>
      <dgm:spPr/>
    </dgm:pt>
    <dgm:pt modelId="{13A23064-9B28-4498-97C4-7E0DF99F6E1A}" type="pres">
      <dgm:prSet presAssocID="{3D8644A7-B5D0-4479-A917-9C5EB36943FF}" presName="spacer" presStyleCnt="0"/>
      <dgm:spPr/>
    </dgm:pt>
    <dgm:pt modelId="{99BFEC78-6FEB-4CA7-A7A4-E075AC163A70}" type="pres">
      <dgm:prSet presAssocID="{C1AF6D5A-D4BE-4CEA-AC32-72063B856A63}" presName="parentText" presStyleLbl="node1" presStyleIdx="4" presStyleCnt="7">
        <dgm:presLayoutVars>
          <dgm:chMax val="0"/>
          <dgm:bulletEnabled val="1"/>
        </dgm:presLayoutVars>
      </dgm:prSet>
      <dgm:spPr/>
    </dgm:pt>
    <dgm:pt modelId="{7AC12A4D-C2CF-4695-AF4D-7B0C23289F84}" type="pres">
      <dgm:prSet presAssocID="{E20E3C21-7011-4130-9711-772BDCBB84DC}" presName="spacer" presStyleCnt="0"/>
      <dgm:spPr/>
    </dgm:pt>
    <dgm:pt modelId="{84941BEE-B117-41F9-9745-8FDEE37C0F9D}" type="pres">
      <dgm:prSet presAssocID="{E8C57A4E-C74D-47A0-8657-6AF775017D79}" presName="parentText" presStyleLbl="node1" presStyleIdx="5" presStyleCnt="7">
        <dgm:presLayoutVars>
          <dgm:chMax val="0"/>
          <dgm:bulletEnabled val="1"/>
        </dgm:presLayoutVars>
      </dgm:prSet>
      <dgm:spPr/>
    </dgm:pt>
    <dgm:pt modelId="{2BD09E36-7252-48CE-9633-04C1B9C87522}" type="pres">
      <dgm:prSet presAssocID="{BEFE9FF1-22E4-4E3C-AA5A-4DCC0B3AC823}" presName="spacer" presStyleCnt="0"/>
      <dgm:spPr/>
    </dgm:pt>
    <dgm:pt modelId="{EF1ED9A9-A52B-44BC-BBBD-B3BFB77F4EA3}" type="pres">
      <dgm:prSet presAssocID="{E9116D13-09B7-4FB4-88DF-B26B358B6488}" presName="parentText" presStyleLbl="node1" presStyleIdx="6" presStyleCnt="7">
        <dgm:presLayoutVars>
          <dgm:chMax val="0"/>
          <dgm:bulletEnabled val="1"/>
        </dgm:presLayoutVars>
      </dgm:prSet>
      <dgm:spPr/>
    </dgm:pt>
  </dgm:ptLst>
  <dgm:cxnLst>
    <dgm:cxn modelId="{D869EC3C-43BD-43C5-903C-4DAC95B52C38}" srcId="{193A3E25-B5D8-4875-966E-B8E4A886E0C0}" destId="{C1AF6D5A-D4BE-4CEA-AC32-72063B856A63}" srcOrd="4" destOrd="0" parTransId="{6DFE86E2-6777-4F20-8C67-E504AE58F041}" sibTransId="{E20E3C21-7011-4130-9711-772BDCBB84DC}"/>
    <dgm:cxn modelId="{5476995D-91B9-4812-99AD-CB458CCBF37E}" type="presOf" srcId="{C1AF6D5A-D4BE-4CEA-AC32-72063B856A63}" destId="{99BFEC78-6FEB-4CA7-A7A4-E075AC163A70}" srcOrd="0" destOrd="0" presId="urn:microsoft.com/office/officeart/2005/8/layout/vList2"/>
    <dgm:cxn modelId="{77F9935F-E04A-4822-8A01-984573FC77F9}" type="presOf" srcId="{3CA1E7E3-6265-4CD2-B7CA-2E2F0FD4B579}" destId="{B2EC1E13-DCD5-4CE9-BD44-4756F24EF4B5}" srcOrd="0" destOrd="0" presId="urn:microsoft.com/office/officeart/2005/8/layout/vList2"/>
    <dgm:cxn modelId="{DD710843-E369-465D-A7B6-19B3D99EBD53}" srcId="{193A3E25-B5D8-4875-966E-B8E4A886E0C0}" destId="{E9116D13-09B7-4FB4-88DF-B26B358B6488}" srcOrd="6" destOrd="0" parTransId="{C00D2681-52AD-45A6-BA4B-600806092D9E}" sibTransId="{60EF36BE-5008-4F1F-A106-F2581C905763}"/>
    <dgm:cxn modelId="{A8CAA264-5DC7-4F5C-BA14-35CAFD1C0C88}" srcId="{193A3E25-B5D8-4875-966E-B8E4A886E0C0}" destId="{365BDEE6-F90E-417A-B682-404A323D27A4}" srcOrd="3" destOrd="0" parTransId="{F496E758-E265-4F57-A39F-7E1DDB735822}" sibTransId="{3D8644A7-B5D0-4479-A917-9C5EB36943FF}"/>
    <dgm:cxn modelId="{5C126273-2654-4811-B140-D804C033DE67}" type="presOf" srcId="{365BDEE6-F90E-417A-B682-404A323D27A4}" destId="{E0115A56-C54A-41DE-96A7-581242DFBFAB}" srcOrd="0" destOrd="0" presId="urn:microsoft.com/office/officeart/2005/8/layout/vList2"/>
    <dgm:cxn modelId="{EB4B0A56-0552-454B-9688-B9EF827C8772}" type="presOf" srcId="{E8C57A4E-C74D-47A0-8657-6AF775017D79}" destId="{84941BEE-B117-41F9-9745-8FDEE37C0F9D}" srcOrd="0" destOrd="0" presId="urn:microsoft.com/office/officeart/2005/8/layout/vList2"/>
    <dgm:cxn modelId="{72A2D57F-0DA4-4ACD-9934-BD72BB5A0527}" srcId="{193A3E25-B5D8-4875-966E-B8E4A886E0C0}" destId="{E8C57A4E-C74D-47A0-8657-6AF775017D79}" srcOrd="5" destOrd="0" parTransId="{1A43D494-E1A9-416B-B21D-2356589370A6}" sibTransId="{BEFE9FF1-22E4-4E3C-AA5A-4DCC0B3AC823}"/>
    <dgm:cxn modelId="{CAEFF682-EF19-4E9C-A15E-08B8DB01CCB4}" srcId="{193A3E25-B5D8-4875-966E-B8E4A886E0C0}" destId="{0D0546EB-2F65-454E-BD80-BCA974B34A3D}" srcOrd="1" destOrd="0" parTransId="{B90252F7-AC0C-46A2-9D4B-1890907605C7}" sibTransId="{07DEA8B1-D167-4290-A051-B2B2237C78F9}"/>
    <dgm:cxn modelId="{98C8CB8F-3264-487B-B878-DA1346056E9E}" type="presOf" srcId="{0D0546EB-2F65-454E-BD80-BCA974B34A3D}" destId="{9F6E0C3E-B95B-4F3B-91FE-C07E4F0091D0}" srcOrd="0" destOrd="0" presId="urn:microsoft.com/office/officeart/2005/8/layout/vList2"/>
    <dgm:cxn modelId="{C927A9AC-4BE8-47E7-8B03-A67A1B518B74}" srcId="{193A3E25-B5D8-4875-966E-B8E4A886E0C0}" destId="{00763D35-3B78-4786-A024-4D65F05A57EE}" srcOrd="2" destOrd="0" parTransId="{3667A7A0-F7A6-4CAD-AF8F-E28FBD08107D}" sibTransId="{83A2E8A4-E3ED-4721-AF61-6ED63F0150C7}"/>
    <dgm:cxn modelId="{5414AEB0-6E1C-4B22-B453-650C2B1985FD}" type="presOf" srcId="{00763D35-3B78-4786-A024-4D65F05A57EE}" destId="{567AF7AA-4F69-4F38-BB27-115B42C20E10}" srcOrd="0" destOrd="0" presId="urn:microsoft.com/office/officeart/2005/8/layout/vList2"/>
    <dgm:cxn modelId="{8505E8C2-5ADB-42C0-93C5-85C344652250}" type="presOf" srcId="{E9116D13-09B7-4FB4-88DF-B26B358B6488}" destId="{EF1ED9A9-A52B-44BC-BBBD-B3BFB77F4EA3}" srcOrd="0" destOrd="0" presId="urn:microsoft.com/office/officeart/2005/8/layout/vList2"/>
    <dgm:cxn modelId="{BC5B84C8-B8AC-47DE-B639-EA1A5CD75FFF}" type="presOf" srcId="{193A3E25-B5D8-4875-966E-B8E4A886E0C0}" destId="{8958E654-86EB-4C9E-9082-4356A9C25A1D}" srcOrd="0" destOrd="0" presId="urn:microsoft.com/office/officeart/2005/8/layout/vList2"/>
    <dgm:cxn modelId="{F585EFE1-530B-4834-8FCA-D90B74736D31}" srcId="{193A3E25-B5D8-4875-966E-B8E4A886E0C0}" destId="{3CA1E7E3-6265-4CD2-B7CA-2E2F0FD4B579}" srcOrd="0" destOrd="0" parTransId="{CAD349A4-BFC0-49B5-973E-7FC1C644B552}" sibTransId="{67F3E69A-7BB8-4447-84CE-15D845430890}"/>
    <dgm:cxn modelId="{60FCC0C9-DE68-4264-9860-549BDA12082D}" type="presParOf" srcId="{8958E654-86EB-4C9E-9082-4356A9C25A1D}" destId="{B2EC1E13-DCD5-4CE9-BD44-4756F24EF4B5}" srcOrd="0" destOrd="0" presId="urn:microsoft.com/office/officeart/2005/8/layout/vList2"/>
    <dgm:cxn modelId="{73FA2DA2-818A-47B2-B54C-7AA96AF227A8}" type="presParOf" srcId="{8958E654-86EB-4C9E-9082-4356A9C25A1D}" destId="{EC62ED99-F8DC-43AC-8BBD-E5E245350922}" srcOrd="1" destOrd="0" presId="urn:microsoft.com/office/officeart/2005/8/layout/vList2"/>
    <dgm:cxn modelId="{FF9665BF-EB6C-4A57-BFFF-FEE4E98DEB33}" type="presParOf" srcId="{8958E654-86EB-4C9E-9082-4356A9C25A1D}" destId="{9F6E0C3E-B95B-4F3B-91FE-C07E4F0091D0}" srcOrd="2" destOrd="0" presId="urn:microsoft.com/office/officeart/2005/8/layout/vList2"/>
    <dgm:cxn modelId="{B55799F4-C00E-4D90-812D-65B9ABA481A0}" type="presParOf" srcId="{8958E654-86EB-4C9E-9082-4356A9C25A1D}" destId="{F343F835-D5B9-4D40-9400-AC94869E4912}" srcOrd="3" destOrd="0" presId="urn:microsoft.com/office/officeart/2005/8/layout/vList2"/>
    <dgm:cxn modelId="{D72E8E47-89E3-4C25-A11F-D9F208B89DF0}" type="presParOf" srcId="{8958E654-86EB-4C9E-9082-4356A9C25A1D}" destId="{567AF7AA-4F69-4F38-BB27-115B42C20E10}" srcOrd="4" destOrd="0" presId="urn:microsoft.com/office/officeart/2005/8/layout/vList2"/>
    <dgm:cxn modelId="{A112CC6D-02FE-46A7-8870-1268C6E4E246}" type="presParOf" srcId="{8958E654-86EB-4C9E-9082-4356A9C25A1D}" destId="{B3E6E217-63A9-433B-94F5-5C185E66F159}" srcOrd="5" destOrd="0" presId="urn:microsoft.com/office/officeart/2005/8/layout/vList2"/>
    <dgm:cxn modelId="{6C5831AE-3A87-4DD2-ADD8-FBC3168C84FE}" type="presParOf" srcId="{8958E654-86EB-4C9E-9082-4356A9C25A1D}" destId="{E0115A56-C54A-41DE-96A7-581242DFBFAB}" srcOrd="6" destOrd="0" presId="urn:microsoft.com/office/officeart/2005/8/layout/vList2"/>
    <dgm:cxn modelId="{F69DCA7B-D310-45B6-939F-EC3A60B485DA}" type="presParOf" srcId="{8958E654-86EB-4C9E-9082-4356A9C25A1D}" destId="{13A23064-9B28-4498-97C4-7E0DF99F6E1A}" srcOrd="7" destOrd="0" presId="urn:microsoft.com/office/officeart/2005/8/layout/vList2"/>
    <dgm:cxn modelId="{AD6BF8AA-B9BC-40BC-87E5-15BD4D4E8259}" type="presParOf" srcId="{8958E654-86EB-4C9E-9082-4356A9C25A1D}" destId="{99BFEC78-6FEB-4CA7-A7A4-E075AC163A70}" srcOrd="8" destOrd="0" presId="urn:microsoft.com/office/officeart/2005/8/layout/vList2"/>
    <dgm:cxn modelId="{F3AD80D3-1B11-44DC-A53B-9F06E462B9DE}" type="presParOf" srcId="{8958E654-86EB-4C9E-9082-4356A9C25A1D}" destId="{7AC12A4D-C2CF-4695-AF4D-7B0C23289F84}" srcOrd="9" destOrd="0" presId="urn:microsoft.com/office/officeart/2005/8/layout/vList2"/>
    <dgm:cxn modelId="{99942A10-5B7A-4850-A2D8-7E4D4C126F32}" type="presParOf" srcId="{8958E654-86EB-4C9E-9082-4356A9C25A1D}" destId="{84941BEE-B117-41F9-9745-8FDEE37C0F9D}" srcOrd="10" destOrd="0" presId="urn:microsoft.com/office/officeart/2005/8/layout/vList2"/>
    <dgm:cxn modelId="{F1729316-E92A-49CA-99E8-558C01776673}" type="presParOf" srcId="{8958E654-86EB-4C9E-9082-4356A9C25A1D}" destId="{2BD09E36-7252-48CE-9633-04C1B9C87522}" srcOrd="11" destOrd="0" presId="urn:microsoft.com/office/officeart/2005/8/layout/vList2"/>
    <dgm:cxn modelId="{7C5061F1-9702-4A0C-9313-4DB3A8D98170}" type="presParOf" srcId="{8958E654-86EB-4C9E-9082-4356A9C25A1D}" destId="{EF1ED9A9-A52B-44BC-BBBD-B3BFB77F4EA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2B8455-09EF-4A9A-864A-6C7D2EDCF6E9}"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1D8BC909-9526-4758-81A2-0FF80E3009FC}">
      <dgm:prSet/>
      <dgm:spPr/>
      <dgm:t>
        <a:bodyPr/>
        <a:lstStyle/>
        <a:p>
          <a:r>
            <a:rPr lang="en-US"/>
            <a:t>Wi-Fi and Connectivity: Complimentary Wi-Fi is usually available throughout the hotel, allowing guests to stay connected and access the internet during their stay. </a:t>
          </a:r>
        </a:p>
      </dgm:t>
    </dgm:pt>
    <dgm:pt modelId="{1446F1D9-06CE-4B5C-962D-FC2446B3F3C8}" type="parTrans" cxnId="{B31FFDD3-F0EB-47FD-BC35-3DCCAB2EF1CF}">
      <dgm:prSet/>
      <dgm:spPr/>
      <dgm:t>
        <a:bodyPr/>
        <a:lstStyle/>
        <a:p>
          <a:endParaRPr lang="en-US"/>
        </a:p>
      </dgm:t>
    </dgm:pt>
    <dgm:pt modelId="{5F672F50-F6FE-496E-B938-9C1996FFABB4}" type="sibTrans" cxnId="{B31FFDD3-F0EB-47FD-BC35-3DCCAB2EF1CF}">
      <dgm:prSet/>
      <dgm:spPr/>
      <dgm:t>
        <a:bodyPr/>
        <a:lstStyle/>
        <a:p>
          <a:endParaRPr lang="en-US"/>
        </a:p>
      </dgm:t>
    </dgm:pt>
    <dgm:pt modelId="{70EDA312-0309-4910-9F45-42A89BA254D5}">
      <dgm:prSet/>
      <dgm:spPr/>
      <dgm:t>
        <a:bodyPr/>
        <a:lstStyle/>
        <a:p>
          <a:r>
            <a:rPr lang="en-US"/>
            <a:t>Valet Parking: Some Park Plaza hotels offer valet parking services to provide convenience for guests who have their private vehicles. </a:t>
          </a:r>
        </a:p>
      </dgm:t>
    </dgm:pt>
    <dgm:pt modelId="{05CF1F88-E930-4E4F-8B81-6E304497329E}" type="parTrans" cxnId="{DE5B33AA-87EE-4F17-AFFB-B3F09DB3FCD4}">
      <dgm:prSet/>
      <dgm:spPr/>
      <dgm:t>
        <a:bodyPr/>
        <a:lstStyle/>
        <a:p>
          <a:endParaRPr lang="en-US"/>
        </a:p>
      </dgm:t>
    </dgm:pt>
    <dgm:pt modelId="{900B8522-DD46-4D3B-84ED-9957B44BF8C1}" type="sibTrans" cxnId="{DE5B33AA-87EE-4F17-AFFB-B3F09DB3FCD4}">
      <dgm:prSet/>
      <dgm:spPr/>
      <dgm:t>
        <a:bodyPr/>
        <a:lstStyle/>
        <a:p>
          <a:endParaRPr lang="en-US"/>
        </a:p>
      </dgm:t>
    </dgm:pt>
    <dgm:pt modelId="{A431BB47-047C-4E0A-ADE4-C990A31CB3CD}">
      <dgm:prSet/>
      <dgm:spPr/>
      <dgm:t>
        <a:bodyPr/>
        <a:lstStyle/>
        <a:p>
          <a:r>
            <a:rPr lang="en-US"/>
            <a:t>Laundry Services: Guests can avail themselves of laundry and dry-cleaning services to keep their clothes fresh and clean throughout their stay.</a:t>
          </a:r>
        </a:p>
      </dgm:t>
    </dgm:pt>
    <dgm:pt modelId="{519A7DB4-8361-4F09-B88A-95F3D7AA3460}" type="parTrans" cxnId="{2CEBD2AE-AB27-4A41-9109-1B325589692F}">
      <dgm:prSet/>
      <dgm:spPr/>
      <dgm:t>
        <a:bodyPr/>
        <a:lstStyle/>
        <a:p>
          <a:endParaRPr lang="en-US"/>
        </a:p>
      </dgm:t>
    </dgm:pt>
    <dgm:pt modelId="{62362A51-6A3F-45E1-9ABA-29AE65697465}" type="sibTrans" cxnId="{2CEBD2AE-AB27-4A41-9109-1B325589692F}">
      <dgm:prSet/>
      <dgm:spPr/>
      <dgm:t>
        <a:bodyPr/>
        <a:lstStyle/>
        <a:p>
          <a:endParaRPr lang="en-US"/>
        </a:p>
      </dgm:t>
    </dgm:pt>
    <dgm:pt modelId="{CFAB648E-F755-4DCF-A844-334904BE9564}">
      <dgm:prSet/>
      <dgm:spPr/>
      <dgm:t>
        <a:bodyPr/>
        <a:lstStyle/>
        <a:p>
          <a:r>
            <a:rPr lang="en-US"/>
            <a:t>Accessibility Services: Park Plaza hotels strive to accommodate guests with disabilities by offering wheelchair accessibility, accessible rooms, and other facilities to meet their specific needs. </a:t>
          </a:r>
        </a:p>
      </dgm:t>
    </dgm:pt>
    <dgm:pt modelId="{4681307C-5E6F-4ECB-8956-197A2AE38CEF}" type="parTrans" cxnId="{594A5697-E1A7-4F10-AC95-93D484C8782F}">
      <dgm:prSet/>
      <dgm:spPr/>
      <dgm:t>
        <a:bodyPr/>
        <a:lstStyle/>
        <a:p>
          <a:endParaRPr lang="en-US"/>
        </a:p>
      </dgm:t>
    </dgm:pt>
    <dgm:pt modelId="{8CD96B25-72A2-431B-9154-ED41EBFD6E06}" type="sibTrans" cxnId="{594A5697-E1A7-4F10-AC95-93D484C8782F}">
      <dgm:prSet/>
      <dgm:spPr/>
      <dgm:t>
        <a:bodyPr/>
        <a:lstStyle/>
        <a:p>
          <a:endParaRPr lang="en-US"/>
        </a:p>
      </dgm:t>
    </dgm:pt>
    <dgm:pt modelId="{979B0C8C-CE7F-4A0D-9476-075A8E4AB904}" type="pres">
      <dgm:prSet presAssocID="{B02B8455-09EF-4A9A-864A-6C7D2EDCF6E9}" presName="matrix" presStyleCnt="0">
        <dgm:presLayoutVars>
          <dgm:chMax val="1"/>
          <dgm:dir/>
          <dgm:resizeHandles val="exact"/>
        </dgm:presLayoutVars>
      </dgm:prSet>
      <dgm:spPr/>
    </dgm:pt>
    <dgm:pt modelId="{48BCEBEC-3215-4F04-BAA2-9D06B84B3AF0}" type="pres">
      <dgm:prSet presAssocID="{B02B8455-09EF-4A9A-864A-6C7D2EDCF6E9}" presName="diamond" presStyleLbl="bgShp" presStyleIdx="0" presStyleCnt="1"/>
      <dgm:spPr/>
    </dgm:pt>
    <dgm:pt modelId="{0E50148B-34D6-44BC-91C2-2A3DAAB2156D}" type="pres">
      <dgm:prSet presAssocID="{B02B8455-09EF-4A9A-864A-6C7D2EDCF6E9}" presName="quad1" presStyleLbl="node1" presStyleIdx="0" presStyleCnt="4">
        <dgm:presLayoutVars>
          <dgm:chMax val="0"/>
          <dgm:chPref val="0"/>
          <dgm:bulletEnabled val="1"/>
        </dgm:presLayoutVars>
      </dgm:prSet>
      <dgm:spPr/>
    </dgm:pt>
    <dgm:pt modelId="{DE3215FF-E898-4C1C-9733-FB30AB4A5584}" type="pres">
      <dgm:prSet presAssocID="{B02B8455-09EF-4A9A-864A-6C7D2EDCF6E9}" presName="quad2" presStyleLbl="node1" presStyleIdx="1" presStyleCnt="4">
        <dgm:presLayoutVars>
          <dgm:chMax val="0"/>
          <dgm:chPref val="0"/>
          <dgm:bulletEnabled val="1"/>
        </dgm:presLayoutVars>
      </dgm:prSet>
      <dgm:spPr/>
    </dgm:pt>
    <dgm:pt modelId="{5C9D675E-C78B-44F4-BBDD-4B9CC67986CC}" type="pres">
      <dgm:prSet presAssocID="{B02B8455-09EF-4A9A-864A-6C7D2EDCF6E9}" presName="quad3" presStyleLbl="node1" presStyleIdx="2" presStyleCnt="4">
        <dgm:presLayoutVars>
          <dgm:chMax val="0"/>
          <dgm:chPref val="0"/>
          <dgm:bulletEnabled val="1"/>
        </dgm:presLayoutVars>
      </dgm:prSet>
      <dgm:spPr/>
    </dgm:pt>
    <dgm:pt modelId="{234E95D7-C25E-47F1-930B-517439D0BF39}" type="pres">
      <dgm:prSet presAssocID="{B02B8455-09EF-4A9A-864A-6C7D2EDCF6E9}" presName="quad4" presStyleLbl="node1" presStyleIdx="3" presStyleCnt="4">
        <dgm:presLayoutVars>
          <dgm:chMax val="0"/>
          <dgm:chPref val="0"/>
          <dgm:bulletEnabled val="1"/>
        </dgm:presLayoutVars>
      </dgm:prSet>
      <dgm:spPr/>
    </dgm:pt>
  </dgm:ptLst>
  <dgm:cxnLst>
    <dgm:cxn modelId="{6A092D8B-7BF1-44EB-89F2-D8A13DB6DE6E}" type="presOf" srcId="{1D8BC909-9526-4758-81A2-0FF80E3009FC}" destId="{0E50148B-34D6-44BC-91C2-2A3DAAB2156D}" srcOrd="0" destOrd="0" presId="urn:microsoft.com/office/officeart/2005/8/layout/matrix3"/>
    <dgm:cxn modelId="{594A5697-E1A7-4F10-AC95-93D484C8782F}" srcId="{B02B8455-09EF-4A9A-864A-6C7D2EDCF6E9}" destId="{CFAB648E-F755-4DCF-A844-334904BE9564}" srcOrd="3" destOrd="0" parTransId="{4681307C-5E6F-4ECB-8956-197A2AE38CEF}" sibTransId="{8CD96B25-72A2-431B-9154-ED41EBFD6E06}"/>
    <dgm:cxn modelId="{DE5B33AA-87EE-4F17-AFFB-B3F09DB3FCD4}" srcId="{B02B8455-09EF-4A9A-864A-6C7D2EDCF6E9}" destId="{70EDA312-0309-4910-9F45-42A89BA254D5}" srcOrd="1" destOrd="0" parTransId="{05CF1F88-E930-4E4F-8B81-6E304497329E}" sibTransId="{900B8522-DD46-4D3B-84ED-9957B44BF8C1}"/>
    <dgm:cxn modelId="{2CEBD2AE-AB27-4A41-9109-1B325589692F}" srcId="{B02B8455-09EF-4A9A-864A-6C7D2EDCF6E9}" destId="{A431BB47-047C-4E0A-ADE4-C990A31CB3CD}" srcOrd="2" destOrd="0" parTransId="{519A7DB4-8361-4F09-B88A-95F3D7AA3460}" sibTransId="{62362A51-6A3F-45E1-9ABA-29AE65697465}"/>
    <dgm:cxn modelId="{99DC2ABE-1FE9-461B-AE24-C00273679E41}" type="presOf" srcId="{70EDA312-0309-4910-9F45-42A89BA254D5}" destId="{DE3215FF-E898-4C1C-9733-FB30AB4A5584}" srcOrd="0" destOrd="0" presId="urn:microsoft.com/office/officeart/2005/8/layout/matrix3"/>
    <dgm:cxn modelId="{E97E24C5-AD38-4B10-B72F-CC5E7BC8285F}" type="presOf" srcId="{CFAB648E-F755-4DCF-A844-334904BE9564}" destId="{234E95D7-C25E-47F1-930B-517439D0BF39}" srcOrd="0" destOrd="0" presId="urn:microsoft.com/office/officeart/2005/8/layout/matrix3"/>
    <dgm:cxn modelId="{96926BCE-ECA8-4952-82EF-12E588EA739E}" type="presOf" srcId="{B02B8455-09EF-4A9A-864A-6C7D2EDCF6E9}" destId="{979B0C8C-CE7F-4A0D-9476-075A8E4AB904}" srcOrd="0" destOrd="0" presId="urn:microsoft.com/office/officeart/2005/8/layout/matrix3"/>
    <dgm:cxn modelId="{B31FFDD3-F0EB-47FD-BC35-3DCCAB2EF1CF}" srcId="{B02B8455-09EF-4A9A-864A-6C7D2EDCF6E9}" destId="{1D8BC909-9526-4758-81A2-0FF80E3009FC}" srcOrd="0" destOrd="0" parTransId="{1446F1D9-06CE-4B5C-962D-FC2446B3F3C8}" sibTransId="{5F672F50-F6FE-496E-B938-9C1996FFABB4}"/>
    <dgm:cxn modelId="{9F2380F3-F570-4FC1-87AD-F89EAE0B97F3}" type="presOf" srcId="{A431BB47-047C-4E0A-ADE4-C990A31CB3CD}" destId="{5C9D675E-C78B-44F4-BBDD-4B9CC67986CC}" srcOrd="0" destOrd="0" presId="urn:microsoft.com/office/officeart/2005/8/layout/matrix3"/>
    <dgm:cxn modelId="{E8DF96C9-6150-451D-AE4A-D01CA8428C2A}" type="presParOf" srcId="{979B0C8C-CE7F-4A0D-9476-075A8E4AB904}" destId="{48BCEBEC-3215-4F04-BAA2-9D06B84B3AF0}" srcOrd="0" destOrd="0" presId="urn:microsoft.com/office/officeart/2005/8/layout/matrix3"/>
    <dgm:cxn modelId="{10B3A4BA-8AF6-45D3-9E9E-19445A1DC1B0}" type="presParOf" srcId="{979B0C8C-CE7F-4A0D-9476-075A8E4AB904}" destId="{0E50148B-34D6-44BC-91C2-2A3DAAB2156D}" srcOrd="1" destOrd="0" presId="urn:microsoft.com/office/officeart/2005/8/layout/matrix3"/>
    <dgm:cxn modelId="{07546E8F-48B3-4562-8C3E-D85D829A0375}" type="presParOf" srcId="{979B0C8C-CE7F-4A0D-9476-075A8E4AB904}" destId="{DE3215FF-E898-4C1C-9733-FB30AB4A5584}" srcOrd="2" destOrd="0" presId="urn:microsoft.com/office/officeart/2005/8/layout/matrix3"/>
    <dgm:cxn modelId="{52275D62-6824-480F-A178-1BA53482C618}" type="presParOf" srcId="{979B0C8C-CE7F-4A0D-9476-075A8E4AB904}" destId="{5C9D675E-C78B-44F4-BBDD-4B9CC67986CC}" srcOrd="3" destOrd="0" presId="urn:microsoft.com/office/officeart/2005/8/layout/matrix3"/>
    <dgm:cxn modelId="{CA12F07F-EF8F-4AF5-9B28-235061BC23C6}" type="presParOf" srcId="{979B0C8C-CE7F-4A0D-9476-075A8E4AB904}" destId="{234E95D7-C25E-47F1-930B-517439D0BF3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E522A-6C94-4734-BE11-BCE0FE83AB66}">
      <dsp:nvSpPr>
        <dsp:cNvPr id="0" name=""/>
        <dsp:cNvSpPr/>
      </dsp:nvSpPr>
      <dsp:spPr>
        <a:xfrm>
          <a:off x="0" y="396524"/>
          <a:ext cx="6116795" cy="13478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Park Plaza provides a wide range of guest services to ensure a comfortable and enjoyable stay for their guests. These services include Front Desk Assistance-The front desk team is available 24/7 to assist guests with check-in, check-out, queries or requests they may have during their stay. </a:t>
          </a:r>
        </a:p>
      </dsp:txBody>
      <dsp:txXfrm>
        <a:off x="65796" y="462320"/>
        <a:ext cx="5985203" cy="1216248"/>
      </dsp:txXfrm>
    </dsp:sp>
    <dsp:sp modelId="{423987A8-7B2D-4318-BCA5-1DB3F3AD5EC6}">
      <dsp:nvSpPr>
        <dsp:cNvPr id="0" name=""/>
        <dsp:cNvSpPr/>
      </dsp:nvSpPr>
      <dsp:spPr>
        <a:xfrm>
          <a:off x="0" y="1790444"/>
          <a:ext cx="6116795" cy="134784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Concierge Services: The concierge can provide information and assistance with restaurant reservations, city tours, transportation, and other local attractions. They can also help with luggage storage and arrange for special requests or amenities.</a:t>
          </a:r>
        </a:p>
      </dsp:txBody>
      <dsp:txXfrm>
        <a:off x="65796" y="1856240"/>
        <a:ext cx="5985203" cy="1216248"/>
      </dsp:txXfrm>
    </dsp:sp>
    <dsp:sp modelId="{5E76F3D1-4F3A-4E4D-A957-F81148C1BC08}">
      <dsp:nvSpPr>
        <dsp:cNvPr id="0" name=""/>
        <dsp:cNvSpPr/>
      </dsp:nvSpPr>
      <dsp:spPr>
        <a:xfrm>
          <a:off x="0" y="3184364"/>
          <a:ext cx="6116795" cy="134784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Room Service: Park Plaza offers in-room dining services, allowing guests to enjoy meals and beverages in the comfort of their room.</a:t>
          </a:r>
        </a:p>
      </dsp:txBody>
      <dsp:txXfrm>
        <a:off x="65796" y="3250160"/>
        <a:ext cx="5985203" cy="1216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C1E13-DCD5-4CE9-BD44-4756F24EF4B5}">
      <dsp:nvSpPr>
        <dsp:cNvPr id="0" name=""/>
        <dsp:cNvSpPr/>
      </dsp:nvSpPr>
      <dsp:spPr>
        <a:xfrm>
          <a:off x="0" y="22287"/>
          <a:ext cx="6391275" cy="71106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Housekeeping,The hotel provides daily housekeeping services to ensure that rooms are clean, tidy, and well-maintained throughout the stay. </a:t>
          </a:r>
          <a:endParaRPr lang="en-US" sz="1300" kern="1200"/>
        </a:p>
      </dsp:txBody>
      <dsp:txXfrm>
        <a:off x="34711" y="56998"/>
        <a:ext cx="6321853" cy="641645"/>
      </dsp:txXfrm>
    </dsp:sp>
    <dsp:sp modelId="{9F6E0C3E-B95B-4F3B-91FE-C07E4F0091D0}">
      <dsp:nvSpPr>
        <dsp:cNvPr id="0" name=""/>
        <dsp:cNvSpPr/>
      </dsp:nvSpPr>
      <dsp:spPr>
        <a:xfrm>
          <a:off x="0" y="770794"/>
          <a:ext cx="6391275" cy="711067"/>
        </a:xfrm>
        <a:prstGeom prst="roundRect">
          <a:avLst/>
        </a:prstGeom>
        <a:solidFill>
          <a:schemeClr val="accent2">
            <a:hueOff val="-3294287"/>
            <a:satOff val="15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Business Services: Park Plaza offers business services such as printing, faxing, and photocopying facilities for guests who need to take care of work-related tasks while staying at the hotel.</a:t>
          </a:r>
          <a:endParaRPr lang="en-US" sz="1300" kern="1200"/>
        </a:p>
      </dsp:txBody>
      <dsp:txXfrm>
        <a:off x="34711" y="805505"/>
        <a:ext cx="6321853" cy="641645"/>
      </dsp:txXfrm>
    </dsp:sp>
    <dsp:sp modelId="{567AF7AA-4F69-4F38-BB27-115B42C20E10}">
      <dsp:nvSpPr>
        <dsp:cNvPr id="0" name=""/>
        <dsp:cNvSpPr/>
      </dsp:nvSpPr>
      <dsp:spPr>
        <a:xfrm>
          <a:off x="0" y="1519302"/>
          <a:ext cx="6391275" cy="711067"/>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Fitness Facilities: Many Park Plaza properties have fitness centers or gyms equipped with various exercise equipment for guests to use during their stay.</a:t>
          </a:r>
          <a:endParaRPr lang="en-US" sz="1300" kern="1200"/>
        </a:p>
      </dsp:txBody>
      <dsp:txXfrm>
        <a:off x="34711" y="1554013"/>
        <a:ext cx="6321853" cy="641645"/>
      </dsp:txXfrm>
    </dsp:sp>
    <dsp:sp modelId="{E0115A56-C54A-41DE-96A7-581242DFBFAB}">
      <dsp:nvSpPr>
        <dsp:cNvPr id="0" name=""/>
        <dsp:cNvSpPr/>
      </dsp:nvSpPr>
      <dsp:spPr>
        <a:xfrm>
          <a:off x="0" y="2267809"/>
          <a:ext cx="6391275" cy="711067"/>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Wi-Fi and Connectivity: Complimentary Wi-Fi is usually available throughout the hotel, allowing guests to stay connected and access the internet during their stay. </a:t>
          </a:r>
          <a:endParaRPr lang="en-US" sz="1300" kern="1200"/>
        </a:p>
      </dsp:txBody>
      <dsp:txXfrm>
        <a:off x="34711" y="2302520"/>
        <a:ext cx="6321853" cy="641645"/>
      </dsp:txXfrm>
    </dsp:sp>
    <dsp:sp modelId="{99BFEC78-6FEB-4CA7-A7A4-E075AC163A70}">
      <dsp:nvSpPr>
        <dsp:cNvPr id="0" name=""/>
        <dsp:cNvSpPr/>
      </dsp:nvSpPr>
      <dsp:spPr>
        <a:xfrm>
          <a:off x="0" y="3016317"/>
          <a:ext cx="6391275" cy="711067"/>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Valet Parking: Some Park Plaza hotels offer valet parking services to provide convenience for guests who have their private vehicles. </a:t>
          </a:r>
          <a:endParaRPr lang="en-US" sz="1300" kern="1200"/>
        </a:p>
      </dsp:txBody>
      <dsp:txXfrm>
        <a:off x="34711" y="3051028"/>
        <a:ext cx="6321853" cy="641645"/>
      </dsp:txXfrm>
    </dsp:sp>
    <dsp:sp modelId="{84941BEE-B117-41F9-9745-8FDEE37C0F9D}">
      <dsp:nvSpPr>
        <dsp:cNvPr id="0" name=""/>
        <dsp:cNvSpPr/>
      </dsp:nvSpPr>
      <dsp:spPr>
        <a:xfrm>
          <a:off x="0" y="3764824"/>
          <a:ext cx="6391275" cy="711067"/>
        </a:xfrm>
        <a:prstGeom prst="roundRect">
          <a:avLst/>
        </a:prstGeom>
        <a:solidFill>
          <a:schemeClr val="accent2">
            <a:hueOff val="-16471434"/>
            <a:satOff val="7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Laundry Services: Guests can avail themselves of laundry and dry-cleaning services to keep their clothes fresh and clean throughout their stay.</a:t>
          </a:r>
          <a:endParaRPr lang="en-US" sz="1300" kern="1200"/>
        </a:p>
      </dsp:txBody>
      <dsp:txXfrm>
        <a:off x="34711" y="3799535"/>
        <a:ext cx="6321853" cy="641645"/>
      </dsp:txXfrm>
    </dsp:sp>
    <dsp:sp modelId="{EF1ED9A9-A52B-44BC-BBBD-B3BFB77F4EA3}">
      <dsp:nvSpPr>
        <dsp:cNvPr id="0" name=""/>
        <dsp:cNvSpPr/>
      </dsp:nvSpPr>
      <dsp:spPr>
        <a:xfrm>
          <a:off x="0" y="4513332"/>
          <a:ext cx="6391275" cy="711067"/>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Accessibility Services: Park Plaza hotels strive to accommodate guests with disabilities by offering wheelchair accessibility, accessible rooms, and other facilities to meet their specific needs. </a:t>
          </a:r>
          <a:endParaRPr lang="en-US" sz="1300" kern="1200"/>
        </a:p>
      </dsp:txBody>
      <dsp:txXfrm>
        <a:off x="34711" y="4548043"/>
        <a:ext cx="6321853" cy="641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CEBEC-3215-4F04-BAA2-9D06B84B3AF0}">
      <dsp:nvSpPr>
        <dsp:cNvPr id="0" name=""/>
        <dsp:cNvSpPr/>
      </dsp:nvSpPr>
      <dsp:spPr>
        <a:xfrm>
          <a:off x="572293" y="0"/>
          <a:ext cx="5246687" cy="5246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0148B-34D6-44BC-91C2-2A3DAAB2156D}">
      <dsp:nvSpPr>
        <dsp:cNvPr id="0" name=""/>
        <dsp:cNvSpPr/>
      </dsp:nvSpPr>
      <dsp:spPr>
        <a:xfrm>
          <a:off x="1070729" y="498435"/>
          <a:ext cx="2046207" cy="204620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Wi-Fi and Connectivity: Complimentary Wi-Fi is usually available throughout the hotel, allowing guests to stay connected and access the internet during their stay. </a:t>
          </a:r>
        </a:p>
      </dsp:txBody>
      <dsp:txXfrm>
        <a:off x="1170617" y="598323"/>
        <a:ext cx="1846431" cy="1846431"/>
      </dsp:txXfrm>
    </dsp:sp>
    <dsp:sp modelId="{DE3215FF-E898-4C1C-9733-FB30AB4A5584}">
      <dsp:nvSpPr>
        <dsp:cNvPr id="0" name=""/>
        <dsp:cNvSpPr/>
      </dsp:nvSpPr>
      <dsp:spPr>
        <a:xfrm>
          <a:off x="3274337" y="498435"/>
          <a:ext cx="2046207" cy="2046207"/>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Valet Parking: Some Park Plaza hotels offer valet parking services to provide convenience for guests who have their private vehicles. </a:t>
          </a:r>
        </a:p>
      </dsp:txBody>
      <dsp:txXfrm>
        <a:off x="3374225" y="598323"/>
        <a:ext cx="1846431" cy="1846431"/>
      </dsp:txXfrm>
    </dsp:sp>
    <dsp:sp modelId="{5C9D675E-C78B-44F4-BBDD-4B9CC67986CC}">
      <dsp:nvSpPr>
        <dsp:cNvPr id="0" name=""/>
        <dsp:cNvSpPr/>
      </dsp:nvSpPr>
      <dsp:spPr>
        <a:xfrm>
          <a:off x="1070729" y="2702043"/>
          <a:ext cx="2046207" cy="2046207"/>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Laundry Services: Guests can avail themselves of laundry and dry-cleaning services to keep their clothes fresh and clean throughout their stay.</a:t>
          </a:r>
        </a:p>
      </dsp:txBody>
      <dsp:txXfrm>
        <a:off x="1170617" y="2801931"/>
        <a:ext cx="1846431" cy="1846431"/>
      </dsp:txXfrm>
    </dsp:sp>
    <dsp:sp modelId="{234E95D7-C25E-47F1-930B-517439D0BF39}">
      <dsp:nvSpPr>
        <dsp:cNvPr id="0" name=""/>
        <dsp:cNvSpPr/>
      </dsp:nvSpPr>
      <dsp:spPr>
        <a:xfrm>
          <a:off x="3274337" y="2702043"/>
          <a:ext cx="2046207" cy="2046207"/>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Accessibility Services: Park Plaza hotels strive to accommodate guests with disabilities by offering wheelchair accessibility, accessible rooms, and other facilities to meet their specific needs. </a:t>
          </a:r>
        </a:p>
      </dsp:txBody>
      <dsp:txXfrm>
        <a:off x="3374225" y="2801931"/>
        <a:ext cx="1846431" cy="1846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12/6/2023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7272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09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7736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12/6/2023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8884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12/6/2023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6002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12/6/2023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12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12/6/2023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583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7679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642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104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0705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9729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33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12/6/2023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1746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12/6/2023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5733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2249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2978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12/6/2023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56126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uestreservations.com/park-plaza-cardiff/booking?msclkid=b3630856b19f13262bf16d26587c05f8" TargetMode="External"/><Relationship Id="rId3" Type="http://schemas.openxmlformats.org/officeDocument/2006/relationships/hyperlink" Target="https://www.hotelsone.com/cardiff-hotels-gb/park-plaza-cardiff.html?utm_campaign=gb-United-Kingdom-Hotels-eu-en-uk&amp;utm_medium=cpc&amp;utm_source=bing&amp;utm_content=gb%20|%20cardiff%20|%201240563%20|%20park-plaza-cardiff&amp;as=b&amp;aid=77653211979398&amp;dsti=1240563&amp;dstt=8&amp;nid=1&amp;sl=8&amp;msclkid=bdd3d0f6123d17a82233b58687781908&amp;akw=30330974077" TargetMode="External"/><Relationship Id="rId7" Type="http://schemas.openxmlformats.org/officeDocument/2006/relationships/hyperlink" Target="https://www.hotelsone.com/cardiff-hotels-gb/park-plaza-cardiff.html?as=b&amp;aid=77653211979398&amp;dsti=1240563&amp;dstt=8&amp;msclkid=3e4df0bd406f180d9c4895cdaa58b458&amp;utm_source=bing&amp;utm_medium=cpc&amp;utm_campaign=gb-United-Kingdom-Hotels-eu-en-uk&amp;utm_term=park%20plaza%20cardiff&amp;utm_content=gb%20%7C%20cardiff%20%7C%201240563%20%7C%20park-plaza-cardiff" TargetMode="External"/><Relationship Id="rId2" Type="http://schemas.openxmlformats.org/officeDocument/2006/relationships/hyperlink" Target="https://www.pphe.com/brands/park-plaza" TargetMode="External"/><Relationship Id="rId1" Type="http://schemas.openxmlformats.org/officeDocument/2006/relationships/slideLayout" Target="../slideLayouts/slideLayout2.xml"/><Relationship Id="rId6" Type="http://schemas.openxmlformats.org/officeDocument/2006/relationships/hyperlink" Target="https://www.hotelsone.com/cardiff-hotels-gb/park-plaza-cardiff.html?as=b&amp;aid=2956128861&amp;dsti=228154&amp;dstt=8&amp;label=bing-bh228154&amp;akw=30330974077&amp;akwu=park%20plaza%20cardiff&amp;utm_source=bing&amp;utm_medium=cpc&amp;utm_term=park%20plaza%20cardiff&amp;utm_content=gb_bh228154&amp;utm_campaign=gb-United-Kingdom-Hotels-eu-en-uk&amp;msclkid=317829ab3f8f180298104cdbd66c3835" TargetMode="External"/><Relationship Id="rId5" Type="http://schemas.openxmlformats.org/officeDocument/2006/relationships/hyperlink" Target="https://www.bing.com/maps?q=park+plaza+cardiff&amp;FORM=HDRSC7&amp;cp=51.482305%7E-3.17507&amp;lvl=16.0" TargetMode="External"/><Relationship Id="rId10" Type="http://schemas.openxmlformats.org/officeDocument/2006/relationships/hyperlink" Target="https://www.pphe.com/responsibility/local-communities" TargetMode="External"/><Relationship Id="rId4" Type="http://schemas.openxmlformats.org/officeDocument/2006/relationships/hyperlink" Target="https://www.bing.com/images/search?view=detailV2&amp;ccid=sL%2bckYTi&amp;id=2747B268C453A484B9C6EC5CE6636E24190EFC15&amp;thid=OIP.sL-ckYTikmuI-_MhW0UMMQHaFI&amp;mediaurl=https%3a%2f%2fmedia-cdn.tripadvisor.com%2fmedia%2fphoto-s%2f0c%2f5d%2f4a%2f1d%2fexterior.jpg&amp;cdnurl=https%3a%2f%2fth.bing.com%2fth%2fid%2fR.b0bf9c9184e2926b88fbf3215b450c31%3frik%3dFfwOGSRuY%252bZc7A%26pid%3dImgRaw%26r%3d0&amp;exph=381&amp;expw=550&amp;q=park+plaza+cardiff&amp;simid=607997297594012062&amp;FORM=IRPRST&amp;ck=20A574086C1FF86AB1DAB15D440CE244&amp;selectedIndex=2&amp;itb=0&amp;ajaxhist=0&amp;ajaxserp=0" TargetMode="External"/><Relationship Id="rId9" Type="http://schemas.openxmlformats.org/officeDocument/2006/relationships/hyperlink" Target="https://www.pphe.com/about/company-overview/our-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Guest Services Provided by Park Plaza Cardiff</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cs typeface="Calibri"/>
              </a:rPr>
              <a:t>By Katrina Harries</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60C5-A327-25ED-D85E-33022E26F667}"/>
              </a:ext>
            </a:extLst>
          </p:cNvPr>
          <p:cNvSpPr>
            <a:spLocks noGrp="1"/>
          </p:cNvSpPr>
          <p:nvPr>
            <p:ph type="title"/>
          </p:nvPr>
        </p:nvSpPr>
        <p:spPr/>
        <p:txBody>
          <a:bodyPr/>
          <a:lstStyle/>
          <a:p>
            <a:r>
              <a:rPr lang="en-US" dirty="0">
                <a:cs typeface="Calibri Light"/>
              </a:rPr>
              <a:t>Induction</a:t>
            </a:r>
            <a:endParaRPr lang="en-US" dirty="0"/>
          </a:p>
        </p:txBody>
      </p:sp>
      <p:sp>
        <p:nvSpPr>
          <p:cNvPr id="3" name="Content Placeholder 2">
            <a:extLst>
              <a:ext uri="{FF2B5EF4-FFF2-40B4-BE49-F238E27FC236}">
                <a16:creationId xmlns:a16="http://schemas.microsoft.com/office/drawing/2014/main" id="{5828F4C4-AF7A-2C05-89B3-D8C37384F683}"/>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rPr>
              <a:t>Park Plaza is known for creating memorable moments for both leisure and business travelers. They offer stylish guest rooms, adaptable meeting facilities, award-winning restaurants and bars. They have a wide range of travel destinations and accommodations, from city-center hotels to beach-side resorts over 8 countries. Park Plaza is committed to authenticity and providing tailored hotel experiences. They pride themselves on delivering comfort, impeccable service, and unique dining experiences that allow guests to explore a destination like locals.</a:t>
            </a:r>
            <a:endParaRPr lang="en-US" dirty="0">
              <a:cs typeface="Calibri" panose="020F0502020204030204"/>
            </a:endParaRPr>
          </a:p>
        </p:txBody>
      </p:sp>
    </p:spTree>
    <p:extLst>
      <p:ext uri="{BB962C8B-B14F-4D97-AF65-F5344CB8AC3E}">
        <p14:creationId xmlns:p14="http://schemas.microsoft.com/office/powerpoint/2010/main" val="484644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Oval 31">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66EF223-8C32-6BA1-BA9D-4B835BB8B4A3}"/>
              </a:ext>
            </a:extLst>
          </p:cNvPr>
          <p:cNvSpPr>
            <a:spLocks noGrp="1"/>
          </p:cNvSpPr>
          <p:nvPr>
            <p:ph type="title"/>
          </p:nvPr>
        </p:nvSpPr>
        <p:spPr>
          <a:xfrm>
            <a:off x="8471239"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36" name="Rectangle 35">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88BA8F51-666C-65B1-7952-92663EF9BAAF}"/>
              </a:ext>
            </a:extLst>
          </p:cNvPr>
          <p:cNvGraphicFramePr>
            <a:graphicFrameLocks noGrp="1"/>
          </p:cNvGraphicFramePr>
          <p:nvPr>
            <p:ph idx="1"/>
            <p:extLst>
              <p:ext uri="{D42A27DB-BD31-4B8C-83A1-F6EECF244321}">
                <p14:modId xmlns:p14="http://schemas.microsoft.com/office/powerpoint/2010/main" val="885696886"/>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066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97AC81D-9A0C-2ACB-0ED6-2E7FC7DC11AC}"/>
              </a:ext>
            </a:extLst>
          </p:cNvPr>
          <p:cNvSpPr>
            <a:spLocks noGrp="1"/>
          </p:cNvSpPr>
          <p:nvPr>
            <p:ph type="title"/>
          </p:nvPr>
        </p:nvSpPr>
        <p:spPr>
          <a:xfrm>
            <a:off x="1154955"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98946B1F-2DE4-8CD5-7B9D-A2A4DBF12BED}"/>
              </a:ext>
            </a:extLst>
          </p:cNvPr>
          <p:cNvGraphicFramePr>
            <a:graphicFrameLocks noGrp="1"/>
          </p:cNvGraphicFramePr>
          <p:nvPr>
            <p:ph idx="1"/>
            <p:extLst>
              <p:ext uri="{D42A27DB-BD31-4B8C-83A1-F6EECF244321}">
                <p14:modId xmlns:p14="http://schemas.microsoft.com/office/powerpoint/2010/main" val="3535840023"/>
              </p:ext>
            </p:extLst>
          </p:nvPr>
        </p:nvGraphicFramePr>
        <p:xfrm>
          <a:off x="5048623"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7449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86B67EBC-0E9D-8055-B170-39FCAE3C2C63}"/>
              </a:ext>
            </a:extLst>
          </p:cNvPr>
          <p:cNvSpPr>
            <a:spLocks noGrp="1"/>
          </p:cNvSpPr>
          <p:nvPr>
            <p:ph type="title"/>
          </p:nvPr>
        </p:nvSpPr>
        <p:spPr>
          <a:xfrm>
            <a:off x="1154955"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25E2489-321E-69C0-F8B8-4DEFC8F7EC93}"/>
              </a:ext>
            </a:extLst>
          </p:cNvPr>
          <p:cNvGraphicFramePr>
            <a:graphicFrameLocks noGrp="1"/>
          </p:cNvGraphicFramePr>
          <p:nvPr>
            <p:ph idx="1"/>
            <p:extLst>
              <p:ext uri="{D42A27DB-BD31-4B8C-83A1-F6EECF244321}">
                <p14:modId xmlns:p14="http://schemas.microsoft.com/office/powerpoint/2010/main" val="63636377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734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3ACE-E0DA-B431-C52C-C000DAC9FB7A}"/>
              </a:ext>
            </a:extLst>
          </p:cNvPr>
          <p:cNvSpPr>
            <a:spLocks noGrp="1"/>
          </p:cNvSpPr>
          <p:nvPr>
            <p:ph type="title"/>
          </p:nvPr>
        </p:nvSpPr>
        <p:spPr/>
        <p:txBody>
          <a:bodyPr/>
          <a:lstStyle/>
          <a:p>
            <a:r>
              <a:rPr lang="en-US" b="1" dirty="0">
                <a:cs typeface="Calibri Light"/>
              </a:rPr>
              <a:t>Location</a:t>
            </a:r>
          </a:p>
        </p:txBody>
      </p:sp>
      <p:sp>
        <p:nvSpPr>
          <p:cNvPr id="6" name="Content Placeholder 5">
            <a:extLst>
              <a:ext uri="{FF2B5EF4-FFF2-40B4-BE49-F238E27FC236}">
                <a16:creationId xmlns:a16="http://schemas.microsoft.com/office/drawing/2014/main" id="{026C3147-4A0C-7538-66A3-4C204860ACF6}"/>
              </a:ext>
            </a:extLst>
          </p:cNvPr>
          <p:cNvSpPr>
            <a:spLocks noGrp="1"/>
          </p:cNvSpPr>
          <p:nvPr>
            <p:ph idx="1"/>
          </p:nvPr>
        </p:nvSpPr>
        <p:spPr/>
        <p:txBody>
          <a:bodyPr vert="horz" lIns="91440" tIns="45720" rIns="91440" bIns="45720" rtlCol="0" anchor="t">
            <a:normAutofit/>
          </a:bodyPr>
          <a:lstStyle/>
          <a:p>
            <a:pPr marL="0" indent="0">
              <a:buNone/>
            </a:pPr>
            <a:endParaRPr lang="en-US" dirty="0">
              <a:cs typeface="Calibri"/>
            </a:endParaRPr>
          </a:p>
          <a:p>
            <a:pPr marL="0" indent="0">
              <a:buNone/>
            </a:pPr>
            <a:endParaRPr lang="en-US">
              <a:cs typeface="Calibri"/>
            </a:endParaRPr>
          </a:p>
        </p:txBody>
      </p:sp>
      <p:sp>
        <p:nvSpPr>
          <p:cNvPr id="3" name="TextBox 2">
            <a:extLst>
              <a:ext uri="{FF2B5EF4-FFF2-40B4-BE49-F238E27FC236}">
                <a16:creationId xmlns:a16="http://schemas.microsoft.com/office/drawing/2014/main" id="{733EBD25-6249-26B8-8CDA-406D12BB7E35}"/>
              </a:ext>
            </a:extLst>
          </p:cNvPr>
          <p:cNvSpPr txBox="1"/>
          <p:nvPr/>
        </p:nvSpPr>
        <p:spPr>
          <a:xfrm>
            <a:off x="497270" y="2029678"/>
            <a:ext cx="115981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Park Plaza is the perfect place to stay whilst in Cardiff as You'll be right in the heart of the city, within walking distance to both Principality Stadium and New Theatre. This 4-star hotel is also conveniently located just 0.3 miles from Cardiff Castle and 1.7 miles from Cardiff Bay.</a:t>
            </a:r>
            <a:endParaRPr lang="en-US" sz="2400">
              <a:cs typeface="Calibri"/>
            </a:endParaRPr>
          </a:p>
        </p:txBody>
      </p:sp>
      <p:pic>
        <p:nvPicPr>
          <p:cNvPr id="4" name="Picture 3" descr="Park Plaza Cardiff - Hotel Reviews, Photos &amp; Price Comparison - TripAdvisor">
            <a:extLst>
              <a:ext uri="{FF2B5EF4-FFF2-40B4-BE49-F238E27FC236}">
                <a16:creationId xmlns:a16="http://schemas.microsoft.com/office/drawing/2014/main" id="{36F59895-7018-7B29-8DB2-A15B9AAA4B2A}"/>
              </a:ext>
            </a:extLst>
          </p:cNvPr>
          <p:cNvPicPr>
            <a:picLocks noChangeAspect="1"/>
          </p:cNvPicPr>
          <p:nvPr/>
        </p:nvPicPr>
        <p:blipFill>
          <a:blip r:embed="rId2"/>
          <a:stretch>
            <a:fillRect/>
          </a:stretch>
        </p:blipFill>
        <p:spPr>
          <a:xfrm>
            <a:off x="557579" y="4005995"/>
            <a:ext cx="3843704" cy="2667733"/>
          </a:xfrm>
          <a:prstGeom prst="rect">
            <a:avLst/>
          </a:prstGeom>
        </p:spPr>
      </p:pic>
      <p:pic>
        <p:nvPicPr>
          <p:cNvPr id="5" name="Picture 4" descr="A map of a city&#10;&#10;Description automatically generated">
            <a:extLst>
              <a:ext uri="{FF2B5EF4-FFF2-40B4-BE49-F238E27FC236}">
                <a16:creationId xmlns:a16="http://schemas.microsoft.com/office/drawing/2014/main" id="{DA1DC9D6-ECAB-745C-7530-1AEB8DDD70B8}"/>
              </a:ext>
            </a:extLst>
          </p:cNvPr>
          <p:cNvPicPr>
            <a:picLocks noChangeAspect="1"/>
          </p:cNvPicPr>
          <p:nvPr/>
        </p:nvPicPr>
        <p:blipFill>
          <a:blip r:embed="rId3"/>
          <a:stretch>
            <a:fillRect/>
          </a:stretch>
        </p:blipFill>
        <p:spPr>
          <a:xfrm>
            <a:off x="4876800" y="3799890"/>
            <a:ext cx="6822830" cy="2868927"/>
          </a:xfrm>
          <a:prstGeom prst="rect">
            <a:avLst/>
          </a:prstGeom>
        </p:spPr>
      </p:pic>
    </p:spTree>
    <p:extLst>
      <p:ext uri="{BB962C8B-B14F-4D97-AF65-F5344CB8AC3E}">
        <p14:creationId xmlns:p14="http://schemas.microsoft.com/office/powerpoint/2010/main" val="3829845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21B9-B8AA-2C8E-FD9A-023408FEE2E0}"/>
              </a:ext>
            </a:extLst>
          </p:cNvPr>
          <p:cNvSpPr>
            <a:spLocks noGrp="1"/>
          </p:cNvSpPr>
          <p:nvPr>
            <p:ph type="title"/>
          </p:nvPr>
        </p:nvSpPr>
        <p:spPr/>
        <p:txBody>
          <a:bodyPr/>
          <a:lstStyle/>
          <a:p>
            <a:r>
              <a:rPr lang="en-US" dirty="0">
                <a:cs typeface="Calibri Light"/>
              </a:rPr>
              <a:t>Conclusion</a:t>
            </a:r>
            <a:endParaRPr lang="en-US" dirty="0"/>
          </a:p>
        </p:txBody>
      </p:sp>
      <p:sp>
        <p:nvSpPr>
          <p:cNvPr id="3" name="Content Placeholder 2">
            <a:extLst>
              <a:ext uri="{FF2B5EF4-FFF2-40B4-BE49-F238E27FC236}">
                <a16:creationId xmlns:a16="http://schemas.microsoft.com/office/drawing/2014/main" id="{01EC8088-BBF9-FFA9-09D3-F560E0D99EEA}"/>
              </a:ext>
            </a:extLst>
          </p:cNvPr>
          <p:cNvSpPr>
            <a:spLocks noGrp="1"/>
          </p:cNvSpPr>
          <p:nvPr>
            <p:ph idx="1"/>
          </p:nvPr>
        </p:nvSpPr>
        <p:spPr>
          <a:xfrm>
            <a:off x="1034008" y="2817050"/>
            <a:ext cx="10124574" cy="2911678"/>
          </a:xfrm>
        </p:spPr>
        <p:txBody>
          <a:bodyPr vert="horz" lIns="91440" tIns="45720" rIns="91440" bIns="45720" rtlCol="0" anchor="t">
            <a:normAutofit/>
          </a:bodyPr>
          <a:lstStyle/>
          <a:p>
            <a:pPr marL="0" indent="0">
              <a:buNone/>
            </a:pPr>
            <a:r>
              <a:rPr lang="en-US" sz="2000" dirty="0">
                <a:ea typeface="+mn-lt"/>
                <a:cs typeface="+mn-lt"/>
              </a:rPr>
              <a:t>In conclusion, the role and importance of quality service, hospitality, and guest services at Park Plaza cannot be understated. The hotel's comprehensive range of guest services, commitment to hospitality, and ability to adapt to changing consumer demands set it apart from its competitors. By consistently exceeding guest expectations and incorporating innovative technologies, Park Plaza ensures that it stays ahead of the curve in the hospitality industry. With its dedicated staff and personalized approach, the hotel continues to provide exceptional guest experiences and maintain its esteemed reputation in the industry.</a:t>
            </a:r>
            <a:endParaRPr lang="en-US" sz="2000">
              <a:cs typeface="Calibri"/>
            </a:endParaRPr>
          </a:p>
        </p:txBody>
      </p:sp>
    </p:spTree>
    <p:extLst>
      <p:ext uri="{BB962C8B-B14F-4D97-AF65-F5344CB8AC3E}">
        <p14:creationId xmlns:p14="http://schemas.microsoft.com/office/powerpoint/2010/main" val="3390391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8F85-9027-ABD0-FD7B-FD282CE5A661}"/>
              </a:ext>
            </a:extLst>
          </p:cNvPr>
          <p:cNvSpPr>
            <a:spLocks noGrp="1"/>
          </p:cNvSpPr>
          <p:nvPr>
            <p:ph type="title"/>
          </p:nvPr>
        </p:nvSpPr>
        <p:spPr/>
        <p:txBody>
          <a:bodyPr/>
          <a:lstStyle/>
          <a:p>
            <a:r>
              <a:rPr lang="en-US" dirty="0" err="1">
                <a:cs typeface="Calibri Light"/>
              </a:rPr>
              <a:t>Refrences</a:t>
            </a:r>
            <a:endParaRPr lang="en-US" dirty="0" err="1"/>
          </a:p>
        </p:txBody>
      </p:sp>
      <p:sp>
        <p:nvSpPr>
          <p:cNvPr id="3" name="Content Placeholder 2">
            <a:extLst>
              <a:ext uri="{FF2B5EF4-FFF2-40B4-BE49-F238E27FC236}">
                <a16:creationId xmlns:a16="http://schemas.microsoft.com/office/drawing/2014/main" id="{47757962-A3D1-11DD-0310-A40E30DA1385}"/>
              </a:ext>
            </a:extLst>
          </p:cNvPr>
          <p:cNvSpPr>
            <a:spLocks noGrp="1"/>
          </p:cNvSpPr>
          <p:nvPr>
            <p:ph idx="1"/>
          </p:nvPr>
        </p:nvSpPr>
        <p:spPr/>
        <p:txBody>
          <a:bodyPr vert="horz" lIns="91440" tIns="45720" rIns="91440" bIns="45720" rtlCol="0" anchor="t">
            <a:normAutofit fontScale="85000" lnSpcReduction="20000"/>
          </a:bodyPr>
          <a:lstStyle/>
          <a:p>
            <a:r>
              <a:rPr lang="en-US" sz="1200" dirty="0">
                <a:ea typeface="+mn-lt"/>
                <a:cs typeface="+mn-lt"/>
                <a:hlinkClick r:id="rId2"/>
              </a:rPr>
              <a:t>PPHE Hotel Group | Park Plaza : PPHE Hotel Group</a:t>
            </a:r>
            <a:endParaRPr lang="en-US" sz="1200">
              <a:ea typeface="+mn-lt"/>
              <a:cs typeface="+mn-lt"/>
            </a:endParaRPr>
          </a:p>
          <a:p>
            <a:r>
              <a:rPr lang="en-US" sz="1200" dirty="0">
                <a:ea typeface="+mn-lt"/>
                <a:cs typeface="+mn-lt"/>
                <a:hlinkClick r:id="rId3"/>
              </a:rPr>
              <a:t>Hotel Park Plaza Cardiff, Cardiff, United Kingdom - Lowest Rate Guaranteed! (hotelsone.com)</a:t>
            </a:r>
            <a:endParaRPr lang="en-US" sz="1200">
              <a:ea typeface="+mn-lt"/>
              <a:cs typeface="+mn-lt"/>
            </a:endParaRPr>
          </a:p>
          <a:p>
            <a:r>
              <a:rPr lang="en-US" sz="1200" dirty="0">
                <a:ea typeface="+mn-lt"/>
                <a:cs typeface="+mn-lt"/>
                <a:hlinkClick r:id="rId4"/>
              </a:rPr>
              <a:t>park plaza cardiff - Bing images</a:t>
            </a:r>
            <a:endParaRPr lang="en-US" sz="1200">
              <a:cs typeface="Calibri"/>
            </a:endParaRPr>
          </a:p>
          <a:p>
            <a:r>
              <a:rPr lang="en-US" sz="1200" dirty="0">
                <a:ea typeface="+mn-lt"/>
                <a:cs typeface="+mn-lt"/>
                <a:hlinkClick r:id="rId5"/>
              </a:rPr>
              <a:t>park plaza cardiff - Bing Maps</a:t>
            </a:r>
            <a:endParaRPr lang="en-US" sz="1200">
              <a:cs typeface="Calibri"/>
            </a:endParaRPr>
          </a:p>
          <a:p>
            <a:r>
              <a:rPr lang="en-US" dirty="0">
                <a:ea typeface="+mn-lt"/>
                <a:cs typeface="+mn-lt"/>
                <a:hlinkClick r:id="rId6"/>
              </a:rPr>
              <a:t>Hotel Park Plaza Cardiff, Cardiff, United Kingdom - Lowest Rate Guaranteed! (hotelsone.com)</a:t>
            </a:r>
            <a:endParaRPr lang="en-US">
              <a:cs typeface="Calibri"/>
            </a:endParaRPr>
          </a:p>
          <a:p>
            <a:r>
              <a:rPr lang="en-US" dirty="0">
                <a:ea typeface="+mn-lt"/>
                <a:cs typeface="+mn-lt"/>
                <a:hlinkClick r:id="rId7"/>
              </a:rPr>
              <a:t>Hotel Park Plaza Cardiff, Cardiff, United Kingdom - Lowest Rate Guaranteed! (hotelsone.com)</a:t>
            </a:r>
            <a:endParaRPr lang="en-US" dirty="0">
              <a:cs typeface="Calibri"/>
            </a:endParaRPr>
          </a:p>
          <a:p>
            <a:r>
              <a:rPr lang="en-US" dirty="0">
                <a:ea typeface="+mn-lt"/>
                <a:cs typeface="+mn-lt"/>
                <a:hlinkClick r:id="rId8"/>
              </a:rPr>
              <a:t>Park Plaza Cardiff - Guest Reservations</a:t>
            </a:r>
            <a:endParaRPr lang="en-US" dirty="0">
              <a:cs typeface="Calibri"/>
            </a:endParaRPr>
          </a:p>
          <a:p>
            <a:r>
              <a:rPr lang="en-US" dirty="0">
                <a:ea typeface="+mn-lt"/>
                <a:cs typeface="+mn-lt"/>
                <a:hlinkClick r:id="rId9"/>
              </a:rPr>
              <a:t>PPHE Hotel Group | Our History : PPHE Hotel Group</a:t>
            </a:r>
            <a:endParaRPr lang="en-US" dirty="0">
              <a:cs typeface="Calibri"/>
            </a:endParaRPr>
          </a:p>
          <a:p>
            <a:r>
              <a:rPr lang="en-US" dirty="0">
                <a:ea typeface="+mn-lt"/>
                <a:cs typeface="+mn-lt"/>
                <a:hlinkClick r:id="rId2"/>
              </a:rPr>
              <a:t>PPHE Hotel Group | Park Plaza : PPHE Hotel Group</a:t>
            </a:r>
            <a:endParaRPr lang="en-US" dirty="0">
              <a:cs typeface="Calibri"/>
            </a:endParaRPr>
          </a:p>
          <a:p>
            <a:r>
              <a:rPr lang="en-US" dirty="0">
                <a:ea typeface="+mn-lt"/>
                <a:cs typeface="+mn-lt"/>
                <a:hlinkClick r:id="rId10"/>
              </a:rPr>
              <a:t>Responsibility | Local Communities : PPHE Hotel Group</a:t>
            </a:r>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117408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Guest Services Provided by Park Plaza Cardiff</vt:lpstr>
      <vt:lpstr>Induction</vt:lpstr>
      <vt:lpstr>Guest Services</vt:lpstr>
      <vt:lpstr>Guest Services</vt:lpstr>
      <vt:lpstr>Guest Services</vt:lpstr>
      <vt:lpstr>Location</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222</cp:revision>
  <dcterms:created xsi:type="dcterms:W3CDTF">2023-12-06T14:47:01Z</dcterms:created>
  <dcterms:modified xsi:type="dcterms:W3CDTF">2023-12-06T21:47:12Z</dcterms:modified>
</cp:coreProperties>
</file>