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5" r:id="rId4"/>
  </p:sldMasterIdLst>
  <p:sldIdLst>
    <p:sldId id="256"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77" y="4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1/12/2020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34B7E4EF-A1BD-40F4-AB7B-04F084DD991D}"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15077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36332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85893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82428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5921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8792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54889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1/12/2020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11968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778CE86-875F-4587-BCF6-FA054AFC0D53}" type="datetime1">
              <a:rPr lang="en-US" smtClean="0"/>
              <a:pPr/>
              <a:t>1/12/2020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08664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1502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56870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6FA2B21-3FCD-4721-B95C-427943F61125}" type="datetime1">
              <a:rPr lang="en-US" smtClean="0"/>
              <a:t>1/12/2020</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4B7E4EF-A1BD-40F4-AB7B-04F084DD991D}"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5442914"/>
      </p:ext>
    </p:extLst>
  </p:cSld>
  <p:clrMap bg1="lt1" tx1="dk1" bg2="lt2" tx2="dk2" accent1="accent1" accent2="accent2" accent3="accent3" accent4="accent4" accent5="accent5" accent6="accent6" hlink="hlink" folHlink="folHlink"/>
  <p:sldLayoutIdLst>
    <p:sldLayoutId id="2147484116" r:id="rId1"/>
    <p:sldLayoutId id="2147484117" r:id="rId2"/>
    <p:sldLayoutId id="2147484118" r:id="rId3"/>
    <p:sldLayoutId id="2147484119" r:id="rId4"/>
    <p:sldLayoutId id="2147484120" r:id="rId5"/>
    <p:sldLayoutId id="2147484121" r:id="rId6"/>
    <p:sldLayoutId id="2147484122" r:id="rId7"/>
    <p:sldLayoutId id="2147484123" r:id="rId8"/>
    <p:sldLayoutId id="2147484124" r:id="rId9"/>
    <p:sldLayoutId id="2147484125" r:id="rId10"/>
    <p:sldLayoutId id="2147484126"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youtube.com/channel/UCNjPtOCvMrKY5eLwr_-7eUg?sub_confirmation=1" TargetMode="External"/><Relationship Id="rId1" Type="http://schemas.openxmlformats.org/officeDocument/2006/relationships/slideLayout" Target="../slideLayouts/slideLayout1.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E153FE8-2787-4031-9B5E-D6BA5D18BBBB}"/>
              </a:ext>
            </a:extLst>
          </p:cNvPr>
          <p:cNvSpPr/>
          <p:nvPr/>
        </p:nvSpPr>
        <p:spPr>
          <a:xfrm>
            <a:off x="437823" y="212083"/>
            <a:ext cx="11419980" cy="782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n w="0"/>
                <a:solidFill>
                  <a:schemeClr val="tx1"/>
                </a:solidFill>
                <a:effectLst>
                  <a:outerShdw blurRad="38100" dist="38100" dir="2700000" algn="tl">
                    <a:srgbClr val="000000">
                      <a:alpha val="43137"/>
                    </a:srgbClr>
                  </a:outerShdw>
                </a:effectLst>
              </a:rPr>
              <a:t>Why do we say Time is Money </a:t>
            </a:r>
          </a:p>
          <a:p>
            <a:pPr algn="ctr"/>
            <a:r>
              <a:rPr lang="en-GB" sz="1200" dirty="0">
                <a:solidFill>
                  <a:schemeClr val="tx1"/>
                </a:solidFill>
              </a:rPr>
              <a:t>The phrase is credited to Benjamin Franklin, who used it while given a</a:t>
            </a:r>
            <a:r>
              <a:rPr lang="en-GB" sz="1200" i="1" dirty="0">
                <a:solidFill>
                  <a:schemeClr val="tx1"/>
                </a:solidFill>
              </a:rPr>
              <a:t>dvice to a Young Tradesman in</a:t>
            </a:r>
            <a:r>
              <a:rPr lang="en-GB" sz="1200" dirty="0">
                <a:solidFill>
                  <a:schemeClr val="tx1"/>
                </a:solidFill>
              </a:rPr>
              <a:t> 1748.</a:t>
            </a:r>
            <a:endParaRPr lang="en-GB" sz="2800" b="1" dirty="0">
              <a:ln w="0"/>
              <a:solidFill>
                <a:schemeClr val="tx1"/>
              </a:solidFill>
              <a:effectLst>
                <a:outerShdw blurRad="38100" dist="38100" dir="2700000" algn="tl">
                  <a:srgbClr val="000000">
                    <a:alpha val="43137"/>
                  </a:srgbClr>
                </a:outerShdw>
              </a:effectLst>
            </a:endParaRPr>
          </a:p>
        </p:txBody>
      </p:sp>
      <p:sp>
        <p:nvSpPr>
          <p:cNvPr id="22" name="Rectangle 21">
            <a:extLst>
              <a:ext uri="{FF2B5EF4-FFF2-40B4-BE49-F238E27FC236}">
                <a16:creationId xmlns:a16="http://schemas.microsoft.com/office/drawing/2014/main" id="{CC9615A2-CE5C-47AE-9A2C-06FB7BFB7F5C}"/>
              </a:ext>
            </a:extLst>
          </p:cNvPr>
          <p:cNvSpPr/>
          <p:nvPr/>
        </p:nvSpPr>
        <p:spPr>
          <a:xfrm>
            <a:off x="192813" y="1124963"/>
            <a:ext cx="3944246" cy="171250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1400" dirty="0"/>
              <a:t>	</a:t>
            </a:r>
          </a:p>
          <a:p>
            <a:endParaRPr lang="en-GB" sz="1400" dirty="0"/>
          </a:p>
          <a:p>
            <a:endParaRPr lang="en-GB" sz="1400" dirty="0"/>
          </a:p>
          <a:p>
            <a:endParaRPr lang="en-GB" sz="1400" dirty="0"/>
          </a:p>
          <a:p>
            <a:r>
              <a:rPr lang="en-GB" sz="1400" dirty="0"/>
              <a:t>	</a:t>
            </a:r>
          </a:p>
          <a:p>
            <a:endParaRPr lang="en-GB" sz="1400" dirty="0"/>
          </a:p>
          <a:p>
            <a:pPr algn="ctr"/>
            <a:r>
              <a:rPr lang="en-GB" sz="1200" dirty="0"/>
              <a:t>              </a:t>
            </a:r>
            <a:r>
              <a:rPr lang="en-GB" sz="1200" b="1" dirty="0"/>
              <a:t>Why time is money? </a:t>
            </a:r>
          </a:p>
          <a:p>
            <a:pPr marL="285750" indent="-285750">
              <a:buFont typeface="Arial" panose="020B0604020202020204" pitchFamily="34" charset="0"/>
              <a:buChar char="•"/>
            </a:pPr>
            <a:r>
              <a:rPr lang="en-GB" sz="1200" dirty="0"/>
              <a:t>Because it takes time to make money</a:t>
            </a:r>
          </a:p>
          <a:p>
            <a:pPr marL="285750" indent="-285750">
              <a:buFont typeface="Arial" panose="020B0604020202020204" pitchFamily="34" charset="0"/>
              <a:buChar char="•"/>
            </a:pPr>
            <a:r>
              <a:rPr lang="en-GB" sz="1200" dirty="0"/>
              <a:t>Time is a limited resource, as our time in this world is finite and it is always running out </a:t>
            </a:r>
          </a:p>
          <a:p>
            <a:pPr marL="285750" indent="-285750">
              <a:buFont typeface="Arial" panose="020B0604020202020204" pitchFamily="34" charset="0"/>
              <a:buChar char="•"/>
            </a:pPr>
            <a:r>
              <a:rPr lang="en-GB" sz="1200" dirty="0"/>
              <a:t>It’s better to do things as quickly as possible  </a:t>
            </a:r>
          </a:p>
          <a:p>
            <a:pPr marL="285750" indent="-285750">
              <a:buFont typeface="Arial" panose="020B0604020202020204" pitchFamily="34" charset="0"/>
              <a:buChar char="•"/>
            </a:pPr>
            <a:r>
              <a:rPr lang="en-GB" sz="1200" dirty="0"/>
              <a:t>Because </a:t>
            </a:r>
            <a:r>
              <a:rPr lang="en-GB" sz="1200" b="1" dirty="0"/>
              <a:t>the time </a:t>
            </a:r>
            <a:r>
              <a:rPr lang="en-GB" sz="1200" dirty="0"/>
              <a:t>gone is never going to come back </a:t>
            </a:r>
          </a:p>
          <a:p>
            <a:endParaRPr lang="en-GB" sz="1600" dirty="0"/>
          </a:p>
          <a:p>
            <a:endParaRPr lang="en-GB" sz="1600" dirty="0"/>
          </a:p>
          <a:p>
            <a:endParaRPr lang="en-GB" sz="1400" dirty="0"/>
          </a:p>
          <a:p>
            <a:br>
              <a:rPr lang="en-GB" dirty="0"/>
            </a:br>
            <a:endParaRPr lang="en-GB" b="1" dirty="0"/>
          </a:p>
        </p:txBody>
      </p:sp>
      <p:sp>
        <p:nvSpPr>
          <p:cNvPr id="11" name="Rectangle 10">
            <a:extLst>
              <a:ext uri="{FF2B5EF4-FFF2-40B4-BE49-F238E27FC236}">
                <a16:creationId xmlns:a16="http://schemas.microsoft.com/office/drawing/2014/main" id="{0787109F-6B59-4920-8BE9-DB8154B962EC}"/>
              </a:ext>
            </a:extLst>
          </p:cNvPr>
          <p:cNvSpPr/>
          <p:nvPr/>
        </p:nvSpPr>
        <p:spPr>
          <a:xfrm>
            <a:off x="7870125" y="2906082"/>
            <a:ext cx="3694185" cy="170337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1600" b="1" dirty="0"/>
              <a:t> “Time and Tide waits for none</a:t>
            </a:r>
            <a:r>
              <a:rPr lang="en-GB" sz="1600" dirty="0"/>
              <a:t>”.</a:t>
            </a:r>
          </a:p>
          <a:p>
            <a:r>
              <a:rPr lang="en-GB" sz="1200" dirty="0"/>
              <a:t>Now, ask yourself: how much of your time is actually yours? How much time do you spend improving yourself? Expanding your knowledge? Discovering who you really are? </a:t>
            </a:r>
          </a:p>
          <a:p>
            <a:br>
              <a:rPr lang="en-GB" dirty="0"/>
            </a:br>
            <a:endParaRPr lang="en-GB" b="1" dirty="0"/>
          </a:p>
        </p:txBody>
      </p:sp>
      <p:sp>
        <p:nvSpPr>
          <p:cNvPr id="12" name="Rectangle 11">
            <a:extLst>
              <a:ext uri="{FF2B5EF4-FFF2-40B4-BE49-F238E27FC236}">
                <a16:creationId xmlns:a16="http://schemas.microsoft.com/office/drawing/2014/main" id="{834224A3-9648-4AB3-A4FF-0A731D3B948B}"/>
              </a:ext>
            </a:extLst>
          </p:cNvPr>
          <p:cNvSpPr/>
          <p:nvPr/>
        </p:nvSpPr>
        <p:spPr>
          <a:xfrm>
            <a:off x="4179827" y="4680217"/>
            <a:ext cx="3575513" cy="158004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solidFill>
                  <a:schemeClr val="tx1"/>
                </a:solidFill>
              </a:rPr>
              <a:t>Own up to your strengths and weaknesses </a:t>
            </a:r>
          </a:p>
          <a:p>
            <a:r>
              <a:rPr lang="en-GB" sz="1200" dirty="0">
                <a:solidFill>
                  <a:schemeClr val="tx1"/>
                </a:solidFill>
              </a:rPr>
              <a:t>I am not good at managing my time but I work well under pressure, the bad thing of working under pressure is that you may produce bad quality of work. Therefore it is vitally important that you recognise your weaknesses and  work towards improving them. </a:t>
            </a:r>
          </a:p>
        </p:txBody>
      </p:sp>
      <p:sp>
        <p:nvSpPr>
          <p:cNvPr id="13" name="Rectangle 12">
            <a:extLst>
              <a:ext uri="{FF2B5EF4-FFF2-40B4-BE49-F238E27FC236}">
                <a16:creationId xmlns:a16="http://schemas.microsoft.com/office/drawing/2014/main" id="{83400045-9B7D-4D9E-ACAB-86F67009992A}"/>
              </a:ext>
            </a:extLst>
          </p:cNvPr>
          <p:cNvSpPr/>
          <p:nvPr/>
        </p:nvSpPr>
        <p:spPr>
          <a:xfrm>
            <a:off x="192813" y="2912768"/>
            <a:ext cx="3918139" cy="181594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t>Time managing system</a:t>
            </a:r>
          </a:p>
          <a:p>
            <a:r>
              <a:rPr lang="en-GB" sz="1200" dirty="0"/>
              <a:t>Each and everyone of us has the same number of hours but some seem to get more out of time,  simply because some of us manage to create time managing system  that works for them.   For example, they set daily goals that are </a:t>
            </a:r>
            <a:r>
              <a:rPr lang="en-GB" sz="1200" b="1" dirty="0"/>
              <a:t>realistic</a:t>
            </a:r>
            <a:r>
              <a:rPr lang="en-GB" sz="1200" dirty="0"/>
              <a:t> and </a:t>
            </a:r>
            <a:r>
              <a:rPr lang="en-GB" sz="1200" b="1" dirty="0"/>
              <a:t>practical. </a:t>
            </a:r>
            <a:r>
              <a:rPr lang="en-GB" sz="1200" dirty="0"/>
              <a:t>They plan how long a task is going to take for them to complete. That way there is a less stress and you will get the job done</a:t>
            </a:r>
            <a:r>
              <a:rPr lang="en-GB" sz="1400" dirty="0"/>
              <a:t>!</a:t>
            </a:r>
          </a:p>
        </p:txBody>
      </p:sp>
      <p:sp>
        <p:nvSpPr>
          <p:cNvPr id="14" name="Rectangle 13">
            <a:extLst>
              <a:ext uri="{FF2B5EF4-FFF2-40B4-BE49-F238E27FC236}">
                <a16:creationId xmlns:a16="http://schemas.microsoft.com/office/drawing/2014/main" id="{64E04A8B-2844-4745-98D4-4463F88EECD5}"/>
              </a:ext>
            </a:extLst>
          </p:cNvPr>
          <p:cNvSpPr/>
          <p:nvPr/>
        </p:nvSpPr>
        <p:spPr>
          <a:xfrm>
            <a:off x="4211028" y="1126484"/>
            <a:ext cx="3575513" cy="171098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1400" b="1" dirty="0"/>
              <a:t>	</a:t>
            </a:r>
            <a:r>
              <a:rPr lang="en-GB" sz="1200" b="1" dirty="0"/>
              <a:t>Keep yourself on track</a:t>
            </a:r>
          </a:p>
          <a:p>
            <a:endParaRPr lang="en-GB" sz="1200" b="1" dirty="0"/>
          </a:p>
          <a:p>
            <a:r>
              <a:rPr lang="en-GB" sz="1200" b="1" dirty="0"/>
              <a:t>procrastination</a:t>
            </a:r>
            <a:r>
              <a:rPr lang="en-GB" sz="1200" dirty="0"/>
              <a:t>. It's like a cupcake that later gives us food poisoning. We can avoid the costs of procrastination by making a schedule, and committing to that schedule. For example make a daily plan for times and place you feel comfortable in studying and stick to it. </a:t>
            </a:r>
            <a:endParaRPr lang="en-GB" sz="1200" b="1" dirty="0"/>
          </a:p>
        </p:txBody>
      </p:sp>
      <p:sp>
        <p:nvSpPr>
          <p:cNvPr id="15" name="Rectangle 14">
            <a:extLst>
              <a:ext uri="{FF2B5EF4-FFF2-40B4-BE49-F238E27FC236}">
                <a16:creationId xmlns:a16="http://schemas.microsoft.com/office/drawing/2014/main" id="{17275B65-39DE-4C44-BFEE-64ECBC1E20D6}"/>
              </a:ext>
            </a:extLst>
          </p:cNvPr>
          <p:cNvSpPr/>
          <p:nvPr/>
        </p:nvSpPr>
        <p:spPr>
          <a:xfrm>
            <a:off x="7885202" y="1134094"/>
            <a:ext cx="3679108" cy="170337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t>Your available time </a:t>
            </a:r>
          </a:p>
          <a:p>
            <a:pPr algn="ctr"/>
            <a:endParaRPr lang="en-GB" sz="1200" dirty="0"/>
          </a:p>
          <a:p>
            <a:r>
              <a:rPr lang="en-GB" sz="1200" dirty="0"/>
              <a:t>Each benefit of </a:t>
            </a:r>
            <a:r>
              <a:rPr lang="en-GB" sz="1200" b="1" dirty="0"/>
              <a:t>Time Management </a:t>
            </a:r>
            <a:r>
              <a:rPr lang="en-GB" sz="1200" dirty="0"/>
              <a:t>improves another aspect of your life, because  by utilising  your </a:t>
            </a:r>
            <a:r>
              <a:rPr lang="en-GB" sz="1200" b="1" dirty="0"/>
              <a:t>available time </a:t>
            </a:r>
            <a:r>
              <a:rPr lang="en-GB" sz="1200" dirty="0"/>
              <a:t>In a best possible manner will give you the opportunity to achieve your personal and professional goals </a:t>
            </a:r>
          </a:p>
        </p:txBody>
      </p:sp>
      <p:sp>
        <p:nvSpPr>
          <p:cNvPr id="16" name="Rectangle 15">
            <a:extLst>
              <a:ext uri="{FF2B5EF4-FFF2-40B4-BE49-F238E27FC236}">
                <a16:creationId xmlns:a16="http://schemas.microsoft.com/office/drawing/2014/main" id="{3E3F6E12-6775-4CB4-B72C-0307D280ADEF}"/>
              </a:ext>
            </a:extLst>
          </p:cNvPr>
          <p:cNvSpPr/>
          <p:nvPr/>
        </p:nvSpPr>
        <p:spPr>
          <a:xfrm>
            <a:off x="7885202" y="4676387"/>
            <a:ext cx="3694184" cy="149277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t>Reference list </a:t>
            </a:r>
          </a:p>
          <a:p>
            <a:pPr algn="ctr"/>
            <a:r>
              <a:rPr lang="en-GB" sz="1200" dirty="0"/>
              <a:t>Forms from Cottrell, S. (2010) Skills For Success: The Personal Development Planning Handbook (2nd ed.). Basingstoke: Palgrave Macmillan</a:t>
            </a:r>
          </a:p>
          <a:p>
            <a:pPr algn="ctr"/>
            <a:r>
              <a:rPr lang="en-GB" dirty="0">
                <a:hlinkClick r:id="rId2"/>
              </a:rPr>
              <a:t>https://www.youtube.com/channel/UCNjP.</a:t>
            </a:r>
            <a:endParaRPr lang="en-GB" sz="1200" b="1" dirty="0"/>
          </a:p>
        </p:txBody>
      </p:sp>
      <p:sp>
        <p:nvSpPr>
          <p:cNvPr id="19" name="Rectangle 18">
            <a:extLst>
              <a:ext uri="{FF2B5EF4-FFF2-40B4-BE49-F238E27FC236}">
                <a16:creationId xmlns:a16="http://schemas.microsoft.com/office/drawing/2014/main" id="{1B9BB09A-E9A0-47D8-8AB6-7C51D849FDCF}"/>
              </a:ext>
            </a:extLst>
          </p:cNvPr>
          <p:cNvSpPr/>
          <p:nvPr/>
        </p:nvSpPr>
        <p:spPr>
          <a:xfrm>
            <a:off x="173959" y="4805194"/>
            <a:ext cx="3918139" cy="1492774"/>
          </a:xfrm>
          <a:prstGeom prst="rect">
            <a:avLst/>
          </a:prstGeom>
          <a:ln>
            <a:solidFill>
              <a:schemeClr val="accent6"/>
            </a:solidFill>
            <a:bevel/>
            <a:extLst>
              <a:ext uri="{C807C97D-BFC1-408E-A445-0C87EB9F89A2}">
                <ask:lineSketchStyleProps xmlns:ask="http://schemas.microsoft.com/office/drawing/2018/sketchyshapes">
                  <ask:type>
                    <ask:lineSketchNon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t>Having time managing system will:</a:t>
            </a:r>
          </a:p>
          <a:p>
            <a:pPr marL="285750" indent="-285750">
              <a:buFont typeface="Arial" panose="020B0604020202020204" pitchFamily="34" charset="0"/>
              <a:buChar char="•"/>
            </a:pPr>
            <a:r>
              <a:rPr lang="en-GB" sz="1200" dirty="0"/>
              <a:t>Allow you to be well organised </a:t>
            </a:r>
          </a:p>
          <a:p>
            <a:pPr marL="285750" indent="-285750">
              <a:buFont typeface="Arial" panose="020B0604020202020204" pitchFamily="34" charset="0"/>
              <a:buChar char="•"/>
            </a:pPr>
            <a:r>
              <a:rPr lang="en-GB" sz="1200" dirty="0"/>
              <a:t>Getting your tasks finished in half of the time </a:t>
            </a:r>
          </a:p>
          <a:p>
            <a:pPr marL="285750" indent="-285750">
              <a:buFont typeface="Arial" panose="020B0604020202020204" pitchFamily="34" charset="0"/>
              <a:buChar char="•"/>
            </a:pPr>
            <a:r>
              <a:rPr lang="en-GB" sz="1200" dirty="0"/>
              <a:t>You will be able to have more time to do</a:t>
            </a:r>
          </a:p>
          <a:p>
            <a:r>
              <a:rPr lang="en-GB" sz="1200" dirty="0"/>
              <a:t>       other equally important tasks </a:t>
            </a:r>
          </a:p>
          <a:p>
            <a:pPr marL="285750" indent="-285750">
              <a:buFont typeface="Arial" panose="020B0604020202020204" pitchFamily="34" charset="0"/>
              <a:buChar char="•"/>
            </a:pPr>
            <a:r>
              <a:rPr lang="en-GB" sz="1200" dirty="0"/>
              <a:t>You will be able to meet deadlines more easily </a:t>
            </a:r>
          </a:p>
          <a:p>
            <a:pPr marL="285750" indent="-285750">
              <a:buFont typeface="Arial" panose="020B0604020202020204" pitchFamily="34" charset="0"/>
              <a:buChar char="•"/>
            </a:pPr>
            <a:r>
              <a:rPr lang="en-GB" sz="1200" dirty="0"/>
              <a:t>You will be able to avoid the pressure and stress of the work load.</a:t>
            </a:r>
          </a:p>
        </p:txBody>
      </p:sp>
      <p:sp>
        <p:nvSpPr>
          <p:cNvPr id="26" name="Rectangle 25">
            <a:extLst>
              <a:ext uri="{FF2B5EF4-FFF2-40B4-BE49-F238E27FC236}">
                <a16:creationId xmlns:a16="http://schemas.microsoft.com/office/drawing/2014/main" id="{D3DAC01B-2ABB-46F3-A3B0-3FEF8978A3DC}"/>
              </a:ext>
            </a:extLst>
          </p:cNvPr>
          <p:cNvSpPr/>
          <p:nvPr/>
        </p:nvSpPr>
        <p:spPr>
          <a:xfrm>
            <a:off x="4198681" y="2912768"/>
            <a:ext cx="3575513" cy="171098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t>Avoiding setbacks </a:t>
            </a:r>
          </a:p>
          <a:p>
            <a:r>
              <a:rPr lang="en-GB" sz="1200" dirty="0"/>
              <a:t>In order to</a:t>
            </a:r>
            <a:r>
              <a:rPr lang="en-GB" sz="1200" b="1" dirty="0"/>
              <a:t> defeat </a:t>
            </a:r>
            <a:r>
              <a:rPr lang="en-GB" sz="1200" dirty="0"/>
              <a:t>procrastination  you should always recognise your achievement and treat your self as soon you complete a planned tasks for the day. That way you stay motivated to start another task. Also take a regular breaks so that you don’t saturate your brain. </a:t>
            </a:r>
          </a:p>
        </p:txBody>
      </p:sp>
      <p:pic>
        <p:nvPicPr>
          <p:cNvPr id="1034" name="Picture 10" descr="Image result for why time is money">
            <a:extLst>
              <a:ext uri="{FF2B5EF4-FFF2-40B4-BE49-F238E27FC236}">
                <a16:creationId xmlns:a16="http://schemas.microsoft.com/office/drawing/2014/main" id="{334DFEE1-ACA0-4DB6-814B-89D13A1A00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823" y="212083"/>
            <a:ext cx="1453087" cy="78262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why time is money">
            <a:extLst>
              <a:ext uri="{FF2B5EF4-FFF2-40B4-BE49-F238E27FC236}">
                <a16:creationId xmlns:a16="http://schemas.microsoft.com/office/drawing/2014/main" id="{1452AA4F-5256-42D1-8024-102B9FBE0F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80569" y="176931"/>
            <a:ext cx="1177234" cy="817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736268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E584227-24EE-4794-AE90-6EF7C1C122C0}">
  <ds:schemaRefs>
    <ds:schemaRef ds:uri="http://schemas.microsoft.com/sharepoint/v3/contenttype/forms"/>
  </ds:schemaRefs>
</ds:datastoreItem>
</file>

<file path=customXml/itemProps2.xml><?xml version="1.0" encoding="utf-8"?>
<ds:datastoreItem xmlns:ds="http://schemas.openxmlformats.org/officeDocument/2006/customXml" ds:itemID="{F232BB1C-8F6D-4787-9191-88EACA36AB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9C78C04-B598-4DE2-9472-89208B52A3F8}">
  <ds:schemaRefs>
    <ds:schemaRef ds:uri="9d0d5cce-d4dc-4043-8325-c992d2f588cd"/>
    <ds:schemaRef ds:uri="http://schemas.microsoft.com/office/2006/metadata/properties"/>
    <ds:schemaRef ds:uri="http://purl.org/dc/elements/1.1/"/>
    <ds:schemaRef ds:uri="http://purl.org/dc/dcmitype/"/>
    <ds:schemaRef ds:uri="http://purl.org/dc/terms/"/>
    <ds:schemaRef ds:uri="http://schemas.microsoft.com/office/2006/documentManagement/types"/>
    <ds:schemaRef ds:uri="http://schemas.openxmlformats.org/package/2006/metadata/core-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Gallery</Template>
  <TotalTime>39550</TotalTime>
  <Words>509</Words>
  <Application>Microsoft Office PowerPoint</Application>
  <PresentationFormat>Widescreen</PresentationFormat>
  <Paragraphs>42</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Times New Roman</vt:lpstr>
      <vt:lpstr>Gallery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Abukar Hussein (1910007)</dc:creator>
  <cp:lastModifiedBy>Abukar Hussein (1910007)</cp:lastModifiedBy>
  <cp:revision>44</cp:revision>
  <dcterms:created xsi:type="dcterms:W3CDTF">2019-12-02T11:51:41Z</dcterms:created>
  <dcterms:modified xsi:type="dcterms:W3CDTF">2020-01-12T20:34:41Z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