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66" r:id="rId5"/>
    <p:sldId id="260" r:id="rId6"/>
    <p:sldId id="261" r:id="rId7"/>
    <p:sldId id="267"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5" d="100"/>
          <a:sy n="105" d="100"/>
        </p:scale>
        <p:origin x="-48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8D05DE6-425B-F09B-118A-6FB04E81A2D1}"/>
              </a:ext>
            </a:extLst>
          </p:cNvPr>
          <p:cNvGrpSpPr/>
          <p:nvPr/>
        </p:nvGrpSpPr>
        <p:grpSpPr>
          <a:xfrm>
            <a:off x="-6217" y="0"/>
            <a:ext cx="12214828" cy="6858000"/>
            <a:chOff x="-6217" y="0"/>
            <a:chExt cx="12214828" cy="6858000"/>
          </a:xfrm>
        </p:grpSpPr>
        <p:cxnSp>
          <p:nvCxnSpPr>
            <p:cNvPr id="3" name="Straight Connector 7">
              <a:extLst>
                <a:ext uri="{FF2B5EF4-FFF2-40B4-BE49-F238E27FC236}">
                  <a16:creationId xmlns:a16="http://schemas.microsoft.com/office/drawing/2014/main" id="{355BF797-D151-7444-9E53-CF8ADC1E89A3}"/>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8">
              <a:extLst>
                <a:ext uri="{FF2B5EF4-FFF2-40B4-BE49-F238E27FC236}">
                  <a16:creationId xmlns:a16="http://schemas.microsoft.com/office/drawing/2014/main" id="{244EAE55-1CC8-45B3-F21B-97DE4C6960FA}"/>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9">
              <a:extLst>
                <a:ext uri="{FF2B5EF4-FFF2-40B4-BE49-F238E27FC236}">
                  <a16:creationId xmlns:a16="http://schemas.microsoft.com/office/drawing/2014/main" id="{1B1EAFB4-5E7E-E2B0-F6DE-C29DEC7C1689}"/>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0">
              <a:extLst>
                <a:ext uri="{FF2B5EF4-FFF2-40B4-BE49-F238E27FC236}">
                  <a16:creationId xmlns:a16="http://schemas.microsoft.com/office/drawing/2014/main" id="{26816BD0-BE82-3083-05F9-EF642DFAB1C7}"/>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1">
              <a:extLst>
                <a:ext uri="{FF2B5EF4-FFF2-40B4-BE49-F238E27FC236}">
                  <a16:creationId xmlns:a16="http://schemas.microsoft.com/office/drawing/2014/main" id="{41572812-3174-F384-DA14-2411B7F22C98}"/>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2">
              <a:extLst>
                <a:ext uri="{FF2B5EF4-FFF2-40B4-BE49-F238E27FC236}">
                  <a16:creationId xmlns:a16="http://schemas.microsoft.com/office/drawing/2014/main" id="{FAE4D9C7-B6E0-7EFB-8118-9DBD4308E6E3}"/>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3">
              <a:extLst>
                <a:ext uri="{FF2B5EF4-FFF2-40B4-BE49-F238E27FC236}">
                  <a16:creationId xmlns:a16="http://schemas.microsoft.com/office/drawing/2014/main" id="{BB5192D0-4F03-6B58-634A-02BE341BA151}"/>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4">
              <a:extLst>
                <a:ext uri="{FF2B5EF4-FFF2-40B4-BE49-F238E27FC236}">
                  <a16:creationId xmlns:a16="http://schemas.microsoft.com/office/drawing/2014/main" id="{0552FDF5-BE1B-6E67-7CD6-1AB54B0A1AB3}"/>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5">
              <a:extLst>
                <a:ext uri="{FF2B5EF4-FFF2-40B4-BE49-F238E27FC236}">
                  <a16:creationId xmlns:a16="http://schemas.microsoft.com/office/drawing/2014/main" id="{9873E8F0-0BDA-E95D-F577-EDF9ADB60069}"/>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6">
              <a:extLst>
                <a:ext uri="{FF2B5EF4-FFF2-40B4-BE49-F238E27FC236}">
                  <a16:creationId xmlns:a16="http://schemas.microsoft.com/office/drawing/2014/main" id="{83F2A095-DB66-198A-8AA0-2A2F0EA37641}"/>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7">
              <a:extLst>
                <a:ext uri="{FF2B5EF4-FFF2-40B4-BE49-F238E27FC236}">
                  <a16:creationId xmlns:a16="http://schemas.microsoft.com/office/drawing/2014/main" id="{5AEC0531-5D28-6406-488E-55F6E24F7F76}"/>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8">
              <a:extLst>
                <a:ext uri="{FF2B5EF4-FFF2-40B4-BE49-F238E27FC236}">
                  <a16:creationId xmlns:a16="http://schemas.microsoft.com/office/drawing/2014/main" id="{F4AAE14E-72C4-B4B2-2C7A-E4B3CF394956}"/>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19">
              <a:extLst>
                <a:ext uri="{FF2B5EF4-FFF2-40B4-BE49-F238E27FC236}">
                  <a16:creationId xmlns:a16="http://schemas.microsoft.com/office/drawing/2014/main" id="{09694ECB-9A43-D711-0772-8AD68B236D74}"/>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0">
              <a:extLst>
                <a:ext uri="{FF2B5EF4-FFF2-40B4-BE49-F238E27FC236}">
                  <a16:creationId xmlns:a16="http://schemas.microsoft.com/office/drawing/2014/main" id="{56B7799D-8D62-6A4D-DDBF-8C532759D8E1}"/>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1">
              <a:extLst>
                <a:ext uri="{FF2B5EF4-FFF2-40B4-BE49-F238E27FC236}">
                  <a16:creationId xmlns:a16="http://schemas.microsoft.com/office/drawing/2014/main" id="{D948650D-556D-C702-CEC6-43DD31FD8F5C}"/>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2">
              <a:extLst>
                <a:ext uri="{FF2B5EF4-FFF2-40B4-BE49-F238E27FC236}">
                  <a16:creationId xmlns:a16="http://schemas.microsoft.com/office/drawing/2014/main" id="{091F212C-C238-8444-E11F-069DFAB5BA9E}"/>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3">
              <a:extLst>
                <a:ext uri="{FF2B5EF4-FFF2-40B4-BE49-F238E27FC236}">
                  <a16:creationId xmlns:a16="http://schemas.microsoft.com/office/drawing/2014/main" id="{65954923-5A73-3F5D-D0AC-B34A4DD2CB34}"/>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4">
              <a:extLst>
                <a:ext uri="{FF2B5EF4-FFF2-40B4-BE49-F238E27FC236}">
                  <a16:creationId xmlns:a16="http://schemas.microsoft.com/office/drawing/2014/main" id="{EC195C5A-4A5A-3356-2F23-4849607EF278}"/>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5">
              <a:extLst>
                <a:ext uri="{FF2B5EF4-FFF2-40B4-BE49-F238E27FC236}">
                  <a16:creationId xmlns:a16="http://schemas.microsoft.com/office/drawing/2014/main" id="{93FA8236-E286-0F00-0F27-E2F3729CF0DC}"/>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6">
              <a:extLst>
                <a:ext uri="{FF2B5EF4-FFF2-40B4-BE49-F238E27FC236}">
                  <a16:creationId xmlns:a16="http://schemas.microsoft.com/office/drawing/2014/main" id="{5D481308-DEAB-3E8D-BFB7-4C122D413909}"/>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7">
              <a:extLst>
                <a:ext uri="{FF2B5EF4-FFF2-40B4-BE49-F238E27FC236}">
                  <a16:creationId xmlns:a16="http://schemas.microsoft.com/office/drawing/2014/main" id="{E16DC900-C057-FE21-451F-7E1334BDCCC3}"/>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28">
              <a:extLst>
                <a:ext uri="{FF2B5EF4-FFF2-40B4-BE49-F238E27FC236}">
                  <a16:creationId xmlns:a16="http://schemas.microsoft.com/office/drawing/2014/main" id="{3F2D78F3-3526-FEE7-13E0-CC90F298AC55}"/>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29">
              <a:extLst>
                <a:ext uri="{FF2B5EF4-FFF2-40B4-BE49-F238E27FC236}">
                  <a16:creationId xmlns:a16="http://schemas.microsoft.com/office/drawing/2014/main" id="{BCDE64D5-0493-911C-6128-C0AC3B208FA4}"/>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0">
              <a:extLst>
                <a:ext uri="{FF2B5EF4-FFF2-40B4-BE49-F238E27FC236}">
                  <a16:creationId xmlns:a16="http://schemas.microsoft.com/office/drawing/2014/main" id="{1ECD12DE-D2D1-D9B1-B13E-1ACC0DC130A2}"/>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1">
              <a:extLst>
                <a:ext uri="{FF2B5EF4-FFF2-40B4-BE49-F238E27FC236}">
                  <a16:creationId xmlns:a16="http://schemas.microsoft.com/office/drawing/2014/main" id="{BF36FB71-42D9-4AE2-7D93-80BFC400EB24}"/>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2">
              <a:extLst>
                <a:ext uri="{FF2B5EF4-FFF2-40B4-BE49-F238E27FC236}">
                  <a16:creationId xmlns:a16="http://schemas.microsoft.com/office/drawing/2014/main" id="{9729F343-E49D-7EE6-5929-1A2F6FF0A650}"/>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3">
              <a:extLst>
                <a:ext uri="{FF2B5EF4-FFF2-40B4-BE49-F238E27FC236}">
                  <a16:creationId xmlns:a16="http://schemas.microsoft.com/office/drawing/2014/main" id="{6D2D56E4-F9EF-D3B1-C5DC-1C114457C240}"/>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4">
              <a:extLst>
                <a:ext uri="{FF2B5EF4-FFF2-40B4-BE49-F238E27FC236}">
                  <a16:creationId xmlns:a16="http://schemas.microsoft.com/office/drawing/2014/main" id="{C76800F0-631A-1247-D990-60BEB53A1D46}"/>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5">
              <a:extLst>
                <a:ext uri="{FF2B5EF4-FFF2-40B4-BE49-F238E27FC236}">
                  <a16:creationId xmlns:a16="http://schemas.microsoft.com/office/drawing/2014/main" id="{141BC158-68C6-B32E-131B-907757867E3E}"/>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6">
              <a:extLst>
                <a:ext uri="{FF2B5EF4-FFF2-40B4-BE49-F238E27FC236}">
                  <a16:creationId xmlns:a16="http://schemas.microsoft.com/office/drawing/2014/main" id="{7663E871-843F-D759-4B46-C7BBC33F4CAA}"/>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37">
              <a:extLst>
                <a:ext uri="{FF2B5EF4-FFF2-40B4-BE49-F238E27FC236}">
                  <a16:creationId xmlns:a16="http://schemas.microsoft.com/office/drawing/2014/main" id="{2B4C0C0C-EB13-F345-3AC3-B16D741A8549}"/>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Title 1">
            <a:extLst>
              <a:ext uri="{FF2B5EF4-FFF2-40B4-BE49-F238E27FC236}">
                <a16:creationId xmlns:a16="http://schemas.microsoft.com/office/drawing/2014/main" id="{D86F01BB-1AF1-342E-81A6-13E1FD8D6C40}"/>
              </a:ext>
            </a:extLst>
          </p:cNvPr>
          <p:cNvSpPr txBox="1">
            <a:spLocks noGrp="1"/>
          </p:cNvSpPr>
          <p:nvPr>
            <p:ph type="ctrTitle"/>
          </p:nvPr>
        </p:nvSpPr>
        <p:spPr>
          <a:xfrm>
            <a:off x="691076" y="722906"/>
            <a:ext cx="10495903" cy="2460769"/>
          </a:xfrm>
        </p:spPr>
        <p:txBody>
          <a:bodyPr/>
          <a:lstStyle>
            <a:lvl1pPr>
              <a:defRPr sz="5400"/>
            </a:lvl1pPr>
          </a:lstStyle>
          <a:p>
            <a:pPr lvl="0"/>
            <a:r>
              <a:rPr lang="en-US"/>
              <a:t>Click to edit Master title style</a:t>
            </a:r>
          </a:p>
        </p:txBody>
      </p:sp>
      <p:sp>
        <p:nvSpPr>
          <p:cNvPr id="35" name="Subtitle 2">
            <a:extLst>
              <a:ext uri="{FF2B5EF4-FFF2-40B4-BE49-F238E27FC236}">
                <a16:creationId xmlns:a16="http://schemas.microsoft.com/office/drawing/2014/main" id="{8BE978CB-6996-E5FE-AEF7-49D210E5B8E9}"/>
              </a:ext>
            </a:extLst>
          </p:cNvPr>
          <p:cNvSpPr txBox="1">
            <a:spLocks noGrp="1"/>
          </p:cNvSpPr>
          <p:nvPr>
            <p:ph type="subTitle" idx="1"/>
          </p:nvPr>
        </p:nvSpPr>
        <p:spPr>
          <a:xfrm>
            <a:off x="691076" y="3429000"/>
            <a:ext cx="10495903" cy="2306638"/>
          </a:xfrm>
        </p:spPr>
        <p:txBody>
          <a:bodyPr/>
          <a:lstStyle>
            <a:lvl1pPr marL="0" indent="0">
              <a:buNone/>
              <a:defRPr sz="2400"/>
            </a:lvl1pPr>
          </a:lstStyle>
          <a:p>
            <a:pPr lvl="0"/>
            <a:r>
              <a:rPr lang="en-US"/>
              <a:t>Click to edit Master subtitle style</a:t>
            </a:r>
          </a:p>
        </p:txBody>
      </p:sp>
      <p:sp>
        <p:nvSpPr>
          <p:cNvPr id="36" name="Right Triangle 38">
            <a:extLst>
              <a:ext uri="{FF2B5EF4-FFF2-40B4-BE49-F238E27FC236}">
                <a16:creationId xmlns:a16="http://schemas.microsoft.com/office/drawing/2014/main" id="{DE8A1362-D7EE-AEB1-505E-74B9CDEB2162}"/>
              </a:ext>
            </a:extLst>
          </p:cNvPr>
          <p:cNvSpPr/>
          <p:nvPr/>
        </p:nvSpPr>
        <p:spPr>
          <a:xfrm rot="13499997">
            <a:off x="-281091" y="260790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7" name="Date Placeholder 3">
            <a:extLst>
              <a:ext uri="{FF2B5EF4-FFF2-40B4-BE49-F238E27FC236}">
                <a16:creationId xmlns:a16="http://schemas.microsoft.com/office/drawing/2014/main" id="{E2257130-4AC1-8B98-62F6-2260F741477F}"/>
              </a:ext>
            </a:extLst>
          </p:cNvPr>
          <p:cNvSpPr txBox="1">
            <a:spLocks noGrp="1"/>
          </p:cNvSpPr>
          <p:nvPr>
            <p:ph type="dt" sz="half" idx="7"/>
          </p:nvPr>
        </p:nvSpPr>
        <p:spPr/>
        <p:txBody>
          <a:bodyPr/>
          <a:lstStyle>
            <a:lvl1pPr>
              <a:defRPr/>
            </a:lvl1pPr>
          </a:lstStyle>
          <a:p>
            <a:pPr lvl="0"/>
            <a:fld id="{15A441E6-0F2D-48F2-9FD4-AB98880B7508}" type="datetime1">
              <a:rPr lang="en-US"/>
              <a:pPr lvl="0"/>
              <a:t>7/19/2023</a:t>
            </a:fld>
            <a:endParaRPr lang="en-US"/>
          </a:p>
        </p:txBody>
      </p:sp>
      <p:sp>
        <p:nvSpPr>
          <p:cNvPr id="38" name="Footer Placeholder 4">
            <a:extLst>
              <a:ext uri="{FF2B5EF4-FFF2-40B4-BE49-F238E27FC236}">
                <a16:creationId xmlns:a16="http://schemas.microsoft.com/office/drawing/2014/main" id="{D81C152C-2946-5FC1-183C-BDA9D34B0BA8}"/>
              </a:ext>
            </a:extLst>
          </p:cNvPr>
          <p:cNvSpPr txBox="1">
            <a:spLocks noGrp="1"/>
          </p:cNvSpPr>
          <p:nvPr>
            <p:ph type="ftr" sz="quarter" idx="9"/>
          </p:nvPr>
        </p:nvSpPr>
        <p:spPr/>
        <p:txBody>
          <a:bodyPr/>
          <a:lstStyle>
            <a:lvl1pPr>
              <a:defRPr/>
            </a:lvl1pPr>
          </a:lstStyle>
          <a:p>
            <a:pPr lvl="0"/>
            <a:endParaRPr lang="en-US"/>
          </a:p>
        </p:txBody>
      </p:sp>
      <p:sp>
        <p:nvSpPr>
          <p:cNvPr id="39" name="Slide Number Placeholder 5">
            <a:extLst>
              <a:ext uri="{FF2B5EF4-FFF2-40B4-BE49-F238E27FC236}">
                <a16:creationId xmlns:a16="http://schemas.microsoft.com/office/drawing/2014/main" id="{9877E62F-883C-A976-0A57-77FC292A2C00}"/>
              </a:ext>
            </a:extLst>
          </p:cNvPr>
          <p:cNvSpPr txBox="1">
            <a:spLocks noGrp="1"/>
          </p:cNvSpPr>
          <p:nvPr>
            <p:ph type="sldNum" sz="quarter" idx="8"/>
          </p:nvPr>
        </p:nvSpPr>
        <p:spPr/>
        <p:txBody>
          <a:bodyPr/>
          <a:lstStyle>
            <a:lvl1pPr>
              <a:defRPr/>
            </a:lvl1pPr>
          </a:lstStyle>
          <a:p>
            <a:pPr lvl="0"/>
            <a:fld id="{391B59DA-A1A7-42A0-BD48-E38DDD3591AB}" type="slidenum">
              <a:t>‹#›</a:t>
            </a:fld>
            <a:endParaRPr lang="en-US"/>
          </a:p>
        </p:txBody>
      </p:sp>
    </p:spTree>
    <p:extLst>
      <p:ext uri="{BB962C8B-B14F-4D97-AF65-F5344CB8AC3E}">
        <p14:creationId xmlns:p14="http://schemas.microsoft.com/office/powerpoint/2010/main" val="7778309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39AA-09E7-296F-CE25-D67316B307F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7788BB1-5EA4-56E7-AACF-4513412956B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68CB6F-4E79-4682-E2BB-C3C93B465A07}"/>
              </a:ext>
            </a:extLst>
          </p:cNvPr>
          <p:cNvSpPr txBox="1">
            <a:spLocks noGrp="1"/>
          </p:cNvSpPr>
          <p:nvPr>
            <p:ph type="dt" sz="half" idx="7"/>
          </p:nvPr>
        </p:nvSpPr>
        <p:spPr/>
        <p:txBody>
          <a:bodyPr/>
          <a:lstStyle>
            <a:lvl1pPr>
              <a:defRPr/>
            </a:lvl1pPr>
          </a:lstStyle>
          <a:p>
            <a:pPr lvl="0"/>
            <a:fld id="{1C04447E-7675-462E-BD74-0D30B6ADCBEA}" type="datetime1">
              <a:rPr lang="en-US"/>
              <a:pPr lvl="0"/>
              <a:t>7/19/2023</a:t>
            </a:fld>
            <a:endParaRPr lang="en-US"/>
          </a:p>
        </p:txBody>
      </p:sp>
      <p:sp>
        <p:nvSpPr>
          <p:cNvPr id="5" name="Footer Placeholder 4">
            <a:extLst>
              <a:ext uri="{FF2B5EF4-FFF2-40B4-BE49-F238E27FC236}">
                <a16:creationId xmlns:a16="http://schemas.microsoft.com/office/drawing/2014/main" id="{80078A3C-CE5B-CD99-8F33-2E2D9AEAAE9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AEADF35-F7FA-0BBD-ABBB-3A3A0FAE0A1C}"/>
              </a:ext>
            </a:extLst>
          </p:cNvPr>
          <p:cNvSpPr txBox="1">
            <a:spLocks noGrp="1"/>
          </p:cNvSpPr>
          <p:nvPr>
            <p:ph type="sldNum" sz="quarter" idx="8"/>
          </p:nvPr>
        </p:nvSpPr>
        <p:spPr/>
        <p:txBody>
          <a:bodyPr/>
          <a:lstStyle>
            <a:lvl1pPr>
              <a:defRPr/>
            </a:lvl1pPr>
          </a:lstStyle>
          <a:p>
            <a:pPr lvl="0"/>
            <a:fld id="{5C83F306-CC77-4EFB-81F6-B228D75ADFBD}" type="slidenum">
              <a:t>‹#›</a:t>
            </a:fld>
            <a:endParaRPr lang="en-US"/>
          </a:p>
        </p:txBody>
      </p:sp>
    </p:spTree>
    <p:extLst>
      <p:ext uri="{BB962C8B-B14F-4D97-AF65-F5344CB8AC3E}">
        <p14:creationId xmlns:p14="http://schemas.microsoft.com/office/powerpoint/2010/main" val="22045447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17B7F570-34B3-893E-976D-20B7A152C07E}"/>
              </a:ext>
            </a:extLst>
          </p:cNvPr>
          <p:cNvGrpSpPr/>
          <p:nvPr/>
        </p:nvGrpSpPr>
        <p:grpSpPr>
          <a:xfrm>
            <a:off x="-6217" y="0"/>
            <a:ext cx="12214828" cy="6858000"/>
            <a:chOff x="-6217" y="0"/>
            <a:chExt cx="12214828" cy="6858000"/>
          </a:xfrm>
        </p:grpSpPr>
        <p:cxnSp>
          <p:nvCxnSpPr>
            <p:cNvPr id="3" name="Straight Connector 7">
              <a:extLst>
                <a:ext uri="{FF2B5EF4-FFF2-40B4-BE49-F238E27FC236}">
                  <a16:creationId xmlns:a16="http://schemas.microsoft.com/office/drawing/2014/main" id="{C2541F48-DF29-0A99-44BB-AB0C3D240720}"/>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8">
              <a:extLst>
                <a:ext uri="{FF2B5EF4-FFF2-40B4-BE49-F238E27FC236}">
                  <a16:creationId xmlns:a16="http://schemas.microsoft.com/office/drawing/2014/main" id="{57FA37BA-E807-9597-B46E-A46DFCF51301}"/>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9">
              <a:extLst>
                <a:ext uri="{FF2B5EF4-FFF2-40B4-BE49-F238E27FC236}">
                  <a16:creationId xmlns:a16="http://schemas.microsoft.com/office/drawing/2014/main" id="{CDDDA87B-D962-9DCF-0CB9-AFE7B5231D44}"/>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0">
              <a:extLst>
                <a:ext uri="{FF2B5EF4-FFF2-40B4-BE49-F238E27FC236}">
                  <a16:creationId xmlns:a16="http://schemas.microsoft.com/office/drawing/2014/main" id="{58EC1A43-3989-16D4-279F-189ED3225245}"/>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1">
              <a:extLst>
                <a:ext uri="{FF2B5EF4-FFF2-40B4-BE49-F238E27FC236}">
                  <a16:creationId xmlns:a16="http://schemas.microsoft.com/office/drawing/2014/main" id="{EB8D76CC-F714-D2C0-2B92-8D3F36611583}"/>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2">
              <a:extLst>
                <a:ext uri="{FF2B5EF4-FFF2-40B4-BE49-F238E27FC236}">
                  <a16:creationId xmlns:a16="http://schemas.microsoft.com/office/drawing/2014/main" id="{483D961D-21E9-E43B-B423-B10B3FA0B278}"/>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3">
              <a:extLst>
                <a:ext uri="{FF2B5EF4-FFF2-40B4-BE49-F238E27FC236}">
                  <a16:creationId xmlns:a16="http://schemas.microsoft.com/office/drawing/2014/main" id="{A05BC270-0F9B-F669-1D3F-260E86FE67E6}"/>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4">
              <a:extLst>
                <a:ext uri="{FF2B5EF4-FFF2-40B4-BE49-F238E27FC236}">
                  <a16:creationId xmlns:a16="http://schemas.microsoft.com/office/drawing/2014/main" id="{BD0E785E-7FB9-6545-6C47-84974080A835}"/>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5">
              <a:extLst>
                <a:ext uri="{FF2B5EF4-FFF2-40B4-BE49-F238E27FC236}">
                  <a16:creationId xmlns:a16="http://schemas.microsoft.com/office/drawing/2014/main" id="{1035A5F8-3DDC-579D-875F-A9546B070579}"/>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6">
              <a:extLst>
                <a:ext uri="{FF2B5EF4-FFF2-40B4-BE49-F238E27FC236}">
                  <a16:creationId xmlns:a16="http://schemas.microsoft.com/office/drawing/2014/main" id="{449AF0C8-72FC-D702-2E4D-715A3DD96FF6}"/>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7">
              <a:extLst>
                <a:ext uri="{FF2B5EF4-FFF2-40B4-BE49-F238E27FC236}">
                  <a16:creationId xmlns:a16="http://schemas.microsoft.com/office/drawing/2014/main" id="{C5A2A175-D2BC-4EA6-5BD5-1802B2D20126}"/>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8">
              <a:extLst>
                <a:ext uri="{FF2B5EF4-FFF2-40B4-BE49-F238E27FC236}">
                  <a16:creationId xmlns:a16="http://schemas.microsoft.com/office/drawing/2014/main" id="{CCBECA5C-A765-82CD-D771-F671F11C1C73}"/>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19">
              <a:extLst>
                <a:ext uri="{FF2B5EF4-FFF2-40B4-BE49-F238E27FC236}">
                  <a16:creationId xmlns:a16="http://schemas.microsoft.com/office/drawing/2014/main" id="{6AABE185-5734-A690-75DF-58D25B9ED680}"/>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0">
              <a:extLst>
                <a:ext uri="{FF2B5EF4-FFF2-40B4-BE49-F238E27FC236}">
                  <a16:creationId xmlns:a16="http://schemas.microsoft.com/office/drawing/2014/main" id="{03539744-3CFC-4024-2435-5B2B3E4BABF3}"/>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1">
              <a:extLst>
                <a:ext uri="{FF2B5EF4-FFF2-40B4-BE49-F238E27FC236}">
                  <a16:creationId xmlns:a16="http://schemas.microsoft.com/office/drawing/2014/main" id="{81785C62-C0EA-9807-1D83-2BDB11C9489E}"/>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2">
              <a:extLst>
                <a:ext uri="{FF2B5EF4-FFF2-40B4-BE49-F238E27FC236}">
                  <a16:creationId xmlns:a16="http://schemas.microsoft.com/office/drawing/2014/main" id="{BDE3E42D-0B18-5FFD-D7BE-AA4C1320AB56}"/>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3">
              <a:extLst>
                <a:ext uri="{FF2B5EF4-FFF2-40B4-BE49-F238E27FC236}">
                  <a16:creationId xmlns:a16="http://schemas.microsoft.com/office/drawing/2014/main" id="{E7E5CC22-31E2-4878-78A8-CCD2D7E4956B}"/>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4">
              <a:extLst>
                <a:ext uri="{FF2B5EF4-FFF2-40B4-BE49-F238E27FC236}">
                  <a16:creationId xmlns:a16="http://schemas.microsoft.com/office/drawing/2014/main" id="{8114D676-0B15-AF06-C47C-439778CCC8EA}"/>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5">
              <a:extLst>
                <a:ext uri="{FF2B5EF4-FFF2-40B4-BE49-F238E27FC236}">
                  <a16:creationId xmlns:a16="http://schemas.microsoft.com/office/drawing/2014/main" id="{8441FADF-E4F8-7956-18E9-C94229CE6D77}"/>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6">
              <a:extLst>
                <a:ext uri="{FF2B5EF4-FFF2-40B4-BE49-F238E27FC236}">
                  <a16:creationId xmlns:a16="http://schemas.microsoft.com/office/drawing/2014/main" id="{CB159B50-175E-E50E-549A-49639DC19CB2}"/>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7">
              <a:extLst>
                <a:ext uri="{FF2B5EF4-FFF2-40B4-BE49-F238E27FC236}">
                  <a16:creationId xmlns:a16="http://schemas.microsoft.com/office/drawing/2014/main" id="{29605C39-F8C1-D6B4-DDD9-F0828D0E5659}"/>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28">
              <a:extLst>
                <a:ext uri="{FF2B5EF4-FFF2-40B4-BE49-F238E27FC236}">
                  <a16:creationId xmlns:a16="http://schemas.microsoft.com/office/drawing/2014/main" id="{0EDBBEA1-EBB6-4597-6D97-B401E5315D9B}"/>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29">
              <a:extLst>
                <a:ext uri="{FF2B5EF4-FFF2-40B4-BE49-F238E27FC236}">
                  <a16:creationId xmlns:a16="http://schemas.microsoft.com/office/drawing/2014/main" id="{F8525A90-9111-872E-201E-072AC63EECB6}"/>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0">
              <a:extLst>
                <a:ext uri="{FF2B5EF4-FFF2-40B4-BE49-F238E27FC236}">
                  <a16:creationId xmlns:a16="http://schemas.microsoft.com/office/drawing/2014/main" id="{122EB132-3DA4-02E4-6F0C-1A630CA95DE9}"/>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1">
              <a:extLst>
                <a:ext uri="{FF2B5EF4-FFF2-40B4-BE49-F238E27FC236}">
                  <a16:creationId xmlns:a16="http://schemas.microsoft.com/office/drawing/2014/main" id="{FE680DD8-98B4-063E-1C78-55953F349E87}"/>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2">
              <a:extLst>
                <a:ext uri="{FF2B5EF4-FFF2-40B4-BE49-F238E27FC236}">
                  <a16:creationId xmlns:a16="http://schemas.microsoft.com/office/drawing/2014/main" id="{F89BC201-F0CF-3B25-0B81-0C198D5CAB2B}"/>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3">
              <a:extLst>
                <a:ext uri="{FF2B5EF4-FFF2-40B4-BE49-F238E27FC236}">
                  <a16:creationId xmlns:a16="http://schemas.microsoft.com/office/drawing/2014/main" id="{7736EB8B-4C2B-A46E-B34E-A43621D7C416}"/>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4">
              <a:extLst>
                <a:ext uri="{FF2B5EF4-FFF2-40B4-BE49-F238E27FC236}">
                  <a16:creationId xmlns:a16="http://schemas.microsoft.com/office/drawing/2014/main" id="{95C18AEF-6C1A-F972-5E1E-69D71E01B350}"/>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5">
              <a:extLst>
                <a:ext uri="{FF2B5EF4-FFF2-40B4-BE49-F238E27FC236}">
                  <a16:creationId xmlns:a16="http://schemas.microsoft.com/office/drawing/2014/main" id="{8FBD87A4-7AE7-B7DF-29D0-F07E0A99C4C8}"/>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6">
              <a:extLst>
                <a:ext uri="{FF2B5EF4-FFF2-40B4-BE49-F238E27FC236}">
                  <a16:creationId xmlns:a16="http://schemas.microsoft.com/office/drawing/2014/main" id="{5E43E49C-9980-9B67-EB26-ED96B2DAD083}"/>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37">
              <a:extLst>
                <a:ext uri="{FF2B5EF4-FFF2-40B4-BE49-F238E27FC236}">
                  <a16:creationId xmlns:a16="http://schemas.microsoft.com/office/drawing/2014/main" id="{BE77BE31-70A6-7815-EBDB-EA966A5AF8CC}"/>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Title 1">
            <a:extLst>
              <a:ext uri="{FF2B5EF4-FFF2-40B4-BE49-F238E27FC236}">
                <a16:creationId xmlns:a16="http://schemas.microsoft.com/office/drawing/2014/main" id="{AC2C4A1C-E8BC-AA28-7C03-608568338D08}"/>
              </a:ext>
            </a:extLst>
          </p:cNvPr>
          <p:cNvSpPr txBox="1">
            <a:spLocks noGrp="1"/>
          </p:cNvSpPr>
          <p:nvPr>
            <p:ph type="title"/>
          </p:nvPr>
        </p:nvSpPr>
        <p:spPr>
          <a:xfrm>
            <a:off x="691076" y="718114"/>
            <a:ext cx="10312566" cy="2781504"/>
          </a:xfrm>
        </p:spPr>
        <p:txBody>
          <a:bodyPr/>
          <a:lstStyle>
            <a:lvl1pPr>
              <a:defRPr sz="5400"/>
            </a:lvl1pPr>
          </a:lstStyle>
          <a:p>
            <a:pPr lvl="0"/>
            <a:r>
              <a:rPr lang="en-US"/>
              <a:t>Click to edit Master title style</a:t>
            </a:r>
          </a:p>
        </p:txBody>
      </p:sp>
      <p:sp>
        <p:nvSpPr>
          <p:cNvPr id="35" name="Text Placeholder 2">
            <a:extLst>
              <a:ext uri="{FF2B5EF4-FFF2-40B4-BE49-F238E27FC236}">
                <a16:creationId xmlns:a16="http://schemas.microsoft.com/office/drawing/2014/main" id="{CA1E69B0-0816-1C7B-CDFF-BC64583C967D}"/>
              </a:ext>
            </a:extLst>
          </p:cNvPr>
          <p:cNvSpPr txBox="1">
            <a:spLocks noGrp="1"/>
          </p:cNvSpPr>
          <p:nvPr>
            <p:ph type="body" idx="1"/>
          </p:nvPr>
        </p:nvSpPr>
        <p:spPr>
          <a:xfrm>
            <a:off x="691076" y="3753346"/>
            <a:ext cx="10312566" cy="1991572"/>
          </a:xfrm>
        </p:spPr>
        <p:txBody>
          <a:bodyPr/>
          <a:lstStyle>
            <a:lvl1pPr marL="0" indent="0">
              <a:buNone/>
              <a:defRPr sz="2400"/>
            </a:lvl1pPr>
          </a:lstStyle>
          <a:p>
            <a:pPr lvl="0"/>
            <a:r>
              <a:rPr lang="en-US"/>
              <a:t>Click to edit Master text styles</a:t>
            </a:r>
          </a:p>
        </p:txBody>
      </p:sp>
      <p:sp>
        <p:nvSpPr>
          <p:cNvPr id="36" name="Right Triangle 38">
            <a:extLst>
              <a:ext uri="{FF2B5EF4-FFF2-40B4-BE49-F238E27FC236}">
                <a16:creationId xmlns:a16="http://schemas.microsoft.com/office/drawing/2014/main" id="{A1F7CCF4-483F-DC23-C1EE-970E3021E026}"/>
              </a:ext>
            </a:extLst>
          </p:cNvPr>
          <p:cNvSpPr/>
          <p:nvPr/>
        </p:nvSpPr>
        <p:spPr>
          <a:xfrm rot="13499997">
            <a:off x="-281091" y="260790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7" name="Date Placeholder 3">
            <a:extLst>
              <a:ext uri="{FF2B5EF4-FFF2-40B4-BE49-F238E27FC236}">
                <a16:creationId xmlns:a16="http://schemas.microsoft.com/office/drawing/2014/main" id="{9BD28ED3-66AD-02C7-79A8-FD03776D3F68}"/>
              </a:ext>
            </a:extLst>
          </p:cNvPr>
          <p:cNvSpPr txBox="1">
            <a:spLocks noGrp="1"/>
          </p:cNvSpPr>
          <p:nvPr>
            <p:ph type="dt" sz="half" idx="7"/>
          </p:nvPr>
        </p:nvSpPr>
        <p:spPr/>
        <p:txBody>
          <a:bodyPr/>
          <a:lstStyle>
            <a:lvl1pPr>
              <a:defRPr/>
            </a:lvl1pPr>
          </a:lstStyle>
          <a:p>
            <a:pPr lvl="0"/>
            <a:fld id="{EFBA036E-AF32-472C-AA12-D31E208F5BD8}" type="datetime1">
              <a:rPr lang="en-US"/>
              <a:pPr lvl="0"/>
              <a:t>7/19/2023</a:t>
            </a:fld>
            <a:endParaRPr lang="en-US"/>
          </a:p>
        </p:txBody>
      </p:sp>
      <p:sp>
        <p:nvSpPr>
          <p:cNvPr id="38" name="Footer Placeholder 4">
            <a:extLst>
              <a:ext uri="{FF2B5EF4-FFF2-40B4-BE49-F238E27FC236}">
                <a16:creationId xmlns:a16="http://schemas.microsoft.com/office/drawing/2014/main" id="{E49CC49B-B76F-BEF4-FB05-0A28A0C1C3CF}"/>
              </a:ext>
            </a:extLst>
          </p:cNvPr>
          <p:cNvSpPr txBox="1">
            <a:spLocks noGrp="1"/>
          </p:cNvSpPr>
          <p:nvPr>
            <p:ph type="ftr" sz="quarter" idx="9"/>
          </p:nvPr>
        </p:nvSpPr>
        <p:spPr/>
        <p:txBody>
          <a:bodyPr/>
          <a:lstStyle>
            <a:lvl1pPr>
              <a:defRPr/>
            </a:lvl1pPr>
          </a:lstStyle>
          <a:p>
            <a:pPr lvl="0"/>
            <a:endParaRPr lang="en-US"/>
          </a:p>
        </p:txBody>
      </p:sp>
      <p:sp>
        <p:nvSpPr>
          <p:cNvPr id="39" name="Slide Number Placeholder 5">
            <a:extLst>
              <a:ext uri="{FF2B5EF4-FFF2-40B4-BE49-F238E27FC236}">
                <a16:creationId xmlns:a16="http://schemas.microsoft.com/office/drawing/2014/main" id="{0550788B-CC53-0652-7DFB-1260148FD703}"/>
              </a:ext>
            </a:extLst>
          </p:cNvPr>
          <p:cNvSpPr txBox="1">
            <a:spLocks noGrp="1"/>
          </p:cNvSpPr>
          <p:nvPr>
            <p:ph type="sldNum" sz="quarter" idx="8"/>
          </p:nvPr>
        </p:nvSpPr>
        <p:spPr/>
        <p:txBody>
          <a:bodyPr/>
          <a:lstStyle>
            <a:lvl1pPr>
              <a:defRPr/>
            </a:lvl1pPr>
          </a:lstStyle>
          <a:p>
            <a:pPr lvl="0"/>
            <a:fld id="{9C525B83-1BE8-4199-88E1-3AE7D24BFC17}" type="slidenum">
              <a:t>‹#›</a:t>
            </a:fld>
            <a:endParaRPr lang="en-US"/>
          </a:p>
        </p:txBody>
      </p:sp>
    </p:spTree>
    <p:extLst>
      <p:ext uri="{BB962C8B-B14F-4D97-AF65-F5344CB8AC3E}">
        <p14:creationId xmlns:p14="http://schemas.microsoft.com/office/powerpoint/2010/main" val="3446791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04115-B6FF-833E-6AD7-2C398A2F6B7B}"/>
              </a:ext>
            </a:extLst>
          </p:cNvPr>
          <p:cNvSpPr txBox="1">
            <a:spLocks noGrp="1"/>
          </p:cNvSpPr>
          <p:nvPr>
            <p:ph type="title"/>
          </p:nvPr>
        </p:nvSpPr>
        <p:spPr>
          <a:xfrm>
            <a:off x="691076" y="722906"/>
            <a:ext cx="10312566" cy="1354848"/>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1D60167-9DEC-AD0D-7D0B-08C9320A9A6D}"/>
              </a:ext>
            </a:extLst>
          </p:cNvPr>
          <p:cNvSpPr txBox="1">
            <a:spLocks noGrp="1"/>
          </p:cNvSpPr>
          <p:nvPr>
            <p:ph idx="1"/>
          </p:nvPr>
        </p:nvSpPr>
        <p:spPr>
          <a:xfrm>
            <a:off x="691076" y="2345847"/>
            <a:ext cx="5009586" cy="32743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DB71926-1E56-E2EA-E396-6DF0FBE99560}"/>
              </a:ext>
            </a:extLst>
          </p:cNvPr>
          <p:cNvSpPr txBox="1">
            <a:spLocks noGrp="1"/>
          </p:cNvSpPr>
          <p:nvPr>
            <p:ph idx="2"/>
          </p:nvPr>
        </p:nvSpPr>
        <p:spPr>
          <a:xfrm>
            <a:off x="5935077" y="2345847"/>
            <a:ext cx="5068574" cy="32743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9A0DFCE-31DA-CBBD-EB33-011C4B03FF08}"/>
              </a:ext>
            </a:extLst>
          </p:cNvPr>
          <p:cNvSpPr txBox="1">
            <a:spLocks noGrp="1"/>
          </p:cNvSpPr>
          <p:nvPr>
            <p:ph type="dt" sz="half" idx="7"/>
          </p:nvPr>
        </p:nvSpPr>
        <p:spPr/>
        <p:txBody>
          <a:bodyPr/>
          <a:lstStyle>
            <a:lvl1pPr>
              <a:defRPr/>
            </a:lvl1pPr>
          </a:lstStyle>
          <a:p>
            <a:pPr lvl="0"/>
            <a:fld id="{1B152E77-5F80-413D-8313-BDE8DD4F8C16}" type="datetime1">
              <a:rPr lang="en-US"/>
              <a:pPr lvl="0"/>
              <a:t>7/19/2023</a:t>
            </a:fld>
            <a:endParaRPr lang="en-US"/>
          </a:p>
        </p:txBody>
      </p:sp>
      <p:sp>
        <p:nvSpPr>
          <p:cNvPr id="6" name="Footer Placeholder 5">
            <a:extLst>
              <a:ext uri="{FF2B5EF4-FFF2-40B4-BE49-F238E27FC236}">
                <a16:creationId xmlns:a16="http://schemas.microsoft.com/office/drawing/2014/main" id="{50388908-674C-5B27-B65C-00649C5256A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0BA6517-341B-AD73-9621-A067495CDF8C}"/>
              </a:ext>
            </a:extLst>
          </p:cNvPr>
          <p:cNvSpPr txBox="1">
            <a:spLocks noGrp="1"/>
          </p:cNvSpPr>
          <p:nvPr>
            <p:ph type="sldNum" sz="quarter" idx="8"/>
          </p:nvPr>
        </p:nvSpPr>
        <p:spPr/>
        <p:txBody>
          <a:bodyPr/>
          <a:lstStyle>
            <a:lvl1pPr>
              <a:defRPr/>
            </a:lvl1pPr>
          </a:lstStyle>
          <a:p>
            <a:pPr lvl="0"/>
            <a:fld id="{63E75DAD-8ABD-4421-8DB7-90BA09F0C2E0}" type="slidenum">
              <a:t>‹#›</a:t>
            </a:fld>
            <a:endParaRPr lang="en-US"/>
          </a:p>
        </p:txBody>
      </p:sp>
    </p:spTree>
    <p:extLst>
      <p:ext uri="{BB962C8B-B14F-4D97-AF65-F5344CB8AC3E}">
        <p14:creationId xmlns:p14="http://schemas.microsoft.com/office/powerpoint/2010/main" val="135310114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2FAA-347E-C517-EC8E-5462BC77F2FA}"/>
              </a:ext>
            </a:extLst>
          </p:cNvPr>
          <p:cNvSpPr txBox="1">
            <a:spLocks noGrp="1"/>
          </p:cNvSpPr>
          <p:nvPr>
            <p:ph type="title"/>
          </p:nvPr>
        </p:nvSpPr>
        <p:spPr>
          <a:xfrm>
            <a:off x="691076" y="722897"/>
            <a:ext cx="10320064" cy="140750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9E27B8F-4E8D-BE04-85FC-064B19FA36F7}"/>
              </a:ext>
            </a:extLst>
          </p:cNvPr>
          <p:cNvSpPr txBox="1">
            <a:spLocks noGrp="1"/>
          </p:cNvSpPr>
          <p:nvPr>
            <p:ph type="body" idx="1"/>
          </p:nvPr>
        </p:nvSpPr>
        <p:spPr>
          <a:xfrm>
            <a:off x="691076" y="2331482"/>
            <a:ext cx="4963445" cy="540072"/>
          </a:xfrm>
        </p:spPr>
        <p:txBody>
          <a:bodyPr anchor="b"/>
          <a:lstStyle>
            <a:lvl1pPr marL="0" indent="0">
              <a:buNone/>
              <a:defRPr sz="2400" i="1"/>
            </a:lvl1pPr>
          </a:lstStyle>
          <a:p>
            <a:pPr lvl="0"/>
            <a:r>
              <a:rPr lang="en-US"/>
              <a:t>Click to edit Master text styles</a:t>
            </a:r>
          </a:p>
        </p:txBody>
      </p:sp>
      <p:sp>
        <p:nvSpPr>
          <p:cNvPr id="4" name="Content Placeholder 3">
            <a:extLst>
              <a:ext uri="{FF2B5EF4-FFF2-40B4-BE49-F238E27FC236}">
                <a16:creationId xmlns:a16="http://schemas.microsoft.com/office/drawing/2014/main" id="{F4353A4D-4D00-2142-1C5B-55ECD74294F4}"/>
              </a:ext>
            </a:extLst>
          </p:cNvPr>
          <p:cNvSpPr txBox="1">
            <a:spLocks noGrp="1"/>
          </p:cNvSpPr>
          <p:nvPr>
            <p:ph idx="2"/>
          </p:nvPr>
        </p:nvSpPr>
        <p:spPr>
          <a:xfrm>
            <a:off x="691076" y="2954563"/>
            <a:ext cx="4963445" cy="27903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F934F9-400E-A239-D466-0E3836315EA6}"/>
              </a:ext>
            </a:extLst>
          </p:cNvPr>
          <p:cNvSpPr txBox="1">
            <a:spLocks noGrp="1"/>
          </p:cNvSpPr>
          <p:nvPr>
            <p:ph type="body" idx="3"/>
          </p:nvPr>
        </p:nvSpPr>
        <p:spPr>
          <a:xfrm>
            <a:off x="6103354" y="2331482"/>
            <a:ext cx="4900297" cy="540072"/>
          </a:xfrm>
        </p:spPr>
        <p:txBody>
          <a:bodyPr anchor="b"/>
          <a:lstStyle>
            <a:lvl1pPr marL="0" indent="0">
              <a:buNone/>
              <a:defRPr sz="2400" i="1"/>
            </a:lvl1pPr>
          </a:lstStyle>
          <a:p>
            <a:pPr lvl="0"/>
            <a:r>
              <a:rPr lang="en-US"/>
              <a:t>Click to edit Master text styles</a:t>
            </a:r>
          </a:p>
        </p:txBody>
      </p:sp>
      <p:sp>
        <p:nvSpPr>
          <p:cNvPr id="6" name="Content Placeholder 5">
            <a:extLst>
              <a:ext uri="{FF2B5EF4-FFF2-40B4-BE49-F238E27FC236}">
                <a16:creationId xmlns:a16="http://schemas.microsoft.com/office/drawing/2014/main" id="{E531DA69-4AFB-F842-6F79-8A1AC4F7D3B9}"/>
              </a:ext>
            </a:extLst>
          </p:cNvPr>
          <p:cNvSpPr txBox="1">
            <a:spLocks noGrp="1"/>
          </p:cNvSpPr>
          <p:nvPr>
            <p:ph idx="4"/>
          </p:nvPr>
        </p:nvSpPr>
        <p:spPr>
          <a:xfrm>
            <a:off x="6103354" y="2954563"/>
            <a:ext cx="4900297" cy="27903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5BE2FC-0FB2-061C-8F13-708763B56506}"/>
              </a:ext>
            </a:extLst>
          </p:cNvPr>
          <p:cNvSpPr txBox="1">
            <a:spLocks noGrp="1"/>
          </p:cNvSpPr>
          <p:nvPr>
            <p:ph type="dt" sz="half" idx="7"/>
          </p:nvPr>
        </p:nvSpPr>
        <p:spPr/>
        <p:txBody>
          <a:bodyPr/>
          <a:lstStyle>
            <a:lvl1pPr>
              <a:defRPr/>
            </a:lvl1pPr>
          </a:lstStyle>
          <a:p>
            <a:pPr lvl="0"/>
            <a:fld id="{AC8744EF-D20E-4A3C-B829-35CD33418F43}" type="datetime1">
              <a:rPr lang="en-US"/>
              <a:pPr lvl="0"/>
              <a:t>7/19/2023</a:t>
            </a:fld>
            <a:endParaRPr lang="en-US"/>
          </a:p>
        </p:txBody>
      </p:sp>
      <p:sp>
        <p:nvSpPr>
          <p:cNvPr id="8" name="Footer Placeholder 7">
            <a:extLst>
              <a:ext uri="{FF2B5EF4-FFF2-40B4-BE49-F238E27FC236}">
                <a16:creationId xmlns:a16="http://schemas.microsoft.com/office/drawing/2014/main" id="{2D81EE40-2BE1-D653-3F64-2C93B7D0D48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1BAC6CE-F24B-4761-471F-3796A8F3A4F8}"/>
              </a:ext>
            </a:extLst>
          </p:cNvPr>
          <p:cNvSpPr txBox="1">
            <a:spLocks noGrp="1"/>
          </p:cNvSpPr>
          <p:nvPr>
            <p:ph type="sldNum" sz="quarter" idx="8"/>
          </p:nvPr>
        </p:nvSpPr>
        <p:spPr/>
        <p:txBody>
          <a:bodyPr/>
          <a:lstStyle>
            <a:lvl1pPr>
              <a:defRPr/>
            </a:lvl1pPr>
          </a:lstStyle>
          <a:p>
            <a:pPr lvl="0"/>
            <a:fld id="{BDB2F56D-7E92-42AD-BF4F-1277675374F4}" type="slidenum">
              <a:t>‹#›</a:t>
            </a:fld>
            <a:endParaRPr lang="en-US"/>
          </a:p>
        </p:txBody>
      </p:sp>
    </p:spTree>
    <p:extLst>
      <p:ext uri="{BB962C8B-B14F-4D97-AF65-F5344CB8AC3E}">
        <p14:creationId xmlns:p14="http://schemas.microsoft.com/office/powerpoint/2010/main" val="2811559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1F1D6-6178-C4C8-9806-99E23291A700}"/>
              </a:ext>
            </a:extLst>
          </p:cNvPr>
          <p:cNvSpPr txBox="1">
            <a:spLocks noGrp="1"/>
          </p:cNvSpPr>
          <p:nvPr>
            <p:ph type="title"/>
          </p:nvPr>
        </p:nvSpPr>
        <p:spPr>
          <a:xfrm>
            <a:off x="691076" y="722906"/>
            <a:ext cx="10501179" cy="1401226"/>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8E1A1991-A93B-3EFB-C725-1B1ADE41D684}"/>
              </a:ext>
            </a:extLst>
          </p:cNvPr>
          <p:cNvSpPr txBox="1">
            <a:spLocks noGrp="1"/>
          </p:cNvSpPr>
          <p:nvPr>
            <p:ph type="dt" sz="half" idx="7"/>
          </p:nvPr>
        </p:nvSpPr>
        <p:spPr/>
        <p:txBody>
          <a:bodyPr/>
          <a:lstStyle>
            <a:lvl1pPr>
              <a:defRPr/>
            </a:lvl1pPr>
          </a:lstStyle>
          <a:p>
            <a:pPr lvl="0"/>
            <a:fld id="{32A74A3C-59E8-477D-B8DE-EBFD7BD0094C}" type="datetime1">
              <a:rPr lang="en-US"/>
              <a:pPr lvl="0"/>
              <a:t>7/19/2023</a:t>
            </a:fld>
            <a:endParaRPr lang="en-US"/>
          </a:p>
        </p:txBody>
      </p:sp>
      <p:sp>
        <p:nvSpPr>
          <p:cNvPr id="4" name="Footer Placeholder 3">
            <a:extLst>
              <a:ext uri="{FF2B5EF4-FFF2-40B4-BE49-F238E27FC236}">
                <a16:creationId xmlns:a16="http://schemas.microsoft.com/office/drawing/2014/main" id="{518E02C3-B986-4261-6D35-6ACF50CCC0C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D010367-AE89-E1FB-224E-95A4FF0F8FA3}"/>
              </a:ext>
            </a:extLst>
          </p:cNvPr>
          <p:cNvSpPr txBox="1">
            <a:spLocks noGrp="1"/>
          </p:cNvSpPr>
          <p:nvPr>
            <p:ph type="sldNum" sz="quarter" idx="8"/>
          </p:nvPr>
        </p:nvSpPr>
        <p:spPr/>
        <p:txBody>
          <a:bodyPr/>
          <a:lstStyle>
            <a:lvl1pPr>
              <a:defRPr/>
            </a:lvl1pPr>
          </a:lstStyle>
          <a:p>
            <a:pPr lvl="0"/>
            <a:fld id="{7E0783DC-E293-442F-9223-DE7F5C97BE1C}" type="slidenum">
              <a:t>‹#›</a:t>
            </a:fld>
            <a:endParaRPr lang="en-US"/>
          </a:p>
        </p:txBody>
      </p:sp>
    </p:spTree>
    <p:extLst>
      <p:ext uri="{BB962C8B-B14F-4D97-AF65-F5344CB8AC3E}">
        <p14:creationId xmlns:p14="http://schemas.microsoft.com/office/powerpoint/2010/main" val="3435972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2" name="Group 4">
            <a:extLst>
              <a:ext uri="{FF2B5EF4-FFF2-40B4-BE49-F238E27FC236}">
                <a16:creationId xmlns:a16="http://schemas.microsoft.com/office/drawing/2014/main" id="{E76FBE92-A69B-F681-247D-37002C76D6AA}"/>
              </a:ext>
            </a:extLst>
          </p:cNvPr>
          <p:cNvGrpSpPr/>
          <p:nvPr/>
        </p:nvGrpSpPr>
        <p:grpSpPr>
          <a:xfrm>
            <a:off x="-6217" y="0"/>
            <a:ext cx="12214828" cy="6858000"/>
            <a:chOff x="-6217" y="0"/>
            <a:chExt cx="12214828" cy="6858000"/>
          </a:xfrm>
        </p:grpSpPr>
        <p:cxnSp>
          <p:nvCxnSpPr>
            <p:cNvPr id="3" name="Straight Connector 5">
              <a:extLst>
                <a:ext uri="{FF2B5EF4-FFF2-40B4-BE49-F238E27FC236}">
                  <a16:creationId xmlns:a16="http://schemas.microsoft.com/office/drawing/2014/main" id="{229BD144-780E-2297-475F-AEF779D8024E}"/>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6">
              <a:extLst>
                <a:ext uri="{FF2B5EF4-FFF2-40B4-BE49-F238E27FC236}">
                  <a16:creationId xmlns:a16="http://schemas.microsoft.com/office/drawing/2014/main" id="{6FBA9CFE-4522-E045-5A5C-D74759A05534}"/>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7">
              <a:extLst>
                <a:ext uri="{FF2B5EF4-FFF2-40B4-BE49-F238E27FC236}">
                  <a16:creationId xmlns:a16="http://schemas.microsoft.com/office/drawing/2014/main" id="{E83CA2E6-1E35-EB5E-49DB-BA1FA44FC61C}"/>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8">
              <a:extLst>
                <a:ext uri="{FF2B5EF4-FFF2-40B4-BE49-F238E27FC236}">
                  <a16:creationId xmlns:a16="http://schemas.microsoft.com/office/drawing/2014/main" id="{EB9C8183-B587-1F15-D5C9-BB2C6B6BF356}"/>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9">
              <a:extLst>
                <a:ext uri="{FF2B5EF4-FFF2-40B4-BE49-F238E27FC236}">
                  <a16:creationId xmlns:a16="http://schemas.microsoft.com/office/drawing/2014/main" id="{079C86B0-933B-846E-0027-BA32EFE25873}"/>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0">
              <a:extLst>
                <a:ext uri="{FF2B5EF4-FFF2-40B4-BE49-F238E27FC236}">
                  <a16:creationId xmlns:a16="http://schemas.microsoft.com/office/drawing/2014/main" id="{6D12BCC7-EE3B-1E93-04BA-0189DD8577A2}"/>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1">
              <a:extLst>
                <a:ext uri="{FF2B5EF4-FFF2-40B4-BE49-F238E27FC236}">
                  <a16:creationId xmlns:a16="http://schemas.microsoft.com/office/drawing/2014/main" id="{1AE743F8-97D8-422E-6655-7B89CA10C69C}"/>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2">
              <a:extLst>
                <a:ext uri="{FF2B5EF4-FFF2-40B4-BE49-F238E27FC236}">
                  <a16:creationId xmlns:a16="http://schemas.microsoft.com/office/drawing/2014/main" id="{CE740D6B-D9F5-B13D-F711-21DD624860FA}"/>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3">
              <a:extLst>
                <a:ext uri="{FF2B5EF4-FFF2-40B4-BE49-F238E27FC236}">
                  <a16:creationId xmlns:a16="http://schemas.microsoft.com/office/drawing/2014/main" id="{F55767CF-6C3E-5C34-F8F4-D15DBD7A3707}"/>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4">
              <a:extLst>
                <a:ext uri="{FF2B5EF4-FFF2-40B4-BE49-F238E27FC236}">
                  <a16:creationId xmlns:a16="http://schemas.microsoft.com/office/drawing/2014/main" id="{E17E772C-8B83-822D-A75F-AEF64C47B92C}"/>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5">
              <a:extLst>
                <a:ext uri="{FF2B5EF4-FFF2-40B4-BE49-F238E27FC236}">
                  <a16:creationId xmlns:a16="http://schemas.microsoft.com/office/drawing/2014/main" id="{48375F66-0844-5AF0-4918-0337494ABBEC}"/>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6">
              <a:extLst>
                <a:ext uri="{FF2B5EF4-FFF2-40B4-BE49-F238E27FC236}">
                  <a16:creationId xmlns:a16="http://schemas.microsoft.com/office/drawing/2014/main" id="{AC87EE40-1A81-87D3-0A06-9F0310E3F9F7}"/>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17">
              <a:extLst>
                <a:ext uri="{FF2B5EF4-FFF2-40B4-BE49-F238E27FC236}">
                  <a16:creationId xmlns:a16="http://schemas.microsoft.com/office/drawing/2014/main" id="{A4FDED0B-665F-130D-EC24-1D2A87563F65}"/>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18">
              <a:extLst>
                <a:ext uri="{FF2B5EF4-FFF2-40B4-BE49-F238E27FC236}">
                  <a16:creationId xmlns:a16="http://schemas.microsoft.com/office/drawing/2014/main" id="{9C0BD8C5-CF59-8641-4BD6-4444336B0490}"/>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19">
              <a:extLst>
                <a:ext uri="{FF2B5EF4-FFF2-40B4-BE49-F238E27FC236}">
                  <a16:creationId xmlns:a16="http://schemas.microsoft.com/office/drawing/2014/main" id="{7ADEA3A7-55E9-8CB5-15DB-167ADF5E90E7}"/>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0">
              <a:extLst>
                <a:ext uri="{FF2B5EF4-FFF2-40B4-BE49-F238E27FC236}">
                  <a16:creationId xmlns:a16="http://schemas.microsoft.com/office/drawing/2014/main" id="{3107B8E5-51EE-05C3-6A61-FE461BD83080}"/>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1">
              <a:extLst>
                <a:ext uri="{FF2B5EF4-FFF2-40B4-BE49-F238E27FC236}">
                  <a16:creationId xmlns:a16="http://schemas.microsoft.com/office/drawing/2014/main" id="{7E888E09-C322-3E45-EB6F-35387C20EB2B}"/>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2">
              <a:extLst>
                <a:ext uri="{FF2B5EF4-FFF2-40B4-BE49-F238E27FC236}">
                  <a16:creationId xmlns:a16="http://schemas.microsoft.com/office/drawing/2014/main" id="{26DE5D59-7326-71A0-F52F-7CDC63913A02}"/>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3">
              <a:extLst>
                <a:ext uri="{FF2B5EF4-FFF2-40B4-BE49-F238E27FC236}">
                  <a16:creationId xmlns:a16="http://schemas.microsoft.com/office/drawing/2014/main" id="{9963712E-4303-5A7D-ABFE-1B66F54F4167}"/>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4">
              <a:extLst>
                <a:ext uri="{FF2B5EF4-FFF2-40B4-BE49-F238E27FC236}">
                  <a16:creationId xmlns:a16="http://schemas.microsoft.com/office/drawing/2014/main" id="{D43D9F1E-43E2-51E8-2951-19D3D218F228}"/>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5">
              <a:extLst>
                <a:ext uri="{FF2B5EF4-FFF2-40B4-BE49-F238E27FC236}">
                  <a16:creationId xmlns:a16="http://schemas.microsoft.com/office/drawing/2014/main" id="{E641E439-7B34-3A6E-A5A8-2E4E8BE41B32}"/>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26">
              <a:extLst>
                <a:ext uri="{FF2B5EF4-FFF2-40B4-BE49-F238E27FC236}">
                  <a16:creationId xmlns:a16="http://schemas.microsoft.com/office/drawing/2014/main" id="{3E28E54F-78E2-2B82-D3CA-C7BD19BEB3F1}"/>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27">
              <a:extLst>
                <a:ext uri="{FF2B5EF4-FFF2-40B4-BE49-F238E27FC236}">
                  <a16:creationId xmlns:a16="http://schemas.microsoft.com/office/drawing/2014/main" id="{EA3F2A37-DDDA-C131-C8F7-9B5F6A375DAB}"/>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28">
              <a:extLst>
                <a:ext uri="{FF2B5EF4-FFF2-40B4-BE49-F238E27FC236}">
                  <a16:creationId xmlns:a16="http://schemas.microsoft.com/office/drawing/2014/main" id="{517A5CCF-A5EF-C8FB-3C85-D81BEF03E009}"/>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29">
              <a:extLst>
                <a:ext uri="{FF2B5EF4-FFF2-40B4-BE49-F238E27FC236}">
                  <a16:creationId xmlns:a16="http://schemas.microsoft.com/office/drawing/2014/main" id="{5440B3E7-4E5B-3F70-218B-8D95785B6E42}"/>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0">
              <a:extLst>
                <a:ext uri="{FF2B5EF4-FFF2-40B4-BE49-F238E27FC236}">
                  <a16:creationId xmlns:a16="http://schemas.microsoft.com/office/drawing/2014/main" id="{4DE739B3-33A2-8897-0F2E-189EAEB7CF75}"/>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1">
              <a:extLst>
                <a:ext uri="{FF2B5EF4-FFF2-40B4-BE49-F238E27FC236}">
                  <a16:creationId xmlns:a16="http://schemas.microsoft.com/office/drawing/2014/main" id="{F4854ED5-378A-1BC0-BCEC-E26EA60330CC}"/>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2">
              <a:extLst>
                <a:ext uri="{FF2B5EF4-FFF2-40B4-BE49-F238E27FC236}">
                  <a16:creationId xmlns:a16="http://schemas.microsoft.com/office/drawing/2014/main" id="{BA6BE3D5-A13D-89FE-07E2-B87BD90D0AD7}"/>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3">
              <a:extLst>
                <a:ext uri="{FF2B5EF4-FFF2-40B4-BE49-F238E27FC236}">
                  <a16:creationId xmlns:a16="http://schemas.microsoft.com/office/drawing/2014/main" id="{D5374EB8-4F39-E31D-5EF7-4ACEDEF569B1}"/>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4">
              <a:extLst>
                <a:ext uri="{FF2B5EF4-FFF2-40B4-BE49-F238E27FC236}">
                  <a16:creationId xmlns:a16="http://schemas.microsoft.com/office/drawing/2014/main" id="{C76C90A2-EE39-B57E-9DC7-7D8486D2C90A}"/>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35">
              <a:extLst>
                <a:ext uri="{FF2B5EF4-FFF2-40B4-BE49-F238E27FC236}">
                  <a16:creationId xmlns:a16="http://schemas.microsoft.com/office/drawing/2014/main" id="{4B5EE8BF-70C4-9FE1-990E-03ABB28AD7CF}"/>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Date Placeholder 1">
            <a:extLst>
              <a:ext uri="{FF2B5EF4-FFF2-40B4-BE49-F238E27FC236}">
                <a16:creationId xmlns:a16="http://schemas.microsoft.com/office/drawing/2014/main" id="{18B09B3C-5921-20A5-54A8-DAB47D36665C}"/>
              </a:ext>
            </a:extLst>
          </p:cNvPr>
          <p:cNvSpPr txBox="1">
            <a:spLocks noGrp="1"/>
          </p:cNvSpPr>
          <p:nvPr>
            <p:ph type="dt" sz="half" idx="7"/>
          </p:nvPr>
        </p:nvSpPr>
        <p:spPr/>
        <p:txBody>
          <a:bodyPr/>
          <a:lstStyle>
            <a:lvl1pPr>
              <a:defRPr/>
            </a:lvl1pPr>
          </a:lstStyle>
          <a:p>
            <a:pPr lvl="0"/>
            <a:fld id="{161523CC-DE23-4A79-B9E0-31F3D33E0AEA}" type="datetime1">
              <a:rPr lang="en-US"/>
              <a:pPr lvl="0"/>
              <a:t>7/19/2023</a:t>
            </a:fld>
            <a:endParaRPr lang="en-US"/>
          </a:p>
        </p:txBody>
      </p:sp>
      <p:sp>
        <p:nvSpPr>
          <p:cNvPr id="35" name="Footer Placeholder 2">
            <a:extLst>
              <a:ext uri="{FF2B5EF4-FFF2-40B4-BE49-F238E27FC236}">
                <a16:creationId xmlns:a16="http://schemas.microsoft.com/office/drawing/2014/main" id="{5BF9B9F9-1C12-3AD9-8851-E3E85CC92294}"/>
              </a:ext>
            </a:extLst>
          </p:cNvPr>
          <p:cNvSpPr txBox="1">
            <a:spLocks noGrp="1"/>
          </p:cNvSpPr>
          <p:nvPr>
            <p:ph type="ftr" sz="quarter" idx="9"/>
          </p:nvPr>
        </p:nvSpPr>
        <p:spPr/>
        <p:txBody>
          <a:bodyPr/>
          <a:lstStyle>
            <a:lvl1pPr>
              <a:defRPr/>
            </a:lvl1pPr>
          </a:lstStyle>
          <a:p>
            <a:pPr lvl="0"/>
            <a:endParaRPr lang="en-US"/>
          </a:p>
        </p:txBody>
      </p:sp>
      <p:sp>
        <p:nvSpPr>
          <p:cNvPr id="36" name="Slide Number Placeholder 3">
            <a:extLst>
              <a:ext uri="{FF2B5EF4-FFF2-40B4-BE49-F238E27FC236}">
                <a16:creationId xmlns:a16="http://schemas.microsoft.com/office/drawing/2014/main" id="{F33C4984-733E-DDAD-2A12-0548A2A2B052}"/>
              </a:ext>
            </a:extLst>
          </p:cNvPr>
          <p:cNvSpPr txBox="1">
            <a:spLocks noGrp="1"/>
          </p:cNvSpPr>
          <p:nvPr>
            <p:ph type="sldNum" sz="quarter" idx="8"/>
          </p:nvPr>
        </p:nvSpPr>
        <p:spPr/>
        <p:txBody>
          <a:bodyPr/>
          <a:lstStyle>
            <a:lvl1pPr>
              <a:defRPr/>
            </a:lvl1pPr>
          </a:lstStyle>
          <a:p>
            <a:pPr lvl="0"/>
            <a:fld id="{E87DD4BC-8DFA-469D-AF68-F4E1F0F61102}" type="slidenum">
              <a:t>‹#›</a:t>
            </a:fld>
            <a:endParaRPr lang="en-US"/>
          </a:p>
        </p:txBody>
      </p:sp>
    </p:spTree>
    <p:extLst>
      <p:ext uri="{BB962C8B-B14F-4D97-AF65-F5344CB8AC3E}">
        <p14:creationId xmlns:p14="http://schemas.microsoft.com/office/powerpoint/2010/main" val="358397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ight Triangle 39">
            <a:extLst>
              <a:ext uri="{FF2B5EF4-FFF2-40B4-BE49-F238E27FC236}">
                <a16:creationId xmlns:a16="http://schemas.microsoft.com/office/drawing/2014/main" id="{9E792585-7DEA-1273-92A0-C70429F77CF4}"/>
              </a:ext>
            </a:extLst>
          </p:cNvPr>
          <p:cNvSpPr/>
          <p:nvPr/>
        </p:nvSpPr>
        <p:spPr>
          <a:xfrm rot="13499997">
            <a:off x="-281091" y="3144848"/>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 name="Title 1">
            <a:extLst>
              <a:ext uri="{FF2B5EF4-FFF2-40B4-BE49-F238E27FC236}">
                <a16:creationId xmlns:a16="http://schemas.microsoft.com/office/drawing/2014/main" id="{FB3A2F35-712C-A78C-FCD6-8C6671545687}"/>
              </a:ext>
            </a:extLst>
          </p:cNvPr>
          <p:cNvSpPr txBox="1">
            <a:spLocks noGrp="1"/>
          </p:cNvSpPr>
          <p:nvPr>
            <p:ph type="title"/>
          </p:nvPr>
        </p:nvSpPr>
        <p:spPr>
          <a:xfrm>
            <a:off x="683587" y="713680"/>
            <a:ext cx="4499917" cy="2996580"/>
          </a:xfrm>
        </p:spPr>
        <p:txBody>
          <a:bodyPr/>
          <a:lstStyle>
            <a:lvl1pPr>
              <a:defRPr sz="3600"/>
            </a:lvl1pPr>
          </a:lstStyle>
          <a:p>
            <a:pPr lvl="0"/>
            <a:r>
              <a:rPr lang="en-US"/>
              <a:t>Click to edit Master title style</a:t>
            </a:r>
          </a:p>
        </p:txBody>
      </p:sp>
      <p:sp>
        <p:nvSpPr>
          <p:cNvPr id="4" name="Content Placeholder 2">
            <a:extLst>
              <a:ext uri="{FF2B5EF4-FFF2-40B4-BE49-F238E27FC236}">
                <a16:creationId xmlns:a16="http://schemas.microsoft.com/office/drawing/2014/main" id="{8C5EC8F7-BAA2-EFFF-9BD2-1BEE7CA66094}"/>
              </a:ext>
            </a:extLst>
          </p:cNvPr>
          <p:cNvSpPr txBox="1">
            <a:spLocks noGrp="1"/>
          </p:cNvSpPr>
          <p:nvPr>
            <p:ph idx="1"/>
          </p:nvPr>
        </p:nvSpPr>
        <p:spPr>
          <a:xfrm>
            <a:off x="5698668" y="708102"/>
            <a:ext cx="5656716" cy="5430639"/>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6E850D53-1A4C-4339-5FE9-C8B6355BFC20}"/>
              </a:ext>
            </a:extLst>
          </p:cNvPr>
          <p:cNvSpPr txBox="1">
            <a:spLocks noGrp="1"/>
          </p:cNvSpPr>
          <p:nvPr>
            <p:ph type="body" idx="2"/>
          </p:nvPr>
        </p:nvSpPr>
        <p:spPr>
          <a:xfrm>
            <a:off x="683587" y="3976542"/>
            <a:ext cx="4499917" cy="2162199"/>
          </a:xfrm>
        </p:spPr>
        <p:txBody>
          <a:bodyPr/>
          <a:lstStyle>
            <a:lvl1pPr marL="0" indent="0">
              <a:buNone/>
              <a:defRPr sz="2400" i="1">
                <a:solidFill>
                  <a:srgbClr val="000000"/>
                </a:solidFill>
              </a:defRPr>
            </a:lvl1pPr>
          </a:lstStyle>
          <a:p>
            <a:pPr lvl="0"/>
            <a:r>
              <a:rPr lang="en-US"/>
              <a:t>Click to edit Master text styles</a:t>
            </a:r>
          </a:p>
        </p:txBody>
      </p:sp>
      <p:grpSp>
        <p:nvGrpSpPr>
          <p:cNvPr id="6" name="Group 7">
            <a:extLst>
              <a:ext uri="{FF2B5EF4-FFF2-40B4-BE49-F238E27FC236}">
                <a16:creationId xmlns:a16="http://schemas.microsoft.com/office/drawing/2014/main" id="{18CE5104-BFC0-C024-BCC8-A0CDEEAE988A}"/>
              </a:ext>
            </a:extLst>
          </p:cNvPr>
          <p:cNvGrpSpPr/>
          <p:nvPr/>
        </p:nvGrpSpPr>
        <p:grpSpPr>
          <a:xfrm>
            <a:off x="-6217" y="0"/>
            <a:ext cx="12214828" cy="6858000"/>
            <a:chOff x="-6217" y="0"/>
            <a:chExt cx="12214828" cy="6858000"/>
          </a:xfrm>
        </p:grpSpPr>
        <p:cxnSp>
          <p:nvCxnSpPr>
            <p:cNvPr id="7" name="Straight Connector 8">
              <a:extLst>
                <a:ext uri="{FF2B5EF4-FFF2-40B4-BE49-F238E27FC236}">
                  <a16:creationId xmlns:a16="http://schemas.microsoft.com/office/drawing/2014/main" id="{B31B12B4-03A6-324B-DF38-CD905837DB96}"/>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8" name="Straight Connector 9">
              <a:extLst>
                <a:ext uri="{FF2B5EF4-FFF2-40B4-BE49-F238E27FC236}">
                  <a16:creationId xmlns:a16="http://schemas.microsoft.com/office/drawing/2014/main" id="{142E88FF-8EB6-E117-258F-C87F4AC3BC03}"/>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0">
              <a:extLst>
                <a:ext uri="{FF2B5EF4-FFF2-40B4-BE49-F238E27FC236}">
                  <a16:creationId xmlns:a16="http://schemas.microsoft.com/office/drawing/2014/main" id="{8274F35E-2921-2B1F-0967-C32E65B89A8C}"/>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1">
              <a:extLst>
                <a:ext uri="{FF2B5EF4-FFF2-40B4-BE49-F238E27FC236}">
                  <a16:creationId xmlns:a16="http://schemas.microsoft.com/office/drawing/2014/main" id="{5E27103F-06DA-F989-8AE6-532C739B8297}"/>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2">
              <a:extLst>
                <a:ext uri="{FF2B5EF4-FFF2-40B4-BE49-F238E27FC236}">
                  <a16:creationId xmlns:a16="http://schemas.microsoft.com/office/drawing/2014/main" id="{5029A32D-CFA5-A1D3-0ECC-EAF67252EBF8}"/>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3">
              <a:extLst>
                <a:ext uri="{FF2B5EF4-FFF2-40B4-BE49-F238E27FC236}">
                  <a16:creationId xmlns:a16="http://schemas.microsoft.com/office/drawing/2014/main" id="{A0B30603-1728-EC13-05B1-61A0E5F6A3D8}"/>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4">
              <a:extLst>
                <a:ext uri="{FF2B5EF4-FFF2-40B4-BE49-F238E27FC236}">
                  <a16:creationId xmlns:a16="http://schemas.microsoft.com/office/drawing/2014/main" id="{20F90D79-E142-A278-E4F3-BDF1EBF09327}"/>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5">
              <a:extLst>
                <a:ext uri="{FF2B5EF4-FFF2-40B4-BE49-F238E27FC236}">
                  <a16:creationId xmlns:a16="http://schemas.microsoft.com/office/drawing/2014/main" id="{20519EC4-4297-AFD5-FB52-FFD7FC0399C7}"/>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16">
              <a:extLst>
                <a:ext uri="{FF2B5EF4-FFF2-40B4-BE49-F238E27FC236}">
                  <a16:creationId xmlns:a16="http://schemas.microsoft.com/office/drawing/2014/main" id="{29EF36C8-A19F-72B7-B8BE-7730B1994884}"/>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17">
              <a:extLst>
                <a:ext uri="{FF2B5EF4-FFF2-40B4-BE49-F238E27FC236}">
                  <a16:creationId xmlns:a16="http://schemas.microsoft.com/office/drawing/2014/main" id="{057C6BA3-335B-D325-B382-0A28216B69AA}"/>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18">
              <a:extLst>
                <a:ext uri="{FF2B5EF4-FFF2-40B4-BE49-F238E27FC236}">
                  <a16:creationId xmlns:a16="http://schemas.microsoft.com/office/drawing/2014/main" id="{F5A1C7DA-70B6-F894-F87F-C01A467F00AE}"/>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19">
              <a:extLst>
                <a:ext uri="{FF2B5EF4-FFF2-40B4-BE49-F238E27FC236}">
                  <a16:creationId xmlns:a16="http://schemas.microsoft.com/office/drawing/2014/main" id="{D50D365C-4205-98F7-C928-C59BEC715AEE}"/>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0">
              <a:extLst>
                <a:ext uri="{FF2B5EF4-FFF2-40B4-BE49-F238E27FC236}">
                  <a16:creationId xmlns:a16="http://schemas.microsoft.com/office/drawing/2014/main" id="{9F81002D-F2FD-AEDA-8821-37EE49E3F079}"/>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20" name="Straight Connector 21">
              <a:extLst>
                <a:ext uri="{FF2B5EF4-FFF2-40B4-BE49-F238E27FC236}">
                  <a16:creationId xmlns:a16="http://schemas.microsoft.com/office/drawing/2014/main" id="{F12BBD6F-29CD-F131-6B10-E3C5AB4405D4}"/>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21" name="Straight Connector 22">
              <a:extLst>
                <a:ext uri="{FF2B5EF4-FFF2-40B4-BE49-F238E27FC236}">
                  <a16:creationId xmlns:a16="http://schemas.microsoft.com/office/drawing/2014/main" id="{E9FE6720-DE7C-DD08-EB10-5FB94CB34EBC}"/>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22" name="Straight Connector 23">
              <a:extLst>
                <a:ext uri="{FF2B5EF4-FFF2-40B4-BE49-F238E27FC236}">
                  <a16:creationId xmlns:a16="http://schemas.microsoft.com/office/drawing/2014/main" id="{13083ED7-7E84-30D7-3AC5-C8B6A8006017}"/>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23" name="Straight Connector 24">
              <a:extLst>
                <a:ext uri="{FF2B5EF4-FFF2-40B4-BE49-F238E27FC236}">
                  <a16:creationId xmlns:a16="http://schemas.microsoft.com/office/drawing/2014/main" id="{9CBD2566-A250-5B9A-7DF7-A3FA3C7C98CB}"/>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25">
              <a:extLst>
                <a:ext uri="{FF2B5EF4-FFF2-40B4-BE49-F238E27FC236}">
                  <a16:creationId xmlns:a16="http://schemas.microsoft.com/office/drawing/2014/main" id="{2E60864C-A6AA-F3C8-7E17-B979288FF229}"/>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26">
              <a:extLst>
                <a:ext uri="{FF2B5EF4-FFF2-40B4-BE49-F238E27FC236}">
                  <a16:creationId xmlns:a16="http://schemas.microsoft.com/office/drawing/2014/main" id="{5A49D804-5443-27F5-3B1E-9FDAE97BAA5D}"/>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27">
              <a:extLst>
                <a:ext uri="{FF2B5EF4-FFF2-40B4-BE49-F238E27FC236}">
                  <a16:creationId xmlns:a16="http://schemas.microsoft.com/office/drawing/2014/main" id="{5F6EBAE1-4CE7-FA80-DBD1-A856B08AE458}"/>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28">
              <a:extLst>
                <a:ext uri="{FF2B5EF4-FFF2-40B4-BE49-F238E27FC236}">
                  <a16:creationId xmlns:a16="http://schemas.microsoft.com/office/drawing/2014/main" id="{2911363B-0102-D544-3894-32AFA23559DB}"/>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29">
              <a:extLst>
                <a:ext uri="{FF2B5EF4-FFF2-40B4-BE49-F238E27FC236}">
                  <a16:creationId xmlns:a16="http://schemas.microsoft.com/office/drawing/2014/main" id="{84BC31FD-66DA-3EB1-14E8-72CC53F0FE96}"/>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0">
              <a:extLst>
                <a:ext uri="{FF2B5EF4-FFF2-40B4-BE49-F238E27FC236}">
                  <a16:creationId xmlns:a16="http://schemas.microsoft.com/office/drawing/2014/main" id="{A88AB454-08D4-BB3E-C3B7-DEF65F93186E}"/>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1">
              <a:extLst>
                <a:ext uri="{FF2B5EF4-FFF2-40B4-BE49-F238E27FC236}">
                  <a16:creationId xmlns:a16="http://schemas.microsoft.com/office/drawing/2014/main" id="{9AC1DC55-6D86-B2F6-E51D-0890C4C6398B}"/>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2">
              <a:extLst>
                <a:ext uri="{FF2B5EF4-FFF2-40B4-BE49-F238E27FC236}">
                  <a16:creationId xmlns:a16="http://schemas.microsoft.com/office/drawing/2014/main" id="{6FB40E8E-DDDB-DA0D-2280-1BC58CC8EEC5}"/>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32" name="Straight Connector 33">
              <a:extLst>
                <a:ext uri="{FF2B5EF4-FFF2-40B4-BE49-F238E27FC236}">
                  <a16:creationId xmlns:a16="http://schemas.microsoft.com/office/drawing/2014/main" id="{6DF6ACFE-EB73-ED31-E8E4-B53369C648A8}"/>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33" name="Straight Connector 34">
              <a:extLst>
                <a:ext uri="{FF2B5EF4-FFF2-40B4-BE49-F238E27FC236}">
                  <a16:creationId xmlns:a16="http://schemas.microsoft.com/office/drawing/2014/main" id="{315F0851-CCBF-AE2E-61C3-E49860891CF7}"/>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4" name="Straight Connector 35">
              <a:extLst>
                <a:ext uri="{FF2B5EF4-FFF2-40B4-BE49-F238E27FC236}">
                  <a16:creationId xmlns:a16="http://schemas.microsoft.com/office/drawing/2014/main" id="{220F840B-BCC6-DB48-2ACF-5F0EE01545CD}"/>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5" name="Straight Connector 36">
              <a:extLst>
                <a:ext uri="{FF2B5EF4-FFF2-40B4-BE49-F238E27FC236}">
                  <a16:creationId xmlns:a16="http://schemas.microsoft.com/office/drawing/2014/main" id="{B2026666-2D2E-06FC-5467-6D76E8546720}"/>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6" name="Straight Connector 37">
              <a:extLst>
                <a:ext uri="{FF2B5EF4-FFF2-40B4-BE49-F238E27FC236}">
                  <a16:creationId xmlns:a16="http://schemas.microsoft.com/office/drawing/2014/main" id="{DE435E8E-BD66-5A13-DE36-74661EF14A84}"/>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7" name="Straight Connector 38">
              <a:extLst>
                <a:ext uri="{FF2B5EF4-FFF2-40B4-BE49-F238E27FC236}">
                  <a16:creationId xmlns:a16="http://schemas.microsoft.com/office/drawing/2014/main" id="{74A7AD50-716E-9DD6-F8D0-96D3716B2414}"/>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8" name="Date Placeholder 4">
            <a:extLst>
              <a:ext uri="{FF2B5EF4-FFF2-40B4-BE49-F238E27FC236}">
                <a16:creationId xmlns:a16="http://schemas.microsoft.com/office/drawing/2014/main" id="{7C586655-6BC8-172D-32F1-72180094E572}"/>
              </a:ext>
            </a:extLst>
          </p:cNvPr>
          <p:cNvSpPr txBox="1">
            <a:spLocks noGrp="1"/>
          </p:cNvSpPr>
          <p:nvPr>
            <p:ph type="dt" sz="half" idx="7"/>
          </p:nvPr>
        </p:nvSpPr>
        <p:spPr/>
        <p:txBody>
          <a:bodyPr/>
          <a:lstStyle>
            <a:lvl1pPr>
              <a:defRPr/>
            </a:lvl1pPr>
          </a:lstStyle>
          <a:p>
            <a:pPr lvl="0"/>
            <a:fld id="{37F1635C-142B-469A-A4FD-43CBA5EF3223}" type="datetime1">
              <a:rPr lang="en-US"/>
              <a:pPr lvl="0"/>
              <a:t>7/19/2023</a:t>
            </a:fld>
            <a:endParaRPr lang="en-US"/>
          </a:p>
        </p:txBody>
      </p:sp>
      <p:sp>
        <p:nvSpPr>
          <p:cNvPr id="39" name="Footer Placeholder 5">
            <a:extLst>
              <a:ext uri="{FF2B5EF4-FFF2-40B4-BE49-F238E27FC236}">
                <a16:creationId xmlns:a16="http://schemas.microsoft.com/office/drawing/2014/main" id="{E879EDDD-733E-A6D2-61BF-6D25BE684756}"/>
              </a:ext>
            </a:extLst>
          </p:cNvPr>
          <p:cNvSpPr txBox="1">
            <a:spLocks noGrp="1"/>
          </p:cNvSpPr>
          <p:nvPr>
            <p:ph type="ftr" sz="quarter" idx="9"/>
          </p:nvPr>
        </p:nvSpPr>
        <p:spPr/>
        <p:txBody>
          <a:bodyPr/>
          <a:lstStyle>
            <a:lvl1pPr>
              <a:defRPr/>
            </a:lvl1pPr>
          </a:lstStyle>
          <a:p>
            <a:pPr lvl="0"/>
            <a:endParaRPr lang="en-US"/>
          </a:p>
        </p:txBody>
      </p:sp>
      <p:sp>
        <p:nvSpPr>
          <p:cNvPr id="40" name="Slide Number Placeholder 6">
            <a:extLst>
              <a:ext uri="{FF2B5EF4-FFF2-40B4-BE49-F238E27FC236}">
                <a16:creationId xmlns:a16="http://schemas.microsoft.com/office/drawing/2014/main" id="{48EFC391-4DB2-0076-4199-A37AA1CCAF26}"/>
              </a:ext>
            </a:extLst>
          </p:cNvPr>
          <p:cNvSpPr txBox="1">
            <a:spLocks noGrp="1"/>
          </p:cNvSpPr>
          <p:nvPr>
            <p:ph type="sldNum" sz="quarter" idx="8"/>
          </p:nvPr>
        </p:nvSpPr>
        <p:spPr/>
        <p:txBody>
          <a:bodyPr/>
          <a:lstStyle>
            <a:lvl1pPr>
              <a:defRPr/>
            </a:lvl1pPr>
          </a:lstStyle>
          <a:p>
            <a:pPr lvl="0"/>
            <a:fld id="{944A5BE1-A583-4837-820D-10FDA2CEBC60}" type="slidenum">
              <a:t>‹#›</a:t>
            </a:fld>
            <a:endParaRPr lang="en-US"/>
          </a:p>
        </p:txBody>
      </p:sp>
    </p:spTree>
    <p:extLst>
      <p:ext uri="{BB962C8B-B14F-4D97-AF65-F5344CB8AC3E}">
        <p14:creationId xmlns:p14="http://schemas.microsoft.com/office/powerpoint/2010/main" val="2298245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56588956-BAA7-D0DE-1AC6-65BDD24CC9F4}"/>
              </a:ext>
            </a:extLst>
          </p:cNvPr>
          <p:cNvGrpSpPr/>
          <p:nvPr/>
        </p:nvGrpSpPr>
        <p:grpSpPr>
          <a:xfrm>
            <a:off x="-6217" y="0"/>
            <a:ext cx="12214828" cy="6858000"/>
            <a:chOff x="-6217" y="0"/>
            <a:chExt cx="12214828" cy="6858000"/>
          </a:xfrm>
        </p:grpSpPr>
        <p:cxnSp>
          <p:nvCxnSpPr>
            <p:cNvPr id="3" name="Straight Connector 8">
              <a:extLst>
                <a:ext uri="{FF2B5EF4-FFF2-40B4-BE49-F238E27FC236}">
                  <a16:creationId xmlns:a16="http://schemas.microsoft.com/office/drawing/2014/main" id="{5EE687C2-54BF-735E-3567-7AAE6613E884}"/>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9">
              <a:extLst>
                <a:ext uri="{FF2B5EF4-FFF2-40B4-BE49-F238E27FC236}">
                  <a16:creationId xmlns:a16="http://schemas.microsoft.com/office/drawing/2014/main" id="{C982B2FD-F024-BB68-3661-2B6896EC5581}"/>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10">
              <a:extLst>
                <a:ext uri="{FF2B5EF4-FFF2-40B4-BE49-F238E27FC236}">
                  <a16:creationId xmlns:a16="http://schemas.microsoft.com/office/drawing/2014/main" id="{C1271908-2118-6682-8270-5A20DCDDFEB7}"/>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1">
              <a:extLst>
                <a:ext uri="{FF2B5EF4-FFF2-40B4-BE49-F238E27FC236}">
                  <a16:creationId xmlns:a16="http://schemas.microsoft.com/office/drawing/2014/main" id="{1C58807D-0CBF-D9E1-BEDE-2A80A7C9B201}"/>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2">
              <a:extLst>
                <a:ext uri="{FF2B5EF4-FFF2-40B4-BE49-F238E27FC236}">
                  <a16:creationId xmlns:a16="http://schemas.microsoft.com/office/drawing/2014/main" id="{D9A4D73B-25D6-9B51-6F4B-C6FC70B551F3}"/>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3">
              <a:extLst>
                <a:ext uri="{FF2B5EF4-FFF2-40B4-BE49-F238E27FC236}">
                  <a16:creationId xmlns:a16="http://schemas.microsoft.com/office/drawing/2014/main" id="{08841632-F864-FF91-4998-82D92DA318B6}"/>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4">
              <a:extLst>
                <a:ext uri="{FF2B5EF4-FFF2-40B4-BE49-F238E27FC236}">
                  <a16:creationId xmlns:a16="http://schemas.microsoft.com/office/drawing/2014/main" id="{2512066B-30A6-23B3-C387-9529FFEF22FD}"/>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5">
              <a:extLst>
                <a:ext uri="{FF2B5EF4-FFF2-40B4-BE49-F238E27FC236}">
                  <a16:creationId xmlns:a16="http://schemas.microsoft.com/office/drawing/2014/main" id="{A8B3995F-4A48-FB88-52F9-41E94636DCA5}"/>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6">
              <a:extLst>
                <a:ext uri="{FF2B5EF4-FFF2-40B4-BE49-F238E27FC236}">
                  <a16:creationId xmlns:a16="http://schemas.microsoft.com/office/drawing/2014/main" id="{5B59855E-8849-A9B8-80A0-AE9147410930}"/>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7">
              <a:extLst>
                <a:ext uri="{FF2B5EF4-FFF2-40B4-BE49-F238E27FC236}">
                  <a16:creationId xmlns:a16="http://schemas.microsoft.com/office/drawing/2014/main" id="{92A79B3B-24EF-21F5-B7CE-BA7D7169DA71}"/>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8">
              <a:extLst>
                <a:ext uri="{FF2B5EF4-FFF2-40B4-BE49-F238E27FC236}">
                  <a16:creationId xmlns:a16="http://schemas.microsoft.com/office/drawing/2014/main" id="{B93C6798-F134-ED78-8C03-9C75BF6B2371}"/>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9">
              <a:extLst>
                <a:ext uri="{FF2B5EF4-FFF2-40B4-BE49-F238E27FC236}">
                  <a16:creationId xmlns:a16="http://schemas.microsoft.com/office/drawing/2014/main" id="{B4206597-49DA-E988-1023-1747CB3EC2A9}"/>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20">
              <a:extLst>
                <a:ext uri="{FF2B5EF4-FFF2-40B4-BE49-F238E27FC236}">
                  <a16:creationId xmlns:a16="http://schemas.microsoft.com/office/drawing/2014/main" id="{260FB329-8401-22AF-B127-68309B4EED25}"/>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1">
              <a:extLst>
                <a:ext uri="{FF2B5EF4-FFF2-40B4-BE49-F238E27FC236}">
                  <a16:creationId xmlns:a16="http://schemas.microsoft.com/office/drawing/2014/main" id="{BA64F92E-C872-8743-D149-41A09E718AC5}"/>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2">
              <a:extLst>
                <a:ext uri="{FF2B5EF4-FFF2-40B4-BE49-F238E27FC236}">
                  <a16:creationId xmlns:a16="http://schemas.microsoft.com/office/drawing/2014/main" id="{8C32DBE7-FD66-70E6-97B5-A9666134F21C}"/>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3">
              <a:extLst>
                <a:ext uri="{FF2B5EF4-FFF2-40B4-BE49-F238E27FC236}">
                  <a16:creationId xmlns:a16="http://schemas.microsoft.com/office/drawing/2014/main" id="{32D2038C-4465-B4F2-4347-1657FB051F16}"/>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4">
              <a:extLst>
                <a:ext uri="{FF2B5EF4-FFF2-40B4-BE49-F238E27FC236}">
                  <a16:creationId xmlns:a16="http://schemas.microsoft.com/office/drawing/2014/main" id="{B04E682F-9FE4-A509-B3C5-4B59B3483C00}"/>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5">
              <a:extLst>
                <a:ext uri="{FF2B5EF4-FFF2-40B4-BE49-F238E27FC236}">
                  <a16:creationId xmlns:a16="http://schemas.microsoft.com/office/drawing/2014/main" id="{07F5A875-8684-6F18-D646-2E0A61E6C281}"/>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6">
              <a:extLst>
                <a:ext uri="{FF2B5EF4-FFF2-40B4-BE49-F238E27FC236}">
                  <a16:creationId xmlns:a16="http://schemas.microsoft.com/office/drawing/2014/main" id="{7EBF3C15-012B-9145-5BFD-BD5BAB2C61F6}"/>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7">
              <a:extLst>
                <a:ext uri="{FF2B5EF4-FFF2-40B4-BE49-F238E27FC236}">
                  <a16:creationId xmlns:a16="http://schemas.microsoft.com/office/drawing/2014/main" id="{05A1246D-0239-7CD3-04FD-20BFE23E2697}"/>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8">
              <a:extLst>
                <a:ext uri="{FF2B5EF4-FFF2-40B4-BE49-F238E27FC236}">
                  <a16:creationId xmlns:a16="http://schemas.microsoft.com/office/drawing/2014/main" id="{B8E9AB36-B3C8-B9EA-3D75-17AB3DA9F1E4}"/>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29">
              <a:extLst>
                <a:ext uri="{FF2B5EF4-FFF2-40B4-BE49-F238E27FC236}">
                  <a16:creationId xmlns:a16="http://schemas.microsoft.com/office/drawing/2014/main" id="{B182FEB0-914D-8361-A004-AC08067742A4}"/>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30">
              <a:extLst>
                <a:ext uri="{FF2B5EF4-FFF2-40B4-BE49-F238E27FC236}">
                  <a16:creationId xmlns:a16="http://schemas.microsoft.com/office/drawing/2014/main" id="{BDEE7544-A6F6-79B4-A6A8-D631A45569B8}"/>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1">
              <a:extLst>
                <a:ext uri="{FF2B5EF4-FFF2-40B4-BE49-F238E27FC236}">
                  <a16:creationId xmlns:a16="http://schemas.microsoft.com/office/drawing/2014/main" id="{DE4FBB99-9F29-3805-1811-F0A657175D32}"/>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2">
              <a:extLst>
                <a:ext uri="{FF2B5EF4-FFF2-40B4-BE49-F238E27FC236}">
                  <a16:creationId xmlns:a16="http://schemas.microsoft.com/office/drawing/2014/main" id="{B14A0AE7-C60D-761C-59E6-A5948CEB8B07}"/>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3">
              <a:extLst>
                <a:ext uri="{FF2B5EF4-FFF2-40B4-BE49-F238E27FC236}">
                  <a16:creationId xmlns:a16="http://schemas.microsoft.com/office/drawing/2014/main" id="{5D738BB5-AF79-60F3-C9EB-D8C1E579E54D}"/>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4">
              <a:extLst>
                <a:ext uri="{FF2B5EF4-FFF2-40B4-BE49-F238E27FC236}">
                  <a16:creationId xmlns:a16="http://schemas.microsoft.com/office/drawing/2014/main" id="{4B4F4852-EE5D-4FDB-75F2-02AFF1E756DD}"/>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5">
              <a:extLst>
                <a:ext uri="{FF2B5EF4-FFF2-40B4-BE49-F238E27FC236}">
                  <a16:creationId xmlns:a16="http://schemas.microsoft.com/office/drawing/2014/main" id="{89E614D7-7EE1-BD98-1B30-7879060CFC84}"/>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6">
              <a:extLst>
                <a:ext uri="{FF2B5EF4-FFF2-40B4-BE49-F238E27FC236}">
                  <a16:creationId xmlns:a16="http://schemas.microsoft.com/office/drawing/2014/main" id="{23A7BF93-184E-66A0-2C32-805B4EB44760}"/>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7">
              <a:extLst>
                <a:ext uri="{FF2B5EF4-FFF2-40B4-BE49-F238E27FC236}">
                  <a16:creationId xmlns:a16="http://schemas.microsoft.com/office/drawing/2014/main" id="{FEF5EAC2-D2BD-CEDB-95FC-13BE41ACC3CD}"/>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38">
              <a:extLst>
                <a:ext uri="{FF2B5EF4-FFF2-40B4-BE49-F238E27FC236}">
                  <a16:creationId xmlns:a16="http://schemas.microsoft.com/office/drawing/2014/main" id="{313CC2AE-C7FB-2452-BEF1-1E9F2D4719E2}"/>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Title 1">
            <a:extLst>
              <a:ext uri="{FF2B5EF4-FFF2-40B4-BE49-F238E27FC236}">
                <a16:creationId xmlns:a16="http://schemas.microsoft.com/office/drawing/2014/main" id="{BBE3E382-37AC-4D6A-69E9-985B462CE877}"/>
              </a:ext>
            </a:extLst>
          </p:cNvPr>
          <p:cNvSpPr txBox="1">
            <a:spLocks noGrp="1"/>
          </p:cNvSpPr>
          <p:nvPr>
            <p:ph type="title"/>
          </p:nvPr>
        </p:nvSpPr>
        <p:spPr>
          <a:xfrm>
            <a:off x="683587" y="713680"/>
            <a:ext cx="4434821" cy="3020519"/>
          </a:xfrm>
        </p:spPr>
        <p:txBody>
          <a:bodyPr/>
          <a:lstStyle>
            <a:lvl1pPr>
              <a:defRPr sz="3600"/>
            </a:lvl1pPr>
          </a:lstStyle>
          <a:p>
            <a:pPr lvl="0"/>
            <a:r>
              <a:rPr lang="en-US"/>
              <a:t>Click to edit Master title style</a:t>
            </a:r>
          </a:p>
        </p:txBody>
      </p:sp>
      <p:sp>
        <p:nvSpPr>
          <p:cNvPr id="35" name="Picture Placeholder 2">
            <a:extLst>
              <a:ext uri="{FF2B5EF4-FFF2-40B4-BE49-F238E27FC236}">
                <a16:creationId xmlns:a16="http://schemas.microsoft.com/office/drawing/2014/main" id="{5EEA024C-AFC9-AF09-C5B9-DF43EF6F772D}"/>
              </a:ext>
            </a:extLst>
          </p:cNvPr>
          <p:cNvSpPr txBox="1">
            <a:spLocks noGrp="1"/>
          </p:cNvSpPr>
          <p:nvPr>
            <p:ph type="pic" idx="1"/>
          </p:nvPr>
        </p:nvSpPr>
        <p:spPr>
          <a:xfrm>
            <a:off x="5698668" y="713680"/>
            <a:ext cx="5304973" cy="5430649"/>
          </a:xfrm>
        </p:spPr>
        <p:txBody>
          <a:bodyPr/>
          <a:lstStyle>
            <a:lvl1pPr marL="0" indent="0">
              <a:buNone/>
              <a:defRPr sz="3200"/>
            </a:lvl1pPr>
          </a:lstStyle>
          <a:p>
            <a:pPr lvl="0"/>
            <a:r>
              <a:rPr lang="en-US"/>
              <a:t>Click icon to add picture</a:t>
            </a:r>
          </a:p>
        </p:txBody>
      </p:sp>
      <p:sp>
        <p:nvSpPr>
          <p:cNvPr id="36" name="Right Triangle 39">
            <a:extLst>
              <a:ext uri="{FF2B5EF4-FFF2-40B4-BE49-F238E27FC236}">
                <a16:creationId xmlns:a16="http://schemas.microsoft.com/office/drawing/2014/main" id="{AF3BD9D0-58B9-A755-0C07-2260BA9BB116}"/>
              </a:ext>
            </a:extLst>
          </p:cNvPr>
          <p:cNvSpPr/>
          <p:nvPr/>
        </p:nvSpPr>
        <p:spPr>
          <a:xfrm rot="13499997">
            <a:off x="-281091" y="314329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7" name="Text Placeholder 3">
            <a:extLst>
              <a:ext uri="{FF2B5EF4-FFF2-40B4-BE49-F238E27FC236}">
                <a16:creationId xmlns:a16="http://schemas.microsoft.com/office/drawing/2014/main" id="{EF94F008-99F9-D034-3B39-EECD62C83066}"/>
              </a:ext>
            </a:extLst>
          </p:cNvPr>
          <p:cNvSpPr txBox="1">
            <a:spLocks noGrp="1"/>
          </p:cNvSpPr>
          <p:nvPr>
            <p:ph type="body" idx="2"/>
          </p:nvPr>
        </p:nvSpPr>
        <p:spPr>
          <a:xfrm>
            <a:off x="683587" y="3970333"/>
            <a:ext cx="4434821" cy="2173995"/>
          </a:xfrm>
        </p:spPr>
        <p:txBody>
          <a:bodyPr/>
          <a:lstStyle>
            <a:lvl1pPr marL="0" indent="0">
              <a:buNone/>
              <a:defRPr sz="2400" i="1">
                <a:solidFill>
                  <a:srgbClr val="000000"/>
                </a:solidFill>
              </a:defRPr>
            </a:lvl1pPr>
          </a:lstStyle>
          <a:p>
            <a:pPr lvl="0"/>
            <a:r>
              <a:rPr lang="en-US"/>
              <a:t>Click to edit Master text styles</a:t>
            </a:r>
          </a:p>
        </p:txBody>
      </p:sp>
      <p:sp>
        <p:nvSpPr>
          <p:cNvPr id="38" name="Date Placeholder 4">
            <a:extLst>
              <a:ext uri="{FF2B5EF4-FFF2-40B4-BE49-F238E27FC236}">
                <a16:creationId xmlns:a16="http://schemas.microsoft.com/office/drawing/2014/main" id="{B052407B-A828-A4F6-4B2C-7E8A15ADA503}"/>
              </a:ext>
            </a:extLst>
          </p:cNvPr>
          <p:cNvSpPr txBox="1">
            <a:spLocks noGrp="1"/>
          </p:cNvSpPr>
          <p:nvPr>
            <p:ph type="dt" sz="half" idx="7"/>
          </p:nvPr>
        </p:nvSpPr>
        <p:spPr/>
        <p:txBody>
          <a:bodyPr/>
          <a:lstStyle>
            <a:lvl1pPr>
              <a:defRPr/>
            </a:lvl1pPr>
          </a:lstStyle>
          <a:p>
            <a:pPr lvl="0"/>
            <a:fld id="{4A7D5CB1-5BB1-418F-841B-FE7B30AC9B4D}" type="datetime1">
              <a:rPr lang="en-US"/>
              <a:pPr lvl="0"/>
              <a:t>7/19/2023</a:t>
            </a:fld>
            <a:endParaRPr lang="en-US"/>
          </a:p>
        </p:txBody>
      </p:sp>
      <p:sp>
        <p:nvSpPr>
          <p:cNvPr id="39" name="Footer Placeholder 5">
            <a:extLst>
              <a:ext uri="{FF2B5EF4-FFF2-40B4-BE49-F238E27FC236}">
                <a16:creationId xmlns:a16="http://schemas.microsoft.com/office/drawing/2014/main" id="{6CB7CCF5-3C44-BEDD-6960-FC53C497FB76}"/>
              </a:ext>
            </a:extLst>
          </p:cNvPr>
          <p:cNvSpPr txBox="1">
            <a:spLocks noGrp="1"/>
          </p:cNvSpPr>
          <p:nvPr>
            <p:ph type="ftr" sz="quarter" idx="9"/>
          </p:nvPr>
        </p:nvSpPr>
        <p:spPr/>
        <p:txBody>
          <a:bodyPr/>
          <a:lstStyle>
            <a:lvl1pPr>
              <a:defRPr/>
            </a:lvl1pPr>
          </a:lstStyle>
          <a:p>
            <a:pPr lvl="0"/>
            <a:endParaRPr lang="en-US"/>
          </a:p>
        </p:txBody>
      </p:sp>
      <p:sp>
        <p:nvSpPr>
          <p:cNvPr id="40" name="Slide Number Placeholder 6">
            <a:extLst>
              <a:ext uri="{FF2B5EF4-FFF2-40B4-BE49-F238E27FC236}">
                <a16:creationId xmlns:a16="http://schemas.microsoft.com/office/drawing/2014/main" id="{3D41C5FD-5F83-DA4B-F5FD-F3690495715A}"/>
              </a:ext>
            </a:extLst>
          </p:cNvPr>
          <p:cNvSpPr txBox="1">
            <a:spLocks noGrp="1"/>
          </p:cNvSpPr>
          <p:nvPr>
            <p:ph type="sldNum" sz="quarter" idx="8"/>
          </p:nvPr>
        </p:nvSpPr>
        <p:spPr/>
        <p:txBody>
          <a:bodyPr/>
          <a:lstStyle>
            <a:lvl1pPr>
              <a:defRPr/>
            </a:lvl1pPr>
          </a:lstStyle>
          <a:p>
            <a:pPr lvl="0"/>
            <a:fld id="{D37418E8-825B-4D12-AEED-AFDB091AECF0}" type="slidenum">
              <a:t>‹#›</a:t>
            </a:fld>
            <a:endParaRPr lang="en-US"/>
          </a:p>
        </p:txBody>
      </p:sp>
    </p:spTree>
    <p:extLst>
      <p:ext uri="{BB962C8B-B14F-4D97-AF65-F5344CB8AC3E}">
        <p14:creationId xmlns:p14="http://schemas.microsoft.com/office/powerpoint/2010/main" val="338197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52AC-0429-3DBC-51B8-A44A1A21B9A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9354894-53A9-4506-FE97-5DB80BAC9A1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5F9FE9-1B79-ADAE-C0DF-97E0F94C37C3}"/>
              </a:ext>
            </a:extLst>
          </p:cNvPr>
          <p:cNvSpPr txBox="1">
            <a:spLocks noGrp="1"/>
          </p:cNvSpPr>
          <p:nvPr>
            <p:ph type="dt" sz="half" idx="7"/>
          </p:nvPr>
        </p:nvSpPr>
        <p:spPr/>
        <p:txBody>
          <a:bodyPr/>
          <a:lstStyle>
            <a:lvl1pPr>
              <a:defRPr/>
            </a:lvl1pPr>
          </a:lstStyle>
          <a:p>
            <a:pPr lvl="0"/>
            <a:fld id="{F1BE1AF0-690F-4D65-BD70-2F85D05893C7}" type="datetime1">
              <a:rPr lang="en-US"/>
              <a:pPr lvl="0"/>
              <a:t>7/19/2023</a:t>
            </a:fld>
            <a:endParaRPr lang="en-US"/>
          </a:p>
        </p:txBody>
      </p:sp>
      <p:sp>
        <p:nvSpPr>
          <p:cNvPr id="5" name="Footer Placeholder 4">
            <a:extLst>
              <a:ext uri="{FF2B5EF4-FFF2-40B4-BE49-F238E27FC236}">
                <a16:creationId xmlns:a16="http://schemas.microsoft.com/office/drawing/2014/main" id="{793686B0-1F49-71A2-E1F1-6954EFD4F18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36E2EFC-A9B5-FE42-67D0-A3B6352C076D}"/>
              </a:ext>
            </a:extLst>
          </p:cNvPr>
          <p:cNvSpPr txBox="1">
            <a:spLocks noGrp="1"/>
          </p:cNvSpPr>
          <p:nvPr>
            <p:ph type="sldNum" sz="quarter" idx="8"/>
          </p:nvPr>
        </p:nvSpPr>
        <p:spPr/>
        <p:txBody>
          <a:bodyPr/>
          <a:lstStyle>
            <a:lvl1pPr>
              <a:defRPr/>
            </a:lvl1pPr>
          </a:lstStyle>
          <a:p>
            <a:pPr lvl="0"/>
            <a:fld id="{ABF17DB5-B2C2-4C52-98EC-278CE05A9708}" type="slidenum">
              <a:t>‹#›</a:t>
            </a:fld>
            <a:endParaRPr lang="en-US"/>
          </a:p>
        </p:txBody>
      </p:sp>
    </p:spTree>
    <p:extLst>
      <p:ext uri="{BB962C8B-B14F-4D97-AF65-F5344CB8AC3E}">
        <p14:creationId xmlns:p14="http://schemas.microsoft.com/office/powerpoint/2010/main" val="2065865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6612CEED-07DC-F4A6-F66E-7FEABE208A5F}"/>
              </a:ext>
            </a:extLst>
          </p:cNvPr>
          <p:cNvGrpSpPr/>
          <p:nvPr/>
        </p:nvGrpSpPr>
        <p:grpSpPr>
          <a:xfrm>
            <a:off x="-6217" y="0"/>
            <a:ext cx="12214828" cy="6858000"/>
            <a:chOff x="-6217" y="0"/>
            <a:chExt cx="12214828" cy="6858000"/>
          </a:xfrm>
        </p:grpSpPr>
        <p:cxnSp>
          <p:nvCxnSpPr>
            <p:cNvPr id="3" name="Straight Connector 7">
              <a:extLst>
                <a:ext uri="{FF2B5EF4-FFF2-40B4-BE49-F238E27FC236}">
                  <a16:creationId xmlns:a16="http://schemas.microsoft.com/office/drawing/2014/main" id="{DD6E235C-75EF-8359-CD3C-F16F030B2565}"/>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8">
              <a:extLst>
                <a:ext uri="{FF2B5EF4-FFF2-40B4-BE49-F238E27FC236}">
                  <a16:creationId xmlns:a16="http://schemas.microsoft.com/office/drawing/2014/main" id="{D88E8303-595C-DD45-67BF-B52FDBEB37AC}"/>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9">
              <a:extLst>
                <a:ext uri="{FF2B5EF4-FFF2-40B4-BE49-F238E27FC236}">
                  <a16:creationId xmlns:a16="http://schemas.microsoft.com/office/drawing/2014/main" id="{F2E297AB-4346-FC30-7A95-A6545B26536E}"/>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0">
              <a:extLst>
                <a:ext uri="{FF2B5EF4-FFF2-40B4-BE49-F238E27FC236}">
                  <a16:creationId xmlns:a16="http://schemas.microsoft.com/office/drawing/2014/main" id="{981D592D-0EA7-AEE8-55DC-9BD1BC9E9D6F}"/>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1">
              <a:extLst>
                <a:ext uri="{FF2B5EF4-FFF2-40B4-BE49-F238E27FC236}">
                  <a16:creationId xmlns:a16="http://schemas.microsoft.com/office/drawing/2014/main" id="{8F99E214-69AA-9292-147F-9F84D704100C}"/>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2">
              <a:extLst>
                <a:ext uri="{FF2B5EF4-FFF2-40B4-BE49-F238E27FC236}">
                  <a16:creationId xmlns:a16="http://schemas.microsoft.com/office/drawing/2014/main" id="{6798C389-3AEF-7DA9-6027-3B646A52E1D7}"/>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3">
              <a:extLst>
                <a:ext uri="{FF2B5EF4-FFF2-40B4-BE49-F238E27FC236}">
                  <a16:creationId xmlns:a16="http://schemas.microsoft.com/office/drawing/2014/main" id="{1288B6A3-EBCA-0C1E-5B41-D8A8E9B6D582}"/>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4">
              <a:extLst>
                <a:ext uri="{FF2B5EF4-FFF2-40B4-BE49-F238E27FC236}">
                  <a16:creationId xmlns:a16="http://schemas.microsoft.com/office/drawing/2014/main" id="{AAD11F5D-70FC-6C50-531E-DAAD674596FA}"/>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5">
              <a:extLst>
                <a:ext uri="{FF2B5EF4-FFF2-40B4-BE49-F238E27FC236}">
                  <a16:creationId xmlns:a16="http://schemas.microsoft.com/office/drawing/2014/main" id="{22370DE8-2EF5-8D91-D0F5-E1553BBA0198}"/>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6">
              <a:extLst>
                <a:ext uri="{FF2B5EF4-FFF2-40B4-BE49-F238E27FC236}">
                  <a16:creationId xmlns:a16="http://schemas.microsoft.com/office/drawing/2014/main" id="{4D6772AB-0B90-7091-7D9C-C9FE91D33591}"/>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7">
              <a:extLst>
                <a:ext uri="{FF2B5EF4-FFF2-40B4-BE49-F238E27FC236}">
                  <a16:creationId xmlns:a16="http://schemas.microsoft.com/office/drawing/2014/main" id="{33F42988-8F5C-BE7D-7687-E62C7E2F56DF}"/>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8">
              <a:extLst>
                <a:ext uri="{FF2B5EF4-FFF2-40B4-BE49-F238E27FC236}">
                  <a16:creationId xmlns:a16="http://schemas.microsoft.com/office/drawing/2014/main" id="{D9FC5FC3-6F34-4CF9-6243-CF927CB3002A}"/>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19">
              <a:extLst>
                <a:ext uri="{FF2B5EF4-FFF2-40B4-BE49-F238E27FC236}">
                  <a16:creationId xmlns:a16="http://schemas.microsoft.com/office/drawing/2014/main" id="{C45CDB0E-E6EA-711C-B45A-23C54DFD81FC}"/>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0">
              <a:extLst>
                <a:ext uri="{FF2B5EF4-FFF2-40B4-BE49-F238E27FC236}">
                  <a16:creationId xmlns:a16="http://schemas.microsoft.com/office/drawing/2014/main" id="{8B29FE25-2068-814C-2D22-60683E852DE8}"/>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1">
              <a:extLst>
                <a:ext uri="{FF2B5EF4-FFF2-40B4-BE49-F238E27FC236}">
                  <a16:creationId xmlns:a16="http://schemas.microsoft.com/office/drawing/2014/main" id="{27C14212-E02A-09A3-B6BD-87D5BE159C91}"/>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2">
              <a:extLst>
                <a:ext uri="{FF2B5EF4-FFF2-40B4-BE49-F238E27FC236}">
                  <a16:creationId xmlns:a16="http://schemas.microsoft.com/office/drawing/2014/main" id="{48B1BCFD-9235-9B22-EDF1-C02391FEB7D7}"/>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3">
              <a:extLst>
                <a:ext uri="{FF2B5EF4-FFF2-40B4-BE49-F238E27FC236}">
                  <a16:creationId xmlns:a16="http://schemas.microsoft.com/office/drawing/2014/main" id="{BF1995BE-A6D4-73BF-21CB-8EC806BEA68F}"/>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4">
              <a:extLst>
                <a:ext uri="{FF2B5EF4-FFF2-40B4-BE49-F238E27FC236}">
                  <a16:creationId xmlns:a16="http://schemas.microsoft.com/office/drawing/2014/main" id="{106E1CA4-6233-E85C-9DDC-AA5293072B47}"/>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5">
              <a:extLst>
                <a:ext uri="{FF2B5EF4-FFF2-40B4-BE49-F238E27FC236}">
                  <a16:creationId xmlns:a16="http://schemas.microsoft.com/office/drawing/2014/main" id="{C1C8E4B6-9C34-8943-C40C-0265E2A6FE9C}"/>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6">
              <a:extLst>
                <a:ext uri="{FF2B5EF4-FFF2-40B4-BE49-F238E27FC236}">
                  <a16:creationId xmlns:a16="http://schemas.microsoft.com/office/drawing/2014/main" id="{633A09C3-1D44-CD16-ACB9-3DAA695617CA}"/>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7">
              <a:extLst>
                <a:ext uri="{FF2B5EF4-FFF2-40B4-BE49-F238E27FC236}">
                  <a16:creationId xmlns:a16="http://schemas.microsoft.com/office/drawing/2014/main" id="{BFFDF983-DA63-7176-DE41-F3029090839D}"/>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28">
              <a:extLst>
                <a:ext uri="{FF2B5EF4-FFF2-40B4-BE49-F238E27FC236}">
                  <a16:creationId xmlns:a16="http://schemas.microsoft.com/office/drawing/2014/main" id="{AF35FAE2-DA01-96D7-00BE-FB8FF6750AD6}"/>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29">
              <a:extLst>
                <a:ext uri="{FF2B5EF4-FFF2-40B4-BE49-F238E27FC236}">
                  <a16:creationId xmlns:a16="http://schemas.microsoft.com/office/drawing/2014/main" id="{42445A25-C2E5-2D8C-4999-9B22EB4920E0}"/>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0">
              <a:extLst>
                <a:ext uri="{FF2B5EF4-FFF2-40B4-BE49-F238E27FC236}">
                  <a16:creationId xmlns:a16="http://schemas.microsoft.com/office/drawing/2014/main" id="{6E6185D7-3633-CB71-B90E-210137A7526E}"/>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1">
              <a:extLst>
                <a:ext uri="{FF2B5EF4-FFF2-40B4-BE49-F238E27FC236}">
                  <a16:creationId xmlns:a16="http://schemas.microsoft.com/office/drawing/2014/main" id="{3B930D5F-68D8-B25D-D724-92C48B4F1219}"/>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2">
              <a:extLst>
                <a:ext uri="{FF2B5EF4-FFF2-40B4-BE49-F238E27FC236}">
                  <a16:creationId xmlns:a16="http://schemas.microsoft.com/office/drawing/2014/main" id="{C76E216B-98ED-0CF5-C6DE-C0506825D9D5}"/>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3">
              <a:extLst>
                <a:ext uri="{FF2B5EF4-FFF2-40B4-BE49-F238E27FC236}">
                  <a16:creationId xmlns:a16="http://schemas.microsoft.com/office/drawing/2014/main" id="{0BD85102-EC37-3729-783F-254D3B27772F}"/>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4">
              <a:extLst>
                <a:ext uri="{FF2B5EF4-FFF2-40B4-BE49-F238E27FC236}">
                  <a16:creationId xmlns:a16="http://schemas.microsoft.com/office/drawing/2014/main" id="{DDB3F9EB-A29F-17A2-1A87-F5FE501B4EC9}"/>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5">
              <a:extLst>
                <a:ext uri="{FF2B5EF4-FFF2-40B4-BE49-F238E27FC236}">
                  <a16:creationId xmlns:a16="http://schemas.microsoft.com/office/drawing/2014/main" id="{8F773458-2FF2-8D62-1400-4D832764CFC2}"/>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6">
              <a:extLst>
                <a:ext uri="{FF2B5EF4-FFF2-40B4-BE49-F238E27FC236}">
                  <a16:creationId xmlns:a16="http://schemas.microsoft.com/office/drawing/2014/main" id="{E9C047AD-91E0-CA26-805D-907757C5DC33}"/>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37">
              <a:extLst>
                <a:ext uri="{FF2B5EF4-FFF2-40B4-BE49-F238E27FC236}">
                  <a16:creationId xmlns:a16="http://schemas.microsoft.com/office/drawing/2014/main" id="{697F1CE5-0056-47FC-AEF2-94FA058B20BE}"/>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Right Triangle 38">
            <a:extLst>
              <a:ext uri="{FF2B5EF4-FFF2-40B4-BE49-F238E27FC236}">
                <a16:creationId xmlns:a16="http://schemas.microsoft.com/office/drawing/2014/main" id="{E628401B-08DD-1677-C78B-0B431455455F}"/>
              </a:ext>
            </a:extLst>
          </p:cNvPr>
          <p:cNvSpPr/>
          <p:nvPr/>
        </p:nvSpPr>
        <p:spPr>
          <a:xfrm rot="18900010">
            <a:off x="7770400" y="-287372"/>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5" name="Vertical Title 1">
            <a:extLst>
              <a:ext uri="{FF2B5EF4-FFF2-40B4-BE49-F238E27FC236}">
                <a16:creationId xmlns:a16="http://schemas.microsoft.com/office/drawing/2014/main" id="{58C9ECA1-56E2-371D-6AFD-A2D8E29E59EF}"/>
              </a:ext>
            </a:extLst>
          </p:cNvPr>
          <p:cNvSpPr txBox="1">
            <a:spLocks noGrp="1"/>
          </p:cNvSpPr>
          <p:nvPr>
            <p:ph type="title" orient="vert"/>
          </p:nvPr>
        </p:nvSpPr>
        <p:spPr>
          <a:xfrm>
            <a:off x="7707770" y="715618"/>
            <a:ext cx="3295872" cy="5026593"/>
          </a:xfrm>
        </p:spPr>
        <p:txBody>
          <a:bodyPr vert="eaVert"/>
          <a:lstStyle>
            <a:lvl1pPr>
              <a:defRPr/>
            </a:lvl1pPr>
          </a:lstStyle>
          <a:p>
            <a:pPr lvl="0"/>
            <a:r>
              <a:rPr lang="en-US"/>
              <a:t>Click to edit Master title style</a:t>
            </a:r>
          </a:p>
        </p:txBody>
      </p:sp>
      <p:sp>
        <p:nvSpPr>
          <p:cNvPr id="36" name="Vertical Text Placeholder 2">
            <a:extLst>
              <a:ext uri="{FF2B5EF4-FFF2-40B4-BE49-F238E27FC236}">
                <a16:creationId xmlns:a16="http://schemas.microsoft.com/office/drawing/2014/main" id="{E994E7D0-E7DD-8C88-A4E8-46ACDAA66233}"/>
              </a:ext>
            </a:extLst>
          </p:cNvPr>
          <p:cNvSpPr txBox="1">
            <a:spLocks noGrp="1"/>
          </p:cNvSpPr>
          <p:nvPr>
            <p:ph type="body" orient="vert" idx="1"/>
          </p:nvPr>
        </p:nvSpPr>
        <p:spPr>
          <a:xfrm>
            <a:off x="683587" y="715618"/>
            <a:ext cx="6770446" cy="502659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7" name="Date Placeholder 3">
            <a:extLst>
              <a:ext uri="{FF2B5EF4-FFF2-40B4-BE49-F238E27FC236}">
                <a16:creationId xmlns:a16="http://schemas.microsoft.com/office/drawing/2014/main" id="{1A24E972-2F01-E5B7-5220-5D8C0B972CE5}"/>
              </a:ext>
            </a:extLst>
          </p:cNvPr>
          <p:cNvSpPr txBox="1">
            <a:spLocks noGrp="1"/>
          </p:cNvSpPr>
          <p:nvPr>
            <p:ph type="dt" sz="half" idx="7"/>
          </p:nvPr>
        </p:nvSpPr>
        <p:spPr/>
        <p:txBody>
          <a:bodyPr/>
          <a:lstStyle>
            <a:lvl1pPr>
              <a:defRPr/>
            </a:lvl1pPr>
          </a:lstStyle>
          <a:p>
            <a:pPr lvl="0"/>
            <a:fld id="{45ACBF95-2FB0-45A8-9AA4-39768B6B0820}" type="datetime1">
              <a:rPr lang="en-US"/>
              <a:pPr lvl="0"/>
              <a:t>7/19/2023</a:t>
            </a:fld>
            <a:endParaRPr lang="en-US"/>
          </a:p>
        </p:txBody>
      </p:sp>
      <p:sp>
        <p:nvSpPr>
          <p:cNvPr id="38" name="Footer Placeholder 4">
            <a:extLst>
              <a:ext uri="{FF2B5EF4-FFF2-40B4-BE49-F238E27FC236}">
                <a16:creationId xmlns:a16="http://schemas.microsoft.com/office/drawing/2014/main" id="{1DEE6A46-AC3C-F3F3-FDE1-C1446ADDFDF8}"/>
              </a:ext>
            </a:extLst>
          </p:cNvPr>
          <p:cNvSpPr txBox="1">
            <a:spLocks noGrp="1"/>
          </p:cNvSpPr>
          <p:nvPr>
            <p:ph type="ftr" sz="quarter" idx="9"/>
          </p:nvPr>
        </p:nvSpPr>
        <p:spPr/>
        <p:txBody>
          <a:bodyPr/>
          <a:lstStyle>
            <a:lvl1pPr>
              <a:defRPr/>
            </a:lvl1pPr>
          </a:lstStyle>
          <a:p>
            <a:pPr lvl="0"/>
            <a:endParaRPr lang="en-US"/>
          </a:p>
        </p:txBody>
      </p:sp>
      <p:sp>
        <p:nvSpPr>
          <p:cNvPr id="39" name="Slide Number Placeholder 5">
            <a:extLst>
              <a:ext uri="{FF2B5EF4-FFF2-40B4-BE49-F238E27FC236}">
                <a16:creationId xmlns:a16="http://schemas.microsoft.com/office/drawing/2014/main" id="{21005653-55E6-F4C1-BE5F-9C0708512E2F}"/>
              </a:ext>
            </a:extLst>
          </p:cNvPr>
          <p:cNvSpPr txBox="1">
            <a:spLocks noGrp="1"/>
          </p:cNvSpPr>
          <p:nvPr>
            <p:ph type="sldNum" sz="quarter" idx="8"/>
          </p:nvPr>
        </p:nvSpPr>
        <p:spPr/>
        <p:txBody>
          <a:bodyPr/>
          <a:lstStyle>
            <a:lvl1pPr>
              <a:defRPr/>
            </a:lvl1pPr>
          </a:lstStyle>
          <a:p>
            <a:pPr lvl="0"/>
            <a:fld id="{CFA123D7-0742-402E-AD27-533355D8C5A7}" type="slidenum">
              <a:t>‹#›</a:t>
            </a:fld>
            <a:endParaRPr lang="en-US"/>
          </a:p>
        </p:txBody>
      </p:sp>
    </p:spTree>
    <p:extLst>
      <p:ext uri="{BB962C8B-B14F-4D97-AF65-F5344CB8AC3E}">
        <p14:creationId xmlns:p14="http://schemas.microsoft.com/office/powerpoint/2010/main" val="2127869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38">
            <a:extLst>
              <a:ext uri="{FF2B5EF4-FFF2-40B4-BE49-F238E27FC236}">
                <a16:creationId xmlns:a16="http://schemas.microsoft.com/office/drawing/2014/main" id="{C714AE78-C2EB-4928-C412-8630C5AEFECD}"/>
              </a:ext>
            </a:extLst>
          </p:cNvPr>
          <p:cNvGrpSpPr/>
          <p:nvPr/>
        </p:nvGrpSpPr>
        <p:grpSpPr>
          <a:xfrm>
            <a:off x="-6217" y="0"/>
            <a:ext cx="12214828" cy="6858000"/>
            <a:chOff x="-6217" y="0"/>
            <a:chExt cx="12214828" cy="6858000"/>
          </a:xfrm>
        </p:grpSpPr>
        <p:cxnSp>
          <p:nvCxnSpPr>
            <p:cNvPr id="3" name="Straight Connector 39">
              <a:extLst>
                <a:ext uri="{FF2B5EF4-FFF2-40B4-BE49-F238E27FC236}">
                  <a16:creationId xmlns:a16="http://schemas.microsoft.com/office/drawing/2014/main" id="{1A0B0DB6-E08A-445C-D07C-C0364AE34483}"/>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40">
              <a:extLst>
                <a:ext uri="{FF2B5EF4-FFF2-40B4-BE49-F238E27FC236}">
                  <a16:creationId xmlns:a16="http://schemas.microsoft.com/office/drawing/2014/main" id="{675B166D-0981-A3B2-7C7C-74B04A72074C}"/>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41">
              <a:extLst>
                <a:ext uri="{FF2B5EF4-FFF2-40B4-BE49-F238E27FC236}">
                  <a16:creationId xmlns:a16="http://schemas.microsoft.com/office/drawing/2014/main" id="{E99DBA8C-E9B5-A50F-11AB-2FDED56141AB}"/>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42">
              <a:extLst>
                <a:ext uri="{FF2B5EF4-FFF2-40B4-BE49-F238E27FC236}">
                  <a16:creationId xmlns:a16="http://schemas.microsoft.com/office/drawing/2014/main" id="{02E2093D-B6E7-0B11-47EA-E1DEEC89EC79}"/>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43">
              <a:extLst>
                <a:ext uri="{FF2B5EF4-FFF2-40B4-BE49-F238E27FC236}">
                  <a16:creationId xmlns:a16="http://schemas.microsoft.com/office/drawing/2014/main" id="{9A3ADC60-0883-2879-8595-DCE30CC4E9E0}"/>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44">
              <a:extLst>
                <a:ext uri="{FF2B5EF4-FFF2-40B4-BE49-F238E27FC236}">
                  <a16:creationId xmlns:a16="http://schemas.microsoft.com/office/drawing/2014/main" id="{4FE86348-7694-1B47-3F55-75EED0211419}"/>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47">
              <a:extLst>
                <a:ext uri="{FF2B5EF4-FFF2-40B4-BE49-F238E27FC236}">
                  <a16:creationId xmlns:a16="http://schemas.microsoft.com/office/drawing/2014/main" id="{7F8E176D-B166-9864-4C89-FFF63E11373D}"/>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48">
              <a:extLst>
                <a:ext uri="{FF2B5EF4-FFF2-40B4-BE49-F238E27FC236}">
                  <a16:creationId xmlns:a16="http://schemas.microsoft.com/office/drawing/2014/main" id="{903ECC63-87A9-2020-6704-5274D8DF78B8}"/>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49">
              <a:extLst>
                <a:ext uri="{FF2B5EF4-FFF2-40B4-BE49-F238E27FC236}">
                  <a16:creationId xmlns:a16="http://schemas.microsoft.com/office/drawing/2014/main" id="{EDEB680A-5EC5-EE9B-51B7-C14D58BE73F8}"/>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50">
              <a:extLst>
                <a:ext uri="{FF2B5EF4-FFF2-40B4-BE49-F238E27FC236}">
                  <a16:creationId xmlns:a16="http://schemas.microsoft.com/office/drawing/2014/main" id="{07A6AA16-FD00-0A3F-360D-2779BA4398BE}"/>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51">
              <a:extLst>
                <a:ext uri="{FF2B5EF4-FFF2-40B4-BE49-F238E27FC236}">
                  <a16:creationId xmlns:a16="http://schemas.microsoft.com/office/drawing/2014/main" id="{721BD934-97B2-34F6-55BA-B04CCE9D6B32}"/>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52">
              <a:extLst>
                <a:ext uri="{FF2B5EF4-FFF2-40B4-BE49-F238E27FC236}">
                  <a16:creationId xmlns:a16="http://schemas.microsoft.com/office/drawing/2014/main" id="{656B9727-9459-1269-8E17-FC14B7F586C4}"/>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53">
              <a:extLst>
                <a:ext uri="{FF2B5EF4-FFF2-40B4-BE49-F238E27FC236}">
                  <a16:creationId xmlns:a16="http://schemas.microsoft.com/office/drawing/2014/main" id="{8A660DF7-1185-9E73-E581-30E0F2C16520}"/>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54">
              <a:extLst>
                <a:ext uri="{FF2B5EF4-FFF2-40B4-BE49-F238E27FC236}">
                  <a16:creationId xmlns:a16="http://schemas.microsoft.com/office/drawing/2014/main" id="{C534B238-EFA9-449C-9440-515FE57B322F}"/>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55">
              <a:extLst>
                <a:ext uri="{FF2B5EF4-FFF2-40B4-BE49-F238E27FC236}">
                  <a16:creationId xmlns:a16="http://schemas.microsoft.com/office/drawing/2014/main" id="{3A543577-ADE6-4C97-3A83-4D7C5DEAE770}"/>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56">
              <a:extLst>
                <a:ext uri="{FF2B5EF4-FFF2-40B4-BE49-F238E27FC236}">
                  <a16:creationId xmlns:a16="http://schemas.microsoft.com/office/drawing/2014/main" id="{D876E368-B31A-6241-8E53-BC27E9CF3CD8}"/>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57">
              <a:extLst>
                <a:ext uri="{FF2B5EF4-FFF2-40B4-BE49-F238E27FC236}">
                  <a16:creationId xmlns:a16="http://schemas.microsoft.com/office/drawing/2014/main" id="{B171929C-2880-AE5C-DB13-694D04C3849D}"/>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58">
              <a:extLst>
                <a:ext uri="{FF2B5EF4-FFF2-40B4-BE49-F238E27FC236}">
                  <a16:creationId xmlns:a16="http://schemas.microsoft.com/office/drawing/2014/main" id="{CDF0A30A-047A-263E-740F-385C11DA7142}"/>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59">
              <a:extLst>
                <a:ext uri="{FF2B5EF4-FFF2-40B4-BE49-F238E27FC236}">
                  <a16:creationId xmlns:a16="http://schemas.microsoft.com/office/drawing/2014/main" id="{CD32E4E6-9050-CC9B-D8D1-409AB80DF45C}"/>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60">
              <a:extLst>
                <a:ext uri="{FF2B5EF4-FFF2-40B4-BE49-F238E27FC236}">
                  <a16:creationId xmlns:a16="http://schemas.microsoft.com/office/drawing/2014/main" id="{B84EB635-0172-4B0C-0536-8E77BA4366E3}"/>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61">
              <a:extLst>
                <a:ext uri="{FF2B5EF4-FFF2-40B4-BE49-F238E27FC236}">
                  <a16:creationId xmlns:a16="http://schemas.microsoft.com/office/drawing/2014/main" id="{633D650F-63AB-F8F3-809F-F837FD0F5AFF}"/>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62">
              <a:extLst>
                <a:ext uri="{FF2B5EF4-FFF2-40B4-BE49-F238E27FC236}">
                  <a16:creationId xmlns:a16="http://schemas.microsoft.com/office/drawing/2014/main" id="{168D9C0A-EE8E-EA8E-E427-C69035070205}"/>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63">
              <a:extLst>
                <a:ext uri="{FF2B5EF4-FFF2-40B4-BE49-F238E27FC236}">
                  <a16:creationId xmlns:a16="http://schemas.microsoft.com/office/drawing/2014/main" id="{399D9F64-396E-14C1-A7AF-27A7F9F2776F}"/>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64">
              <a:extLst>
                <a:ext uri="{FF2B5EF4-FFF2-40B4-BE49-F238E27FC236}">
                  <a16:creationId xmlns:a16="http://schemas.microsoft.com/office/drawing/2014/main" id="{039EC0F9-C74C-A452-EB24-CA80725F3C5F}"/>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65">
              <a:extLst>
                <a:ext uri="{FF2B5EF4-FFF2-40B4-BE49-F238E27FC236}">
                  <a16:creationId xmlns:a16="http://schemas.microsoft.com/office/drawing/2014/main" id="{5D91D5D1-E563-FA3E-544F-2F20B2B35AD0}"/>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66">
              <a:extLst>
                <a:ext uri="{FF2B5EF4-FFF2-40B4-BE49-F238E27FC236}">
                  <a16:creationId xmlns:a16="http://schemas.microsoft.com/office/drawing/2014/main" id="{E1563ACF-3ED8-EAD2-0CB3-107F218C9742}"/>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67">
              <a:extLst>
                <a:ext uri="{FF2B5EF4-FFF2-40B4-BE49-F238E27FC236}">
                  <a16:creationId xmlns:a16="http://schemas.microsoft.com/office/drawing/2014/main" id="{54BB040B-089B-7E62-A1F2-C2D34CA44DF6}"/>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68">
              <a:extLst>
                <a:ext uri="{FF2B5EF4-FFF2-40B4-BE49-F238E27FC236}">
                  <a16:creationId xmlns:a16="http://schemas.microsoft.com/office/drawing/2014/main" id="{5787B1B9-9C7C-4F3D-35AB-84438E0141CD}"/>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69">
              <a:extLst>
                <a:ext uri="{FF2B5EF4-FFF2-40B4-BE49-F238E27FC236}">
                  <a16:creationId xmlns:a16="http://schemas.microsoft.com/office/drawing/2014/main" id="{3487EEF9-BECB-CB97-0459-0B9445093AB6}"/>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70">
              <a:extLst>
                <a:ext uri="{FF2B5EF4-FFF2-40B4-BE49-F238E27FC236}">
                  <a16:creationId xmlns:a16="http://schemas.microsoft.com/office/drawing/2014/main" id="{964A5467-A21F-1CF8-0E70-2024200E76BA}"/>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71">
              <a:extLst>
                <a:ext uri="{FF2B5EF4-FFF2-40B4-BE49-F238E27FC236}">
                  <a16:creationId xmlns:a16="http://schemas.microsoft.com/office/drawing/2014/main" id="{74B85621-798A-7DCE-1044-1A992B14F98B}"/>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Title Placeholder 1">
            <a:extLst>
              <a:ext uri="{FF2B5EF4-FFF2-40B4-BE49-F238E27FC236}">
                <a16:creationId xmlns:a16="http://schemas.microsoft.com/office/drawing/2014/main" id="{FB74D0E0-0F43-3AFC-31F1-E875F6183BE9}"/>
              </a:ext>
            </a:extLst>
          </p:cNvPr>
          <p:cNvSpPr txBox="1">
            <a:spLocks noGrp="1"/>
          </p:cNvSpPr>
          <p:nvPr>
            <p:ph type="title"/>
          </p:nvPr>
        </p:nvSpPr>
        <p:spPr>
          <a:xfrm>
            <a:off x="691076" y="725951"/>
            <a:ext cx="10325002" cy="1442466"/>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5" name="Text Placeholder 2">
            <a:extLst>
              <a:ext uri="{FF2B5EF4-FFF2-40B4-BE49-F238E27FC236}">
                <a16:creationId xmlns:a16="http://schemas.microsoft.com/office/drawing/2014/main" id="{7877AE39-4020-2F4F-6C93-BCC36CB4EDE8}"/>
              </a:ext>
            </a:extLst>
          </p:cNvPr>
          <p:cNvSpPr txBox="1">
            <a:spLocks noGrp="1"/>
          </p:cNvSpPr>
          <p:nvPr>
            <p:ph type="body" idx="1"/>
          </p:nvPr>
        </p:nvSpPr>
        <p:spPr>
          <a:xfrm>
            <a:off x="691076" y="2340132"/>
            <a:ext cx="10325002" cy="3564431"/>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Date Placeholder 3">
            <a:extLst>
              <a:ext uri="{FF2B5EF4-FFF2-40B4-BE49-F238E27FC236}">
                <a16:creationId xmlns:a16="http://schemas.microsoft.com/office/drawing/2014/main" id="{0CE2324E-5C30-C3AE-67CD-0BC132745711}"/>
              </a:ext>
            </a:extLst>
          </p:cNvPr>
          <p:cNvSpPr txBox="1">
            <a:spLocks noGrp="1"/>
          </p:cNvSpPr>
          <p:nvPr>
            <p:ph type="dt" sz="half" idx="2"/>
          </p:nvPr>
        </p:nvSpPr>
        <p:spPr>
          <a:xfrm>
            <a:off x="683587" y="6215871"/>
            <a:ext cx="3843780" cy="417121"/>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Grandview"/>
              </a:defRPr>
            </a:lvl1pPr>
          </a:lstStyle>
          <a:p>
            <a:pPr lvl="0"/>
            <a:fld id="{8E207E77-EEE2-44B1-857A-F1038E658178}" type="datetime1">
              <a:rPr lang="en-US"/>
              <a:pPr lvl="0"/>
              <a:t>7/19/2023</a:t>
            </a:fld>
            <a:endParaRPr lang="en-US"/>
          </a:p>
        </p:txBody>
      </p:sp>
      <p:sp>
        <p:nvSpPr>
          <p:cNvPr id="37" name="Footer Placeholder 4">
            <a:extLst>
              <a:ext uri="{FF2B5EF4-FFF2-40B4-BE49-F238E27FC236}">
                <a16:creationId xmlns:a16="http://schemas.microsoft.com/office/drawing/2014/main" id="{B3943BC2-7825-334C-BE4E-6B0ADA90F26E}"/>
              </a:ext>
            </a:extLst>
          </p:cNvPr>
          <p:cNvSpPr txBox="1">
            <a:spLocks noGrp="1"/>
          </p:cNvSpPr>
          <p:nvPr>
            <p:ph type="ftr" sz="quarter" idx="3"/>
          </p:nvPr>
        </p:nvSpPr>
        <p:spPr>
          <a:xfrm>
            <a:off x="691076" y="236363"/>
            <a:ext cx="4114800" cy="417121"/>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Grandview"/>
              </a:defRPr>
            </a:lvl1pPr>
          </a:lstStyle>
          <a:p>
            <a:pPr lvl="0"/>
            <a:endParaRPr lang="en-US"/>
          </a:p>
        </p:txBody>
      </p:sp>
      <p:sp>
        <p:nvSpPr>
          <p:cNvPr id="38" name="Slide Number Placeholder 5">
            <a:extLst>
              <a:ext uri="{FF2B5EF4-FFF2-40B4-BE49-F238E27FC236}">
                <a16:creationId xmlns:a16="http://schemas.microsoft.com/office/drawing/2014/main" id="{D8DAD968-A63A-49B7-0416-73B642A3672E}"/>
              </a:ext>
            </a:extLst>
          </p:cNvPr>
          <p:cNvSpPr txBox="1">
            <a:spLocks noGrp="1"/>
          </p:cNvSpPr>
          <p:nvPr>
            <p:ph type="sldNum" sz="quarter" idx="4"/>
          </p:nvPr>
        </p:nvSpPr>
        <p:spPr>
          <a:xfrm>
            <a:off x="11003651" y="6215871"/>
            <a:ext cx="979148" cy="41712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Grandview"/>
              </a:defRPr>
            </a:lvl1pPr>
          </a:lstStyle>
          <a:p>
            <a:pPr lvl="0"/>
            <a:fld id="{E58430A2-38F2-49EE-96F6-B61297A0D3C5}" type="slidenum">
              <a:t>‹#›</a:t>
            </a:fld>
            <a:endParaRPr lang="en-US"/>
          </a:p>
        </p:txBody>
      </p:sp>
      <p:sp>
        <p:nvSpPr>
          <p:cNvPr id="39" name="Right Triangle 6">
            <a:extLst>
              <a:ext uri="{FF2B5EF4-FFF2-40B4-BE49-F238E27FC236}">
                <a16:creationId xmlns:a16="http://schemas.microsoft.com/office/drawing/2014/main" id="{0EA28CBA-2E61-1C43-7607-B944022C85A4}"/>
              </a:ext>
            </a:extLst>
          </p:cNvPr>
          <p:cNvSpPr/>
          <p:nvPr/>
        </p:nvSpPr>
        <p:spPr>
          <a:xfrm rot="13499997">
            <a:off x="-281091" y="1516210"/>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400" b="0" i="0" u="none" strike="noStrike" kern="1200" cap="none" spc="0" baseline="0">
          <a:solidFill>
            <a:srgbClr val="1B2F2C"/>
          </a:solidFill>
          <a:uFillTx/>
          <a:latin typeface="Grandview"/>
        </a:defRPr>
      </a:lvl1pPr>
    </p:titleStyle>
    <p:bodyStyle>
      <a:lvl1pPr marL="228600" marR="0" lvl="0" indent="-228600" algn="l" defTabSz="914400" rtl="0" fontAlgn="auto" hangingPunct="1">
        <a:lnSpc>
          <a:spcPct val="110000"/>
        </a:lnSpc>
        <a:spcBef>
          <a:spcPts val="1000"/>
        </a:spcBef>
        <a:spcAft>
          <a:spcPts val="0"/>
        </a:spcAft>
        <a:buClr>
          <a:srgbClr val="75AFA7"/>
        </a:buClr>
        <a:buSzPct val="75000"/>
        <a:buFont typeface="Wingdings" pitchFamily="2"/>
        <a:buChar char="§"/>
        <a:tabLst/>
        <a:defRPr lang="en-US" sz="2000" b="0" i="0" u="none" strike="noStrike" kern="1200" cap="none" spc="0" baseline="0">
          <a:solidFill>
            <a:srgbClr val="1B2F2C"/>
          </a:solidFill>
          <a:uFillTx/>
          <a:latin typeface="Grandview"/>
        </a:defRPr>
      </a:lvl1pPr>
      <a:lvl2pPr marL="457200" marR="0" lvl="1" indent="-228600" algn="l" defTabSz="914400" rtl="0" fontAlgn="auto" hangingPunct="1">
        <a:lnSpc>
          <a:spcPct val="110000"/>
        </a:lnSpc>
        <a:spcBef>
          <a:spcPts val="500"/>
        </a:spcBef>
        <a:spcAft>
          <a:spcPts val="0"/>
        </a:spcAft>
        <a:buClr>
          <a:srgbClr val="75AFA7"/>
        </a:buClr>
        <a:buSzPct val="75000"/>
        <a:buFont typeface="Wingdings" pitchFamily="2"/>
        <a:buChar char="§"/>
        <a:tabLst/>
        <a:defRPr lang="en-US" sz="1800" b="0" i="0" u="none" strike="noStrike" kern="1200" cap="none" spc="0" baseline="0">
          <a:solidFill>
            <a:srgbClr val="1B2F2C"/>
          </a:solidFill>
          <a:uFillTx/>
          <a:latin typeface="Grandview"/>
        </a:defRPr>
      </a:lvl2pPr>
      <a:lvl3pPr marL="685800" marR="0" lvl="2" indent="-228600" algn="l" defTabSz="914400" rtl="0" fontAlgn="auto" hangingPunct="1">
        <a:lnSpc>
          <a:spcPct val="110000"/>
        </a:lnSpc>
        <a:spcBef>
          <a:spcPts val="500"/>
        </a:spcBef>
        <a:spcAft>
          <a:spcPts val="0"/>
        </a:spcAft>
        <a:buClr>
          <a:srgbClr val="75AFA7"/>
        </a:buClr>
        <a:buSzPct val="75000"/>
        <a:buFont typeface="Wingdings" pitchFamily="2"/>
        <a:buChar char="§"/>
        <a:tabLst/>
        <a:defRPr lang="en-US" sz="1600" b="0" i="0" u="none" strike="noStrike" kern="1200" cap="none" spc="0" baseline="0">
          <a:solidFill>
            <a:srgbClr val="1B2F2C"/>
          </a:solidFill>
          <a:uFillTx/>
          <a:latin typeface="Grandview"/>
        </a:defRPr>
      </a:lvl3pPr>
      <a:lvl4pPr marL="914400" marR="0" lvl="3" indent="-228600" algn="l" defTabSz="914400" rtl="0" fontAlgn="auto" hangingPunct="1">
        <a:lnSpc>
          <a:spcPct val="110000"/>
        </a:lnSpc>
        <a:spcBef>
          <a:spcPts val="500"/>
        </a:spcBef>
        <a:spcAft>
          <a:spcPts val="0"/>
        </a:spcAft>
        <a:buClr>
          <a:srgbClr val="75AFA7"/>
        </a:buClr>
        <a:buSzPct val="75000"/>
        <a:buFont typeface="Wingdings" pitchFamily="2"/>
        <a:buChar char="§"/>
        <a:tabLst/>
        <a:defRPr lang="en-US" sz="1400" b="0" i="0" u="none" strike="noStrike" kern="1200" cap="none" spc="0" baseline="0">
          <a:solidFill>
            <a:srgbClr val="1B2F2C"/>
          </a:solidFill>
          <a:uFillTx/>
          <a:latin typeface="Grandview"/>
        </a:defRPr>
      </a:lvl4pPr>
      <a:lvl5pPr marL="1143000" marR="0" lvl="4" indent="-228600" algn="l" defTabSz="914400" rtl="0" fontAlgn="auto" hangingPunct="1">
        <a:lnSpc>
          <a:spcPct val="110000"/>
        </a:lnSpc>
        <a:spcBef>
          <a:spcPts val="500"/>
        </a:spcBef>
        <a:spcAft>
          <a:spcPts val="0"/>
        </a:spcAft>
        <a:buClr>
          <a:srgbClr val="75AFA7"/>
        </a:buClr>
        <a:buSzPct val="75000"/>
        <a:buFont typeface="Wingdings" pitchFamily="2"/>
        <a:buChar char="§"/>
        <a:tabLst/>
        <a:defRPr lang="en-US" sz="1400" b="0" i="0" u="none" strike="noStrike" kern="1200" cap="none" spc="0" baseline="0">
          <a:solidFill>
            <a:srgbClr val="1B2F2C"/>
          </a:solidFill>
          <a:uFillTx/>
          <a:latin typeface="Grandview"/>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9028405D-3748-E230-B005-592E98B96706}"/>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grpSp>
        <p:nvGrpSpPr>
          <p:cNvPr id="3" name="Group 10">
            <a:extLst>
              <a:ext uri="{FF2B5EF4-FFF2-40B4-BE49-F238E27FC236}">
                <a16:creationId xmlns:a16="http://schemas.microsoft.com/office/drawing/2014/main" id="{3513B1D2-1110-79B8-02F8-FF4F0399DD47}"/>
              </a:ext>
            </a:extLst>
          </p:cNvPr>
          <p:cNvGrpSpPr/>
          <p:nvPr/>
        </p:nvGrpSpPr>
        <p:grpSpPr>
          <a:xfrm>
            <a:off x="-6217" y="0"/>
            <a:ext cx="12214828" cy="6858000"/>
            <a:chOff x="-6217" y="0"/>
            <a:chExt cx="12214828" cy="6858000"/>
          </a:xfrm>
        </p:grpSpPr>
        <p:cxnSp>
          <p:nvCxnSpPr>
            <p:cNvPr id="4" name="Straight Connector 11">
              <a:extLst>
                <a:ext uri="{FF2B5EF4-FFF2-40B4-BE49-F238E27FC236}">
                  <a16:creationId xmlns:a16="http://schemas.microsoft.com/office/drawing/2014/main" id="{35C48CC2-96B8-AF0A-A551-7675F6715668}"/>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5" name="Straight Connector 12">
              <a:extLst>
                <a:ext uri="{FF2B5EF4-FFF2-40B4-BE49-F238E27FC236}">
                  <a16:creationId xmlns:a16="http://schemas.microsoft.com/office/drawing/2014/main" id="{E91069B4-A0D2-7B27-27C8-4A6162C83108}"/>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3">
              <a:extLst>
                <a:ext uri="{FF2B5EF4-FFF2-40B4-BE49-F238E27FC236}">
                  <a16:creationId xmlns:a16="http://schemas.microsoft.com/office/drawing/2014/main" id="{00202EF4-3744-DE39-6A3C-3EA74D46CA23}"/>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4">
              <a:extLst>
                <a:ext uri="{FF2B5EF4-FFF2-40B4-BE49-F238E27FC236}">
                  <a16:creationId xmlns:a16="http://schemas.microsoft.com/office/drawing/2014/main" id="{A688AD4B-76A7-BB3C-1813-FDDA32B53601}"/>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5">
              <a:extLst>
                <a:ext uri="{FF2B5EF4-FFF2-40B4-BE49-F238E27FC236}">
                  <a16:creationId xmlns:a16="http://schemas.microsoft.com/office/drawing/2014/main" id="{2951AFCE-D088-038F-8CC1-832B6704898C}"/>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6">
              <a:extLst>
                <a:ext uri="{FF2B5EF4-FFF2-40B4-BE49-F238E27FC236}">
                  <a16:creationId xmlns:a16="http://schemas.microsoft.com/office/drawing/2014/main" id="{77D1D656-0998-E573-543A-BC2A5A285383}"/>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7">
              <a:extLst>
                <a:ext uri="{FF2B5EF4-FFF2-40B4-BE49-F238E27FC236}">
                  <a16:creationId xmlns:a16="http://schemas.microsoft.com/office/drawing/2014/main" id="{93098A95-6764-C1C8-9F04-25E977CDCD82}"/>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8">
              <a:extLst>
                <a:ext uri="{FF2B5EF4-FFF2-40B4-BE49-F238E27FC236}">
                  <a16:creationId xmlns:a16="http://schemas.microsoft.com/office/drawing/2014/main" id="{105B73B6-53D9-BD93-515B-91B7BB343E17}"/>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9">
              <a:extLst>
                <a:ext uri="{FF2B5EF4-FFF2-40B4-BE49-F238E27FC236}">
                  <a16:creationId xmlns:a16="http://schemas.microsoft.com/office/drawing/2014/main" id="{3802BBA7-F68A-CF8E-E7E2-5CCAAA27D42A}"/>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20">
              <a:extLst>
                <a:ext uri="{FF2B5EF4-FFF2-40B4-BE49-F238E27FC236}">
                  <a16:creationId xmlns:a16="http://schemas.microsoft.com/office/drawing/2014/main" id="{B5FB8C6F-60E0-8D44-72D4-9BA2E55AE51F}"/>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21">
              <a:extLst>
                <a:ext uri="{FF2B5EF4-FFF2-40B4-BE49-F238E27FC236}">
                  <a16:creationId xmlns:a16="http://schemas.microsoft.com/office/drawing/2014/main" id="{AEEF2A2C-0808-E44D-BB58-3985AFF574B4}"/>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22">
              <a:extLst>
                <a:ext uri="{FF2B5EF4-FFF2-40B4-BE49-F238E27FC236}">
                  <a16:creationId xmlns:a16="http://schemas.microsoft.com/office/drawing/2014/main" id="{7C3C68D1-AB0C-167C-A134-73E98D0FA5E7}"/>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3">
              <a:extLst>
                <a:ext uri="{FF2B5EF4-FFF2-40B4-BE49-F238E27FC236}">
                  <a16:creationId xmlns:a16="http://schemas.microsoft.com/office/drawing/2014/main" id="{4906C2FE-7498-B2CF-2403-A706A6F464E7}"/>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4">
              <a:extLst>
                <a:ext uri="{FF2B5EF4-FFF2-40B4-BE49-F238E27FC236}">
                  <a16:creationId xmlns:a16="http://schemas.microsoft.com/office/drawing/2014/main" id="{8B45BC8A-0C4B-9B81-B54D-C03C908ED8E7}"/>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5">
              <a:extLst>
                <a:ext uri="{FF2B5EF4-FFF2-40B4-BE49-F238E27FC236}">
                  <a16:creationId xmlns:a16="http://schemas.microsoft.com/office/drawing/2014/main" id="{885B5A61-DB7E-E63E-5A05-FD7D1C5CFC28}"/>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6">
              <a:extLst>
                <a:ext uri="{FF2B5EF4-FFF2-40B4-BE49-F238E27FC236}">
                  <a16:creationId xmlns:a16="http://schemas.microsoft.com/office/drawing/2014/main" id="{CB194FA9-9430-521B-A624-2099D0A1EBD5}"/>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20" name="Straight Connector 27">
              <a:extLst>
                <a:ext uri="{FF2B5EF4-FFF2-40B4-BE49-F238E27FC236}">
                  <a16:creationId xmlns:a16="http://schemas.microsoft.com/office/drawing/2014/main" id="{96186807-0C3E-A323-F235-3649BBE34F34}"/>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8">
              <a:extLst>
                <a:ext uri="{FF2B5EF4-FFF2-40B4-BE49-F238E27FC236}">
                  <a16:creationId xmlns:a16="http://schemas.microsoft.com/office/drawing/2014/main" id="{85B1853A-1F8A-28A1-C1BF-FB3845FBA588}"/>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9">
              <a:extLst>
                <a:ext uri="{FF2B5EF4-FFF2-40B4-BE49-F238E27FC236}">
                  <a16:creationId xmlns:a16="http://schemas.microsoft.com/office/drawing/2014/main" id="{7EC50285-9B2D-5775-EAA2-1D1E52CA5121}"/>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30">
              <a:extLst>
                <a:ext uri="{FF2B5EF4-FFF2-40B4-BE49-F238E27FC236}">
                  <a16:creationId xmlns:a16="http://schemas.microsoft.com/office/drawing/2014/main" id="{4B6D8C82-14A3-90DD-EB87-5203E8FE89E9}"/>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31">
              <a:extLst>
                <a:ext uri="{FF2B5EF4-FFF2-40B4-BE49-F238E27FC236}">
                  <a16:creationId xmlns:a16="http://schemas.microsoft.com/office/drawing/2014/main" id="{A518D5C9-FE6B-81D0-9C33-92B112A14418}"/>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32">
              <a:extLst>
                <a:ext uri="{FF2B5EF4-FFF2-40B4-BE49-F238E27FC236}">
                  <a16:creationId xmlns:a16="http://schemas.microsoft.com/office/drawing/2014/main" id="{E625987B-D52F-6000-9E66-5DE001B9FA7A}"/>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3">
              <a:extLst>
                <a:ext uri="{FF2B5EF4-FFF2-40B4-BE49-F238E27FC236}">
                  <a16:creationId xmlns:a16="http://schemas.microsoft.com/office/drawing/2014/main" id="{7FBA4BD2-6BB2-E364-69E3-64B36DE500B7}"/>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4">
              <a:extLst>
                <a:ext uri="{FF2B5EF4-FFF2-40B4-BE49-F238E27FC236}">
                  <a16:creationId xmlns:a16="http://schemas.microsoft.com/office/drawing/2014/main" id="{F88E2E37-8977-AF28-F1B0-4883BDBC2542}"/>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5">
              <a:extLst>
                <a:ext uri="{FF2B5EF4-FFF2-40B4-BE49-F238E27FC236}">
                  <a16:creationId xmlns:a16="http://schemas.microsoft.com/office/drawing/2014/main" id="{76E1D5D8-2941-AA2D-3A84-3757FA8C4B8D}"/>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6">
              <a:extLst>
                <a:ext uri="{FF2B5EF4-FFF2-40B4-BE49-F238E27FC236}">
                  <a16:creationId xmlns:a16="http://schemas.microsoft.com/office/drawing/2014/main" id="{6A316FBA-B96B-7A9F-5EE0-B407D72A4C5F}"/>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7">
              <a:extLst>
                <a:ext uri="{FF2B5EF4-FFF2-40B4-BE49-F238E27FC236}">
                  <a16:creationId xmlns:a16="http://schemas.microsoft.com/office/drawing/2014/main" id="{B66E6786-360C-D791-3CAC-3A8C1A80505C}"/>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8">
              <a:extLst>
                <a:ext uri="{FF2B5EF4-FFF2-40B4-BE49-F238E27FC236}">
                  <a16:creationId xmlns:a16="http://schemas.microsoft.com/office/drawing/2014/main" id="{E2BC5415-DCBB-DF6E-F381-06A3E65D5D7E}"/>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2" name="Straight Connector 39">
              <a:extLst>
                <a:ext uri="{FF2B5EF4-FFF2-40B4-BE49-F238E27FC236}">
                  <a16:creationId xmlns:a16="http://schemas.microsoft.com/office/drawing/2014/main" id="{9570E74D-561F-7152-504F-FAF17E3FE745}"/>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3" name="Straight Connector 40">
              <a:extLst>
                <a:ext uri="{FF2B5EF4-FFF2-40B4-BE49-F238E27FC236}">
                  <a16:creationId xmlns:a16="http://schemas.microsoft.com/office/drawing/2014/main" id="{52E1594B-C2BD-27BD-1935-3FCC7A8BC4C7}"/>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4" name="Straight Connector 41">
              <a:extLst>
                <a:ext uri="{FF2B5EF4-FFF2-40B4-BE49-F238E27FC236}">
                  <a16:creationId xmlns:a16="http://schemas.microsoft.com/office/drawing/2014/main" id="{9BBDA8C8-80B7-1866-E446-E27C2639F7D2}"/>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5" name="Title 1">
            <a:extLst>
              <a:ext uri="{FF2B5EF4-FFF2-40B4-BE49-F238E27FC236}">
                <a16:creationId xmlns:a16="http://schemas.microsoft.com/office/drawing/2014/main" id="{3282B82B-AA9F-AA4C-2BE9-9F7B21D992E6}"/>
              </a:ext>
            </a:extLst>
          </p:cNvPr>
          <p:cNvSpPr txBox="1">
            <a:spLocks noGrp="1"/>
          </p:cNvSpPr>
          <p:nvPr>
            <p:ph type="ctrTitle"/>
          </p:nvPr>
        </p:nvSpPr>
        <p:spPr>
          <a:xfrm>
            <a:off x="498549" y="1106424"/>
            <a:ext cx="5402458" cy="3008019"/>
          </a:xfrm>
        </p:spPr>
        <p:txBody>
          <a:bodyPr anchorCtr="1"/>
          <a:lstStyle/>
          <a:p>
            <a:pPr lvl="0" algn="ctr"/>
            <a:r>
              <a:rPr lang="en-GB" sz="1400" spc="-50">
                <a:solidFill>
                  <a:srgbClr val="262626"/>
                </a:solidFill>
                <a:latin typeface="Arial" pitchFamily="34"/>
                <a:cs typeface="Arial" pitchFamily="34"/>
              </a:rPr>
              <a:t>CUSTOMER RELATIONSHIP AND MANAGEMENT  AND </a:t>
            </a:r>
            <a:br>
              <a:rPr lang="en-GB" sz="1400" spc="-50">
                <a:solidFill>
                  <a:srgbClr val="262626"/>
                </a:solidFill>
                <a:latin typeface="Arial" pitchFamily="34"/>
                <a:cs typeface="Arial" pitchFamily="34"/>
              </a:rPr>
            </a:br>
            <a:r>
              <a:rPr lang="en-GB" sz="1400" spc="-50">
                <a:solidFill>
                  <a:srgbClr val="262626"/>
                </a:solidFill>
                <a:latin typeface="Arial" pitchFamily="34"/>
                <a:cs typeface="Arial" pitchFamily="34"/>
              </a:rPr>
              <a:t>EMERGING THEMES</a:t>
            </a:r>
            <a:br>
              <a:rPr lang="en-GB" sz="1600" spc="-50">
                <a:solidFill>
                  <a:srgbClr val="262626"/>
                </a:solidFill>
                <a:latin typeface="Arial" pitchFamily="34"/>
                <a:cs typeface="Arial" pitchFamily="34"/>
              </a:rPr>
            </a:br>
            <a:br>
              <a:rPr lang="en-GB" sz="1600" spc="-50">
                <a:solidFill>
                  <a:srgbClr val="262626"/>
                </a:solidFill>
                <a:latin typeface="Arial" pitchFamily="34"/>
                <a:cs typeface="Arial" pitchFamily="34"/>
              </a:rPr>
            </a:br>
            <a:r>
              <a:rPr lang="en-GB" sz="1600" spc="-50">
                <a:solidFill>
                  <a:srgbClr val="262626"/>
                </a:solidFill>
                <a:latin typeface="Arial" pitchFamily="34"/>
                <a:cs typeface="Arial" pitchFamily="34"/>
              </a:rPr>
              <a:t>Component 2-presentation</a:t>
            </a:r>
            <a:br>
              <a:rPr lang="en-GB" sz="1600" spc="-50">
                <a:solidFill>
                  <a:srgbClr val="262626"/>
                </a:solidFill>
                <a:latin typeface="Arial" pitchFamily="34"/>
                <a:cs typeface="Arial" pitchFamily="34"/>
              </a:rPr>
            </a:br>
            <a:r>
              <a:rPr lang="en-GB" sz="1600" spc="-50">
                <a:solidFill>
                  <a:srgbClr val="262626"/>
                </a:solidFill>
                <a:latin typeface="Arial" pitchFamily="34"/>
                <a:cs typeface="Arial" pitchFamily="34"/>
              </a:rPr>
              <a:t>Student Name: Marie Jeanne Mudijike</a:t>
            </a:r>
            <a:br>
              <a:rPr lang="en-GB" sz="1600" spc="-50">
                <a:solidFill>
                  <a:srgbClr val="262626"/>
                </a:solidFill>
                <a:latin typeface="Arial" pitchFamily="34"/>
                <a:cs typeface="Arial" pitchFamily="34"/>
              </a:rPr>
            </a:br>
            <a:r>
              <a:rPr lang="en-GB" sz="1600" spc="-50">
                <a:solidFill>
                  <a:srgbClr val="262626"/>
                </a:solidFill>
                <a:latin typeface="Arial" pitchFamily="34"/>
                <a:cs typeface="Arial" pitchFamily="34"/>
              </a:rPr>
              <a:t>Student Number: 2126589</a:t>
            </a:r>
            <a:br>
              <a:rPr lang="en-GB" sz="1600" spc="-50">
                <a:solidFill>
                  <a:srgbClr val="262626"/>
                </a:solidFill>
                <a:latin typeface="Arial" pitchFamily="34"/>
                <a:cs typeface="Arial" pitchFamily="34"/>
              </a:rPr>
            </a:br>
            <a:r>
              <a:rPr lang="en-GB" sz="1600" spc="-50">
                <a:solidFill>
                  <a:srgbClr val="262626"/>
                </a:solidFill>
                <a:latin typeface="Arial" pitchFamily="34"/>
                <a:cs typeface="Arial" pitchFamily="34"/>
              </a:rPr>
              <a:t>Lecturer Name: Dr Oluwaseun Adegbite</a:t>
            </a:r>
            <a:br>
              <a:rPr lang="en-GB" sz="1600" spc="-50">
                <a:solidFill>
                  <a:srgbClr val="262626"/>
                </a:solidFill>
                <a:latin typeface="Arial" pitchFamily="34"/>
                <a:cs typeface="Arial" pitchFamily="34"/>
              </a:rPr>
            </a:br>
            <a:r>
              <a:rPr lang="en-GB" sz="1600" spc="-50">
                <a:solidFill>
                  <a:srgbClr val="262626"/>
                </a:solidFill>
                <a:latin typeface="Arial" pitchFamily="34"/>
                <a:cs typeface="Arial" pitchFamily="34"/>
              </a:rPr>
              <a:t>BMSW5103_BIRM</a:t>
            </a:r>
            <a:br>
              <a:rPr lang="en-GB" sz="1600" spc="-50">
                <a:solidFill>
                  <a:srgbClr val="262626"/>
                </a:solidFill>
                <a:latin typeface="Arial" pitchFamily="34"/>
                <a:cs typeface="Arial" pitchFamily="34"/>
              </a:rPr>
            </a:br>
            <a:r>
              <a:rPr lang="en-GB" sz="1600" spc="-50">
                <a:solidFill>
                  <a:srgbClr val="262626"/>
                </a:solidFill>
                <a:latin typeface="Arial" pitchFamily="34"/>
                <a:cs typeface="Arial" pitchFamily="34"/>
              </a:rPr>
              <a:t>Module: Understanding and Engaging in Customer Experience</a:t>
            </a:r>
            <a:br>
              <a:rPr lang="en-GB" sz="1600" spc="-50">
                <a:solidFill>
                  <a:srgbClr val="262626"/>
                </a:solidFill>
                <a:latin typeface="Arial" pitchFamily="34"/>
                <a:cs typeface="Arial" pitchFamily="34"/>
              </a:rPr>
            </a:br>
            <a:br>
              <a:rPr lang="en-GB" sz="1600" spc="-50">
                <a:solidFill>
                  <a:srgbClr val="262626"/>
                </a:solidFill>
                <a:latin typeface="Algerian" pitchFamily="82"/>
              </a:rPr>
            </a:br>
            <a:endParaRPr lang="en-GB" sz="1600"/>
          </a:p>
        </p:txBody>
      </p:sp>
      <p:sp>
        <p:nvSpPr>
          <p:cNvPr id="36" name="Right Triangle 43">
            <a:extLst>
              <a:ext uri="{FF2B5EF4-FFF2-40B4-BE49-F238E27FC236}">
                <a16:creationId xmlns:a16="http://schemas.microsoft.com/office/drawing/2014/main" id="{2D1B78C5-2A3C-911C-D46A-E7C43761DA7A}"/>
              </a:ext>
            </a:extLst>
          </p:cNvPr>
          <p:cNvSpPr>
            <a:spLocks noMove="1" noResize="1"/>
          </p:cNvSpPr>
          <p:nvPr/>
        </p:nvSpPr>
        <p:spPr>
          <a:xfrm rot="13499997">
            <a:off x="-279647" y="2600441"/>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pic>
        <p:nvPicPr>
          <p:cNvPr id="37" name="Picture 3" descr="Jigsaw puzzles in plastic figures">
            <a:extLst>
              <a:ext uri="{FF2B5EF4-FFF2-40B4-BE49-F238E27FC236}">
                <a16:creationId xmlns:a16="http://schemas.microsoft.com/office/drawing/2014/main" id="{96DAE758-D5C4-47AE-54E5-82C8217B45C6}"/>
              </a:ext>
            </a:extLst>
          </p:cNvPr>
          <p:cNvPicPr>
            <a:picLocks noChangeAspect="1"/>
          </p:cNvPicPr>
          <p:nvPr/>
        </p:nvPicPr>
        <p:blipFill>
          <a:blip r:embed="rId2"/>
          <a:srcRect l="21182" r="17014"/>
          <a:stretch>
            <a:fillRect/>
          </a:stretch>
        </p:blipFill>
        <p:spPr>
          <a:xfrm>
            <a:off x="6062051" y="-1554"/>
            <a:ext cx="6120572" cy="6858000"/>
          </a:xfrm>
          <a:prstGeom prst="rect">
            <a:avLst/>
          </a:prstGeom>
          <a:noFill/>
          <a:ln cap="flat">
            <a:noFill/>
          </a:ln>
        </p:spPr>
      </p:pic>
      <p:pic>
        <p:nvPicPr>
          <p:cNvPr id="38" name="Picture 4" descr="UWTSD Birmingham | Birmingham">
            <a:extLst>
              <a:ext uri="{FF2B5EF4-FFF2-40B4-BE49-F238E27FC236}">
                <a16:creationId xmlns:a16="http://schemas.microsoft.com/office/drawing/2014/main" id="{1EF184BC-66A7-26C6-F139-F1898AD93047}"/>
              </a:ext>
            </a:extLst>
          </p:cNvPr>
          <p:cNvPicPr>
            <a:picLocks noChangeAspect="1"/>
          </p:cNvPicPr>
          <p:nvPr/>
        </p:nvPicPr>
        <p:blipFill>
          <a:blip r:embed="rId3"/>
          <a:srcRect/>
          <a:stretch>
            <a:fillRect/>
          </a:stretch>
        </p:blipFill>
        <p:spPr>
          <a:xfrm>
            <a:off x="1935949" y="4257016"/>
            <a:ext cx="2462314" cy="1960903"/>
          </a:xfrm>
          <a:prstGeom prst="rect">
            <a:avLst/>
          </a:prstGeom>
          <a:noFill/>
          <a:ln cap="flat">
            <a:noFill/>
          </a:ln>
          <a:effectLst>
            <a:outerShdw dist="139699" dir="2700000" algn="tl">
              <a:srgbClr val="333333">
                <a:alpha val="65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161B9EB-E5D9-1D15-CA0F-3C27C7C4E72D}"/>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grpSp>
        <p:nvGrpSpPr>
          <p:cNvPr id="3" name="Group 9">
            <a:extLst>
              <a:ext uri="{FF2B5EF4-FFF2-40B4-BE49-F238E27FC236}">
                <a16:creationId xmlns:a16="http://schemas.microsoft.com/office/drawing/2014/main" id="{4258DBFE-709B-2366-0315-BA873FFCC885}"/>
              </a:ext>
            </a:extLst>
          </p:cNvPr>
          <p:cNvGrpSpPr/>
          <p:nvPr/>
        </p:nvGrpSpPr>
        <p:grpSpPr>
          <a:xfrm>
            <a:off x="-6217" y="0"/>
            <a:ext cx="12214828" cy="6858000"/>
            <a:chOff x="-6217" y="0"/>
            <a:chExt cx="12214828" cy="6858000"/>
          </a:xfrm>
        </p:grpSpPr>
        <p:cxnSp>
          <p:nvCxnSpPr>
            <p:cNvPr id="4" name="Straight Connector 10">
              <a:extLst>
                <a:ext uri="{FF2B5EF4-FFF2-40B4-BE49-F238E27FC236}">
                  <a16:creationId xmlns:a16="http://schemas.microsoft.com/office/drawing/2014/main" id="{BA94D00D-243D-8045-052B-03A9B0ECA5B7}"/>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5" name="Straight Connector 11">
              <a:extLst>
                <a:ext uri="{FF2B5EF4-FFF2-40B4-BE49-F238E27FC236}">
                  <a16:creationId xmlns:a16="http://schemas.microsoft.com/office/drawing/2014/main" id="{28AA0D01-FFD7-689A-ACC8-7BDED2D23760}"/>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2">
              <a:extLst>
                <a:ext uri="{FF2B5EF4-FFF2-40B4-BE49-F238E27FC236}">
                  <a16:creationId xmlns:a16="http://schemas.microsoft.com/office/drawing/2014/main" id="{0C0590B4-4EE1-D171-815A-44359DD22E01}"/>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3">
              <a:extLst>
                <a:ext uri="{FF2B5EF4-FFF2-40B4-BE49-F238E27FC236}">
                  <a16:creationId xmlns:a16="http://schemas.microsoft.com/office/drawing/2014/main" id="{9C922FB0-F49C-533C-6BF6-62A870DCFFA6}"/>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4">
              <a:extLst>
                <a:ext uri="{FF2B5EF4-FFF2-40B4-BE49-F238E27FC236}">
                  <a16:creationId xmlns:a16="http://schemas.microsoft.com/office/drawing/2014/main" id="{DC15A9EB-E062-EC5D-717F-56F589B2C1EC}"/>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5">
              <a:extLst>
                <a:ext uri="{FF2B5EF4-FFF2-40B4-BE49-F238E27FC236}">
                  <a16:creationId xmlns:a16="http://schemas.microsoft.com/office/drawing/2014/main" id="{0F5B2643-BF7B-9264-EBD3-FC4DCE79EA02}"/>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6">
              <a:extLst>
                <a:ext uri="{FF2B5EF4-FFF2-40B4-BE49-F238E27FC236}">
                  <a16:creationId xmlns:a16="http://schemas.microsoft.com/office/drawing/2014/main" id="{5EF3386A-72D2-BD3A-74F2-224A8731327F}"/>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7">
              <a:extLst>
                <a:ext uri="{FF2B5EF4-FFF2-40B4-BE49-F238E27FC236}">
                  <a16:creationId xmlns:a16="http://schemas.microsoft.com/office/drawing/2014/main" id="{934E09C7-EEDE-95A6-81E8-833530DB34D0}"/>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8">
              <a:extLst>
                <a:ext uri="{FF2B5EF4-FFF2-40B4-BE49-F238E27FC236}">
                  <a16:creationId xmlns:a16="http://schemas.microsoft.com/office/drawing/2014/main" id="{2297B9D4-BBE9-3019-FF89-BC740FB11E99}"/>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9">
              <a:extLst>
                <a:ext uri="{FF2B5EF4-FFF2-40B4-BE49-F238E27FC236}">
                  <a16:creationId xmlns:a16="http://schemas.microsoft.com/office/drawing/2014/main" id="{47964669-AE73-6304-B1E7-215F3F5216B1}"/>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20">
              <a:extLst>
                <a:ext uri="{FF2B5EF4-FFF2-40B4-BE49-F238E27FC236}">
                  <a16:creationId xmlns:a16="http://schemas.microsoft.com/office/drawing/2014/main" id="{4C05FCB7-064F-D5CB-6C73-2DB54E40E4F0}"/>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21">
              <a:extLst>
                <a:ext uri="{FF2B5EF4-FFF2-40B4-BE49-F238E27FC236}">
                  <a16:creationId xmlns:a16="http://schemas.microsoft.com/office/drawing/2014/main" id="{A28F3278-FB19-5DB2-B299-37CEE8634F55}"/>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2">
              <a:extLst>
                <a:ext uri="{FF2B5EF4-FFF2-40B4-BE49-F238E27FC236}">
                  <a16:creationId xmlns:a16="http://schemas.microsoft.com/office/drawing/2014/main" id="{C18121B3-40BE-BDB1-CE9F-849B28E1B5F3}"/>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3">
              <a:extLst>
                <a:ext uri="{FF2B5EF4-FFF2-40B4-BE49-F238E27FC236}">
                  <a16:creationId xmlns:a16="http://schemas.microsoft.com/office/drawing/2014/main" id="{EFCC73FD-91D9-125C-6333-FF917DAB1EA6}"/>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4">
              <a:extLst>
                <a:ext uri="{FF2B5EF4-FFF2-40B4-BE49-F238E27FC236}">
                  <a16:creationId xmlns:a16="http://schemas.microsoft.com/office/drawing/2014/main" id="{D8551C07-4F04-BE93-2403-032DAE854DBC}"/>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5">
              <a:extLst>
                <a:ext uri="{FF2B5EF4-FFF2-40B4-BE49-F238E27FC236}">
                  <a16:creationId xmlns:a16="http://schemas.microsoft.com/office/drawing/2014/main" id="{DC757A40-941B-D04F-07AB-124F84333458}"/>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20" name="Straight Connector 26">
              <a:extLst>
                <a:ext uri="{FF2B5EF4-FFF2-40B4-BE49-F238E27FC236}">
                  <a16:creationId xmlns:a16="http://schemas.microsoft.com/office/drawing/2014/main" id="{943D3DFF-16B2-18B3-6CFA-6BB00D374274}"/>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7">
              <a:extLst>
                <a:ext uri="{FF2B5EF4-FFF2-40B4-BE49-F238E27FC236}">
                  <a16:creationId xmlns:a16="http://schemas.microsoft.com/office/drawing/2014/main" id="{F8E74BB1-D01F-586C-8468-CBE6961A3D0D}"/>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8">
              <a:extLst>
                <a:ext uri="{FF2B5EF4-FFF2-40B4-BE49-F238E27FC236}">
                  <a16:creationId xmlns:a16="http://schemas.microsoft.com/office/drawing/2014/main" id="{7BDD5BF4-A87E-FB52-345E-B570ABF9624A}"/>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9">
              <a:extLst>
                <a:ext uri="{FF2B5EF4-FFF2-40B4-BE49-F238E27FC236}">
                  <a16:creationId xmlns:a16="http://schemas.microsoft.com/office/drawing/2014/main" id="{0C254E6F-6416-FAA7-DC47-1D05A0DF1459}"/>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30">
              <a:extLst>
                <a:ext uri="{FF2B5EF4-FFF2-40B4-BE49-F238E27FC236}">
                  <a16:creationId xmlns:a16="http://schemas.microsoft.com/office/drawing/2014/main" id="{718ADBD9-2D0F-517D-E369-AF9F935B370A}"/>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31">
              <a:extLst>
                <a:ext uri="{FF2B5EF4-FFF2-40B4-BE49-F238E27FC236}">
                  <a16:creationId xmlns:a16="http://schemas.microsoft.com/office/drawing/2014/main" id="{6C0DC243-22B1-5172-D949-532460870CE1}"/>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2">
              <a:extLst>
                <a:ext uri="{FF2B5EF4-FFF2-40B4-BE49-F238E27FC236}">
                  <a16:creationId xmlns:a16="http://schemas.microsoft.com/office/drawing/2014/main" id="{8A123DDE-49DC-0740-A8E3-2512F6B57C07}"/>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3">
              <a:extLst>
                <a:ext uri="{FF2B5EF4-FFF2-40B4-BE49-F238E27FC236}">
                  <a16:creationId xmlns:a16="http://schemas.microsoft.com/office/drawing/2014/main" id="{6779D9F7-06FC-C0C9-5722-CD5EB48C3D74}"/>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4">
              <a:extLst>
                <a:ext uri="{FF2B5EF4-FFF2-40B4-BE49-F238E27FC236}">
                  <a16:creationId xmlns:a16="http://schemas.microsoft.com/office/drawing/2014/main" id="{58CF4D5F-F480-E4BB-1B4A-77C7FD9EF25A}"/>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5">
              <a:extLst>
                <a:ext uri="{FF2B5EF4-FFF2-40B4-BE49-F238E27FC236}">
                  <a16:creationId xmlns:a16="http://schemas.microsoft.com/office/drawing/2014/main" id="{EF9C8A55-4EAB-7FBE-9E5E-F8394D138A4E}"/>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6">
              <a:extLst>
                <a:ext uri="{FF2B5EF4-FFF2-40B4-BE49-F238E27FC236}">
                  <a16:creationId xmlns:a16="http://schemas.microsoft.com/office/drawing/2014/main" id="{2E391F9A-8FE6-429D-86EE-B7B7D213FCAC}"/>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7">
              <a:extLst>
                <a:ext uri="{FF2B5EF4-FFF2-40B4-BE49-F238E27FC236}">
                  <a16:creationId xmlns:a16="http://schemas.microsoft.com/office/drawing/2014/main" id="{92A477EB-250B-9AB9-4764-F22BDC346AE3}"/>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2" name="Straight Connector 38">
              <a:extLst>
                <a:ext uri="{FF2B5EF4-FFF2-40B4-BE49-F238E27FC236}">
                  <a16:creationId xmlns:a16="http://schemas.microsoft.com/office/drawing/2014/main" id="{DCBE19B8-CCB1-6202-260E-28A8DC804FC6}"/>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3" name="Straight Connector 39">
              <a:extLst>
                <a:ext uri="{FF2B5EF4-FFF2-40B4-BE49-F238E27FC236}">
                  <a16:creationId xmlns:a16="http://schemas.microsoft.com/office/drawing/2014/main" id="{E1A6F97E-450A-E7F5-ED52-E4BDA47A2CE9}"/>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4" name="Straight Connector 40">
              <a:extLst>
                <a:ext uri="{FF2B5EF4-FFF2-40B4-BE49-F238E27FC236}">
                  <a16:creationId xmlns:a16="http://schemas.microsoft.com/office/drawing/2014/main" id="{15138D6A-96E7-B387-3884-20D4DB766B7B}"/>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5" name="Title 1">
            <a:extLst>
              <a:ext uri="{FF2B5EF4-FFF2-40B4-BE49-F238E27FC236}">
                <a16:creationId xmlns:a16="http://schemas.microsoft.com/office/drawing/2014/main" id="{61527C1A-A712-BFCF-F390-82CC1D5A728C}"/>
              </a:ext>
            </a:extLst>
          </p:cNvPr>
          <p:cNvSpPr txBox="1">
            <a:spLocks noGrp="1"/>
          </p:cNvSpPr>
          <p:nvPr>
            <p:ph type="title"/>
          </p:nvPr>
        </p:nvSpPr>
        <p:spPr>
          <a:xfrm>
            <a:off x="691076" y="3337569"/>
            <a:ext cx="3927357" cy="2805836"/>
          </a:xfrm>
        </p:spPr>
        <p:txBody>
          <a:bodyPr anchor="t"/>
          <a:lstStyle/>
          <a:p>
            <a:pPr lvl="0"/>
            <a:r>
              <a:rPr lang="en-GB" sz="1800">
                <a:latin typeface="Arial Black" pitchFamily="34"/>
              </a:rPr>
              <a:t>Table of context </a:t>
            </a:r>
          </a:p>
        </p:txBody>
      </p:sp>
      <p:sp>
        <p:nvSpPr>
          <p:cNvPr id="36" name="Right Triangle 42">
            <a:extLst>
              <a:ext uri="{FF2B5EF4-FFF2-40B4-BE49-F238E27FC236}">
                <a16:creationId xmlns:a16="http://schemas.microsoft.com/office/drawing/2014/main" id="{A0366D18-BD8D-C8E6-D99E-890F8467574B}"/>
              </a:ext>
            </a:extLst>
          </p:cNvPr>
          <p:cNvSpPr>
            <a:spLocks noMove="1" noResize="1"/>
          </p:cNvSpPr>
          <p:nvPr/>
        </p:nvSpPr>
        <p:spPr>
          <a:xfrm rot="13499997">
            <a:off x="-288927" y="1516201"/>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7" name="Content Placeholder 2">
            <a:extLst>
              <a:ext uri="{FF2B5EF4-FFF2-40B4-BE49-F238E27FC236}">
                <a16:creationId xmlns:a16="http://schemas.microsoft.com/office/drawing/2014/main" id="{30FE2D22-BC61-1E70-0ED0-AE24951BD167}"/>
              </a:ext>
            </a:extLst>
          </p:cNvPr>
          <p:cNvSpPr txBox="1">
            <a:spLocks noGrp="1"/>
          </p:cNvSpPr>
          <p:nvPr>
            <p:ph idx="1"/>
          </p:nvPr>
        </p:nvSpPr>
        <p:spPr>
          <a:xfrm>
            <a:off x="4810969" y="1800362"/>
            <a:ext cx="5758488" cy="4484089"/>
          </a:xfrm>
        </p:spPr>
        <p:txBody>
          <a:bodyPr/>
          <a:lstStyle/>
          <a:p>
            <a:pPr marL="0" lvl="0" indent="0">
              <a:buNone/>
            </a:pPr>
            <a:r>
              <a:rPr lang="en-GB" sz="1200">
                <a:latin typeface="Arial" pitchFamily="34"/>
                <a:cs typeface="Arial" pitchFamily="34"/>
              </a:rPr>
              <a:t>1 </a:t>
            </a:r>
          </a:p>
          <a:p>
            <a:pPr marL="0" lvl="0" indent="0">
              <a:buNone/>
            </a:pPr>
            <a:endParaRPr lang="en-GB" sz="1200">
              <a:latin typeface="Arial" pitchFamily="34"/>
              <a:cs typeface="Arial" pitchFamily="34"/>
            </a:endParaRPr>
          </a:p>
          <a:p>
            <a:pPr lvl="0">
              <a:buChar char="q"/>
            </a:pPr>
            <a:r>
              <a:rPr lang="en-GB" sz="1200">
                <a:latin typeface="Arial" pitchFamily="34"/>
                <a:cs typeface="Arial" pitchFamily="34"/>
              </a:rPr>
              <a:t>1Title BMSW 5103</a:t>
            </a:r>
          </a:p>
          <a:p>
            <a:pPr lvl="0">
              <a:buChar char="q"/>
            </a:pPr>
            <a:r>
              <a:rPr lang="en-GB" sz="1200">
                <a:latin typeface="Arial" pitchFamily="34"/>
                <a:cs typeface="Arial" pitchFamily="34"/>
              </a:rPr>
              <a:t> 2 Table of contexts</a:t>
            </a:r>
          </a:p>
          <a:p>
            <a:pPr lvl="0">
              <a:buChar char="q"/>
            </a:pPr>
            <a:r>
              <a:rPr lang="en-GB" sz="1200">
                <a:latin typeface="Arial" pitchFamily="34"/>
                <a:cs typeface="Arial" pitchFamily="34"/>
              </a:rPr>
              <a:t>3 Zara Company</a:t>
            </a:r>
          </a:p>
          <a:p>
            <a:pPr lvl="0">
              <a:buChar char="q"/>
            </a:pPr>
            <a:r>
              <a:rPr lang="en-GB" sz="1200">
                <a:latin typeface="Arial" pitchFamily="34"/>
                <a:cs typeface="Arial" pitchFamily="34"/>
              </a:rPr>
              <a:t>4 Introduction </a:t>
            </a:r>
          </a:p>
          <a:p>
            <a:pPr lvl="0">
              <a:buChar char="q"/>
            </a:pPr>
            <a:r>
              <a:rPr lang="en-GB" sz="1200">
                <a:latin typeface="Arial" pitchFamily="34"/>
                <a:cs typeface="Arial" pitchFamily="34"/>
              </a:rPr>
              <a:t>5 Ethical Policies</a:t>
            </a:r>
          </a:p>
          <a:p>
            <a:pPr lvl="0">
              <a:buChar char="q"/>
            </a:pPr>
            <a:r>
              <a:rPr lang="en-GB" sz="1200">
                <a:latin typeface="Arial" pitchFamily="34"/>
                <a:cs typeface="Arial" pitchFamily="34"/>
              </a:rPr>
              <a:t>6 Sustainability Policies</a:t>
            </a:r>
          </a:p>
          <a:p>
            <a:pPr lvl="0">
              <a:buChar char="q"/>
            </a:pPr>
            <a:r>
              <a:rPr lang="en-GB" sz="1200">
                <a:latin typeface="Arial" pitchFamily="34"/>
                <a:cs typeface="Arial" pitchFamily="34"/>
              </a:rPr>
              <a:t>7 Quality Models / Theories</a:t>
            </a:r>
          </a:p>
          <a:p>
            <a:pPr lvl="0">
              <a:buChar char="q"/>
            </a:pPr>
            <a:r>
              <a:rPr lang="en-GB" sz="1200">
                <a:latin typeface="Arial" pitchFamily="34"/>
                <a:cs typeface="Arial" pitchFamily="34"/>
              </a:rPr>
              <a:t>8 Conclusion &amp; Recommendation</a:t>
            </a:r>
          </a:p>
          <a:p>
            <a:pPr lvl="0">
              <a:buChar char="q"/>
            </a:pPr>
            <a:r>
              <a:rPr lang="en-GB" sz="1200">
                <a:latin typeface="Arial" pitchFamily="34"/>
                <a:cs typeface="Arial" pitchFamily="34"/>
              </a:rPr>
              <a:t>9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48B5B-89FA-4852-0221-1859D69467A6}"/>
              </a:ext>
            </a:extLst>
          </p:cNvPr>
          <p:cNvSpPr txBox="1">
            <a:spLocks noGrp="1"/>
          </p:cNvSpPr>
          <p:nvPr>
            <p:ph type="title"/>
          </p:nvPr>
        </p:nvSpPr>
        <p:spPr>
          <a:xfrm>
            <a:off x="4076367" y="302291"/>
            <a:ext cx="4181734" cy="933035"/>
          </a:xfrm>
        </p:spPr>
        <p:txBody>
          <a:bodyPr/>
          <a:lstStyle/>
          <a:p>
            <a:pPr lvl="0"/>
            <a:r>
              <a:rPr lang="en-GB" sz="2800">
                <a:latin typeface="Arial Black" pitchFamily="34"/>
              </a:rPr>
              <a:t>Zara company </a:t>
            </a:r>
          </a:p>
        </p:txBody>
      </p:sp>
      <p:pic>
        <p:nvPicPr>
          <p:cNvPr id="3" name="Content Placeholder 2" descr="Shoppers divided over Zara's new returns policy that charges £1.95 on  online orders | The Independent">
            <a:extLst>
              <a:ext uri="{FF2B5EF4-FFF2-40B4-BE49-F238E27FC236}">
                <a16:creationId xmlns:a16="http://schemas.microsoft.com/office/drawing/2014/main" id="{794B748E-4D07-7B61-9C34-B3A6ACF5B179}"/>
              </a:ext>
            </a:extLst>
          </p:cNvPr>
          <p:cNvPicPr>
            <a:picLocks noGrp="1" noChangeAspect="1"/>
          </p:cNvPicPr>
          <p:nvPr>
            <p:ph idx="1"/>
          </p:nvPr>
        </p:nvPicPr>
        <p:blipFill>
          <a:blip r:embed="rId2"/>
          <a:stretch>
            <a:fillRect/>
          </a:stretch>
        </p:blipFill>
        <p:spPr>
          <a:xfrm>
            <a:off x="1928195" y="1620152"/>
            <a:ext cx="8478079" cy="4728426"/>
          </a:xfrm>
          <a:effectLst>
            <a:outerShdw dist="139699" dir="2700000" algn="tl">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02D78EBC-5BE7-0439-4CB6-1CD14F0AB8B8}"/>
              </a:ext>
            </a:extLst>
          </p:cNvPr>
          <p:cNvGrpSpPr/>
          <p:nvPr/>
        </p:nvGrpSpPr>
        <p:grpSpPr>
          <a:xfrm>
            <a:off x="-6217" y="0"/>
            <a:ext cx="12214828" cy="6858000"/>
            <a:chOff x="-6217" y="0"/>
            <a:chExt cx="12214828" cy="6858000"/>
          </a:xfrm>
        </p:grpSpPr>
        <p:cxnSp>
          <p:nvCxnSpPr>
            <p:cNvPr id="3" name="Straight Connector 9">
              <a:extLst>
                <a:ext uri="{FF2B5EF4-FFF2-40B4-BE49-F238E27FC236}">
                  <a16:creationId xmlns:a16="http://schemas.microsoft.com/office/drawing/2014/main" id="{C9344D43-FF3C-F4DA-BEB8-68E11143E296}"/>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10">
              <a:extLst>
                <a:ext uri="{FF2B5EF4-FFF2-40B4-BE49-F238E27FC236}">
                  <a16:creationId xmlns:a16="http://schemas.microsoft.com/office/drawing/2014/main" id="{DD7A5BE5-4AEE-945A-CF88-08E0E9191C52}"/>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11">
              <a:extLst>
                <a:ext uri="{FF2B5EF4-FFF2-40B4-BE49-F238E27FC236}">
                  <a16:creationId xmlns:a16="http://schemas.microsoft.com/office/drawing/2014/main" id="{C40AE3DB-E3C6-8C7B-BADD-D9133E649148}"/>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2">
              <a:extLst>
                <a:ext uri="{FF2B5EF4-FFF2-40B4-BE49-F238E27FC236}">
                  <a16:creationId xmlns:a16="http://schemas.microsoft.com/office/drawing/2014/main" id="{BC9C8D8F-23FC-D3F7-C33E-6CEA4ABFCE5A}"/>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3">
              <a:extLst>
                <a:ext uri="{FF2B5EF4-FFF2-40B4-BE49-F238E27FC236}">
                  <a16:creationId xmlns:a16="http://schemas.microsoft.com/office/drawing/2014/main" id="{CC931369-789E-35EC-0603-FCBF36931514}"/>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4">
              <a:extLst>
                <a:ext uri="{FF2B5EF4-FFF2-40B4-BE49-F238E27FC236}">
                  <a16:creationId xmlns:a16="http://schemas.microsoft.com/office/drawing/2014/main" id="{9509D529-EE35-088F-A60D-BCCF1550CEFE}"/>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5">
              <a:extLst>
                <a:ext uri="{FF2B5EF4-FFF2-40B4-BE49-F238E27FC236}">
                  <a16:creationId xmlns:a16="http://schemas.microsoft.com/office/drawing/2014/main" id="{09B58983-68EB-75C2-2687-9C5F303DA627}"/>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6">
              <a:extLst>
                <a:ext uri="{FF2B5EF4-FFF2-40B4-BE49-F238E27FC236}">
                  <a16:creationId xmlns:a16="http://schemas.microsoft.com/office/drawing/2014/main" id="{E920D358-0FD1-6338-33F6-12DF47F804E1}"/>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7">
              <a:extLst>
                <a:ext uri="{FF2B5EF4-FFF2-40B4-BE49-F238E27FC236}">
                  <a16:creationId xmlns:a16="http://schemas.microsoft.com/office/drawing/2014/main" id="{C319DB10-2E2C-09BE-F758-4BFFBB1E34CC}"/>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8">
              <a:extLst>
                <a:ext uri="{FF2B5EF4-FFF2-40B4-BE49-F238E27FC236}">
                  <a16:creationId xmlns:a16="http://schemas.microsoft.com/office/drawing/2014/main" id="{84B65DE4-B34E-1295-037B-8FF6B359F1AC}"/>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9">
              <a:extLst>
                <a:ext uri="{FF2B5EF4-FFF2-40B4-BE49-F238E27FC236}">
                  <a16:creationId xmlns:a16="http://schemas.microsoft.com/office/drawing/2014/main" id="{96079493-2F8A-FDFA-7074-4240D8868C80}"/>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20">
              <a:extLst>
                <a:ext uri="{FF2B5EF4-FFF2-40B4-BE49-F238E27FC236}">
                  <a16:creationId xmlns:a16="http://schemas.microsoft.com/office/drawing/2014/main" id="{8936594B-CE14-3811-5C3E-971E0B2AA213}"/>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21">
              <a:extLst>
                <a:ext uri="{FF2B5EF4-FFF2-40B4-BE49-F238E27FC236}">
                  <a16:creationId xmlns:a16="http://schemas.microsoft.com/office/drawing/2014/main" id="{1FF7D56E-1887-B352-5695-1B13BE49689A}"/>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2">
              <a:extLst>
                <a:ext uri="{FF2B5EF4-FFF2-40B4-BE49-F238E27FC236}">
                  <a16:creationId xmlns:a16="http://schemas.microsoft.com/office/drawing/2014/main" id="{38A82F0A-E109-8734-C071-0D52C3CAC385}"/>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3">
              <a:extLst>
                <a:ext uri="{FF2B5EF4-FFF2-40B4-BE49-F238E27FC236}">
                  <a16:creationId xmlns:a16="http://schemas.microsoft.com/office/drawing/2014/main" id="{6DE95A21-A11E-9793-DB6B-C2346209F069}"/>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4">
              <a:extLst>
                <a:ext uri="{FF2B5EF4-FFF2-40B4-BE49-F238E27FC236}">
                  <a16:creationId xmlns:a16="http://schemas.microsoft.com/office/drawing/2014/main" id="{A99DEB89-79E2-B544-E2D4-E60EEF190EDD}"/>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5">
              <a:extLst>
                <a:ext uri="{FF2B5EF4-FFF2-40B4-BE49-F238E27FC236}">
                  <a16:creationId xmlns:a16="http://schemas.microsoft.com/office/drawing/2014/main" id="{5EFAB475-E697-B699-AED9-45EA5ACF6AB3}"/>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6">
              <a:extLst>
                <a:ext uri="{FF2B5EF4-FFF2-40B4-BE49-F238E27FC236}">
                  <a16:creationId xmlns:a16="http://schemas.microsoft.com/office/drawing/2014/main" id="{1E15B444-088C-B25F-2E65-C25F288EC307}"/>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7">
              <a:extLst>
                <a:ext uri="{FF2B5EF4-FFF2-40B4-BE49-F238E27FC236}">
                  <a16:creationId xmlns:a16="http://schemas.microsoft.com/office/drawing/2014/main" id="{38C29361-57C4-F74F-7EE9-ECE74D25756E}"/>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8">
              <a:extLst>
                <a:ext uri="{FF2B5EF4-FFF2-40B4-BE49-F238E27FC236}">
                  <a16:creationId xmlns:a16="http://schemas.microsoft.com/office/drawing/2014/main" id="{B20883DE-BA83-F8D9-D706-5197FDDA7B06}"/>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29">
              <a:extLst>
                <a:ext uri="{FF2B5EF4-FFF2-40B4-BE49-F238E27FC236}">
                  <a16:creationId xmlns:a16="http://schemas.microsoft.com/office/drawing/2014/main" id="{B5118E6E-B9B0-C9AE-50F5-840F97C91AA3}"/>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30">
              <a:extLst>
                <a:ext uri="{FF2B5EF4-FFF2-40B4-BE49-F238E27FC236}">
                  <a16:creationId xmlns:a16="http://schemas.microsoft.com/office/drawing/2014/main" id="{E6F3EDC1-9EAD-2CC4-A179-95CCC72257B4}"/>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31">
              <a:extLst>
                <a:ext uri="{FF2B5EF4-FFF2-40B4-BE49-F238E27FC236}">
                  <a16:creationId xmlns:a16="http://schemas.microsoft.com/office/drawing/2014/main" id="{D264CD1D-431C-9361-B09C-9123905CBE2B}"/>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2">
              <a:extLst>
                <a:ext uri="{FF2B5EF4-FFF2-40B4-BE49-F238E27FC236}">
                  <a16:creationId xmlns:a16="http://schemas.microsoft.com/office/drawing/2014/main" id="{D3305180-397B-D84D-69D9-B29B7C94A735}"/>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3">
              <a:extLst>
                <a:ext uri="{FF2B5EF4-FFF2-40B4-BE49-F238E27FC236}">
                  <a16:creationId xmlns:a16="http://schemas.microsoft.com/office/drawing/2014/main" id="{DBE87831-3396-47C1-1B11-64DA6BAEECFC}"/>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4">
              <a:extLst>
                <a:ext uri="{FF2B5EF4-FFF2-40B4-BE49-F238E27FC236}">
                  <a16:creationId xmlns:a16="http://schemas.microsoft.com/office/drawing/2014/main" id="{3D142B2E-3FA5-D96B-674C-FD4184620F36}"/>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5">
              <a:extLst>
                <a:ext uri="{FF2B5EF4-FFF2-40B4-BE49-F238E27FC236}">
                  <a16:creationId xmlns:a16="http://schemas.microsoft.com/office/drawing/2014/main" id="{457088F0-4BDB-9831-6BC4-48E981868FAB}"/>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6">
              <a:extLst>
                <a:ext uri="{FF2B5EF4-FFF2-40B4-BE49-F238E27FC236}">
                  <a16:creationId xmlns:a16="http://schemas.microsoft.com/office/drawing/2014/main" id="{BD9400F6-046F-1012-1810-7E5895C9CAEB}"/>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7">
              <a:extLst>
                <a:ext uri="{FF2B5EF4-FFF2-40B4-BE49-F238E27FC236}">
                  <a16:creationId xmlns:a16="http://schemas.microsoft.com/office/drawing/2014/main" id="{0EC7E9A6-6B93-9C6D-B04F-CC697E269C04}"/>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8">
              <a:extLst>
                <a:ext uri="{FF2B5EF4-FFF2-40B4-BE49-F238E27FC236}">
                  <a16:creationId xmlns:a16="http://schemas.microsoft.com/office/drawing/2014/main" id="{219F230C-7A65-7DFF-1127-463656A79402}"/>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39">
              <a:extLst>
                <a:ext uri="{FF2B5EF4-FFF2-40B4-BE49-F238E27FC236}">
                  <a16:creationId xmlns:a16="http://schemas.microsoft.com/office/drawing/2014/main" id="{7BFCA775-F461-BA26-2286-D3C772FFB936}"/>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Right Triangle 41">
            <a:extLst>
              <a:ext uri="{FF2B5EF4-FFF2-40B4-BE49-F238E27FC236}">
                <a16:creationId xmlns:a16="http://schemas.microsoft.com/office/drawing/2014/main" id="{E44A1C4E-F3A6-5792-3350-467EB4F27528}"/>
              </a:ext>
            </a:extLst>
          </p:cNvPr>
          <p:cNvSpPr>
            <a:spLocks noMove="1" noResize="1"/>
          </p:cNvSpPr>
          <p:nvPr/>
        </p:nvSpPr>
        <p:spPr>
          <a:xfrm rot="13499997">
            <a:off x="-281091" y="260790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5" name="Rectangle 43">
            <a:extLst>
              <a:ext uri="{FF2B5EF4-FFF2-40B4-BE49-F238E27FC236}">
                <a16:creationId xmlns:a16="http://schemas.microsoft.com/office/drawing/2014/main" id="{5E777521-B28B-2053-01C2-672B2A23694C}"/>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pic>
        <p:nvPicPr>
          <p:cNvPr id="36" name="Picture 4" descr="Stack of magazines on table">
            <a:extLst>
              <a:ext uri="{FF2B5EF4-FFF2-40B4-BE49-F238E27FC236}">
                <a16:creationId xmlns:a16="http://schemas.microsoft.com/office/drawing/2014/main" id="{1F9EFDDB-3C79-9578-540C-B81ACC012026}"/>
              </a:ext>
            </a:extLst>
          </p:cNvPr>
          <p:cNvPicPr>
            <a:picLocks noChangeAspect="1"/>
          </p:cNvPicPr>
          <p:nvPr/>
        </p:nvPicPr>
        <p:blipFill>
          <a:blip r:embed="rId2"/>
          <a:srcRect t="13056" b="2675"/>
          <a:stretch>
            <a:fillRect/>
          </a:stretch>
        </p:blipFill>
        <p:spPr>
          <a:xfrm>
            <a:off x="18" y="0"/>
            <a:ext cx="12191978" cy="6858000"/>
          </a:xfrm>
          <a:prstGeom prst="rect">
            <a:avLst/>
          </a:prstGeom>
          <a:noFill/>
          <a:ln cap="flat">
            <a:noFill/>
          </a:ln>
        </p:spPr>
      </p:pic>
      <p:grpSp>
        <p:nvGrpSpPr>
          <p:cNvPr id="37" name="Group 45">
            <a:extLst>
              <a:ext uri="{FF2B5EF4-FFF2-40B4-BE49-F238E27FC236}">
                <a16:creationId xmlns:a16="http://schemas.microsoft.com/office/drawing/2014/main" id="{E87B85A1-D48D-3164-7115-99249DAE5011}"/>
              </a:ext>
            </a:extLst>
          </p:cNvPr>
          <p:cNvGrpSpPr/>
          <p:nvPr/>
        </p:nvGrpSpPr>
        <p:grpSpPr>
          <a:xfrm>
            <a:off x="-6217" y="0"/>
            <a:ext cx="12214828" cy="6858000"/>
            <a:chOff x="-6217" y="0"/>
            <a:chExt cx="12214828" cy="6858000"/>
          </a:xfrm>
        </p:grpSpPr>
        <p:cxnSp>
          <p:nvCxnSpPr>
            <p:cNvPr id="38" name="Straight Connector 46">
              <a:extLst>
                <a:ext uri="{FF2B5EF4-FFF2-40B4-BE49-F238E27FC236}">
                  <a16:creationId xmlns:a16="http://schemas.microsoft.com/office/drawing/2014/main" id="{4466D913-E5A8-A22C-19E8-5A7EE0C28968}"/>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39" name="Straight Connector 47">
              <a:extLst>
                <a:ext uri="{FF2B5EF4-FFF2-40B4-BE49-F238E27FC236}">
                  <a16:creationId xmlns:a16="http://schemas.microsoft.com/office/drawing/2014/main" id="{A72758E7-6552-D3A4-024C-BE5B02EC35C8}"/>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40" name="Straight Connector 48">
              <a:extLst>
                <a:ext uri="{FF2B5EF4-FFF2-40B4-BE49-F238E27FC236}">
                  <a16:creationId xmlns:a16="http://schemas.microsoft.com/office/drawing/2014/main" id="{A458BA20-E4D3-A7F6-3AF2-48046D7BAA9E}"/>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41" name="Straight Connector 49">
              <a:extLst>
                <a:ext uri="{FF2B5EF4-FFF2-40B4-BE49-F238E27FC236}">
                  <a16:creationId xmlns:a16="http://schemas.microsoft.com/office/drawing/2014/main" id="{9ACF4019-11C0-DD37-F9D6-3B31D200261E}"/>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42" name="Straight Connector 50">
              <a:extLst>
                <a:ext uri="{FF2B5EF4-FFF2-40B4-BE49-F238E27FC236}">
                  <a16:creationId xmlns:a16="http://schemas.microsoft.com/office/drawing/2014/main" id="{F94CC44D-F01E-65A8-DA5E-824E6BB3CD24}"/>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43" name="Straight Connector 51">
              <a:extLst>
                <a:ext uri="{FF2B5EF4-FFF2-40B4-BE49-F238E27FC236}">
                  <a16:creationId xmlns:a16="http://schemas.microsoft.com/office/drawing/2014/main" id="{CBC8ED8E-4B74-346A-B7E8-1501977F3712}"/>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44" name="Straight Connector 52">
              <a:extLst>
                <a:ext uri="{FF2B5EF4-FFF2-40B4-BE49-F238E27FC236}">
                  <a16:creationId xmlns:a16="http://schemas.microsoft.com/office/drawing/2014/main" id="{4163B8F1-C5B1-6499-4A45-11DEF1B77346}"/>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45" name="Straight Connector 53">
              <a:extLst>
                <a:ext uri="{FF2B5EF4-FFF2-40B4-BE49-F238E27FC236}">
                  <a16:creationId xmlns:a16="http://schemas.microsoft.com/office/drawing/2014/main" id="{97E182CF-3510-C536-8EE7-663911F5D290}"/>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46" name="Straight Connector 54">
              <a:extLst>
                <a:ext uri="{FF2B5EF4-FFF2-40B4-BE49-F238E27FC236}">
                  <a16:creationId xmlns:a16="http://schemas.microsoft.com/office/drawing/2014/main" id="{16461736-A06E-D8DF-16F4-C53E82342FF9}"/>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47" name="Straight Connector 55">
              <a:extLst>
                <a:ext uri="{FF2B5EF4-FFF2-40B4-BE49-F238E27FC236}">
                  <a16:creationId xmlns:a16="http://schemas.microsoft.com/office/drawing/2014/main" id="{C3F09F26-947A-DBA5-D2A8-38E13F7F1C1D}"/>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48" name="Straight Connector 56">
              <a:extLst>
                <a:ext uri="{FF2B5EF4-FFF2-40B4-BE49-F238E27FC236}">
                  <a16:creationId xmlns:a16="http://schemas.microsoft.com/office/drawing/2014/main" id="{BBEBDB0B-37D3-9B07-A731-74842303E727}"/>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49" name="Straight Connector 57">
              <a:extLst>
                <a:ext uri="{FF2B5EF4-FFF2-40B4-BE49-F238E27FC236}">
                  <a16:creationId xmlns:a16="http://schemas.microsoft.com/office/drawing/2014/main" id="{D5FF4604-5E42-4F0F-06A1-E6B96DA3B3E1}"/>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50" name="Straight Connector 58">
              <a:extLst>
                <a:ext uri="{FF2B5EF4-FFF2-40B4-BE49-F238E27FC236}">
                  <a16:creationId xmlns:a16="http://schemas.microsoft.com/office/drawing/2014/main" id="{6F136084-302F-7D5A-CFC2-9FFC42129619}"/>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51" name="Straight Connector 59">
              <a:extLst>
                <a:ext uri="{FF2B5EF4-FFF2-40B4-BE49-F238E27FC236}">
                  <a16:creationId xmlns:a16="http://schemas.microsoft.com/office/drawing/2014/main" id="{47EAC930-5A49-38E5-20D9-557136284446}"/>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52" name="Straight Connector 60">
              <a:extLst>
                <a:ext uri="{FF2B5EF4-FFF2-40B4-BE49-F238E27FC236}">
                  <a16:creationId xmlns:a16="http://schemas.microsoft.com/office/drawing/2014/main" id="{53C4AACD-41B8-B391-A627-38B420CC44CA}"/>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53" name="Straight Connector 61">
              <a:extLst>
                <a:ext uri="{FF2B5EF4-FFF2-40B4-BE49-F238E27FC236}">
                  <a16:creationId xmlns:a16="http://schemas.microsoft.com/office/drawing/2014/main" id="{BAA83E62-AF0B-9EA3-A7F5-71D563AF4233}"/>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54" name="Straight Connector 62">
              <a:extLst>
                <a:ext uri="{FF2B5EF4-FFF2-40B4-BE49-F238E27FC236}">
                  <a16:creationId xmlns:a16="http://schemas.microsoft.com/office/drawing/2014/main" id="{79D0C582-6676-BFA8-FFA0-440010977E67}"/>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55" name="Straight Connector 63">
              <a:extLst>
                <a:ext uri="{FF2B5EF4-FFF2-40B4-BE49-F238E27FC236}">
                  <a16:creationId xmlns:a16="http://schemas.microsoft.com/office/drawing/2014/main" id="{758B68C5-A06C-B826-A5A9-D1C8BA6C20D2}"/>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56" name="Straight Connector 64">
              <a:extLst>
                <a:ext uri="{FF2B5EF4-FFF2-40B4-BE49-F238E27FC236}">
                  <a16:creationId xmlns:a16="http://schemas.microsoft.com/office/drawing/2014/main" id="{6B674BE6-13CC-00BF-D950-1AE8F5F29C70}"/>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57" name="Straight Connector 65">
              <a:extLst>
                <a:ext uri="{FF2B5EF4-FFF2-40B4-BE49-F238E27FC236}">
                  <a16:creationId xmlns:a16="http://schemas.microsoft.com/office/drawing/2014/main" id="{25C4A173-968C-57FD-A891-BFBEC0CBED74}"/>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58" name="Straight Connector 66">
              <a:extLst>
                <a:ext uri="{FF2B5EF4-FFF2-40B4-BE49-F238E27FC236}">
                  <a16:creationId xmlns:a16="http://schemas.microsoft.com/office/drawing/2014/main" id="{08294824-889A-C389-959B-C5081F8EED40}"/>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59" name="Straight Connector 67">
              <a:extLst>
                <a:ext uri="{FF2B5EF4-FFF2-40B4-BE49-F238E27FC236}">
                  <a16:creationId xmlns:a16="http://schemas.microsoft.com/office/drawing/2014/main" id="{C554842B-A069-E481-DE46-8C73F12FC89F}"/>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60" name="Straight Connector 68">
              <a:extLst>
                <a:ext uri="{FF2B5EF4-FFF2-40B4-BE49-F238E27FC236}">
                  <a16:creationId xmlns:a16="http://schemas.microsoft.com/office/drawing/2014/main" id="{4234D4DF-3492-238C-751F-3109B1ED4C7B}"/>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61" name="Straight Connector 69">
              <a:extLst>
                <a:ext uri="{FF2B5EF4-FFF2-40B4-BE49-F238E27FC236}">
                  <a16:creationId xmlns:a16="http://schemas.microsoft.com/office/drawing/2014/main" id="{2DEBF3B4-3317-7A92-DAFE-929F11D6A2C6}"/>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62" name="Straight Connector 70">
              <a:extLst>
                <a:ext uri="{FF2B5EF4-FFF2-40B4-BE49-F238E27FC236}">
                  <a16:creationId xmlns:a16="http://schemas.microsoft.com/office/drawing/2014/main" id="{6E198DF1-3946-BC18-244A-2FFA3655C47D}"/>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63" name="Straight Connector 71">
              <a:extLst>
                <a:ext uri="{FF2B5EF4-FFF2-40B4-BE49-F238E27FC236}">
                  <a16:creationId xmlns:a16="http://schemas.microsoft.com/office/drawing/2014/main" id="{D59F1593-0383-6CCB-CFF8-712F89C3F923}"/>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64" name="Straight Connector 72">
              <a:extLst>
                <a:ext uri="{FF2B5EF4-FFF2-40B4-BE49-F238E27FC236}">
                  <a16:creationId xmlns:a16="http://schemas.microsoft.com/office/drawing/2014/main" id="{57CB7D9A-0AAC-2B67-14C1-9E30790803E5}"/>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65" name="Straight Connector 73">
              <a:extLst>
                <a:ext uri="{FF2B5EF4-FFF2-40B4-BE49-F238E27FC236}">
                  <a16:creationId xmlns:a16="http://schemas.microsoft.com/office/drawing/2014/main" id="{944861DA-23FF-CB82-7178-B548C949167C}"/>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66" name="Straight Connector 74">
              <a:extLst>
                <a:ext uri="{FF2B5EF4-FFF2-40B4-BE49-F238E27FC236}">
                  <a16:creationId xmlns:a16="http://schemas.microsoft.com/office/drawing/2014/main" id="{AF339124-68F1-3E71-0AFA-D63F5060FCB1}"/>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67" name="Straight Connector 75">
              <a:extLst>
                <a:ext uri="{FF2B5EF4-FFF2-40B4-BE49-F238E27FC236}">
                  <a16:creationId xmlns:a16="http://schemas.microsoft.com/office/drawing/2014/main" id="{0D722249-B50A-DD9A-12ED-918D02B8ADAB}"/>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68" name="Straight Connector 76">
              <a:extLst>
                <a:ext uri="{FF2B5EF4-FFF2-40B4-BE49-F238E27FC236}">
                  <a16:creationId xmlns:a16="http://schemas.microsoft.com/office/drawing/2014/main" id="{6B06D965-09B5-F77F-6E9E-D4CE005D78FA}"/>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69" name="Rectangle 78">
            <a:extLst>
              <a:ext uri="{FF2B5EF4-FFF2-40B4-BE49-F238E27FC236}">
                <a16:creationId xmlns:a16="http://schemas.microsoft.com/office/drawing/2014/main" id="{1524F8D6-22ED-F1D4-6593-A6D6FAB24476}"/>
              </a:ext>
            </a:extLst>
          </p:cNvPr>
          <p:cNvSpPr>
            <a:spLocks noMove="1" noResize="1"/>
          </p:cNvSpPr>
          <p:nvPr/>
        </p:nvSpPr>
        <p:spPr>
          <a:xfrm>
            <a:off x="0" y="681776"/>
            <a:ext cx="12191996" cy="5479852"/>
          </a:xfrm>
          <a:prstGeom prst="rect">
            <a:avLst/>
          </a:prstGeom>
          <a:gradFill>
            <a:gsLst>
              <a:gs pos="0">
                <a:srgbClr val="000000">
                  <a:alpha val="0"/>
                </a:srgbClr>
              </a:gs>
              <a:gs pos="100000">
                <a:srgbClr val="000000">
                  <a:alpha val="15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Grandview"/>
            </a:endParaRPr>
          </a:p>
        </p:txBody>
      </p:sp>
      <p:sp>
        <p:nvSpPr>
          <p:cNvPr id="70" name="Title 1">
            <a:extLst>
              <a:ext uri="{FF2B5EF4-FFF2-40B4-BE49-F238E27FC236}">
                <a16:creationId xmlns:a16="http://schemas.microsoft.com/office/drawing/2014/main" id="{2D4E20BD-C5AA-7AB9-641A-22D86DC23DAD}"/>
              </a:ext>
            </a:extLst>
          </p:cNvPr>
          <p:cNvSpPr txBox="1">
            <a:spLocks noGrp="1"/>
          </p:cNvSpPr>
          <p:nvPr>
            <p:ph type="title"/>
          </p:nvPr>
        </p:nvSpPr>
        <p:spPr>
          <a:xfrm>
            <a:off x="1302827" y="188119"/>
            <a:ext cx="9820189" cy="1628646"/>
          </a:xfrm>
        </p:spPr>
        <p:txBody>
          <a:bodyPr anchorCtr="1"/>
          <a:lstStyle/>
          <a:p>
            <a:pPr lvl="0" algn="ctr"/>
            <a:r>
              <a:rPr lang="en-US" sz="2400" dirty="0">
                <a:solidFill>
                  <a:srgbClr val="FFFFFF"/>
                </a:solidFill>
                <a:latin typeface="Arial Black" pitchFamily="34"/>
              </a:rPr>
              <a:t>Introduction</a:t>
            </a:r>
          </a:p>
        </p:txBody>
      </p:sp>
      <p:sp>
        <p:nvSpPr>
          <p:cNvPr id="71" name="TextBox 5">
            <a:extLst>
              <a:ext uri="{FF2B5EF4-FFF2-40B4-BE49-F238E27FC236}">
                <a16:creationId xmlns:a16="http://schemas.microsoft.com/office/drawing/2014/main" id="{AC862B03-6672-8E1C-A01A-B0773B46DF16}"/>
              </a:ext>
            </a:extLst>
          </p:cNvPr>
          <p:cNvSpPr txBox="1"/>
          <p:nvPr/>
        </p:nvSpPr>
        <p:spPr>
          <a:xfrm>
            <a:off x="1900360" y="2496732"/>
            <a:ext cx="8610950" cy="150810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Grandview"/>
              </a:rPr>
              <a:t>Zara is a Spanish clothing and accessories retailer fashion brand that has more than 2200 stores </a:t>
            </a:r>
            <a:r>
              <a:rPr lang="en-GB" sz="1150" dirty="0">
                <a:solidFill>
                  <a:srgbClr val="000000"/>
                </a:solidFill>
                <a:latin typeface="Grandview"/>
              </a:rPr>
              <a:t>opened</a:t>
            </a:r>
            <a:r>
              <a:rPr lang="en-GB" sz="1150" b="0" i="0" u="none" strike="noStrike" kern="1200" cap="none" spc="0" baseline="0" dirty="0">
                <a:solidFill>
                  <a:srgbClr val="000000"/>
                </a:solidFill>
                <a:uFillTx/>
                <a:latin typeface="Grandview"/>
              </a:rPr>
              <a:t> in 88 Countries in the world. ( Zara,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50" b="0" i="0" u="none" strike="noStrike" kern="1200" cap="none" spc="0" baseline="0" dirty="0">
              <a:solidFill>
                <a:srgbClr val="000000"/>
              </a:solidFill>
              <a:uFillTx/>
              <a:latin typeface="Grandview"/>
            </a:endParaRPr>
          </a:p>
          <a:p>
            <a:pPr marL="171450" marR="0" lvl="0" indent="-1714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Grandview"/>
              </a:rPr>
              <a:t> The company's main office is in Coruna, Spain, the city where the first Zara store opened in 1975 by Amancio Ortega.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Grandview"/>
              </a:rPr>
              <a:t>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Grandview"/>
              </a:rPr>
              <a:t>It is a part of one of the biggest distribution corporations in the world, Inditex. Our original business strategy,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150" b="0" i="0" u="none" strike="noStrike" kern="1200" cap="none" spc="0" baseline="0" dirty="0">
              <a:solidFill>
                <a:srgbClr val="000000"/>
              </a:solidFill>
              <a:uFillTx/>
              <a:latin typeface="Grandview"/>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150" dirty="0">
                <a:solidFill>
                  <a:srgbClr val="000000"/>
                </a:solidFill>
                <a:latin typeface="Grandview"/>
              </a:rPr>
              <a:t>I</a:t>
            </a:r>
            <a:r>
              <a:rPr lang="en-GB" sz="1150" b="0" i="0" u="none" strike="noStrike" kern="1200" cap="none" spc="0" baseline="0" dirty="0">
                <a:solidFill>
                  <a:srgbClr val="000000"/>
                </a:solidFill>
                <a:uFillTx/>
                <a:latin typeface="Grandview"/>
              </a:rPr>
              <a:t>nvolves development, production, distribution, and sales through our wide retail network, focusing on the customer.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grpSp>
        <p:nvGrpSpPr>
          <p:cNvPr id="2" name="Group 1113">
            <a:extLst>
              <a:ext uri="{FF2B5EF4-FFF2-40B4-BE49-F238E27FC236}">
                <a16:creationId xmlns:a16="http://schemas.microsoft.com/office/drawing/2014/main" id="{66DDCB22-D473-2C0C-4931-00BA95440195}"/>
              </a:ext>
            </a:extLst>
          </p:cNvPr>
          <p:cNvGrpSpPr/>
          <p:nvPr/>
        </p:nvGrpSpPr>
        <p:grpSpPr>
          <a:xfrm>
            <a:off x="-6217" y="0"/>
            <a:ext cx="12214828" cy="6858000"/>
            <a:chOff x="-6217" y="0"/>
            <a:chExt cx="12214828" cy="6858000"/>
          </a:xfrm>
        </p:grpSpPr>
        <p:cxnSp>
          <p:nvCxnSpPr>
            <p:cNvPr id="3" name="Straight Connector 1114">
              <a:extLst>
                <a:ext uri="{FF2B5EF4-FFF2-40B4-BE49-F238E27FC236}">
                  <a16:creationId xmlns:a16="http://schemas.microsoft.com/office/drawing/2014/main" id="{DAC02F69-4482-D6C4-9F59-A7671BC2A34F}"/>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1115">
              <a:extLst>
                <a:ext uri="{FF2B5EF4-FFF2-40B4-BE49-F238E27FC236}">
                  <a16:creationId xmlns:a16="http://schemas.microsoft.com/office/drawing/2014/main" id="{5AD6C0DD-2F4D-7BF2-410C-93876B135B44}"/>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1116">
              <a:extLst>
                <a:ext uri="{FF2B5EF4-FFF2-40B4-BE49-F238E27FC236}">
                  <a16:creationId xmlns:a16="http://schemas.microsoft.com/office/drawing/2014/main" id="{050FA92E-0E69-A7B6-6EA3-0EC83A6E1473}"/>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117">
              <a:extLst>
                <a:ext uri="{FF2B5EF4-FFF2-40B4-BE49-F238E27FC236}">
                  <a16:creationId xmlns:a16="http://schemas.microsoft.com/office/drawing/2014/main" id="{D00D893E-32CE-3C0E-CDDA-A30BB43680F7}"/>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118">
              <a:extLst>
                <a:ext uri="{FF2B5EF4-FFF2-40B4-BE49-F238E27FC236}">
                  <a16:creationId xmlns:a16="http://schemas.microsoft.com/office/drawing/2014/main" id="{CD7CAD96-67C9-109B-F5EE-6CD21BDB31F1}"/>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119">
              <a:extLst>
                <a:ext uri="{FF2B5EF4-FFF2-40B4-BE49-F238E27FC236}">
                  <a16:creationId xmlns:a16="http://schemas.microsoft.com/office/drawing/2014/main" id="{51AB01AD-264F-563A-E68D-5A98FCF60448}"/>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120">
              <a:extLst>
                <a:ext uri="{FF2B5EF4-FFF2-40B4-BE49-F238E27FC236}">
                  <a16:creationId xmlns:a16="http://schemas.microsoft.com/office/drawing/2014/main" id="{10649AE8-9BC8-99AE-2058-866777C5F816}"/>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121">
              <a:extLst>
                <a:ext uri="{FF2B5EF4-FFF2-40B4-BE49-F238E27FC236}">
                  <a16:creationId xmlns:a16="http://schemas.microsoft.com/office/drawing/2014/main" id="{96BC637F-F9E4-99C0-EF36-016AA5CDED8D}"/>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122">
              <a:extLst>
                <a:ext uri="{FF2B5EF4-FFF2-40B4-BE49-F238E27FC236}">
                  <a16:creationId xmlns:a16="http://schemas.microsoft.com/office/drawing/2014/main" id="{55FB2284-2C16-6AB9-9D9D-3D1CE3716C8A}"/>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123">
              <a:extLst>
                <a:ext uri="{FF2B5EF4-FFF2-40B4-BE49-F238E27FC236}">
                  <a16:creationId xmlns:a16="http://schemas.microsoft.com/office/drawing/2014/main" id="{718E1EF7-45D4-C582-F443-C0B2152D0E17}"/>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1124">
              <a:extLst>
                <a:ext uri="{FF2B5EF4-FFF2-40B4-BE49-F238E27FC236}">
                  <a16:creationId xmlns:a16="http://schemas.microsoft.com/office/drawing/2014/main" id="{7DA42C59-B10C-C3FB-399C-742527B67E1D}"/>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1125">
              <a:extLst>
                <a:ext uri="{FF2B5EF4-FFF2-40B4-BE49-F238E27FC236}">
                  <a16:creationId xmlns:a16="http://schemas.microsoft.com/office/drawing/2014/main" id="{926D9A34-5F72-1D69-C509-8D0BBA89A0BD}"/>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1126">
              <a:extLst>
                <a:ext uri="{FF2B5EF4-FFF2-40B4-BE49-F238E27FC236}">
                  <a16:creationId xmlns:a16="http://schemas.microsoft.com/office/drawing/2014/main" id="{5604BDEE-BE5E-6A07-326A-7264E0B40F10}"/>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1127">
              <a:extLst>
                <a:ext uri="{FF2B5EF4-FFF2-40B4-BE49-F238E27FC236}">
                  <a16:creationId xmlns:a16="http://schemas.microsoft.com/office/drawing/2014/main" id="{C1183D04-9E11-407C-6A6E-5D7A603FD21D}"/>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1128">
              <a:extLst>
                <a:ext uri="{FF2B5EF4-FFF2-40B4-BE49-F238E27FC236}">
                  <a16:creationId xmlns:a16="http://schemas.microsoft.com/office/drawing/2014/main" id="{D5F81422-F3F7-E53E-7EF4-418C2C8EAD9A}"/>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1129">
              <a:extLst>
                <a:ext uri="{FF2B5EF4-FFF2-40B4-BE49-F238E27FC236}">
                  <a16:creationId xmlns:a16="http://schemas.microsoft.com/office/drawing/2014/main" id="{86A139D3-5D7A-444F-D5C6-2EA39D733A24}"/>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1130">
              <a:extLst>
                <a:ext uri="{FF2B5EF4-FFF2-40B4-BE49-F238E27FC236}">
                  <a16:creationId xmlns:a16="http://schemas.microsoft.com/office/drawing/2014/main" id="{839F622B-604B-AE2F-17B2-7FCC91E5A552}"/>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1131">
              <a:extLst>
                <a:ext uri="{FF2B5EF4-FFF2-40B4-BE49-F238E27FC236}">
                  <a16:creationId xmlns:a16="http://schemas.microsoft.com/office/drawing/2014/main" id="{D61226F4-EE4E-CE22-C111-AB9B0DE943AA}"/>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1132">
              <a:extLst>
                <a:ext uri="{FF2B5EF4-FFF2-40B4-BE49-F238E27FC236}">
                  <a16:creationId xmlns:a16="http://schemas.microsoft.com/office/drawing/2014/main" id="{B45D371A-7398-B103-A756-4A3AB72ED854}"/>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1133">
              <a:extLst>
                <a:ext uri="{FF2B5EF4-FFF2-40B4-BE49-F238E27FC236}">
                  <a16:creationId xmlns:a16="http://schemas.microsoft.com/office/drawing/2014/main" id="{AA1C47D2-8EBF-9A1F-63DF-AB8DAE189535}"/>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1134">
              <a:extLst>
                <a:ext uri="{FF2B5EF4-FFF2-40B4-BE49-F238E27FC236}">
                  <a16:creationId xmlns:a16="http://schemas.microsoft.com/office/drawing/2014/main" id="{D698A65F-FE5D-7019-FFA3-702584A9EDA4}"/>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1135">
              <a:extLst>
                <a:ext uri="{FF2B5EF4-FFF2-40B4-BE49-F238E27FC236}">
                  <a16:creationId xmlns:a16="http://schemas.microsoft.com/office/drawing/2014/main" id="{6D45468D-121A-63CF-97B5-FD3F8EF076B3}"/>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1136">
              <a:extLst>
                <a:ext uri="{FF2B5EF4-FFF2-40B4-BE49-F238E27FC236}">
                  <a16:creationId xmlns:a16="http://schemas.microsoft.com/office/drawing/2014/main" id="{B43E1736-0AF9-F0E7-ACD1-050BD72CC17B}"/>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1137">
              <a:extLst>
                <a:ext uri="{FF2B5EF4-FFF2-40B4-BE49-F238E27FC236}">
                  <a16:creationId xmlns:a16="http://schemas.microsoft.com/office/drawing/2014/main" id="{8FEF23B8-C472-EAE7-8608-D6616667A660}"/>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1138">
              <a:extLst>
                <a:ext uri="{FF2B5EF4-FFF2-40B4-BE49-F238E27FC236}">
                  <a16:creationId xmlns:a16="http://schemas.microsoft.com/office/drawing/2014/main" id="{637CCBA4-A439-AE61-FCF9-D1F59E37CE22}"/>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1139">
              <a:extLst>
                <a:ext uri="{FF2B5EF4-FFF2-40B4-BE49-F238E27FC236}">
                  <a16:creationId xmlns:a16="http://schemas.microsoft.com/office/drawing/2014/main" id="{01213A4D-93AE-C635-3E43-11537E76D1B6}"/>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1140">
              <a:extLst>
                <a:ext uri="{FF2B5EF4-FFF2-40B4-BE49-F238E27FC236}">
                  <a16:creationId xmlns:a16="http://schemas.microsoft.com/office/drawing/2014/main" id="{83EB3CA3-2B06-0F5F-BE9B-B6C3487DE48D}"/>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1141">
              <a:extLst>
                <a:ext uri="{FF2B5EF4-FFF2-40B4-BE49-F238E27FC236}">
                  <a16:creationId xmlns:a16="http://schemas.microsoft.com/office/drawing/2014/main" id="{699F29B7-5597-C120-4AE7-77ADBDB4E395}"/>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1142">
              <a:extLst>
                <a:ext uri="{FF2B5EF4-FFF2-40B4-BE49-F238E27FC236}">
                  <a16:creationId xmlns:a16="http://schemas.microsoft.com/office/drawing/2014/main" id="{5DFB2214-6B79-9135-28A2-B2020EBD783E}"/>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1143">
              <a:extLst>
                <a:ext uri="{FF2B5EF4-FFF2-40B4-BE49-F238E27FC236}">
                  <a16:creationId xmlns:a16="http://schemas.microsoft.com/office/drawing/2014/main" id="{7D98D234-11E7-F88D-0B46-17629E2F6323}"/>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1144">
              <a:extLst>
                <a:ext uri="{FF2B5EF4-FFF2-40B4-BE49-F238E27FC236}">
                  <a16:creationId xmlns:a16="http://schemas.microsoft.com/office/drawing/2014/main" id="{018C6009-4502-909F-7D2B-CC88937CA30B}"/>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Right Triangle 1146">
            <a:extLst>
              <a:ext uri="{FF2B5EF4-FFF2-40B4-BE49-F238E27FC236}">
                <a16:creationId xmlns:a16="http://schemas.microsoft.com/office/drawing/2014/main" id="{D00E1BE0-B96E-0BB5-9EC2-5F3B746BDF4A}"/>
              </a:ext>
            </a:extLst>
          </p:cNvPr>
          <p:cNvSpPr>
            <a:spLocks noMove="1" noResize="1"/>
          </p:cNvSpPr>
          <p:nvPr/>
        </p:nvSpPr>
        <p:spPr>
          <a:xfrm rot="13499997">
            <a:off x="-281091" y="260790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5" name="Rectangle 1148">
            <a:extLst>
              <a:ext uri="{FF2B5EF4-FFF2-40B4-BE49-F238E27FC236}">
                <a16:creationId xmlns:a16="http://schemas.microsoft.com/office/drawing/2014/main" id="{03AC43BF-0A73-C952-50A8-F0AC7373EC22}"/>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grpSp>
        <p:nvGrpSpPr>
          <p:cNvPr id="36" name="Group 1150">
            <a:extLst>
              <a:ext uri="{FF2B5EF4-FFF2-40B4-BE49-F238E27FC236}">
                <a16:creationId xmlns:a16="http://schemas.microsoft.com/office/drawing/2014/main" id="{4EA126BB-3928-6C3C-95FC-5C5DA13BB12E}"/>
              </a:ext>
            </a:extLst>
          </p:cNvPr>
          <p:cNvGrpSpPr/>
          <p:nvPr/>
        </p:nvGrpSpPr>
        <p:grpSpPr>
          <a:xfrm>
            <a:off x="-6217" y="0"/>
            <a:ext cx="12214828" cy="6858000"/>
            <a:chOff x="-6217" y="0"/>
            <a:chExt cx="12214828" cy="6858000"/>
          </a:xfrm>
        </p:grpSpPr>
        <p:cxnSp>
          <p:nvCxnSpPr>
            <p:cNvPr id="37" name="Straight Connector 1151">
              <a:extLst>
                <a:ext uri="{FF2B5EF4-FFF2-40B4-BE49-F238E27FC236}">
                  <a16:creationId xmlns:a16="http://schemas.microsoft.com/office/drawing/2014/main" id="{D3FD98F8-B82A-3985-E1D7-EDC3381787DD}"/>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38" name="Straight Connector 1152">
              <a:extLst>
                <a:ext uri="{FF2B5EF4-FFF2-40B4-BE49-F238E27FC236}">
                  <a16:creationId xmlns:a16="http://schemas.microsoft.com/office/drawing/2014/main" id="{7D82091F-670A-93CB-5A9A-3939584F23CD}"/>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39" name="Straight Connector 1153">
              <a:extLst>
                <a:ext uri="{FF2B5EF4-FFF2-40B4-BE49-F238E27FC236}">
                  <a16:creationId xmlns:a16="http://schemas.microsoft.com/office/drawing/2014/main" id="{5CF3AAF5-6AED-FEE3-1154-F575BFACFFC4}"/>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40" name="Straight Connector 1154">
              <a:extLst>
                <a:ext uri="{FF2B5EF4-FFF2-40B4-BE49-F238E27FC236}">
                  <a16:creationId xmlns:a16="http://schemas.microsoft.com/office/drawing/2014/main" id="{852518FF-6D90-34E7-6336-C34B17DA84C8}"/>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41" name="Straight Connector 1155">
              <a:extLst>
                <a:ext uri="{FF2B5EF4-FFF2-40B4-BE49-F238E27FC236}">
                  <a16:creationId xmlns:a16="http://schemas.microsoft.com/office/drawing/2014/main" id="{F7DD3EE6-5498-56CA-19BC-AA25CD4240A8}"/>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42" name="Straight Connector 1156">
              <a:extLst>
                <a:ext uri="{FF2B5EF4-FFF2-40B4-BE49-F238E27FC236}">
                  <a16:creationId xmlns:a16="http://schemas.microsoft.com/office/drawing/2014/main" id="{7B2B01A3-2EA0-3446-1C3D-2DC3F0D061CA}"/>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43" name="Straight Connector 1157">
              <a:extLst>
                <a:ext uri="{FF2B5EF4-FFF2-40B4-BE49-F238E27FC236}">
                  <a16:creationId xmlns:a16="http://schemas.microsoft.com/office/drawing/2014/main" id="{B0E2FC60-4760-918C-D24B-E87AE1A6816C}"/>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44" name="Straight Connector 1158">
              <a:extLst>
                <a:ext uri="{FF2B5EF4-FFF2-40B4-BE49-F238E27FC236}">
                  <a16:creationId xmlns:a16="http://schemas.microsoft.com/office/drawing/2014/main" id="{D5A28D53-4CC0-E660-D5B2-BEC96583297C}"/>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45" name="Straight Connector 1159">
              <a:extLst>
                <a:ext uri="{FF2B5EF4-FFF2-40B4-BE49-F238E27FC236}">
                  <a16:creationId xmlns:a16="http://schemas.microsoft.com/office/drawing/2014/main" id="{D6A39FAC-A0F6-DB05-417C-660BDFA3CFC1}"/>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46" name="Straight Connector 1160">
              <a:extLst>
                <a:ext uri="{FF2B5EF4-FFF2-40B4-BE49-F238E27FC236}">
                  <a16:creationId xmlns:a16="http://schemas.microsoft.com/office/drawing/2014/main" id="{79D0FC7B-9842-EB78-2EF0-30085DCD094F}"/>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47" name="Straight Connector 1161">
              <a:extLst>
                <a:ext uri="{FF2B5EF4-FFF2-40B4-BE49-F238E27FC236}">
                  <a16:creationId xmlns:a16="http://schemas.microsoft.com/office/drawing/2014/main" id="{308CB5E7-6A58-2C7D-3D5F-830776903E0D}"/>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48" name="Straight Connector 1162">
              <a:extLst>
                <a:ext uri="{FF2B5EF4-FFF2-40B4-BE49-F238E27FC236}">
                  <a16:creationId xmlns:a16="http://schemas.microsoft.com/office/drawing/2014/main" id="{E5AA059E-CAFD-DC48-2C93-2E2B23DD9D30}"/>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49" name="Straight Connector 1163">
              <a:extLst>
                <a:ext uri="{FF2B5EF4-FFF2-40B4-BE49-F238E27FC236}">
                  <a16:creationId xmlns:a16="http://schemas.microsoft.com/office/drawing/2014/main" id="{6A4E5685-DC63-5B74-351F-21004FE1ACD2}"/>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50" name="Straight Connector 1164">
              <a:extLst>
                <a:ext uri="{FF2B5EF4-FFF2-40B4-BE49-F238E27FC236}">
                  <a16:creationId xmlns:a16="http://schemas.microsoft.com/office/drawing/2014/main" id="{3616AC5C-2947-E40D-3404-B4A41F0D2C59}"/>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51" name="Straight Connector 1165">
              <a:extLst>
                <a:ext uri="{FF2B5EF4-FFF2-40B4-BE49-F238E27FC236}">
                  <a16:creationId xmlns:a16="http://schemas.microsoft.com/office/drawing/2014/main" id="{87941A60-5223-98AA-E4D5-80E762DBEFC9}"/>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52" name="Straight Connector 1166">
              <a:extLst>
                <a:ext uri="{FF2B5EF4-FFF2-40B4-BE49-F238E27FC236}">
                  <a16:creationId xmlns:a16="http://schemas.microsoft.com/office/drawing/2014/main" id="{82437855-EBF4-D333-CBD9-1E0C0F89A136}"/>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53" name="Straight Connector 1167">
              <a:extLst>
                <a:ext uri="{FF2B5EF4-FFF2-40B4-BE49-F238E27FC236}">
                  <a16:creationId xmlns:a16="http://schemas.microsoft.com/office/drawing/2014/main" id="{46668520-B459-5709-4E4B-16E49E5E1440}"/>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54" name="Straight Connector 1168">
              <a:extLst>
                <a:ext uri="{FF2B5EF4-FFF2-40B4-BE49-F238E27FC236}">
                  <a16:creationId xmlns:a16="http://schemas.microsoft.com/office/drawing/2014/main" id="{2FB5C0A2-FF32-D1A8-0D0A-67B7122305AC}"/>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55" name="Straight Connector 1169">
              <a:extLst>
                <a:ext uri="{FF2B5EF4-FFF2-40B4-BE49-F238E27FC236}">
                  <a16:creationId xmlns:a16="http://schemas.microsoft.com/office/drawing/2014/main" id="{A7E4D9D1-DF0B-8207-CF3D-C3EBE5F61E4D}"/>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56" name="Straight Connector 1170">
              <a:extLst>
                <a:ext uri="{FF2B5EF4-FFF2-40B4-BE49-F238E27FC236}">
                  <a16:creationId xmlns:a16="http://schemas.microsoft.com/office/drawing/2014/main" id="{51959C27-3ED4-5F84-67C4-FB320DC71D24}"/>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57" name="Straight Connector 1171">
              <a:extLst>
                <a:ext uri="{FF2B5EF4-FFF2-40B4-BE49-F238E27FC236}">
                  <a16:creationId xmlns:a16="http://schemas.microsoft.com/office/drawing/2014/main" id="{AFAD1A7E-3965-86FC-2E99-E5AE0D499379}"/>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58" name="Straight Connector 1172">
              <a:extLst>
                <a:ext uri="{FF2B5EF4-FFF2-40B4-BE49-F238E27FC236}">
                  <a16:creationId xmlns:a16="http://schemas.microsoft.com/office/drawing/2014/main" id="{92B06816-EF5D-655C-2BA1-E4158429C447}"/>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59" name="Straight Connector 1173">
              <a:extLst>
                <a:ext uri="{FF2B5EF4-FFF2-40B4-BE49-F238E27FC236}">
                  <a16:creationId xmlns:a16="http://schemas.microsoft.com/office/drawing/2014/main" id="{F54962F4-0C02-9CD3-7104-FF9249C65F04}"/>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60" name="Straight Connector 1174">
              <a:extLst>
                <a:ext uri="{FF2B5EF4-FFF2-40B4-BE49-F238E27FC236}">
                  <a16:creationId xmlns:a16="http://schemas.microsoft.com/office/drawing/2014/main" id="{9B808057-0470-E54E-BD2D-65E06E49074F}"/>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61" name="Straight Connector 1175">
              <a:extLst>
                <a:ext uri="{FF2B5EF4-FFF2-40B4-BE49-F238E27FC236}">
                  <a16:creationId xmlns:a16="http://schemas.microsoft.com/office/drawing/2014/main" id="{B6EE6834-965D-2FB0-9509-979AEBA2B2F0}"/>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62" name="Straight Connector 1176">
              <a:extLst>
                <a:ext uri="{FF2B5EF4-FFF2-40B4-BE49-F238E27FC236}">
                  <a16:creationId xmlns:a16="http://schemas.microsoft.com/office/drawing/2014/main" id="{FB965976-B64E-FC34-25C0-85385F1A253E}"/>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63" name="Straight Connector 1177">
              <a:extLst>
                <a:ext uri="{FF2B5EF4-FFF2-40B4-BE49-F238E27FC236}">
                  <a16:creationId xmlns:a16="http://schemas.microsoft.com/office/drawing/2014/main" id="{33C27164-CEB0-42B9-B32A-E496D7A1578F}"/>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64" name="Straight Connector 1178">
              <a:extLst>
                <a:ext uri="{FF2B5EF4-FFF2-40B4-BE49-F238E27FC236}">
                  <a16:creationId xmlns:a16="http://schemas.microsoft.com/office/drawing/2014/main" id="{F10F031A-FC79-BC19-12A0-CB83BDCD036A}"/>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65" name="Straight Connector 1179">
              <a:extLst>
                <a:ext uri="{FF2B5EF4-FFF2-40B4-BE49-F238E27FC236}">
                  <a16:creationId xmlns:a16="http://schemas.microsoft.com/office/drawing/2014/main" id="{C321DC45-8DD9-A2EA-F6EE-FC3F225F5E7F}"/>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66" name="Straight Connector 1180">
              <a:extLst>
                <a:ext uri="{FF2B5EF4-FFF2-40B4-BE49-F238E27FC236}">
                  <a16:creationId xmlns:a16="http://schemas.microsoft.com/office/drawing/2014/main" id="{060DB446-8D5C-26D4-6DE7-0A7B24E5EF55}"/>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67" name="Straight Connector 1181">
              <a:extLst>
                <a:ext uri="{FF2B5EF4-FFF2-40B4-BE49-F238E27FC236}">
                  <a16:creationId xmlns:a16="http://schemas.microsoft.com/office/drawing/2014/main" id="{55832501-160E-8FA0-C1EF-41DD239D106D}"/>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68" name="Right Triangle 1183">
            <a:extLst>
              <a:ext uri="{FF2B5EF4-FFF2-40B4-BE49-F238E27FC236}">
                <a16:creationId xmlns:a16="http://schemas.microsoft.com/office/drawing/2014/main" id="{64E8BA18-9EC4-4F94-2B4F-C5625B7D2BE2}"/>
              </a:ext>
            </a:extLst>
          </p:cNvPr>
          <p:cNvSpPr>
            <a:spLocks noMove="1" noResize="1"/>
          </p:cNvSpPr>
          <p:nvPr/>
        </p:nvSpPr>
        <p:spPr>
          <a:xfrm rot="18900010">
            <a:off x="7291547" y="-287372"/>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69" name="Title 1">
            <a:extLst>
              <a:ext uri="{FF2B5EF4-FFF2-40B4-BE49-F238E27FC236}">
                <a16:creationId xmlns:a16="http://schemas.microsoft.com/office/drawing/2014/main" id="{0BC3A057-3BE0-F26D-3828-DA8655CA632A}"/>
              </a:ext>
            </a:extLst>
          </p:cNvPr>
          <p:cNvSpPr txBox="1">
            <a:spLocks noGrp="1"/>
          </p:cNvSpPr>
          <p:nvPr>
            <p:ph type="title"/>
          </p:nvPr>
        </p:nvSpPr>
        <p:spPr>
          <a:xfrm>
            <a:off x="5896682" y="226277"/>
            <a:ext cx="6076910" cy="350498"/>
          </a:xfrm>
        </p:spPr>
        <p:txBody>
          <a:bodyPr/>
          <a:lstStyle/>
          <a:p>
            <a:pPr lvl="0">
              <a:lnSpc>
                <a:spcPct val="90000"/>
              </a:lnSpc>
            </a:pPr>
            <a:r>
              <a:rPr lang="en-US" sz="1800" dirty="0">
                <a:latin typeface="Arial Black" pitchFamily="34"/>
              </a:rPr>
              <a:t>           Ethical Policies of the Company  </a:t>
            </a:r>
          </a:p>
        </p:txBody>
      </p:sp>
      <p:pic>
        <p:nvPicPr>
          <p:cNvPr id="70" name="Picture 2" descr="Is Zara Fast Fashion? Analysis + Ethical Alternatives">
            <a:extLst>
              <a:ext uri="{FF2B5EF4-FFF2-40B4-BE49-F238E27FC236}">
                <a16:creationId xmlns:a16="http://schemas.microsoft.com/office/drawing/2014/main" id="{51242AF5-9583-3AB6-97E2-C359D4394C52}"/>
              </a:ext>
            </a:extLst>
          </p:cNvPr>
          <p:cNvPicPr>
            <a:picLocks noChangeAspect="1"/>
          </p:cNvPicPr>
          <p:nvPr/>
        </p:nvPicPr>
        <p:blipFill>
          <a:blip r:embed="rId2"/>
          <a:srcRect t="21911" r="2" b="2"/>
          <a:stretch>
            <a:fillRect/>
          </a:stretch>
        </p:blipFill>
        <p:spPr>
          <a:xfrm>
            <a:off x="212195" y="601367"/>
            <a:ext cx="4916963" cy="5214645"/>
          </a:xfrm>
          <a:prstGeom prst="rect">
            <a:avLst/>
          </a:prstGeom>
          <a:noFill/>
          <a:ln cap="flat">
            <a:noFill/>
          </a:ln>
          <a:effectLst>
            <a:outerShdw dist="139699" dir="2700000" algn="tl">
              <a:srgbClr val="333333">
                <a:alpha val="65000"/>
              </a:srgbClr>
            </a:outerShdw>
          </a:effectLst>
        </p:spPr>
      </p:pic>
      <p:sp>
        <p:nvSpPr>
          <p:cNvPr id="71" name="TextBox 5">
            <a:extLst>
              <a:ext uri="{FF2B5EF4-FFF2-40B4-BE49-F238E27FC236}">
                <a16:creationId xmlns:a16="http://schemas.microsoft.com/office/drawing/2014/main" id="{3944C41D-59CF-6253-C525-F0C7DB02B7CF}"/>
              </a:ext>
            </a:extLst>
          </p:cNvPr>
          <p:cNvSpPr txBox="1"/>
          <p:nvPr/>
        </p:nvSpPr>
        <p:spPr>
          <a:xfrm>
            <a:off x="6391950" y="1205134"/>
            <a:ext cx="5408785" cy="4610878"/>
          </a:xfrm>
          <a:prstGeom prst="rect">
            <a:avLst/>
          </a:prstGeom>
          <a:noFill/>
          <a:ln cap="flat">
            <a:noFill/>
          </a:ln>
        </p:spPr>
        <p:txBody>
          <a:bodyPr vert="horz" wrap="square" lIns="91440" tIns="45720" rIns="91440" bIns="45720" anchor="t" anchorCtr="0" compatLnSpc="1">
            <a:spAutoFit/>
          </a:bodyPr>
          <a:lstStyle/>
          <a:p>
            <a:pPr marR="0" lvl="0" algn="ctr" defTabSz="914400" rtl="0" fontAlgn="auto" hangingPunct="1">
              <a:lnSpc>
                <a:spcPct val="105000"/>
              </a:lnSpc>
              <a:spcBef>
                <a:spcPts val="0"/>
              </a:spcBef>
              <a:spcAft>
                <a:spcPts val="800"/>
              </a:spcAft>
              <a:buSzPct val="100000"/>
              <a:tabLst/>
              <a:defRPr sz="1800" b="0" i="0" u="none" strike="noStrike" kern="0" cap="none" spc="0" baseline="0">
                <a:solidFill>
                  <a:srgbClr val="000000"/>
                </a:solidFill>
                <a:uFillTx/>
              </a:defRPr>
            </a:pPr>
            <a:r>
              <a:rPr lang="en-GB" sz="1150" dirty="0">
                <a:effectLst/>
                <a:latin typeface="Calibri" panose="020F0502020204030204" pitchFamily="34" charset="0"/>
                <a:ea typeface="Calibri" panose="020F0502020204030204" pitchFamily="34" charset="0"/>
                <a:cs typeface="Times New Roman" panose="02020603050405020304" pitchFamily="18" charset="0"/>
              </a:rPr>
              <a:t> </a:t>
            </a:r>
            <a:r>
              <a:rPr lang="en-GB" sz="1150" dirty="0">
                <a:effectLst/>
                <a:latin typeface="Arial" panose="020B0604020202020204" pitchFamily="34" charset="0"/>
                <a:ea typeface="Calibri" panose="020F0502020204030204" pitchFamily="34" charset="0"/>
                <a:cs typeface="Arial" panose="020B0604020202020204" pitchFamily="34" charset="0"/>
              </a:rPr>
              <a:t>Ethical and Sustainable marketing is focused on satisfying customer requirements an protecting the capacity of future generations to satisfy their needs. ( Kotler, 2017).</a:t>
            </a:r>
            <a:endParaRPr lang="en-GB" sz="11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L="171450" marR="0" lvl="0" indent="-171450" algn="l" defTabSz="914400" rtl="0" fontAlgn="auto" hangingPunct="1">
              <a:lnSpc>
                <a:spcPct val="105000"/>
              </a:lnSpc>
              <a:spcBef>
                <a:spcPts val="0"/>
              </a:spcBef>
              <a:spcAft>
                <a:spcPts val="800"/>
              </a:spcAft>
              <a:buSzPct val="100000"/>
              <a:buFont typeface="Wingdings" pitchFamily="2"/>
              <a:buChar char="q"/>
              <a:tabLst/>
              <a:defRPr sz="1800" b="0" i="0" u="none" strike="noStrike" kern="0" cap="none" spc="0" baseline="0">
                <a:solidFill>
                  <a:srgbClr val="000000"/>
                </a:solidFill>
                <a:uFillTx/>
              </a:defRPr>
            </a:pPr>
            <a:endParaRPr lang="en-GB" sz="1150" dirty="0">
              <a:solidFill>
                <a:srgbClr val="000000"/>
              </a:solidFill>
              <a:latin typeface="Arial" pitchFamily="34"/>
              <a:ea typeface="Calibri" pitchFamily="34"/>
              <a:cs typeface="Arial" pitchFamily="34"/>
            </a:endParaRPr>
          </a:p>
          <a:p>
            <a:pPr marL="171450" marR="0" lvl="0" indent="-171450" algn="l" defTabSz="914400" rtl="0" fontAlgn="auto" hangingPunct="1">
              <a:lnSpc>
                <a:spcPct val="105000"/>
              </a:lnSpc>
              <a:spcBef>
                <a:spcPts val="0"/>
              </a:spcBef>
              <a:spcAft>
                <a:spcPts val="800"/>
              </a:spcAft>
              <a:buSzPct val="100000"/>
              <a:buFont typeface="Wingdings" panose="05000000000000000000" pitchFamily="2" charset="2"/>
              <a:buChar char="q"/>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Ethical practices contribute to customer pleasure and loyalty by analysing Zara's commitment to sustainability, supply chain transparency, and fair labour practices. (Fernie, (2009). </a:t>
            </a:r>
          </a:p>
          <a:p>
            <a:pPr marL="285750" marR="0" lvl="0" indent="-285750" algn="l" defTabSz="914400" rtl="0" fontAlgn="auto" hangingPunct="1">
              <a:lnSpc>
                <a:spcPct val="105000"/>
              </a:lnSpc>
              <a:spcBef>
                <a:spcPts val="0"/>
              </a:spcBef>
              <a:spcAft>
                <a:spcPts val="800"/>
              </a:spcAft>
              <a:buSzPct val="100000"/>
              <a:buFont typeface="Wingdings" pitchFamily="2"/>
              <a:buChar char="q"/>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As part of its supply chain, Zara has created a thorough Supplier Code of Conduct that explains the company's expectations respecting labour laws, health and safety regulations, and environmental practises (Zara, 2022).</a:t>
            </a:r>
          </a:p>
          <a:p>
            <a:pPr marL="285750" marR="0" lvl="0" indent="-285750" algn="l" defTabSz="914400" rtl="0" fontAlgn="auto" hangingPunct="1">
              <a:lnSpc>
                <a:spcPct val="105000"/>
              </a:lnSpc>
              <a:spcBef>
                <a:spcPts val="0"/>
              </a:spcBef>
              <a:spcAft>
                <a:spcPts val="800"/>
              </a:spcAft>
              <a:buSzPct val="100000"/>
              <a:buFont typeface="Wingdings" pitchFamily="2"/>
              <a:buChar char="q"/>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Zara keeps its manufacturing process adaptable, enabling quick alterations based on current sales information and client feedback. ( Dooley, 2015).</a:t>
            </a:r>
          </a:p>
          <a:p>
            <a:pPr marL="285750" marR="0" lvl="0" indent="-285750" algn="l" defTabSz="914400" rtl="0" fontAlgn="auto" hangingPunct="1">
              <a:lnSpc>
                <a:spcPct val="105000"/>
              </a:lnSpc>
              <a:spcBef>
                <a:spcPts val="0"/>
              </a:spcBef>
              <a:spcAft>
                <a:spcPts val="800"/>
              </a:spcAft>
              <a:buSzPct val="100000"/>
              <a:buFont typeface="Wingdings" pitchFamily="2"/>
              <a:buChar char="q"/>
              <a:tabLst/>
              <a:defRPr sz="1800" b="0" i="0" u="none" strike="noStrike" kern="0" cap="none" spc="0" baseline="0">
                <a:solidFill>
                  <a:srgbClr val="000000"/>
                </a:solidFill>
                <a:uFillTx/>
              </a:defRPr>
            </a:pPr>
            <a:endParaRPr lang="en-GB" sz="1150" b="0" i="0" u="none" strike="noStrike" kern="1200" cap="none" spc="0" baseline="0" dirty="0">
              <a:solidFill>
                <a:srgbClr val="000000"/>
              </a:solidFill>
              <a:uFillTx/>
              <a:latin typeface="Arial" pitchFamily="34"/>
              <a:ea typeface="Calibri" pitchFamily="34"/>
              <a:cs typeface="Arial" pitchFamily="34"/>
            </a:endParaRPr>
          </a:p>
          <a:p>
            <a:pPr marL="285750" marR="0" lvl="0" indent="-285750" algn="l" defTabSz="914400" rtl="0" fontAlgn="auto" hangingPunct="1">
              <a:lnSpc>
                <a:spcPct val="105000"/>
              </a:lnSpc>
              <a:spcBef>
                <a:spcPts val="0"/>
              </a:spcBef>
              <a:spcAft>
                <a:spcPts val="800"/>
              </a:spcAft>
              <a:buSzPct val="100000"/>
              <a:buFont typeface="Wingdings" pitchFamily="2"/>
              <a:buChar char="q"/>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Examples of best practices in the industry Zara: quick supply chain used by Zara is unique by several essential processes. To start, the business conducts in-depth market research and trend analysis to pinpoint new fashion fads. </a:t>
            </a:r>
          </a:p>
          <a:p>
            <a:pPr marL="285750" marR="0" lvl="0" indent="-285750" algn="l" defTabSz="914400" rtl="0" fontAlgn="auto" hangingPunct="1">
              <a:lnSpc>
                <a:spcPct val="105000"/>
              </a:lnSpc>
              <a:spcBef>
                <a:spcPts val="0"/>
              </a:spcBef>
              <a:spcAft>
                <a:spcPts val="80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ea typeface="Calibri" pitchFamily="34"/>
              <a:cs typeface="Arial" pitchFamily="34"/>
            </a:endParaRPr>
          </a:p>
          <a:p>
            <a:pPr marR="0" lvl="0" algn="l" defTabSz="914400" rtl="0" fontAlgn="auto" hangingPunct="1">
              <a:lnSpc>
                <a:spcPct val="105000"/>
              </a:lnSpc>
              <a:spcBef>
                <a:spcPts val="0"/>
              </a:spcBef>
              <a:spcAft>
                <a:spcPts val="800"/>
              </a:spcAft>
              <a:buSzPct val="100000"/>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pitchFamily="34"/>
                <a:ea typeface="Calibri" pitchFamily="34"/>
                <a:cs typeface="Times New Roman" pitchFamily="18"/>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9"/>
                                        </p:tgtEl>
                                        <p:attrNameLst>
                                          <p:attrName>style.visibility</p:attrName>
                                        </p:attrNameLst>
                                      </p:cBhvr>
                                      <p:to>
                                        <p:strVal val="visible"/>
                                      </p:to>
                                    </p:set>
                                    <p:animEffect transition="in" filter="fade">
                                      <p:cBhvr>
                                        <p:cTn id="7" dur="4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83">
            <a:extLst>
              <a:ext uri="{FF2B5EF4-FFF2-40B4-BE49-F238E27FC236}">
                <a16:creationId xmlns:a16="http://schemas.microsoft.com/office/drawing/2014/main" id="{EF5FE28D-ABEA-B33E-88F5-F50459C9B640}"/>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grpSp>
        <p:nvGrpSpPr>
          <p:cNvPr id="3" name="Group 85">
            <a:extLst>
              <a:ext uri="{FF2B5EF4-FFF2-40B4-BE49-F238E27FC236}">
                <a16:creationId xmlns:a16="http://schemas.microsoft.com/office/drawing/2014/main" id="{6CA472AE-A21F-55C8-CF18-5158A10E725A}"/>
              </a:ext>
            </a:extLst>
          </p:cNvPr>
          <p:cNvGrpSpPr/>
          <p:nvPr/>
        </p:nvGrpSpPr>
        <p:grpSpPr>
          <a:xfrm>
            <a:off x="-6217" y="0"/>
            <a:ext cx="12214828" cy="6858000"/>
            <a:chOff x="-6217" y="0"/>
            <a:chExt cx="12214828" cy="6858000"/>
          </a:xfrm>
        </p:grpSpPr>
        <p:cxnSp>
          <p:nvCxnSpPr>
            <p:cNvPr id="4" name="Straight Connector 86">
              <a:extLst>
                <a:ext uri="{FF2B5EF4-FFF2-40B4-BE49-F238E27FC236}">
                  <a16:creationId xmlns:a16="http://schemas.microsoft.com/office/drawing/2014/main" id="{6B7C6173-BCD8-C127-0D4C-DB7A8F46F5FA}"/>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5" name="Straight Connector 87">
              <a:extLst>
                <a:ext uri="{FF2B5EF4-FFF2-40B4-BE49-F238E27FC236}">
                  <a16:creationId xmlns:a16="http://schemas.microsoft.com/office/drawing/2014/main" id="{F110BEA9-6978-0F5D-A955-4B97E8837AE3}"/>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88">
              <a:extLst>
                <a:ext uri="{FF2B5EF4-FFF2-40B4-BE49-F238E27FC236}">
                  <a16:creationId xmlns:a16="http://schemas.microsoft.com/office/drawing/2014/main" id="{632A300D-3F64-2A94-2DE4-4273D6D63BE4}"/>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89">
              <a:extLst>
                <a:ext uri="{FF2B5EF4-FFF2-40B4-BE49-F238E27FC236}">
                  <a16:creationId xmlns:a16="http://schemas.microsoft.com/office/drawing/2014/main" id="{B1B9BA93-2A20-336A-417D-4D98F807F015}"/>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90">
              <a:extLst>
                <a:ext uri="{FF2B5EF4-FFF2-40B4-BE49-F238E27FC236}">
                  <a16:creationId xmlns:a16="http://schemas.microsoft.com/office/drawing/2014/main" id="{86CE5348-E449-0101-AA25-C02877838799}"/>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91">
              <a:extLst>
                <a:ext uri="{FF2B5EF4-FFF2-40B4-BE49-F238E27FC236}">
                  <a16:creationId xmlns:a16="http://schemas.microsoft.com/office/drawing/2014/main" id="{0DE86F57-5C33-299F-4F0C-FFBB212A8A80}"/>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92">
              <a:extLst>
                <a:ext uri="{FF2B5EF4-FFF2-40B4-BE49-F238E27FC236}">
                  <a16:creationId xmlns:a16="http://schemas.microsoft.com/office/drawing/2014/main" id="{F042013B-4298-1A19-F82C-5B1B92D819D7}"/>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93">
              <a:extLst>
                <a:ext uri="{FF2B5EF4-FFF2-40B4-BE49-F238E27FC236}">
                  <a16:creationId xmlns:a16="http://schemas.microsoft.com/office/drawing/2014/main" id="{C9CF097F-8582-AFCE-C51B-5DA9A984A68A}"/>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94">
              <a:extLst>
                <a:ext uri="{FF2B5EF4-FFF2-40B4-BE49-F238E27FC236}">
                  <a16:creationId xmlns:a16="http://schemas.microsoft.com/office/drawing/2014/main" id="{9C8EEB6D-A28B-F86F-91AA-A16BD46F3922}"/>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95">
              <a:extLst>
                <a:ext uri="{FF2B5EF4-FFF2-40B4-BE49-F238E27FC236}">
                  <a16:creationId xmlns:a16="http://schemas.microsoft.com/office/drawing/2014/main" id="{C8FED33E-3130-D015-5553-741F37BD5F55}"/>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96">
              <a:extLst>
                <a:ext uri="{FF2B5EF4-FFF2-40B4-BE49-F238E27FC236}">
                  <a16:creationId xmlns:a16="http://schemas.microsoft.com/office/drawing/2014/main" id="{58364B00-0930-E263-3F94-133403B19AB8}"/>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97">
              <a:extLst>
                <a:ext uri="{FF2B5EF4-FFF2-40B4-BE49-F238E27FC236}">
                  <a16:creationId xmlns:a16="http://schemas.microsoft.com/office/drawing/2014/main" id="{5597E812-86EF-5040-68C0-65AD74424CE4}"/>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98">
              <a:extLst>
                <a:ext uri="{FF2B5EF4-FFF2-40B4-BE49-F238E27FC236}">
                  <a16:creationId xmlns:a16="http://schemas.microsoft.com/office/drawing/2014/main" id="{F12ECD8D-D2CA-7974-ADF2-3CAEB5E827F2}"/>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99">
              <a:extLst>
                <a:ext uri="{FF2B5EF4-FFF2-40B4-BE49-F238E27FC236}">
                  <a16:creationId xmlns:a16="http://schemas.microsoft.com/office/drawing/2014/main" id="{4E8692B5-44F4-A40A-25B2-7305E5AFB26C}"/>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100">
              <a:extLst>
                <a:ext uri="{FF2B5EF4-FFF2-40B4-BE49-F238E27FC236}">
                  <a16:creationId xmlns:a16="http://schemas.microsoft.com/office/drawing/2014/main" id="{FE4571E2-D2E8-64AA-6CEE-00D7111136D8}"/>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101">
              <a:extLst>
                <a:ext uri="{FF2B5EF4-FFF2-40B4-BE49-F238E27FC236}">
                  <a16:creationId xmlns:a16="http://schemas.microsoft.com/office/drawing/2014/main" id="{2B81298D-8229-E10C-B459-391506481FDB}"/>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20" name="Straight Connector 102">
              <a:extLst>
                <a:ext uri="{FF2B5EF4-FFF2-40B4-BE49-F238E27FC236}">
                  <a16:creationId xmlns:a16="http://schemas.microsoft.com/office/drawing/2014/main" id="{9C877E43-B0A1-69C8-45E8-1E1EBA3B1064}"/>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103">
              <a:extLst>
                <a:ext uri="{FF2B5EF4-FFF2-40B4-BE49-F238E27FC236}">
                  <a16:creationId xmlns:a16="http://schemas.microsoft.com/office/drawing/2014/main" id="{27DD3F50-CF73-981B-A9EF-E97773C16F6C}"/>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104">
              <a:extLst>
                <a:ext uri="{FF2B5EF4-FFF2-40B4-BE49-F238E27FC236}">
                  <a16:creationId xmlns:a16="http://schemas.microsoft.com/office/drawing/2014/main" id="{A048CFD4-D58C-0904-3243-C6A69A0105A1}"/>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105">
              <a:extLst>
                <a:ext uri="{FF2B5EF4-FFF2-40B4-BE49-F238E27FC236}">
                  <a16:creationId xmlns:a16="http://schemas.microsoft.com/office/drawing/2014/main" id="{A18EAA6C-B35B-CC96-6199-E0B9DA7C426F}"/>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106">
              <a:extLst>
                <a:ext uri="{FF2B5EF4-FFF2-40B4-BE49-F238E27FC236}">
                  <a16:creationId xmlns:a16="http://schemas.microsoft.com/office/drawing/2014/main" id="{BDDFA105-2DA4-902B-6C40-E335E4CCE378}"/>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107">
              <a:extLst>
                <a:ext uri="{FF2B5EF4-FFF2-40B4-BE49-F238E27FC236}">
                  <a16:creationId xmlns:a16="http://schemas.microsoft.com/office/drawing/2014/main" id="{CC2F33B5-7FA1-A630-DB73-86D0D686ADBB}"/>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108">
              <a:extLst>
                <a:ext uri="{FF2B5EF4-FFF2-40B4-BE49-F238E27FC236}">
                  <a16:creationId xmlns:a16="http://schemas.microsoft.com/office/drawing/2014/main" id="{F3954F3A-3A6F-6393-3196-FF526B30BA3B}"/>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109">
              <a:extLst>
                <a:ext uri="{FF2B5EF4-FFF2-40B4-BE49-F238E27FC236}">
                  <a16:creationId xmlns:a16="http://schemas.microsoft.com/office/drawing/2014/main" id="{5A5E7EE8-9B5A-85B4-1C1B-8BA69E01E814}"/>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110">
              <a:extLst>
                <a:ext uri="{FF2B5EF4-FFF2-40B4-BE49-F238E27FC236}">
                  <a16:creationId xmlns:a16="http://schemas.microsoft.com/office/drawing/2014/main" id="{267750B8-0306-755E-F05D-A26FCB654572}"/>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111">
              <a:extLst>
                <a:ext uri="{FF2B5EF4-FFF2-40B4-BE49-F238E27FC236}">
                  <a16:creationId xmlns:a16="http://schemas.microsoft.com/office/drawing/2014/main" id="{D7CE6003-2C6E-66DE-8F97-CA7512368985}"/>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112">
              <a:extLst>
                <a:ext uri="{FF2B5EF4-FFF2-40B4-BE49-F238E27FC236}">
                  <a16:creationId xmlns:a16="http://schemas.microsoft.com/office/drawing/2014/main" id="{95220362-0498-394D-47CD-29460F09553E}"/>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113">
              <a:extLst>
                <a:ext uri="{FF2B5EF4-FFF2-40B4-BE49-F238E27FC236}">
                  <a16:creationId xmlns:a16="http://schemas.microsoft.com/office/drawing/2014/main" id="{5C85C979-4A2E-55BB-7F44-A0F1FD168E61}"/>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2" name="Straight Connector 114">
              <a:extLst>
                <a:ext uri="{FF2B5EF4-FFF2-40B4-BE49-F238E27FC236}">
                  <a16:creationId xmlns:a16="http://schemas.microsoft.com/office/drawing/2014/main" id="{08E51DC8-295F-0A85-CFDC-DA915AA874D6}"/>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3" name="Straight Connector 115">
              <a:extLst>
                <a:ext uri="{FF2B5EF4-FFF2-40B4-BE49-F238E27FC236}">
                  <a16:creationId xmlns:a16="http://schemas.microsoft.com/office/drawing/2014/main" id="{635AC77F-04F9-9FB5-4559-77734D57E38E}"/>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4" name="Straight Connector 116">
              <a:extLst>
                <a:ext uri="{FF2B5EF4-FFF2-40B4-BE49-F238E27FC236}">
                  <a16:creationId xmlns:a16="http://schemas.microsoft.com/office/drawing/2014/main" id="{F484AF50-C43B-BE79-028C-782D3434ED51}"/>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5" name="Right Triangle 118">
            <a:extLst>
              <a:ext uri="{FF2B5EF4-FFF2-40B4-BE49-F238E27FC236}">
                <a16:creationId xmlns:a16="http://schemas.microsoft.com/office/drawing/2014/main" id="{7ACE5E41-1B8D-6B8E-5D69-F96A162682F3}"/>
              </a:ext>
            </a:extLst>
          </p:cNvPr>
          <p:cNvSpPr>
            <a:spLocks noMove="1" noResize="1"/>
          </p:cNvSpPr>
          <p:nvPr/>
        </p:nvSpPr>
        <p:spPr>
          <a:xfrm rot="13499997">
            <a:off x="-281091" y="1512387"/>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6" name="Title 1">
            <a:extLst>
              <a:ext uri="{FF2B5EF4-FFF2-40B4-BE49-F238E27FC236}">
                <a16:creationId xmlns:a16="http://schemas.microsoft.com/office/drawing/2014/main" id="{DB66293E-5175-8536-AB7B-2413E16E0C56}"/>
              </a:ext>
            </a:extLst>
          </p:cNvPr>
          <p:cNvSpPr txBox="1">
            <a:spLocks noGrp="1"/>
          </p:cNvSpPr>
          <p:nvPr>
            <p:ph type="title"/>
          </p:nvPr>
        </p:nvSpPr>
        <p:spPr>
          <a:xfrm>
            <a:off x="684227" y="721946"/>
            <a:ext cx="10611630" cy="803684"/>
          </a:xfrm>
        </p:spPr>
        <p:txBody>
          <a:bodyPr anchor="ctr" anchorCtr="1"/>
          <a:lstStyle/>
          <a:p>
            <a:pPr lvl="0" algn="ctr"/>
            <a:r>
              <a:rPr lang="en-US" sz="1800" dirty="0">
                <a:latin typeface="Arial Black" pitchFamily="34"/>
              </a:rPr>
              <a:t>Sustainability policies of the company </a:t>
            </a:r>
            <a:r>
              <a:rPr lang="en-US" sz="1800" dirty="0"/>
              <a:t> </a:t>
            </a:r>
          </a:p>
        </p:txBody>
      </p:sp>
      <p:sp>
        <p:nvSpPr>
          <p:cNvPr id="37" name="TextBox 4">
            <a:extLst>
              <a:ext uri="{FF2B5EF4-FFF2-40B4-BE49-F238E27FC236}">
                <a16:creationId xmlns:a16="http://schemas.microsoft.com/office/drawing/2014/main" id="{5CAD85D1-525D-67FA-D95D-BB30A7C12305}"/>
              </a:ext>
            </a:extLst>
          </p:cNvPr>
          <p:cNvSpPr txBox="1"/>
          <p:nvPr/>
        </p:nvSpPr>
        <p:spPr>
          <a:xfrm>
            <a:off x="6903674" y="1528730"/>
            <a:ext cx="4412208" cy="4357746"/>
          </a:xfrm>
          <a:prstGeom prst="rect">
            <a:avLst/>
          </a:prstGeom>
          <a:noFill/>
          <a:ln cap="flat">
            <a:noFill/>
          </a:ln>
        </p:spPr>
        <p:txBody>
          <a:bodyPr vert="horz" wrap="square" lIns="91440" tIns="45720" rIns="91440" bIns="45720" anchor="ctr" anchorCtr="0" compatLnSpc="1">
            <a:normAutofit/>
          </a:bodyPr>
          <a:lstStyle/>
          <a:p>
            <a:pPr marL="171450" marR="0" lvl="0" indent="-171450" algn="l" defTabSz="914400" rtl="0" fontAlgn="auto" hangingPunct="1">
              <a:lnSpc>
                <a:spcPct val="110000"/>
              </a:lnSpc>
              <a:spcBef>
                <a:spcPts val="0"/>
              </a:spcBef>
              <a:spcAft>
                <a:spcPts val="600"/>
              </a:spcAft>
              <a:buClr>
                <a:srgbClr val="75AFA7"/>
              </a:buClr>
              <a:buSzPct val="75000"/>
              <a:buFont typeface="Wingdings" panose="05000000000000000000" pitchFamily="2" charset="2"/>
              <a:buChar char="Ø"/>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Zara has put in place strong policies that direct its business operations to keep its commitment to quality and sustainability.</a:t>
            </a:r>
          </a:p>
          <a:p>
            <a:pPr marL="171450" marR="0" lvl="0" indent="-171450" algn="l" defTabSz="914400" rtl="0" fontAlgn="auto" hangingPunct="1">
              <a:lnSpc>
                <a:spcPct val="110000"/>
              </a:lnSpc>
              <a:spcBef>
                <a:spcPts val="0"/>
              </a:spcBef>
              <a:spcAft>
                <a:spcPts val="600"/>
              </a:spcAft>
              <a:buClr>
                <a:srgbClr val="75AFA7"/>
              </a:buClr>
              <a:buSzPct val="75000"/>
              <a:buFont typeface="Wingdings" pitchFamily="2"/>
              <a:buChar char="Ø"/>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The company places a focus on choosing high-quality materials, makes investments in new manufacturing techniques, and works with suppliers. </a:t>
            </a:r>
          </a:p>
          <a:p>
            <a:pPr marL="171450" marR="0" lvl="0" indent="-171450" algn="l" defTabSz="914400" rtl="0" fontAlgn="auto" hangingPunct="1">
              <a:lnSpc>
                <a:spcPct val="110000"/>
              </a:lnSpc>
              <a:spcBef>
                <a:spcPts val="0"/>
              </a:spcBef>
              <a:spcAft>
                <a:spcPts val="600"/>
              </a:spcAft>
              <a:buClr>
                <a:srgbClr val="75AFA7"/>
              </a:buClr>
              <a:buSzPct val="75000"/>
              <a:buFont typeface="Wingdings" pitchFamily="2"/>
              <a:buChar char="Ø"/>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Zara has displayed in many ways such as using 100% renewable energy as well as innovating organic or recycled materials to provide satisfaction and consistent service to their customer as a result of this many implications will occur such as reduced cost and upholding ethical policies to meet customers. ( Zara, 2020).</a:t>
            </a:r>
          </a:p>
          <a:p>
            <a:pPr marL="171450" marR="0" lvl="0" indent="-171450" algn="l" defTabSz="914400" rtl="0" fontAlgn="auto" hangingPunct="1">
              <a:lnSpc>
                <a:spcPct val="110000"/>
              </a:lnSpc>
              <a:spcBef>
                <a:spcPts val="0"/>
              </a:spcBef>
              <a:spcAft>
                <a:spcPts val="600"/>
              </a:spcAft>
              <a:buClr>
                <a:srgbClr val="75AFA7"/>
              </a:buClr>
              <a:buSzPct val="75000"/>
              <a:buFont typeface="Wingdings" pitchFamily="2"/>
              <a:buChar char="Ø"/>
              <a:tabLst/>
              <a:defRPr sz="1800" b="0" i="0" u="none" strike="noStrike" kern="0" cap="none" spc="0" baseline="0">
                <a:solidFill>
                  <a:srgbClr val="000000"/>
                </a:solidFill>
                <a:uFillTx/>
              </a:defRPr>
            </a:pPr>
            <a:endParaRPr lang="en-GB" sz="1150" b="0" i="0" u="none" strike="noStrike" kern="1200" cap="none" spc="0" baseline="0" dirty="0">
              <a:solidFill>
                <a:srgbClr val="000000"/>
              </a:solidFill>
              <a:uFillTx/>
              <a:latin typeface="Arial" pitchFamily="34"/>
              <a:ea typeface="Calibri" pitchFamily="34"/>
              <a:cs typeface="Arial" pitchFamily="34"/>
            </a:endParaRPr>
          </a:p>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GB" sz="1150" b="0" i="0" u="none" strike="noStrike" kern="1200" cap="none" spc="0" baseline="0" dirty="0">
                <a:solidFill>
                  <a:srgbClr val="000000"/>
                </a:solidFill>
                <a:uFillTx/>
                <a:latin typeface="Arial" pitchFamily="34"/>
                <a:ea typeface="Calibri" pitchFamily="34"/>
                <a:cs typeface="Arial" pitchFamily="34"/>
              </a:rPr>
              <a:t> </a:t>
            </a:r>
            <a:endParaRPr lang="en-US" sz="1150" b="0" i="0" u="none" strike="noStrike" kern="1200" cap="none" spc="0" baseline="0" dirty="0">
              <a:solidFill>
                <a:srgbClr val="1B2F2C"/>
              </a:solidFill>
              <a:uFillTx/>
              <a:latin typeface="Arial" pitchFamily="34"/>
              <a:cs typeface="Arial" pitchFamily="34"/>
            </a:endParaRPr>
          </a:p>
        </p:txBody>
      </p:sp>
      <p:pic>
        <p:nvPicPr>
          <p:cNvPr id="38" name="Content Placeholder 3">
            <a:extLst>
              <a:ext uri="{FF2B5EF4-FFF2-40B4-BE49-F238E27FC236}">
                <a16:creationId xmlns:a16="http://schemas.microsoft.com/office/drawing/2014/main" id="{FA9CF687-A361-1792-EAF3-2E1C4D2FB743}"/>
              </a:ext>
            </a:extLst>
          </p:cNvPr>
          <p:cNvPicPr>
            <a:picLocks noGrp="1" noChangeAspect="1"/>
          </p:cNvPicPr>
          <p:nvPr>
            <p:ph idx="1"/>
          </p:nvPr>
        </p:nvPicPr>
        <p:blipFill>
          <a:blip r:embed="rId2">
            <a:alphaModFix/>
          </a:blip>
          <a:srcRect b="13462"/>
          <a:stretch>
            <a:fillRect/>
          </a:stretch>
        </p:blipFill>
        <p:spPr>
          <a:xfrm>
            <a:off x="677378" y="1793010"/>
            <a:ext cx="5606954" cy="4357746"/>
          </a:xfrm>
          <a:effectLst>
            <a:outerShdw dist="139699" dir="2700000" algn="tl">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56A6-E3EC-F72D-4410-8E1DC1CFC7B8}"/>
              </a:ext>
            </a:extLst>
          </p:cNvPr>
          <p:cNvSpPr txBox="1">
            <a:spLocks noGrp="1"/>
          </p:cNvSpPr>
          <p:nvPr>
            <p:ph type="title"/>
          </p:nvPr>
        </p:nvSpPr>
        <p:spPr>
          <a:xfrm>
            <a:off x="778785" y="786914"/>
            <a:ext cx="10312566" cy="450872"/>
          </a:xfrm>
        </p:spPr>
        <p:txBody>
          <a:bodyPr anchorCtr="1"/>
          <a:lstStyle/>
          <a:p>
            <a:pPr lvl="0" algn="ctr"/>
            <a:r>
              <a:rPr lang="en-GB" sz="1800">
                <a:latin typeface="Arial Black" pitchFamily="34"/>
              </a:rPr>
              <a:t>Quality Models/Theories </a:t>
            </a:r>
          </a:p>
        </p:txBody>
      </p:sp>
      <p:sp>
        <p:nvSpPr>
          <p:cNvPr id="3" name="Content Placeholder 2">
            <a:extLst>
              <a:ext uri="{FF2B5EF4-FFF2-40B4-BE49-F238E27FC236}">
                <a16:creationId xmlns:a16="http://schemas.microsoft.com/office/drawing/2014/main" id="{AB7CB1C6-3A4F-8C22-DDD7-7A09928EDF12}"/>
              </a:ext>
            </a:extLst>
          </p:cNvPr>
          <p:cNvSpPr txBox="1">
            <a:spLocks noGrp="1"/>
          </p:cNvSpPr>
          <p:nvPr>
            <p:ph idx="1"/>
          </p:nvPr>
        </p:nvSpPr>
        <p:spPr>
          <a:xfrm>
            <a:off x="1027428" y="1581912"/>
            <a:ext cx="5068574" cy="4489173"/>
          </a:xfrm>
        </p:spPr>
        <p:txBody>
          <a:bodyPr/>
          <a:lstStyle/>
          <a:p>
            <a:pPr lvl="0">
              <a:buChar char="q"/>
            </a:pPr>
            <a:r>
              <a:rPr lang="en-GB" sz="1150">
                <a:latin typeface="Arial" pitchFamily="34"/>
                <a:cs typeface="Arial" pitchFamily="34"/>
              </a:rPr>
              <a:t>Joran's  Quality Models &amp; Theories that using by Zara company, also called Quality Trilogy, were presented by Dr Joseph M. Joran in 1986 as a manager for quality. ( Joseph, 2020). The three qualities  are :</a:t>
            </a:r>
          </a:p>
          <a:p>
            <a:pPr lvl="0">
              <a:buChar char="Ø"/>
            </a:pPr>
            <a:r>
              <a:rPr lang="en-GB" sz="1150">
                <a:latin typeface="Arial" pitchFamily="34"/>
                <a:cs typeface="Arial" pitchFamily="34"/>
              </a:rPr>
              <a:t>Quality planning; road map based on customer needs and developing a process that can meet customer, requirements development of products vertical integration and Zara business as different stage of the supply chain.  </a:t>
            </a:r>
          </a:p>
          <a:p>
            <a:pPr lvl="0">
              <a:buChar char="Ø"/>
            </a:pPr>
            <a:r>
              <a:rPr lang="en-GB" sz="1150">
                <a:latin typeface="Arial" pitchFamily="34"/>
                <a:cs typeface="Arial" pitchFamily="34"/>
              </a:rPr>
              <a:t>Quality Control: That can meet service and consumer needs and the ability to produce goods. For example, fashion brands have more than 2200 stores and franchises in 88 Countries in the world as quality to-control accessories for women, men and kids for bestselling. </a:t>
            </a:r>
          </a:p>
          <a:p>
            <a:pPr lvl="0">
              <a:buChar char="Ø"/>
            </a:pPr>
            <a:r>
              <a:rPr lang="en-GB" sz="1150">
                <a:latin typeface="Arial" pitchFamily="34"/>
                <a:cs typeface="Arial" pitchFamily="34"/>
              </a:rPr>
              <a:t>Quality Improvement: on this Zara uses Lean Six Sigma quality approaches to raising the calibre of its goods such as Applications at Zara, ethical and sustainability policies, continued development and training and skill development. (Pyzdek, 2014).</a:t>
            </a:r>
          </a:p>
        </p:txBody>
      </p:sp>
      <p:pic>
        <p:nvPicPr>
          <p:cNvPr id="4" name="Picture 2" descr="THEORY 69: JURAN'S QUALITY TRILOGY - The Little Book of Big ...">
            <a:extLst>
              <a:ext uri="{FF2B5EF4-FFF2-40B4-BE49-F238E27FC236}">
                <a16:creationId xmlns:a16="http://schemas.microsoft.com/office/drawing/2014/main" id="{771F30F1-1AE0-79E5-E269-E26DED7B4F46}"/>
              </a:ext>
            </a:extLst>
          </p:cNvPr>
          <p:cNvPicPr>
            <a:picLocks noGrp="1" noChangeAspect="1"/>
          </p:cNvPicPr>
          <p:nvPr>
            <p:ph idx="2"/>
          </p:nvPr>
        </p:nvPicPr>
        <p:blipFill>
          <a:blip r:embed="rId2"/>
          <a:srcRect/>
          <a:stretch>
            <a:fillRect/>
          </a:stretch>
        </p:blipFill>
        <p:spPr>
          <a:xfrm>
            <a:off x="7342631" y="1673352"/>
            <a:ext cx="3941063" cy="354787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9936-5833-B102-58D4-FCECA72C2D77}"/>
              </a:ext>
            </a:extLst>
          </p:cNvPr>
          <p:cNvSpPr txBox="1">
            <a:spLocks noGrp="1"/>
          </p:cNvSpPr>
          <p:nvPr>
            <p:ph type="title"/>
          </p:nvPr>
        </p:nvSpPr>
        <p:spPr>
          <a:xfrm>
            <a:off x="691076" y="725951"/>
            <a:ext cx="10325002" cy="535920"/>
          </a:xfrm>
        </p:spPr>
        <p:txBody>
          <a:bodyPr anchorCtr="1"/>
          <a:lstStyle/>
          <a:p>
            <a:pPr lvl="0" algn="ctr"/>
            <a:r>
              <a:rPr lang="en-GB" sz="1800">
                <a:latin typeface="Arial Black" pitchFamily="34"/>
              </a:rPr>
              <a:t>Conclusions &amp; recommendation </a:t>
            </a:r>
          </a:p>
        </p:txBody>
      </p:sp>
      <p:sp>
        <p:nvSpPr>
          <p:cNvPr id="3" name="Content Placeholder 2">
            <a:extLst>
              <a:ext uri="{FF2B5EF4-FFF2-40B4-BE49-F238E27FC236}">
                <a16:creationId xmlns:a16="http://schemas.microsoft.com/office/drawing/2014/main" id="{7A12F439-EE83-DBCA-645C-C8C46DA3DF56}"/>
              </a:ext>
            </a:extLst>
          </p:cNvPr>
          <p:cNvSpPr txBox="1">
            <a:spLocks noGrp="1"/>
          </p:cNvSpPr>
          <p:nvPr>
            <p:ph idx="1"/>
          </p:nvPr>
        </p:nvSpPr>
        <p:spPr>
          <a:xfrm>
            <a:off x="2870612" y="2340132"/>
            <a:ext cx="6535710" cy="3564431"/>
          </a:xfrm>
        </p:spPr>
        <p:txBody>
          <a:bodyPr/>
          <a:lstStyle/>
          <a:p>
            <a:pPr lvl="0">
              <a:buChar char="q"/>
            </a:pPr>
            <a:r>
              <a:rPr lang="en-GB" sz="1150">
                <a:latin typeface="Calibri" pitchFamily="34"/>
                <a:ea typeface="Calibri" pitchFamily="34"/>
                <a:cs typeface="Times New Roman" pitchFamily="18"/>
              </a:rPr>
              <a:t>Collaborate with Industry Experts: Zara should regularly engage with industry experts and other stakeholders to stay current on new best practices and industry standards.</a:t>
            </a:r>
          </a:p>
          <a:p>
            <a:pPr lvl="0">
              <a:buChar char="q"/>
            </a:pPr>
            <a:r>
              <a:rPr lang="en-GB" sz="1150">
                <a:latin typeface="Calibri" pitchFamily="34"/>
                <a:ea typeface="Calibri" pitchFamily="34"/>
                <a:cs typeface="Times New Roman" pitchFamily="18"/>
              </a:rPr>
              <a:t>Zara should do to monitor and evaluate performance by keeping track of performance, Zara will be able to pinpoint areas that need improvement and monitor its progress towards its sustainability objectives. </a:t>
            </a:r>
          </a:p>
          <a:p>
            <a:pPr lvl="0">
              <a:buChar char="q"/>
            </a:pPr>
            <a:r>
              <a:rPr lang="en-GB" sz="1150">
                <a:latin typeface="Calibri" pitchFamily="34"/>
                <a:ea typeface="Calibri" pitchFamily="34"/>
              </a:rPr>
              <a:t>Improve Transparency and Communication: Zara has to better communicate with its customers about its sustainability initiatives and how their purchases affect those projects.</a:t>
            </a:r>
            <a:endParaRPr lang="en-GB" sz="1150">
              <a:latin typeface="Calibri" pitchFamily="34"/>
              <a:ea typeface="Calibri" pitchFamily="34"/>
              <a:cs typeface="Times New Roman" pitchFamily="18"/>
            </a:endParaRPr>
          </a:p>
          <a:p>
            <a:pPr lvl="0">
              <a:buChar char="q"/>
            </a:pPr>
            <a:endParaRPr lang="en-GB" sz="11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57F39C2-955B-B752-720C-772680EF338F}"/>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grpSp>
        <p:nvGrpSpPr>
          <p:cNvPr id="3" name="Group 10">
            <a:extLst>
              <a:ext uri="{FF2B5EF4-FFF2-40B4-BE49-F238E27FC236}">
                <a16:creationId xmlns:a16="http://schemas.microsoft.com/office/drawing/2014/main" id="{3458D105-B571-160E-E5AC-503F374E70AE}"/>
              </a:ext>
            </a:extLst>
          </p:cNvPr>
          <p:cNvGrpSpPr/>
          <p:nvPr/>
        </p:nvGrpSpPr>
        <p:grpSpPr>
          <a:xfrm>
            <a:off x="-6217" y="0"/>
            <a:ext cx="12214828" cy="6858000"/>
            <a:chOff x="-6217" y="0"/>
            <a:chExt cx="12214828" cy="6858000"/>
          </a:xfrm>
        </p:grpSpPr>
        <p:cxnSp>
          <p:nvCxnSpPr>
            <p:cNvPr id="4" name="Straight Connector 11">
              <a:extLst>
                <a:ext uri="{FF2B5EF4-FFF2-40B4-BE49-F238E27FC236}">
                  <a16:creationId xmlns:a16="http://schemas.microsoft.com/office/drawing/2014/main" id="{00205660-1975-3CE2-0B0D-010841549E7A}"/>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5" name="Straight Connector 12">
              <a:extLst>
                <a:ext uri="{FF2B5EF4-FFF2-40B4-BE49-F238E27FC236}">
                  <a16:creationId xmlns:a16="http://schemas.microsoft.com/office/drawing/2014/main" id="{77CBFF0B-282C-205A-38E3-9BA49C5AAE95}"/>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3">
              <a:extLst>
                <a:ext uri="{FF2B5EF4-FFF2-40B4-BE49-F238E27FC236}">
                  <a16:creationId xmlns:a16="http://schemas.microsoft.com/office/drawing/2014/main" id="{4BF069A6-C9F4-631B-1E44-AA7EBF473D40}"/>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4">
              <a:extLst>
                <a:ext uri="{FF2B5EF4-FFF2-40B4-BE49-F238E27FC236}">
                  <a16:creationId xmlns:a16="http://schemas.microsoft.com/office/drawing/2014/main" id="{17C2306D-BBE7-01A4-5399-9FC18248F2DD}"/>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5">
              <a:extLst>
                <a:ext uri="{FF2B5EF4-FFF2-40B4-BE49-F238E27FC236}">
                  <a16:creationId xmlns:a16="http://schemas.microsoft.com/office/drawing/2014/main" id="{1CAC19A4-E905-0958-91D3-1D718651664F}"/>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6">
              <a:extLst>
                <a:ext uri="{FF2B5EF4-FFF2-40B4-BE49-F238E27FC236}">
                  <a16:creationId xmlns:a16="http://schemas.microsoft.com/office/drawing/2014/main" id="{7BABAD85-303D-B77B-7BD0-E13ECE091706}"/>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7">
              <a:extLst>
                <a:ext uri="{FF2B5EF4-FFF2-40B4-BE49-F238E27FC236}">
                  <a16:creationId xmlns:a16="http://schemas.microsoft.com/office/drawing/2014/main" id="{C0B6B044-C44C-9058-A610-665E9E735DDE}"/>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8">
              <a:extLst>
                <a:ext uri="{FF2B5EF4-FFF2-40B4-BE49-F238E27FC236}">
                  <a16:creationId xmlns:a16="http://schemas.microsoft.com/office/drawing/2014/main" id="{C5A45D0E-3EAA-8181-5108-DBFC8E324512}"/>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9">
              <a:extLst>
                <a:ext uri="{FF2B5EF4-FFF2-40B4-BE49-F238E27FC236}">
                  <a16:creationId xmlns:a16="http://schemas.microsoft.com/office/drawing/2014/main" id="{08CC026D-C124-29BC-DD67-74678DAFC0FE}"/>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20">
              <a:extLst>
                <a:ext uri="{FF2B5EF4-FFF2-40B4-BE49-F238E27FC236}">
                  <a16:creationId xmlns:a16="http://schemas.microsoft.com/office/drawing/2014/main" id="{826EB3D4-60E7-285C-BF09-1979F3E2956A}"/>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21">
              <a:extLst>
                <a:ext uri="{FF2B5EF4-FFF2-40B4-BE49-F238E27FC236}">
                  <a16:creationId xmlns:a16="http://schemas.microsoft.com/office/drawing/2014/main" id="{1B135D57-3DA4-6A68-4A08-C9C15BF35201}"/>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22">
              <a:extLst>
                <a:ext uri="{FF2B5EF4-FFF2-40B4-BE49-F238E27FC236}">
                  <a16:creationId xmlns:a16="http://schemas.microsoft.com/office/drawing/2014/main" id="{EA2225F1-B048-452C-7F9E-8642F4E1EB5B}"/>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3">
              <a:extLst>
                <a:ext uri="{FF2B5EF4-FFF2-40B4-BE49-F238E27FC236}">
                  <a16:creationId xmlns:a16="http://schemas.microsoft.com/office/drawing/2014/main" id="{1933AF86-B5D1-67EF-9A54-507CADDEACA5}"/>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4">
              <a:extLst>
                <a:ext uri="{FF2B5EF4-FFF2-40B4-BE49-F238E27FC236}">
                  <a16:creationId xmlns:a16="http://schemas.microsoft.com/office/drawing/2014/main" id="{D59CA766-CC33-8878-7B02-4EA853A0A35D}"/>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5">
              <a:extLst>
                <a:ext uri="{FF2B5EF4-FFF2-40B4-BE49-F238E27FC236}">
                  <a16:creationId xmlns:a16="http://schemas.microsoft.com/office/drawing/2014/main" id="{77C244FE-DAA3-AE3C-B1E0-D9470D80B11C}"/>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6">
              <a:extLst>
                <a:ext uri="{FF2B5EF4-FFF2-40B4-BE49-F238E27FC236}">
                  <a16:creationId xmlns:a16="http://schemas.microsoft.com/office/drawing/2014/main" id="{80DE2A89-7CD0-2C9C-9065-98B5D7400451}"/>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20" name="Straight Connector 27">
              <a:extLst>
                <a:ext uri="{FF2B5EF4-FFF2-40B4-BE49-F238E27FC236}">
                  <a16:creationId xmlns:a16="http://schemas.microsoft.com/office/drawing/2014/main" id="{4EA8BFBD-AB3D-F2FC-B2FD-B323E11CB441}"/>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8">
              <a:extLst>
                <a:ext uri="{FF2B5EF4-FFF2-40B4-BE49-F238E27FC236}">
                  <a16:creationId xmlns:a16="http://schemas.microsoft.com/office/drawing/2014/main" id="{1BCAFCB9-3C98-FD95-7AEA-7C5705D6717D}"/>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9">
              <a:extLst>
                <a:ext uri="{FF2B5EF4-FFF2-40B4-BE49-F238E27FC236}">
                  <a16:creationId xmlns:a16="http://schemas.microsoft.com/office/drawing/2014/main" id="{B9A7DB0C-A5D9-83F5-DAA8-425B4107FCD8}"/>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30">
              <a:extLst>
                <a:ext uri="{FF2B5EF4-FFF2-40B4-BE49-F238E27FC236}">
                  <a16:creationId xmlns:a16="http://schemas.microsoft.com/office/drawing/2014/main" id="{3633194F-A400-9D34-D33F-96D03F34090B}"/>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31">
              <a:extLst>
                <a:ext uri="{FF2B5EF4-FFF2-40B4-BE49-F238E27FC236}">
                  <a16:creationId xmlns:a16="http://schemas.microsoft.com/office/drawing/2014/main" id="{C34C1CC6-130A-7D2A-FC4E-91014846BA73}"/>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32">
              <a:extLst>
                <a:ext uri="{FF2B5EF4-FFF2-40B4-BE49-F238E27FC236}">
                  <a16:creationId xmlns:a16="http://schemas.microsoft.com/office/drawing/2014/main" id="{FAC0AA43-6E60-CC5F-B079-214D5284BA7A}"/>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3">
              <a:extLst>
                <a:ext uri="{FF2B5EF4-FFF2-40B4-BE49-F238E27FC236}">
                  <a16:creationId xmlns:a16="http://schemas.microsoft.com/office/drawing/2014/main" id="{B64D4AA7-E99C-8F4B-D610-4D403C3D33B3}"/>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4">
              <a:extLst>
                <a:ext uri="{FF2B5EF4-FFF2-40B4-BE49-F238E27FC236}">
                  <a16:creationId xmlns:a16="http://schemas.microsoft.com/office/drawing/2014/main" id="{6FE6838C-81E7-AC48-2CD1-D34925B755D0}"/>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5">
              <a:extLst>
                <a:ext uri="{FF2B5EF4-FFF2-40B4-BE49-F238E27FC236}">
                  <a16:creationId xmlns:a16="http://schemas.microsoft.com/office/drawing/2014/main" id="{0ACC14D6-B9A9-733F-1B98-9791A346AA04}"/>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6">
              <a:extLst>
                <a:ext uri="{FF2B5EF4-FFF2-40B4-BE49-F238E27FC236}">
                  <a16:creationId xmlns:a16="http://schemas.microsoft.com/office/drawing/2014/main" id="{91AAE1EA-F556-FC9C-33E6-33A927258FF4}"/>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7">
              <a:extLst>
                <a:ext uri="{FF2B5EF4-FFF2-40B4-BE49-F238E27FC236}">
                  <a16:creationId xmlns:a16="http://schemas.microsoft.com/office/drawing/2014/main" id="{88C751CD-AD90-07AC-44E1-3008E3C9DCC1}"/>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8">
              <a:extLst>
                <a:ext uri="{FF2B5EF4-FFF2-40B4-BE49-F238E27FC236}">
                  <a16:creationId xmlns:a16="http://schemas.microsoft.com/office/drawing/2014/main" id="{ACC03386-970F-49F7-4E7F-BA80B96130FF}"/>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2" name="Straight Connector 39">
              <a:extLst>
                <a:ext uri="{FF2B5EF4-FFF2-40B4-BE49-F238E27FC236}">
                  <a16:creationId xmlns:a16="http://schemas.microsoft.com/office/drawing/2014/main" id="{AFB51A17-C0A2-3CDB-38E2-D7712043D411}"/>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3" name="Straight Connector 40">
              <a:extLst>
                <a:ext uri="{FF2B5EF4-FFF2-40B4-BE49-F238E27FC236}">
                  <a16:creationId xmlns:a16="http://schemas.microsoft.com/office/drawing/2014/main" id="{21B90E36-AB33-A202-CC7B-5F28E2095D92}"/>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4" name="Straight Connector 41">
              <a:extLst>
                <a:ext uri="{FF2B5EF4-FFF2-40B4-BE49-F238E27FC236}">
                  <a16:creationId xmlns:a16="http://schemas.microsoft.com/office/drawing/2014/main" id="{090D94D9-140F-31BD-C37A-3CDFEBC3D317}"/>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5" name="Title 1">
            <a:extLst>
              <a:ext uri="{FF2B5EF4-FFF2-40B4-BE49-F238E27FC236}">
                <a16:creationId xmlns:a16="http://schemas.microsoft.com/office/drawing/2014/main" id="{9406827C-49C1-61A7-4E6F-1AAFB943C36D}"/>
              </a:ext>
            </a:extLst>
          </p:cNvPr>
          <p:cNvSpPr txBox="1">
            <a:spLocks noGrp="1"/>
          </p:cNvSpPr>
          <p:nvPr>
            <p:ph type="title"/>
          </p:nvPr>
        </p:nvSpPr>
        <p:spPr>
          <a:xfrm>
            <a:off x="1543726" y="174824"/>
            <a:ext cx="4927427" cy="703237"/>
          </a:xfrm>
        </p:spPr>
        <p:txBody>
          <a:bodyPr/>
          <a:lstStyle/>
          <a:p>
            <a:pPr lvl="0"/>
            <a:r>
              <a:rPr lang="en-GB" sz="1800">
                <a:latin typeface="Arial Black" pitchFamily="34"/>
              </a:rPr>
              <a:t>References </a:t>
            </a:r>
          </a:p>
        </p:txBody>
      </p:sp>
      <p:sp>
        <p:nvSpPr>
          <p:cNvPr id="36" name="Right Triangle 43">
            <a:extLst>
              <a:ext uri="{FF2B5EF4-FFF2-40B4-BE49-F238E27FC236}">
                <a16:creationId xmlns:a16="http://schemas.microsoft.com/office/drawing/2014/main" id="{D6D6BC28-9DBE-A15A-ECD7-2E50A5CA0190}"/>
              </a:ext>
            </a:extLst>
          </p:cNvPr>
          <p:cNvSpPr>
            <a:spLocks noMove="1" noResize="1"/>
          </p:cNvSpPr>
          <p:nvPr/>
        </p:nvSpPr>
        <p:spPr>
          <a:xfrm rot="13499997">
            <a:off x="-279647" y="2064045"/>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7" name="Content Placeholder 2">
            <a:extLst>
              <a:ext uri="{FF2B5EF4-FFF2-40B4-BE49-F238E27FC236}">
                <a16:creationId xmlns:a16="http://schemas.microsoft.com/office/drawing/2014/main" id="{968BD0B4-293E-ECFA-5752-3B79E76B0AC4}"/>
              </a:ext>
            </a:extLst>
          </p:cNvPr>
          <p:cNvSpPr txBox="1">
            <a:spLocks noGrp="1"/>
          </p:cNvSpPr>
          <p:nvPr>
            <p:ph idx="1"/>
          </p:nvPr>
        </p:nvSpPr>
        <p:spPr>
          <a:xfrm>
            <a:off x="766980" y="1429188"/>
            <a:ext cx="4851532" cy="4702859"/>
          </a:xfrm>
        </p:spPr>
        <p:txBody>
          <a:bodyPr/>
          <a:lstStyle/>
          <a:p>
            <a:pPr lvl="0">
              <a:lnSpc>
                <a:spcPct val="96000"/>
              </a:lnSpc>
              <a:spcAft>
                <a:spcPts val="800"/>
              </a:spcAft>
            </a:pPr>
            <a:endParaRPr lang="en-GB" sz="1100">
              <a:latin typeface="Calibri" pitchFamily="34"/>
              <a:ea typeface="Calibri" pitchFamily="34"/>
              <a:cs typeface="Calibri" pitchFamily="34"/>
            </a:endParaRPr>
          </a:p>
          <a:p>
            <a:pPr lvl="0">
              <a:lnSpc>
                <a:spcPct val="96000"/>
              </a:lnSpc>
              <a:spcAft>
                <a:spcPts val="800"/>
              </a:spcAft>
              <a:buChar char="v"/>
            </a:pPr>
            <a:r>
              <a:rPr lang="en-GB" sz="1100">
                <a:latin typeface="Calibri" pitchFamily="34"/>
                <a:ea typeface="Calibri" pitchFamily="34"/>
                <a:cs typeface="Times New Roman" pitchFamily="18"/>
              </a:rPr>
              <a:t>Álvarez, I., &amp; Del Río, A. B. Year: 2016 Title: Inditex's Sustainable Development Model: An Analysis of Zara's Corporate Social Responsibility Journal: Sustainability Volume: 8(4) Pages: 336 </a:t>
            </a:r>
          </a:p>
          <a:p>
            <a:pPr lvl="0">
              <a:lnSpc>
                <a:spcPct val="96000"/>
              </a:lnSpc>
              <a:spcAft>
                <a:spcPts val="800"/>
              </a:spcAft>
              <a:buChar char="v"/>
            </a:pPr>
            <a:r>
              <a:rPr lang="en-GB" sz="1100">
                <a:latin typeface="Calibri" pitchFamily="34"/>
                <a:ea typeface="Calibri" pitchFamily="34"/>
                <a:cs typeface="Calibri" pitchFamily="34"/>
              </a:rPr>
              <a:t>Johnson, B.; Jones, A. (2019). The importance of supply chain transparency in fostering customer confidence. 423–436 in Journal of Business Ethics, 132(2).</a:t>
            </a:r>
            <a:endParaRPr lang="en-GB" sz="1000">
              <a:latin typeface="Calibri" pitchFamily="34"/>
              <a:ea typeface="Calibri" pitchFamily="34"/>
              <a:cs typeface="Times New Roman" pitchFamily="18"/>
            </a:endParaRPr>
          </a:p>
          <a:p>
            <a:pPr lvl="0">
              <a:lnSpc>
                <a:spcPct val="96000"/>
              </a:lnSpc>
              <a:spcAft>
                <a:spcPts val="800"/>
              </a:spcAft>
              <a:buChar char="v"/>
            </a:pPr>
            <a:r>
              <a:rPr lang="en-GB" sz="1100">
                <a:latin typeface="Calibri" pitchFamily="34"/>
                <a:ea typeface="Calibri" pitchFamily="34"/>
                <a:cs typeface="Calibri" pitchFamily="34"/>
              </a:rPr>
              <a:t> Lee, S., Johnson, C, (2020). Consumer Knowledge, Perceived Consumer Effectiveness, and Moral Obligation in Ethical Fashion Consumption. 35–53 in Journal of Business Ethics, 167(1).</a:t>
            </a:r>
            <a:endParaRPr lang="en-GB" sz="1000">
              <a:latin typeface="Calibri" pitchFamily="34"/>
              <a:ea typeface="Calibri" pitchFamily="34"/>
              <a:cs typeface="Times New Roman" pitchFamily="18"/>
            </a:endParaRPr>
          </a:p>
          <a:p>
            <a:pPr lvl="0">
              <a:lnSpc>
                <a:spcPct val="95000"/>
              </a:lnSpc>
              <a:spcAft>
                <a:spcPts val="800"/>
              </a:spcAft>
              <a:buChar char="v"/>
            </a:pPr>
            <a:r>
              <a:rPr lang="en-GB" sz="1000">
                <a:latin typeface="Calibri" pitchFamily="34"/>
                <a:ea typeface="Calibri" pitchFamily="34"/>
                <a:cs typeface="Times New Roman" pitchFamily="18"/>
              </a:rPr>
              <a:t>Lewis, M. A., Machuca, J. A. D., and Ferdows, K. (2004). Harvard Business Review, 82(11), 104–110. Rapid-fire fulfilment.</a:t>
            </a:r>
          </a:p>
          <a:p>
            <a:pPr lvl="0">
              <a:lnSpc>
                <a:spcPct val="95000"/>
              </a:lnSpc>
              <a:spcAft>
                <a:spcPts val="800"/>
              </a:spcAft>
              <a:buChar char="v"/>
            </a:pPr>
            <a:r>
              <a:rPr lang="en-GB" sz="1100">
                <a:latin typeface="Calibri" pitchFamily="34"/>
                <a:ea typeface="Calibri" pitchFamily="34"/>
                <a:cs typeface="Times New Roman" pitchFamily="18"/>
              </a:rPr>
              <a:t>  Moin, D. (2017) ‘Business: Women Discover Inspiration at Zara: The company attracts shoppers of many ages across various incomes’, WWD, p. 9.</a:t>
            </a:r>
          </a:p>
          <a:p>
            <a:pPr lvl="0">
              <a:lnSpc>
                <a:spcPct val="96000"/>
              </a:lnSpc>
              <a:spcAft>
                <a:spcPts val="800"/>
              </a:spcAft>
              <a:buChar char="v"/>
            </a:pPr>
            <a:r>
              <a:rPr lang="en-GB" sz="1000">
                <a:latin typeface="Calibri" pitchFamily="34"/>
                <a:ea typeface="Calibri" pitchFamily="34"/>
                <a:cs typeface="Times New Roman" pitchFamily="18"/>
              </a:rPr>
              <a:t>Pyzdek, T., and Keller, P. A. (2014). A Complete Manual for Green Belts, Black Belts, and Managers at All Levels: The Six Sigma Handbook. McGraw-Hill Learning.</a:t>
            </a:r>
            <a:r>
              <a:rPr lang="en-GB" sz="1000">
                <a:latin typeface="Calibri" pitchFamily="34"/>
                <a:ea typeface="Calibri" pitchFamily="34"/>
                <a:cs typeface="Calibri" pitchFamily="34"/>
              </a:rPr>
              <a:t> </a:t>
            </a:r>
            <a:endParaRPr lang="en-GB" sz="1000">
              <a:latin typeface="Calibri" pitchFamily="34"/>
              <a:ea typeface="Calibri" pitchFamily="34"/>
              <a:cs typeface="Times New Roman" pitchFamily="18"/>
            </a:endParaRPr>
          </a:p>
          <a:p>
            <a:pPr lvl="0">
              <a:lnSpc>
                <a:spcPct val="96000"/>
              </a:lnSpc>
              <a:spcAft>
                <a:spcPts val="800"/>
              </a:spcAft>
              <a:buChar char="v"/>
            </a:pPr>
            <a:r>
              <a:rPr lang="en-GB" sz="1000">
                <a:latin typeface="Calibri" pitchFamily="34"/>
                <a:ea typeface="Calibri" pitchFamily="34"/>
                <a:cs typeface="Calibri" pitchFamily="34"/>
              </a:rPr>
              <a:t>Smith, J. (2021). Strategies for Sustainable Sourcing in the Fashion Industry. 123–145 in Journal of Sustainable Fashion, 15(3).</a:t>
            </a:r>
            <a:endParaRPr lang="en-GB" sz="1000">
              <a:latin typeface="Calibri" pitchFamily="34"/>
              <a:ea typeface="Calibri" pitchFamily="34"/>
              <a:cs typeface="Times New Roman" pitchFamily="18"/>
            </a:endParaRPr>
          </a:p>
          <a:p>
            <a:pPr lvl="0">
              <a:lnSpc>
                <a:spcPct val="95000"/>
              </a:lnSpc>
              <a:spcAft>
                <a:spcPts val="800"/>
              </a:spcAft>
              <a:buChar char="v"/>
            </a:pPr>
            <a:endParaRPr lang="en-GB" sz="1000">
              <a:latin typeface="Calibri" pitchFamily="34"/>
              <a:ea typeface="Calibri" pitchFamily="34"/>
              <a:cs typeface="Times New Roman" pitchFamily="18"/>
            </a:endParaRPr>
          </a:p>
          <a:p>
            <a:pPr lvl="0">
              <a:lnSpc>
                <a:spcPct val="100000"/>
              </a:lnSpc>
            </a:pPr>
            <a:endParaRPr lang="en-GB" sz="1100"/>
          </a:p>
        </p:txBody>
      </p:sp>
      <p:pic>
        <p:nvPicPr>
          <p:cNvPr id="38" name="Picture 4" descr="Red drawing pins on a map">
            <a:extLst>
              <a:ext uri="{FF2B5EF4-FFF2-40B4-BE49-F238E27FC236}">
                <a16:creationId xmlns:a16="http://schemas.microsoft.com/office/drawing/2014/main" id="{8F121CC5-D936-6225-AB45-BA414F9D218C}"/>
              </a:ext>
            </a:extLst>
          </p:cNvPr>
          <p:cNvPicPr>
            <a:picLocks noChangeAspect="1"/>
          </p:cNvPicPr>
          <p:nvPr/>
        </p:nvPicPr>
        <p:blipFill>
          <a:blip r:embed="rId2"/>
          <a:srcRect l="13847" r="21677"/>
          <a:stretch>
            <a:fillRect/>
          </a:stretch>
        </p:blipFill>
        <p:spPr>
          <a:xfrm>
            <a:off x="6309314" y="0"/>
            <a:ext cx="5899306" cy="6862233"/>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67B0576-707D-44F4-EC5A-70CE285C3AAF}"/>
              </a:ext>
            </a:extLst>
          </p:cNvPr>
          <p:cNvGrpSpPr/>
          <p:nvPr/>
        </p:nvGrpSpPr>
        <p:grpSpPr>
          <a:xfrm>
            <a:off x="-6217" y="0"/>
            <a:ext cx="12214828" cy="6858000"/>
            <a:chOff x="-6217" y="0"/>
            <a:chExt cx="12214828" cy="6858000"/>
          </a:xfrm>
        </p:grpSpPr>
        <p:cxnSp>
          <p:nvCxnSpPr>
            <p:cNvPr id="3" name="Straight Connector 10">
              <a:extLst>
                <a:ext uri="{FF2B5EF4-FFF2-40B4-BE49-F238E27FC236}">
                  <a16:creationId xmlns:a16="http://schemas.microsoft.com/office/drawing/2014/main" id="{2C9763A1-BE82-6CE7-C1DF-173E76C475CB}"/>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4" name="Straight Connector 11">
              <a:extLst>
                <a:ext uri="{FF2B5EF4-FFF2-40B4-BE49-F238E27FC236}">
                  <a16:creationId xmlns:a16="http://schemas.microsoft.com/office/drawing/2014/main" id="{771ACC43-A52D-BFBC-FC3D-5A86307A6861}"/>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5" name="Straight Connector 12">
              <a:extLst>
                <a:ext uri="{FF2B5EF4-FFF2-40B4-BE49-F238E27FC236}">
                  <a16:creationId xmlns:a16="http://schemas.microsoft.com/office/drawing/2014/main" id="{D2C047A2-365F-DE5C-45AB-61272005EECC}"/>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6" name="Straight Connector 13">
              <a:extLst>
                <a:ext uri="{FF2B5EF4-FFF2-40B4-BE49-F238E27FC236}">
                  <a16:creationId xmlns:a16="http://schemas.microsoft.com/office/drawing/2014/main" id="{2EE5202C-391E-F972-5ADA-893488F5BDCD}"/>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7" name="Straight Connector 14">
              <a:extLst>
                <a:ext uri="{FF2B5EF4-FFF2-40B4-BE49-F238E27FC236}">
                  <a16:creationId xmlns:a16="http://schemas.microsoft.com/office/drawing/2014/main" id="{55325B67-42FB-CA44-F7B5-A36B1CFA5E6A}"/>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8" name="Straight Connector 15">
              <a:extLst>
                <a:ext uri="{FF2B5EF4-FFF2-40B4-BE49-F238E27FC236}">
                  <a16:creationId xmlns:a16="http://schemas.microsoft.com/office/drawing/2014/main" id="{7C8259D9-9C68-6F4F-A490-F95FA910F7C2}"/>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9" name="Straight Connector 16">
              <a:extLst>
                <a:ext uri="{FF2B5EF4-FFF2-40B4-BE49-F238E27FC236}">
                  <a16:creationId xmlns:a16="http://schemas.microsoft.com/office/drawing/2014/main" id="{950A6B68-83D6-CE7B-FBF8-4E72747D923D}"/>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10" name="Straight Connector 17">
              <a:extLst>
                <a:ext uri="{FF2B5EF4-FFF2-40B4-BE49-F238E27FC236}">
                  <a16:creationId xmlns:a16="http://schemas.microsoft.com/office/drawing/2014/main" id="{AE7B4255-E3C3-D145-2025-C8566B0B4809}"/>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11" name="Straight Connector 18">
              <a:extLst>
                <a:ext uri="{FF2B5EF4-FFF2-40B4-BE49-F238E27FC236}">
                  <a16:creationId xmlns:a16="http://schemas.microsoft.com/office/drawing/2014/main" id="{3DF47EC6-0A7E-3AEA-EDF0-A4AA83BE7083}"/>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12" name="Straight Connector 19">
              <a:extLst>
                <a:ext uri="{FF2B5EF4-FFF2-40B4-BE49-F238E27FC236}">
                  <a16:creationId xmlns:a16="http://schemas.microsoft.com/office/drawing/2014/main" id="{ACC3E0AD-3C63-521F-7BED-4B3F6D2E4934}"/>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13" name="Straight Connector 20">
              <a:extLst>
                <a:ext uri="{FF2B5EF4-FFF2-40B4-BE49-F238E27FC236}">
                  <a16:creationId xmlns:a16="http://schemas.microsoft.com/office/drawing/2014/main" id="{EE1A1D98-1677-731D-FE6C-FBCCB7B784F0}"/>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14" name="Straight Connector 21">
              <a:extLst>
                <a:ext uri="{FF2B5EF4-FFF2-40B4-BE49-F238E27FC236}">
                  <a16:creationId xmlns:a16="http://schemas.microsoft.com/office/drawing/2014/main" id="{F3E02CE6-BB30-4D61-5CE6-10D100F28A6E}"/>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15" name="Straight Connector 22">
              <a:extLst>
                <a:ext uri="{FF2B5EF4-FFF2-40B4-BE49-F238E27FC236}">
                  <a16:creationId xmlns:a16="http://schemas.microsoft.com/office/drawing/2014/main" id="{8A594D83-9BEC-2E87-964E-1F222CDBFDAD}"/>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16" name="Straight Connector 23">
              <a:extLst>
                <a:ext uri="{FF2B5EF4-FFF2-40B4-BE49-F238E27FC236}">
                  <a16:creationId xmlns:a16="http://schemas.microsoft.com/office/drawing/2014/main" id="{6ABFF15D-D378-3D87-C110-5CE92CF03AFC}"/>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17" name="Straight Connector 24">
              <a:extLst>
                <a:ext uri="{FF2B5EF4-FFF2-40B4-BE49-F238E27FC236}">
                  <a16:creationId xmlns:a16="http://schemas.microsoft.com/office/drawing/2014/main" id="{49A3CE0E-08D0-5A25-44BF-521B74BB68FB}"/>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18" name="Straight Connector 25">
              <a:extLst>
                <a:ext uri="{FF2B5EF4-FFF2-40B4-BE49-F238E27FC236}">
                  <a16:creationId xmlns:a16="http://schemas.microsoft.com/office/drawing/2014/main" id="{C4FFE221-FACD-5BB2-DB32-AA4ECA0BC933}"/>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19" name="Straight Connector 26">
              <a:extLst>
                <a:ext uri="{FF2B5EF4-FFF2-40B4-BE49-F238E27FC236}">
                  <a16:creationId xmlns:a16="http://schemas.microsoft.com/office/drawing/2014/main" id="{C09B57C4-21DE-FB59-145C-1A3A4E93AA65}"/>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20" name="Straight Connector 27">
              <a:extLst>
                <a:ext uri="{FF2B5EF4-FFF2-40B4-BE49-F238E27FC236}">
                  <a16:creationId xmlns:a16="http://schemas.microsoft.com/office/drawing/2014/main" id="{7A7A6AE7-567A-58BE-E7AD-CCB27271C835}"/>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21" name="Straight Connector 28">
              <a:extLst>
                <a:ext uri="{FF2B5EF4-FFF2-40B4-BE49-F238E27FC236}">
                  <a16:creationId xmlns:a16="http://schemas.microsoft.com/office/drawing/2014/main" id="{B0776D98-25D2-9330-584C-9452531D034C}"/>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22" name="Straight Connector 29">
              <a:extLst>
                <a:ext uri="{FF2B5EF4-FFF2-40B4-BE49-F238E27FC236}">
                  <a16:creationId xmlns:a16="http://schemas.microsoft.com/office/drawing/2014/main" id="{23F87452-7FE5-238E-D9E1-35C03DF3D50F}"/>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23" name="Straight Connector 30">
              <a:extLst>
                <a:ext uri="{FF2B5EF4-FFF2-40B4-BE49-F238E27FC236}">
                  <a16:creationId xmlns:a16="http://schemas.microsoft.com/office/drawing/2014/main" id="{3BB1D237-9E8E-198E-7925-1C99CD9DB75C}"/>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24" name="Straight Connector 31">
              <a:extLst>
                <a:ext uri="{FF2B5EF4-FFF2-40B4-BE49-F238E27FC236}">
                  <a16:creationId xmlns:a16="http://schemas.microsoft.com/office/drawing/2014/main" id="{2F031634-FCAF-C519-652F-72E307DA092F}"/>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25" name="Straight Connector 32">
              <a:extLst>
                <a:ext uri="{FF2B5EF4-FFF2-40B4-BE49-F238E27FC236}">
                  <a16:creationId xmlns:a16="http://schemas.microsoft.com/office/drawing/2014/main" id="{C08FA687-56C6-2153-FF83-A20F153A63AF}"/>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26" name="Straight Connector 33">
              <a:extLst>
                <a:ext uri="{FF2B5EF4-FFF2-40B4-BE49-F238E27FC236}">
                  <a16:creationId xmlns:a16="http://schemas.microsoft.com/office/drawing/2014/main" id="{633176E6-968D-8775-8A10-F0C4FFFA81C2}"/>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27" name="Straight Connector 34">
              <a:extLst>
                <a:ext uri="{FF2B5EF4-FFF2-40B4-BE49-F238E27FC236}">
                  <a16:creationId xmlns:a16="http://schemas.microsoft.com/office/drawing/2014/main" id="{6C996D06-43BD-515A-B192-953B3A9E10AF}"/>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28" name="Straight Connector 35">
              <a:extLst>
                <a:ext uri="{FF2B5EF4-FFF2-40B4-BE49-F238E27FC236}">
                  <a16:creationId xmlns:a16="http://schemas.microsoft.com/office/drawing/2014/main" id="{B9A26917-B537-5985-BC43-5AD642CDDB7B}"/>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29" name="Straight Connector 36">
              <a:extLst>
                <a:ext uri="{FF2B5EF4-FFF2-40B4-BE49-F238E27FC236}">
                  <a16:creationId xmlns:a16="http://schemas.microsoft.com/office/drawing/2014/main" id="{346D9C4F-C0D6-C9DA-924A-6548EFB72D35}"/>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30" name="Straight Connector 37">
              <a:extLst>
                <a:ext uri="{FF2B5EF4-FFF2-40B4-BE49-F238E27FC236}">
                  <a16:creationId xmlns:a16="http://schemas.microsoft.com/office/drawing/2014/main" id="{271BDCCF-1515-BA70-EC77-E538756A469E}"/>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31" name="Straight Connector 38">
              <a:extLst>
                <a:ext uri="{FF2B5EF4-FFF2-40B4-BE49-F238E27FC236}">
                  <a16:creationId xmlns:a16="http://schemas.microsoft.com/office/drawing/2014/main" id="{D325B431-ABFC-1516-0C11-246AF8D537DC}"/>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32" name="Straight Connector 39">
              <a:extLst>
                <a:ext uri="{FF2B5EF4-FFF2-40B4-BE49-F238E27FC236}">
                  <a16:creationId xmlns:a16="http://schemas.microsoft.com/office/drawing/2014/main" id="{9B176C78-8B6D-0873-9BD8-7A3806FD9F68}"/>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33" name="Straight Connector 40">
              <a:extLst>
                <a:ext uri="{FF2B5EF4-FFF2-40B4-BE49-F238E27FC236}">
                  <a16:creationId xmlns:a16="http://schemas.microsoft.com/office/drawing/2014/main" id="{F11D926C-5837-EEFE-EBF5-ABB5EADC5F15}"/>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34" name="Right Triangle 42">
            <a:extLst>
              <a:ext uri="{FF2B5EF4-FFF2-40B4-BE49-F238E27FC236}">
                <a16:creationId xmlns:a16="http://schemas.microsoft.com/office/drawing/2014/main" id="{DB0D0013-4472-D9FC-9E02-B25F17F0AF5D}"/>
              </a:ext>
            </a:extLst>
          </p:cNvPr>
          <p:cNvSpPr>
            <a:spLocks noMove="1" noResize="1"/>
          </p:cNvSpPr>
          <p:nvPr/>
        </p:nvSpPr>
        <p:spPr>
          <a:xfrm rot="13499997">
            <a:off x="-281091" y="260790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35" name="Rectangle 44">
            <a:extLst>
              <a:ext uri="{FF2B5EF4-FFF2-40B4-BE49-F238E27FC236}">
                <a16:creationId xmlns:a16="http://schemas.microsoft.com/office/drawing/2014/main" id="{FD91B9B3-21AF-D2E7-E7B4-3B8DBC9A6B5D}"/>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a:endParaRPr>
          </a:p>
        </p:txBody>
      </p:sp>
      <p:grpSp>
        <p:nvGrpSpPr>
          <p:cNvPr id="36" name="Group 46">
            <a:extLst>
              <a:ext uri="{FF2B5EF4-FFF2-40B4-BE49-F238E27FC236}">
                <a16:creationId xmlns:a16="http://schemas.microsoft.com/office/drawing/2014/main" id="{76D5BE51-9D66-4918-AAA9-6FE63F374A32}"/>
              </a:ext>
            </a:extLst>
          </p:cNvPr>
          <p:cNvGrpSpPr/>
          <p:nvPr/>
        </p:nvGrpSpPr>
        <p:grpSpPr>
          <a:xfrm>
            <a:off x="-6217" y="0"/>
            <a:ext cx="12214828" cy="6858000"/>
            <a:chOff x="-6217" y="0"/>
            <a:chExt cx="12214828" cy="6858000"/>
          </a:xfrm>
        </p:grpSpPr>
        <p:cxnSp>
          <p:nvCxnSpPr>
            <p:cNvPr id="37" name="Straight Connector 47">
              <a:extLst>
                <a:ext uri="{FF2B5EF4-FFF2-40B4-BE49-F238E27FC236}">
                  <a16:creationId xmlns:a16="http://schemas.microsoft.com/office/drawing/2014/main" id="{D990C306-7F72-D688-BA28-2EB7CE2AB2CC}"/>
                </a:ext>
              </a:extLst>
            </p:cNvPr>
            <p:cNvCxnSpPr/>
            <p:nvPr/>
          </p:nvCxnSpPr>
          <p:spPr>
            <a:xfrm>
              <a:off x="-6217" y="6686284"/>
              <a:ext cx="12192005" cy="0"/>
            </a:xfrm>
            <a:prstGeom prst="straightConnector1">
              <a:avLst/>
            </a:prstGeom>
            <a:noFill/>
            <a:ln w="12701" cap="flat">
              <a:solidFill>
                <a:srgbClr val="BCBCBC">
                  <a:alpha val="29804"/>
                </a:srgbClr>
              </a:solidFill>
              <a:custDash>
                <a:ds d="100000" sp="100000"/>
              </a:custDash>
              <a:miter/>
            </a:ln>
          </p:spPr>
        </p:cxnSp>
        <p:cxnSp>
          <p:nvCxnSpPr>
            <p:cNvPr id="38" name="Straight Connector 48">
              <a:extLst>
                <a:ext uri="{FF2B5EF4-FFF2-40B4-BE49-F238E27FC236}">
                  <a16:creationId xmlns:a16="http://schemas.microsoft.com/office/drawing/2014/main" id="{25AB4610-A613-7AF0-ED1E-63C31646713C}"/>
                </a:ext>
              </a:extLst>
            </p:cNvPr>
            <p:cNvCxnSpPr/>
            <p:nvPr/>
          </p:nvCxnSpPr>
          <p:spPr>
            <a:xfrm>
              <a:off x="0" y="0"/>
              <a:ext cx="0" cy="6858000"/>
            </a:xfrm>
            <a:prstGeom prst="straightConnector1">
              <a:avLst/>
            </a:prstGeom>
            <a:noFill/>
            <a:ln w="12701" cap="flat">
              <a:solidFill>
                <a:srgbClr val="BCBCBC">
                  <a:alpha val="29804"/>
                </a:srgbClr>
              </a:solidFill>
              <a:custDash>
                <a:ds d="100000" sp="100000"/>
              </a:custDash>
              <a:miter/>
            </a:ln>
          </p:spPr>
        </p:cxnSp>
        <p:cxnSp>
          <p:nvCxnSpPr>
            <p:cNvPr id="39" name="Straight Connector 49">
              <a:extLst>
                <a:ext uri="{FF2B5EF4-FFF2-40B4-BE49-F238E27FC236}">
                  <a16:creationId xmlns:a16="http://schemas.microsoft.com/office/drawing/2014/main" id="{3506DB07-1833-CC5F-C6A0-6520BC6659EA}"/>
                </a:ext>
              </a:extLst>
            </p:cNvPr>
            <p:cNvCxnSpPr/>
            <p:nvPr/>
          </p:nvCxnSpPr>
          <p:spPr>
            <a:xfrm>
              <a:off x="11993261" y="0"/>
              <a:ext cx="0" cy="6858000"/>
            </a:xfrm>
            <a:prstGeom prst="straightConnector1">
              <a:avLst/>
            </a:prstGeom>
            <a:noFill/>
            <a:ln w="12701" cap="flat">
              <a:solidFill>
                <a:srgbClr val="BCBCBC">
                  <a:alpha val="29804"/>
                </a:srgbClr>
              </a:solidFill>
              <a:custDash>
                <a:ds d="100000" sp="100000"/>
              </a:custDash>
              <a:miter/>
            </a:ln>
          </p:spPr>
        </p:cxnSp>
        <p:cxnSp>
          <p:nvCxnSpPr>
            <p:cNvPr id="40" name="Straight Connector 50">
              <a:extLst>
                <a:ext uri="{FF2B5EF4-FFF2-40B4-BE49-F238E27FC236}">
                  <a16:creationId xmlns:a16="http://schemas.microsoft.com/office/drawing/2014/main" id="{6A3B707F-F315-803C-276A-79C83F59410A}"/>
                </a:ext>
              </a:extLst>
            </p:cNvPr>
            <p:cNvCxnSpPr/>
            <p:nvPr/>
          </p:nvCxnSpPr>
          <p:spPr>
            <a:xfrm>
              <a:off x="192526" y="0"/>
              <a:ext cx="0" cy="6858000"/>
            </a:xfrm>
            <a:prstGeom prst="straightConnector1">
              <a:avLst/>
            </a:prstGeom>
            <a:noFill/>
            <a:ln w="12701" cap="flat">
              <a:solidFill>
                <a:srgbClr val="BCBCBC">
                  <a:alpha val="29804"/>
                </a:srgbClr>
              </a:solidFill>
              <a:custDash>
                <a:ds d="100000" sp="100000"/>
              </a:custDash>
              <a:miter/>
            </a:ln>
          </p:spPr>
        </p:cxnSp>
        <p:cxnSp>
          <p:nvCxnSpPr>
            <p:cNvPr id="41" name="Straight Connector 51">
              <a:extLst>
                <a:ext uri="{FF2B5EF4-FFF2-40B4-BE49-F238E27FC236}">
                  <a16:creationId xmlns:a16="http://schemas.microsoft.com/office/drawing/2014/main" id="{49F7907E-9D24-B9DB-2B15-8823427A792E}"/>
                </a:ext>
              </a:extLst>
            </p:cNvPr>
            <p:cNvCxnSpPr/>
            <p:nvPr/>
          </p:nvCxnSpPr>
          <p:spPr>
            <a:xfrm>
              <a:off x="1175918" y="0"/>
              <a:ext cx="0" cy="6858000"/>
            </a:xfrm>
            <a:prstGeom prst="straightConnector1">
              <a:avLst/>
            </a:prstGeom>
            <a:noFill/>
            <a:ln w="12701" cap="flat">
              <a:solidFill>
                <a:srgbClr val="BCBCBC">
                  <a:alpha val="29804"/>
                </a:srgbClr>
              </a:solidFill>
              <a:custDash>
                <a:ds d="100000" sp="100000"/>
              </a:custDash>
              <a:miter/>
            </a:ln>
          </p:spPr>
        </p:cxnSp>
        <p:cxnSp>
          <p:nvCxnSpPr>
            <p:cNvPr id="42" name="Straight Connector 52">
              <a:extLst>
                <a:ext uri="{FF2B5EF4-FFF2-40B4-BE49-F238E27FC236}">
                  <a16:creationId xmlns:a16="http://schemas.microsoft.com/office/drawing/2014/main" id="{9327CA3A-CDE0-589E-BFB3-9B5F67188A0E}"/>
                </a:ext>
              </a:extLst>
            </p:cNvPr>
            <p:cNvCxnSpPr/>
            <p:nvPr/>
          </p:nvCxnSpPr>
          <p:spPr>
            <a:xfrm>
              <a:off x="2159319" y="0"/>
              <a:ext cx="0" cy="6858000"/>
            </a:xfrm>
            <a:prstGeom prst="straightConnector1">
              <a:avLst/>
            </a:prstGeom>
            <a:noFill/>
            <a:ln w="12701" cap="flat">
              <a:solidFill>
                <a:srgbClr val="BCBCBC">
                  <a:alpha val="29804"/>
                </a:srgbClr>
              </a:solidFill>
              <a:custDash>
                <a:ds d="100000" sp="100000"/>
              </a:custDash>
              <a:miter/>
            </a:ln>
          </p:spPr>
        </p:cxnSp>
        <p:cxnSp>
          <p:nvCxnSpPr>
            <p:cNvPr id="43" name="Straight Connector 53">
              <a:extLst>
                <a:ext uri="{FF2B5EF4-FFF2-40B4-BE49-F238E27FC236}">
                  <a16:creationId xmlns:a16="http://schemas.microsoft.com/office/drawing/2014/main" id="{6F94EDEB-2AAB-B242-7FBB-85BFD82BABC7}"/>
                </a:ext>
              </a:extLst>
            </p:cNvPr>
            <p:cNvCxnSpPr/>
            <p:nvPr/>
          </p:nvCxnSpPr>
          <p:spPr>
            <a:xfrm>
              <a:off x="3142710" y="0"/>
              <a:ext cx="0" cy="6858000"/>
            </a:xfrm>
            <a:prstGeom prst="straightConnector1">
              <a:avLst/>
            </a:prstGeom>
            <a:noFill/>
            <a:ln w="12701" cap="flat">
              <a:solidFill>
                <a:srgbClr val="BCBCBC">
                  <a:alpha val="29804"/>
                </a:srgbClr>
              </a:solidFill>
              <a:custDash>
                <a:ds d="100000" sp="100000"/>
              </a:custDash>
              <a:miter/>
            </a:ln>
          </p:spPr>
        </p:cxnSp>
        <p:cxnSp>
          <p:nvCxnSpPr>
            <p:cNvPr id="44" name="Straight Connector 54">
              <a:extLst>
                <a:ext uri="{FF2B5EF4-FFF2-40B4-BE49-F238E27FC236}">
                  <a16:creationId xmlns:a16="http://schemas.microsoft.com/office/drawing/2014/main" id="{72738055-53DB-D304-7C06-3D641BB9D077}"/>
                </a:ext>
              </a:extLst>
            </p:cNvPr>
            <p:cNvCxnSpPr/>
            <p:nvPr/>
          </p:nvCxnSpPr>
          <p:spPr>
            <a:xfrm>
              <a:off x="4126101" y="0"/>
              <a:ext cx="0" cy="6858000"/>
            </a:xfrm>
            <a:prstGeom prst="straightConnector1">
              <a:avLst/>
            </a:prstGeom>
            <a:noFill/>
            <a:ln w="12701" cap="flat">
              <a:solidFill>
                <a:srgbClr val="BCBCBC">
                  <a:alpha val="29804"/>
                </a:srgbClr>
              </a:solidFill>
              <a:custDash>
                <a:ds d="100000" sp="100000"/>
              </a:custDash>
              <a:miter/>
            </a:ln>
          </p:spPr>
        </p:cxnSp>
        <p:cxnSp>
          <p:nvCxnSpPr>
            <p:cNvPr id="45" name="Straight Connector 55">
              <a:extLst>
                <a:ext uri="{FF2B5EF4-FFF2-40B4-BE49-F238E27FC236}">
                  <a16:creationId xmlns:a16="http://schemas.microsoft.com/office/drawing/2014/main" id="{8E95FD28-25D4-F558-E08D-2AF41D823633}"/>
                </a:ext>
              </a:extLst>
            </p:cNvPr>
            <p:cNvCxnSpPr/>
            <p:nvPr/>
          </p:nvCxnSpPr>
          <p:spPr>
            <a:xfrm>
              <a:off x="5109493" y="0"/>
              <a:ext cx="0" cy="6858000"/>
            </a:xfrm>
            <a:prstGeom prst="straightConnector1">
              <a:avLst/>
            </a:prstGeom>
            <a:noFill/>
            <a:ln w="12701" cap="flat">
              <a:solidFill>
                <a:srgbClr val="BCBCBC">
                  <a:alpha val="29804"/>
                </a:srgbClr>
              </a:solidFill>
              <a:custDash>
                <a:ds d="100000" sp="100000"/>
              </a:custDash>
              <a:miter/>
            </a:ln>
          </p:spPr>
        </p:cxnSp>
        <p:cxnSp>
          <p:nvCxnSpPr>
            <p:cNvPr id="46" name="Straight Connector 56">
              <a:extLst>
                <a:ext uri="{FF2B5EF4-FFF2-40B4-BE49-F238E27FC236}">
                  <a16:creationId xmlns:a16="http://schemas.microsoft.com/office/drawing/2014/main" id="{CCBF3CDB-E442-FBFE-1B45-48EA0280F8E6}"/>
                </a:ext>
              </a:extLst>
            </p:cNvPr>
            <p:cNvCxnSpPr/>
            <p:nvPr/>
          </p:nvCxnSpPr>
          <p:spPr>
            <a:xfrm>
              <a:off x="6092894" y="0"/>
              <a:ext cx="0" cy="6858000"/>
            </a:xfrm>
            <a:prstGeom prst="straightConnector1">
              <a:avLst/>
            </a:prstGeom>
            <a:noFill/>
            <a:ln w="12701" cap="flat">
              <a:solidFill>
                <a:srgbClr val="BCBCBC">
                  <a:alpha val="29804"/>
                </a:srgbClr>
              </a:solidFill>
              <a:custDash>
                <a:ds d="100000" sp="100000"/>
              </a:custDash>
              <a:miter/>
            </a:ln>
          </p:spPr>
        </p:cxnSp>
        <p:cxnSp>
          <p:nvCxnSpPr>
            <p:cNvPr id="47" name="Straight Connector 57">
              <a:extLst>
                <a:ext uri="{FF2B5EF4-FFF2-40B4-BE49-F238E27FC236}">
                  <a16:creationId xmlns:a16="http://schemas.microsoft.com/office/drawing/2014/main" id="{72AB30F3-4A6E-44CF-1B4D-5C3E85D69ACE}"/>
                </a:ext>
              </a:extLst>
            </p:cNvPr>
            <p:cNvCxnSpPr/>
            <p:nvPr/>
          </p:nvCxnSpPr>
          <p:spPr>
            <a:xfrm>
              <a:off x="7076285" y="0"/>
              <a:ext cx="0" cy="6858000"/>
            </a:xfrm>
            <a:prstGeom prst="straightConnector1">
              <a:avLst/>
            </a:prstGeom>
            <a:noFill/>
            <a:ln w="12701" cap="flat">
              <a:solidFill>
                <a:srgbClr val="BCBCBC">
                  <a:alpha val="29804"/>
                </a:srgbClr>
              </a:solidFill>
              <a:custDash>
                <a:ds d="100000" sp="100000"/>
              </a:custDash>
              <a:miter/>
            </a:ln>
          </p:spPr>
        </p:cxnSp>
        <p:cxnSp>
          <p:nvCxnSpPr>
            <p:cNvPr id="48" name="Straight Connector 58">
              <a:extLst>
                <a:ext uri="{FF2B5EF4-FFF2-40B4-BE49-F238E27FC236}">
                  <a16:creationId xmlns:a16="http://schemas.microsoft.com/office/drawing/2014/main" id="{CE36DFE4-4D79-9069-AFBF-AC3E35422D2C}"/>
                </a:ext>
              </a:extLst>
            </p:cNvPr>
            <p:cNvCxnSpPr/>
            <p:nvPr/>
          </p:nvCxnSpPr>
          <p:spPr>
            <a:xfrm>
              <a:off x="8059677" y="0"/>
              <a:ext cx="0" cy="6858000"/>
            </a:xfrm>
            <a:prstGeom prst="straightConnector1">
              <a:avLst/>
            </a:prstGeom>
            <a:noFill/>
            <a:ln w="12701" cap="flat">
              <a:solidFill>
                <a:srgbClr val="BCBCBC">
                  <a:alpha val="29804"/>
                </a:srgbClr>
              </a:solidFill>
              <a:custDash>
                <a:ds d="100000" sp="100000"/>
              </a:custDash>
              <a:miter/>
            </a:ln>
          </p:spPr>
        </p:cxnSp>
        <p:cxnSp>
          <p:nvCxnSpPr>
            <p:cNvPr id="49" name="Straight Connector 59">
              <a:extLst>
                <a:ext uri="{FF2B5EF4-FFF2-40B4-BE49-F238E27FC236}">
                  <a16:creationId xmlns:a16="http://schemas.microsoft.com/office/drawing/2014/main" id="{EA45A065-1828-2EBC-4D41-DB29C324D8FE}"/>
                </a:ext>
              </a:extLst>
            </p:cNvPr>
            <p:cNvCxnSpPr/>
            <p:nvPr/>
          </p:nvCxnSpPr>
          <p:spPr>
            <a:xfrm>
              <a:off x="9043077" y="0"/>
              <a:ext cx="0" cy="6858000"/>
            </a:xfrm>
            <a:prstGeom prst="straightConnector1">
              <a:avLst/>
            </a:prstGeom>
            <a:noFill/>
            <a:ln w="12701" cap="flat">
              <a:solidFill>
                <a:srgbClr val="BCBCBC">
                  <a:alpha val="29804"/>
                </a:srgbClr>
              </a:solidFill>
              <a:custDash>
                <a:ds d="100000" sp="100000"/>
              </a:custDash>
              <a:miter/>
            </a:ln>
          </p:spPr>
        </p:cxnSp>
        <p:cxnSp>
          <p:nvCxnSpPr>
            <p:cNvPr id="50" name="Straight Connector 60">
              <a:extLst>
                <a:ext uri="{FF2B5EF4-FFF2-40B4-BE49-F238E27FC236}">
                  <a16:creationId xmlns:a16="http://schemas.microsoft.com/office/drawing/2014/main" id="{68D445AD-CE49-0884-D156-40E1ED927D4C}"/>
                </a:ext>
              </a:extLst>
            </p:cNvPr>
            <p:cNvCxnSpPr/>
            <p:nvPr/>
          </p:nvCxnSpPr>
          <p:spPr>
            <a:xfrm>
              <a:off x="10026469" y="0"/>
              <a:ext cx="0" cy="6858000"/>
            </a:xfrm>
            <a:prstGeom prst="straightConnector1">
              <a:avLst/>
            </a:prstGeom>
            <a:noFill/>
            <a:ln w="12701" cap="flat">
              <a:solidFill>
                <a:srgbClr val="BCBCBC">
                  <a:alpha val="29804"/>
                </a:srgbClr>
              </a:solidFill>
              <a:custDash>
                <a:ds d="100000" sp="100000"/>
              </a:custDash>
              <a:miter/>
            </a:ln>
          </p:spPr>
        </p:cxnSp>
        <p:cxnSp>
          <p:nvCxnSpPr>
            <p:cNvPr id="51" name="Straight Connector 61">
              <a:extLst>
                <a:ext uri="{FF2B5EF4-FFF2-40B4-BE49-F238E27FC236}">
                  <a16:creationId xmlns:a16="http://schemas.microsoft.com/office/drawing/2014/main" id="{81B4034C-FE1B-E08E-86B3-B0AAE240F3BB}"/>
                </a:ext>
              </a:extLst>
            </p:cNvPr>
            <p:cNvCxnSpPr/>
            <p:nvPr/>
          </p:nvCxnSpPr>
          <p:spPr>
            <a:xfrm>
              <a:off x="11009860" y="0"/>
              <a:ext cx="0" cy="6858000"/>
            </a:xfrm>
            <a:prstGeom prst="straightConnector1">
              <a:avLst/>
            </a:prstGeom>
            <a:noFill/>
            <a:ln w="12701" cap="flat">
              <a:solidFill>
                <a:srgbClr val="BCBCBC">
                  <a:alpha val="29804"/>
                </a:srgbClr>
              </a:solidFill>
              <a:custDash>
                <a:ds d="100000" sp="100000"/>
              </a:custDash>
              <a:miter/>
            </a:ln>
          </p:spPr>
        </p:cxnSp>
        <p:cxnSp>
          <p:nvCxnSpPr>
            <p:cNvPr id="52" name="Straight Connector 62">
              <a:extLst>
                <a:ext uri="{FF2B5EF4-FFF2-40B4-BE49-F238E27FC236}">
                  <a16:creationId xmlns:a16="http://schemas.microsoft.com/office/drawing/2014/main" id="{CB31E4C4-04C0-7CF0-1225-6CB9014C92B7}"/>
                </a:ext>
              </a:extLst>
            </p:cNvPr>
            <p:cNvCxnSpPr/>
            <p:nvPr/>
          </p:nvCxnSpPr>
          <p:spPr>
            <a:xfrm>
              <a:off x="12185788" y="0"/>
              <a:ext cx="0" cy="6858000"/>
            </a:xfrm>
            <a:prstGeom prst="straightConnector1">
              <a:avLst/>
            </a:prstGeom>
            <a:noFill/>
            <a:ln w="12701" cap="flat">
              <a:solidFill>
                <a:srgbClr val="BCBCBC">
                  <a:alpha val="29804"/>
                </a:srgbClr>
              </a:solidFill>
              <a:custDash>
                <a:ds d="100000" sp="100000"/>
              </a:custDash>
              <a:miter/>
            </a:ln>
          </p:spPr>
        </p:cxnSp>
        <p:cxnSp>
          <p:nvCxnSpPr>
            <p:cNvPr id="53" name="Straight Connector 63">
              <a:extLst>
                <a:ext uri="{FF2B5EF4-FFF2-40B4-BE49-F238E27FC236}">
                  <a16:creationId xmlns:a16="http://schemas.microsoft.com/office/drawing/2014/main" id="{6BA740E0-EE64-53B7-F6D1-18050989B30D}"/>
                </a:ext>
              </a:extLst>
            </p:cNvPr>
            <p:cNvCxnSpPr/>
            <p:nvPr/>
          </p:nvCxnSpPr>
          <p:spPr>
            <a:xfrm>
              <a:off x="0" y="171715"/>
              <a:ext cx="12191996" cy="0"/>
            </a:xfrm>
            <a:prstGeom prst="straightConnector1">
              <a:avLst/>
            </a:prstGeom>
            <a:noFill/>
            <a:ln w="12701" cap="flat">
              <a:solidFill>
                <a:srgbClr val="BCBCBC">
                  <a:alpha val="29804"/>
                </a:srgbClr>
              </a:solidFill>
              <a:custDash>
                <a:ds d="100000" sp="100000"/>
              </a:custDash>
              <a:miter/>
            </a:ln>
          </p:spPr>
        </p:cxnSp>
        <p:cxnSp>
          <p:nvCxnSpPr>
            <p:cNvPr id="54" name="Straight Connector 64">
              <a:extLst>
                <a:ext uri="{FF2B5EF4-FFF2-40B4-BE49-F238E27FC236}">
                  <a16:creationId xmlns:a16="http://schemas.microsoft.com/office/drawing/2014/main" id="{C0512951-C17C-F777-D31E-400B82B61515}"/>
                </a:ext>
              </a:extLst>
            </p:cNvPr>
            <p:cNvCxnSpPr/>
            <p:nvPr/>
          </p:nvCxnSpPr>
          <p:spPr>
            <a:xfrm>
              <a:off x="0" y="714594"/>
              <a:ext cx="12191996" cy="0"/>
            </a:xfrm>
            <a:prstGeom prst="straightConnector1">
              <a:avLst/>
            </a:prstGeom>
            <a:noFill/>
            <a:ln w="12701" cap="flat">
              <a:solidFill>
                <a:srgbClr val="BCBCBC">
                  <a:alpha val="29804"/>
                </a:srgbClr>
              </a:solidFill>
              <a:custDash>
                <a:ds d="100000" sp="100000"/>
              </a:custDash>
              <a:miter/>
            </a:ln>
          </p:spPr>
        </p:cxnSp>
        <p:cxnSp>
          <p:nvCxnSpPr>
            <p:cNvPr id="55" name="Straight Connector 65">
              <a:extLst>
                <a:ext uri="{FF2B5EF4-FFF2-40B4-BE49-F238E27FC236}">
                  <a16:creationId xmlns:a16="http://schemas.microsoft.com/office/drawing/2014/main" id="{389909D1-2795-20B6-CD3E-43C96D692134}"/>
                </a:ext>
              </a:extLst>
            </p:cNvPr>
            <p:cNvCxnSpPr/>
            <p:nvPr/>
          </p:nvCxnSpPr>
          <p:spPr>
            <a:xfrm>
              <a:off x="0" y="1257473"/>
              <a:ext cx="12191996" cy="0"/>
            </a:xfrm>
            <a:prstGeom prst="straightConnector1">
              <a:avLst/>
            </a:prstGeom>
            <a:noFill/>
            <a:ln w="12701" cap="flat">
              <a:solidFill>
                <a:srgbClr val="BCBCBC">
                  <a:alpha val="29804"/>
                </a:srgbClr>
              </a:solidFill>
              <a:custDash>
                <a:ds d="100000" sp="100000"/>
              </a:custDash>
              <a:miter/>
            </a:ln>
          </p:spPr>
        </p:cxnSp>
        <p:cxnSp>
          <p:nvCxnSpPr>
            <p:cNvPr id="56" name="Straight Connector 66">
              <a:extLst>
                <a:ext uri="{FF2B5EF4-FFF2-40B4-BE49-F238E27FC236}">
                  <a16:creationId xmlns:a16="http://schemas.microsoft.com/office/drawing/2014/main" id="{2928B58E-CCD9-4E97-AA20-122AFBC3349B}"/>
                </a:ext>
              </a:extLst>
            </p:cNvPr>
            <p:cNvCxnSpPr/>
            <p:nvPr/>
          </p:nvCxnSpPr>
          <p:spPr>
            <a:xfrm>
              <a:off x="0" y="1800362"/>
              <a:ext cx="12191996" cy="0"/>
            </a:xfrm>
            <a:prstGeom prst="straightConnector1">
              <a:avLst/>
            </a:prstGeom>
            <a:noFill/>
            <a:ln w="12701" cap="flat">
              <a:solidFill>
                <a:srgbClr val="BCBCBC">
                  <a:alpha val="29804"/>
                </a:srgbClr>
              </a:solidFill>
              <a:custDash>
                <a:ds d="100000" sp="100000"/>
              </a:custDash>
              <a:miter/>
            </a:ln>
          </p:spPr>
        </p:cxnSp>
        <p:cxnSp>
          <p:nvCxnSpPr>
            <p:cNvPr id="57" name="Straight Connector 67">
              <a:extLst>
                <a:ext uri="{FF2B5EF4-FFF2-40B4-BE49-F238E27FC236}">
                  <a16:creationId xmlns:a16="http://schemas.microsoft.com/office/drawing/2014/main" id="{025B3C21-19F4-81E3-A13C-F010341B07D7}"/>
                </a:ext>
              </a:extLst>
            </p:cNvPr>
            <p:cNvCxnSpPr/>
            <p:nvPr/>
          </p:nvCxnSpPr>
          <p:spPr>
            <a:xfrm>
              <a:off x="0" y="2343241"/>
              <a:ext cx="12191996" cy="0"/>
            </a:xfrm>
            <a:prstGeom prst="straightConnector1">
              <a:avLst/>
            </a:prstGeom>
            <a:noFill/>
            <a:ln w="12701" cap="flat">
              <a:solidFill>
                <a:srgbClr val="BCBCBC">
                  <a:alpha val="29804"/>
                </a:srgbClr>
              </a:solidFill>
              <a:custDash>
                <a:ds d="100000" sp="100000"/>
              </a:custDash>
              <a:miter/>
            </a:ln>
          </p:spPr>
        </p:cxnSp>
        <p:cxnSp>
          <p:nvCxnSpPr>
            <p:cNvPr id="58" name="Straight Connector 68">
              <a:extLst>
                <a:ext uri="{FF2B5EF4-FFF2-40B4-BE49-F238E27FC236}">
                  <a16:creationId xmlns:a16="http://schemas.microsoft.com/office/drawing/2014/main" id="{385F2019-5CEC-65D6-778E-C68DE89C10B7}"/>
                </a:ext>
              </a:extLst>
            </p:cNvPr>
            <p:cNvCxnSpPr/>
            <p:nvPr/>
          </p:nvCxnSpPr>
          <p:spPr>
            <a:xfrm>
              <a:off x="0" y="2886120"/>
              <a:ext cx="12191996" cy="0"/>
            </a:xfrm>
            <a:prstGeom prst="straightConnector1">
              <a:avLst/>
            </a:prstGeom>
            <a:noFill/>
            <a:ln w="12701" cap="flat">
              <a:solidFill>
                <a:srgbClr val="BCBCBC">
                  <a:alpha val="29804"/>
                </a:srgbClr>
              </a:solidFill>
              <a:custDash>
                <a:ds d="100000" sp="100000"/>
              </a:custDash>
              <a:miter/>
            </a:ln>
          </p:spPr>
        </p:cxnSp>
        <p:cxnSp>
          <p:nvCxnSpPr>
            <p:cNvPr id="59" name="Straight Connector 69">
              <a:extLst>
                <a:ext uri="{FF2B5EF4-FFF2-40B4-BE49-F238E27FC236}">
                  <a16:creationId xmlns:a16="http://schemas.microsoft.com/office/drawing/2014/main" id="{3B4F00CE-1D89-FC91-043D-71D0193808D4}"/>
                </a:ext>
              </a:extLst>
            </p:cNvPr>
            <p:cNvCxnSpPr/>
            <p:nvPr/>
          </p:nvCxnSpPr>
          <p:spPr>
            <a:xfrm>
              <a:off x="0" y="3429000"/>
              <a:ext cx="12191996" cy="0"/>
            </a:xfrm>
            <a:prstGeom prst="straightConnector1">
              <a:avLst/>
            </a:prstGeom>
            <a:noFill/>
            <a:ln w="12701" cap="flat">
              <a:solidFill>
                <a:srgbClr val="BCBCBC">
                  <a:alpha val="29804"/>
                </a:srgbClr>
              </a:solidFill>
              <a:custDash>
                <a:ds d="100000" sp="100000"/>
              </a:custDash>
              <a:miter/>
            </a:ln>
          </p:spPr>
        </p:cxnSp>
        <p:cxnSp>
          <p:nvCxnSpPr>
            <p:cNvPr id="60" name="Straight Connector 70">
              <a:extLst>
                <a:ext uri="{FF2B5EF4-FFF2-40B4-BE49-F238E27FC236}">
                  <a16:creationId xmlns:a16="http://schemas.microsoft.com/office/drawing/2014/main" id="{D456B649-64D0-E20A-8349-5EA60F45DBD4}"/>
                </a:ext>
              </a:extLst>
            </p:cNvPr>
            <p:cNvCxnSpPr/>
            <p:nvPr/>
          </p:nvCxnSpPr>
          <p:spPr>
            <a:xfrm>
              <a:off x="0" y="3971879"/>
              <a:ext cx="12191996" cy="0"/>
            </a:xfrm>
            <a:prstGeom prst="straightConnector1">
              <a:avLst/>
            </a:prstGeom>
            <a:noFill/>
            <a:ln w="12701" cap="flat">
              <a:solidFill>
                <a:srgbClr val="BCBCBC">
                  <a:alpha val="29804"/>
                </a:srgbClr>
              </a:solidFill>
              <a:custDash>
                <a:ds d="100000" sp="100000"/>
              </a:custDash>
              <a:miter/>
            </a:ln>
          </p:spPr>
        </p:cxnSp>
        <p:cxnSp>
          <p:nvCxnSpPr>
            <p:cNvPr id="61" name="Straight Connector 71">
              <a:extLst>
                <a:ext uri="{FF2B5EF4-FFF2-40B4-BE49-F238E27FC236}">
                  <a16:creationId xmlns:a16="http://schemas.microsoft.com/office/drawing/2014/main" id="{0E94372F-1B42-6C47-05CC-A85FC97EC5EC}"/>
                </a:ext>
              </a:extLst>
            </p:cNvPr>
            <p:cNvCxnSpPr/>
            <p:nvPr/>
          </p:nvCxnSpPr>
          <p:spPr>
            <a:xfrm>
              <a:off x="0" y="4514767"/>
              <a:ext cx="12191996" cy="0"/>
            </a:xfrm>
            <a:prstGeom prst="straightConnector1">
              <a:avLst/>
            </a:prstGeom>
            <a:noFill/>
            <a:ln w="12701" cap="flat">
              <a:solidFill>
                <a:srgbClr val="BCBCBC">
                  <a:alpha val="29804"/>
                </a:srgbClr>
              </a:solidFill>
              <a:custDash>
                <a:ds d="100000" sp="100000"/>
              </a:custDash>
              <a:miter/>
            </a:ln>
          </p:spPr>
        </p:cxnSp>
        <p:cxnSp>
          <p:nvCxnSpPr>
            <p:cNvPr id="62" name="Straight Connector 72">
              <a:extLst>
                <a:ext uri="{FF2B5EF4-FFF2-40B4-BE49-F238E27FC236}">
                  <a16:creationId xmlns:a16="http://schemas.microsoft.com/office/drawing/2014/main" id="{96B743EA-3390-CB79-DC50-D5519A531643}"/>
                </a:ext>
              </a:extLst>
            </p:cNvPr>
            <p:cNvCxnSpPr/>
            <p:nvPr/>
          </p:nvCxnSpPr>
          <p:spPr>
            <a:xfrm>
              <a:off x="0" y="5057646"/>
              <a:ext cx="12191996" cy="0"/>
            </a:xfrm>
            <a:prstGeom prst="straightConnector1">
              <a:avLst/>
            </a:prstGeom>
            <a:noFill/>
            <a:ln w="12701" cap="flat">
              <a:solidFill>
                <a:srgbClr val="BCBCBC">
                  <a:alpha val="29804"/>
                </a:srgbClr>
              </a:solidFill>
              <a:custDash>
                <a:ds d="100000" sp="100000"/>
              </a:custDash>
              <a:miter/>
            </a:ln>
          </p:spPr>
        </p:cxnSp>
        <p:cxnSp>
          <p:nvCxnSpPr>
            <p:cNvPr id="63" name="Straight Connector 73">
              <a:extLst>
                <a:ext uri="{FF2B5EF4-FFF2-40B4-BE49-F238E27FC236}">
                  <a16:creationId xmlns:a16="http://schemas.microsoft.com/office/drawing/2014/main" id="{8158CE33-7E43-1B98-17B7-0603F32AFF5F}"/>
                </a:ext>
              </a:extLst>
            </p:cNvPr>
            <p:cNvCxnSpPr/>
            <p:nvPr/>
          </p:nvCxnSpPr>
          <p:spPr>
            <a:xfrm>
              <a:off x="0" y="5600526"/>
              <a:ext cx="12191996" cy="0"/>
            </a:xfrm>
            <a:prstGeom prst="straightConnector1">
              <a:avLst/>
            </a:prstGeom>
            <a:noFill/>
            <a:ln w="12701" cap="flat">
              <a:solidFill>
                <a:srgbClr val="BCBCBC">
                  <a:alpha val="29804"/>
                </a:srgbClr>
              </a:solidFill>
              <a:custDash>
                <a:ds d="100000" sp="100000"/>
              </a:custDash>
              <a:miter/>
            </a:ln>
          </p:spPr>
        </p:cxnSp>
        <p:cxnSp>
          <p:nvCxnSpPr>
            <p:cNvPr id="64" name="Straight Connector 74">
              <a:extLst>
                <a:ext uri="{FF2B5EF4-FFF2-40B4-BE49-F238E27FC236}">
                  <a16:creationId xmlns:a16="http://schemas.microsoft.com/office/drawing/2014/main" id="{FDF08A6F-79DF-1313-09A2-05999817BBFA}"/>
                </a:ext>
              </a:extLst>
            </p:cNvPr>
            <p:cNvCxnSpPr/>
            <p:nvPr/>
          </p:nvCxnSpPr>
          <p:spPr>
            <a:xfrm>
              <a:off x="0" y="6858000"/>
              <a:ext cx="12191996" cy="0"/>
            </a:xfrm>
            <a:prstGeom prst="straightConnector1">
              <a:avLst/>
            </a:prstGeom>
            <a:noFill/>
            <a:ln w="12701" cap="flat">
              <a:solidFill>
                <a:srgbClr val="BCBCBC">
                  <a:alpha val="29804"/>
                </a:srgbClr>
              </a:solidFill>
              <a:custDash>
                <a:ds d="100000" sp="100000"/>
              </a:custDash>
              <a:miter/>
            </a:ln>
          </p:spPr>
        </p:cxnSp>
        <p:cxnSp>
          <p:nvCxnSpPr>
            <p:cNvPr id="65" name="Straight Connector 75">
              <a:extLst>
                <a:ext uri="{FF2B5EF4-FFF2-40B4-BE49-F238E27FC236}">
                  <a16:creationId xmlns:a16="http://schemas.microsoft.com/office/drawing/2014/main" id="{58F6F7EF-1009-0A79-C59D-64C635AA430A}"/>
                </a:ext>
              </a:extLst>
            </p:cNvPr>
            <p:cNvCxnSpPr/>
            <p:nvPr/>
          </p:nvCxnSpPr>
          <p:spPr>
            <a:xfrm>
              <a:off x="16614" y="6143405"/>
              <a:ext cx="12191997" cy="0"/>
            </a:xfrm>
            <a:prstGeom prst="straightConnector1">
              <a:avLst/>
            </a:prstGeom>
            <a:noFill/>
            <a:ln w="12701" cap="flat">
              <a:solidFill>
                <a:srgbClr val="BCBCBC">
                  <a:alpha val="29804"/>
                </a:srgbClr>
              </a:solidFill>
              <a:custDash>
                <a:ds d="100000" sp="100000"/>
              </a:custDash>
              <a:miter/>
            </a:ln>
          </p:spPr>
        </p:cxnSp>
        <p:cxnSp>
          <p:nvCxnSpPr>
            <p:cNvPr id="66" name="Straight Connector 76">
              <a:extLst>
                <a:ext uri="{FF2B5EF4-FFF2-40B4-BE49-F238E27FC236}">
                  <a16:creationId xmlns:a16="http://schemas.microsoft.com/office/drawing/2014/main" id="{00C7EFAE-478D-FA61-74F5-229106483BA1}"/>
                </a:ext>
              </a:extLst>
            </p:cNvPr>
            <p:cNvCxnSpPr/>
            <p:nvPr/>
          </p:nvCxnSpPr>
          <p:spPr>
            <a:xfrm>
              <a:off x="684227" y="171715"/>
              <a:ext cx="0" cy="6511460"/>
            </a:xfrm>
            <a:prstGeom prst="straightConnector1">
              <a:avLst/>
            </a:prstGeom>
            <a:noFill/>
            <a:ln w="12701" cap="flat">
              <a:solidFill>
                <a:srgbClr val="BCBCBC">
                  <a:alpha val="29804"/>
                </a:srgbClr>
              </a:solidFill>
              <a:custDash>
                <a:ds d="100000" sp="100000"/>
              </a:custDash>
              <a:miter/>
            </a:ln>
          </p:spPr>
        </p:cxnSp>
        <p:cxnSp>
          <p:nvCxnSpPr>
            <p:cNvPr id="67" name="Straight Connector 77">
              <a:extLst>
                <a:ext uri="{FF2B5EF4-FFF2-40B4-BE49-F238E27FC236}">
                  <a16:creationId xmlns:a16="http://schemas.microsoft.com/office/drawing/2014/main" id="{030F24ED-CE27-2C78-7FF3-0591B2EC80E5}"/>
                </a:ext>
              </a:extLst>
            </p:cNvPr>
            <p:cNvCxnSpPr/>
            <p:nvPr/>
          </p:nvCxnSpPr>
          <p:spPr>
            <a:xfrm>
              <a:off x="11508409" y="173269"/>
              <a:ext cx="0" cy="6511461"/>
            </a:xfrm>
            <a:prstGeom prst="straightConnector1">
              <a:avLst/>
            </a:prstGeom>
            <a:noFill/>
            <a:ln w="12701" cap="flat">
              <a:solidFill>
                <a:srgbClr val="BCBCBC">
                  <a:alpha val="29804"/>
                </a:srgbClr>
              </a:solidFill>
              <a:custDash>
                <a:ds d="100000" sp="100000"/>
              </a:custDash>
              <a:miter/>
            </a:ln>
          </p:spPr>
        </p:cxnSp>
      </p:grpSp>
      <p:sp>
        <p:nvSpPr>
          <p:cNvPr id="68" name="Right Triangle 79">
            <a:extLst>
              <a:ext uri="{FF2B5EF4-FFF2-40B4-BE49-F238E27FC236}">
                <a16:creationId xmlns:a16="http://schemas.microsoft.com/office/drawing/2014/main" id="{D5A2B6E1-F8DE-4602-C551-A187A1C03324}"/>
              </a:ext>
            </a:extLst>
          </p:cNvPr>
          <p:cNvSpPr>
            <a:spLocks noMove="1" noResize="1"/>
          </p:cNvSpPr>
          <p:nvPr/>
        </p:nvSpPr>
        <p:spPr>
          <a:xfrm rot="18900010">
            <a:off x="5810337" y="-286723"/>
            <a:ext cx="568290" cy="56829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A7A259">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randview"/>
            </a:endParaRPr>
          </a:p>
        </p:txBody>
      </p:sp>
      <p:sp>
        <p:nvSpPr>
          <p:cNvPr id="69" name="Title 1">
            <a:extLst>
              <a:ext uri="{FF2B5EF4-FFF2-40B4-BE49-F238E27FC236}">
                <a16:creationId xmlns:a16="http://schemas.microsoft.com/office/drawing/2014/main" id="{B910CD7A-D572-F10C-F668-DC73C46C275A}"/>
              </a:ext>
            </a:extLst>
          </p:cNvPr>
          <p:cNvSpPr txBox="1">
            <a:spLocks noGrp="1"/>
          </p:cNvSpPr>
          <p:nvPr>
            <p:ph type="title"/>
          </p:nvPr>
        </p:nvSpPr>
        <p:spPr>
          <a:xfrm>
            <a:off x="1169069" y="722906"/>
            <a:ext cx="9821131" cy="1075901"/>
          </a:xfrm>
        </p:spPr>
        <p:txBody>
          <a:bodyPr anchorCtr="1"/>
          <a:lstStyle/>
          <a:p>
            <a:pPr lvl="0" algn="ctr"/>
            <a:r>
              <a:rPr lang="en-US" sz="5400"/>
              <a:t>Thank you </a:t>
            </a:r>
          </a:p>
        </p:txBody>
      </p:sp>
      <p:pic>
        <p:nvPicPr>
          <p:cNvPr id="70" name="Graphic 6" descr="Smiling Face with No Fill">
            <a:extLst>
              <a:ext uri="{FF2B5EF4-FFF2-40B4-BE49-F238E27FC236}">
                <a16:creationId xmlns:a16="http://schemas.microsoft.com/office/drawing/2014/main" id="{9045F73A-3A1E-C09D-2A5E-1148E03C01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64219" y="2884566"/>
            <a:ext cx="3257293" cy="3257293"/>
          </a:xfrm>
          <a:prstGeom prst="rect">
            <a:avLst/>
          </a:prstGeom>
          <a:noFill/>
          <a:ln cap="flat">
            <a:noFill/>
          </a:ln>
        </p:spPr>
      </p:pic>
    </p:spTree>
  </p:cSld>
  <p:clrMapOvr>
    <a:masterClrMapping/>
  </p:clrMapOvr>
</p:sld>
</file>

<file path=ppt/theme/theme1.xml><?xml version="1.0" encoding="utf-8"?>
<a:theme xmlns:a="http://schemas.openxmlformats.org/drawingml/2006/main" name="Cosin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3099</TotalTime>
  <Words>950</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Algerian</vt:lpstr>
      <vt:lpstr>Arial</vt:lpstr>
      <vt:lpstr>Arial Black</vt:lpstr>
      <vt:lpstr>Calibri</vt:lpstr>
      <vt:lpstr>Grandview</vt:lpstr>
      <vt:lpstr>Wingdings</vt:lpstr>
      <vt:lpstr>CosineVTI</vt:lpstr>
      <vt:lpstr>CUSTOMER RELATIONSHIP AND MANAGEMENT  AND  EMERGING THEMES  Component 2-presentation Student Name: Marie Jeanne Mudijike Student Number: 2126589 Lecturer Name: Dr Oluwaseun Adegbite BMSW5103_BIRM Module: Understanding and Engaging in Customer Experience  </vt:lpstr>
      <vt:lpstr>Table of context </vt:lpstr>
      <vt:lpstr>Zara company </vt:lpstr>
      <vt:lpstr>Introduction</vt:lpstr>
      <vt:lpstr>           Ethical Policies of the Company  </vt:lpstr>
      <vt:lpstr>Sustainability policies of the company  </vt:lpstr>
      <vt:lpstr>Quality Models/Theories </vt:lpstr>
      <vt:lpstr>Conclusions &amp; recommendation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AND Management  AND EMERGING THEMES  Component 2-presENtation Student Number: 2126589 Lecturer Name: Dr Oluwaseun Adegbite BMSW5103_BIRM Module: Understanding and Engaging in Customer Experience</dc:title>
  <dc:creator>Marie Jeanne Mudijike</dc:creator>
  <cp:lastModifiedBy>Marie Jeanne Mudijike</cp:lastModifiedBy>
  <cp:revision>50</cp:revision>
  <dcterms:created xsi:type="dcterms:W3CDTF">2023-07-16T19:17:57Z</dcterms:created>
  <dcterms:modified xsi:type="dcterms:W3CDTF">2023-07-19T08:47:07Z</dcterms:modified>
</cp:coreProperties>
</file>