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60" r:id="rId6"/>
    <p:sldId id="261" r:id="rId7"/>
    <p:sldId id="264" r:id="rId8"/>
    <p:sldId id="265" r:id="rId9"/>
    <p:sldId id="262" r:id="rId10"/>
    <p:sldId id="263" r:id="rId11"/>
    <p:sldId id="267" r:id="rId12"/>
    <p:sldId id="266" r:id="rId13"/>
    <p:sldId id="268" r:id="rId14"/>
    <p:sldId id="282" r:id="rId15"/>
    <p:sldId id="270" r:id="rId16"/>
    <p:sldId id="269" r:id="rId17"/>
    <p:sldId id="277" r:id="rId18"/>
    <p:sldId id="284" r:id="rId19"/>
    <p:sldId id="273" r:id="rId20"/>
    <p:sldId id="274" r:id="rId21"/>
    <p:sldId id="275" r:id="rId22"/>
    <p:sldId id="276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571"/>
    <a:srgbClr val="76E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93FCB-88BB-4CDD-9AB0-F952555D9F6D}" v="53" dt="2025-06-02T10:19:09.365"/>
    <p1510:client id="{38CDFBD8-CF50-F259-F6DC-9CD179480CC0}" v="6" dt="2025-06-02T09:43:55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2A4DB1-514C-4661-A998-034558FACC6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218D3DC-6CB0-48A2-A01A-FF59C4ED57D2}">
      <dgm:prSet/>
      <dgm:spPr/>
      <dgm:t>
        <a:bodyPr/>
        <a:lstStyle/>
        <a:p>
          <a:pPr>
            <a:defRPr cap="all"/>
          </a:pPr>
          <a:r>
            <a:rPr lang="en-GB"/>
            <a:t>What are Employability Skills?</a:t>
          </a:r>
          <a:endParaRPr lang="en-US"/>
        </a:p>
      </dgm:t>
    </dgm:pt>
    <dgm:pt modelId="{446520F4-4361-4FEF-9072-25120A2BD343}" type="parTrans" cxnId="{81DF8F62-6B62-4AAE-AD6A-DE88BF3CB901}">
      <dgm:prSet/>
      <dgm:spPr/>
      <dgm:t>
        <a:bodyPr/>
        <a:lstStyle/>
        <a:p>
          <a:endParaRPr lang="en-US"/>
        </a:p>
      </dgm:t>
    </dgm:pt>
    <dgm:pt modelId="{324BC5C3-B663-48B3-95A0-76373845C872}" type="sibTrans" cxnId="{81DF8F62-6B62-4AAE-AD6A-DE88BF3CB901}">
      <dgm:prSet/>
      <dgm:spPr/>
      <dgm:t>
        <a:bodyPr/>
        <a:lstStyle/>
        <a:p>
          <a:endParaRPr lang="en-US"/>
        </a:p>
      </dgm:t>
    </dgm:pt>
    <dgm:pt modelId="{08D982DB-9430-457C-BDC2-C9162BCEF969}">
      <dgm:prSet/>
      <dgm:spPr/>
      <dgm:t>
        <a:bodyPr/>
        <a:lstStyle/>
        <a:p>
          <a:pPr>
            <a:defRPr cap="all"/>
          </a:pPr>
          <a:r>
            <a:rPr lang="en-GB" dirty="0"/>
            <a:t>Why are they important?</a:t>
          </a:r>
          <a:endParaRPr lang="en-US" dirty="0"/>
        </a:p>
      </dgm:t>
    </dgm:pt>
    <dgm:pt modelId="{90F2DF9D-5499-4049-AF52-42A57CDB6768}" type="parTrans" cxnId="{E9200441-3B49-4933-A663-D4DDD9D482F8}">
      <dgm:prSet/>
      <dgm:spPr/>
      <dgm:t>
        <a:bodyPr/>
        <a:lstStyle/>
        <a:p>
          <a:endParaRPr lang="en-US"/>
        </a:p>
      </dgm:t>
    </dgm:pt>
    <dgm:pt modelId="{5694C5EE-9A44-4DD4-A5D0-2E1EB99FEC1D}" type="sibTrans" cxnId="{E9200441-3B49-4933-A663-D4DDD9D482F8}">
      <dgm:prSet/>
      <dgm:spPr/>
      <dgm:t>
        <a:bodyPr/>
        <a:lstStyle/>
        <a:p>
          <a:endParaRPr lang="en-US"/>
        </a:p>
      </dgm:t>
    </dgm:pt>
    <dgm:pt modelId="{FF42AAED-D4E7-41BE-99D8-F294D5FA8819}">
      <dgm:prSet/>
      <dgm:spPr/>
      <dgm:t>
        <a:bodyPr/>
        <a:lstStyle/>
        <a:p>
          <a:pPr>
            <a:defRPr cap="all"/>
          </a:pPr>
          <a:r>
            <a:rPr lang="en-GB"/>
            <a:t>How can we use these to our advantage?</a:t>
          </a:r>
          <a:endParaRPr lang="en-US"/>
        </a:p>
      </dgm:t>
    </dgm:pt>
    <dgm:pt modelId="{CD16E388-DC68-4209-A67E-4B7C7EDC2A3A}" type="parTrans" cxnId="{749C7CE3-A786-4A5B-9289-C28EA7D6F04A}">
      <dgm:prSet/>
      <dgm:spPr/>
      <dgm:t>
        <a:bodyPr/>
        <a:lstStyle/>
        <a:p>
          <a:endParaRPr lang="en-US"/>
        </a:p>
      </dgm:t>
    </dgm:pt>
    <dgm:pt modelId="{A497B302-C6E9-40C1-8134-9D75A785A7B7}" type="sibTrans" cxnId="{749C7CE3-A786-4A5B-9289-C28EA7D6F04A}">
      <dgm:prSet/>
      <dgm:spPr/>
      <dgm:t>
        <a:bodyPr/>
        <a:lstStyle/>
        <a:p>
          <a:endParaRPr lang="en-US"/>
        </a:p>
      </dgm:t>
    </dgm:pt>
    <dgm:pt modelId="{E6B2912A-AD42-430D-9F15-6DAC2CD1864F}" type="pres">
      <dgm:prSet presAssocID="{422A4DB1-514C-4661-A998-034558FACC6A}" presName="root" presStyleCnt="0">
        <dgm:presLayoutVars>
          <dgm:dir/>
          <dgm:resizeHandles val="exact"/>
        </dgm:presLayoutVars>
      </dgm:prSet>
      <dgm:spPr/>
    </dgm:pt>
    <dgm:pt modelId="{E783C68B-918D-44DC-92F2-46CD2C9C0502}" type="pres">
      <dgm:prSet presAssocID="{8218D3DC-6CB0-48A2-A01A-FF59C4ED57D2}" presName="compNode" presStyleCnt="0"/>
      <dgm:spPr/>
    </dgm:pt>
    <dgm:pt modelId="{8702089B-88C8-4FD6-ABA0-BC58B32ECF69}" type="pres">
      <dgm:prSet presAssocID="{8218D3DC-6CB0-48A2-A01A-FF59C4ED57D2}" presName="iconBgRect" presStyleLbl="bgShp" presStyleIdx="0" presStyleCnt="3"/>
      <dgm:spPr/>
    </dgm:pt>
    <dgm:pt modelId="{8D698951-F4CB-4D7A-89DF-1FAFDEE15662}" type="pres">
      <dgm:prSet presAssocID="{8218D3DC-6CB0-48A2-A01A-FF59C4ED57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3257FD-5333-4F4F-A18C-F940221E7E64}" type="pres">
      <dgm:prSet presAssocID="{8218D3DC-6CB0-48A2-A01A-FF59C4ED57D2}" presName="spaceRect" presStyleCnt="0"/>
      <dgm:spPr/>
    </dgm:pt>
    <dgm:pt modelId="{0DD3AC15-1D12-4988-9F86-7C629C16B056}" type="pres">
      <dgm:prSet presAssocID="{8218D3DC-6CB0-48A2-A01A-FF59C4ED57D2}" presName="textRect" presStyleLbl="revTx" presStyleIdx="0" presStyleCnt="3">
        <dgm:presLayoutVars>
          <dgm:chMax val="1"/>
          <dgm:chPref val="1"/>
        </dgm:presLayoutVars>
      </dgm:prSet>
      <dgm:spPr/>
    </dgm:pt>
    <dgm:pt modelId="{66EEF231-289C-4553-8F49-DF1CC42AF330}" type="pres">
      <dgm:prSet presAssocID="{324BC5C3-B663-48B3-95A0-76373845C872}" presName="sibTrans" presStyleCnt="0"/>
      <dgm:spPr/>
    </dgm:pt>
    <dgm:pt modelId="{3ECE4441-A2EB-46F0-9AA7-3D29E0CEC0C8}" type="pres">
      <dgm:prSet presAssocID="{08D982DB-9430-457C-BDC2-C9162BCEF969}" presName="compNode" presStyleCnt="0"/>
      <dgm:spPr/>
    </dgm:pt>
    <dgm:pt modelId="{0671CACA-06DE-4C26-9BF3-D5B607C09CC6}" type="pres">
      <dgm:prSet presAssocID="{08D982DB-9430-457C-BDC2-C9162BCEF969}" presName="iconBgRect" presStyleLbl="bgShp" presStyleIdx="1" presStyleCnt="3"/>
      <dgm:spPr/>
    </dgm:pt>
    <dgm:pt modelId="{9015400A-8F9B-466B-B3B8-212CCE1F856A}" type="pres">
      <dgm:prSet presAssocID="{08D982DB-9430-457C-BDC2-C9162BCEF96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59D97928-370A-4C5E-814E-DCCFCF6234FC}" type="pres">
      <dgm:prSet presAssocID="{08D982DB-9430-457C-BDC2-C9162BCEF969}" presName="spaceRect" presStyleCnt="0"/>
      <dgm:spPr/>
    </dgm:pt>
    <dgm:pt modelId="{CFF89FA7-9813-4882-B7F0-0360AB59DE7F}" type="pres">
      <dgm:prSet presAssocID="{08D982DB-9430-457C-BDC2-C9162BCEF969}" presName="textRect" presStyleLbl="revTx" presStyleIdx="1" presStyleCnt="3">
        <dgm:presLayoutVars>
          <dgm:chMax val="1"/>
          <dgm:chPref val="1"/>
        </dgm:presLayoutVars>
      </dgm:prSet>
      <dgm:spPr/>
    </dgm:pt>
    <dgm:pt modelId="{8D1A1E7B-DC83-4FB0-92FC-B92C834BBFDD}" type="pres">
      <dgm:prSet presAssocID="{5694C5EE-9A44-4DD4-A5D0-2E1EB99FEC1D}" presName="sibTrans" presStyleCnt="0"/>
      <dgm:spPr/>
    </dgm:pt>
    <dgm:pt modelId="{1D0534E8-5F04-4BA1-A398-348C543B5ADD}" type="pres">
      <dgm:prSet presAssocID="{FF42AAED-D4E7-41BE-99D8-F294D5FA8819}" presName="compNode" presStyleCnt="0"/>
      <dgm:spPr/>
    </dgm:pt>
    <dgm:pt modelId="{ED44874C-18F2-4130-8C33-91303E491AA9}" type="pres">
      <dgm:prSet presAssocID="{FF42AAED-D4E7-41BE-99D8-F294D5FA8819}" presName="iconBgRect" presStyleLbl="bgShp" presStyleIdx="2" presStyleCnt="3"/>
      <dgm:spPr/>
    </dgm:pt>
    <dgm:pt modelId="{F2BA7226-0E2E-4225-96EC-99442507CE54}" type="pres">
      <dgm:prSet presAssocID="{FF42AAED-D4E7-41BE-99D8-F294D5FA881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FC8BD8E-5E4D-4004-8730-E4FACA8CB1DB}" type="pres">
      <dgm:prSet presAssocID="{FF42AAED-D4E7-41BE-99D8-F294D5FA8819}" presName="spaceRect" presStyleCnt="0"/>
      <dgm:spPr/>
    </dgm:pt>
    <dgm:pt modelId="{F546153F-34B7-4C5F-910F-F2226D2DF725}" type="pres">
      <dgm:prSet presAssocID="{FF42AAED-D4E7-41BE-99D8-F294D5FA881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9200441-3B49-4933-A663-D4DDD9D482F8}" srcId="{422A4DB1-514C-4661-A998-034558FACC6A}" destId="{08D982DB-9430-457C-BDC2-C9162BCEF969}" srcOrd="1" destOrd="0" parTransId="{90F2DF9D-5499-4049-AF52-42A57CDB6768}" sibTransId="{5694C5EE-9A44-4DD4-A5D0-2E1EB99FEC1D}"/>
    <dgm:cxn modelId="{81DF8F62-6B62-4AAE-AD6A-DE88BF3CB901}" srcId="{422A4DB1-514C-4661-A998-034558FACC6A}" destId="{8218D3DC-6CB0-48A2-A01A-FF59C4ED57D2}" srcOrd="0" destOrd="0" parTransId="{446520F4-4361-4FEF-9072-25120A2BD343}" sibTransId="{324BC5C3-B663-48B3-95A0-76373845C872}"/>
    <dgm:cxn modelId="{DBEB8C52-4957-4EED-A7BA-C819396CDF25}" type="presOf" srcId="{8218D3DC-6CB0-48A2-A01A-FF59C4ED57D2}" destId="{0DD3AC15-1D12-4988-9F86-7C629C16B056}" srcOrd="0" destOrd="0" presId="urn:microsoft.com/office/officeart/2018/5/layout/IconCircleLabelList"/>
    <dgm:cxn modelId="{D783AEB4-8763-4FD1-8274-1B2E2B454207}" type="presOf" srcId="{08D982DB-9430-457C-BDC2-C9162BCEF969}" destId="{CFF89FA7-9813-4882-B7F0-0360AB59DE7F}" srcOrd="0" destOrd="0" presId="urn:microsoft.com/office/officeart/2018/5/layout/IconCircleLabelList"/>
    <dgm:cxn modelId="{B1E39FDA-A4B4-4EC5-BD8D-9A33AD18AAC9}" type="presOf" srcId="{FF42AAED-D4E7-41BE-99D8-F294D5FA8819}" destId="{F546153F-34B7-4C5F-910F-F2226D2DF725}" srcOrd="0" destOrd="0" presId="urn:microsoft.com/office/officeart/2018/5/layout/IconCircleLabelList"/>
    <dgm:cxn modelId="{749C7CE3-A786-4A5B-9289-C28EA7D6F04A}" srcId="{422A4DB1-514C-4661-A998-034558FACC6A}" destId="{FF42AAED-D4E7-41BE-99D8-F294D5FA8819}" srcOrd="2" destOrd="0" parTransId="{CD16E388-DC68-4209-A67E-4B7C7EDC2A3A}" sibTransId="{A497B302-C6E9-40C1-8134-9D75A785A7B7}"/>
    <dgm:cxn modelId="{7C88C7F9-A2E2-4AD9-92D3-35286730A689}" type="presOf" srcId="{422A4DB1-514C-4661-A998-034558FACC6A}" destId="{E6B2912A-AD42-430D-9F15-6DAC2CD1864F}" srcOrd="0" destOrd="0" presId="urn:microsoft.com/office/officeart/2018/5/layout/IconCircleLabelList"/>
    <dgm:cxn modelId="{A6AE28E2-6CC3-4C4A-BE35-BC5E41DF8D6C}" type="presParOf" srcId="{E6B2912A-AD42-430D-9F15-6DAC2CD1864F}" destId="{E783C68B-918D-44DC-92F2-46CD2C9C0502}" srcOrd="0" destOrd="0" presId="urn:microsoft.com/office/officeart/2018/5/layout/IconCircleLabelList"/>
    <dgm:cxn modelId="{75F18EB3-7016-4D51-8D1D-B931C40B15BA}" type="presParOf" srcId="{E783C68B-918D-44DC-92F2-46CD2C9C0502}" destId="{8702089B-88C8-4FD6-ABA0-BC58B32ECF69}" srcOrd="0" destOrd="0" presId="urn:microsoft.com/office/officeart/2018/5/layout/IconCircleLabelList"/>
    <dgm:cxn modelId="{0037624F-3168-4396-B014-68E9E00E7E52}" type="presParOf" srcId="{E783C68B-918D-44DC-92F2-46CD2C9C0502}" destId="{8D698951-F4CB-4D7A-89DF-1FAFDEE15662}" srcOrd="1" destOrd="0" presId="urn:microsoft.com/office/officeart/2018/5/layout/IconCircleLabelList"/>
    <dgm:cxn modelId="{0F8D5DC0-4E3B-4CA4-BAC6-79325FFA187C}" type="presParOf" srcId="{E783C68B-918D-44DC-92F2-46CD2C9C0502}" destId="{363257FD-5333-4F4F-A18C-F940221E7E64}" srcOrd="2" destOrd="0" presId="urn:microsoft.com/office/officeart/2018/5/layout/IconCircleLabelList"/>
    <dgm:cxn modelId="{48169FB1-C3C0-4A50-9ECB-BD1C4A3ACE26}" type="presParOf" srcId="{E783C68B-918D-44DC-92F2-46CD2C9C0502}" destId="{0DD3AC15-1D12-4988-9F86-7C629C16B056}" srcOrd="3" destOrd="0" presId="urn:microsoft.com/office/officeart/2018/5/layout/IconCircleLabelList"/>
    <dgm:cxn modelId="{69BBCA52-5ED5-4C20-8C70-8D17E995A807}" type="presParOf" srcId="{E6B2912A-AD42-430D-9F15-6DAC2CD1864F}" destId="{66EEF231-289C-4553-8F49-DF1CC42AF330}" srcOrd="1" destOrd="0" presId="urn:microsoft.com/office/officeart/2018/5/layout/IconCircleLabelList"/>
    <dgm:cxn modelId="{F6711D0F-2E79-4EFC-8846-26DD453DA823}" type="presParOf" srcId="{E6B2912A-AD42-430D-9F15-6DAC2CD1864F}" destId="{3ECE4441-A2EB-46F0-9AA7-3D29E0CEC0C8}" srcOrd="2" destOrd="0" presId="urn:microsoft.com/office/officeart/2018/5/layout/IconCircleLabelList"/>
    <dgm:cxn modelId="{AC6F0395-519B-44C5-8606-CC07185C1872}" type="presParOf" srcId="{3ECE4441-A2EB-46F0-9AA7-3D29E0CEC0C8}" destId="{0671CACA-06DE-4C26-9BF3-D5B607C09CC6}" srcOrd="0" destOrd="0" presId="urn:microsoft.com/office/officeart/2018/5/layout/IconCircleLabelList"/>
    <dgm:cxn modelId="{85D4BCF9-D08A-44A3-9A41-AD743B35D9BA}" type="presParOf" srcId="{3ECE4441-A2EB-46F0-9AA7-3D29E0CEC0C8}" destId="{9015400A-8F9B-466B-B3B8-212CCE1F856A}" srcOrd="1" destOrd="0" presId="urn:microsoft.com/office/officeart/2018/5/layout/IconCircleLabelList"/>
    <dgm:cxn modelId="{0E242B7E-F302-496A-A790-32F0EB0BCF93}" type="presParOf" srcId="{3ECE4441-A2EB-46F0-9AA7-3D29E0CEC0C8}" destId="{59D97928-370A-4C5E-814E-DCCFCF6234FC}" srcOrd="2" destOrd="0" presId="urn:microsoft.com/office/officeart/2018/5/layout/IconCircleLabelList"/>
    <dgm:cxn modelId="{CE2FF64E-B102-449D-A571-E1A058B6421C}" type="presParOf" srcId="{3ECE4441-A2EB-46F0-9AA7-3D29E0CEC0C8}" destId="{CFF89FA7-9813-4882-B7F0-0360AB59DE7F}" srcOrd="3" destOrd="0" presId="urn:microsoft.com/office/officeart/2018/5/layout/IconCircleLabelList"/>
    <dgm:cxn modelId="{B212A1D7-12F7-4BD2-A3A6-266101E9E235}" type="presParOf" srcId="{E6B2912A-AD42-430D-9F15-6DAC2CD1864F}" destId="{8D1A1E7B-DC83-4FB0-92FC-B92C834BBFDD}" srcOrd="3" destOrd="0" presId="urn:microsoft.com/office/officeart/2018/5/layout/IconCircleLabelList"/>
    <dgm:cxn modelId="{1B0E1CED-57A2-4A22-A769-90A625F8E786}" type="presParOf" srcId="{E6B2912A-AD42-430D-9F15-6DAC2CD1864F}" destId="{1D0534E8-5F04-4BA1-A398-348C543B5ADD}" srcOrd="4" destOrd="0" presId="urn:microsoft.com/office/officeart/2018/5/layout/IconCircleLabelList"/>
    <dgm:cxn modelId="{539759E3-BA08-40CA-B53B-B85D30B02182}" type="presParOf" srcId="{1D0534E8-5F04-4BA1-A398-348C543B5ADD}" destId="{ED44874C-18F2-4130-8C33-91303E491AA9}" srcOrd="0" destOrd="0" presId="urn:microsoft.com/office/officeart/2018/5/layout/IconCircleLabelList"/>
    <dgm:cxn modelId="{2F9970CB-36A0-4B4B-B553-98EAEC65E103}" type="presParOf" srcId="{1D0534E8-5F04-4BA1-A398-348C543B5ADD}" destId="{F2BA7226-0E2E-4225-96EC-99442507CE54}" srcOrd="1" destOrd="0" presId="urn:microsoft.com/office/officeart/2018/5/layout/IconCircleLabelList"/>
    <dgm:cxn modelId="{8FE7EA66-F70C-482C-8E6A-218008020CB1}" type="presParOf" srcId="{1D0534E8-5F04-4BA1-A398-348C543B5ADD}" destId="{9FC8BD8E-5E4D-4004-8730-E4FACA8CB1DB}" srcOrd="2" destOrd="0" presId="urn:microsoft.com/office/officeart/2018/5/layout/IconCircleLabelList"/>
    <dgm:cxn modelId="{930601B5-7F74-4650-BCF3-0B4BC80C37AF}" type="presParOf" srcId="{1D0534E8-5F04-4BA1-A398-348C543B5ADD}" destId="{F546153F-34B7-4C5F-910F-F2226D2DF72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C52F49-34EE-4E3E-B183-29474F138F2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35EEDB-7A9D-47C9-A147-18724A514C55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Skills</a:t>
          </a:r>
          <a:endParaRPr lang="en-US" dirty="0">
            <a:solidFill>
              <a:schemeClr val="tx1"/>
            </a:solidFill>
          </a:endParaRPr>
        </a:p>
      </dgm:t>
    </dgm:pt>
    <dgm:pt modelId="{5B9C89A7-1AA3-424A-9FE1-1CFFBB99CF24}" type="parTrans" cxnId="{8AC2CC8B-4D27-4C6E-AB29-03DEB0072FEE}">
      <dgm:prSet/>
      <dgm:spPr/>
      <dgm:t>
        <a:bodyPr/>
        <a:lstStyle/>
        <a:p>
          <a:endParaRPr lang="en-US"/>
        </a:p>
      </dgm:t>
    </dgm:pt>
    <dgm:pt modelId="{B88FDFB7-3423-4B0B-9A1E-BEDB32FE4542}" type="sibTrans" cxnId="{8AC2CC8B-4D27-4C6E-AB29-03DEB0072FEE}">
      <dgm:prSet/>
      <dgm:spPr/>
      <dgm:t>
        <a:bodyPr/>
        <a:lstStyle/>
        <a:p>
          <a:endParaRPr lang="en-US"/>
        </a:p>
      </dgm:t>
    </dgm:pt>
    <dgm:pt modelId="{525F58C0-36C4-47D2-BCFB-05B22824B50B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Knowledge</a:t>
          </a:r>
          <a:endParaRPr lang="en-US" dirty="0">
            <a:solidFill>
              <a:schemeClr val="tx1"/>
            </a:solidFill>
          </a:endParaRPr>
        </a:p>
      </dgm:t>
    </dgm:pt>
    <dgm:pt modelId="{FFB54587-E89C-43FB-8624-A9DD0D74B08C}" type="parTrans" cxnId="{ADD094DF-F3EF-4B73-AF8C-E68867B8BC7A}">
      <dgm:prSet/>
      <dgm:spPr/>
      <dgm:t>
        <a:bodyPr/>
        <a:lstStyle/>
        <a:p>
          <a:endParaRPr lang="en-US"/>
        </a:p>
      </dgm:t>
    </dgm:pt>
    <dgm:pt modelId="{8865D33D-CC2A-4A54-B018-01A787455BB9}" type="sibTrans" cxnId="{ADD094DF-F3EF-4B73-AF8C-E68867B8BC7A}">
      <dgm:prSet/>
      <dgm:spPr/>
      <dgm:t>
        <a:bodyPr/>
        <a:lstStyle/>
        <a:p>
          <a:endParaRPr lang="en-US"/>
        </a:p>
      </dgm:t>
    </dgm:pt>
    <dgm:pt modelId="{6338D304-B199-4E93-AF0B-E55E02318DD2}">
      <dgm:prSet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Personal attributes</a:t>
          </a:r>
          <a:endParaRPr lang="en-US" dirty="0">
            <a:solidFill>
              <a:schemeClr val="tx1"/>
            </a:solidFill>
          </a:endParaRPr>
        </a:p>
      </dgm:t>
    </dgm:pt>
    <dgm:pt modelId="{93D59EA6-79DE-448E-B321-A4C7A8FFAB3B}" type="parTrans" cxnId="{02D4BFF9-9827-4875-8242-11AC31A98A2D}">
      <dgm:prSet/>
      <dgm:spPr/>
      <dgm:t>
        <a:bodyPr/>
        <a:lstStyle/>
        <a:p>
          <a:endParaRPr lang="en-US"/>
        </a:p>
      </dgm:t>
    </dgm:pt>
    <dgm:pt modelId="{06E01210-CBED-459E-998E-E6A09FC3E5C5}" type="sibTrans" cxnId="{02D4BFF9-9827-4875-8242-11AC31A98A2D}">
      <dgm:prSet/>
      <dgm:spPr/>
      <dgm:t>
        <a:bodyPr/>
        <a:lstStyle/>
        <a:p>
          <a:endParaRPr lang="en-US"/>
        </a:p>
      </dgm:t>
    </dgm:pt>
    <dgm:pt modelId="{898E186D-832E-427F-8B51-276B6998E62E}">
      <dgm:prSet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They make us more likely to be successful in the workplace</a:t>
          </a:r>
          <a:endParaRPr lang="en-US" dirty="0">
            <a:solidFill>
              <a:schemeClr val="tx1"/>
            </a:solidFill>
          </a:endParaRPr>
        </a:p>
      </dgm:t>
    </dgm:pt>
    <dgm:pt modelId="{3BF85F1C-1077-478E-8762-37B34CFF618F}" type="parTrans" cxnId="{22F453A5-6F10-41F3-A0A5-57F0703E0737}">
      <dgm:prSet/>
      <dgm:spPr/>
      <dgm:t>
        <a:bodyPr/>
        <a:lstStyle/>
        <a:p>
          <a:endParaRPr lang="en-US"/>
        </a:p>
      </dgm:t>
    </dgm:pt>
    <dgm:pt modelId="{5B4822F7-3250-47D6-B9A8-68665A0D1947}" type="sibTrans" cxnId="{22F453A5-6F10-41F3-A0A5-57F0703E0737}">
      <dgm:prSet/>
      <dgm:spPr/>
      <dgm:t>
        <a:bodyPr/>
        <a:lstStyle/>
        <a:p>
          <a:endParaRPr lang="en-US"/>
        </a:p>
      </dgm:t>
    </dgm:pt>
    <dgm:pt modelId="{0C48F8D2-6AA0-40FE-A3C2-FE9AB5BECBDA}">
      <dgm:prSet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They make us suitable candidates in the recruitment process</a:t>
          </a:r>
          <a:endParaRPr lang="en-US" dirty="0">
            <a:solidFill>
              <a:schemeClr val="tx1"/>
            </a:solidFill>
          </a:endParaRPr>
        </a:p>
      </dgm:t>
    </dgm:pt>
    <dgm:pt modelId="{CF96688E-14D7-4EF3-A2E6-18964E2D2ADB}" type="parTrans" cxnId="{EC04BAB5-3DFC-49B6-948E-BB808EF8A535}">
      <dgm:prSet/>
      <dgm:spPr/>
      <dgm:t>
        <a:bodyPr/>
        <a:lstStyle/>
        <a:p>
          <a:endParaRPr lang="en-US"/>
        </a:p>
      </dgm:t>
    </dgm:pt>
    <dgm:pt modelId="{678047F1-83D5-4975-B7B2-137A2AAD33A6}" type="sibTrans" cxnId="{EC04BAB5-3DFC-49B6-948E-BB808EF8A535}">
      <dgm:prSet/>
      <dgm:spPr/>
      <dgm:t>
        <a:bodyPr/>
        <a:lstStyle/>
        <a:p>
          <a:endParaRPr lang="en-US"/>
        </a:p>
      </dgm:t>
    </dgm:pt>
    <dgm:pt modelId="{B1F9B6B6-B562-4977-89D5-5E46DA872B3D}" type="pres">
      <dgm:prSet presAssocID="{56C52F49-34EE-4E3E-B183-29474F138F26}" presName="diagram" presStyleCnt="0">
        <dgm:presLayoutVars>
          <dgm:dir/>
          <dgm:resizeHandles val="exact"/>
        </dgm:presLayoutVars>
      </dgm:prSet>
      <dgm:spPr/>
    </dgm:pt>
    <dgm:pt modelId="{E7C27016-F3B2-4E08-85E3-5D5525F7F733}" type="pres">
      <dgm:prSet presAssocID="{5D35EEDB-7A9D-47C9-A147-18724A514C55}" presName="node" presStyleLbl="node1" presStyleIdx="0" presStyleCnt="5">
        <dgm:presLayoutVars>
          <dgm:bulletEnabled val="1"/>
        </dgm:presLayoutVars>
      </dgm:prSet>
      <dgm:spPr/>
    </dgm:pt>
    <dgm:pt modelId="{AC0E46CD-3F7A-494E-8B8A-1BBA6A0A1176}" type="pres">
      <dgm:prSet presAssocID="{B88FDFB7-3423-4B0B-9A1E-BEDB32FE4542}" presName="sibTrans" presStyleCnt="0"/>
      <dgm:spPr/>
    </dgm:pt>
    <dgm:pt modelId="{0A01B727-E64B-447A-ACB1-04E2C3441DA0}" type="pres">
      <dgm:prSet presAssocID="{525F58C0-36C4-47D2-BCFB-05B22824B50B}" presName="node" presStyleLbl="node1" presStyleIdx="1" presStyleCnt="5">
        <dgm:presLayoutVars>
          <dgm:bulletEnabled val="1"/>
        </dgm:presLayoutVars>
      </dgm:prSet>
      <dgm:spPr/>
    </dgm:pt>
    <dgm:pt modelId="{36D7030B-43A3-4239-A25D-1A7A1D289C34}" type="pres">
      <dgm:prSet presAssocID="{8865D33D-CC2A-4A54-B018-01A787455BB9}" presName="sibTrans" presStyleCnt="0"/>
      <dgm:spPr/>
    </dgm:pt>
    <dgm:pt modelId="{013C36D5-6222-449A-93A0-7A42C5525941}" type="pres">
      <dgm:prSet presAssocID="{6338D304-B199-4E93-AF0B-E55E02318DD2}" presName="node" presStyleLbl="node1" presStyleIdx="2" presStyleCnt="5">
        <dgm:presLayoutVars>
          <dgm:bulletEnabled val="1"/>
        </dgm:presLayoutVars>
      </dgm:prSet>
      <dgm:spPr/>
    </dgm:pt>
    <dgm:pt modelId="{53FC8375-10D9-4569-9D60-B45DE2583AA2}" type="pres">
      <dgm:prSet presAssocID="{06E01210-CBED-459E-998E-E6A09FC3E5C5}" presName="sibTrans" presStyleCnt="0"/>
      <dgm:spPr/>
    </dgm:pt>
    <dgm:pt modelId="{64A63F45-E612-449E-BD60-053FB1E5A646}" type="pres">
      <dgm:prSet presAssocID="{898E186D-832E-427F-8B51-276B6998E62E}" presName="node" presStyleLbl="node1" presStyleIdx="3" presStyleCnt="5">
        <dgm:presLayoutVars>
          <dgm:bulletEnabled val="1"/>
        </dgm:presLayoutVars>
      </dgm:prSet>
      <dgm:spPr/>
    </dgm:pt>
    <dgm:pt modelId="{52E7B729-2053-48EC-8989-BA2550BB5FA1}" type="pres">
      <dgm:prSet presAssocID="{5B4822F7-3250-47D6-B9A8-68665A0D1947}" presName="sibTrans" presStyleCnt="0"/>
      <dgm:spPr/>
    </dgm:pt>
    <dgm:pt modelId="{3E98773A-A4B5-487B-885A-74448DE20965}" type="pres">
      <dgm:prSet presAssocID="{0C48F8D2-6AA0-40FE-A3C2-FE9AB5BECBDA}" presName="node" presStyleLbl="node1" presStyleIdx="4" presStyleCnt="5">
        <dgm:presLayoutVars>
          <dgm:bulletEnabled val="1"/>
        </dgm:presLayoutVars>
      </dgm:prSet>
      <dgm:spPr/>
    </dgm:pt>
  </dgm:ptLst>
  <dgm:cxnLst>
    <dgm:cxn modelId="{25CF1E01-8541-45E0-9C94-802F940987DA}" type="presOf" srcId="{56C52F49-34EE-4E3E-B183-29474F138F26}" destId="{B1F9B6B6-B562-4977-89D5-5E46DA872B3D}" srcOrd="0" destOrd="0" presId="urn:microsoft.com/office/officeart/2005/8/layout/default"/>
    <dgm:cxn modelId="{F7C49920-6309-4718-BB07-7B1C6E4BDC2E}" type="presOf" srcId="{6338D304-B199-4E93-AF0B-E55E02318DD2}" destId="{013C36D5-6222-449A-93A0-7A42C5525941}" srcOrd="0" destOrd="0" presId="urn:microsoft.com/office/officeart/2005/8/layout/default"/>
    <dgm:cxn modelId="{720EE03F-8916-4F89-A919-B939E90DA8E3}" type="presOf" srcId="{5D35EEDB-7A9D-47C9-A147-18724A514C55}" destId="{E7C27016-F3B2-4E08-85E3-5D5525F7F733}" srcOrd="0" destOrd="0" presId="urn:microsoft.com/office/officeart/2005/8/layout/default"/>
    <dgm:cxn modelId="{83A17D43-CB60-4E6A-A007-AAF3B2CB92BA}" type="presOf" srcId="{525F58C0-36C4-47D2-BCFB-05B22824B50B}" destId="{0A01B727-E64B-447A-ACB1-04E2C3441DA0}" srcOrd="0" destOrd="0" presId="urn:microsoft.com/office/officeart/2005/8/layout/default"/>
    <dgm:cxn modelId="{8AC2CC8B-4D27-4C6E-AB29-03DEB0072FEE}" srcId="{56C52F49-34EE-4E3E-B183-29474F138F26}" destId="{5D35EEDB-7A9D-47C9-A147-18724A514C55}" srcOrd="0" destOrd="0" parTransId="{5B9C89A7-1AA3-424A-9FE1-1CFFBB99CF24}" sibTransId="{B88FDFB7-3423-4B0B-9A1E-BEDB32FE4542}"/>
    <dgm:cxn modelId="{22F453A5-6F10-41F3-A0A5-57F0703E0737}" srcId="{56C52F49-34EE-4E3E-B183-29474F138F26}" destId="{898E186D-832E-427F-8B51-276B6998E62E}" srcOrd="3" destOrd="0" parTransId="{3BF85F1C-1077-478E-8762-37B34CFF618F}" sibTransId="{5B4822F7-3250-47D6-B9A8-68665A0D1947}"/>
    <dgm:cxn modelId="{69575FA6-0BD9-400A-A40E-8F9870D3DFF9}" type="presOf" srcId="{898E186D-832E-427F-8B51-276B6998E62E}" destId="{64A63F45-E612-449E-BD60-053FB1E5A646}" srcOrd="0" destOrd="0" presId="urn:microsoft.com/office/officeart/2005/8/layout/default"/>
    <dgm:cxn modelId="{EC04BAB5-3DFC-49B6-948E-BB808EF8A535}" srcId="{56C52F49-34EE-4E3E-B183-29474F138F26}" destId="{0C48F8D2-6AA0-40FE-A3C2-FE9AB5BECBDA}" srcOrd="4" destOrd="0" parTransId="{CF96688E-14D7-4EF3-A2E6-18964E2D2ADB}" sibTransId="{678047F1-83D5-4975-B7B2-137A2AAD33A6}"/>
    <dgm:cxn modelId="{ADD094DF-F3EF-4B73-AF8C-E68867B8BC7A}" srcId="{56C52F49-34EE-4E3E-B183-29474F138F26}" destId="{525F58C0-36C4-47D2-BCFB-05B22824B50B}" srcOrd="1" destOrd="0" parTransId="{FFB54587-E89C-43FB-8624-A9DD0D74B08C}" sibTransId="{8865D33D-CC2A-4A54-B018-01A787455BB9}"/>
    <dgm:cxn modelId="{C5EF14E0-6D5C-4CD8-8AE1-B35FD68A4243}" type="presOf" srcId="{0C48F8D2-6AA0-40FE-A3C2-FE9AB5BECBDA}" destId="{3E98773A-A4B5-487B-885A-74448DE20965}" srcOrd="0" destOrd="0" presId="urn:microsoft.com/office/officeart/2005/8/layout/default"/>
    <dgm:cxn modelId="{02D4BFF9-9827-4875-8242-11AC31A98A2D}" srcId="{56C52F49-34EE-4E3E-B183-29474F138F26}" destId="{6338D304-B199-4E93-AF0B-E55E02318DD2}" srcOrd="2" destOrd="0" parTransId="{93D59EA6-79DE-448E-B321-A4C7A8FFAB3B}" sibTransId="{06E01210-CBED-459E-998E-E6A09FC3E5C5}"/>
    <dgm:cxn modelId="{9A3F7AA6-8828-4942-A83B-91F6EED3ED7C}" type="presParOf" srcId="{B1F9B6B6-B562-4977-89D5-5E46DA872B3D}" destId="{E7C27016-F3B2-4E08-85E3-5D5525F7F733}" srcOrd="0" destOrd="0" presId="urn:microsoft.com/office/officeart/2005/8/layout/default"/>
    <dgm:cxn modelId="{53C90532-341F-4326-835C-D423CCEBCE12}" type="presParOf" srcId="{B1F9B6B6-B562-4977-89D5-5E46DA872B3D}" destId="{AC0E46CD-3F7A-494E-8B8A-1BBA6A0A1176}" srcOrd="1" destOrd="0" presId="urn:microsoft.com/office/officeart/2005/8/layout/default"/>
    <dgm:cxn modelId="{3AB3DE1A-D8FD-4023-96EA-8BACC47FDF83}" type="presParOf" srcId="{B1F9B6B6-B562-4977-89D5-5E46DA872B3D}" destId="{0A01B727-E64B-447A-ACB1-04E2C3441DA0}" srcOrd="2" destOrd="0" presId="urn:microsoft.com/office/officeart/2005/8/layout/default"/>
    <dgm:cxn modelId="{72BFCB55-1478-4107-A676-068438FC2A37}" type="presParOf" srcId="{B1F9B6B6-B562-4977-89D5-5E46DA872B3D}" destId="{36D7030B-43A3-4239-A25D-1A7A1D289C34}" srcOrd="3" destOrd="0" presId="urn:microsoft.com/office/officeart/2005/8/layout/default"/>
    <dgm:cxn modelId="{A0263FA2-297F-497E-837B-3C61548EA130}" type="presParOf" srcId="{B1F9B6B6-B562-4977-89D5-5E46DA872B3D}" destId="{013C36D5-6222-449A-93A0-7A42C5525941}" srcOrd="4" destOrd="0" presId="urn:microsoft.com/office/officeart/2005/8/layout/default"/>
    <dgm:cxn modelId="{07FA4EB4-D9DE-4B4D-813D-F858169B59D8}" type="presParOf" srcId="{B1F9B6B6-B562-4977-89D5-5E46DA872B3D}" destId="{53FC8375-10D9-4569-9D60-B45DE2583AA2}" srcOrd="5" destOrd="0" presId="urn:microsoft.com/office/officeart/2005/8/layout/default"/>
    <dgm:cxn modelId="{06F8B590-5DFE-4AEB-BC84-F1942D285B60}" type="presParOf" srcId="{B1F9B6B6-B562-4977-89D5-5E46DA872B3D}" destId="{64A63F45-E612-449E-BD60-053FB1E5A646}" srcOrd="6" destOrd="0" presId="urn:microsoft.com/office/officeart/2005/8/layout/default"/>
    <dgm:cxn modelId="{ED699B46-F4D1-4558-8E3B-9BFAE0B1E8D3}" type="presParOf" srcId="{B1F9B6B6-B562-4977-89D5-5E46DA872B3D}" destId="{52E7B729-2053-48EC-8989-BA2550BB5FA1}" srcOrd="7" destOrd="0" presId="urn:microsoft.com/office/officeart/2005/8/layout/default"/>
    <dgm:cxn modelId="{F01C85A2-F200-49AE-96A0-1EEADE5B83A6}" type="presParOf" srcId="{B1F9B6B6-B562-4977-89D5-5E46DA872B3D}" destId="{3E98773A-A4B5-487B-885A-74448DE2096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26FC65-E4FE-484A-9541-87EE481BE4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2264E6-11F9-461E-A139-3134D4F5C794}">
      <dgm:prSet/>
      <dgm:spPr/>
      <dgm:t>
        <a:bodyPr/>
        <a:lstStyle/>
        <a:p>
          <a:r>
            <a:rPr lang="en-GB" b="1"/>
            <a:t>S</a:t>
          </a:r>
          <a:r>
            <a:rPr lang="en-GB"/>
            <a:t> = Situation (an overview)</a:t>
          </a:r>
          <a:endParaRPr lang="en-US"/>
        </a:p>
      </dgm:t>
    </dgm:pt>
    <dgm:pt modelId="{34BFD814-C8EC-40CA-83BC-44621DDFE051}" type="parTrans" cxnId="{8E808DC1-4C91-4A16-A057-E7179BF2699A}">
      <dgm:prSet/>
      <dgm:spPr/>
      <dgm:t>
        <a:bodyPr/>
        <a:lstStyle/>
        <a:p>
          <a:endParaRPr lang="en-US"/>
        </a:p>
      </dgm:t>
    </dgm:pt>
    <dgm:pt modelId="{1FB9FA88-2352-405D-B479-5E6E098770E7}" type="sibTrans" cxnId="{8E808DC1-4C91-4A16-A057-E7179BF2699A}">
      <dgm:prSet/>
      <dgm:spPr/>
      <dgm:t>
        <a:bodyPr/>
        <a:lstStyle/>
        <a:p>
          <a:endParaRPr lang="en-US"/>
        </a:p>
      </dgm:t>
    </dgm:pt>
    <dgm:pt modelId="{A0A0EAAE-EF8C-4FDD-BCCE-E3E31D05CC5E}">
      <dgm:prSet/>
      <dgm:spPr/>
      <dgm:t>
        <a:bodyPr/>
        <a:lstStyle/>
        <a:p>
          <a:r>
            <a:rPr lang="en-GB" b="1"/>
            <a:t>T</a:t>
          </a:r>
          <a:r>
            <a:rPr lang="en-GB"/>
            <a:t> = Task (what I was required to do)</a:t>
          </a:r>
          <a:endParaRPr lang="en-US"/>
        </a:p>
      </dgm:t>
    </dgm:pt>
    <dgm:pt modelId="{C3C8B3C6-7E5F-43C1-82F9-C2A3E1A2DCBE}" type="parTrans" cxnId="{57F9AD1D-4758-4764-88BA-FF91FAF6F250}">
      <dgm:prSet/>
      <dgm:spPr/>
      <dgm:t>
        <a:bodyPr/>
        <a:lstStyle/>
        <a:p>
          <a:endParaRPr lang="en-US"/>
        </a:p>
      </dgm:t>
    </dgm:pt>
    <dgm:pt modelId="{C45C29F2-031F-4EDF-9C88-EB92FDADB844}" type="sibTrans" cxnId="{57F9AD1D-4758-4764-88BA-FF91FAF6F250}">
      <dgm:prSet/>
      <dgm:spPr/>
      <dgm:t>
        <a:bodyPr/>
        <a:lstStyle/>
        <a:p>
          <a:endParaRPr lang="en-US"/>
        </a:p>
      </dgm:t>
    </dgm:pt>
    <dgm:pt modelId="{6F956342-EEC9-4AC6-A0CF-DF6A3B2442C7}">
      <dgm:prSet/>
      <dgm:spPr/>
      <dgm:t>
        <a:bodyPr/>
        <a:lstStyle/>
        <a:p>
          <a:r>
            <a:rPr lang="en-GB" b="1"/>
            <a:t>A</a:t>
          </a:r>
          <a:r>
            <a:rPr lang="en-GB"/>
            <a:t> = Action (what I did, why I did it, how I did it)</a:t>
          </a:r>
          <a:endParaRPr lang="en-US"/>
        </a:p>
      </dgm:t>
    </dgm:pt>
    <dgm:pt modelId="{EAD19EBD-C472-43C4-BB95-0A05B02F3B62}" type="parTrans" cxnId="{BB9493B6-3A7A-49D9-BF1B-24AEBAFA1EEA}">
      <dgm:prSet/>
      <dgm:spPr/>
      <dgm:t>
        <a:bodyPr/>
        <a:lstStyle/>
        <a:p>
          <a:endParaRPr lang="en-US"/>
        </a:p>
      </dgm:t>
    </dgm:pt>
    <dgm:pt modelId="{38DD31A8-F350-4E82-80FC-9F5B740972CB}" type="sibTrans" cxnId="{BB9493B6-3A7A-49D9-BF1B-24AEBAFA1EEA}">
      <dgm:prSet/>
      <dgm:spPr/>
      <dgm:t>
        <a:bodyPr/>
        <a:lstStyle/>
        <a:p>
          <a:endParaRPr lang="en-US"/>
        </a:p>
      </dgm:t>
    </dgm:pt>
    <dgm:pt modelId="{38E3BE9B-8FCA-4834-AF10-60EC3CDCC2F8}">
      <dgm:prSet/>
      <dgm:spPr/>
      <dgm:t>
        <a:bodyPr/>
        <a:lstStyle/>
        <a:p>
          <a:r>
            <a:rPr lang="en-GB" b="1"/>
            <a:t>R</a:t>
          </a:r>
          <a:r>
            <a:rPr lang="en-GB"/>
            <a:t> = Result (the outcome, what happened next)</a:t>
          </a:r>
          <a:endParaRPr lang="en-US"/>
        </a:p>
      </dgm:t>
    </dgm:pt>
    <dgm:pt modelId="{F893CFBA-FA47-450A-AC80-A2CE5DD8594F}" type="parTrans" cxnId="{40525B9F-9524-4F32-9A64-8AA6113632AC}">
      <dgm:prSet/>
      <dgm:spPr/>
      <dgm:t>
        <a:bodyPr/>
        <a:lstStyle/>
        <a:p>
          <a:endParaRPr lang="en-US"/>
        </a:p>
      </dgm:t>
    </dgm:pt>
    <dgm:pt modelId="{B31975CA-CB5B-45E5-8BAD-2C240630F65F}" type="sibTrans" cxnId="{40525B9F-9524-4F32-9A64-8AA6113632AC}">
      <dgm:prSet/>
      <dgm:spPr/>
      <dgm:t>
        <a:bodyPr/>
        <a:lstStyle/>
        <a:p>
          <a:endParaRPr lang="en-US"/>
        </a:p>
      </dgm:t>
    </dgm:pt>
    <dgm:pt modelId="{810D0FBE-8F7A-4CB5-8B2B-EFDCD90E2C68}" type="pres">
      <dgm:prSet presAssocID="{FF26FC65-E4FE-484A-9541-87EE481BE4F3}" presName="root" presStyleCnt="0">
        <dgm:presLayoutVars>
          <dgm:dir/>
          <dgm:resizeHandles val="exact"/>
        </dgm:presLayoutVars>
      </dgm:prSet>
      <dgm:spPr/>
    </dgm:pt>
    <dgm:pt modelId="{A700FFB9-0FD4-4D5A-8AFD-074B022A2767}" type="pres">
      <dgm:prSet presAssocID="{7C2264E6-11F9-461E-A139-3134D4F5C794}" presName="compNode" presStyleCnt="0"/>
      <dgm:spPr/>
    </dgm:pt>
    <dgm:pt modelId="{7BFB7C04-C82D-40CD-AB37-2124B76976A3}" type="pres">
      <dgm:prSet presAssocID="{7C2264E6-11F9-461E-A139-3134D4F5C794}" presName="bgRect" presStyleLbl="bgShp" presStyleIdx="0" presStyleCnt="4"/>
      <dgm:spPr/>
    </dgm:pt>
    <dgm:pt modelId="{13786CC7-9DA5-4367-8FD9-DB88587D5B2E}" type="pres">
      <dgm:prSet presAssocID="{7C2264E6-11F9-461E-A139-3134D4F5C79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67878BC5-49B0-46CF-818C-B852EE873189}" type="pres">
      <dgm:prSet presAssocID="{7C2264E6-11F9-461E-A139-3134D4F5C794}" presName="spaceRect" presStyleCnt="0"/>
      <dgm:spPr/>
    </dgm:pt>
    <dgm:pt modelId="{60BBA593-DFE0-4430-8839-D5A0C9EEF123}" type="pres">
      <dgm:prSet presAssocID="{7C2264E6-11F9-461E-A139-3134D4F5C794}" presName="parTx" presStyleLbl="revTx" presStyleIdx="0" presStyleCnt="4">
        <dgm:presLayoutVars>
          <dgm:chMax val="0"/>
          <dgm:chPref val="0"/>
        </dgm:presLayoutVars>
      </dgm:prSet>
      <dgm:spPr/>
    </dgm:pt>
    <dgm:pt modelId="{B38733CA-C440-47B6-AC15-AC161D9057CE}" type="pres">
      <dgm:prSet presAssocID="{1FB9FA88-2352-405D-B479-5E6E098770E7}" presName="sibTrans" presStyleCnt="0"/>
      <dgm:spPr/>
    </dgm:pt>
    <dgm:pt modelId="{EEC9A7A5-1D95-4CB7-97F8-E59F806FA80F}" type="pres">
      <dgm:prSet presAssocID="{A0A0EAAE-EF8C-4FDD-BCCE-E3E31D05CC5E}" presName="compNode" presStyleCnt="0"/>
      <dgm:spPr/>
    </dgm:pt>
    <dgm:pt modelId="{9AB4495B-DE7D-4E35-BED7-F8ECACC8D544}" type="pres">
      <dgm:prSet presAssocID="{A0A0EAAE-EF8C-4FDD-BCCE-E3E31D05CC5E}" presName="bgRect" presStyleLbl="bgShp" presStyleIdx="1" presStyleCnt="4"/>
      <dgm:spPr/>
    </dgm:pt>
    <dgm:pt modelId="{7B9495DE-2CEF-48DE-9C67-094885A259D7}" type="pres">
      <dgm:prSet presAssocID="{A0A0EAAE-EF8C-4FDD-BCCE-E3E31D05CC5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CA2E64A-A8A4-4828-B6DB-16CA5A967A24}" type="pres">
      <dgm:prSet presAssocID="{A0A0EAAE-EF8C-4FDD-BCCE-E3E31D05CC5E}" presName="spaceRect" presStyleCnt="0"/>
      <dgm:spPr/>
    </dgm:pt>
    <dgm:pt modelId="{7C92C7EB-93EB-49D6-BC78-F866F5A29368}" type="pres">
      <dgm:prSet presAssocID="{A0A0EAAE-EF8C-4FDD-BCCE-E3E31D05CC5E}" presName="parTx" presStyleLbl="revTx" presStyleIdx="1" presStyleCnt="4">
        <dgm:presLayoutVars>
          <dgm:chMax val="0"/>
          <dgm:chPref val="0"/>
        </dgm:presLayoutVars>
      </dgm:prSet>
      <dgm:spPr/>
    </dgm:pt>
    <dgm:pt modelId="{B8FA6813-45F8-4615-9B21-5CE1D36A2777}" type="pres">
      <dgm:prSet presAssocID="{C45C29F2-031F-4EDF-9C88-EB92FDADB844}" presName="sibTrans" presStyleCnt="0"/>
      <dgm:spPr/>
    </dgm:pt>
    <dgm:pt modelId="{7FB65F9C-F0C3-4F28-A7F3-91D13396D809}" type="pres">
      <dgm:prSet presAssocID="{6F956342-EEC9-4AC6-A0CF-DF6A3B2442C7}" presName="compNode" presStyleCnt="0"/>
      <dgm:spPr/>
    </dgm:pt>
    <dgm:pt modelId="{CF31CDBD-37B4-4C61-B6C4-5EFAA9FDBC7D}" type="pres">
      <dgm:prSet presAssocID="{6F956342-EEC9-4AC6-A0CF-DF6A3B2442C7}" presName="bgRect" presStyleLbl="bgShp" presStyleIdx="2" presStyleCnt="4"/>
      <dgm:spPr/>
    </dgm:pt>
    <dgm:pt modelId="{F92A47AE-B2BF-4D15-9B20-6010E42C7A40}" type="pres">
      <dgm:prSet presAssocID="{6F956342-EEC9-4AC6-A0CF-DF6A3B2442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3260CB3D-13E4-4AB8-8ACF-59B54ECD1758}" type="pres">
      <dgm:prSet presAssocID="{6F956342-EEC9-4AC6-A0CF-DF6A3B2442C7}" presName="spaceRect" presStyleCnt="0"/>
      <dgm:spPr/>
    </dgm:pt>
    <dgm:pt modelId="{16D2D885-BBDC-41DA-B02C-FFEFD59F536D}" type="pres">
      <dgm:prSet presAssocID="{6F956342-EEC9-4AC6-A0CF-DF6A3B2442C7}" presName="parTx" presStyleLbl="revTx" presStyleIdx="2" presStyleCnt="4">
        <dgm:presLayoutVars>
          <dgm:chMax val="0"/>
          <dgm:chPref val="0"/>
        </dgm:presLayoutVars>
      </dgm:prSet>
      <dgm:spPr/>
    </dgm:pt>
    <dgm:pt modelId="{63869BAF-E487-4A2C-A60F-A2D2E607190F}" type="pres">
      <dgm:prSet presAssocID="{38DD31A8-F350-4E82-80FC-9F5B740972CB}" presName="sibTrans" presStyleCnt="0"/>
      <dgm:spPr/>
    </dgm:pt>
    <dgm:pt modelId="{BF7A32AD-D6BF-4509-B9CE-D8A2F7107A30}" type="pres">
      <dgm:prSet presAssocID="{38E3BE9B-8FCA-4834-AF10-60EC3CDCC2F8}" presName="compNode" presStyleCnt="0"/>
      <dgm:spPr/>
    </dgm:pt>
    <dgm:pt modelId="{5B61C78C-196A-4707-91A8-980AC55F82CB}" type="pres">
      <dgm:prSet presAssocID="{38E3BE9B-8FCA-4834-AF10-60EC3CDCC2F8}" presName="bgRect" presStyleLbl="bgShp" presStyleIdx="3" presStyleCnt="4"/>
      <dgm:spPr/>
    </dgm:pt>
    <dgm:pt modelId="{B0C164FC-2738-4466-96DF-6467FA192B23}" type="pres">
      <dgm:prSet presAssocID="{38E3BE9B-8FCA-4834-AF10-60EC3CDCC2F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0746007D-21C6-4846-B6C7-3855E5A6C49C}" type="pres">
      <dgm:prSet presAssocID="{38E3BE9B-8FCA-4834-AF10-60EC3CDCC2F8}" presName="spaceRect" presStyleCnt="0"/>
      <dgm:spPr/>
    </dgm:pt>
    <dgm:pt modelId="{6CFA1520-1B48-4817-8BFE-BB594B94E7CB}" type="pres">
      <dgm:prSet presAssocID="{38E3BE9B-8FCA-4834-AF10-60EC3CDCC2F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ABF1600-E7A0-422C-8D0A-CE1D57773133}" type="presOf" srcId="{6F956342-EEC9-4AC6-A0CF-DF6A3B2442C7}" destId="{16D2D885-BBDC-41DA-B02C-FFEFD59F536D}" srcOrd="0" destOrd="0" presId="urn:microsoft.com/office/officeart/2018/2/layout/IconVerticalSolidList"/>
    <dgm:cxn modelId="{57F9AD1D-4758-4764-88BA-FF91FAF6F250}" srcId="{FF26FC65-E4FE-484A-9541-87EE481BE4F3}" destId="{A0A0EAAE-EF8C-4FDD-BCCE-E3E31D05CC5E}" srcOrd="1" destOrd="0" parTransId="{C3C8B3C6-7E5F-43C1-82F9-C2A3E1A2DCBE}" sibTransId="{C45C29F2-031F-4EDF-9C88-EB92FDADB844}"/>
    <dgm:cxn modelId="{51DE6965-273F-4113-8B4D-CEAC29734765}" type="presOf" srcId="{A0A0EAAE-EF8C-4FDD-BCCE-E3E31D05CC5E}" destId="{7C92C7EB-93EB-49D6-BC78-F866F5A29368}" srcOrd="0" destOrd="0" presId="urn:microsoft.com/office/officeart/2018/2/layout/IconVerticalSolidList"/>
    <dgm:cxn modelId="{40525B9F-9524-4F32-9A64-8AA6113632AC}" srcId="{FF26FC65-E4FE-484A-9541-87EE481BE4F3}" destId="{38E3BE9B-8FCA-4834-AF10-60EC3CDCC2F8}" srcOrd="3" destOrd="0" parTransId="{F893CFBA-FA47-450A-AC80-A2CE5DD8594F}" sibTransId="{B31975CA-CB5B-45E5-8BAD-2C240630F65F}"/>
    <dgm:cxn modelId="{030C2FA5-041D-4987-9B36-DCBBF08EBFC6}" type="presOf" srcId="{38E3BE9B-8FCA-4834-AF10-60EC3CDCC2F8}" destId="{6CFA1520-1B48-4817-8BFE-BB594B94E7CB}" srcOrd="0" destOrd="0" presId="urn:microsoft.com/office/officeart/2018/2/layout/IconVerticalSolidList"/>
    <dgm:cxn modelId="{BB9493B6-3A7A-49D9-BF1B-24AEBAFA1EEA}" srcId="{FF26FC65-E4FE-484A-9541-87EE481BE4F3}" destId="{6F956342-EEC9-4AC6-A0CF-DF6A3B2442C7}" srcOrd="2" destOrd="0" parTransId="{EAD19EBD-C472-43C4-BB95-0A05B02F3B62}" sibTransId="{38DD31A8-F350-4E82-80FC-9F5B740972CB}"/>
    <dgm:cxn modelId="{8E808DC1-4C91-4A16-A057-E7179BF2699A}" srcId="{FF26FC65-E4FE-484A-9541-87EE481BE4F3}" destId="{7C2264E6-11F9-461E-A139-3134D4F5C794}" srcOrd="0" destOrd="0" parTransId="{34BFD814-C8EC-40CA-83BC-44621DDFE051}" sibTransId="{1FB9FA88-2352-405D-B479-5E6E098770E7}"/>
    <dgm:cxn modelId="{28E1F9C1-823C-4458-8EE2-EDD1D4F7126C}" type="presOf" srcId="{FF26FC65-E4FE-484A-9541-87EE481BE4F3}" destId="{810D0FBE-8F7A-4CB5-8B2B-EFDCD90E2C68}" srcOrd="0" destOrd="0" presId="urn:microsoft.com/office/officeart/2018/2/layout/IconVerticalSolidList"/>
    <dgm:cxn modelId="{DDA426F4-6C83-4113-8F5D-7E66486D7B38}" type="presOf" srcId="{7C2264E6-11F9-461E-A139-3134D4F5C794}" destId="{60BBA593-DFE0-4430-8839-D5A0C9EEF123}" srcOrd="0" destOrd="0" presId="urn:microsoft.com/office/officeart/2018/2/layout/IconVerticalSolidList"/>
    <dgm:cxn modelId="{E6C22630-95DC-4CDF-B725-F9C57A56C886}" type="presParOf" srcId="{810D0FBE-8F7A-4CB5-8B2B-EFDCD90E2C68}" destId="{A700FFB9-0FD4-4D5A-8AFD-074B022A2767}" srcOrd="0" destOrd="0" presId="urn:microsoft.com/office/officeart/2018/2/layout/IconVerticalSolidList"/>
    <dgm:cxn modelId="{55EDB9D9-7D27-4B5F-8E65-EF84A86565B3}" type="presParOf" srcId="{A700FFB9-0FD4-4D5A-8AFD-074B022A2767}" destId="{7BFB7C04-C82D-40CD-AB37-2124B76976A3}" srcOrd="0" destOrd="0" presId="urn:microsoft.com/office/officeart/2018/2/layout/IconVerticalSolidList"/>
    <dgm:cxn modelId="{97E69CC2-85EE-4EA6-8CB0-C753F6C930C5}" type="presParOf" srcId="{A700FFB9-0FD4-4D5A-8AFD-074B022A2767}" destId="{13786CC7-9DA5-4367-8FD9-DB88587D5B2E}" srcOrd="1" destOrd="0" presId="urn:microsoft.com/office/officeart/2018/2/layout/IconVerticalSolidList"/>
    <dgm:cxn modelId="{4EE2D28B-27C5-4761-B819-7E5460FAE0F5}" type="presParOf" srcId="{A700FFB9-0FD4-4D5A-8AFD-074B022A2767}" destId="{67878BC5-49B0-46CF-818C-B852EE873189}" srcOrd="2" destOrd="0" presId="urn:microsoft.com/office/officeart/2018/2/layout/IconVerticalSolidList"/>
    <dgm:cxn modelId="{19D1CFBD-DB7C-488F-BCDE-BA522715064E}" type="presParOf" srcId="{A700FFB9-0FD4-4D5A-8AFD-074B022A2767}" destId="{60BBA593-DFE0-4430-8839-D5A0C9EEF123}" srcOrd="3" destOrd="0" presId="urn:microsoft.com/office/officeart/2018/2/layout/IconVerticalSolidList"/>
    <dgm:cxn modelId="{9321CEB8-4B64-466F-8077-48364E741927}" type="presParOf" srcId="{810D0FBE-8F7A-4CB5-8B2B-EFDCD90E2C68}" destId="{B38733CA-C440-47B6-AC15-AC161D9057CE}" srcOrd="1" destOrd="0" presId="urn:microsoft.com/office/officeart/2018/2/layout/IconVerticalSolidList"/>
    <dgm:cxn modelId="{BD2BC1AC-E746-4B0A-ACF9-B95EA22A166C}" type="presParOf" srcId="{810D0FBE-8F7A-4CB5-8B2B-EFDCD90E2C68}" destId="{EEC9A7A5-1D95-4CB7-97F8-E59F806FA80F}" srcOrd="2" destOrd="0" presId="urn:microsoft.com/office/officeart/2018/2/layout/IconVerticalSolidList"/>
    <dgm:cxn modelId="{455B9851-8397-475A-AF02-27316660076A}" type="presParOf" srcId="{EEC9A7A5-1D95-4CB7-97F8-E59F806FA80F}" destId="{9AB4495B-DE7D-4E35-BED7-F8ECACC8D544}" srcOrd="0" destOrd="0" presId="urn:microsoft.com/office/officeart/2018/2/layout/IconVerticalSolidList"/>
    <dgm:cxn modelId="{C5E9E1C8-4305-476E-B153-4B6FED2F9D53}" type="presParOf" srcId="{EEC9A7A5-1D95-4CB7-97F8-E59F806FA80F}" destId="{7B9495DE-2CEF-48DE-9C67-094885A259D7}" srcOrd="1" destOrd="0" presId="urn:microsoft.com/office/officeart/2018/2/layout/IconVerticalSolidList"/>
    <dgm:cxn modelId="{E260E4E1-0F66-46E6-827F-B7DAFF91D09F}" type="presParOf" srcId="{EEC9A7A5-1D95-4CB7-97F8-E59F806FA80F}" destId="{6CA2E64A-A8A4-4828-B6DB-16CA5A967A24}" srcOrd="2" destOrd="0" presId="urn:microsoft.com/office/officeart/2018/2/layout/IconVerticalSolidList"/>
    <dgm:cxn modelId="{76794378-7D1E-42FC-B21B-40CE4319FD70}" type="presParOf" srcId="{EEC9A7A5-1D95-4CB7-97F8-E59F806FA80F}" destId="{7C92C7EB-93EB-49D6-BC78-F866F5A29368}" srcOrd="3" destOrd="0" presId="urn:microsoft.com/office/officeart/2018/2/layout/IconVerticalSolidList"/>
    <dgm:cxn modelId="{53ACECEF-DFA7-4DD1-A488-439A199F8524}" type="presParOf" srcId="{810D0FBE-8F7A-4CB5-8B2B-EFDCD90E2C68}" destId="{B8FA6813-45F8-4615-9B21-5CE1D36A2777}" srcOrd="3" destOrd="0" presId="urn:microsoft.com/office/officeart/2018/2/layout/IconVerticalSolidList"/>
    <dgm:cxn modelId="{40DA3DE0-005F-4148-8C6A-519A98371048}" type="presParOf" srcId="{810D0FBE-8F7A-4CB5-8B2B-EFDCD90E2C68}" destId="{7FB65F9C-F0C3-4F28-A7F3-91D13396D809}" srcOrd="4" destOrd="0" presId="urn:microsoft.com/office/officeart/2018/2/layout/IconVerticalSolidList"/>
    <dgm:cxn modelId="{2C92D388-68DA-4664-A245-A951FC799131}" type="presParOf" srcId="{7FB65F9C-F0C3-4F28-A7F3-91D13396D809}" destId="{CF31CDBD-37B4-4C61-B6C4-5EFAA9FDBC7D}" srcOrd="0" destOrd="0" presId="urn:microsoft.com/office/officeart/2018/2/layout/IconVerticalSolidList"/>
    <dgm:cxn modelId="{44D55E67-7B57-472E-8D7E-BBFC8667B478}" type="presParOf" srcId="{7FB65F9C-F0C3-4F28-A7F3-91D13396D809}" destId="{F92A47AE-B2BF-4D15-9B20-6010E42C7A40}" srcOrd="1" destOrd="0" presId="urn:microsoft.com/office/officeart/2018/2/layout/IconVerticalSolidList"/>
    <dgm:cxn modelId="{CB1A45EA-FD41-4D30-94B7-5AC4801465DC}" type="presParOf" srcId="{7FB65F9C-F0C3-4F28-A7F3-91D13396D809}" destId="{3260CB3D-13E4-4AB8-8ACF-59B54ECD1758}" srcOrd="2" destOrd="0" presId="urn:microsoft.com/office/officeart/2018/2/layout/IconVerticalSolidList"/>
    <dgm:cxn modelId="{70EAC907-AD92-4498-B03F-FED4B616A010}" type="presParOf" srcId="{7FB65F9C-F0C3-4F28-A7F3-91D13396D809}" destId="{16D2D885-BBDC-41DA-B02C-FFEFD59F536D}" srcOrd="3" destOrd="0" presId="urn:microsoft.com/office/officeart/2018/2/layout/IconVerticalSolidList"/>
    <dgm:cxn modelId="{8DDD13DC-4731-421D-9CB9-418869E8CDF8}" type="presParOf" srcId="{810D0FBE-8F7A-4CB5-8B2B-EFDCD90E2C68}" destId="{63869BAF-E487-4A2C-A60F-A2D2E607190F}" srcOrd="5" destOrd="0" presId="urn:microsoft.com/office/officeart/2018/2/layout/IconVerticalSolidList"/>
    <dgm:cxn modelId="{C66C608F-E578-4F99-B30D-B01CCA552FDB}" type="presParOf" srcId="{810D0FBE-8F7A-4CB5-8B2B-EFDCD90E2C68}" destId="{BF7A32AD-D6BF-4509-B9CE-D8A2F7107A30}" srcOrd="6" destOrd="0" presId="urn:microsoft.com/office/officeart/2018/2/layout/IconVerticalSolidList"/>
    <dgm:cxn modelId="{6828CA51-C6E4-4A74-B6B5-628ECB448422}" type="presParOf" srcId="{BF7A32AD-D6BF-4509-B9CE-D8A2F7107A30}" destId="{5B61C78C-196A-4707-91A8-980AC55F82CB}" srcOrd="0" destOrd="0" presId="urn:microsoft.com/office/officeart/2018/2/layout/IconVerticalSolidList"/>
    <dgm:cxn modelId="{9B47F23E-B57A-4C52-81B4-D52E410EDA6B}" type="presParOf" srcId="{BF7A32AD-D6BF-4509-B9CE-D8A2F7107A30}" destId="{B0C164FC-2738-4466-96DF-6467FA192B23}" srcOrd="1" destOrd="0" presId="urn:microsoft.com/office/officeart/2018/2/layout/IconVerticalSolidList"/>
    <dgm:cxn modelId="{8309F924-7A51-4DCC-BEFA-29DF544FFF84}" type="presParOf" srcId="{BF7A32AD-D6BF-4509-B9CE-D8A2F7107A30}" destId="{0746007D-21C6-4846-B6C7-3855E5A6C49C}" srcOrd="2" destOrd="0" presId="urn:microsoft.com/office/officeart/2018/2/layout/IconVerticalSolidList"/>
    <dgm:cxn modelId="{F4547B61-8C61-4B35-AEF2-0C34217D7146}" type="presParOf" srcId="{BF7A32AD-D6BF-4509-B9CE-D8A2F7107A30}" destId="{6CFA1520-1B48-4817-8BFE-BB594B94E7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542457-8D33-44B6-8174-FD42FC4C93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BC833C-1439-4DBE-B197-605906139B5C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Accelerated	Changed	Mentored</a:t>
          </a:r>
          <a:endParaRPr lang="en-US" dirty="0">
            <a:solidFill>
              <a:schemeClr val="tx1"/>
            </a:solidFill>
          </a:endParaRPr>
        </a:p>
      </dgm:t>
    </dgm:pt>
    <dgm:pt modelId="{94DCD040-6525-4557-A874-1C98931D372A}" type="parTrans" cxnId="{CDCEE985-D437-4187-896B-351626CB7F88}">
      <dgm:prSet/>
      <dgm:spPr/>
      <dgm:t>
        <a:bodyPr/>
        <a:lstStyle/>
        <a:p>
          <a:endParaRPr lang="en-US"/>
        </a:p>
      </dgm:t>
    </dgm:pt>
    <dgm:pt modelId="{EF81C0CF-93F0-4EA2-92E3-640FED68DEC9}" type="sibTrans" cxnId="{CDCEE985-D437-4187-896B-351626CB7F88}">
      <dgm:prSet/>
      <dgm:spPr/>
      <dgm:t>
        <a:bodyPr/>
        <a:lstStyle/>
        <a:p>
          <a:endParaRPr lang="en-US"/>
        </a:p>
      </dgm:t>
    </dgm:pt>
    <dgm:pt modelId="{6B82FBC6-A2D4-4C4D-8F86-8046DCAD0EAD}">
      <dgm:prSet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Assumed	Conducted	Motivated</a:t>
          </a:r>
          <a:endParaRPr lang="en-US" dirty="0">
            <a:solidFill>
              <a:schemeClr val="tx1"/>
            </a:solidFill>
          </a:endParaRPr>
        </a:p>
      </dgm:t>
    </dgm:pt>
    <dgm:pt modelId="{0FFEE1FF-5C92-4A4D-8CE8-D6AFE1D40119}" type="parTrans" cxnId="{E459303D-B3EA-46F9-B09D-CAF41B58D447}">
      <dgm:prSet/>
      <dgm:spPr/>
      <dgm:t>
        <a:bodyPr/>
        <a:lstStyle/>
        <a:p>
          <a:endParaRPr lang="en-US"/>
        </a:p>
      </dgm:t>
    </dgm:pt>
    <dgm:pt modelId="{C25A9A83-2EF4-48A1-8422-20D4E4C7BB48}" type="sibTrans" cxnId="{E459303D-B3EA-46F9-B09D-CAF41B58D447}">
      <dgm:prSet/>
      <dgm:spPr/>
      <dgm:t>
        <a:bodyPr/>
        <a:lstStyle/>
        <a:p>
          <a:endParaRPr lang="en-US"/>
        </a:p>
      </dgm:t>
    </dgm:pt>
    <dgm:pt modelId="{60720562-B1F9-487A-AEC0-36A6637B820C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Caused	                Directed	Originated</a:t>
          </a:r>
          <a:endParaRPr lang="en-US" dirty="0">
            <a:solidFill>
              <a:schemeClr val="tx1"/>
            </a:solidFill>
          </a:endParaRPr>
        </a:p>
      </dgm:t>
    </dgm:pt>
    <dgm:pt modelId="{3F47A961-B27E-4AE5-8DDD-7778B6362A42}" type="parTrans" cxnId="{6777468E-2EFB-4F90-92B9-E0C9E07D7653}">
      <dgm:prSet/>
      <dgm:spPr/>
      <dgm:t>
        <a:bodyPr/>
        <a:lstStyle/>
        <a:p>
          <a:endParaRPr lang="en-US"/>
        </a:p>
      </dgm:t>
    </dgm:pt>
    <dgm:pt modelId="{6498B86C-7D4D-4B44-8A21-D38B921A07F5}" type="sibTrans" cxnId="{6777468E-2EFB-4F90-92B9-E0C9E07D7653}">
      <dgm:prSet/>
      <dgm:spPr/>
      <dgm:t>
        <a:bodyPr/>
        <a:lstStyle/>
        <a:p>
          <a:endParaRPr lang="en-US"/>
        </a:p>
      </dgm:t>
    </dgm:pt>
    <dgm:pt modelId="{65815306-E141-42ED-AC1B-5C274504F5DD}">
      <dgm:prSet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Chaired	                Disproved	Pioneered</a:t>
          </a:r>
          <a:endParaRPr lang="en-US" dirty="0">
            <a:solidFill>
              <a:schemeClr val="tx1"/>
            </a:solidFill>
          </a:endParaRPr>
        </a:p>
      </dgm:t>
    </dgm:pt>
    <dgm:pt modelId="{F920CD46-D4D4-47EA-A05A-757634EC539E}" type="parTrans" cxnId="{3A13A5B8-53A8-445E-BDB4-25F0C2F0FD5E}">
      <dgm:prSet/>
      <dgm:spPr/>
      <dgm:t>
        <a:bodyPr/>
        <a:lstStyle/>
        <a:p>
          <a:endParaRPr lang="en-US"/>
        </a:p>
      </dgm:t>
    </dgm:pt>
    <dgm:pt modelId="{D8127521-E157-4DCC-AE44-8A283AFEC0B3}" type="sibTrans" cxnId="{3A13A5B8-53A8-445E-BDB4-25F0C2F0FD5E}">
      <dgm:prSet/>
      <dgm:spPr/>
      <dgm:t>
        <a:bodyPr/>
        <a:lstStyle/>
        <a:p>
          <a:endParaRPr lang="en-US"/>
        </a:p>
      </dgm:t>
    </dgm:pt>
    <dgm:pt modelId="{5EAC49EA-A9B5-4AD7-B526-F842BEA17FFD}" type="pres">
      <dgm:prSet presAssocID="{3F542457-8D33-44B6-8174-FD42FC4C936E}" presName="linear" presStyleCnt="0">
        <dgm:presLayoutVars>
          <dgm:animLvl val="lvl"/>
          <dgm:resizeHandles val="exact"/>
        </dgm:presLayoutVars>
      </dgm:prSet>
      <dgm:spPr/>
    </dgm:pt>
    <dgm:pt modelId="{C4EB1AC3-485D-4BB1-A970-5CC5F70A2F1A}" type="pres">
      <dgm:prSet presAssocID="{F0BC833C-1439-4DBE-B197-605906139B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FD542CB-0A27-47A7-B4DD-3685714B3686}" type="pres">
      <dgm:prSet presAssocID="{EF81C0CF-93F0-4EA2-92E3-640FED68DEC9}" presName="spacer" presStyleCnt="0"/>
      <dgm:spPr/>
    </dgm:pt>
    <dgm:pt modelId="{C00C5811-F658-428D-B1B5-84C36C77CAA0}" type="pres">
      <dgm:prSet presAssocID="{6B82FBC6-A2D4-4C4D-8F86-8046DCAD0EA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2811892-BF98-4707-877F-B29F6DC4B135}" type="pres">
      <dgm:prSet presAssocID="{C25A9A83-2EF4-48A1-8422-20D4E4C7BB48}" presName="spacer" presStyleCnt="0"/>
      <dgm:spPr/>
    </dgm:pt>
    <dgm:pt modelId="{279780D8-2718-4FAF-B507-23ECBD74BBEE}" type="pres">
      <dgm:prSet presAssocID="{60720562-B1F9-487A-AEC0-36A6637B82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C9740B3-F9F7-4156-B327-A59EB1123D26}" type="pres">
      <dgm:prSet presAssocID="{6498B86C-7D4D-4B44-8A21-D38B921A07F5}" presName="spacer" presStyleCnt="0"/>
      <dgm:spPr/>
    </dgm:pt>
    <dgm:pt modelId="{0BE9B938-337C-4A53-85A6-A418EB00C70C}" type="pres">
      <dgm:prSet presAssocID="{65815306-E141-42ED-AC1B-5C274504F5D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D89C011-422B-4240-99DC-6B4366E6C148}" type="presOf" srcId="{6B82FBC6-A2D4-4C4D-8F86-8046DCAD0EAD}" destId="{C00C5811-F658-428D-B1B5-84C36C77CAA0}" srcOrd="0" destOrd="0" presId="urn:microsoft.com/office/officeart/2005/8/layout/vList2"/>
    <dgm:cxn modelId="{4BC33015-5FB7-4185-9E4C-88956A9C98A8}" type="presOf" srcId="{60720562-B1F9-487A-AEC0-36A6637B820C}" destId="{279780D8-2718-4FAF-B507-23ECBD74BBEE}" srcOrd="0" destOrd="0" presId="urn:microsoft.com/office/officeart/2005/8/layout/vList2"/>
    <dgm:cxn modelId="{A3C2203A-43E9-435A-95A7-611A2001E425}" type="presOf" srcId="{3F542457-8D33-44B6-8174-FD42FC4C936E}" destId="{5EAC49EA-A9B5-4AD7-B526-F842BEA17FFD}" srcOrd="0" destOrd="0" presId="urn:microsoft.com/office/officeart/2005/8/layout/vList2"/>
    <dgm:cxn modelId="{E459303D-B3EA-46F9-B09D-CAF41B58D447}" srcId="{3F542457-8D33-44B6-8174-FD42FC4C936E}" destId="{6B82FBC6-A2D4-4C4D-8F86-8046DCAD0EAD}" srcOrd="1" destOrd="0" parTransId="{0FFEE1FF-5C92-4A4D-8CE8-D6AFE1D40119}" sibTransId="{C25A9A83-2EF4-48A1-8422-20D4E4C7BB48}"/>
    <dgm:cxn modelId="{CDCEE985-D437-4187-896B-351626CB7F88}" srcId="{3F542457-8D33-44B6-8174-FD42FC4C936E}" destId="{F0BC833C-1439-4DBE-B197-605906139B5C}" srcOrd="0" destOrd="0" parTransId="{94DCD040-6525-4557-A874-1C98931D372A}" sibTransId="{EF81C0CF-93F0-4EA2-92E3-640FED68DEC9}"/>
    <dgm:cxn modelId="{6777468E-2EFB-4F90-92B9-E0C9E07D7653}" srcId="{3F542457-8D33-44B6-8174-FD42FC4C936E}" destId="{60720562-B1F9-487A-AEC0-36A6637B820C}" srcOrd="2" destOrd="0" parTransId="{3F47A961-B27E-4AE5-8DDD-7778B6362A42}" sibTransId="{6498B86C-7D4D-4B44-8A21-D38B921A07F5}"/>
    <dgm:cxn modelId="{3A13A5B8-53A8-445E-BDB4-25F0C2F0FD5E}" srcId="{3F542457-8D33-44B6-8174-FD42FC4C936E}" destId="{65815306-E141-42ED-AC1B-5C274504F5DD}" srcOrd="3" destOrd="0" parTransId="{F920CD46-D4D4-47EA-A05A-757634EC539E}" sibTransId="{D8127521-E157-4DCC-AE44-8A283AFEC0B3}"/>
    <dgm:cxn modelId="{F329E2DE-050C-4703-9BA0-57F99A59E19A}" type="presOf" srcId="{65815306-E141-42ED-AC1B-5C274504F5DD}" destId="{0BE9B938-337C-4A53-85A6-A418EB00C70C}" srcOrd="0" destOrd="0" presId="urn:microsoft.com/office/officeart/2005/8/layout/vList2"/>
    <dgm:cxn modelId="{497FE2F8-7AF9-4BBB-99E5-E6B6F9B0BB0E}" type="presOf" srcId="{F0BC833C-1439-4DBE-B197-605906139B5C}" destId="{C4EB1AC3-485D-4BB1-A970-5CC5F70A2F1A}" srcOrd="0" destOrd="0" presId="urn:microsoft.com/office/officeart/2005/8/layout/vList2"/>
    <dgm:cxn modelId="{8C269AC4-7F34-4DD8-A661-3CB180679A67}" type="presParOf" srcId="{5EAC49EA-A9B5-4AD7-B526-F842BEA17FFD}" destId="{C4EB1AC3-485D-4BB1-A970-5CC5F70A2F1A}" srcOrd="0" destOrd="0" presId="urn:microsoft.com/office/officeart/2005/8/layout/vList2"/>
    <dgm:cxn modelId="{53C6D821-CE1A-4E88-B0D4-DB24A9E5493F}" type="presParOf" srcId="{5EAC49EA-A9B5-4AD7-B526-F842BEA17FFD}" destId="{CFD542CB-0A27-47A7-B4DD-3685714B3686}" srcOrd="1" destOrd="0" presId="urn:microsoft.com/office/officeart/2005/8/layout/vList2"/>
    <dgm:cxn modelId="{FDADC2DA-D99E-4385-8D2B-0A542241A9C8}" type="presParOf" srcId="{5EAC49EA-A9B5-4AD7-B526-F842BEA17FFD}" destId="{C00C5811-F658-428D-B1B5-84C36C77CAA0}" srcOrd="2" destOrd="0" presId="urn:microsoft.com/office/officeart/2005/8/layout/vList2"/>
    <dgm:cxn modelId="{4AB92DB2-36D3-4336-AECE-5032736D5754}" type="presParOf" srcId="{5EAC49EA-A9B5-4AD7-B526-F842BEA17FFD}" destId="{12811892-BF98-4707-877F-B29F6DC4B135}" srcOrd="3" destOrd="0" presId="urn:microsoft.com/office/officeart/2005/8/layout/vList2"/>
    <dgm:cxn modelId="{F3CF6680-FD74-4639-BDC3-9EE6F6F13219}" type="presParOf" srcId="{5EAC49EA-A9B5-4AD7-B526-F842BEA17FFD}" destId="{279780D8-2718-4FAF-B507-23ECBD74BBEE}" srcOrd="4" destOrd="0" presId="urn:microsoft.com/office/officeart/2005/8/layout/vList2"/>
    <dgm:cxn modelId="{58D8FAAC-A8C0-48B1-A7C1-6C768766C784}" type="presParOf" srcId="{5EAC49EA-A9B5-4AD7-B526-F842BEA17FFD}" destId="{2C9740B3-F9F7-4156-B327-A59EB1123D26}" srcOrd="5" destOrd="0" presId="urn:microsoft.com/office/officeart/2005/8/layout/vList2"/>
    <dgm:cxn modelId="{344D7B47-0652-43E8-83A1-3226F52E5078}" type="presParOf" srcId="{5EAC49EA-A9B5-4AD7-B526-F842BEA17FFD}" destId="{0BE9B938-337C-4A53-85A6-A418EB00C70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1B91A7-74B4-4BF2-A897-13EC8174039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142C7E0-3E17-4EC7-804B-20404B2B72FC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b="0" dirty="0">
              <a:solidFill>
                <a:schemeClr val="tx1"/>
              </a:solidFill>
            </a:rPr>
            <a:t>Administered</a:t>
          </a:r>
          <a:endParaRPr lang="en-US" b="0" dirty="0">
            <a:solidFill>
              <a:schemeClr val="tx1"/>
            </a:solidFill>
          </a:endParaRPr>
        </a:p>
      </dgm:t>
    </dgm:pt>
    <dgm:pt modelId="{91E9AC7C-8FFA-4083-A8BB-126C626BEA55}" type="parTrans" cxnId="{52C77B74-E8E3-4F37-BA47-CC55FCF82965}">
      <dgm:prSet/>
      <dgm:spPr/>
      <dgm:t>
        <a:bodyPr/>
        <a:lstStyle/>
        <a:p>
          <a:endParaRPr lang="en-US"/>
        </a:p>
      </dgm:t>
    </dgm:pt>
    <dgm:pt modelId="{BFC651C5-07C2-49AB-A7B6-57F1E9949AC1}" type="sibTrans" cxnId="{52C77B74-E8E3-4F37-BA47-CC55FCF82965}">
      <dgm:prSet/>
      <dgm:spPr/>
      <dgm:t>
        <a:bodyPr/>
        <a:lstStyle/>
        <a:p>
          <a:endParaRPr lang="en-US"/>
        </a:p>
      </dgm:t>
    </dgm:pt>
    <dgm:pt modelId="{A6D347B2-E649-4424-9A5E-B713D8564CA6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Provided</a:t>
          </a:r>
          <a:endParaRPr lang="en-US" dirty="0">
            <a:solidFill>
              <a:schemeClr val="tx1"/>
            </a:solidFill>
          </a:endParaRPr>
        </a:p>
      </dgm:t>
    </dgm:pt>
    <dgm:pt modelId="{2B4DAC1D-E35D-4A09-B91A-60C15C714563}" type="parTrans" cxnId="{0AAB3077-0C0A-453D-8FDF-B350F0D80F02}">
      <dgm:prSet/>
      <dgm:spPr/>
      <dgm:t>
        <a:bodyPr/>
        <a:lstStyle/>
        <a:p>
          <a:endParaRPr lang="en-US"/>
        </a:p>
      </dgm:t>
    </dgm:pt>
    <dgm:pt modelId="{B65D5E00-B33F-4162-9538-D13F88446EC7}" type="sibTrans" cxnId="{0AAB3077-0C0A-453D-8FDF-B350F0D80F02}">
      <dgm:prSet/>
      <dgm:spPr/>
      <dgm:t>
        <a:bodyPr/>
        <a:lstStyle/>
        <a:p>
          <a:endParaRPr lang="en-US"/>
        </a:p>
      </dgm:t>
    </dgm:pt>
    <dgm:pt modelId="{29AD393E-56C9-40C9-9EB8-0C8CDB1A974A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Supported</a:t>
          </a:r>
          <a:endParaRPr lang="en-US" dirty="0">
            <a:solidFill>
              <a:schemeClr val="tx1"/>
            </a:solidFill>
          </a:endParaRPr>
        </a:p>
      </dgm:t>
    </dgm:pt>
    <dgm:pt modelId="{17A96DE5-8CA3-41B7-B2DB-932F6930CB6D}" type="parTrans" cxnId="{A03DD70A-E443-43AB-A258-FD065A136779}">
      <dgm:prSet/>
      <dgm:spPr/>
      <dgm:t>
        <a:bodyPr/>
        <a:lstStyle/>
        <a:p>
          <a:endParaRPr lang="en-US"/>
        </a:p>
      </dgm:t>
    </dgm:pt>
    <dgm:pt modelId="{D1FB988A-FF78-4FBE-973E-E958AFC73D9B}" type="sibTrans" cxnId="{A03DD70A-E443-43AB-A258-FD065A136779}">
      <dgm:prSet/>
      <dgm:spPr/>
      <dgm:t>
        <a:bodyPr/>
        <a:lstStyle/>
        <a:p>
          <a:endParaRPr lang="en-US"/>
        </a:p>
      </dgm:t>
    </dgm:pt>
    <dgm:pt modelId="{5A316ABF-7751-498C-8F83-35E764628CE5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Overlooked</a:t>
          </a:r>
          <a:endParaRPr lang="en-US" dirty="0">
            <a:solidFill>
              <a:schemeClr val="tx1"/>
            </a:solidFill>
          </a:endParaRPr>
        </a:p>
      </dgm:t>
    </dgm:pt>
    <dgm:pt modelId="{F05A9F2F-A8E8-4719-BF0A-C7EC92863C9F}" type="parTrans" cxnId="{60C3BF08-5C79-44C6-B531-F7BD13D316C5}">
      <dgm:prSet/>
      <dgm:spPr/>
      <dgm:t>
        <a:bodyPr/>
        <a:lstStyle/>
        <a:p>
          <a:endParaRPr lang="en-US"/>
        </a:p>
      </dgm:t>
    </dgm:pt>
    <dgm:pt modelId="{67D177AA-AD44-485C-B338-4D7B21BA858B}" type="sibTrans" cxnId="{60C3BF08-5C79-44C6-B531-F7BD13D316C5}">
      <dgm:prSet/>
      <dgm:spPr/>
      <dgm:t>
        <a:bodyPr/>
        <a:lstStyle/>
        <a:p>
          <a:endParaRPr lang="en-US"/>
        </a:p>
      </dgm:t>
    </dgm:pt>
    <dgm:pt modelId="{F9137785-815A-4132-B382-FDE03BA46A4E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Assisted</a:t>
          </a:r>
          <a:endParaRPr lang="en-US" dirty="0">
            <a:solidFill>
              <a:schemeClr val="tx1"/>
            </a:solidFill>
          </a:endParaRPr>
        </a:p>
      </dgm:t>
    </dgm:pt>
    <dgm:pt modelId="{C745B5EB-310C-4457-9617-27C20F2D87FF}" type="parTrans" cxnId="{3216BC76-AC2D-4DA7-88AF-111CF9046BF9}">
      <dgm:prSet/>
      <dgm:spPr/>
      <dgm:t>
        <a:bodyPr/>
        <a:lstStyle/>
        <a:p>
          <a:endParaRPr lang="en-US"/>
        </a:p>
      </dgm:t>
    </dgm:pt>
    <dgm:pt modelId="{368C5F9C-0429-492B-BF13-31E5F272675A}" type="sibTrans" cxnId="{3216BC76-AC2D-4DA7-88AF-111CF9046BF9}">
      <dgm:prSet/>
      <dgm:spPr/>
      <dgm:t>
        <a:bodyPr/>
        <a:lstStyle/>
        <a:p>
          <a:endParaRPr lang="en-US"/>
        </a:p>
      </dgm:t>
    </dgm:pt>
    <dgm:pt modelId="{327D9A0D-575E-400B-A397-9563474B35C4}" type="pres">
      <dgm:prSet presAssocID="{F01B91A7-74B4-4BF2-A897-13EC81740399}" presName="linear" presStyleCnt="0">
        <dgm:presLayoutVars>
          <dgm:animLvl val="lvl"/>
          <dgm:resizeHandles val="exact"/>
        </dgm:presLayoutVars>
      </dgm:prSet>
      <dgm:spPr/>
    </dgm:pt>
    <dgm:pt modelId="{261263A6-A832-49F0-A7F1-564ACF67FDA8}" type="pres">
      <dgm:prSet presAssocID="{C142C7E0-3E17-4EC7-804B-20404B2B72F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C8140B3-BC62-4267-B566-D5470A252427}" type="pres">
      <dgm:prSet presAssocID="{BFC651C5-07C2-49AB-A7B6-57F1E9949AC1}" presName="spacer" presStyleCnt="0"/>
      <dgm:spPr/>
    </dgm:pt>
    <dgm:pt modelId="{162EA4B0-3F42-4923-9ABF-F8256F5B9AF1}" type="pres">
      <dgm:prSet presAssocID="{A6D347B2-E649-4424-9A5E-B713D8564CA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23B79EF-EC84-4046-9BE3-AB131932C3D5}" type="pres">
      <dgm:prSet presAssocID="{B65D5E00-B33F-4162-9538-D13F88446EC7}" presName="spacer" presStyleCnt="0"/>
      <dgm:spPr/>
    </dgm:pt>
    <dgm:pt modelId="{96E5BDE8-684E-44BE-B07C-A8DB578A3CEE}" type="pres">
      <dgm:prSet presAssocID="{29AD393E-56C9-40C9-9EB8-0C8CDB1A974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2CAE336-0EDB-4453-9676-CA14BBA637F1}" type="pres">
      <dgm:prSet presAssocID="{D1FB988A-FF78-4FBE-973E-E958AFC73D9B}" presName="spacer" presStyleCnt="0"/>
      <dgm:spPr/>
    </dgm:pt>
    <dgm:pt modelId="{30AA732A-3755-4917-A5BC-9583B8101EC1}" type="pres">
      <dgm:prSet presAssocID="{5A316ABF-7751-498C-8F83-35E764628CE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7A66711-7A39-49CE-B88F-F2A21D3EE88F}" type="pres">
      <dgm:prSet presAssocID="{67D177AA-AD44-485C-B338-4D7B21BA858B}" presName="spacer" presStyleCnt="0"/>
      <dgm:spPr/>
    </dgm:pt>
    <dgm:pt modelId="{33708217-4D35-403A-A0C7-C488E9D12CFD}" type="pres">
      <dgm:prSet presAssocID="{F9137785-815A-4132-B382-FDE03BA46A4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0C3BF08-5C79-44C6-B531-F7BD13D316C5}" srcId="{F01B91A7-74B4-4BF2-A897-13EC81740399}" destId="{5A316ABF-7751-498C-8F83-35E764628CE5}" srcOrd="3" destOrd="0" parTransId="{F05A9F2F-A8E8-4719-BF0A-C7EC92863C9F}" sibTransId="{67D177AA-AD44-485C-B338-4D7B21BA858B}"/>
    <dgm:cxn modelId="{A03DD70A-E443-43AB-A258-FD065A136779}" srcId="{F01B91A7-74B4-4BF2-A897-13EC81740399}" destId="{29AD393E-56C9-40C9-9EB8-0C8CDB1A974A}" srcOrd="2" destOrd="0" parTransId="{17A96DE5-8CA3-41B7-B2DB-932F6930CB6D}" sibTransId="{D1FB988A-FF78-4FBE-973E-E958AFC73D9B}"/>
    <dgm:cxn modelId="{6CF9AC23-0F9E-4655-A1A1-333AB57D6298}" type="presOf" srcId="{F01B91A7-74B4-4BF2-A897-13EC81740399}" destId="{327D9A0D-575E-400B-A397-9563474B35C4}" srcOrd="0" destOrd="0" presId="urn:microsoft.com/office/officeart/2005/8/layout/vList2"/>
    <dgm:cxn modelId="{A57B1568-4700-4C19-9455-AD4F6B2CA074}" type="presOf" srcId="{F9137785-815A-4132-B382-FDE03BA46A4E}" destId="{33708217-4D35-403A-A0C7-C488E9D12CFD}" srcOrd="0" destOrd="0" presId="urn:microsoft.com/office/officeart/2005/8/layout/vList2"/>
    <dgm:cxn modelId="{52C77B74-E8E3-4F37-BA47-CC55FCF82965}" srcId="{F01B91A7-74B4-4BF2-A897-13EC81740399}" destId="{C142C7E0-3E17-4EC7-804B-20404B2B72FC}" srcOrd="0" destOrd="0" parTransId="{91E9AC7C-8FFA-4083-A8BB-126C626BEA55}" sibTransId="{BFC651C5-07C2-49AB-A7B6-57F1E9949AC1}"/>
    <dgm:cxn modelId="{3DA8C374-4C45-4452-9F0D-90B900C11F3B}" type="presOf" srcId="{5A316ABF-7751-498C-8F83-35E764628CE5}" destId="{30AA732A-3755-4917-A5BC-9583B8101EC1}" srcOrd="0" destOrd="0" presId="urn:microsoft.com/office/officeart/2005/8/layout/vList2"/>
    <dgm:cxn modelId="{3216BC76-AC2D-4DA7-88AF-111CF9046BF9}" srcId="{F01B91A7-74B4-4BF2-A897-13EC81740399}" destId="{F9137785-815A-4132-B382-FDE03BA46A4E}" srcOrd="4" destOrd="0" parTransId="{C745B5EB-310C-4457-9617-27C20F2D87FF}" sibTransId="{368C5F9C-0429-492B-BF13-31E5F272675A}"/>
    <dgm:cxn modelId="{0AAB3077-0C0A-453D-8FDF-B350F0D80F02}" srcId="{F01B91A7-74B4-4BF2-A897-13EC81740399}" destId="{A6D347B2-E649-4424-9A5E-B713D8564CA6}" srcOrd="1" destOrd="0" parTransId="{2B4DAC1D-E35D-4A09-B91A-60C15C714563}" sibTransId="{B65D5E00-B33F-4162-9538-D13F88446EC7}"/>
    <dgm:cxn modelId="{26081D78-F8C5-4262-AE21-DC23A196932C}" type="presOf" srcId="{A6D347B2-E649-4424-9A5E-B713D8564CA6}" destId="{162EA4B0-3F42-4923-9ABF-F8256F5B9AF1}" srcOrd="0" destOrd="0" presId="urn:microsoft.com/office/officeart/2005/8/layout/vList2"/>
    <dgm:cxn modelId="{FD1EB37A-42FF-45CB-8C6C-E68E3E8C5D8A}" type="presOf" srcId="{C142C7E0-3E17-4EC7-804B-20404B2B72FC}" destId="{261263A6-A832-49F0-A7F1-564ACF67FDA8}" srcOrd="0" destOrd="0" presId="urn:microsoft.com/office/officeart/2005/8/layout/vList2"/>
    <dgm:cxn modelId="{54ECAD8E-C815-4123-B9F8-EE336B1021FE}" type="presOf" srcId="{29AD393E-56C9-40C9-9EB8-0C8CDB1A974A}" destId="{96E5BDE8-684E-44BE-B07C-A8DB578A3CEE}" srcOrd="0" destOrd="0" presId="urn:microsoft.com/office/officeart/2005/8/layout/vList2"/>
    <dgm:cxn modelId="{6284D5CB-E2F2-452D-B07E-51D2540F07E0}" type="presParOf" srcId="{327D9A0D-575E-400B-A397-9563474B35C4}" destId="{261263A6-A832-49F0-A7F1-564ACF67FDA8}" srcOrd="0" destOrd="0" presId="urn:microsoft.com/office/officeart/2005/8/layout/vList2"/>
    <dgm:cxn modelId="{A773D672-C7B4-4D76-9B61-9A306E51084E}" type="presParOf" srcId="{327D9A0D-575E-400B-A397-9563474B35C4}" destId="{BC8140B3-BC62-4267-B566-D5470A252427}" srcOrd="1" destOrd="0" presId="urn:microsoft.com/office/officeart/2005/8/layout/vList2"/>
    <dgm:cxn modelId="{A6BA1FDA-3C38-42C6-A413-424BCF7ADEA4}" type="presParOf" srcId="{327D9A0D-575E-400B-A397-9563474B35C4}" destId="{162EA4B0-3F42-4923-9ABF-F8256F5B9AF1}" srcOrd="2" destOrd="0" presId="urn:microsoft.com/office/officeart/2005/8/layout/vList2"/>
    <dgm:cxn modelId="{B28FBA23-7892-42ED-8EA1-E7EEC33E2F53}" type="presParOf" srcId="{327D9A0D-575E-400B-A397-9563474B35C4}" destId="{C23B79EF-EC84-4046-9BE3-AB131932C3D5}" srcOrd="3" destOrd="0" presId="urn:microsoft.com/office/officeart/2005/8/layout/vList2"/>
    <dgm:cxn modelId="{EFDF0F2B-9CFF-4EDF-B76B-7FCFF71C9D9D}" type="presParOf" srcId="{327D9A0D-575E-400B-A397-9563474B35C4}" destId="{96E5BDE8-684E-44BE-B07C-A8DB578A3CEE}" srcOrd="4" destOrd="0" presId="urn:microsoft.com/office/officeart/2005/8/layout/vList2"/>
    <dgm:cxn modelId="{CD199601-DAB1-4A1D-99A2-D695B3B8792B}" type="presParOf" srcId="{327D9A0D-575E-400B-A397-9563474B35C4}" destId="{32CAE336-0EDB-4453-9676-CA14BBA637F1}" srcOrd="5" destOrd="0" presId="urn:microsoft.com/office/officeart/2005/8/layout/vList2"/>
    <dgm:cxn modelId="{B254749A-AFDC-409E-A7BA-2B33F1AD3D79}" type="presParOf" srcId="{327D9A0D-575E-400B-A397-9563474B35C4}" destId="{30AA732A-3755-4917-A5BC-9583B8101EC1}" srcOrd="6" destOrd="0" presId="urn:microsoft.com/office/officeart/2005/8/layout/vList2"/>
    <dgm:cxn modelId="{4CE2A555-7271-4A98-8F5B-078E06A5CD6B}" type="presParOf" srcId="{327D9A0D-575E-400B-A397-9563474B35C4}" destId="{F7A66711-7A39-49CE-B88F-F2A21D3EE88F}" srcOrd="7" destOrd="0" presId="urn:microsoft.com/office/officeart/2005/8/layout/vList2"/>
    <dgm:cxn modelId="{758A0749-8C4E-4D59-8A1B-9DA5F870FBEA}" type="presParOf" srcId="{327D9A0D-575E-400B-A397-9563474B35C4}" destId="{33708217-4D35-403A-A0C7-C488E9D12CF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70A435-A0EE-4439-889C-D03D1E24F52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E8BCD78-BF36-46FC-9A54-244E4D775681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Acquired</a:t>
          </a:r>
          <a:endParaRPr lang="en-US" dirty="0">
            <a:solidFill>
              <a:schemeClr val="tx1"/>
            </a:solidFill>
          </a:endParaRPr>
        </a:p>
      </dgm:t>
    </dgm:pt>
    <dgm:pt modelId="{83DB5C5D-60D1-4603-9D11-357D16BEB5C1}" type="parTrans" cxnId="{1E6EF73E-CE69-4A12-8FA0-D42756AE838B}">
      <dgm:prSet/>
      <dgm:spPr/>
      <dgm:t>
        <a:bodyPr/>
        <a:lstStyle/>
        <a:p>
          <a:endParaRPr lang="en-US"/>
        </a:p>
      </dgm:t>
    </dgm:pt>
    <dgm:pt modelId="{3C7CEFE5-F5CA-4209-BFA8-6FD7D9FE9414}" type="sibTrans" cxnId="{1E6EF73E-CE69-4A12-8FA0-D42756AE838B}">
      <dgm:prSet/>
      <dgm:spPr/>
      <dgm:t>
        <a:bodyPr/>
        <a:lstStyle/>
        <a:p>
          <a:endParaRPr lang="en-US"/>
        </a:p>
      </dgm:t>
    </dgm:pt>
    <dgm:pt modelId="{E57AD566-BD52-40C9-A55D-CAEBC6E25122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Mastered</a:t>
          </a:r>
          <a:endParaRPr lang="en-US" dirty="0">
            <a:solidFill>
              <a:schemeClr val="tx1"/>
            </a:solidFill>
          </a:endParaRPr>
        </a:p>
      </dgm:t>
    </dgm:pt>
    <dgm:pt modelId="{5A9FB7A2-B758-4FDB-8E8C-6ADDACBD8765}" type="parTrans" cxnId="{44775F6C-E244-444A-8ACD-B19A05463EDF}">
      <dgm:prSet/>
      <dgm:spPr/>
      <dgm:t>
        <a:bodyPr/>
        <a:lstStyle/>
        <a:p>
          <a:endParaRPr lang="en-US"/>
        </a:p>
      </dgm:t>
    </dgm:pt>
    <dgm:pt modelId="{0092FA44-83D7-4F42-B48A-B4166C2D553C}" type="sibTrans" cxnId="{44775F6C-E244-444A-8ACD-B19A05463EDF}">
      <dgm:prSet/>
      <dgm:spPr/>
      <dgm:t>
        <a:bodyPr/>
        <a:lstStyle/>
        <a:p>
          <a:endParaRPr lang="en-US"/>
        </a:p>
      </dgm:t>
    </dgm:pt>
    <dgm:pt modelId="{7B2563DF-812C-44E2-A83C-101C85EF67D9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Developed</a:t>
          </a:r>
          <a:endParaRPr lang="en-US" dirty="0">
            <a:solidFill>
              <a:schemeClr val="tx1"/>
            </a:solidFill>
          </a:endParaRPr>
        </a:p>
      </dgm:t>
    </dgm:pt>
    <dgm:pt modelId="{E40D2A84-D3D6-4C81-9A05-C011D140EF37}" type="parTrans" cxnId="{A6385F4D-764A-45BC-8A98-3DC9168767C3}">
      <dgm:prSet/>
      <dgm:spPr/>
      <dgm:t>
        <a:bodyPr/>
        <a:lstStyle/>
        <a:p>
          <a:endParaRPr lang="en-US"/>
        </a:p>
      </dgm:t>
    </dgm:pt>
    <dgm:pt modelId="{937B6FC2-2699-4D88-80B2-67E65C5F854E}" type="sibTrans" cxnId="{A6385F4D-764A-45BC-8A98-3DC9168767C3}">
      <dgm:prSet/>
      <dgm:spPr/>
      <dgm:t>
        <a:bodyPr/>
        <a:lstStyle/>
        <a:p>
          <a:endParaRPr lang="en-US"/>
        </a:p>
      </dgm:t>
    </dgm:pt>
    <dgm:pt modelId="{8E95A45A-A247-476F-8E08-9B0915189400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Honed</a:t>
          </a:r>
          <a:endParaRPr lang="en-US" dirty="0">
            <a:solidFill>
              <a:schemeClr val="tx1"/>
            </a:solidFill>
          </a:endParaRPr>
        </a:p>
      </dgm:t>
    </dgm:pt>
    <dgm:pt modelId="{FD716528-2CD4-493F-8A57-D22ED1CB11DB}" type="parTrans" cxnId="{B0FC2454-BE65-4016-8D69-E7375BFF24B5}">
      <dgm:prSet/>
      <dgm:spPr/>
      <dgm:t>
        <a:bodyPr/>
        <a:lstStyle/>
        <a:p>
          <a:endParaRPr lang="en-US"/>
        </a:p>
      </dgm:t>
    </dgm:pt>
    <dgm:pt modelId="{91953B4F-273A-4B9C-AAEC-A10A27A0F066}" type="sibTrans" cxnId="{B0FC2454-BE65-4016-8D69-E7375BFF24B5}">
      <dgm:prSet/>
      <dgm:spPr/>
      <dgm:t>
        <a:bodyPr/>
        <a:lstStyle/>
        <a:p>
          <a:endParaRPr lang="en-US"/>
        </a:p>
      </dgm:t>
    </dgm:pt>
    <dgm:pt modelId="{A03B78EB-C206-44A4-8437-C07522C8A2C3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Attained</a:t>
          </a:r>
          <a:endParaRPr lang="en-US" dirty="0">
            <a:solidFill>
              <a:schemeClr val="tx1"/>
            </a:solidFill>
          </a:endParaRPr>
        </a:p>
      </dgm:t>
    </dgm:pt>
    <dgm:pt modelId="{E733CAC8-E839-48BB-AC88-D2E6538F592D}" type="parTrans" cxnId="{54539BF9-F05C-4481-B81C-6EDDB0FB984D}">
      <dgm:prSet/>
      <dgm:spPr/>
      <dgm:t>
        <a:bodyPr/>
        <a:lstStyle/>
        <a:p>
          <a:endParaRPr lang="en-US"/>
        </a:p>
      </dgm:t>
    </dgm:pt>
    <dgm:pt modelId="{85A5879B-F6D8-4737-B880-FBF8CE288557}" type="sibTrans" cxnId="{54539BF9-F05C-4481-B81C-6EDDB0FB984D}">
      <dgm:prSet/>
      <dgm:spPr/>
      <dgm:t>
        <a:bodyPr/>
        <a:lstStyle/>
        <a:p>
          <a:endParaRPr lang="en-US"/>
        </a:p>
      </dgm:t>
    </dgm:pt>
    <dgm:pt modelId="{439905D4-9BAD-4632-B072-1042A66D235B}" type="pres">
      <dgm:prSet presAssocID="{1870A435-A0EE-4439-889C-D03D1E24F520}" presName="linear" presStyleCnt="0">
        <dgm:presLayoutVars>
          <dgm:animLvl val="lvl"/>
          <dgm:resizeHandles val="exact"/>
        </dgm:presLayoutVars>
      </dgm:prSet>
      <dgm:spPr/>
    </dgm:pt>
    <dgm:pt modelId="{17330696-9208-4F98-B7D6-CD6AE20AA8CD}" type="pres">
      <dgm:prSet presAssocID="{1E8BCD78-BF36-46FC-9A54-244E4D77568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51A573C-3F91-491E-BCB7-A878FF9CBABD}" type="pres">
      <dgm:prSet presAssocID="{3C7CEFE5-F5CA-4209-BFA8-6FD7D9FE9414}" presName="spacer" presStyleCnt="0"/>
      <dgm:spPr/>
    </dgm:pt>
    <dgm:pt modelId="{9240FEAD-BCF7-41CD-8D90-DB37C10C411C}" type="pres">
      <dgm:prSet presAssocID="{E57AD566-BD52-40C9-A55D-CAEBC6E2512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3A36596-522F-4FB3-814A-1C32851D9666}" type="pres">
      <dgm:prSet presAssocID="{0092FA44-83D7-4F42-B48A-B4166C2D553C}" presName="spacer" presStyleCnt="0"/>
      <dgm:spPr/>
    </dgm:pt>
    <dgm:pt modelId="{11A48463-4256-4508-9D5A-AD3DE3621198}" type="pres">
      <dgm:prSet presAssocID="{7B2563DF-812C-44E2-A83C-101C85EF67D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70B20E9-FDD1-4C92-BB4F-227B4EBE8FF7}" type="pres">
      <dgm:prSet presAssocID="{937B6FC2-2699-4D88-80B2-67E65C5F854E}" presName="spacer" presStyleCnt="0"/>
      <dgm:spPr/>
    </dgm:pt>
    <dgm:pt modelId="{545074FE-7442-4176-82EC-D658758BD67E}" type="pres">
      <dgm:prSet presAssocID="{8E95A45A-A247-476F-8E08-9B091518940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A8B60E4-6922-43AC-912C-A9778DEF24FD}" type="pres">
      <dgm:prSet presAssocID="{91953B4F-273A-4B9C-AAEC-A10A27A0F066}" presName="spacer" presStyleCnt="0"/>
      <dgm:spPr/>
    </dgm:pt>
    <dgm:pt modelId="{DE99558F-614F-4679-93A4-DBF973523C47}" type="pres">
      <dgm:prSet presAssocID="{A03B78EB-C206-44A4-8437-C07522C8A2C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E6EF73E-CE69-4A12-8FA0-D42756AE838B}" srcId="{1870A435-A0EE-4439-889C-D03D1E24F520}" destId="{1E8BCD78-BF36-46FC-9A54-244E4D775681}" srcOrd="0" destOrd="0" parTransId="{83DB5C5D-60D1-4603-9D11-357D16BEB5C1}" sibTransId="{3C7CEFE5-F5CA-4209-BFA8-6FD7D9FE9414}"/>
    <dgm:cxn modelId="{2EBC6A62-237A-4553-A195-FEBBAD9F5835}" type="presOf" srcId="{1E8BCD78-BF36-46FC-9A54-244E4D775681}" destId="{17330696-9208-4F98-B7D6-CD6AE20AA8CD}" srcOrd="0" destOrd="0" presId="urn:microsoft.com/office/officeart/2005/8/layout/vList2"/>
    <dgm:cxn modelId="{44775F6C-E244-444A-8ACD-B19A05463EDF}" srcId="{1870A435-A0EE-4439-889C-D03D1E24F520}" destId="{E57AD566-BD52-40C9-A55D-CAEBC6E25122}" srcOrd="1" destOrd="0" parTransId="{5A9FB7A2-B758-4FDB-8E8C-6ADDACBD8765}" sibTransId="{0092FA44-83D7-4F42-B48A-B4166C2D553C}"/>
    <dgm:cxn modelId="{49A5216D-E864-4127-856D-4E1904049180}" type="presOf" srcId="{1870A435-A0EE-4439-889C-D03D1E24F520}" destId="{439905D4-9BAD-4632-B072-1042A66D235B}" srcOrd="0" destOrd="0" presId="urn:microsoft.com/office/officeart/2005/8/layout/vList2"/>
    <dgm:cxn modelId="{A6385F4D-764A-45BC-8A98-3DC9168767C3}" srcId="{1870A435-A0EE-4439-889C-D03D1E24F520}" destId="{7B2563DF-812C-44E2-A83C-101C85EF67D9}" srcOrd="2" destOrd="0" parTransId="{E40D2A84-D3D6-4C81-9A05-C011D140EF37}" sibTransId="{937B6FC2-2699-4D88-80B2-67E65C5F854E}"/>
    <dgm:cxn modelId="{1F946153-6A8F-4E10-8B61-2606634407B6}" type="presOf" srcId="{7B2563DF-812C-44E2-A83C-101C85EF67D9}" destId="{11A48463-4256-4508-9D5A-AD3DE3621198}" srcOrd="0" destOrd="0" presId="urn:microsoft.com/office/officeart/2005/8/layout/vList2"/>
    <dgm:cxn modelId="{B0FC2454-BE65-4016-8D69-E7375BFF24B5}" srcId="{1870A435-A0EE-4439-889C-D03D1E24F520}" destId="{8E95A45A-A247-476F-8E08-9B0915189400}" srcOrd="3" destOrd="0" parTransId="{FD716528-2CD4-493F-8A57-D22ED1CB11DB}" sibTransId="{91953B4F-273A-4B9C-AAEC-A10A27A0F066}"/>
    <dgm:cxn modelId="{81CC825A-9451-4F5C-BF91-D0E05C5E1FCC}" type="presOf" srcId="{A03B78EB-C206-44A4-8437-C07522C8A2C3}" destId="{DE99558F-614F-4679-93A4-DBF973523C47}" srcOrd="0" destOrd="0" presId="urn:microsoft.com/office/officeart/2005/8/layout/vList2"/>
    <dgm:cxn modelId="{7E8301BB-DD36-47C0-AAB8-CB774E831A52}" type="presOf" srcId="{E57AD566-BD52-40C9-A55D-CAEBC6E25122}" destId="{9240FEAD-BCF7-41CD-8D90-DB37C10C411C}" srcOrd="0" destOrd="0" presId="urn:microsoft.com/office/officeart/2005/8/layout/vList2"/>
    <dgm:cxn modelId="{255486BD-3E15-40B2-9721-661B5534F801}" type="presOf" srcId="{8E95A45A-A247-476F-8E08-9B0915189400}" destId="{545074FE-7442-4176-82EC-D658758BD67E}" srcOrd="0" destOrd="0" presId="urn:microsoft.com/office/officeart/2005/8/layout/vList2"/>
    <dgm:cxn modelId="{54539BF9-F05C-4481-B81C-6EDDB0FB984D}" srcId="{1870A435-A0EE-4439-889C-D03D1E24F520}" destId="{A03B78EB-C206-44A4-8437-C07522C8A2C3}" srcOrd="4" destOrd="0" parTransId="{E733CAC8-E839-48BB-AC88-D2E6538F592D}" sibTransId="{85A5879B-F6D8-4737-B880-FBF8CE288557}"/>
    <dgm:cxn modelId="{E3966B8A-D1DE-44A4-A157-4AA145D5816E}" type="presParOf" srcId="{439905D4-9BAD-4632-B072-1042A66D235B}" destId="{17330696-9208-4F98-B7D6-CD6AE20AA8CD}" srcOrd="0" destOrd="0" presId="urn:microsoft.com/office/officeart/2005/8/layout/vList2"/>
    <dgm:cxn modelId="{08D2889D-1AAE-4CE0-9BA1-02ACC7AE3928}" type="presParOf" srcId="{439905D4-9BAD-4632-B072-1042A66D235B}" destId="{851A573C-3F91-491E-BCB7-A878FF9CBABD}" srcOrd="1" destOrd="0" presId="urn:microsoft.com/office/officeart/2005/8/layout/vList2"/>
    <dgm:cxn modelId="{8D191172-1EC5-4039-9108-0F8F3253B5B0}" type="presParOf" srcId="{439905D4-9BAD-4632-B072-1042A66D235B}" destId="{9240FEAD-BCF7-41CD-8D90-DB37C10C411C}" srcOrd="2" destOrd="0" presId="urn:microsoft.com/office/officeart/2005/8/layout/vList2"/>
    <dgm:cxn modelId="{BD1AEC5D-C708-4E74-BB1A-43055D9F1EBA}" type="presParOf" srcId="{439905D4-9BAD-4632-B072-1042A66D235B}" destId="{23A36596-522F-4FB3-814A-1C32851D9666}" srcOrd="3" destOrd="0" presId="urn:microsoft.com/office/officeart/2005/8/layout/vList2"/>
    <dgm:cxn modelId="{64FB41A1-AE95-42C5-84AE-F8C904B28CCD}" type="presParOf" srcId="{439905D4-9BAD-4632-B072-1042A66D235B}" destId="{11A48463-4256-4508-9D5A-AD3DE3621198}" srcOrd="4" destOrd="0" presId="urn:microsoft.com/office/officeart/2005/8/layout/vList2"/>
    <dgm:cxn modelId="{DBACF528-8D9A-47C7-9574-BD42E3AC602B}" type="presParOf" srcId="{439905D4-9BAD-4632-B072-1042A66D235B}" destId="{D70B20E9-FDD1-4C92-BB4F-227B4EBE8FF7}" srcOrd="5" destOrd="0" presId="urn:microsoft.com/office/officeart/2005/8/layout/vList2"/>
    <dgm:cxn modelId="{4323820C-60AD-449F-BC4A-4155C68AEF37}" type="presParOf" srcId="{439905D4-9BAD-4632-B072-1042A66D235B}" destId="{545074FE-7442-4176-82EC-D658758BD67E}" srcOrd="6" destOrd="0" presId="urn:microsoft.com/office/officeart/2005/8/layout/vList2"/>
    <dgm:cxn modelId="{3F716DB9-9133-4A88-B6B6-1C1907AA7429}" type="presParOf" srcId="{439905D4-9BAD-4632-B072-1042A66D235B}" destId="{4A8B60E4-6922-43AC-912C-A9778DEF24FD}" srcOrd="7" destOrd="0" presId="urn:microsoft.com/office/officeart/2005/8/layout/vList2"/>
    <dgm:cxn modelId="{2348C200-8F15-4141-8EB0-B8B32F3472C1}" type="presParOf" srcId="{439905D4-9BAD-4632-B072-1042A66D235B}" destId="{DE99558F-614F-4679-93A4-DBF973523C4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2089B-88C8-4FD6-ABA0-BC58B32ECF69}">
      <dsp:nvSpPr>
        <dsp:cNvPr id="0" name=""/>
        <dsp:cNvSpPr/>
      </dsp:nvSpPr>
      <dsp:spPr>
        <a:xfrm>
          <a:off x="666724" y="196068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698951-F4CB-4D7A-89DF-1FAFDEE15662}">
      <dsp:nvSpPr>
        <dsp:cNvPr id="0" name=""/>
        <dsp:cNvSpPr/>
      </dsp:nvSpPr>
      <dsp:spPr>
        <a:xfrm>
          <a:off x="1098162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3AC15-1D12-4988-9F86-7C629C16B056}">
      <dsp:nvSpPr>
        <dsp:cNvPr id="0" name=""/>
        <dsp:cNvSpPr/>
      </dsp:nvSpPr>
      <dsp:spPr>
        <a:xfrm>
          <a:off x="19568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What are Employability Skills?</a:t>
          </a:r>
          <a:endParaRPr lang="en-US" sz="2300" kern="1200"/>
        </a:p>
      </dsp:txBody>
      <dsp:txXfrm>
        <a:off x="19568" y="2851069"/>
        <a:ext cx="3318750" cy="720000"/>
      </dsp:txXfrm>
    </dsp:sp>
    <dsp:sp modelId="{0671CACA-06DE-4C26-9BF3-D5B607C09CC6}">
      <dsp:nvSpPr>
        <dsp:cNvPr id="0" name=""/>
        <dsp:cNvSpPr/>
      </dsp:nvSpPr>
      <dsp:spPr>
        <a:xfrm>
          <a:off x="4566256" y="196068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5400A-8F9B-466B-B3B8-212CCE1F856A}">
      <dsp:nvSpPr>
        <dsp:cNvPr id="0" name=""/>
        <dsp:cNvSpPr/>
      </dsp:nvSpPr>
      <dsp:spPr>
        <a:xfrm>
          <a:off x="4997693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89FA7-9813-4882-B7F0-0360AB59DE7F}">
      <dsp:nvSpPr>
        <dsp:cNvPr id="0" name=""/>
        <dsp:cNvSpPr/>
      </dsp:nvSpPr>
      <dsp:spPr>
        <a:xfrm>
          <a:off x="3919100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Why are they important?</a:t>
          </a:r>
          <a:endParaRPr lang="en-US" sz="2300" kern="1200" dirty="0"/>
        </a:p>
      </dsp:txBody>
      <dsp:txXfrm>
        <a:off x="3919100" y="2851069"/>
        <a:ext cx="3318750" cy="720000"/>
      </dsp:txXfrm>
    </dsp:sp>
    <dsp:sp modelId="{ED44874C-18F2-4130-8C33-91303E491AA9}">
      <dsp:nvSpPr>
        <dsp:cNvPr id="0" name=""/>
        <dsp:cNvSpPr/>
      </dsp:nvSpPr>
      <dsp:spPr>
        <a:xfrm>
          <a:off x="8465787" y="196068"/>
          <a:ext cx="2024437" cy="2024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A7226-0E2E-4225-96EC-99442507CE54}">
      <dsp:nvSpPr>
        <dsp:cNvPr id="0" name=""/>
        <dsp:cNvSpPr/>
      </dsp:nvSpPr>
      <dsp:spPr>
        <a:xfrm>
          <a:off x="8897225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6153F-34B7-4C5F-910F-F2226D2DF725}">
      <dsp:nvSpPr>
        <dsp:cNvPr id="0" name=""/>
        <dsp:cNvSpPr/>
      </dsp:nvSpPr>
      <dsp:spPr>
        <a:xfrm>
          <a:off x="7818631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How can we use these to our advantage?</a:t>
          </a:r>
          <a:endParaRPr lang="en-US" sz="2300" kern="1200"/>
        </a:p>
      </dsp:txBody>
      <dsp:txXfrm>
        <a:off x="7818631" y="2851069"/>
        <a:ext cx="331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27016-F3B2-4E08-85E3-5D5525F7F733}">
      <dsp:nvSpPr>
        <dsp:cNvPr id="0" name=""/>
        <dsp:cNvSpPr/>
      </dsp:nvSpPr>
      <dsp:spPr>
        <a:xfrm>
          <a:off x="671548" y="798"/>
          <a:ext cx="2896569" cy="1737941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tx1"/>
              </a:solidFill>
            </a:rPr>
            <a:t>Skills</a:t>
          </a:r>
          <a:endParaRPr lang="en-US" sz="2500" kern="1200" dirty="0">
            <a:solidFill>
              <a:schemeClr val="tx1"/>
            </a:solidFill>
          </a:endParaRPr>
        </a:p>
      </dsp:txBody>
      <dsp:txXfrm>
        <a:off x="671548" y="798"/>
        <a:ext cx="2896569" cy="1737941"/>
      </dsp:txXfrm>
    </dsp:sp>
    <dsp:sp modelId="{0A01B727-E64B-447A-ACB1-04E2C3441DA0}">
      <dsp:nvSpPr>
        <dsp:cNvPr id="0" name=""/>
        <dsp:cNvSpPr/>
      </dsp:nvSpPr>
      <dsp:spPr>
        <a:xfrm>
          <a:off x="3857775" y="798"/>
          <a:ext cx="2896569" cy="1737941"/>
        </a:xfrm>
        <a:prstGeom prst="rect">
          <a:avLst/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tx1"/>
              </a:solidFill>
            </a:rPr>
            <a:t>Knowledge</a:t>
          </a:r>
          <a:endParaRPr lang="en-US" sz="2500" kern="1200" dirty="0">
            <a:solidFill>
              <a:schemeClr val="tx1"/>
            </a:solidFill>
          </a:endParaRPr>
        </a:p>
      </dsp:txBody>
      <dsp:txXfrm>
        <a:off x="3857775" y="798"/>
        <a:ext cx="2896569" cy="1737941"/>
      </dsp:txXfrm>
    </dsp:sp>
    <dsp:sp modelId="{013C36D5-6222-449A-93A0-7A42C5525941}">
      <dsp:nvSpPr>
        <dsp:cNvPr id="0" name=""/>
        <dsp:cNvSpPr/>
      </dsp:nvSpPr>
      <dsp:spPr>
        <a:xfrm>
          <a:off x="7044001" y="798"/>
          <a:ext cx="2896569" cy="1737941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tx1"/>
              </a:solidFill>
            </a:rPr>
            <a:t>Personal attributes</a:t>
          </a:r>
          <a:endParaRPr lang="en-US" sz="2500" kern="1200" dirty="0">
            <a:solidFill>
              <a:schemeClr val="tx1"/>
            </a:solidFill>
          </a:endParaRPr>
        </a:p>
      </dsp:txBody>
      <dsp:txXfrm>
        <a:off x="7044001" y="798"/>
        <a:ext cx="2896569" cy="1737941"/>
      </dsp:txXfrm>
    </dsp:sp>
    <dsp:sp modelId="{64A63F45-E612-449E-BD60-053FB1E5A646}">
      <dsp:nvSpPr>
        <dsp:cNvPr id="0" name=""/>
        <dsp:cNvSpPr/>
      </dsp:nvSpPr>
      <dsp:spPr>
        <a:xfrm>
          <a:off x="2264661" y="2028397"/>
          <a:ext cx="2896569" cy="1737941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tx1"/>
              </a:solidFill>
            </a:rPr>
            <a:t>They make us more likely to be successful in the workplace</a:t>
          </a:r>
          <a:endParaRPr lang="en-US" sz="2500" kern="1200" dirty="0">
            <a:solidFill>
              <a:schemeClr val="tx1"/>
            </a:solidFill>
          </a:endParaRPr>
        </a:p>
      </dsp:txBody>
      <dsp:txXfrm>
        <a:off x="2264661" y="2028397"/>
        <a:ext cx="2896569" cy="1737941"/>
      </dsp:txXfrm>
    </dsp:sp>
    <dsp:sp modelId="{3E98773A-A4B5-487B-885A-74448DE20965}">
      <dsp:nvSpPr>
        <dsp:cNvPr id="0" name=""/>
        <dsp:cNvSpPr/>
      </dsp:nvSpPr>
      <dsp:spPr>
        <a:xfrm>
          <a:off x="5450888" y="2028397"/>
          <a:ext cx="2896569" cy="1737941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tx1"/>
              </a:solidFill>
            </a:rPr>
            <a:t>They make us suitable candidates in the recruitment process</a:t>
          </a:r>
          <a:endParaRPr lang="en-US" sz="2500" kern="1200" dirty="0">
            <a:solidFill>
              <a:schemeClr val="tx1"/>
            </a:solidFill>
          </a:endParaRPr>
        </a:p>
      </dsp:txBody>
      <dsp:txXfrm>
        <a:off x="5450888" y="2028397"/>
        <a:ext cx="2896569" cy="17379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FB7C04-C82D-40CD-AB37-2124B76976A3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86CC7-9DA5-4367-8FD9-DB88587D5B2E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BA593-DFE0-4430-8839-D5A0C9EEF123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</a:t>
          </a:r>
          <a:r>
            <a:rPr lang="en-GB" sz="2200" kern="1200"/>
            <a:t> = Situation (an overview)</a:t>
          </a:r>
          <a:endParaRPr lang="en-US" sz="2200" kern="1200"/>
        </a:p>
      </dsp:txBody>
      <dsp:txXfrm>
        <a:off x="1217431" y="2079"/>
        <a:ext cx="6088624" cy="1054053"/>
      </dsp:txXfrm>
    </dsp:sp>
    <dsp:sp modelId="{9AB4495B-DE7D-4E35-BED7-F8ECACC8D544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9495DE-2CEF-48DE-9C67-094885A259D7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2C7EB-93EB-49D6-BC78-F866F5A29368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</a:t>
          </a:r>
          <a:r>
            <a:rPr lang="en-GB" sz="2200" kern="1200"/>
            <a:t> = Task (what I was required to do)</a:t>
          </a:r>
          <a:endParaRPr lang="en-US" sz="2200" kern="1200"/>
        </a:p>
      </dsp:txBody>
      <dsp:txXfrm>
        <a:off x="1217431" y="1319646"/>
        <a:ext cx="6088624" cy="1054053"/>
      </dsp:txXfrm>
    </dsp:sp>
    <dsp:sp modelId="{CF31CDBD-37B4-4C61-B6C4-5EFAA9FDBC7D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2A47AE-B2BF-4D15-9B20-6010E42C7A40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2D885-BBDC-41DA-B02C-FFEFD59F536D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A</a:t>
          </a:r>
          <a:r>
            <a:rPr lang="en-GB" sz="2200" kern="1200"/>
            <a:t> = Action (what I did, why I did it, how I did it)</a:t>
          </a:r>
          <a:endParaRPr lang="en-US" sz="2200" kern="1200"/>
        </a:p>
      </dsp:txBody>
      <dsp:txXfrm>
        <a:off x="1217431" y="2637212"/>
        <a:ext cx="6088624" cy="1054053"/>
      </dsp:txXfrm>
    </dsp:sp>
    <dsp:sp modelId="{5B61C78C-196A-4707-91A8-980AC55F82CB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164FC-2738-4466-96DF-6467FA192B23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FA1520-1B48-4817-8BFE-BB594B94E7CB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</a:t>
          </a:r>
          <a:r>
            <a:rPr lang="en-GB" sz="2200" kern="1200"/>
            <a:t> = Result (the outcome, what happened next)</a:t>
          </a:r>
          <a:endParaRPr lang="en-US" sz="2200" kern="1200"/>
        </a:p>
      </dsp:txBody>
      <dsp:txXfrm>
        <a:off x="1217431" y="3954779"/>
        <a:ext cx="6088624" cy="10540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B1AC3-485D-4BB1-A970-5CC5F70A2F1A}">
      <dsp:nvSpPr>
        <dsp:cNvPr id="0" name=""/>
        <dsp:cNvSpPr/>
      </dsp:nvSpPr>
      <dsp:spPr>
        <a:xfrm>
          <a:off x="0" y="1223"/>
          <a:ext cx="11155680" cy="863460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Accelerated	Changed	Mentored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2151" y="43374"/>
        <a:ext cx="11071378" cy="779158"/>
      </dsp:txXfrm>
    </dsp:sp>
    <dsp:sp modelId="{C00C5811-F658-428D-B1B5-84C36C77CAA0}">
      <dsp:nvSpPr>
        <dsp:cNvPr id="0" name=""/>
        <dsp:cNvSpPr/>
      </dsp:nvSpPr>
      <dsp:spPr>
        <a:xfrm>
          <a:off x="0" y="968364"/>
          <a:ext cx="11155680" cy="863460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Assumed	Conducted	Motivated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2151" y="1010515"/>
        <a:ext cx="11071378" cy="779158"/>
      </dsp:txXfrm>
    </dsp:sp>
    <dsp:sp modelId="{279780D8-2718-4FAF-B507-23ECBD74BBEE}">
      <dsp:nvSpPr>
        <dsp:cNvPr id="0" name=""/>
        <dsp:cNvSpPr/>
      </dsp:nvSpPr>
      <dsp:spPr>
        <a:xfrm>
          <a:off x="0" y="1935504"/>
          <a:ext cx="11155680" cy="863460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Caused	                Directed	Originated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2151" y="1977655"/>
        <a:ext cx="11071378" cy="779158"/>
      </dsp:txXfrm>
    </dsp:sp>
    <dsp:sp modelId="{0BE9B938-337C-4A53-85A6-A418EB00C70C}">
      <dsp:nvSpPr>
        <dsp:cNvPr id="0" name=""/>
        <dsp:cNvSpPr/>
      </dsp:nvSpPr>
      <dsp:spPr>
        <a:xfrm>
          <a:off x="0" y="2902643"/>
          <a:ext cx="11155680" cy="863460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Chaired	                Disproved	Pioneered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2151" y="2944794"/>
        <a:ext cx="11071378" cy="7791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1263A6-A832-49F0-A7F1-564ACF67FDA8}">
      <dsp:nvSpPr>
        <dsp:cNvPr id="0" name=""/>
        <dsp:cNvSpPr/>
      </dsp:nvSpPr>
      <dsp:spPr>
        <a:xfrm>
          <a:off x="0" y="50863"/>
          <a:ext cx="6620255" cy="887445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0" kern="1200" dirty="0">
              <a:solidFill>
                <a:schemeClr val="tx1"/>
              </a:solidFill>
            </a:rPr>
            <a:t>Administered</a:t>
          </a:r>
          <a:endParaRPr lang="en-US" sz="3700" b="0" kern="1200" dirty="0">
            <a:solidFill>
              <a:schemeClr val="tx1"/>
            </a:solidFill>
          </a:endParaRPr>
        </a:p>
      </dsp:txBody>
      <dsp:txXfrm>
        <a:off x="43321" y="94184"/>
        <a:ext cx="6533613" cy="800803"/>
      </dsp:txXfrm>
    </dsp:sp>
    <dsp:sp modelId="{162EA4B0-3F42-4923-9ABF-F8256F5B9AF1}">
      <dsp:nvSpPr>
        <dsp:cNvPr id="0" name=""/>
        <dsp:cNvSpPr/>
      </dsp:nvSpPr>
      <dsp:spPr>
        <a:xfrm>
          <a:off x="0" y="1044868"/>
          <a:ext cx="6620255" cy="887445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solidFill>
                <a:schemeClr val="tx1"/>
              </a:solidFill>
            </a:rPr>
            <a:t>Provided</a:t>
          </a:r>
          <a:endParaRPr lang="en-US" sz="3700" kern="1200" dirty="0">
            <a:solidFill>
              <a:schemeClr val="tx1"/>
            </a:solidFill>
          </a:endParaRPr>
        </a:p>
      </dsp:txBody>
      <dsp:txXfrm>
        <a:off x="43321" y="1088189"/>
        <a:ext cx="6533613" cy="800803"/>
      </dsp:txXfrm>
    </dsp:sp>
    <dsp:sp modelId="{96E5BDE8-684E-44BE-B07C-A8DB578A3CEE}">
      <dsp:nvSpPr>
        <dsp:cNvPr id="0" name=""/>
        <dsp:cNvSpPr/>
      </dsp:nvSpPr>
      <dsp:spPr>
        <a:xfrm>
          <a:off x="0" y="2038873"/>
          <a:ext cx="6620255" cy="887445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solidFill>
                <a:schemeClr val="tx1"/>
              </a:solidFill>
            </a:rPr>
            <a:t>Supported</a:t>
          </a:r>
          <a:endParaRPr lang="en-US" sz="3700" kern="1200" dirty="0">
            <a:solidFill>
              <a:schemeClr val="tx1"/>
            </a:solidFill>
          </a:endParaRPr>
        </a:p>
      </dsp:txBody>
      <dsp:txXfrm>
        <a:off x="43321" y="2082194"/>
        <a:ext cx="6533613" cy="800803"/>
      </dsp:txXfrm>
    </dsp:sp>
    <dsp:sp modelId="{30AA732A-3755-4917-A5BC-9583B8101EC1}">
      <dsp:nvSpPr>
        <dsp:cNvPr id="0" name=""/>
        <dsp:cNvSpPr/>
      </dsp:nvSpPr>
      <dsp:spPr>
        <a:xfrm>
          <a:off x="0" y="3032878"/>
          <a:ext cx="6620255" cy="887445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solidFill>
                <a:schemeClr val="tx1"/>
              </a:solidFill>
            </a:rPr>
            <a:t>Overlooked</a:t>
          </a:r>
          <a:endParaRPr lang="en-US" sz="3700" kern="1200" dirty="0">
            <a:solidFill>
              <a:schemeClr val="tx1"/>
            </a:solidFill>
          </a:endParaRPr>
        </a:p>
      </dsp:txBody>
      <dsp:txXfrm>
        <a:off x="43321" y="3076199"/>
        <a:ext cx="6533613" cy="800803"/>
      </dsp:txXfrm>
    </dsp:sp>
    <dsp:sp modelId="{33708217-4D35-403A-A0C7-C488E9D12CFD}">
      <dsp:nvSpPr>
        <dsp:cNvPr id="0" name=""/>
        <dsp:cNvSpPr/>
      </dsp:nvSpPr>
      <dsp:spPr>
        <a:xfrm>
          <a:off x="0" y="4026883"/>
          <a:ext cx="6620255" cy="887445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solidFill>
                <a:schemeClr val="tx1"/>
              </a:solidFill>
            </a:rPr>
            <a:t>Assisted</a:t>
          </a:r>
          <a:endParaRPr lang="en-US" sz="3700" kern="1200" dirty="0">
            <a:solidFill>
              <a:schemeClr val="tx1"/>
            </a:solidFill>
          </a:endParaRPr>
        </a:p>
      </dsp:txBody>
      <dsp:txXfrm>
        <a:off x="43321" y="4070204"/>
        <a:ext cx="6533613" cy="8008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30696-9208-4F98-B7D6-CD6AE20AA8CD}">
      <dsp:nvSpPr>
        <dsp:cNvPr id="0" name=""/>
        <dsp:cNvSpPr/>
      </dsp:nvSpPr>
      <dsp:spPr>
        <a:xfrm>
          <a:off x="0" y="17144"/>
          <a:ext cx="6144767" cy="91143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chemeClr val="tx1"/>
              </a:solidFill>
            </a:rPr>
            <a:t>Acquired</a:t>
          </a:r>
          <a:endParaRPr lang="en-US" sz="3800" kern="1200" dirty="0">
            <a:solidFill>
              <a:schemeClr val="tx1"/>
            </a:solidFill>
          </a:endParaRPr>
        </a:p>
      </dsp:txBody>
      <dsp:txXfrm>
        <a:off x="44492" y="61636"/>
        <a:ext cx="6055783" cy="822446"/>
      </dsp:txXfrm>
    </dsp:sp>
    <dsp:sp modelId="{9240FEAD-BCF7-41CD-8D90-DB37C10C411C}">
      <dsp:nvSpPr>
        <dsp:cNvPr id="0" name=""/>
        <dsp:cNvSpPr/>
      </dsp:nvSpPr>
      <dsp:spPr>
        <a:xfrm>
          <a:off x="0" y="1038014"/>
          <a:ext cx="6144767" cy="911430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chemeClr val="tx1"/>
              </a:solidFill>
            </a:rPr>
            <a:t>Mastered</a:t>
          </a:r>
          <a:endParaRPr lang="en-US" sz="3800" kern="1200" dirty="0">
            <a:solidFill>
              <a:schemeClr val="tx1"/>
            </a:solidFill>
          </a:endParaRPr>
        </a:p>
      </dsp:txBody>
      <dsp:txXfrm>
        <a:off x="44492" y="1082506"/>
        <a:ext cx="6055783" cy="822446"/>
      </dsp:txXfrm>
    </dsp:sp>
    <dsp:sp modelId="{11A48463-4256-4508-9D5A-AD3DE3621198}">
      <dsp:nvSpPr>
        <dsp:cNvPr id="0" name=""/>
        <dsp:cNvSpPr/>
      </dsp:nvSpPr>
      <dsp:spPr>
        <a:xfrm>
          <a:off x="0" y="2058884"/>
          <a:ext cx="6144767" cy="911430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chemeClr val="tx1"/>
              </a:solidFill>
            </a:rPr>
            <a:t>Developed</a:t>
          </a:r>
          <a:endParaRPr lang="en-US" sz="3800" kern="1200" dirty="0">
            <a:solidFill>
              <a:schemeClr val="tx1"/>
            </a:solidFill>
          </a:endParaRPr>
        </a:p>
      </dsp:txBody>
      <dsp:txXfrm>
        <a:off x="44492" y="2103376"/>
        <a:ext cx="6055783" cy="822446"/>
      </dsp:txXfrm>
    </dsp:sp>
    <dsp:sp modelId="{545074FE-7442-4176-82EC-D658758BD67E}">
      <dsp:nvSpPr>
        <dsp:cNvPr id="0" name=""/>
        <dsp:cNvSpPr/>
      </dsp:nvSpPr>
      <dsp:spPr>
        <a:xfrm>
          <a:off x="0" y="3079755"/>
          <a:ext cx="6144767" cy="91143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chemeClr val="tx1"/>
              </a:solidFill>
            </a:rPr>
            <a:t>Honed</a:t>
          </a:r>
          <a:endParaRPr lang="en-US" sz="3800" kern="1200" dirty="0">
            <a:solidFill>
              <a:schemeClr val="tx1"/>
            </a:solidFill>
          </a:endParaRPr>
        </a:p>
      </dsp:txBody>
      <dsp:txXfrm>
        <a:off x="44492" y="3124247"/>
        <a:ext cx="6055783" cy="822446"/>
      </dsp:txXfrm>
    </dsp:sp>
    <dsp:sp modelId="{DE99558F-614F-4679-93A4-DBF973523C47}">
      <dsp:nvSpPr>
        <dsp:cNvPr id="0" name=""/>
        <dsp:cNvSpPr/>
      </dsp:nvSpPr>
      <dsp:spPr>
        <a:xfrm>
          <a:off x="0" y="4100625"/>
          <a:ext cx="6144767" cy="911430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chemeClr val="tx1"/>
              </a:solidFill>
            </a:rPr>
            <a:t>Attained</a:t>
          </a:r>
          <a:endParaRPr lang="en-US" sz="3800" kern="1200" dirty="0">
            <a:solidFill>
              <a:schemeClr val="tx1"/>
            </a:solidFill>
          </a:endParaRPr>
        </a:p>
      </dsp:txBody>
      <dsp:txXfrm>
        <a:off x="44492" y="4145117"/>
        <a:ext cx="6055783" cy="822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622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814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851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925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222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362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034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363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518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687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216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91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mailto:careers@uwtsd.ac.uk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 group of yellow figures and a red figure on the other side">
            <a:extLst>
              <a:ext uri="{FF2B5EF4-FFF2-40B4-BE49-F238E27FC236}">
                <a16:creationId xmlns:a16="http://schemas.microsoft.com/office/drawing/2014/main" id="{F66FE6B6-1587-9709-2D4C-DC004933C3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8384D-FAFF-6CD9-9001-21E674F982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0" y="978408"/>
            <a:ext cx="4795819" cy="3969960"/>
          </a:xfrm>
        </p:spPr>
        <p:txBody>
          <a:bodyPr anchor="t">
            <a:normAutofit/>
          </a:bodyPr>
          <a:lstStyle/>
          <a:p>
            <a:r>
              <a:rPr lang="en-GB" sz="4600"/>
              <a:t>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D6F115-0F9A-D793-4BDA-689A7EB4AA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0" y="4948369"/>
            <a:ext cx="4381634" cy="1157436"/>
          </a:xfrm>
        </p:spPr>
        <p:txBody>
          <a:bodyPr anchor="b">
            <a:normAutofit/>
          </a:bodyPr>
          <a:lstStyle/>
          <a:p>
            <a:endParaRPr lang="en-GB" sz="2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6175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7589D7-E0F5-7A8E-5402-31ECA53D8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dirty="0"/>
              <a:t>What we will cover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72DA55-A5DD-D01F-EDDE-0AAD2595AF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1636983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2116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A19070-DFC3-0FF5-3C1C-BC5321DE3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5739969"/>
            <a:ext cx="8178501" cy="960120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What are transferable skills?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4DE6C-978A-FE69-F665-B697D068C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F659AA-4C29-A207-8EA4-12252D3A5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78265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FD7684-918C-113A-1DC6-51926A119292}"/>
              </a:ext>
            </a:extLst>
          </p:cNvPr>
          <p:cNvSpPr/>
          <p:nvPr/>
        </p:nvSpPr>
        <p:spPr>
          <a:xfrm>
            <a:off x="1" y="0"/>
            <a:ext cx="12191999" cy="10198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dirty="0">
                <a:solidFill>
                  <a:schemeClr val="tx1"/>
                </a:solidFill>
              </a:rPr>
              <a:t>What are employability skills?</a:t>
            </a:r>
            <a:endParaRPr lang="en-GB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04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2D39E8-7181-D910-1236-F52E1FC2E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A524574-B18F-4D97-DABA-E281E344E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43C65CF-0A25-9E3C-B222-6DAA7D7C1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C5F0A5F-9613-9182-9416-7438A7CD0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Content Placeholder 4" descr="Woman playing with child in lap">
            <a:extLst>
              <a:ext uri="{FF2B5EF4-FFF2-40B4-BE49-F238E27FC236}">
                <a16:creationId xmlns:a16="http://schemas.microsoft.com/office/drawing/2014/main" id="{DE99D9B7-F7D0-1109-0911-48D3955A06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37" r="9091" b="1815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34E38E9-9950-44DF-6A49-49DB2079E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DD738-34CA-98A5-8BE6-D17E36B0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5739969"/>
            <a:ext cx="8178501" cy="960120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What are 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3090475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Content Placeholder 4" descr="Firemen in a huddle">
            <a:extLst>
              <a:ext uri="{FF2B5EF4-FFF2-40B4-BE49-F238E27FC236}">
                <a16:creationId xmlns:a16="http://schemas.microsoft.com/office/drawing/2014/main" id="{034E85C0-10E7-0491-57B2-7763F77C13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33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E4340-82D5-5E89-D334-68496D301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5739969"/>
            <a:ext cx="8178501" cy="960120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What are Soft Skills?</a:t>
            </a:r>
          </a:p>
        </p:txBody>
      </p:sp>
    </p:spTree>
    <p:extLst>
      <p:ext uri="{BB962C8B-B14F-4D97-AF65-F5344CB8AC3E}">
        <p14:creationId xmlns:p14="http://schemas.microsoft.com/office/powerpoint/2010/main" val="379715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0FC799-A9CF-A676-62A9-E627A14ED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8686800" cy="1463040"/>
          </a:xfrm>
        </p:spPr>
        <p:txBody>
          <a:bodyPr>
            <a:normAutofit/>
          </a:bodyPr>
          <a:lstStyle/>
          <a:p>
            <a:r>
              <a:rPr lang="en-GB" dirty="0"/>
              <a:t>They are all the same thing!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BF74692-AE31-4A00-B5F9-994E8D519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68680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C9C6C8-B9D3-1AA1-D2D1-F07BFBB161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433692"/>
              </p:ext>
            </p:extLst>
          </p:nvPr>
        </p:nvGraphicFramePr>
        <p:xfrm>
          <a:off x="647700" y="2582772"/>
          <a:ext cx="1061212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6804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58835-BE2D-417C-691E-3EA3BBE36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657369"/>
            <a:ext cx="3200400" cy="195338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Here are just some of them. Can you add any more?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17228-91EC-EFDA-C958-B4FC8E297F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7869" y="3023303"/>
            <a:ext cx="5574792" cy="3735705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Communication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adaptability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Interpersonal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Teamwork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Problem-solving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Critical thinking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Motivation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Initiative</a:t>
            </a:r>
          </a:p>
          <a:p>
            <a:pPr>
              <a:lnSpc>
                <a:spcPct val="100000"/>
              </a:lnSpc>
            </a:pPr>
            <a:endParaRPr lang="en-US" sz="1500" dirty="0"/>
          </a:p>
        </p:txBody>
      </p:sp>
      <p:pic>
        <p:nvPicPr>
          <p:cNvPr id="6" name="Content Placeholder 5" descr="Arrows pointing right while one points left">
            <a:extLst>
              <a:ext uri="{FF2B5EF4-FFF2-40B4-BE49-F238E27FC236}">
                <a16:creationId xmlns:a16="http://schemas.microsoft.com/office/drawing/2014/main" id="{A84F3FFA-8B88-A486-F3D7-96FD0C65168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7" r="-2" b="-2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38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4F4EB-2B77-6D53-17E0-797D1C0A2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There are always more!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Content Placeholder 5" descr="Team rowing boat at dawn">
            <a:extLst>
              <a:ext uri="{FF2B5EF4-FFF2-40B4-BE49-F238E27FC236}">
                <a16:creationId xmlns:a16="http://schemas.microsoft.com/office/drawing/2014/main" id="{E8B0BC59-970C-BDB9-6631-3D5AD1C39D2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7" y="2429691"/>
            <a:ext cx="5956369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C4CAD-230B-F371-4E8E-FC3EE25E41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600" dirty="0"/>
              <a:t>Versatility</a:t>
            </a:r>
          </a:p>
          <a:p>
            <a:r>
              <a:rPr lang="en-US" sz="2600" dirty="0"/>
              <a:t>Stress Management</a:t>
            </a:r>
          </a:p>
          <a:p>
            <a:r>
              <a:rPr lang="en-US" sz="2600" dirty="0" err="1"/>
              <a:t>Organisation</a:t>
            </a:r>
            <a:endParaRPr lang="en-US" sz="2600" dirty="0"/>
          </a:p>
          <a:p>
            <a:r>
              <a:rPr lang="en-US" sz="2600" dirty="0" err="1"/>
              <a:t>Prioritisation</a:t>
            </a:r>
            <a:endParaRPr lang="en-US" sz="2600" dirty="0"/>
          </a:p>
          <a:p>
            <a:r>
              <a:rPr lang="en-US" sz="2600" dirty="0"/>
              <a:t>Resilience</a:t>
            </a:r>
          </a:p>
          <a:p>
            <a:r>
              <a:rPr lang="en-US" sz="2600" dirty="0"/>
              <a:t>Time management</a:t>
            </a:r>
          </a:p>
          <a:p>
            <a:r>
              <a:rPr lang="en-US" sz="2600" dirty="0"/>
              <a:t>Leadership</a:t>
            </a:r>
          </a:p>
          <a:p>
            <a:r>
              <a:rPr lang="en-US" sz="2600" dirty="0"/>
              <a:t>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5795148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Content Placeholder 6" descr="People in office">
            <a:extLst>
              <a:ext uri="{FF2B5EF4-FFF2-40B4-BE49-F238E27FC236}">
                <a16:creationId xmlns:a16="http://schemas.microsoft.com/office/drawing/2014/main" id="{D33EA667-0131-255E-C37F-CC33A6A6E9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5801" b="1899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6711D-CDBA-8C0B-785B-C3E4EE04E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Why are these so important?</a:t>
            </a:r>
          </a:p>
        </p:txBody>
      </p:sp>
    </p:spTree>
    <p:extLst>
      <p:ext uri="{BB962C8B-B14F-4D97-AF65-F5344CB8AC3E}">
        <p14:creationId xmlns:p14="http://schemas.microsoft.com/office/powerpoint/2010/main" val="3061852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71AFC83-43DA-2361-0668-F0E67D9E9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A7847-4816-C133-385B-13CF97CA9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642896" cy="394949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0" dirty="0"/>
              <a:t>They enable individuals to adapt to different work environments, collaborate effectively, and contribute to a positive work culture. 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35EA8DD-92F5-E06C-4DEE-B7AB507CC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Row of seated people clapping hands at work event">
            <a:extLst>
              <a:ext uri="{FF2B5EF4-FFF2-40B4-BE49-F238E27FC236}">
                <a16:creationId xmlns:a16="http://schemas.microsoft.com/office/drawing/2014/main" id="{DF8ABCB8-8CE8-65A9-422D-734739F190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0" r="12631" b="1"/>
          <a:stretch>
            <a:fillRect/>
          </a:stretch>
        </p:blipFill>
        <p:spPr>
          <a:xfrm>
            <a:off x="5646853" y="965741"/>
            <a:ext cx="6024232" cy="538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815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Woman reading and writing">
            <a:extLst>
              <a:ext uri="{FF2B5EF4-FFF2-40B4-BE49-F238E27FC236}">
                <a16:creationId xmlns:a16="http://schemas.microsoft.com/office/drawing/2014/main" id="{D3AFB0C6-77C1-8D1A-F978-903EB3970C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91" b="233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8B482-185B-0500-73FF-40ABC72DC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175146"/>
            <a:ext cx="8196432" cy="9601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How do we get them?</a:t>
            </a:r>
          </a:p>
        </p:txBody>
      </p:sp>
    </p:spTree>
    <p:extLst>
      <p:ext uri="{BB962C8B-B14F-4D97-AF65-F5344CB8AC3E}">
        <p14:creationId xmlns:p14="http://schemas.microsoft.com/office/powerpoint/2010/main" val="28777032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873F53-55B7-4E34-B697-201CF2F10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C0D839-0A7F-C3CC-D131-64B2B9B86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6488" y="978408"/>
            <a:ext cx="3200400" cy="245973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Employability skills are gained from all aspects of life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D90D0AA-A57E-2DE9-0CE8-B7B306878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Content Placeholder 5" descr="Women in red clothes">
            <a:extLst>
              <a:ext uri="{FF2B5EF4-FFF2-40B4-BE49-F238E27FC236}">
                <a16:creationId xmlns:a16="http://schemas.microsoft.com/office/drawing/2014/main" id="{3CABC7D1-332A-ECC9-C3F4-4B1203CA6A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7" r="-2" b="2793"/>
          <a:stretch>
            <a:fillRect/>
          </a:stretch>
        </p:blipFill>
        <p:spPr>
          <a:xfrm>
            <a:off x="517864" y="970929"/>
            <a:ext cx="7534183" cy="53750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B486E-C5AB-5752-DF32-F1CB3ECAB3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76488" y="3538728"/>
            <a:ext cx="3200400" cy="2816352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/>
              <a:t>Work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Education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Family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Community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Volunteering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Caring</a:t>
            </a:r>
          </a:p>
        </p:txBody>
      </p:sp>
    </p:spTree>
    <p:extLst>
      <p:ext uri="{BB962C8B-B14F-4D97-AF65-F5344CB8AC3E}">
        <p14:creationId xmlns:p14="http://schemas.microsoft.com/office/powerpoint/2010/main" val="3476757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Content Placeholder 4" descr="Two people in office">
            <a:extLst>
              <a:ext uri="{FF2B5EF4-FFF2-40B4-BE49-F238E27FC236}">
                <a16:creationId xmlns:a16="http://schemas.microsoft.com/office/drawing/2014/main" id="{928E4889-8333-6302-2544-AA3BE7259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0" t="23103" r="616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1072D-4EC4-5BBF-DE16-FBAEAD62E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364" y="5775584"/>
            <a:ext cx="8196431" cy="960120"/>
          </a:xfrm>
          <a:ln>
            <a:noFill/>
          </a:ln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How do we communicate our skills to employers?</a:t>
            </a:r>
          </a:p>
        </p:txBody>
      </p:sp>
    </p:spTree>
    <p:extLst>
      <p:ext uri="{BB962C8B-B14F-4D97-AF65-F5344CB8AC3E}">
        <p14:creationId xmlns:p14="http://schemas.microsoft.com/office/powerpoint/2010/main" val="601145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Content Placeholder 4" descr="One in a crowd">
            <a:extLst>
              <a:ext uri="{FF2B5EF4-FFF2-40B4-BE49-F238E27FC236}">
                <a16:creationId xmlns:a16="http://schemas.microsoft.com/office/drawing/2014/main" id="{FBF9BE97-971C-23AA-CA1C-5D036C01F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80" r="9091" b="19039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0EF85-7FBF-AE0E-CAFC-7A231864A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0" y="978408"/>
            <a:ext cx="4795819" cy="3969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It is not enough to just say: “I am organised. I am a good team member”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20565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Content Placeholder 4" descr="Mother and daughter reading book on bed">
            <a:extLst>
              <a:ext uri="{FF2B5EF4-FFF2-40B4-BE49-F238E27FC236}">
                <a16:creationId xmlns:a16="http://schemas.microsoft.com/office/drawing/2014/main" id="{52BC0B2F-06AD-E84D-ACA5-5F63E17D02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2" r="1238" b="144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47CA6-E5AD-E508-825D-CE89D63FC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A good way is to tell stories…</a:t>
            </a:r>
          </a:p>
        </p:txBody>
      </p:sp>
    </p:spTree>
    <p:extLst>
      <p:ext uri="{BB962C8B-B14F-4D97-AF65-F5344CB8AC3E}">
        <p14:creationId xmlns:p14="http://schemas.microsoft.com/office/powerpoint/2010/main" val="22931364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Highland bridge connects the mountain">
            <a:extLst>
              <a:ext uri="{FF2B5EF4-FFF2-40B4-BE49-F238E27FC236}">
                <a16:creationId xmlns:a16="http://schemas.microsoft.com/office/drawing/2014/main" id="{91589FEA-8004-CFA2-968F-4B547C9E5A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F6146-7B5B-82FB-9B9E-385332BAC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dirty="0"/>
              <a:t>…or, to put it another way; to give good examples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599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AA8DEB-5DA4-1AE8-67A3-02B9617D5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326032-0388-1690-E7F3-45044547C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7150E-05B2-8DD4-E5E1-ED77AB989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accent3"/>
                </a:solidFill>
              </a:rPr>
              <a:t>The STAR Method </a:t>
            </a:r>
            <a:r>
              <a:rPr lang="en-GB" sz="4000" b="0" dirty="0"/>
              <a:t>is a good framework with which to structure an example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730AEB-72EE-5833-5C12-8554DF88D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DAE25C-4A04-3591-723F-FCC3A553E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714D7-E7A7-EF29-DEED-B1FBAD5313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2098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1CACA-8971-C5C8-AB1E-73F9EE988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978408"/>
            <a:ext cx="5809487" cy="1463040"/>
          </a:xfrm>
        </p:spPr>
        <p:txBody>
          <a:bodyPr>
            <a:noAutofit/>
          </a:bodyPr>
          <a:lstStyle/>
          <a:p>
            <a:r>
              <a:rPr lang="en-GB" sz="6000" dirty="0"/>
              <a:t>The </a:t>
            </a:r>
            <a:r>
              <a:rPr lang="en-GB" sz="6000" dirty="0">
                <a:solidFill>
                  <a:schemeClr val="accent4"/>
                </a:solidFill>
              </a:rPr>
              <a:t>POWER</a:t>
            </a:r>
            <a:r>
              <a:rPr lang="en-GB" sz="6000" dirty="0"/>
              <a:t> </a:t>
            </a:r>
            <a:br>
              <a:rPr lang="en-GB" sz="6000" dirty="0"/>
            </a:br>
            <a:r>
              <a:rPr lang="en-GB" sz="6000" dirty="0"/>
              <a:t>of verbs</a:t>
            </a:r>
          </a:p>
        </p:txBody>
      </p:sp>
      <p:pic>
        <p:nvPicPr>
          <p:cNvPr id="5" name="Content Placeholder 4" descr="Positive terminals of dry cell batteries">
            <a:extLst>
              <a:ext uri="{FF2B5EF4-FFF2-40B4-BE49-F238E27FC236}">
                <a16:creationId xmlns:a16="http://schemas.microsoft.com/office/drawing/2014/main" id="{64E09C94-74F5-0487-D9ED-0C73F9B34C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33" r="-1" b="8775"/>
          <a:stretch>
            <a:fillRect/>
          </a:stretch>
        </p:blipFill>
        <p:spPr>
          <a:xfrm>
            <a:off x="-1747520" y="769620"/>
            <a:ext cx="7640321" cy="661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041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7565D-FCC7-54AA-9B50-212ACC5FD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4CC093-1C02-9A73-F437-51A75A64B9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593422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487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FC46D-FA51-1F80-4110-3FA5F5EE4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Cared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1350C-2BBB-5C1C-4585-DCA8211FC5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467135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987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F074A-2B59-2EB1-3A90-F08B21359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r>
              <a:rPr lang="en-GB" dirty="0"/>
              <a:t>Learned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3715B7-5747-BC99-8339-3A3C5BF0DE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1320742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995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Man and woman at table with laptop">
            <a:extLst>
              <a:ext uri="{FF2B5EF4-FFF2-40B4-BE49-F238E27FC236}">
                <a16:creationId xmlns:a16="http://schemas.microsoft.com/office/drawing/2014/main" id="{3079ADC4-2808-E3BC-8BA1-9D6C4C78B6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39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7E2A61-C006-3E65-820C-0FD8DC8AB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rgbClr val="FFFFFF"/>
                </a:solidFill>
              </a:rPr>
              <a:t>Ask a search engine or AI to help you with Power Verbs</a:t>
            </a:r>
            <a:br>
              <a:rPr lang="en-US" sz="5600" dirty="0">
                <a:solidFill>
                  <a:srgbClr val="FFFFFF"/>
                </a:solidFill>
              </a:rPr>
            </a:br>
            <a:br>
              <a:rPr lang="en-US" sz="5600" dirty="0">
                <a:solidFill>
                  <a:srgbClr val="FFFFFF"/>
                </a:solidFill>
              </a:rPr>
            </a:br>
            <a:br>
              <a:rPr lang="en-US" sz="5600" dirty="0">
                <a:solidFill>
                  <a:srgbClr val="FFFFFF"/>
                </a:solidFill>
              </a:rPr>
            </a:br>
            <a:br>
              <a:rPr lang="en-US" sz="5600" dirty="0">
                <a:solidFill>
                  <a:srgbClr val="FFFFFF"/>
                </a:solidFill>
              </a:rPr>
            </a:br>
            <a:endParaRPr lang="en-US" sz="5600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50E4B7-5A4A-B0B3-CA47-5EBDD92A054C}"/>
              </a:ext>
            </a:extLst>
          </p:cNvPr>
          <p:cNvSpPr txBox="1"/>
          <p:nvPr/>
        </p:nvSpPr>
        <p:spPr>
          <a:xfrm>
            <a:off x="517869" y="5760720"/>
            <a:ext cx="11044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(make sure the results sound like your authentic self)</a:t>
            </a:r>
          </a:p>
        </p:txBody>
      </p:sp>
    </p:spTree>
    <p:extLst>
      <p:ext uri="{BB962C8B-B14F-4D97-AF65-F5344CB8AC3E}">
        <p14:creationId xmlns:p14="http://schemas.microsoft.com/office/powerpoint/2010/main" val="2137708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2B6C8-A3FB-F172-8419-0789603ED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We can use our Employability Skills, </a:t>
            </a:r>
            <a:r>
              <a:rPr lang="en-GB" sz="2800" dirty="0">
                <a:solidFill>
                  <a:schemeClr val="accent5"/>
                </a:solidFill>
              </a:rPr>
              <a:t>the STAR method </a:t>
            </a:r>
            <a:r>
              <a:rPr lang="en-GB" sz="2800" dirty="0"/>
              <a:t>and </a:t>
            </a:r>
            <a:r>
              <a:rPr lang="en-GB" sz="2800" dirty="0">
                <a:solidFill>
                  <a:schemeClr val="accent4"/>
                </a:solidFill>
              </a:rPr>
              <a:t>Power Verbs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Woman smiling at computer screen">
            <a:extLst>
              <a:ext uri="{FF2B5EF4-FFF2-40B4-BE49-F238E27FC236}">
                <a16:creationId xmlns:a16="http://schemas.microsoft.com/office/drawing/2014/main" id="{688B75FF-A44B-CFFF-7934-64141E2586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7" y="2429691"/>
            <a:ext cx="5867135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17C0C-FEE9-6AF5-AB1D-1F8BBC944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>
            <a:normAutofit/>
          </a:bodyPr>
          <a:lstStyle/>
          <a:p>
            <a:r>
              <a:rPr lang="en-GB" sz="3600" dirty="0"/>
              <a:t>On our CVs</a:t>
            </a:r>
          </a:p>
          <a:p>
            <a:r>
              <a:rPr lang="en-GB" sz="3600" dirty="0"/>
              <a:t>On application forms</a:t>
            </a:r>
          </a:p>
          <a:p>
            <a:r>
              <a:rPr lang="en-GB" sz="3600" dirty="0"/>
              <a:t>In discussion with employers</a:t>
            </a:r>
          </a:p>
          <a:p>
            <a:r>
              <a:rPr lang="en-GB" sz="3600" dirty="0"/>
              <a:t>In interviews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0090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3F419-58CE-E91F-A5A0-D8E9A5C9A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your Careers Service for more information and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819B0-72DE-B70E-F4FE-F3A705C52B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>
                <a:hlinkClick r:id="rId2"/>
              </a:rPr>
              <a:t>careers@uwtsd.ac.uk</a:t>
            </a:r>
            <a:endParaRPr lang="en-GB" sz="3200" dirty="0"/>
          </a:p>
          <a:p>
            <a:r>
              <a:rPr lang="en-GB" sz="3200" dirty="0"/>
              <a:t>Ask for us at reception</a:t>
            </a:r>
          </a:p>
          <a:p>
            <a:r>
              <a:rPr lang="en-GB" sz="3200" dirty="0"/>
              <a:t>Ask your lecturers for a referral</a:t>
            </a:r>
          </a:p>
          <a:p>
            <a:r>
              <a:rPr lang="en-GB" sz="3200" dirty="0"/>
              <a:t>Find us on 2nd Floor, Louisa House and 1</a:t>
            </a:r>
            <a:r>
              <a:rPr lang="en-GB" sz="3200" baseline="30000" dirty="0"/>
              <a:t>st</a:t>
            </a:r>
            <a:r>
              <a:rPr lang="en-GB" sz="3200" dirty="0"/>
              <a:t> Floor, Sparkhill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92B92C-CC4D-5B44-CF1C-B33AFF233AF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19156" y="2578100"/>
            <a:ext cx="3767138" cy="376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8448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Content Placeholder 4" descr="Hardcover books">
            <a:extLst>
              <a:ext uri="{FF2B5EF4-FFF2-40B4-BE49-F238E27FC236}">
                <a16:creationId xmlns:a16="http://schemas.microsoft.com/office/drawing/2014/main" id="{CE6F8723-EE48-DDF6-16AC-1C7FB7184A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29" r="9091" b="6274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3E9521-BE94-4401-F908-C78EB72A8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0" y="978408"/>
            <a:ext cx="4795819" cy="3969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/>
              <a:t>Questions? Thoughts? Comments?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334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346FFA9C-BECC-CBC1-EDBC-612CB15520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8D920-4F7C-9735-8DB4-6F88086B6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0" y="978408"/>
            <a:ext cx="4795819" cy="3969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Thanks for taking part!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833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415</Words>
  <Application>Microsoft Office PowerPoint</Application>
  <PresentationFormat>Widescreen</PresentationFormat>
  <Paragraphs>84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Bierstadt</vt:lpstr>
      <vt:lpstr>Neue Haas Grotesk Text Pro</vt:lpstr>
      <vt:lpstr>GestaltVTI</vt:lpstr>
      <vt:lpstr>EMPLOYABILITY SKILLS</vt:lpstr>
      <vt:lpstr>What we will cover</vt:lpstr>
      <vt:lpstr>What are transferable skills?</vt:lpstr>
      <vt:lpstr>What are transferable skills?</vt:lpstr>
      <vt:lpstr>What are Soft Skills?</vt:lpstr>
      <vt:lpstr>They are all the same thing!</vt:lpstr>
      <vt:lpstr>Here are just some of them. Can you add any more?</vt:lpstr>
      <vt:lpstr>There are always more!</vt:lpstr>
      <vt:lpstr>Why are these so important?</vt:lpstr>
      <vt:lpstr>They enable individuals to adapt to different work environments, collaborate effectively, and contribute to a positive work culture. </vt:lpstr>
      <vt:lpstr>How do we get them?</vt:lpstr>
      <vt:lpstr>Employability skills are gained from all aspects of life</vt:lpstr>
      <vt:lpstr>How do we communicate our skills to employers?</vt:lpstr>
      <vt:lpstr>It is not enough to just say: “I am organised. I am a good team member”</vt:lpstr>
      <vt:lpstr>A good way is to tell stories…</vt:lpstr>
      <vt:lpstr>…or, to put it another way; to give good examples</vt:lpstr>
      <vt:lpstr>The STAR Method is a good framework with which to structure an example</vt:lpstr>
      <vt:lpstr>The POWER  of verbs</vt:lpstr>
      <vt:lpstr>Led</vt:lpstr>
      <vt:lpstr>Cared</vt:lpstr>
      <vt:lpstr>Learned</vt:lpstr>
      <vt:lpstr>Ask a search engine or AI to help you with Power Verbs    </vt:lpstr>
      <vt:lpstr>We can use our Employability Skills, the STAR method and Power Verbs</vt:lpstr>
      <vt:lpstr>Contact your Careers Service for more information and support</vt:lpstr>
      <vt:lpstr>Questions? Thoughts? Comments?</vt:lpstr>
      <vt:lpstr>Thanks for taking part!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 Gentleman</dc:creator>
  <cp:lastModifiedBy>Danielle Warr</cp:lastModifiedBy>
  <cp:revision>9</cp:revision>
  <dcterms:created xsi:type="dcterms:W3CDTF">2025-05-30T13:44:43Z</dcterms:created>
  <dcterms:modified xsi:type="dcterms:W3CDTF">2025-06-03T12:04:37Z</dcterms:modified>
</cp:coreProperties>
</file>