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9" r:id="rId2"/>
    <p:sldId id="261" r:id="rId3"/>
    <p:sldId id="366" r:id="rId4"/>
    <p:sldId id="528" r:id="rId5"/>
    <p:sldId id="527" r:id="rId6"/>
    <p:sldId id="529" r:id="rId7"/>
    <p:sldId id="544" r:id="rId8"/>
    <p:sldId id="530" r:id="rId9"/>
    <p:sldId id="531" r:id="rId10"/>
    <p:sldId id="543" r:id="rId11"/>
    <p:sldId id="545" r:id="rId12"/>
    <p:sldId id="596" r:id="rId13"/>
    <p:sldId id="598" r:id="rId14"/>
    <p:sldId id="599" r:id="rId15"/>
    <p:sldId id="600" r:id="rId16"/>
    <p:sldId id="601" r:id="rId17"/>
    <p:sldId id="602" r:id="rId18"/>
    <p:sldId id="341" r:id="rId19"/>
    <p:sldId id="36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DF2593-C14C-4DEA-AEDF-D90FB3683805}" v="21" dt="2022-03-20T17:09:15.62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56" autoAdjust="0"/>
    <p:restoredTop sz="85932" autoAdjust="0"/>
  </p:normalViewPr>
  <p:slideViewPr>
    <p:cSldViewPr snapToGrid="0">
      <p:cViewPr varScale="1">
        <p:scale>
          <a:sx n="55" d="100"/>
          <a:sy n="55" d="100"/>
        </p:scale>
        <p:origin x="323" y="37"/>
      </p:cViewPr>
      <p:guideLst/>
    </p:cSldViewPr>
  </p:slideViewPr>
  <p:outlineViewPr>
    <p:cViewPr>
      <p:scale>
        <a:sx n="33" d="100"/>
        <a:sy n="33" d="100"/>
      </p:scale>
      <p:origin x="0" y="-6456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mes Williams" userId="c957a50b-491f-4d94-b4bc-52aca3e2340d" providerId="ADAL" clId="{46DF2593-C14C-4DEA-AEDF-D90FB3683805}"/>
    <pc:docChg chg="undo custSel addSld delSld modSld sldOrd">
      <pc:chgData name="James Williams" userId="c957a50b-491f-4d94-b4bc-52aca3e2340d" providerId="ADAL" clId="{46DF2593-C14C-4DEA-AEDF-D90FB3683805}" dt="2022-03-20T17:18:09.593" v="970" actId="20577"/>
      <pc:docMkLst>
        <pc:docMk/>
      </pc:docMkLst>
      <pc:sldChg chg="del">
        <pc:chgData name="James Williams" userId="c957a50b-491f-4d94-b4bc-52aca3e2340d" providerId="ADAL" clId="{46DF2593-C14C-4DEA-AEDF-D90FB3683805}" dt="2022-03-20T16:41:36.078" v="34" actId="2696"/>
        <pc:sldMkLst>
          <pc:docMk/>
          <pc:sldMk cId="3023649374" sldId="256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2778210148" sldId="257"/>
        </pc:sldMkLst>
      </pc:sldChg>
      <pc:sldChg chg="del">
        <pc:chgData name="James Williams" userId="c957a50b-491f-4d94-b4bc-52aca3e2340d" providerId="ADAL" clId="{46DF2593-C14C-4DEA-AEDF-D90FB3683805}" dt="2022-03-20T16:41:14.384" v="0" actId="2696"/>
        <pc:sldMkLst>
          <pc:docMk/>
          <pc:sldMk cId="2662941860" sldId="258"/>
        </pc:sldMkLst>
      </pc:sldChg>
      <pc:sldChg chg="modSp mod">
        <pc:chgData name="James Williams" userId="c957a50b-491f-4d94-b4bc-52aca3e2340d" providerId="ADAL" clId="{46DF2593-C14C-4DEA-AEDF-D90FB3683805}" dt="2022-03-20T16:41:26.861" v="33" actId="20577"/>
        <pc:sldMkLst>
          <pc:docMk/>
          <pc:sldMk cId="1082051791" sldId="259"/>
        </pc:sldMkLst>
        <pc:spChg chg="mod">
          <ac:chgData name="James Williams" userId="c957a50b-491f-4d94-b4bc-52aca3e2340d" providerId="ADAL" clId="{46DF2593-C14C-4DEA-AEDF-D90FB3683805}" dt="2022-03-20T16:41:26.861" v="33" actId="20577"/>
          <ac:spMkLst>
            <pc:docMk/>
            <pc:sldMk cId="1082051791" sldId="259"/>
            <ac:spMk id="2" creationId="{7F53F7EE-5CE7-450A-96B3-B3B9BA4610AC}"/>
          </ac:spMkLst>
        </pc:spChg>
      </pc:sldChg>
      <pc:sldChg chg="del">
        <pc:chgData name="James Williams" userId="c957a50b-491f-4d94-b4bc-52aca3e2340d" providerId="ADAL" clId="{46DF2593-C14C-4DEA-AEDF-D90FB3683805}" dt="2022-03-20T16:41:14.384" v="0" actId="2696"/>
        <pc:sldMkLst>
          <pc:docMk/>
          <pc:sldMk cId="1803410664" sldId="260"/>
        </pc:sldMkLst>
      </pc:sldChg>
      <pc:sldChg chg="modSp mod">
        <pc:chgData name="James Williams" userId="c957a50b-491f-4d94-b4bc-52aca3e2340d" providerId="ADAL" clId="{46DF2593-C14C-4DEA-AEDF-D90FB3683805}" dt="2022-03-20T17:18:09.593" v="970" actId="20577"/>
        <pc:sldMkLst>
          <pc:docMk/>
          <pc:sldMk cId="3591285556" sldId="261"/>
        </pc:sldMkLst>
        <pc:spChg chg="mod">
          <ac:chgData name="James Williams" userId="c957a50b-491f-4d94-b4bc-52aca3e2340d" providerId="ADAL" clId="{46DF2593-C14C-4DEA-AEDF-D90FB3683805}" dt="2022-03-20T16:44:29.004" v="53" actId="20577"/>
          <ac:spMkLst>
            <pc:docMk/>
            <pc:sldMk cId="3591285556" sldId="261"/>
            <ac:spMk id="2" creationId="{329DAD66-B956-4335-BD2B-207680BD0158}"/>
          </ac:spMkLst>
        </pc:spChg>
        <pc:spChg chg="mod">
          <ac:chgData name="James Williams" userId="c957a50b-491f-4d94-b4bc-52aca3e2340d" providerId="ADAL" clId="{46DF2593-C14C-4DEA-AEDF-D90FB3683805}" dt="2022-03-20T17:18:09.593" v="970" actId="20577"/>
          <ac:spMkLst>
            <pc:docMk/>
            <pc:sldMk cId="3591285556" sldId="261"/>
            <ac:spMk id="3" creationId="{2881C62B-3FA4-4DF6-9424-CE1D5C355D82}"/>
          </ac:spMkLst>
        </pc:spChg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1197147409" sldId="333"/>
        </pc:sldMkLst>
      </pc:sldChg>
      <pc:sldChg chg="del">
        <pc:chgData name="James Williams" userId="c957a50b-491f-4d94-b4bc-52aca3e2340d" providerId="ADAL" clId="{46DF2593-C14C-4DEA-AEDF-D90FB3683805}" dt="2022-03-20T16:42:11.044" v="35" actId="2696"/>
        <pc:sldMkLst>
          <pc:docMk/>
          <pc:sldMk cId="1645356641" sldId="335"/>
        </pc:sldMkLst>
      </pc:sldChg>
      <pc:sldChg chg="del">
        <pc:chgData name="James Williams" userId="c957a50b-491f-4d94-b4bc-52aca3e2340d" providerId="ADAL" clId="{46DF2593-C14C-4DEA-AEDF-D90FB3683805}" dt="2022-03-20T16:42:11.044" v="35" actId="2696"/>
        <pc:sldMkLst>
          <pc:docMk/>
          <pc:sldMk cId="3719370564" sldId="339"/>
        </pc:sldMkLst>
      </pc:sldChg>
      <pc:sldChg chg="del">
        <pc:chgData name="James Williams" userId="c957a50b-491f-4d94-b4bc-52aca3e2340d" providerId="ADAL" clId="{46DF2593-C14C-4DEA-AEDF-D90FB3683805}" dt="2022-03-20T16:42:11.044" v="35" actId="2696"/>
        <pc:sldMkLst>
          <pc:docMk/>
          <pc:sldMk cId="4151652907" sldId="343"/>
        </pc:sldMkLst>
      </pc:sldChg>
      <pc:sldChg chg="del">
        <pc:chgData name="James Williams" userId="c957a50b-491f-4d94-b4bc-52aca3e2340d" providerId="ADAL" clId="{46DF2593-C14C-4DEA-AEDF-D90FB3683805}" dt="2022-03-20T16:41:14.384" v="0" actId="2696"/>
        <pc:sldMkLst>
          <pc:docMk/>
          <pc:sldMk cId="653986508" sldId="344"/>
        </pc:sldMkLst>
      </pc:sldChg>
      <pc:sldChg chg="add del ord">
        <pc:chgData name="James Williams" userId="c957a50b-491f-4d94-b4bc-52aca3e2340d" providerId="ADAL" clId="{46DF2593-C14C-4DEA-AEDF-D90FB3683805}" dt="2022-03-20T16:42:42.684" v="44" actId="2696"/>
        <pc:sldMkLst>
          <pc:docMk/>
          <pc:sldMk cId="3977242647" sldId="346"/>
        </pc:sldMkLst>
      </pc:sldChg>
      <pc:sldChg chg="modSp add del mod ord">
        <pc:chgData name="James Williams" userId="c957a50b-491f-4d94-b4bc-52aca3e2340d" providerId="ADAL" clId="{46DF2593-C14C-4DEA-AEDF-D90FB3683805}" dt="2022-03-20T16:52:05.253" v="317" actId="2696"/>
        <pc:sldMkLst>
          <pc:docMk/>
          <pc:sldMk cId="1771510591" sldId="347"/>
        </pc:sldMkLst>
        <pc:spChg chg="mod">
          <ac:chgData name="James Williams" userId="c957a50b-491f-4d94-b4bc-52aca3e2340d" providerId="ADAL" clId="{46DF2593-C14C-4DEA-AEDF-D90FB3683805}" dt="2022-03-20T16:42:49.497" v="46" actId="20577"/>
          <ac:spMkLst>
            <pc:docMk/>
            <pc:sldMk cId="1771510591" sldId="347"/>
            <ac:spMk id="2" creationId="{61365102-6F14-4FB7-8C3C-AB618E6179A2}"/>
          </ac:spMkLst>
        </pc:spChg>
        <pc:spChg chg="mod">
          <ac:chgData name="James Williams" userId="c957a50b-491f-4d94-b4bc-52aca3e2340d" providerId="ADAL" clId="{46DF2593-C14C-4DEA-AEDF-D90FB3683805}" dt="2022-03-20T16:42:46.420" v="45" actId="20577"/>
          <ac:spMkLst>
            <pc:docMk/>
            <pc:sldMk cId="1771510591" sldId="347"/>
            <ac:spMk id="15" creationId="{005CED6A-A5A7-4341-8E5F-61ACE04CC2A1}"/>
          </ac:spMkLst>
        </pc:spChg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972320760" sldId="349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1022696180" sldId="351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3762299826" sldId="352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614293030" sldId="353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1459919699" sldId="354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3176664409" sldId="355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3082928082" sldId="358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3370936799" sldId="359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2891325381" sldId="360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146266147" sldId="361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806508368" sldId="365"/>
        </pc:sldMkLst>
      </pc:sldChg>
      <pc:sldChg chg="modSp add mod">
        <pc:chgData name="James Williams" userId="c957a50b-491f-4d94-b4bc-52aca3e2340d" providerId="ADAL" clId="{46DF2593-C14C-4DEA-AEDF-D90FB3683805}" dt="2022-03-20T16:53:37.926" v="378" actId="20577"/>
        <pc:sldMkLst>
          <pc:docMk/>
          <pc:sldMk cId="3001246935" sldId="366"/>
        </pc:sldMkLst>
        <pc:spChg chg="mod">
          <ac:chgData name="James Williams" userId="c957a50b-491f-4d94-b4bc-52aca3e2340d" providerId="ADAL" clId="{46DF2593-C14C-4DEA-AEDF-D90FB3683805}" dt="2022-03-20T16:53:37.926" v="378" actId="20577"/>
          <ac:spMkLst>
            <pc:docMk/>
            <pc:sldMk cId="3001246935" sldId="366"/>
            <ac:spMk id="2" creationId="{61365102-6F14-4FB7-8C3C-AB618E6179A2}"/>
          </ac:spMkLst>
        </pc:spChg>
        <pc:spChg chg="mod">
          <ac:chgData name="James Williams" userId="c957a50b-491f-4d94-b4bc-52aca3e2340d" providerId="ADAL" clId="{46DF2593-C14C-4DEA-AEDF-D90FB3683805}" dt="2022-03-20T16:48:05.449" v="174" actId="1076"/>
          <ac:spMkLst>
            <pc:docMk/>
            <pc:sldMk cId="3001246935" sldId="366"/>
            <ac:spMk id="9" creationId="{1907F43D-0AA3-4886-AF0D-843268D6CDBB}"/>
          </ac:spMkLst>
        </pc:spChg>
      </pc:sldChg>
      <pc:sldChg chg="modSp add del mod">
        <pc:chgData name="James Williams" userId="c957a50b-491f-4d94-b4bc-52aca3e2340d" providerId="ADAL" clId="{46DF2593-C14C-4DEA-AEDF-D90FB3683805}" dt="2022-03-20T17:03:34.074" v="611" actId="2696"/>
        <pc:sldMkLst>
          <pc:docMk/>
          <pc:sldMk cId="1220433550" sldId="367"/>
        </pc:sldMkLst>
        <pc:spChg chg="mod">
          <ac:chgData name="James Williams" userId="c957a50b-491f-4d94-b4bc-52aca3e2340d" providerId="ADAL" clId="{46DF2593-C14C-4DEA-AEDF-D90FB3683805}" dt="2022-03-20T16:47:07.592" v="141" actId="20577"/>
          <ac:spMkLst>
            <pc:docMk/>
            <pc:sldMk cId="1220433550" sldId="367"/>
            <ac:spMk id="2" creationId="{61365102-6F14-4FB7-8C3C-AB618E6179A2}"/>
          </ac:spMkLst>
        </pc:spChg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2429932654" sldId="370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2037375197" sldId="371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2397312316" sldId="372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3620969794" sldId="373"/>
        </pc:sldMkLst>
      </pc:sldChg>
      <pc:sldChg chg="del">
        <pc:chgData name="James Williams" userId="c957a50b-491f-4d94-b4bc-52aca3e2340d" providerId="ADAL" clId="{46DF2593-C14C-4DEA-AEDF-D90FB3683805}" dt="2022-03-20T16:41:14.384" v="0" actId="2696"/>
        <pc:sldMkLst>
          <pc:docMk/>
          <pc:sldMk cId="4180068372" sldId="375"/>
        </pc:sldMkLst>
      </pc:sldChg>
      <pc:sldChg chg="del">
        <pc:chgData name="James Williams" userId="c957a50b-491f-4d94-b4bc-52aca3e2340d" providerId="ADAL" clId="{46DF2593-C14C-4DEA-AEDF-D90FB3683805}" dt="2022-03-20T16:41:14.384" v="0" actId="2696"/>
        <pc:sldMkLst>
          <pc:docMk/>
          <pc:sldMk cId="3555067734" sldId="376"/>
        </pc:sldMkLst>
      </pc:sldChg>
      <pc:sldChg chg="add del">
        <pc:chgData name="James Williams" userId="c957a50b-491f-4d94-b4bc-52aca3e2340d" providerId="ADAL" clId="{46DF2593-C14C-4DEA-AEDF-D90FB3683805}" dt="2022-03-20T16:42:42.684" v="44" actId="2696"/>
        <pc:sldMkLst>
          <pc:docMk/>
          <pc:sldMk cId="1127906427" sldId="377"/>
        </pc:sldMkLst>
      </pc:sldChg>
      <pc:sldChg chg="add del">
        <pc:chgData name="James Williams" userId="c957a50b-491f-4d94-b4bc-52aca3e2340d" providerId="ADAL" clId="{46DF2593-C14C-4DEA-AEDF-D90FB3683805}" dt="2022-03-20T16:54:48.326" v="414" actId="2696"/>
        <pc:sldMkLst>
          <pc:docMk/>
          <pc:sldMk cId="3908212161" sldId="382"/>
        </pc:sldMkLst>
      </pc:sldChg>
      <pc:sldChg chg="add">
        <pc:chgData name="James Williams" userId="c957a50b-491f-4d94-b4bc-52aca3e2340d" providerId="ADAL" clId="{46DF2593-C14C-4DEA-AEDF-D90FB3683805}" dt="2022-03-20T17:04:32.351" v="612"/>
        <pc:sldMkLst>
          <pc:docMk/>
          <pc:sldMk cId="3334733230" sldId="401"/>
        </pc:sldMkLst>
      </pc:sldChg>
      <pc:sldChg chg="add del">
        <pc:chgData name="James Williams" userId="c957a50b-491f-4d94-b4bc-52aca3e2340d" providerId="ADAL" clId="{46DF2593-C14C-4DEA-AEDF-D90FB3683805}" dt="2022-03-20T16:58:56.604" v="506" actId="2696"/>
        <pc:sldMkLst>
          <pc:docMk/>
          <pc:sldMk cId="3624412928" sldId="404"/>
        </pc:sldMkLst>
      </pc:sldChg>
      <pc:sldChg chg="modSp add del mod">
        <pc:chgData name="James Williams" userId="c957a50b-491f-4d94-b4bc-52aca3e2340d" providerId="ADAL" clId="{46DF2593-C14C-4DEA-AEDF-D90FB3683805}" dt="2022-03-20T16:52:01.134" v="316" actId="2696"/>
        <pc:sldMkLst>
          <pc:docMk/>
          <pc:sldMk cId="2061351538" sldId="526"/>
        </pc:sldMkLst>
        <pc:spChg chg="mod">
          <ac:chgData name="James Williams" userId="c957a50b-491f-4d94-b4bc-52aca3e2340d" providerId="ADAL" clId="{46DF2593-C14C-4DEA-AEDF-D90FB3683805}" dt="2022-03-20T16:46:55.472" v="139" actId="20577"/>
          <ac:spMkLst>
            <pc:docMk/>
            <pc:sldMk cId="2061351538" sldId="526"/>
            <ac:spMk id="2" creationId="{329DAD66-B956-4335-BD2B-207680BD0158}"/>
          </ac:spMkLst>
        </pc:spChg>
      </pc:sldChg>
      <pc:sldChg chg="modSp add mod">
        <pc:chgData name="James Williams" userId="c957a50b-491f-4d94-b4bc-52aca3e2340d" providerId="ADAL" clId="{46DF2593-C14C-4DEA-AEDF-D90FB3683805}" dt="2022-03-20T16:56:31.302" v="443" actId="20577"/>
        <pc:sldMkLst>
          <pc:docMk/>
          <pc:sldMk cId="1709251854" sldId="527"/>
        </pc:sldMkLst>
        <pc:spChg chg="mod">
          <ac:chgData name="James Williams" userId="c957a50b-491f-4d94-b4bc-52aca3e2340d" providerId="ADAL" clId="{46DF2593-C14C-4DEA-AEDF-D90FB3683805}" dt="2022-03-20T16:56:31.302" v="443" actId="20577"/>
          <ac:spMkLst>
            <pc:docMk/>
            <pc:sldMk cId="1709251854" sldId="527"/>
            <ac:spMk id="2" creationId="{61365102-6F14-4FB7-8C3C-AB618E6179A2}"/>
          </ac:spMkLst>
        </pc:spChg>
        <pc:spChg chg="mod">
          <ac:chgData name="James Williams" userId="c957a50b-491f-4d94-b4bc-52aca3e2340d" providerId="ADAL" clId="{46DF2593-C14C-4DEA-AEDF-D90FB3683805}" dt="2022-03-20T16:50:23.680" v="250" actId="403"/>
          <ac:spMkLst>
            <pc:docMk/>
            <pc:sldMk cId="1709251854" sldId="527"/>
            <ac:spMk id="9" creationId="{1907F43D-0AA3-4886-AF0D-843268D6CDBB}"/>
          </ac:spMkLst>
        </pc:spChg>
      </pc:sldChg>
      <pc:sldChg chg="addSp delSp modSp add mod">
        <pc:chgData name="James Williams" userId="c957a50b-491f-4d94-b4bc-52aca3e2340d" providerId="ADAL" clId="{46DF2593-C14C-4DEA-AEDF-D90FB3683805}" dt="2022-03-20T16:54:37.898" v="413" actId="20577"/>
        <pc:sldMkLst>
          <pc:docMk/>
          <pc:sldMk cId="14753010" sldId="528"/>
        </pc:sldMkLst>
        <pc:spChg chg="mod">
          <ac:chgData name="James Williams" userId="c957a50b-491f-4d94-b4bc-52aca3e2340d" providerId="ADAL" clId="{46DF2593-C14C-4DEA-AEDF-D90FB3683805}" dt="2022-03-20T16:54:37.898" v="413" actId="20577"/>
          <ac:spMkLst>
            <pc:docMk/>
            <pc:sldMk cId="14753010" sldId="528"/>
            <ac:spMk id="2" creationId="{61365102-6F14-4FB7-8C3C-AB618E6179A2}"/>
          </ac:spMkLst>
        </pc:spChg>
        <pc:spChg chg="add del mod">
          <ac:chgData name="James Williams" userId="c957a50b-491f-4d94-b4bc-52aca3e2340d" providerId="ADAL" clId="{46DF2593-C14C-4DEA-AEDF-D90FB3683805}" dt="2022-03-20T16:54:06.281" v="383" actId="478"/>
          <ac:spMkLst>
            <pc:docMk/>
            <pc:sldMk cId="14753010" sldId="528"/>
            <ac:spMk id="4" creationId="{A618E5F3-B1E8-4BC3-A88F-2E754316EEF1}"/>
          </ac:spMkLst>
        </pc:spChg>
        <pc:spChg chg="del">
          <ac:chgData name="James Williams" userId="c957a50b-491f-4d94-b4bc-52aca3e2340d" providerId="ADAL" clId="{46DF2593-C14C-4DEA-AEDF-D90FB3683805}" dt="2022-03-20T16:54:04.404" v="382" actId="478"/>
          <ac:spMkLst>
            <pc:docMk/>
            <pc:sldMk cId="14753010" sldId="528"/>
            <ac:spMk id="9" creationId="{1907F43D-0AA3-4886-AF0D-843268D6CDBB}"/>
          </ac:spMkLst>
        </pc:spChg>
        <pc:spChg chg="add mod">
          <ac:chgData name="James Williams" userId="c957a50b-491f-4d94-b4bc-52aca3e2340d" providerId="ADAL" clId="{46DF2593-C14C-4DEA-AEDF-D90FB3683805}" dt="2022-03-20T16:54:09.160" v="385" actId="1076"/>
          <ac:spMkLst>
            <pc:docMk/>
            <pc:sldMk cId="14753010" sldId="528"/>
            <ac:spMk id="15" creationId="{7B355B45-72A7-441D-A44A-F96DDD4FD742}"/>
          </ac:spMkLst>
        </pc:spChg>
        <pc:picChg chg="add mod">
          <ac:chgData name="James Williams" userId="c957a50b-491f-4d94-b4bc-52aca3e2340d" providerId="ADAL" clId="{46DF2593-C14C-4DEA-AEDF-D90FB3683805}" dt="2022-03-20T16:54:09.160" v="385" actId="1076"/>
          <ac:picMkLst>
            <pc:docMk/>
            <pc:sldMk cId="14753010" sldId="528"/>
            <ac:picMk id="11" creationId="{BB7A663A-D8F3-4DDA-8314-577529A59F9A}"/>
          </ac:picMkLst>
        </pc:picChg>
        <pc:picChg chg="add mod modCrop">
          <ac:chgData name="James Williams" userId="c957a50b-491f-4d94-b4bc-52aca3e2340d" providerId="ADAL" clId="{46DF2593-C14C-4DEA-AEDF-D90FB3683805}" dt="2022-03-20T16:54:21.187" v="387" actId="1076"/>
          <ac:picMkLst>
            <pc:docMk/>
            <pc:sldMk cId="14753010" sldId="528"/>
            <ac:picMk id="13" creationId="{8CAE48C8-3F11-43CF-9312-B6952D57B8A9}"/>
          </ac:picMkLst>
        </pc:picChg>
      </pc:sldChg>
      <pc:sldChg chg="new del">
        <pc:chgData name="James Williams" userId="c957a50b-491f-4d94-b4bc-52aca3e2340d" providerId="ADAL" clId="{46DF2593-C14C-4DEA-AEDF-D90FB3683805}" dt="2022-03-20T16:53:48.618" v="380" actId="680"/>
        <pc:sldMkLst>
          <pc:docMk/>
          <pc:sldMk cId="3034432989" sldId="528"/>
        </pc:sldMkLst>
      </pc:sldChg>
      <pc:sldChg chg="addSp delSp modSp add mod">
        <pc:chgData name="James Williams" userId="c957a50b-491f-4d94-b4bc-52aca3e2340d" providerId="ADAL" clId="{46DF2593-C14C-4DEA-AEDF-D90FB3683805}" dt="2022-03-20T16:58:51.789" v="505" actId="113"/>
        <pc:sldMkLst>
          <pc:docMk/>
          <pc:sldMk cId="3240612598" sldId="529"/>
        </pc:sldMkLst>
        <pc:spChg chg="mod">
          <ac:chgData name="James Williams" userId="c957a50b-491f-4d94-b4bc-52aca3e2340d" providerId="ADAL" clId="{46DF2593-C14C-4DEA-AEDF-D90FB3683805}" dt="2022-03-20T16:58:11.020" v="497" actId="1076"/>
          <ac:spMkLst>
            <pc:docMk/>
            <pc:sldMk cId="3240612598" sldId="529"/>
            <ac:spMk id="2" creationId="{61365102-6F14-4FB7-8C3C-AB618E6179A2}"/>
          </ac:spMkLst>
        </pc:spChg>
        <pc:spChg chg="add del mod">
          <ac:chgData name="James Williams" userId="c957a50b-491f-4d94-b4bc-52aca3e2340d" providerId="ADAL" clId="{46DF2593-C14C-4DEA-AEDF-D90FB3683805}" dt="2022-03-20T16:57:36.706" v="477" actId="478"/>
          <ac:spMkLst>
            <pc:docMk/>
            <pc:sldMk cId="3240612598" sldId="529"/>
            <ac:spMk id="4" creationId="{5A0648E4-45F7-4C2F-A76D-C1E0ABA0FCEB}"/>
          </ac:spMkLst>
        </pc:spChg>
        <pc:spChg chg="del mod">
          <ac:chgData name="James Williams" userId="c957a50b-491f-4d94-b4bc-52aca3e2340d" providerId="ADAL" clId="{46DF2593-C14C-4DEA-AEDF-D90FB3683805}" dt="2022-03-20T16:57:34.758" v="476" actId="478"/>
          <ac:spMkLst>
            <pc:docMk/>
            <pc:sldMk cId="3240612598" sldId="529"/>
            <ac:spMk id="9" creationId="{1907F43D-0AA3-4886-AF0D-843268D6CDBB}"/>
          </ac:spMkLst>
        </pc:spChg>
        <pc:spChg chg="add mod">
          <ac:chgData name="James Williams" userId="c957a50b-491f-4d94-b4bc-52aca3e2340d" providerId="ADAL" clId="{46DF2593-C14C-4DEA-AEDF-D90FB3683805}" dt="2022-03-20T16:58:51.789" v="505" actId="113"/>
          <ac:spMkLst>
            <pc:docMk/>
            <pc:sldMk cId="3240612598" sldId="529"/>
            <ac:spMk id="11" creationId="{A5F51289-9DCE-4772-B1FE-50C6BF948DA1}"/>
          </ac:spMkLst>
        </pc:spChg>
        <pc:spChg chg="add del mod">
          <ac:chgData name="James Williams" userId="c957a50b-491f-4d94-b4bc-52aca3e2340d" providerId="ADAL" clId="{46DF2593-C14C-4DEA-AEDF-D90FB3683805}" dt="2022-03-20T16:58:33.433" v="502" actId="1076"/>
          <ac:spMkLst>
            <pc:docMk/>
            <pc:sldMk cId="3240612598" sldId="529"/>
            <ac:spMk id="15" creationId="{36D8AF20-1F6B-49A8-A883-3B20FC42A225}"/>
          </ac:spMkLst>
        </pc:spChg>
        <pc:picChg chg="add del mod">
          <ac:chgData name="James Williams" userId="c957a50b-491f-4d94-b4bc-52aca3e2340d" providerId="ADAL" clId="{46DF2593-C14C-4DEA-AEDF-D90FB3683805}" dt="2022-03-20T16:58:41.529" v="503" actId="14100"/>
          <ac:picMkLst>
            <pc:docMk/>
            <pc:sldMk cId="3240612598" sldId="529"/>
            <ac:picMk id="13" creationId="{41B42D78-6C73-43F4-8901-9CF52D5E2743}"/>
          </ac:picMkLst>
        </pc:picChg>
      </pc:sldChg>
      <pc:sldChg chg="addSp delSp modSp add mod">
        <pc:chgData name="James Williams" userId="c957a50b-491f-4d94-b4bc-52aca3e2340d" providerId="ADAL" clId="{46DF2593-C14C-4DEA-AEDF-D90FB3683805}" dt="2022-03-20T17:02:26.504" v="604" actId="20577"/>
        <pc:sldMkLst>
          <pc:docMk/>
          <pc:sldMk cId="2854032305" sldId="530"/>
        </pc:sldMkLst>
        <pc:spChg chg="mod">
          <ac:chgData name="James Williams" userId="c957a50b-491f-4d94-b4bc-52aca3e2340d" providerId="ADAL" clId="{46DF2593-C14C-4DEA-AEDF-D90FB3683805}" dt="2022-03-20T16:59:19.702" v="537" actId="27636"/>
          <ac:spMkLst>
            <pc:docMk/>
            <pc:sldMk cId="2854032305" sldId="530"/>
            <ac:spMk id="2" creationId="{61365102-6F14-4FB7-8C3C-AB618E6179A2}"/>
          </ac:spMkLst>
        </pc:spChg>
        <pc:spChg chg="add del mod">
          <ac:chgData name="James Williams" userId="c957a50b-491f-4d94-b4bc-52aca3e2340d" providerId="ADAL" clId="{46DF2593-C14C-4DEA-AEDF-D90FB3683805}" dt="2022-03-20T16:59:26.440" v="540" actId="478"/>
          <ac:spMkLst>
            <pc:docMk/>
            <pc:sldMk cId="2854032305" sldId="530"/>
            <ac:spMk id="4" creationId="{70266270-EC3D-40B2-B0E5-806C569DC83D}"/>
          </ac:spMkLst>
        </pc:spChg>
        <pc:spChg chg="del">
          <ac:chgData name="James Williams" userId="c957a50b-491f-4d94-b4bc-52aca3e2340d" providerId="ADAL" clId="{46DF2593-C14C-4DEA-AEDF-D90FB3683805}" dt="2022-03-20T16:59:24.594" v="539" actId="478"/>
          <ac:spMkLst>
            <pc:docMk/>
            <pc:sldMk cId="2854032305" sldId="530"/>
            <ac:spMk id="11" creationId="{A5F51289-9DCE-4772-B1FE-50C6BF948DA1}"/>
          </ac:spMkLst>
        </pc:spChg>
        <pc:spChg chg="del">
          <ac:chgData name="James Williams" userId="c957a50b-491f-4d94-b4bc-52aca3e2340d" providerId="ADAL" clId="{46DF2593-C14C-4DEA-AEDF-D90FB3683805}" dt="2022-03-20T16:59:21.958" v="538" actId="478"/>
          <ac:spMkLst>
            <pc:docMk/>
            <pc:sldMk cId="2854032305" sldId="530"/>
            <ac:spMk id="15" creationId="{36D8AF20-1F6B-49A8-A883-3B20FC42A225}"/>
          </ac:spMkLst>
        </pc:spChg>
        <pc:spChg chg="add mod">
          <ac:chgData name="James Williams" userId="c957a50b-491f-4d94-b4bc-52aca3e2340d" providerId="ADAL" clId="{46DF2593-C14C-4DEA-AEDF-D90FB3683805}" dt="2022-03-20T17:02:26.504" v="604" actId="20577"/>
          <ac:spMkLst>
            <pc:docMk/>
            <pc:sldMk cId="2854032305" sldId="530"/>
            <ac:spMk id="17" creationId="{895808E3-4553-4E16-880C-CAA22AC486B3}"/>
          </ac:spMkLst>
        </pc:spChg>
        <pc:picChg chg="del">
          <ac:chgData name="James Williams" userId="c957a50b-491f-4d94-b4bc-52aca3e2340d" providerId="ADAL" clId="{46DF2593-C14C-4DEA-AEDF-D90FB3683805}" dt="2022-03-20T16:59:21.958" v="538" actId="478"/>
          <ac:picMkLst>
            <pc:docMk/>
            <pc:sldMk cId="2854032305" sldId="530"/>
            <ac:picMk id="13" creationId="{41B42D78-6C73-43F4-8901-9CF52D5E2743}"/>
          </ac:picMkLst>
        </pc:picChg>
      </pc:sldChg>
      <pc:sldChg chg="addSp delSp modSp add mod">
        <pc:chgData name="James Williams" userId="c957a50b-491f-4d94-b4bc-52aca3e2340d" providerId="ADAL" clId="{46DF2593-C14C-4DEA-AEDF-D90FB3683805}" dt="2022-03-20T17:02:49.835" v="608" actId="1076"/>
        <pc:sldMkLst>
          <pc:docMk/>
          <pc:sldMk cId="1346441609" sldId="531"/>
        </pc:sldMkLst>
        <pc:spChg chg="mod">
          <ac:chgData name="James Williams" userId="c957a50b-491f-4d94-b4bc-52aca3e2340d" providerId="ADAL" clId="{46DF2593-C14C-4DEA-AEDF-D90FB3683805}" dt="2022-03-20T17:02:17.668" v="603" actId="20577"/>
          <ac:spMkLst>
            <pc:docMk/>
            <pc:sldMk cId="1346441609" sldId="531"/>
            <ac:spMk id="2" creationId="{61365102-6F14-4FB7-8C3C-AB618E6179A2}"/>
          </ac:spMkLst>
        </pc:spChg>
        <pc:spChg chg="add del mod">
          <ac:chgData name="James Williams" userId="c957a50b-491f-4d94-b4bc-52aca3e2340d" providerId="ADAL" clId="{46DF2593-C14C-4DEA-AEDF-D90FB3683805}" dt="2022-03-20T17:01:24.149" v="574" actId="478"/>
          <ac:spMkLst>
            <pc:docMk/>
            <pc:sldMk cId="1346441609" sldId="531"/>
            <ac:spMk id="4" creationId="{B9E792CF-50FD-4E4C-A861-C5B8B70BBE9A}"/>
          </ac:spMkLst>
        </pc:spChg>
        <pc:spChg chg="add mod">
          <ac:chgData name="James Williams" userId="c957a50b-491f-4d94-b4bc-52aca3e2340d" providerId="ADAL" clId="{46DF2593-C14C-4DEA-AEDF-D90FB3683805}" dt="2022-03-20T17:02:49.835" v="608" actId="1076"/>
          <ac:spMkLst>
            <pc:docMk/>
            <pc:sldMk cId="1346441609" sldId="531"/>
            <ac:spMk id="11" creationId="{BD1FAAC8-7545-4779-B4EC-B9D017FE8998}"/>
          </ac:spMkLst>
        </pc:spChg>
        <pc:spChg chg="del">
          <ac:chgData name="James Williams" userId="c957a50b-491f-4d94-b4bc-52aca3e2340d" providerId="ADAL" clId="{46DF2593-C14C-4DEA-AEDF-D90FB3683805}" dt="2022-03-20T17:01:18.197" v="563" actId="478"/>
          <ac:spMkLst>
            <pc:docMk/>
            <pc:sldMk cId="1346441609" sldId="531"/>
            <ac:spMk id="17" creationId="{895808E3-4553-4E16-880C-CAA22AC486B3}"/>
          </ac:spMkLst>
        </pc:spChg>
      </pc:sldChg>
      <pc:sldChg chg="add">
        <pc:chgData name="James Williams" userId="c957a50b-491f-4d94-b4bc-52aca3e2340d" providerId="ADAL" clId="{46DF2593-C14C-4DEA-AEDF-D90FB3683805}" dt="2022-03-20T17:03:31.801" v="610"/>
        <pc:sldMkLst>
          <pc:docMk/>
          <pc:sldMk cId="2303898783" sldId="543"/>
        </pc:sldMkLst>
      </pc:sldChg>
      <pc:sldChg chg="add">
        <pc:chgData name="James Williams" userId="c957a50b-491f-4d94-b4bc-52aca3e2340d" providerId="ADAL" clId="{46DF2593-C14C-4DEA-AEDF-D90FB3683805}" dt="2022-03-20T17:05:03.117" v="613"/>
        <pc:sldMkLst>
          <pc:docMk/>
          <pc:sldMk cId="3273090579" sldId="544"/>
        </pc:sldMkLst>
      </pc:sldChg>
      <pc:sldChg chg="modSp add mod">
        <pc:chgData name="James Williams" userId="c957a50b-491f-4d94-b4bc-52aca3e2340d" providerId="ADAL" clId="{46DF2593-C14C-4DEA-AEDF-D90FB3683805}" dt="2022-03-20T17:06:46.045" v="633" actId="20577"/>
        <pc:sldMkLst>
          <pc:docMk/>
          <pc:sldMk cId="2313800527" sldId="545"/>
        </pc:sldMkLst>
        <pc:spChg chg="mod">
          <ac:chgData name="James Williams" userId="c957a50b-491f-4d94-b4bc-52aca3e2340d" providerId="ADAL" clId="{46DF2593-C14C-4DEA-AEDF-D90FB3683805}" dt="2022-03-20T17:06:46.045" v="633" actId="20577"/>
          <ac:spMkLst>
            <pc:docMk/>
            <pc:sldMk cId="2313800527" sldId="545"/>
            <ac:spMk id="2" creationId="{61365102-6F14-4FB7-8C3C-AB618E6179A2}"/>
          </ac:spMkLst>
        </pc:spChg>
      </pc:sldChg>
      <pc:sldChg chg="modSp add mod">
        <pc:chgData name="James Williams" userId="c957a50b-491f-4d94-b4bc-52aca3e2340d" providerId="ADAL" clId="{46DF2593-C14C-4DEA-AEDF-D90FB3683805}" dt="2022-03-20T17:07:10.897" v="641" actId="113"/>
        <pc:sldMkLst>
          <pc:docMk/>
          <pc:sldMk cId="4119684799" sldId="596"/>
        </pc:sldMkLst>
        <pc:spChg chg="mod">
          <ac:chgData name="James Williams" userId="c957a50b-491f-4d94-b4bc-52aca3e2340d" providerId="ADAL" clId="{46DF2593-C14C-4DEA-AEDF-D90FB3683805}" dt="2022-03-20T17:07:10.897" v="641" actId="113"/>
          <ac:spMkLst>
            <pc:docMk/>
            <pc:sldMk cId="4119684799" sldId="596"/>
            <ac:spMk id="2" creationId="{61365102-6F14-4FB7-8C3C-AB618E6179A2}"/>
          </ac:spMkLst>
        </pc:spChg>
      </pc:sldChg>
      <pc:sldChg chg="modSp add mod">
        <pc:chgData name="James Williams" userId="c957a50b-491f-4d94-b4bc-52aca3e2340d" providerId="ADAL" clId="{46DF2593-C14C-4DEA-AEDF-D90FB3683805}" dt="2022-03-20T17:07:53.397" v="650" actId="20577"/>
        <pc:sldMkLst>
          <pc:docMk/>
          <pc:sldMk cId="3334428132" sldId="598"/>
        </pc:sldMkLst>
        <pc:spChg chg="mod">
          <ac:chgData name="James Williams" userId="c957a50b-491f-4d94-b4bc-52aca3e2340d" providerId="ADAL" clId="{46DF2593-C14C-4DEA-AEDF-D90FB3683805}" dt="2022-03-20T17:07:53.397" v="650" actId="20577"/>
          <ac:spMkLst>
            <pc:docMk/>
            <pc:sldMk cId="3334428132" sldId="598"/>
            <ac:spMk id="2" creationId="{61365102-6F14-4FB7-8C3C-AB618E6179A2}"/>
          </ac:spMkLst>
        </pc:spChg>
      </pc:sldChg>
      <pc:sldChg chg="modSp add mod">
        <pc:chgData name="James Williams" userId="c957a50b-491f-4d94-b4bc-52aca3e2340d" providerId="ADAL" clId="{46DF2593-C14C-4DEA-AEDF-D90FB3683805}" dt="2022-03-20T17:08:13.551" v="655" actId="113"/>
        <pc:sldMkLst>
          <pc:docMk/>
          <pc:sldMk cId="2779088930" sldId="599"/>
        </pc:sldMkLst>
        <pc:spChg chg="mod">
          <ac:chgData name="James Williams" userId="c957a50b-491f-4d94-b4bc-52aca3e2340d" providerId="ADAL" clId="{46DF2593-C14C-4DEA-AEDF-D90FB3683805}" dt="2022-03-20T17:08:13.551" v="655" actId="113"/>
          <ac:spMkLst>
            <pc:docMk/>
            <pc:sldMk cId="2779088930" sldId="599"/>
            <ac:spMk id="2" creationId="{61365102-6F14-4FB7-8C3C-AB618E6179A2}"/>
          </ac:spMkLst>
        </pc:spChg>
      </pc:sldChg>
      <pc:sldChg chg="addSp delSp add del setBg delDesignElem">
        <pc:chgData name="James Williams" userId="c957a50b-491f-4d94-b4bc-52aca3e2340d" providerId="ADAL" clId="{46DF2593-C14C-4DEA-AEDF-D90FB3683805}" dt="2022-03-20T17:09:13.679" v="658"/>
        <pc:sldMkLst>
          <pc:docMk/>
          <pc:sldMk cId="440443327" sldId="600"/>
        </pc:sldMkLst>
        <pc:spChg chg="add del">
          <ac:chgData name="James Williams" userId="c957a50b-491f-4d94-b4bc-52aca3e2340d" providerId="ADAL" clId="{46DF2593-C14C-4DEA-AEDF-D90FB3683805}" dt="2022-03-20T17:09:13.679" v="658"/>
          <ac:spMkLst>
            <pc:docMk/>
            <pc:sldMk cId="440443327" sldId="600"/>
            <ac:spMk id="8" creationId="{1B15ED52-F352-441B-82BF-E0EA34836D08}"/>
          </ac:spMkLst>
        </pc:spChg>
        <pc:spChg chg="add del">
          <ac:chgData name="James Williams" userId="c957a50b-491f-4d94-b4bc-52aca3e2340d" providerId="ADAL" clId="{46DF2593-C14C-4DEA-AEDF-D90FB3683805}" dt="2022-03-20T17:09:13.679" v="658"/>
          <ac:spMkLst>
            <pc:docMk/>
            <pc:sldMk cId="440443327" sldId="600"/>
            <ac:spMk id="10" creationId="{3B2E3793-BFE6-45A2-9B7B-E18844431C99}"/>
          </ac:spMkLst>
        </pc:spChg>
        <pc:spChg chg="add del">
          <ac:chgData name="James Williams" userId="c957a50b-491f-4d94-b4bc-52aca3e2340d" providerId="ADAL" clId="{46DF2593-C14C-4DEA-AEDF-D90FB3683805}" dt="2022-03-20T17:09:13.679" v="658"/>
          <ac:spMkLst>
            <pc:docMk/>
            <pc:sldMk cId="440443327" sldId="600"/>
            <ac:spMk id="12" creationId="{BC4C4868-CB8F-4AF9-9CDB-8108F2C19B67}"/>
          </ac:spMkLst>
        </pc:spChg>
        <pc:spChg chg="add del">
          <ac:chgData name="James Williams" userId="c957a50b-491f-4d94-b4bc-52aca3e2340d" providerId="ADAL" clId="{46DF2593-C14C-4DEA-AEDF-D90FB3683805}" dt="2022-03-20T17:09:13.679" v="658"/>
          <ac:spMkLst>
            <pc:docMk/>
            <pc:sldMk cId="440443327" sldId="600"/>
            <ac:spMk id="14" creationId="{375E0459-6403-40CD-989D-56A4407CA12E}"/>
          </ac:spMkLst>
        </pc:spChg>
        <pc:spChg chg="add del">
          <ac:chgData name="James Williams" userId="c957a50b-491f-4d94-b4bc-52aca3e2340d" providerId="ADAL" clId="{46DF2593-C14C-4DEA-AEDF-D90FB3683805}" dt="2022-03-20T17:09:13.679" v="658"/>
          <ac:spMkLst>
            <pc:docMk/>
            <pc:sldMk cId="440443327" sldId="600"/>
            <ac:spMk id="16" creationId="{53E5B1A8-3AC9-4BD1-9BBC-78CA94F2D1BA}"/>
          </ac:spMkLst>
        </pc:spChg>
      </pc:sldChg>
      <pc:sldChg chg="add del">
        <pc:chgData name="James Williams" userId="c957a50b-491f-4d94-b4bc-52aca3e2340d" providerId="ADAL" clId="{46DF2593-C14C-4DEA-AEDF-D90FB3683805}" dt="2022-03-20T17:07:42.875" v="644"/>
        <pc:sldMkLst>
          <pc:docMk/>
          <pc:sldMk cId="509819229" sldId="600"/>
        </pc:sldMkLst>
      </pc:sldChg>
      <pc:sldChg chg="modSp add mod">
        <pc:chgData name="James Williams" userId="c957a50b-491f-4d94-b4bc-52aca3e2340d" providerId="ADAL" clId="{46DF2593-C14C-4DEA-AEDF-D90FB3683805}" dt="2022-03-20T17:10:48.812" v="728" actId="20577"/>
        <pc:sldMkLst>
          <pc:docMk/>
          <pc:sldMk cId="3384446740" sldId="600"/>
        </pc:sldMkLst>
        <pc:spChg chg="mod">
          <ac:chgData name="James Williams" userId="c957a50b-491f-4d94-b4bc-52aca3e2340d" providerId="ADAL" clId="{46DF2593-C14C-4DEA-AEDF-D90FB3683805}" dt="2022-03-20T17:10:44.064" v="727"/>
          <ac:spMkLst>
            <pc:docMk/>
            <pc:sldMk cId="3384446740" sldId="600"/>
            <ac:spMk id="2" creationId="{61365102-6F14-4FB7-8C3C-AB618E6179A2}"/>
          </ac:spMkLst>
        </pc:spChg>
        <pc:spChg chg="mod">
          <ac:chgData name="James Williams" userId="c957a50b-491f-4d94-b4bc-52aca3e2340d" providerId="ADAL" clId="{46DF2593-C14C-4DEA-AEDF-D90FB3683805}" dt="2022-03-20T17:10:48.812" v="728" actId="20577"/>
          <ac:spMkLst>
            <pc:docMk/>
            <pc:sldMk cId="3384446740" sldId="600"/>
            <ac:spMk id="11" creationId="{BD1FAAC8-7545-4779-B4EC-B9D017FE8998}"/>
          </ac:spMkLst>
        </pc:spChg>
      </pc:sldChg>
      <pc:sldChg chg="add del">
        <pc:chgData name="James Williams" userId="c957a50b-491f-4d94-b4bc-52aca3e2340d" providerId="ADAL" clId="{46DF2593-C14C-4DEA-AEDF-D90FB3683805}" dt="2022-03-20T17:07:42.875" v="644"/>
        <pc:sldMkLst>
          <pc:docMk/>
          <pc:sldMk cId="839072015" sldId="601"/>
        </pc:sldMkLst>
      </pc:sldChg>
      <pc:sldChg chg="modSp add mod">
        <pc:chgData name="James Williams" userId="c957a50b-491f-4d94-b4bc-52aca3e2340d" providerId="ADAL" clId="{46DF2593-C14C-4DEA-AEDF-D90FB3683805}" dt="2022-03-20T17:13:04.553" v="841" actId="20577"/>
        <pc:sldMkLst>
          <pc:docMk/>
          <pc:sldMk cId="2631496294" sldId="601"/>
        </pc:sldMkLst>
        <pc:spChg chg="mod">
          <ac:chgData name="James Williams" userId="c957a50b-491f-4d94-b4bc-52aca3e2340d" providerId="ADAL" clId="{46DF2593-C14C-4DEA-AEDF-D90FB3683805}" dt="2022-03-20T17:11:16.014" v="743" actId="20577"/>
          <ac:spMkLst>
            <pc:docMk/>
            <pc:sldMk cId="2631496294" sldId="601"/>
            <ac:spMk id="2" creationId="{61365102-6F14-4FB7-8C3C-AB618E6179A2}"/>
          </ac:spMkLst>
        </pc:spChg>
        <pc:spChg chg="mod">
          <ac:chgData name="James Williams" userId="c957a50b-491f-4d94-b4bc-52aca3e2340d" providerId="ADAL" clId="{46DF2593-C14C-4DEA-AEDF-D90FB3683805}" dt="2022-03-20T17:13:04.553" v="841" actId="20577"/>
          <ac:spMkLst>
            <pc:docMk/>
            <pc:sldMk cId="2631496294" sldId="601"/>
            <ac:spMk id="11" creationId="{BD1FAAC8-7545-4779-B4EC-B9D017FE8998}"/>
          </ac:spMkLst>
        </pc:spChg>
      </pc:sldChg>
      <pc:sldChg chg="modSp add mod ord">
        <pc:chgData name="James Williams" userId="c957a50b-491f-4d94-b4bc-52aca3e2340d" providerId="ADAL" clId="{46DF2593-C14C-4DEA-AEDF-D90FB3683805}" dt="2022-03-20T17:17:00.964" v="942" actId="403"/>
        <pc:sldMkLst>
          <pc:docMk/>
          <pc:sldMk cId="1182404655" sldId="602"/>
        </pc:sldMkLst>
        <pc:spChg chg="mod">
          <ac:chgData name="James Williams" userId="c957a50b-491f-4d94-b4bc-52aca3e2340d" providerId="ADAL" clId="{46DF2593-C14C-4DEA-AEDF-D90FB3683805}" dt="2022-03-20T17:13:47.632" v="858" actId="20577"/>
          <ac:spMkLst>
            <pc:docMk/>
            <pc:sldMk cId="1182404655" sldId="602"/>
            <ac:spMk id="2" creationId="{61365102-6F14-4FB7-8C3C-AB618E6179A2}"/>
          </ac:spMkLst>
        </pc:spChg>
        <pc:spChg chg="mod">
          <ac:chgData name="James Williams" userId="c957a50b-491f-4d94-b4bc-52aca3e2340d" providerId="ADAL" clId="{46DF2593-C14C-4DEA-AEDF-D90FB3683805}" dt="2022-03-20T17:17:00.964" v="942" actId="403"/>
          <ac:spMkLst>
            <pc:docMk/>
            <pc:sldMk cId="1182404655" sldId="602"/>
            <ac:spMk id="11" creationId="{BD1FAAC8-7545-4779-B4EC-B9D017FE899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2B6760-9A0C-4A10-8870-5D9C12A4AC84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37C982-8B5E-41C8-9C3C-7DDDA082AB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28687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9157552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361396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349864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127078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412844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06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9328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659681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689328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249975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05645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B37C982-8B5E-41C8-9C3C-7DDDA082ABA8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1005438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435E46-80E5-4245-BCB4-D0A138120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87A4F4-FF99-4C9D-9F56-00677B93C7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CC3CCC-3565-4F35-9C8B-A8D4A86EDF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FF3FAE-06DA-4FC7-9471-EC9DAA3B1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D604B6-5FF1-44C0-BD6E-3D853A6F1B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6925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E4969-2C58-4826-B8D7-33F4881758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E7286-23CC-4FFD-A791-298CFF24C1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3F0E10-0B9A-4916-B93A-EB9C484F4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72517F-3116-4397-B3CE-85C54AF61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E30081-BDF5-49B4-B03F-8197233658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69458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DF916-4611-4BD5-AD56-35E950C98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24DE02-0AF9-4F7D-B3FD-92DBD26BD6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B47063-2D2C-4F31-9159-5205457AA1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E8A384-21B9-4A63-92B2-B40D574014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83E79C-C317-4965-BFF0-0ABB4F60D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0474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B3B0F-8C1A-4CF4-8B42-BB9550F37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576971-B608-4863-B919-D6D4F12338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5D2D0-119D-4FD5-9757-047FC9145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CA648E-36CA-405A-A0D2-F3A24BFF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26ECF2-B28E-48B3-997B-DFAF032290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ACA96D-80DA-4436-86F3-96AB9D1CEF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43460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C14DF-E2A4-4381-A9CA-D05EB9085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DE95F9-219F-4099-94F5-B5CECB79B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D4734-8BC3-4D9A-AAC9-DD87E12423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0FF69BF-B7A2-426D-9BFE-843A6A0B41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32F10-E90C-4EBD-862E-BC9797D3B3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6E5757-8F0E-4562-85A7-F1D9488C7B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655011-1517-49B4-981E-518F191DE1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82C21-82D4-49CB-AD08-3FB88469A8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659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56DC9F-F2F6-477C-92DB-BEC0CD8AAE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A4C6DF4-9AC1-420C-A0B8-9B5F55E6C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16258D9-0453-40EF-A57C-6487F8251B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9DD077-8F84-418C-BAB4-24BFFAF795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0427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1D07FE-B77C-4E0F-BBD3-6F5E8495A8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020938E-B2D2-4E6F-805C-6F7D19D06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63B2B2-0666-46A1-9D1F-1372CE123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6400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9EA2E-47ED-4544-837D-6910AF212C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BA039-505E-400D-9CD5-BD5727DA6E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E8167-B6F8-48A6-BF1C-3C89C32DB1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15586D-DCB7-4675-9EA2-4B4E4E1A7B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6BAD81-3C73-4DA6-81EA-02BB21EC3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25E015-3C24-4FC3-9B16-CF9856CEE0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1018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144D-A390-454A-A8BB-BA896CB2C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57E275-8E6B-4E24-B60B-C38A3ABBCE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4D0686-3AC1-4E9F-8A8F-C0E650EA18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DCA9C2-5D99-4F01-8562-6576B3F7F6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92DC31-9F0B-42CD-ABEE-ADD2759164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77960E-0FB2-4C2D-9E22-CE931F897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28526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7DB65-8156-49D9-B7F8-E51F6F372C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8DA37CD-4954-4FFA-9A1E-09D0DC4C5D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FF2514-6CF9-4A96-B129-9100F50B02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BFBB99-C2B9-463A-9820-844E0E18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4BF88-01C1-4DAC-86AC-9CBAEAA56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214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CDE807E-AB74-4107-BC92-6AF6151BBD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84677E-510F-4EBF-A1BE-8DC0812B21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695B6-54A3-40E6-A7ED-93FCE2CD6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6413D-F990-485E-97DC-790B2911F4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707A33-9BAF-4258-B0C8-38F2E79DB9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8432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3433FD3-0613-479E-83D4-E9AD763EF5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E6DFBA-1A9C-454A-96C2-EF726960A1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7265E-5486-4EBA-89BF-43AB9D5D74F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3D49B-6578-45D2-BC11-67BB28829187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D8CA3-E596-40D5-B89E-B655B72C71D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889D4D-D283-4C91-8006-D98E168D5DD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D19B39-0B55-4978-9670-2F00F5682B2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3297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tacad.com/courses/os-it/ndg-linux-unhatched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/?????.co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kencenerelli.wordpress.com/2012/10/" TargetMode="Externa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nuxjournal.com/content/linux-command-line-interface-introduction-guid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hyperlink" Target="https://icsehelpline101.wordpress.com/2013/05/13/tip-of-the-day-3/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9428E41-B0DE-49F9-B77C-DB9DCBAAEA3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t="284" r="1" b="1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53F7EE-5CE7-450A-96B3-B3B9BA4610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2121106"/>
            <a:ext cx="10058400" cy="1648919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normAutofit fontScale="90000"/>
          </a:bodyPr>
          <a:lstStyle/>
          <a:p>
            <a:r>
              <a:rPr lang="en-GB" sz="5200" dirty="0">
                <a:solidFill>
                  <a:srgbClr val="FFFFFF"/>
                </a:solidFill>
                <a:highlight>
                  <a:srgbClr val="000000"/>
                </a:highlight>
              </a:rPr>
              <a:t>Operating Systems (OS) fundamentals</a:t>
            </a:r>
            <a:br>
              <a:rPr lang="en-GB" sz="5200" dirty="0">
                <a:solidFill>
                  <a:srgbClr val="FFFFFF"/>
                </a:solidFill>
                <a:highlight>
                  <a:srgbClr val="000000"/>
                </a:highlight>
              </a:rPr>
            </a:br>
            <a:r>
              <a:rPr lang="en-GB" sz="4400" dirty="0">
                <a:solidFill>
                  <a:srgbClr val="FFFFFF"/>
                </a:solidFill>
                <a:highlight>
                  <a:srgbClr val="FF0000"/>
                </a:highlight>
              </a:rPr>
              <a:t>Assignment support</a:t>
            </a:r>
          </a:p>
        </p:txBody>
      </p:sp>
    </p:spTree>
    <p:extLst>
      <p:ext uri="{BB962C8B-B14F-4D97-AF65-F5344CB8AC3E}">
        <p14:creationId xmlns:p14="http://schemas.microsoft.com/office/powerpoint/2010/main" val="1082051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mute="1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7">
            <a:extLst>
              <a:ext uri="{FF2B5EF4-FFF2-40B4-BE49-F238E27FC236}">
                <a16:creationId xmlns:a16="http://schemas.microsoft.com/office/drawing/2014/main" id="{E51BA4DF-2BD4-4EC2-B1DB-B27C8AC718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9DAD66-B956-4335-BD2B-207680BD0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9294" y="143729"/>
            <a:ext cx="6798541" cy="848163"/>
          </a:xfrm>
        </p:spPr>
        <p:txBody>
          <a:bodyPr anchor="b">
            <a:normAutofit/>
          </a:bodyPr>
          <a:lstStyle/>
          <a:p>
            <a:r>
              <a:rPr lang="en-GB" sz="4000" b="1" u="sng" dirty="0"/>
              <a:t>Topics</a:t>
            </a:r>
          </a:p>
        </p:txBody>
      </p:sp>
      <p:pic>
        <p:nvPicPr>
          <p:cNvPr id="13" name="Picture 4">
            <a:extLst>
              <a:ext uri="{FF2B5EF4-FFF2-40B4-BE49-F238E27FC236}">
                <a16:creationId xmlns:a16="http://schemas.microsoft.com/office/drawing/2014/main" id="{5CCF610E-BC3D-474D-89D4-8B99BB3D11E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259" r="30321"/>
          <a:stretch/>
        </p:blipFill>
        <p:spPr>
          <a:xfrm>
            <a:off x="1" y="10"/>
            <a:ext cx="3432747" cy="6857990"/>
          </a:xfrm>
          <a:prstGeom prst="rect">
            <a:avLst/>
          </a:prstGeom>
          <a:effectLst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1C62B-3FA4-4DF6-9424-CE1D5C355D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7947" y="1135621"/>
            <a:ext cx="7138594" cy="370521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dirty="0"/>
              <a:t>Tips from each Lecture &amp; tutorial inc.: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Types of OS.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Linux Unhatched course.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Functions of an OS.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Windows CLI commands.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Linux CLI commands.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Batch Scripting.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Bash Scripting.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12855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Tutorial 1: Types of OS. (Assignment Appendix)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907F43D-0AA3-4886-AF0D-843268D6C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971" y="1844851"/>
            <a:ext cx="7655949" cy="3168297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3200" dirty="0"/>
              <a:t>For example: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3200" dirty="0"/>
              <a:t>General-purpose operating systems. 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3200" dirty="0"/>
              <a:t>Mobile operating systems.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3200" dirty="0"/>
              <a:t>Network operating systems.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3200" dirty="0"/>
              <a:t>Embedded operating systems.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3200" dirty="0"/>
              <a:t>Real-time operating system.</a:t>
            </a:r>
            <a:endParaRPr lang="en-GB" sz="32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2469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Tutorial 2: Linux Course. (Assignment Appendix)</a:t>
            </a:r>
          </a:p>
        </p:txBody>
      </p:sp>
      <p:pic>
        <p:nvPicPr>
          <p:cNvPr id="11" name="Picture 10">
            <a:hlinkClick r:id="rId3"/>
            <a:extLst>
              <a:ext uri="{FF2B5EF4-FFF2-40B4-BE49-F238E27FC236}">
                <a16:creationId xmlns:a16="http://schemas.microsoft.com/office/drawing/2014/main" id="{BB7A663A-D8F3-4DDA-8314-577529A59F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80640" y="1712687"/>
            <a:ext cx="7786607" cy="3004755"/>
          </a:xfrm>
          <a:prstGeom prst="rect">
            <a:avLst/>
          </a:prstGeom>
        </p:spPr>
      </p:pic>
      <p:pic>
        <p:nvPicPr>
          <p:cNvPr id="13" name="Picture 12">
            <a:hlinkClick r:id="rId3"/>
            <a:extLst>
              <a:ext uri="{FF2B5EF4-FFF2-40B4-BE49-F238E27FC236}">
                <a16:creationId xmlns:a16="http://schemas.microsoft.com/office/drawing/2014/main" id="{8CAE48C8-3F11-43CF-9312-B6952D57B8A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7318"/>
          <a:stretch/>
        </p:blipFill>
        <p:spPr>
          <a:xfrm>
            <a:off x="7074362" y="4006883"/>
            <a:ext cx="4360286" cy="2511608"/>
          </a:xfrm>
          <a:prstGeom prst="rect">
            <a:avLst/>
          </a:prstGeom>
          <a:ln w="25400">
            <a:solidFill>
              <a:srgbClr val="002060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B355B45-72A7-441D-A44A-F96DDD4FD742}"/>
              </a:ext>
            </a:extLst>
          </p:cNvPr>
          <p:cNvSpPr txBox="1"/>
          <p:nvPr/>
        </p:nvSpPr>
        <p:spPr>
          <a:xfrm>
            <a:off x="1380640" y="4950888"/>
            <a:ext cx="4865176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l"/>
            <a:r>
              <a:rPr lang="en-GB" sz="1800" b="0" i="0" dirty="0">
                <a:effectLst/>
              </a:rPr>
              <a:t>Click here to access the course: </a:t>
            </a:r>
            <a:r>
              <a:rPr lang="en-GB" sz="1800" dirty="0">
                <a:hlinkClick r:id="rId3"/>
              </a:rPr>
              <a:t>Get Started With A Free 8 Hour NDG Linux Unhatched Course | Networking Academy (netacad.com)</a:t>
            </a:r>
            <a:r>
              <a:rPr lang="en-GB" sz="1800" dirty="0">
                <a:solidFill>
                  <a:srgbClr val="58585B"/>
                </a:solidFill>
              </a:rPr>
              <a:t>.</a:t>
            </a:r>
            <a:endParaRPr lang="en-GB" sz="1800" b="0" i="0" dirty="0">
              <a:solidFill>
                <a:srgbClr val="58585B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753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982" y="339509"/>
            <a:ext cx="9895951" cy="1033669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Tutorial 3: </a:t>
            </a:r>
            <a:r>
              <a:rPr lang="en-GB" sz="4000" b="1" dirty="0">
                <a:solidFill>
                  <a:schemeClr val="bg1"/>
                </a:solidFill>
              </a:rPr>
              <a:t>Key functions of an OS. (Assignment Task 1)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907F43D-0AA3-4886-AF0D-843268D6C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2971" y="1844851"/>
            <a:ext cx="8323022" cy="3168297"/>
          </a:xfrm>
        </p:spPr>
        <p:txBody>
          <a:bodyPr>
            <a:noAutofit/>
          </a:bodyPr>
          <a:lstStyle/>
          <a:p>
            <a:pPr marL="0" lvl="0" indent="0">
              <a:lnSpc>
                <a:spcPct val="100000"/>
              </a:lnSpc>
              <a:spcBef>
                <a:spcPts val="600"/>
              </a:spcBef>
              <a:buNone/>
            </a:pPr>
            <a:r>
              <a:rPr lang="en-GB" sz="3200" dirty="0"/>
              <a:t>For example:</a:t>
            </a:r>
          </a:p>
          <a:p>
            <a:pPr lvl="1"/>
            <a:r>
              <a:rPr lang="en-GB" sz="2800" dirty="0"/>
              <a:t>Process Management </a:t>
            </a:r>
          </a:p>
          <a:p>
            <a:pPr lvl="1"/>
            <a:r>
              <a:rPr lang="en-GB" sz="2800" dirty="0"/>
              <a:t>Memory Management (inc. Virtual / Physical Memory).</a:t>
            </a:r>
          </a:p>
          <a:p>
            <a:pPr lvl="1"/>
            <a:r>
              <a:rPr lang="en-GB" sz="2800" dirty="0"/>
              <a:t>System Security.</a:t>
            </a:r>
          </a:p>
          <a:p>
            <a:pPr lvl="1"/>
            <a:r>
              <a:rPr lang="en-GB" sz="2800" dirty="0"/>
              <a:t>Device Management and drivers.</a:t>
            </a:r>
          </a:p>
          <a:p>
            <a:pPr lvl="1"/>
            <a:r>
              <a:rPr lang="en-GB" sz="2800" dirty="0"/>
              <a:t>File System Management.</a:t>
            </a:r>
            <a:endParaRPr lang="en-GB" dirty="0"/>
          </a:p>
        </p:txBody>
      </p:sp>
      <p:pic>
        <p:nvPicPr>
          <p:cNvPr id="11" name="Picture 10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4B4B7563-20A1-4627-9CDD-DA762FA3C1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327778" y="1753013"/>
            <a:ext cx="3318786" cy="3351974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608BE640-0132-46AD-90FB-A1787BB5357B}"/>
              </a:ext>
            </a:extLst>
          </p:cNvPr>
          <p:cNvSpPr txBox="1"/>
          <p:nvPr/>
        </p:nvSpPr>
        <p:spPr>
          <a:xfrm>
            <a:off x="8857239" y="5013148"/>
            <a:ext cx="2592818" cy="13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3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09251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992" y="330359"/>
            <a:ext cx="10503533" cy="1033669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Tutorial 4: </a:t>
            </a:r>
            <a:r>
              <a:rPr lang="en-GB" sz="4000" b="1" dirty="0">
                <a:solidFill>
                  <a:schemeClr val="bg1"/>
                </a:solidFill>
              </a:rPr>
              <a:t>Windows CLI commands. (Assignment Task 2)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A5F51289-9DCE-4772-B1FE-50C6BF948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2216" y="1590741"/>
            <a:ext cx="11916052" cy="4905470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800" dirty="0">
                <a:solidFill>
                  <a:srgbClr val="202124"/>
                </a:solidFill>
              </a:rPr>
              <a:t>For example: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 err="1">
                <a:solidFill>
                  <a:srgbClr val="202124"/>
                </a:solidFill>
              </a:rPr>
              <a:t>w</a:t>
            </a:r>
            <a:r>
              <a:rPr lang="en-GB" sz="1800" b="1" i="0" dirty="0" err="1">
                <a:solidFill>
                  <a:srgbClr val="202124"/>
                </a:solidFill>
                <a:effectLst/>
              </a:rPr>
              <a:t>hoami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: 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Display your username.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 err="1">
                <a:solidFill>
                  <a:srgbClr val="202124"/>
                </a:solidFill>
                <a:effectLst/>
              </a:rPr>
              <a:t>dir</a:t>
            </a:r>
            <a:r>
              <a:rPr lang="en-GB" sz="1800" dirty="0">
                <a:solidFill>
                  <a:srgbClr val="202124"/>
                </a:solidFill>
              </a:rPr>
              <a:t> 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Display the list of contents in the current directory.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>
                <a:solidFill>
                  <a:srgbClr val="202124"/>
                </a:solidFill>
                <a:effectLst/>
              </a:rPr>
              <a:t>Cd</a:t>
            </a:r>
            <a:r>
              <a:rPr lang="en-GB" sz="1800" dirty="0">
                <a:solidFill>
                  <a:srgbClr val="202124"/>
                </a:solidFill>
              </a:rPr>
              <a:t> 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cd followed by a directory/folder name to change directory.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solidFill>
                  <a:srgbClr val="202124"/>
                </a:solidFill>
              </a:rPr>
              <a:t>cd.. -</a:t>
            </a:r>
            <a:r>
              <a:rPr lang="en-GB" sz="1800" dirty="0">
                <a:solidFill>
                  <a:srgbClr val="202124"/>
                </a:solidFill>
              </a:rPr>
              <a:t> Takes you back up a directory. Or ../.. To go back up 2 directories.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 err="1">
                <a:solidFill>
                  <a:srgbClr val="202124"/>
                </a:solidFill>
                <a:effectLst/>
              </a:rPr>
              <a:t>mkdir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 test 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- creates a new folder with the name ‘test’. Check if it's there by using the ‘</a:t>
            </a:r>
            <a:r>
              <a:rPr lang="en-GB" sz="1800" b="0" i="0" dirty="0" err="1">
                <a:solidFill>
                  <a:srgbClr val="202124"/>
                </a:solidFill>
                <a:effectLst/>
              </a:rPr>
              <a:t>dir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’ command.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 err="1">
                <a:solidFill>
                  <a:srgbClr val="202124"/>
                </a:solidFill>
                <a:effectLst/>
              </a:rPr>
              <a:t>rmdir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 test 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– deletes a folder.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 err="1">
                <a:solidFill>
                  <a:srgbClr val="202124"/>
                </a:solidFill>
              </a:rPr>
              <a:t>c</a:t>
            </a:r>
            <a:r>
              <a:rPr lang="en-GB" sz="1800" b="1" i="0" dirty="0" err="1">
                <a:solidFill>
                  <a:srgbClr val="202124"/>
                </a:solidFill>
                <a:effectLst/>
              </a:rPr>
              <a:t>ls</a:t>
            </a:r>
            <a:r>
              <a:rPr lang="en-GB" sz="1800" dirty="0">
                <a:solidFill>
                  <a:srgbClr val="202124"/>
                </a:solidFill>
              </a:rPr>
              <a:t> 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Clear the window.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solidFill>
                  <a:srgbClr val="202124"/>
                </a:solidFill>
              </a:rPr>
              <a:t>h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elp</a:t>
            </a:r>
            <a:r>
              <a:rPr lang="en-GB" sz="1800" dirty="0">
                <a:solidFill>
                  <a:srgbClr val="202124"/>
                </a:solidFill>
              </a:rPr>
              <a:t> 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Display a list of 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commands or help about a specific command e.g. Try: help dir.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solidFill>
                  <a:srgbClr val="202124"/>
                </a:solidFill>
              </a:rPr>
              <a:t>echo -</a:t>
            </a:r>
            <a:r>
              <a:rPr lang="en-GB" sz="1800" dirty="0">
                <a:solidFill>
                  <a:srgbClr val="202124"/>
                </a:solidFill>
              </a:rPr>
              <a:t> Displays a message typed after the command.</a:t>
            </a:r>
            <a:endParaRPr lang="en-GB" sz="1800" b="0" i="0" dirty="0">
              <a:solidFill>
                <a:srgbClr val="202124"/>
              </a:solidFill>
              <a:effectLst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>
                <a:solidFill>
                  <a:srgbClr val="202124"/>
                </a:solidFill>
                <a:effectLst/>
              </a:rPr>
              <a:t>notepad</a:t>
            </a:r>
            <a:r>
              <a:rPr lang="en-GB" sz="1800" dirty="0">
                <a:solidFill>
                  <a:srgbClr val="202124"/>
                </a:solidFill>
              </a:rPr>
              <a:t> 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 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Runs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 Windows Notepad.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 err="1">
                <a:solidFill>
                  <a:srgbClr val="202124"/>
                </a:solidFill>
              </a:rPr>
              <a:t>c</a:t>
            </a:r>
            <a:r>
              <a:rPr lang="en-GB" sz="1800" b="1" i="0" dirty="0" err="1">
                <a:solidFill>
                  <a:srgbClr val="202124"/>
                </a:solidFill>
                <a:effectLst/>
              </a:rPr>
              <a:t>olor</a:t>
            </a:r>
            <a:r>
              <a:rPr lang="en-GB" sz="1800" dirty="0">
                <a:solidFill>
                  <a:srgbClr val="202124"/>
                </a:solidFill>
              </a:rPr>
              <a:t> –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Changes </a:t>
            </a:r>
            <a:r>
              <a:rPr lang="en-GB" sz="1800" b="0" i="0" dirty="0" err="1">
                <a:solidFill>
                  <a:srgbClr val="202124"/>
                </a:solidFill>
                <a:effectLst/>
              </a:rPr>
              <a:t>color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of the cmd. Type ‘</a:t>
            </a:r>
            <a:r>
              <a:rPr lang="en-GB" sz="1800" b="0" i="0" dirty="0" err="1">
                <a:solidFill>
                  <a:srgbClr val="202124"/>
                </a:solidFill>
                <a:effectLst/>
              </a:rPr>
              <a:t>color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followed by Hex code: </a:t>
            </a:r>
            <a:r>
              <a:rPr lang="pt-BR" sz="1800" b="0" i="0" dirty="0">
                <a:solidFill>
                  <a:srgbClr val="202124"/>
                </a:solidFill>
                <a:effectLst/>
              </a:rPr>
              <a:t>0 1 2 3 4 5 6 7 8 9 A B C D E F. Mix it up e.g. Fc or 34 etc.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>
                <a:solidFill>
                  <a:srgbClr val="202124"/>
                </a:solidFill>
                <a:effectLst/>
              </a:rPr>
              <a:t>/? 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Adding /? after you type a command will show the help page for the command including other associated commands.</a:t>
            </a:r>
            <a:endParaRPr lang="pt-BR" sz="1800" b="0" i="0" dirty="0">
              <a:solidFill>
                <a:srgbClr val="202124"/>
              </a:solidFill>
              <a:effectLst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/>
              <a:t>ipconfig - </a:t>
            </a:r>
            <a:r>
              <a:rPr lang="en-GB" sz="1800" dirty="0"/>
              <a:t>shows your computer's IP address (IP address of your router's web interface).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i="0" dirty="0">
                <a:solidFill>
                  <a:srgbClr val="202124"/>
                </a:solidFill>
                <a:effectLst/>
              </a:rPr>
              <a:t>type</a:t>
            </a:r>
            <a:r>
              <a:rPr lang="en-GB" sz="1800" dirty="0">
                <a:solidFill>
                  <a:srgbClr val="202124"/>
                </a:solidFill>
              </a:rPr>
              <a:t> -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Displays the contents of a text file.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solidFill>
                  <a:srgbClr val="202124"/>
                </a:solidFill>
              </a:rPr>
              <a:t>D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: 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-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1800" i="0" dirty="0">
                <a:solidFill>
                  <a:srgbClr val="202124"/>
                </a:solidFill>
                <a:effectLst/>
              </a:rPr>
              <a:t>An existing drive letter e.g. D, E, F or T followed by : c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hanges the storage drive</a:t>
            </a:r>
            <a:r>
              <a:rPr lang="en-GB" sz="1800" dirty="0">
                <a:solidFill>
                  <a:srgbClr val="202124"/>
                </a:solidFill>
              </a:rPr>
              <a:t> you are in.</a:t>
            </a:r>
            <a:endParaRPr lang="en-GB" sz="1800" b="0" i="0" dirty="0">
              <a:solidFill>
                <a:srgbClr val="202124"/>
              </a:solidFill>
              <a:effectLst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solidFill>
                  <a:srgbClr val="202124"/>
                </a:solidFill>
              </a:rPr>
              <a:t>s</a:t>
            </a:r>
            <a:r>
              <a:rPr lang="en-GB" sz="1800" b="1" i="0" dirty="0">
                <a:solidFill>
                  <a:srgbClr val="202124"/>
                </a:solidFill>
                <a:effectLst/>
              </a:rPr>
              <a:t>tart: 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Used to start an application or webpage e.g. start chrome, start </a:t>
            </a:r>
            <a:r>
              <a:rPr lang="en-GB" sz="1800" b="0" i="0" dirty="0">
                <a:solidFill>
                  <a:srgbClr val="202124"/>
                </a:solidFill>
                <a:effectLst/>
                <a:hlinkClick r:id="rId3"/>
              </a:rPr>
              <a:t>www.?????.com</a:t>
            </a:r>
            <a:r>
              <a:rPr lang="en-GB" sz="1800" b="0" i="0" dirty="0">
                <a:solidFill>
                  <a:srgbClr val="202124"/>
                </a:solidFill>
                <a:effectLst/>
              </a:rPr>
              <a:t> to go to a webpage or start batchfile.bat to run a batch script. More on this later.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solidFill>
                  <a:srgbClr val="202124"/>
                </a:solidFill>
              </a:rPr>
              <a:t>exit</a:t>
            </a:r>
            <a:r>
              <a:rPr lang="en-GB" sz="1800" dirty="0">
                <a:solidFill>
                  <a:srgbClr val="202124"/>
                </a:solidFill>
              </a:rPr>
              <a:t> – to close the CLI.</a:t>
            </a:r>
            <a:endParaRPr lang="en-GB" sz="1800" b="0" i="0" dirty="0">
              <a:solidFill>
                <a:srgbClr val="202124"/>
              </a:solidFill>
              <a:effectLst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1B42D78-6C73-43F4-8901-9CF52D5E27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902558" y="1148477"/>
            <a:ext cx="3754317" cy="180629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6D8AF20-1F6B-49A8-A883-3B20FC42A225}"/>
              </a:ext>
            </a:extLst>
          </p:cNvPr>
          <p:cNvSpPr txBox="1"/>
          <p:nvPr/>
        </p:nvSpPr>
        <p:spPr>
          <a:xfrm>
            <a:off x="9039394" y="2490519"/>
            <a:ext cx="2617481" cy="169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kencenerelli.wordpress.com/2012/10/"/>
              </a:rPr>
              <a:t>This Photo</a:t>
            </a: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6" tooltip="https://creativecommons.org/licenses/by-nc-sa/3.0/"/>
              </a:rPr>
              <a:t>CC BY-SA-NC</a:t>
            </a:r>
            <a:endParaRPr kumimoji="0" lang="en-GB" sz="5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406125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48" y="394144"/>
            <a:ext cx="931049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2: Assignment tip.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279" y="1771276"/>
            <a:ext cx="7704944" cy="4866936"/>
          </a:xfrm>
        </p:spPr>
        <p:txBody>
          <a:bodyPr>
            <a:normAutofit/>
          </a:bodyPr>
          <a:lstStyle/>
          <a:p>
            <a:r>
              <a:rPr lang="en-GB" sz="3200" dirty="0"/>
              <a:t>Include approx. 10 (15 max.) commands.</a:t>
            </a:r>
          </a:p>
          <a:p>
            <a:r>
              <a:rPr lang="en-GB" sz="3200" dirty="0"/>
              <a:t>Screenshot and brief description for each.</a:t>
            </a:r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6076" y="1777965"/>
            <a:ext cx="3810000" cy="3848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12F63F-BDB8-49E7-85C3-442E3FAD9920}"/>
              </a:ext>
            </a:extLst>
          </p:cNvPr>
          <p:cNvSpPr txBox="1"/>
          <p:nvPr/>
        </p:nvSpPr>
        <p:spPr>
          <a:xfrm>
            <a:off x="8596858" y="5626065"/>
            <a:ext cx="309921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30905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992" y="330359"/>
            <a:ext cx="10503533" cy="1033669"/>
          </a:xfrm>
        </p:spPr>
        <p:txBody>
          <a:bodyPr>
            <a:normAutofit fontScale="90000"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Tutorial 5: </a:t>
            </a:r>
            <a:r>
              <a:rPr lang="en-GB" sz="4000" b="1" dirty="0">
                <a:solidFill>
                  <a:schemeClr val="bg1"/>
                </a:solidFill>
              </a:rPr>
              <a:t>Linux CLI commands. (Assignment Task 3)</a:t>
            </a:r>
            <a:endParaRPr lang="en-GB" sz="4000" b="1" dirty="0">
              <a:solidFill>
                <a:srgbClr val="FFFFFF"/>
              </a:solidFill>
            </a:endParaRP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895808E3-4553-4E16-880C-CAA22AC486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9350" y="1789820"/>
            <a:ext cx="11091765" cy="3454358"/>
          </a:xfrm>
        </p:spPr>
        <p:txBody>
          <a:bodyPr anchor="t">
            <a:noAutofit/>
          </a:bodyPr>
          <a:lstStyle/>
          <a:p>
            <a:pPr marL="0" indent="0">
              <a:spcBef>
                <a:spcPts val="300"/>
              </a:spcBef>
              <a:buNone/>
              <a:tabLst>
                <a:tab pos="2344420" algn="l"/>
              </a:tabLs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For example: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pwd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command to print the present working directory </a:t>
            </a:r>
            <a:r>
              <a:rPr lang="en-GB" sz="16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(should be in /root or Super user directory).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Use ‘</a:t>
            </a:r>
            <a:r>
              <a:rPr lang="en-GB" sz="2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cd /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</a:t>
            </a:r>
            <a:r>
              <a:rPr lang="en-GB" sz="2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change direc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tory command to go to the actual / root directory.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ls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list command to view all subdirectories.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cd home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 to enter the home directory.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mkdir</a:t>
            </a:r>
            <a:r>
              <a:rPr lang="en-GB" sz="20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test_dir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’ command to 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make a new directory.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cd </a:t>
            </a:r>
            <a:r>
              <a:rPr lang="en-GB" sz="2000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test_dir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 to enter the new directory.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touch </a:t>
            </a:r>
            <a:r>
              <a:rPr lang="en-GB" sz="2000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test_file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 to create a new file.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echo “Hello World!” &gt;&gt; </a:t>
            </a:r>
            <a:r>
              <a:rPr lang="en-GB" sz="2000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test_file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 to input text into the file.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cat </a:t>
            </a:r>
            <a:r>
              <a:rPr lang="en-GB" sz="2000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test_file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 to read/output the text from the file.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Press 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SHIFT and UP 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then DOWN arrow keys on </a:t>
            </a:r>
            <a:r>
              <a:rPr lang="en-GB" sz="2000" dirty="0" err="1"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 keyboard to access previously used commands.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history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 to output all previously used commands.</a:t>
            </a:r>
          </a:p>
          <a:p>
            <a:pPr>
              <a:spcBef>
                <a:spcPts val="300"/>
              </a:spcBef>
              <a:tabLst>
                <a:tab pos="2344420" algn="l"/>
              </a:tabLst>
            </a:pP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Use the ‘</a:t>
            </a:r>
            <a:r>
              <a:rPr lang="en-GB" sz="2000" b="1" dirty="0">
                <a:ea typeface="Calibri" panose="020F0502020204030204" pitchFamily="34" charset="0"/>
                <a:cs typeface="Times New Roman" panose="02020603050405020304" pitchFamily="18" charset="0"/>
              </a:rPr>
              <a:t>echo “Well done me :o)” </a:t>
            </a:r>
            <a:r>
              <a:rPr lang="en-GB" sz="2000" dirty="0">
                <a:ea typeface="Calibri" panose="020F0502020204030204" pitchFamily="34" charset="0"/>
                <a:cs typeface="Times New Roman" panose="02020603050405020304" pitchFamily="18" charset="0"/>
              </a:rPr>
              <a:t>command to give yourself a pat on the back for learning some Bash commands.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4032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3992" y="330359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Linux Bash commands - </a:t>
            </a:r>
            <a:r>
              <a:rPr lang="en-GB" sz="4000" b="1" dirty="0" err="1">
                <a:solidFill>
                  <a:srgbClr val="FFFFFF"/>
                </a:solidFill>
              </a:rPr>
              <a:t>Cont</a:t>
            </a:r>
            <a:r>
              <a:rPr lang="en-GB" sz="4000" b="1" dirty="0">
                <a:solidFill>
                  <a:srgbClr val="FFFFFF"/>
                </a:solidFill>
              </a:rPr>
              <a:t>…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44" y="1818373"/>
            <a:ext cx="11385307" cy="4351338"/>
          </a:xfrm>
        </p:spPr>
        <p:txBody>
          <a:bodyPr>
            <a:noAutofit/>
          </a:bodyPr>
          <a:lstStyle/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ls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List the directory (folder) system.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tree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Lists the directory. tree / lists the whole system directory from the root /. ‘Tree | less’ outputs one page/window at a time and you can go back and forth between outputs. ‘CTRL C’ on the keyboard to stop last command and return to prompt. Instead of ‘less’ you can use the ‘</a:t>
            </a:r>
            <a:r>
              <a:rPr lang="en-GB" sz="1800" dirty="0" err="1">
                <a:ea typeface="Calibri" panose="020F0502020204030204" pitchFamily="34" charset="0"/>
                <a:cs typeface="Times New Roman" panose="02020603050405020304" pitchFamily="18" charset="0"/>
              </a:rPr>
              <a:t>pg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’ command.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cd pathname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Change directory (folder) in the file system. Try: cd /, then ls to list the main directories.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cd ..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Move up one directory in the file system. 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cd ~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- to go back up one directory.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mkdir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Creates a new directory (folder). </a:t>
            </a:r>
            <a:r>
              <a:rPr lang="en-GB" sz="1800" b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rmdir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Remove a directory (folder).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mv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Move a file to another folder. </a:t>
            </a: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Copy a file to another folder. 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Example here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echo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– echo followed by what you type will output what you type after the command.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cat filename 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– outputs the contents of a file. If file is large use a pipe to output </a:t>
            </a:r>
            <a:b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   per screen page and arrows to go and forth between pages.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grep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search_string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– will search a document to find the information you specify and need. E.g. if you want to find  </a:t>
            </a:r>
            <a:b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   someone's record for example.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clear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Clears the CLI window. </a:t>
            </a:r>
            <a:r>
              <a:rPr lang="en-GB" sz="18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exit</a:t>
            </a:r>
            <a:r>
              <a:rPr lang="en-GB" sz="18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- Closes the CLI window.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r>
              <a:rPr lang="en-GB" sz="1800" b="1" dirty="0">
                <a:ea typeface="Calibri" panose="020F0502020204030204" pitchFamily="34" charset="0"/>
                <a:cs typeface="Times New Roman" panose="02020603050405020304" pitchFamily="18" charset="0"/>
              </a:rPr>
              <a:t>date</a:t>
            </a:r>
            <a:r>
              <a:rPr lang="en-GB" sz="1800" dirty="0">
                <a:ea typeface="Calibri" panose="020F0502020204030204" pitchFamily="34" charset="0"/>
                <a:cs typeface="Times New Roman" panose="02020603050405020304" pitchFamily="18" charset="0"/>
              </a:rPr>
              <a:t> - Prints out the date and time for your time zone.</a:t>
            </a:r>
            <a:endParaRPr lang="en-GB" sz="18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6441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48" y="394144"/>
            <a:ext cx="931049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3: Assignment tip.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279" y="1771276"/>
            <a:ext cx="7704944" cy="4866936"/>
          </a:xfrm>
        </p:spPr>
        <p:txBody>
          <a:bodyPr>
            <a:normAutofit/>
          </a:bodyPr>
          <a:lstStyle/>
          <a:p>
            <a:r>
              <a:rPr lang="en-GB" sz="3200" dirty="0"/>
              <a:t>Include approx. 10 (15 max.) commands.</a:t>
            </a:r>
          </a:p>
          <a:p>
            <a:r>
              <a:rPr lang="en-GB" sz="3200" dirty="0"/>
              <a:t>Screenshot and brief description of each.</a:t>
            </a:r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6076" y="1777965"/>
            <a:ext cx="3810000" cy="3848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12F63F-BDB8-49E7-85C3-442E3FAD9920}"/>
              </a:ext>
            </a:extLst>
          </p:cNvPr>
          <p:cNvSpPr txBox="1"/>
          <p:nvPr/>
        </p:nvSpPr>
        <p:spPr>
          <a:xfrm>
            <a:off x="8596858" y="5626065"/>
            <a:ext cx="3099217" cy="184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6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6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03898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48" y="394144"/>
            <a:ext cx="931049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4: Batch Scripting Assignment tips.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529" y="1600329"/>
            <a:ext cx="7675346" cy="48669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dirty="0"/>
              <a:t>Assignment task checklist:</a:t>
            </a:r>
          </a:p>
          <a:p>
            <a:r>
              <a:rPr lang="en-GB" sz="3200" dirty="0"/>
              <a:t>Demonstrate the use of each key aspect of the language e.g. Use of </a:t>
            </a:r>
            <a:r>
              <a:rPr lang="en-GB" sz="3200" b="1" dirty="0"/>
              <a:t>Variables</a:t>
            </a:r>
            <a:r>
              <a:rPr lang="en-GB" sz="3200" dirty="0"/>
              <a:t>, </a:t>
            </a:r>
            <a:r>
              <a:rPr lang="en-GB" sz="3200" b="1" dirty="0" err="1"/>
              <a:t>Goto</a:t>
            </a:r>
            <a:r>
              <a:rPr lang="en-GB" sz="3200" dirty="0"/>
              <a:t> command, 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32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statement, </a:t>
            </a:r>
            <a:r>
              <a:rPr lang="en-GB" sz="3200" b="1" dirty="0">
                <a:solidFill>
                  <a:srgbClr val="333333"/>
                </a:solidFill>
              </a:rPr>
              <a:t>f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or Loop, Array, Function </a:t>
            </a:r>
            <a:r>
              <a:rPr lang="en-GB" sz="3200" i="0" dirty="0">
                <a:solidFill>
                  <a:srgbClr val="333333"/>
                </a:solidFill>
                <a:effectLst/>
              </a:rPr>
              <a:t>and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/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p 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switch</a:t>
            </a:r>
            <a:r>
              <a:rPr lang="en-GB" sz="3200" b="1" dirty="0">
                <a:solidFill>
                  <a:srgbClr val="202124"/>
                </a:solidFill>
              </a:rPr>
              <a:t>.</a:t>
            </a:r>
            <a:endParaRPr lang="en-GB" sz="3200" dirty="0"/>
          </a:p>
          <a:p>
            <a:r>
              <a:rPr lang="en-GB" sz="3200" dirty="0"/>
              <a:t>The type of scripts you write for the Assignment will depend on your ability. </a:t>
            </a:r>
          </a:p>
          <a:p>
            <a:r>
              <a:rPr lang="en-GB" sz="3200" dirty="0"/>
              <a:t>There is flexibility here. </a:t>
            </a:r>
          </a:p>
          <a:p>
            <a:r>
              <a:rPr lang="en-GB" sz="3200" dirty="0"/>
              <a:t>Students who are new to coding might create 7/8 small test scripts to demonstrate they understand the core constructs of the language. </a:t>
            </a:r>
          </a:p>
          <a:p>
            <a:r>
              <a:rPr lang="en-GB" sz="3200" dirty="0"/>
              <a:t>Students who are more experienced coders may create one large script combining the core constructs.</a:t>
            </a:r>
          </a:p>
          <a:p>
            <a:endParaRPr lang="en-GB" sz="3200" dirty="0"/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6076" y="1777965"/>
            <a:ext cx="3810000" cy="3848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12F63F-BDB8-49E7-85C3-442E3FAD9920}"/>
              </a:ext>
            </a:extLst>
          </p:cNvPr>
          <p:cNvSpPr txBox="1"/>
          <p:nvPr/>
        </p:nvSpPr>
        <p:spPr>
          <a:xfrm>
            <a:off x="8620107" y="5488731"/>
            <a:ext cx="257741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13800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48" y="394144"/>
            <a:ext cx="931049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4 </a:t>
            </a:r>
            <a:r>
              <a:rPr lang="en-GB" sz="4400" b="1" dirty="0">
                <a:solidFill>
                  <a:schemeClr val="bg1"/>
                </a:solidFill>
              </a:rPr>
              <a:t>checklist</a:t>
            </a:r>
            <a:r>
              <a:rPr lang="en-GB" sz="4400" dirty="0">
                <a:solidFill>
                  <a:schemeClr val="bg1"/>
                </a:solidFill>
              </a:rPr>
              <a:t>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279" y="1771276"/>
            <a:ext cx="7473867" cy="4866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Demonstrate the use of each key aspect of the language:</a:t>
            </a:r>
          </a:p>
          <a:p>
            <a:pPr lvl="1"/>
            <a:r>
              <a:rPr lang="en-GB" sz="3200" b="1" dirty="0"/>
              <a:t>Variables</a:t>
            </a:r>
          </a:p>
          <a:p>
            <a:pPr lvl="1"/>
            <a:r>
              <a:rPr lang="en-GB" sz="3200" b="1" dirty="0" err="1"/>
              <a:t>Goto</a:t>
            </a:r>
            <a:r>
              <a:rPr lang="en-GB" sz="3200" dirty="0"/>
              <a:t> command</a:t>
            </a: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32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statement</a:t>
            </a:r>
            <a:endParaRPr lang="en-GB" sz="3200" b="1" dirty="0">
              <a:solidFill>
                <a:srgbClr val="333333"/>
              </a:solidFill>
            </a:endParaRPr>
          </a:p>
          <a:p>
            <a:pPr lvl="1"/>
            <a:r>
              <a:rPr lang="en-GB" sz="3200" b="1" dirty="0">
                <a:solidFill>
                  <a:srgbClr val="333333"/>
                </a:solidFill>
              </a:rPr>
              <a:t>f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or Loop</a:t>
            </a:r>
            <a:endParaRPr lang="en-GB" sz="3200" b="1" dirty="0">
              <a:solidFill>
                <a:srgbClr val="333333"/>
              </a:solidFill>
            </a:endParaRP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Array</a:t>
            </a: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Function</a:t>
            </a:r>
          </a:p>
          <a:p>
            <a:pPr lvl="1"/>
            <a:r>
              <a:rPr lang="en-GB" sz="32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0" i="0" dirty="0">
                <a:solidFill>
                  <a:srgbClr val="202124"/>
                </a:solidFill>
                <a:effectLst/>
              </a:rPr>
              <a:t>/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p 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switch</a:t>
            </a:r>
            <a:r>
              <a:rPr lang="en-GB" sz="3200" b="1" dirty="0">
                <a:solidFill>
                  <a:srgbClr val="202124"/>
                </a:solidFill>
              </a:rPr>
              <a:t>.</a:t>
            </a:r>
            <a:endParaRPr lang="en-GB" sz="3200" dirty="0"/>
          </a:p>
          <a:p>
            <a:endParaRPr lang="en-GB" sz="3200" dirty="0"/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6076" y="1777965"/>
            <a:ext cx="3810000" cy="3848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4ED999-6BD8-4A5C-8E8A-087232CD6983}"/>
              </a:ext>
            </a:extLst>
          </p:cNvPr>
          <p:cNvSpPr txBox="1"/>
          <p:nvPr/>
        </p:nvSpPr>
        <p:spPr>
          <a:xfrm>
            <a:off x="8674351" y="5502954"/>
            <a:ext cx="257741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196847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48" y="394144"/>
            <a:ext cx="931049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5: Bash Scripting Assignment tips.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529" y="1600329"/>
            <a:ext cx="7675346" cy="486693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dirty="0"/>
              <a:t>Assignment task checklist:</a:t>
            </a:r>
          </a:p>
          <a:p>
            <a:r>
              <a:rPr lang="en-GB" sz="3200" dirty="0"/>
              <a:t>Demonstrate the use of each key aspect of the language e.g. Use of </a:t>
            </a:r>
            <a:r>
              <a:rPr lang="en-GB" sz="3200" b="1" dirty="0"/>
              <a:t>Variables</a:t>
            </a:r>
            <a:r>
              <a:rPr lang="en-GB" sz="3200" dirty="0"/>
              <a:t>, 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32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statement, </a:t>
            </a:r>
            <a:r>
              <a:rPr lang="en-GB" sz="3200" b="1" dirty="0"/>
              <a:t>Case statement</a:t>
            </a:r>
            <a:r>
              <a:rPr lang="en-GB" sz="3200" dirty="0"/>
              <a:t>, 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Loop, Array, Function </a:t>
            </a:r>
            <a:r>
              <a:rPr lang="en-GB" sz="3200" i="0" dirty="0">
                <a:solidFill>
                  <a:srgbClr val="333333"/>
                </a:solidFill>
                <a:effectLst/>
              </a:rPr>
              <a:t>and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3200" b="1" dirty="0">
                <a:solidFill>
                  <a:srgbClr val="202124"/>
                </a:solidFill>
              </a:rPr>
              <a:t>.</a:t>
            </a:r>
            <a:endParaRPr lang="en-GB" sz="3200" dirty="0"/>
          </a:p>
          <a:p>
            <a:r>
              <a:rPr lang="en-GB" sz="3200" dirty="0"/>
              <a:t>The type of scripts you write for the Assignment will depend on your ability. </a:t>
            </a:r>
          </a:p>
          <a:p>
            <a:r>
              <a:rPr lang="en-GB" sz="3200" dirty="0"/>
              <a:t>There is flexibility here. </a:t>
            </a:r>
          </a:p>
          <a:p>
            <a:r>
              <a:rPr lang="en-GB" sz="3200" dirty="0"/>
              <a:t>Students who are new to coding might create 7/8 small test scripts to demonstrate they understand the core constructs of the language. </a:t>
            </a:r>
          </a:p>
          <a:p>
            <a:r>
              <a:rPr lang="en-GB" sz="3200" dirty="0"/>
              <a:t>Students who are more experienced coders may create one large script combining the core constructs.</a:t>
            </a:r>
          </a:p>
          <a:p>
            <a:endParaRPr lang="en-GB" sz="3200" dirty="0"/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6076" y="1777965"/>
            <a:ext cx="3810000" cy="38481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612F63F-BDB8-49E7-85C3-442E3FAD9920}"/>
              </a:ext>
            </a:extLst>
          </p:cNvPr>
          <p:cNvSpPr txBox="1"/>
          <p:nvPr/>
        </p:nvSpPr>
        <p:spPr>
          <a:xfrm>
            <a:off x="8620107" y="5488731"/>
            <a:ext cx="257741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442813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0848" y="394144"/>
            <a:ext cx="9310494" cy="1033669"/>
          </a:xfrm>
          <a:solidFill>
            <a:srgbClr val="002060"/>
          </a:solidFill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Task 5 </a:t>
            </a:r>
            <a:r>
              <a:rPr lang="en-GB" sz="4400" b="1" dirty="0">
                <a:solidFill>
                  <a:schemeClr val="bg1"/>
                </a:solidFill>
              </a:rPr>
              <a:t>checklist</a:t>
            </a:r>
            <a:r>
              <a:rPr lang="en-GB" sz="4400" dirty="0">
                <a:solidFill>
                  <a:schemeClr val="bg1"/>
                </a:solidFill>
              </a:rPr>
              <a:t>.</a:t>
            </a:r>
            <a:endParaRPr lang="en-GB" b="1" dirty="0">
              <a:solidFill>
                <a:schemeClr val="bg1"/>
              </a:solidFill>
            </a:endParaRP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05CED6A-A5A7-4341-8E5F-61ACE04CC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279" y="1771276"/>
            <a:ext cx="7473867" cy="48669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Demonstrate the use of each key aspect of the language:</a:t>
            </a:r>
          </a:p>
          <a:p>
            <a:pPr lvl="1"/>
            <a:r>
              <a:rPr lang="en-GB" sz="3200" b="1" dirty="0"/>
              <a:t>Variables</a:t>
            </a: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if</a:t>
            </a:r>
            <a:r>
              <a:rPr lang="en-GB" sz="3200" b="0" i="0" dirty="0">
                <a:solidFill>
                  <a:srgbClr val="333333"/>
                </a:solidFill>
                <a:effectLst/>
              </a:rPr>
              <a:t> </a:t>
            </a:r>
            <a:r>
              <a:rPr lang="en-GB" sz="3200" b="1" i="0" dirty="0">
                <a:solidFill>
                  <a:srgbClr val="333333"/>
                </a:solidFill>
                <a:effectLst/>
              </a:rPr>
              <a:t>statement</a:t>
            </a:r>
          </a:p>
          <a:p>
            <a:pPr lvl="1"/>
            <a:r>
              <a:rPr lang="en-GB" sz="3200" b="1" dirty="0"/>
              <a:t>Case statement</a:t>
            </a:r>
            <a:endParaRPr lang="en-GB" sz="3200" b="1" dirty="0">
              <a:solidFill>
                <a:srgbClr val="333333"/>
              </a:solidFill>
            </a:endParaRP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A Loop </a:t>
            </a:r>
            <a:r>
              <a:rPr lang="en-GB" sz="3200" i="0" dirty="0">
                <a:solidFill>
                  <a:srgbClr val="333333"/>
                </a:solidFill>
                <a:effectLst/>
              </a:rPr>
              <a:t>(one type is fine)</a:t>
            </a:r>
            <a:endParaRPr lang="en-GB" sz="3200" dirty="0">
              <a:solidFill>
                <a:srgbClr val="333333"/>
              </a:solidFill>
            </a:endParaRP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Array</a:t>
            </a:r>
          </a:p>
          <a:p>
            <a:pPr lvl="1"/>
            <a:r>
              <a:rPr lang="en-GB" sz="3200" b="1" i="0" dirty="0">
                <a:solidFill>
                  <a:srgbClr val="333333"/>
                </a:solidFill>
                <a:effectLst/>
              </a:rPr>
              <a:t>Function</a:t>
            </a:r>
          </a:p>
          <a:p>
            <a:pPr lvl="1"/>
            <a:r>
              <a:rPr lang="en-GB" sz="3200" b="1" i="0" dirty="0">
                <a:solidFill>
                  <a:srgbClr val="202124"/>
                </a:solidFill>
                <a:effectLst/>
              </a:rPr>
              <a:t>User</a:t>
            </a:r>
            <a:r>
              <a:rPr lang="en-GB" sz="3200" i="0" dirty="0">
                <a:solidFill>
                  <a:srgbClr val="202124"/>
                </a:solidFill>
                <a:effectLst/>
              </a:rPr>
              <a:t> </a:t>
            </a:r>
            <a:r>
              <a:rPr lang="en-GB" sz="3200" b="1" i="0" dirty="0">
                <a:solidFill>
                  <a:srgbClr val="202124"/>
                </a:solidFill>
                <a:effectLst/>
              </a:rPr>
              <a:t>Input</a:t>
            </a:r>
            <a:r>
              <a:rPr lang="en-GB" sz="3200" b="1" dirty="0">
                <a:solidFill>
                  <a:srgbClr val="202124"/>
                </a:solidFill>
              </a:rPr>
              <a:t>.</a:t>
            </a:r>
            <a:endParaRPr lang="en-GB" sz="3200" dirty="0"/>
          </a:p>
          <a:p>
            <a:endParaRPr lang="en-GB" sz="3200" dirty="0"/>
          </a:p>
        </p:txBody>
      </p:sp>
      <p:pic>
        <p:nvPicPr>
          <p:cNvPr id="9" name="Picture 8" descr="A picture containing text, businesscard, envelope&#10;&#10;Description automatically generated">
            <a:extLst>
              <a:ext uri="{FF2B5EF4-FFF2-40B4-BE49-F238E27FC236}">
                <a16:creationId xmlns:a16="http://schemas.microsoft.com/office/drawing/2014/main" id="{A88A3098-18D2-4DE6-BED4-65D4E1CB67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886076" y="1777965"/>
            <a:ext cx="3810000" cy="38481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4ED999-6BD8-4A5C-8E8A-087232CD6983}"/>
              </a:ext>
            </a:extLst>
          </p:cNvPr>
          <p:cNvSpPr txBox="1"/>
          <p:nvPr/>
        </p:nvSpPr>
        <p:spPr>
          <a:xfrm>
            <a:off x="8674351" y="5502954"/>
            <a:ext cx="2577419" cy="1231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4" tooltip="https://icsehelpline101.wordpress.com/2013/05/13/tip-of-the-day-3/"/>
              </a:rPr>
              <a:t>This Photo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 by Unknown Author is licensed under </a:t>
            </a:r>
            <a:r>
              <a:rPr kumimoji="0" lang="en-GB" sz="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  <a:hlinkClick r:id="rId5" tooltip="https://creativecommons.org/licenses/by-nc-nd/3.0/"/>
              </a:rPr>
              <a:t>CC BY-NC-ND</a:t>
            </a:r>
            <a:endParaRPr kumimoji="0" lang="en-GB" sz="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790889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738" y="307112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Assignment task &amp; submission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44" y="1818373"/>
            <a:ext cx="11385307" cy="4351338"/>
          </a:xfrm>
        </p:spPr>
        <p:txBody>
          <a:bodyPr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Create a </a:t>
            </a:r>
            <a:r>
              <a:rPr lang="en-GB" b="1" dirty="0"/>
              <a:t>report</a:t>
            </a:r>
            <a:r>
              <a:rPr lang="en-GB" dirty="0"/>
              <a:t> that answers all tasks and submit the assignment in a word document to TURNITIN in report format by the assessment submission date.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/>
              <a:t>The report should be approx. 2000 words (excluding title page, table of contents, direct quotes, visuals/images, and appendices).</a:t>
            </a:r>
          </a:p>
          <a:p>
            <a:pPr marR="247015">
              <a:lnSpc>
                <a:spcPct val="107000"/>
              </a:lnSpc>
              <a:spcAft>
                <a:spcPts val="800"/>
              </a:spcAft>
            </a:pPr>
            <a:r>
              <a:rPr lang="en-GB" b="1" dirty="0"/>
              <a:t>Referencing</a:t>
            </a:r>
            <a:r>
              <a:rPr lang="en-GB" dirty="0"/>
              <a:t>: It is essential to demonstrate your research activities. Each task / report section should refer to sources that have enhanced and contributed to your understanding of the topic. </a:t>
            </a:r>
          </a:p>
          <a:p>
            <a:pPr marL="43180">
              <a:lnSpc>
                <a:spcPct val="100000"/>
              </a:lnSpc>
              <a:spcBef>
                <a:spcPts val="0"/>
              </a:spcBef>
              <a:tabLst>
                <a:tab pos="2344420" algn="l"/>
              </a:tabLs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444674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738" y="307112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Assignment report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176" y="1725383"/>
            <a:ext cx="11788656" cy="4351338"/>
          </a:xfrm>
        </p:spPr>
        <p:txBody>
          <a:bodyPr>
            <a:noAutofit/>
          </a:bodyPr>
          <a:lstStyle/>
          <a:p>
            <a:pPr marL="0" indent="0">
              <a:lnSpc>
                <a:spcPct val="100000"/>
              </a:lnSpc>
              <a:spcBef>
                <a:spcPts val="600"/>
              </a:spcBef>
              <a:buNone/>
              <a:tabLst>
                <a:tab pos="457200" algn="l"/>
                <a:tab pos="914400" algn="l"/>
              </a:tabLst>
            </a:pPr>
            <a:r>
              <a:rPr lang="en-GB" b="1" u="sng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Report structure:</a:t>
            </a:r>
            <a:endParaRPr lang="en-GB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Title Page: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Your name, student no., course name, module name and submission date.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Table of Contents: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Include section headings and page numbers.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Introduction: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Brief introduction (e.g. 1 paragraph) to introduce the report.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a typeface="Times New Roman" panose="02020603050405020304" pitchFamily="18" charset="0"/>
                <a:cs typeface="Arial" panose="020B0604020202020204" pitchFamily="34" charset="0"/>
              </a:rPr>
              <a:t>Tasks 1 to 5 content sections </a:t>
            </a:r>
            <a:r>
              <a:rPr lang="en-US" sz="2400" dirty="0">
                <a:ea typeface="Times New Roman" panose="02020603050405020304" pitchFamily="18" charset="0"/>
                <a:cs typeface="Arial" panose="020B0604020202020204" pitchFamily="34" charset="0"/>
              </a:rPr>
              <a:t>to include the answer to each task.</a:t>
            </a: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Conclusion: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Brief conclusion documenting key findings &amp; learning (e.g. several paragraphs).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US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Reference list: </a:t>
            </a:r>
            <a:r>
              <a:rPr lang="en-US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</a:t>
            </a:r>
            <a:r>
              <a:rPr lang="en-GB" sz="24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ppend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to your submission a formatted ‘Reference list’</a:t>
            </a:r>
            <a:r>
              <a:rPr lang="en-GB" sz="24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using IEEE standard.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r>
              <a:rPr lang="en-GB" sz="24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Appendices</a:t>
            </a:r>
            <a:r>
              <a:rPr lang="en-GB" sz="24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: Append to the report relevant supplementary information e.g. tutorial Activity on OS Types from OS Tutorial 1 and evidence of engagement with the Linux Unhatched online certified course (several screenshots can be used).</a:t>
            </a: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0000"/>
              </a:lnSpc>
              <a:spcBef>
                <a:spcPts val="600"/>
              </a:spcBef>
              <a:buFont typeface="Symbol" panose="05050102010706020507" pitchFamily="18" charset="2"/>
              <a:buChar char=""/>
            </a:pPr>
            <a:endParaRPr lang="en-GB" sz="24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  <a:tabLst>
                <a:tab pos="2344420" algn="l"/>
              </a:tabLst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63149629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365102-6F14-4FB7-8C3C-AB618E617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738" y="307112"/>
            <a:ext cx="10503533" cy="1033669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rgbClr val="FFFFFF"/>
                </a:solidFill>
              </a:rPr>
              <a:t>Assignment submission date &amp; link.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BD1FAAC8-7545-4779-B4EC-B9D017FE89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344" y="1818373"/>
            <a:ext cx="11385307" cy="4351338"/>
          </a:xfrm>
        </p:spPr>
        <p:txBody>
          <a:bodyPr>
            <a:noAutofit/>
          </a:bodyPr>
          <a:lstStyle/>
          <a:p>
            <a:pPr marL="43180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3200" b="1" dirty="0"/>
              <a:t>Submission date: </a:t>
            </a:r>
            <a:r>
              <a:rPr lang="en-GB" sz="3200" dirty="0"/>
              <a:t>Thursday March 31st (Before 23:59pm).</a:t>
            </a:r>
          </a:p>
          <a:p>
            <a:pPr marL="43180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3200" b="1" dirty="0"/>
              <a:t>Submission link: </a:t>
            </a:r>
            <a:r>
              <a:rPr lang="en-GB" sz="3200" dirty="0"/>
              <a:t>‘Assignment Links’ tile on Moodle.</a:t>
            </a:r>
          </a:p>
          <a:p>
            <a:pPr marL="500380" lvl="1">
              <a:lnSpc>
                <a:spcPct val="100000"/>
              </a:lnSpc>
              <a:spcBef>
                <a:spcPts val="600"/>
              </a:spcBef>
              <a:tabLst>
                <a:tab pos="2344420" algn="l"/>
              </a:tabLst>
            </a:pPr>
            <a:r>
              <a:rPr lang="en-GB" sz="2800" dirty="0"/>
              <a:t>TURNITIN OS Assignment Submission link - FINAL.</a:t>
            </a:r>
          </a:p>
        </p:txBody>
      </p:sp>
    </p:spTree>
    <p:extLst>
      <p:ext uri="{BB962C8B-B14F-4D97-AF65-F5344CB8AC3E}">
        <p14:creationId xmlns:p14="http://schemas.microsoft.com/office/powerpoint/2010/main" val="11824046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54BE-99C8-4034-800D-90861838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Reminder: Register.</a:t>
            </a:r>
          </a:p>
        </p:txBody>
      </p:sp>
    </p:spTree>
    <p:extLst>
      <p:ext uri="{BB962C8B-B14F-4D97-AF65-F5344CB8AC3E}">
        <p14:creationId xmlns:p14="http://schemas.microsoft.com/office/powerpoint/2010/main" val="17673130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954BE-99C8-4034-800D-90861838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End.</a:t>
            </a:r>
          </a:p>
        </p:txBody>
      </p:sp>
    </p:spTree>
    <p:extLst>
      <p:ext uri="{BB962C8B-B14F-4D97-AF65-F5344CB8AC3E}">
        <p14:creationId xmlns:p14="http://schemas.microsoft.com/office/powerpoint/2010/main" val="27223689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808</TotalTime>
  <Words>1655</Words>
  <Application>Microsoft Office PowerPoint</Application>
  <PresentationFormat>Widescreen</PresentationFormat>
  <Paragraphs>151</Paragraphs>
  <Slides>19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Calibri Light</vt:lpstr>
      <vt:lpstr>Symbol</vt:lpstr>
      <vt:lpstr>Office Theme</vt:lpstr>
      <vt:lpstr>Operating Systems (OS) fundamentals Assignment support</vt:lpstr>
      <vt:lpstr>Topics</vt:lpstr>
      <vt:lpstr>Tutorial 1: Types of OS. (Assignment Appendix)</vt:lpstr>
      <vt:lpstr>Tutorial 2: Linux Course. (Assignment Appendix)</vt:lpstr>
      <vt:lpstr>Tutorial 3: Key functions of an OS. (Assignment Task 1)</vt:lpstr>
      <vt:lpstr>Tutorial 4: Windows CLI commands. (Assignment Task 2)</vt:lpstr>
      <vt:lpstr>Task 2: Assignment tip.</vt:lpstr>
      <vt:lpstr>Tutorial 5: Linux CLI commands. (Assignment Task 3)</vt:lpstr>
      <vt:lpstr>Linux Bash commands - Cont…</vt:lpstr>
      <vt:lpstr>Task 3: Assignment tip.</vt:lpstr>
      <vt:lpstr>Task 4: Batch Scripting Assignment tips.</vt:lpstr>
      <vt:lpstr>Task 4 checklist.</vt:lpstr>
      <vt:lpstr>Task 5: Bash Scripting Assignment tips.</vt:lpstr>
      <vt:lpstr>Task 5 checklist.</vt:lpstr>
      <vt:lpstr>Assignment task &amp; submission</vt:lpstr>
      <vt:lpstr>Assignment report</vt:lpstr>
      <vt:lpstr>Assignment submission date &amp; link.</vt:lpstr>
      <vt:lpstr>Reminder: Register.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Architecture &amp;  Operating Systems</dc:title>
  <dc:creator>James Williams</dc:creator>
  <cp:lastModifiedBy>James Williams</cp:lastModifiedBy>
  <cp:revision>103</cp:revision>
  <dcterms:created xsi:type="dcterms:W3CDTF">2021-01-22T17:10:31Z</dcterms:created>
  <dcterms:modified xsi:type="dcterms:W3CDTF">2022-03-22T13:31:49Z</dcterms:modified>
</cp:coreProperties>
</file>