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3"/>
  </p:notesMasterIdLst>
  <p:sldIdLst>
    <p:sldId id="266" r:id="rId5"/>
    <p:sldId id="308" r:id="rId6"/>
    <p:sldId id="309" r:id="rId7"/>
    <p:sldId id="319" r:id="rId8"/>
    <p:sldId id="320" r:id="rId9"/>
    <p:sldId id="310" r:id="rId10"/>
    <p:sldId id="321" r:id="rId11"/>
    <p:sldId id="324" r:id="rId12"/>
    <p:sldId id="311" r:id="rId13"/>
    <p:sldId id="312" r:id="rId14"/>
    <p:sldId id="322" r:id="rId15"/>
    <p:sldId id="313" r:id="rId16"/>
    <p:sldId id="314" r:id="rId17"/>
    <p:sldId id="325" r:id="rId18"/>
    <p:sldId id="315" r:id="rId19"/>
    <p:sldId id="316" r:id="rId20"/>
    <p:sldId id="317" r:id="rId21"/>
    <p:sldId id="31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C33D1A-027B-431F-BEE2-E587F9D77403}" v="129" dt="2022-10-21T11:52:38.7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77259" autoAdjust="0"/>
  </p:normalViewPr>
  <p:slideViewPr>
    <p:cSldViewPr snapToGrid="0">
      <p:cViewPr varScale="1">
        <p:scale>
          <a:sx n="72" d="100"/>
          <a:sy n="72" d="100"/>
        </p:scale>
        <p:origin x="54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8DC33D1A-027B-431F-BEE2-E587F9D77403}"/>
    <pc:docChg chg="undo redo custSel addSld delSld modSld">
      <pc:chgData name="Rachel Smith" userId="5f7c83a3-9acd-4e36-a883-765ff390fd1f" providerId="ADAL" clId="{8DC33D1A-027B-431F-BEE2-E587F9D77403}" dt="2022-11-18T11:17:33.403" v="2758" actId="20577"/>
      <pc:docMkLst>
        <pc:docMk/>
      </pc:docMkLst>
      <pc:sldChg chg="modSp mod">
        <pc:chgData name="Rachel Smith" userId="5f7c83a3-9acd-4e36-a883-765ff390fd1f" providerId="ADAL" clId="{8DC33D1A-027B-431F-BEE2-E587F9D77403}" dt="2022-11-18T11:17:33.403" v="2758" actId="20577"/>
        <pc:sldMkLst>
          <pc:docMk/>
          <pc:sldMk cId="895915843" sldId="266"/>
        </pc:sldMkLst>
        <pc:spChg chg="mod">
          <ac:chgData name="Rachel Smith" userId="5f7c83a3-9acd-4e36-a883-765ff390fd1f" providerId="ADAL" clId="{8DC33D1A-027B-431F-BEE2-E587F9D77403}" dt="2022-11-18T11:17:33.403" v="2758" actId="20577"/>
          <ac:spMkLst>
            <pc:docMk/>
            <pc:sldMk cId="895915843" sldId="266"/>
            <ac:spMk id="3" creationId="{255E1F2F-E259-4EA8-9FFD-3A10AF541859}"/>
          </ac:spMkLst>
        </pc:spChg>
      </pc:sldChg>
      <pc:sldChg chg="modSp mod">
        <pc:chgData name="Rachel Smith" userId="5f7c83a3-9acd-4e36-a883-765ff390fd1f" providerId="ADAL" clId="{8DC33D1A-027B-431F-BEE2-E587F9D77403}" dt="2022-10-19T10:42:30.123" v="186" actId="20577"/>
        <pc:sldMkLst>
          <pc:docMk/>
          <pc:sldMk cId="265522590" sldId="308"/>
        </pc:sldMkLst>
        <pc:spChg chg="mod">
          <ac:chgData name="Rachel Smith" userId="5f7c83a3-9acd-4e36-a883-765ff390fd1f" providerId="ADAL" clId="{8DC33D1A-027B-431F-BEE2-E587F9D77403}" dt="2022-10-19T10:40:44.530" v="67" actId="20577"/>
          <ac:spMkLst>
            <pc:docMk/>
            <pc:sldMk cId="265522590" sldId="308"/>
            <ac:spMk id="2" creationId="{66A47F5C-50EC-416A-AE8C-6F6BB4225673}"/>
          </ac:spMkLst>
        </pc:spChg>
        <pc:graphicFrameChg chg="mod">
          <ac:chgData name="Rachel Smith" userId="5f7c83a3-9acd-4e36-a883-765ff390fd1f" providerId="ADAL" clId="{8DC33D1A-027B-431F-BEE2-E587F9D77403}" dt="2022-10-19T10:42:30.123" v="186" actId="20577"/>
          <ac:graphicFrameMkLst>
            <pc:docMk/>
            <pc:sldMk cId="265522590" sldId="308"/>
            <ac:graphicFrameMk id="4" creationId="{59F5A1AC-D08D-42AE-B94A-1CAFB517D846}"/>
          </ac:graphicFrameMkLst>
        </pc:graphicFrameChg>
      </pc:sldChg>
      <pc:sldChg chg="addSp modSp new mod setBg modNotesTx">
        <pc:chgData name="Rachel Smith" userId="5f7c83a3-9acd-4e36-a883-765ff390fd1f" providerId="ADAL" clId="{8DC33D1A-027B-431F-BEE2-E587F9D77403}" dt="2022-10-19T10:48:08.968" v="404" actId="20577"/>
        <pc:sldMkLst>
          <pc:docMk/>
          <pc:sldMk cId="3265981860" sldId="309"/>
        </pc:sldMkLst>
        <pc:spChg chg="mod">
          <ac:chgData name="Rachel Smith" userId="5f7c83a3-9acd-4e36-a883-765ff390fd1f" providerId="ADAL" clId="{8DC33D1A-027B-431F-BEE2-E587F9D77403}" dt="2022-10-19T10:43:55.897" v="349" actId="26606"/>
          <ac:spMkLst>
            <pc:docMk/>
            <pc:sldMk cId="3265981860" sldId="309"/>
            <ac:spMk id="2" creationId="{E17C0785-4332-721E-0620-24B47002F59D}"/>
          </ac:spMkLst>
        </pc:spChg>
        <pc:spChg chg="mod">
          <ac:chgData name="Rachel Smith" userId="5f7c83a3-9acd-4e36-a883-765ff390fd1f" providerId="ADAL" clId="{8DC33D1A-027B-431F-BEE2-E587F9D77403}" dt="2022-10-19T10:48:08.968" v="404" actId="20577"/>
          <ac:spMkLst>
            <pc:docMk/>
            <pc:sldMk cId="3265981860" sldId="309"/>
            <ac:spMk id="3" creationId="{29D4C5CE-717E-0CCB-0890-7A68D60E74D9}"/>
          </ac:spMkLst>
        </pc:spChg>
        <pc:spChg chg="add">
          <ac:chgData name="Rachel Smith" userId="5f7c83a3-9acd-4e36-a883-765ff390fd1f" providerId="ADAL" clId="{8DC33D1A-027B-431F-BEE2-E587F9D77403}" dt="2022-10-19T10:43:55.897" v="349" actId="26606"/>
          <ac:spMkLst>
            <pc:docMk/>
            <pc:sldMk cId="3265981860" sldId="309"/>
            <ac:spMk id="9" creationId="{67B74F2B-9534-4540-96B0-5C8E958B940F}"/>
          </ac:spMkLst>
        </pc:spChg>
        <pc:picChg chg="add">
          <ac:chgData name="Rachel Smith" userId="5f7c83a3-9acd-4e36-a883-765ff390fd1f" providerId="ADAL" clId="{8DC33D1A-027B-431F-BEE2-E587F9D77403}" dt="2022-10-19T10:43:55.897" v="349" actId="26606"/>
          <ac:picMkLst>
            <pc:docMk/>
            <pc:sldMk cId="3265981860" sldId="309"/>
            <ac:picMk id="5" creationId="{8EFCCB29-1646-4284-E8CD-5E01B8932350}"/>
          </ac:picMkLst>
        </pc:picChg>
        <pc:cxnChg chg="add">
          <ac:chgData name="Rachel Smith" userId="5f7c83a3-9acd-4e36-a883-765ff390fd1f" providerId="ADAL" clId="{8DC33D1A-027B-431F-BEE2-E587F9D77403}" dt="2022-10-19T10:43:55.897" v="349" actId="26606"/>
          <ac:cxnSpMkLst>
            <pc:docMk/>
            <pc:sldMk cId="3265981860" sldId="309"/>
            <ac:cxnSpMk id="11" creationId="{33BECB2B-2CFA-412C-880F-C4B60974936F}"/>
          </ac:cxnSpMkLst>
        </pc:cxnChg>
      </pc:sldChg>
      <pc:sldChg chg="addSp modSp new mod setBg modNotesTx">
        <pc:chgData name="Rachel Smith" userId="5f7c83a3-9acd-4e36-a883-765ff390fd1f" providerId="ADAL" clId="{8DC33D1A-027B-431F-BEE2-E587F9D77403}" dt="2022-10-21T11:28:34.789" v="2044" actId="26606"/>
        <pc:sldMkLst>
          <pc:docMk/>
          <pc:sldMk cId="3515302974" sldId="310"/>
        </pc:sldMkLst>
        <pc:spChg chg="mod">
          <ac:chgData name="Rachel Smith" userId="5f7c83a3-9acd-4e36-a883-765ff390fd1f" providerId="ADAL" clId="{8DC33D1A-027B-431F-BEE2-E587F9D77403}" dt="2022-10-21T11:28:34.789" v="2044" actId="26606"/>
          <ac:spMkLst>
            <pc:docMk/>
            <pc:sldMk cId="3515302974" sldId="310"/>
            <ac:spMk id="2" creationId="{837477D3-E1FF-5ACD-A38A-3A2A6B67CD68}"/>
          </ac:spMkLst>
        </pc:spChg>
        <pc:spChg chg="mod">
          <ac:chgData name="Rachel Smith" userId="5f7c83a3-9acd-4e36-a883-765ff390fd1f" providerId="ADAL" clId="{8DC33D1A-027B-431F-BEE2-E587F9D77403}" dt="2022-10-21T11:28:34.789" v="2044" actId="26606"/>
          <ac:spMkLst>
            <pc:docMk/>
            <pc:sldMk cId="3515302974" sldId="310"/>
            <ac:spMk id="3" creationId="{0B26E639-B263-EE92-E3BB-75B2F77160D0}"/>
          </ac:spMkLst>
        </pc:spChg>
        <pc:spChg chg="add">
          <ac:chgData name="Rachel Smith" userId="5f7c83a3-9acd-4e36-a883-765ff390fd1f" providerId="ADAL" clId="{8DC33D1A-027B-431F-BEE2-E587F9D77403}" dt="2022-10-21T11:28:34.789" v="2044" actId="26606"/>
          <ac:spMkLst>
            <pc:docMk/>
            <pc:sldMk cId="3515302974" sldId="310"/>
            <ac:spMk id="8" creationId="{3741B58E-3B65-4A01-A276-975AB2CF8A08}"/>
          </ac:spMkLst>
        </pc:spChg>
        <pc:spChg chg="add">
          <ac:chgData name="Rachel Smith" userId="5f7c83a3-9acd-4e36-a883-765ff390fd1f" providerId="ADAL" clId="{8DC33D1A-027B-431F-BEE2-E587F9D77403}" dt="2022-10-21T11:28:34.789" v="2044" actId="26606"/>
          <ac:spMkLst>
            <pc:docMk/>
            <pc:sldMk cId="3515302974" sldId="310"/>
            <ac:spMk id="10" creationId="{7AAC67C3-831B-4AB1-A259-DFB839CAFAFC}"/>
          </ac:spMkLst>
        </pc:spChg>
      </pc:sldChg>
      <pc:sldChg chg="modSp new mod modNotesTx">
        <pc:chgData name="Rachel Smith" userId="5f7c83a3-9acd-4e36-a883-765ff390fd1f" providerId="ADAL" clId="{8DC33D1A-027B-431F-BEE2-E587F9D77403}" dt="2022-11-10T12:32:05.625" v="2393" actId="20577"/>
        <pc:sldMkLst>
          <pc:docMk/>
          <pc:sldMk cId="4056567707" sldId="311"/>
        </pc:sldMkLst>
        <pc:spChg chg="mod">
          <ac:chgData name="Rachel Smith" userId="5f7c83a3-9acd-4e36-a883-765ff390fd1f" providerId="ADAL" clId="{8DC33D1A-027B-431F-BEE2-E587F9D77403}" dt="2022-10-19T11:03:53.861" v="1043" actId="20577"/>
          <ac:spMkLst>
            <pc:docMk/>
            <pc:sldMk cId="4056567707" sldId="311"/>
            <ac:spMk id="2" creationId="{570329D4-F1B7-7A3F-BE95-ACFA3D31B087}"/>
          </ac:spMkLst>
        </pc:spChg>
        <pc:spChg chg="mod">
          <ac:chgData name="Rachel Smith" userId="5f7c83a3-9acd-4e36-a883-765ff390fd1f" providerId="ADAL" clId="{8DC33D1A-027B-431F-BEE2-E587F9D77403}" dt="2022-11-10T12:32:05.625" v="2393" actId="20577"/>
          <ac:spMkLst>
            <pc:docMk/>
            <pc:sldMk cId="4056567707" sldId="311"/>
            <ac:spMk id="3" creationId="{A4719878-FA2D-C1F1-4404-37A01281A96F}"/>
          </ac:spMkLst>
        </pc:spChg>
      </pc:sldChg>
      <pc:sldChg chg="addSp modSp new mod setBg addAnim modNotesTx">
        <pc:chgData name="Rachel Smith" userId="5f7c83a3-9acd-4e36-a883-765ff390fd1f" providerId="ADAL" clId="{8DC33D1A-027B-431F-BEE2-E587F9D77403}" dt="2022-10-21T12:17:51.669" v="2327" actId="20577"/>
        <pc:sldMkLst>
          <pc:docMk/>
          <pc:sldMk cId="1244553914" sldId="312"/>
        </pc:sldMkLst>
        <pc:spChg chg="mod">
          <ac:chgData name="Rachel Smith" userId="5f7c83a3-9acd-4e36-a883-765ff390fd1f" providerId="ADAL" clId="{8DC33D1A-027B-431F-BEE2-E587F9D77403}" dt="2022-10-21T12:17:45.095" v="2318" actId="26606"/>
          <ac:spMkLst>
            <pc:docMk/>
            <pc:sldMk cId="1244553914" sldId="312"/>
            <ac:spMk id="2" creationId="{5CFD8ACE-2704-1925-5C50-E375146CE65B}"/>
          </ac:spMkLst>
        </pc:spChg>
        <pc:spChg chg="mod">
          <ac:chgData name="Rachel Smith" userId="5f7c83a3-9acd-4e36-a883-765ff390fd1f" providerId="ADAL" clId="{8DC33D1A-027B-431F-BEE2-E587F9D77403}" dt="2022-10-21T12:17:51.669" v="2327" actId="20577"/>
          <ac:spMkLst>
            <pc:docMk/>
            <pc:sldMk cId="1244553914" sldId="312"/>
            <ac:spMk id="3" creationId="{9504AB2A-A18F-CA00-3348-72CBAEA2698A}"/>
          </ac:spMkLst>
        </pc:spChg>
        <pc:spChg chg="add">
          <ac:chgData name="Rachel Smith" userId="5f7c83a3-9acd-4e36-a883-765ff390fd1f" providerId="ADAL" clId="{8DC33D1A-027B-431F-BEE2-E587F9D77403}" dt="2022-10-21T12:17:45.095" v="2318" actId="26606"/>
          <ac:spMkLst>
            <pc:docMk/>
            <pc:sldMk cId="1244553914" sldId="312"/>
            <ac:spMk id="8" creationId="{C8DD82D3-D002-45B0-B16A-82B3DA4EFDDB}"/>
          </ac:spMkLst>
        </pc:spChg>
        <pc:spChg chg="add">
          <ac:chgData name="Rachel Smith" userId="5f7c83a3-9acd-4e36-a883-765ff390fd1f" providerId="ADAL" clId="{8DC33D1A-027B-431F-BEE2-E587F9D77403}" dt="2022-10-21T12:17:45.095" v="2318" actId="26606"/>
          <ac:spMkLst>
            <pc:docMk/>
            <pc:sldMk cId="1244553914" sldId="312"/>
            <ac:spMk id="12" creationId="{14552793-7DFF-4EC7-AC69-D34A75D01880}"/>
          </ac:spMkLst>
        </pc:spChg>
        <pc:cxnChg chg="add">
          <ac:chgData name="Rachel Smith" userId="5f7c83a3-9acd-4e36-a883-765ff390fd1f" providerId="ADAL" clId="{8DC33D1A-027B-431F-BEE2-E587F9D77403}" dt="2022-10-21T12:17:45.095" v="2318" actId="26606"/>
          <ac:cxnSpMkLst>
            <pc:docMk/>
            <pc:sldMk cId="1244553914" sldId="312"/>
            <ac:cxnSpMk id="10" creationId="{9F09C252-16FE-4557-AD6D-BB5CA773496C}"/>
          </ac:cxnSpMkLst>
        </pc:cxnChg>
      </pc:sldChg>
      <pc:sldChg chg="addSp delSp modSp new mod modNotesTx">
        <pc:chgData name="Rachel Smith" userId="5f7c83a3-9acd-4e36-a883-765ff390fd1f" providerId="ADAL" clId="{8DC33D1A-027B-431F-BEE2-E587F9D77403}" dt="2022-10-21T11:54:44.727" v="2317" actId="20577"/>
        <pc:sldMkLst>
          <pc:docMk/>
          <pc:sldMk cId="577249590" sldId="313"/>
        </pc:sldMkLst>
        <pc:spChg chg="mod">
          <ac:chgData name="Rachel Smith" userId="5f7c83a3-9acd-4e36-a883-765ff390fd1f" providerId="ADAL" clId="{8DC33D1A-027B-431F-BEE2-E587F9D77403}" dt="2022-10-21T11:51:04.395" v="2163" actId="1076"/>
          <ac:spMkLst>
            <pc:docMk/>
            <pc:sldMk cId="577249590" sldId="313"/>
            <ac:spMk id="2" creationId="{D88950DF-D778-20E4-1B41-2130171B040A}"/>
          </ac:spMkLst>
        </pc:spChg>
        <pc:spChg chg="add mod">
          <ac:chgData name="Rachel Smith" userId="5f7c83a3-9acd-4e36-a883-765ff390fd1f" providerId="ADAL" clId="{8DC33D1A-027B-431F-BEE2-E587F9D77403}" dt="2022-10-21T11:54:44.727" v="2317" actId="20577"/>
          <ac:spMkLst>
            <pc:docMk/>
            <pc:sldMk cId="577249590" sldId="313"/>
            <ac:spMk id="5" creationId="{7BD8E3E2-F100-C09C-9904-1A0BECCE7B64}"/>
          </ac:spMkLst>
        </pc:spChg>
        <pc:graphicFrameChg chg="del">
          <ac:chgData name="Rachel Smith" userId="5f7c83a3-9acd-4e36-a883-765ff390fd1f" providerId="ADAL" clId="{8DC33D1A-027B-431F-BEE2-E587F9D77403}" dt="2022-10-21T11:49:58.202" v="2067" actId="478"/>
          <ac:graphicFrameMkLst>
            <pc:docMk/>
            <pc:sldMk cId="577249590" sldId="313"/>
            <ac:graphicFrameMk id="4" creationId="{05FB4E24-8FAF-569B-20D5-25F15B1C392D}"/>
          </ac:graphicFrameMkLst>
        </pc:graphicFrameChg>
      </pc:sldChg>
      <pc:sldChg chg="modSp new mod modNotesTx">
        <pc:chgData name="Rachel Smith" userId="5f7c83a3-9acd-4e36-a883-765ff390fd1f" providerId="ADAL" clId="{8DC33D1A-027B-431F-BEE2-E587F9D77403}" dt="2022-11-10T12:37:01.774" v="2753" actId="5793"/>
        <pc:sldMkLst>
          <pc:docMk/>
          <pc:sldMk cId="2087430986" sldId="314"/>
        </pc:sldMkLst>
        <pc:spChg chg="mod">
          <ac:chgData name="Rachel Smith" userId="5f7c83a3-9acd-4e36-a883-765ff390fd1f" providerId="ADAL" clId="{8DC33D1A-027B-431F-BEE2-E587F9D77403}" dt="2022-10-21T11:18:18.606" v="1223" actId="20577"/>
          <ac:spMkLst>
            <pc:docMk/>
            <pc:sldMk cId="2087430986" sldId="314"/>
            <ac:spMk id="2" creationId="{061BBC34-A270-69E8-3DAD-B9A72C603F1A}"/>
          </ac:spMkLst>
        </pc:spChg>
        <pc:spChg chg="mod">
          <ac:chgData name="Rachel Smith" userId="5f7c83a3-9acd-4e36-a883-765ff390fd1f" providerId="ADAL" clId="{8DC33D1A-027B-431F-BEE2-E587F9D77403}" dt="2022-11-10T12:37:01.774" v="2753" actId="5793"/>
          <ac:spMkLst>
            <pc:docMk/>
            <pc:sldMk cId="2087430986" sldId="314"/>
            <ac:spMk id="3" creationId="{05EAB987-FB42-7FD2-E09D-CCC3A6829F2A}"/>
          </ac:spMkLst>
        </pc:spChg>
      </pc:sldChg>
      <pc:sldChg chg="addSp delSp modSp new mod setBg modNotesTx">
        <pc:chgData name="Rachel Smith" userId="5f7c83a3-9acd-4e36-a883-765ff390fd1f" providerId="ADAL" clId="{8DC33D1A-027B-431F-BEE2-E587F9D77403}" dt="2022-10-21T11:27:47.424" v="2040" actId="26606"/>
        <pc:sldMkLst>
          <pc:docMk/>
          <pc:sldMk cId="3357297840" sldId="315"/>
        </pc:sldMkLst>
        <pc:spChg chg="mod">
          <ac:chgData name="Rachel Smith" userId="5f7c83a3-9acd-4e36-a883-765ff390fd1f" providerId="ADAL" clId="{8DC33D1A-027B-431F-BEE2-E587F9D77403}" dt="2022-10-21T11:27:47.424" v="2040" actId="26606"/>
          <ac:spMkLst>
            <pc:docMk/>
            <pc:sldMk cId="3357297840" sldId="315"/>
            <ac:spMk id="2" creationId="{2E5EBFC1-9401-FECB-F9A1-01F98A091684}"/>
          </ac:spMkLst>
        </pc:spChg>
        <pc:spChg chg="add del mod">
          <ac:chgData name="Rachel Smith" userId="5f7c83a3-9acd-4e36-a883-765ff390fd1f" providerId="ADAL" clId="{8DC33D1A-027B-431F-BEE2-E587F9D77403}" dt="2022-10-21T11:27:47.424" v="2040" actId="26606"/>
          <ac:spMkLst>
            <pc:docMk/>
            <pc:sldMk cId="3357297840" sldId="315"/>
            <ac:spMk id="3" creationId="{73A475B0-2516-93F0-1142-FCBBFDF05C91}"/>
          </ac:spMkLst>
        </pc:spChg>
        <pc:spChg chg="add del">
          <ac:chgData name="Rachel Smith" userId="5f7c83a3-9acd-4e36-a883-765ff390fd1f" providerId="ADAL" clId="{8DC33D1A-027B-431F-BEE2-E587F9D77403}" dt="2022-10-21T11:27:38.901" v="2035" actId="26606"/>
          <ac:spMkLst>
            <pc:docMk/>
            <pc:sldMk cId="3357297840" sldId="315"/>
            <ac:spMk id="8" creationId="{3741B58E-3B65-4A01-A276-975AB2CF8A08}"/>
          </ac:spMkLst>
        </pc:spChg>
        <pc:spChg chg="add del">
          <ac:chgData name="Rachel Smith" userId="5f7c83a3-9acd-4e36-a883-765ff390fd1f" providerId="ADAL" clId="{8DC33D1A-027B-431F-BEE2-E587F9D77403}" dt="2022-10-21T11:27:41.318" v="2037" actId="26606"/>
          <ac:spMkLst>
            <pc:docMk/>
            <pc:sldMk cId="3357297840" sldId="315"/>
            <ac:spMk id="9" creationId="{EE1530B0-6F96-46C0-8B3E-3215CB756BE4}"/>
          </ac:spMkLst>
        </pc:spChg>
        <pc:spChg chg="add del">
          <ac:chgData name="Rachel Smith" userId="5f7c83a3-9acd-4e36-a883-765ff390fd1f" providerId="ADAL" clId="{8DC33D1A-027B-431F-BEE2-E587F9D77403}" dt="2022-10-21T11:27:38.901" v="2035" actId="26606"/>
          <ac:spMkLst>
            <pc:docMk/>
            <pc:sldMk cId="3357297840" sldId="315"/>
            <ac:spMk id="10" creationId="{7AAC67C3-831B-4AB1-A259-DFB839CAFAFC}"/>
          </ac:spMkLst>
        </pc:spChg>
        <pc:spChg chg="add del">
          <ac:chgData name="Rachel Smith" userId="5f7c83a3-9acd-4e36-a883-765ff390fd1f" providerId="ADAL" clId="{8DC33D1A-027B-431F-BEE2-E587F9D77403}" dt="2022-10-21T11:27:41.318" v="2037" actId="26606"/>
          <ac:spMkLst>
            <pc:docMk/>
            <pc:sldMk cId="3357297840" sldId="315"/>
            <ac:spMk id="11" creationId="{754910CF-1B56-45D3-960A-E89F7B3B9131}"/>
          </ac:spMkLst>
        </pc:spChg>
        <pc:spChg chg="add del">
          <ac:chgData name="Rachel Smith" userId="5f7c83a3-9acd-4e36-a883-765ff390fd1f" providerId="ADAL" clId="{8DC33D1A-027B-431F-BEE2-E587F9D77403}" dt="2022-10-21T11:27:47.411" v="2039" actId="26606"/>
          <ac:spMkLst>
            <pc:docMk/>
            <pc:sldMk cId="3357297840" sldId="315"/>
            <ac:spMk id="13" creationId="{DFC4168B-AA75-4715-9B96-CF84B170A68B}"/>
          </ac:spMkLst>
        </pc:spChg>
        <pc:spChg chg="add del">
          <ac:chgData name="Rachel Smith" userId="5f7c83a3-9acd-4e36-a883-765ff390fd1f" providerId="ADAL" clId="{8DC33D1A-027B-431F-BEE2-E587F9D77403}" dt="2022-10-21T11:27:47.411" v="2039" actId="26606"/>
          <ac:spMkLst>
            <pc:docMk/>
            <pc:sldMk cId="3357297840" sldId="315"/>
            <ac:spMk id="14" creationId="{68BDBE5C-BBE9-4E89-BEE5-DEB6EAB8702D}"/>
          </ac:spMkLst>
        </pc:spChg>
        <pc:spChg chg="add">
          <ac:chgData name="Rachel Smith" userId="5f7c83a3-9acd-4e36-a883-765ff390fd1f" providerId="ADAL" clId="{8DC33D1A-027B-431F-BEE2-E587F9D77403}" dt="2022-10-21T11:27:47.424" v="2040" actId="26606"/>
          <ac:spMkLst>
            <pc:docMk/>
            <pc:sldMk cId="3357297840" sldId="315"/>
            <ac:spMk id="18" creationId="{3741B58E-3B65-4A01-A276-975AB2CF8A08}"/>
          </ac:spMkLst>
        </pc:spChg>
        <pc:spChg chg="add">
          <ac:chgData name="Rachel Smith" userId="5f7c83a3-9acd-4e36-a883-765ff390fd1f" providerId="ADAL" clId="{8DC33D1A-027B-431F-BEE2-E587F9D77403}" dt="2022-10-21T11:27:47.424" v="2040" actId="26606"/>
          <ac:spMkLst>
            <pc:docMk/>
            <pc:sldMk cId="3357297840" sldId="315"/>
            <ac:spMk id="19" creationId="{7AAC67C3-831B-4AB1-A259-DFB839CAFAFC}"/>
          </ac:spMkLst>
        </pc:spChg>
        <pc:spChg chg="add">
          <ac:chgData name="Rachel Smith" userId="5f7c83a3-9acd-4e36-a883-765ff390fd1f" providerId="ADAL" clId="{8DC33D1A-027B-431F-BEE2-E587F9D77403}" dt="2022-10-21T11:27:47.424" v="2040" actId="26606"/>
          <ac:spMkLst>
            <pc:docMk/>
            <pc:sldMk cId="3357297840" sldId="315"/>
            <ac:spMk id="20" creationId="{73A475B0-2516-93F0-1142-FCBBFDF05C91}"/>
          </ac:spMkLst>
        </pc:spChg>
        <pc:graphicFrameChg chg="add del">
          <ac:chgData name="Rachel Smith" userId="5f7c83a3-9acd-4e36-a883-765ff390fd1f" providerId="ADAL" clId="{8DC33D1A-027B-431F-BEE2-E587F9D77403}" dt="2022-10-21T11:27:41.318" v="2037" actId="26606"/>
          <ac:graphicFrameMkLst>
            <pc:docMk/>
            <pc:sldMk cId="3357297840" sldId="315"/>
            <ac:graphicFrameMk id="5" creationId="{AECEE61C-9665-1DD0-8586-401AC55CC790}"/>
          </ac:graphicFrameMkLst>
        </pc:graphicFrameChg>
        <pc:graphicFrameChg chg="add del">
          <ac:chgData name="Rachel Smith" userId="5f7c83a3-9acd-4e36-a883-765ff390fd1f" providerId="ADAL" clId="{8DC33D1A-027B-431F-BEE2-E587F9D77403}" dt="2022-10-21T11:27:47.411" v="2039" actId="26606"/>
          <ac:graphicFrameMkLst>
            <pc:docMk/>
            <pc:sldMk cId="3357297840" sldId="315"/>
            <ac:graphicFrameMk id="16" creationId="{5388E706-211F-7EBE-5B6E-8FEE6FFB5296}"/>
          </ac:graphicFrameMkLst>
        </pc:graphicFrameChg>
        <pc:cxnChg chg="add del">
          <ac:chgData name="Rachel Smith" userId="5f7c83a3-9acd-4e36-a883-765ff390fd1f" providerId="ADAL" clId="{8DC33D1A-027B-431F-BEE2-E587F9D77403}" dt="2022-10-21T11:27:47.411" v="2039" actId="26606"/>
          <ac:cxnSpMkLst>
            <pc:docMk/>
            <pc:sldMk cId="3357297840" sldId="315"/>
            <ac:cxnSpMk id="15" creationId="{2752F38C-F560-47AA-90AD-209F39C04150}"/>
          </ac:cxnSpMkLst>
        </pc:cxnChg>
      </pc:sldChg>
      <pc:sldChg chg="addSp modSp new mod setBg modNotesTx">
        <pc:chgData name="Rachel Smith" userId="5f7c83a3-9acd-4e36-a883-765ff390fd1f" providerId="ADAL" clId="{8DC33D1A-027B-431F-BEE2-E587F9D77403}" dt="2022-10-21T11:27:17.117" v="2033" actId="26606"/>
        <pc:sldMkLst>
          <pc:docMk/>
          <pc:sldMk cId="2060064576" sldId="316"/>
        </pc:sldMkLst>
        <pc:spChg chg="mod">
          <ac:chgData name="Rachel Smith" userId="5f7c83a3-9acd-4e36-a883-765ff390fd1f" providerId="ADAL" clId="{8DC33D1A-027B-431F-BEE2-E587F9D77403}" dt="2022-10-21T11:27:17.117" v="2033" actId="26606"/>
          <ac:spMkLst>
            <pc:docMk/>
            <pc:sldMk cId="2060064576" sldId="316"/>
            <ac:spMk id="2" creationId="{A6529CF0-FD02-8962-374E-59BD3A0B1120}"/>
          </ac:spMkLst>
        </pc:spChg>
        <pc:spChg chg="mod">
          <ac:chgData name="Rachel Smith" userId="5f7c83a3-9acd-4e36-a883-765ff390fd1f" providerId="ADAL" clId="{8DC33D1A-027B-431F-BEE2-E587F9D77403}" dt="2022-10-21T11:27:17.117" v="2033" actId="26606"/>
          <ac:spMkLst>
            <pc:docMk/>
            <pc:sldMk cId="2060064576" sldId="316"/>
            <ac:spMk id="3" creationId="{2B420666-81A7-84E2-F35F-EA84445DBC2C}"/>
          </ac:spMkLst>
        </pc:spChg>
        <pc:spChg chg="add">
          <ac:chgData name="Rachel Smith" userId="5f7c83a3-9acd-4e36-a883-765ff390fd1f" providerId="ADAL" clId="{8DC33D1A-027B-431F-BEE2-E587F9D77403}" dt="2022-10-21T11:27:17.117" v="2033" actId="26606"/>
          <ac:spMkLst>
            <pc:docMk/>
            <pc:sldMk cId="2060064576" sldId="316"/>
            <ac:spMk id="9" creationId="{67B74F2B-9534-4540-96B0-5C8E958B940F}"/>
          </ac:spMkLst>
        </pc:spChg>
        <pc:spChg chg="add">
          <ac:chgData name="Rachel Smith" userId="5f7c83a3-9acd-4e36-a883-765ff390fd1f" providerId="ADAL" clId="{8DC33D1A-027B-431F-BEE2-E587F9D77403}" dt="2022-10-21T11:27:17.117" v="2033" actId="26606"/>
          <ac:spMkLst>
            <pc:docMk/>
            <pc:sldMk cId="2060064576" sldId="316"/>
            <ac:spMk id="13" creationId="{C1B60310-C5C3-46A0-A452-2A0B008434DA}"/>
          </ac:spMkLst>
        </pc:spChg>
        <pc:picChg chg="add">
          <ac:chgData name="Rachel Smith" userId="5f7c83a3-9acd-4e36-a883-765ff390fd1f" providerId="ADAL" clId="{8DC33D1A-027B-431F-BEE2-E587F9D77403}" dt="2022-10-21T11:27:17.117" v="2033" actId="26606"/>
          <ac:picMkLst>
            <pc:docMk/>
            <pc:sldMk cId="2060064576" sldId="316"/>
            <ac:picMk id="5" creationId="{950757EF-FB12-41EA-1351-5E43B4F65E26}"/>
          </ac:picMkLst>
        </pc:picChg>
        <pc:cxnChg chg="add">
          <ac:chgData name="Rachel Smith" userId="5f7c83a3-9acd-4e36-a883-765ff390fd1f" providerId="ADAL" clId="{8DC33D1A-027B-431F-BEE2-E587F9D77403}" dt="2022-10-21T11:27:17.117" v="2033" actId="26606"/>
          <ac:cxnSpMkLst>
            <pc:docMk/>
            <pc:sldMk cId="2060064576" sldId="316"/>
            <ac:cxnSpMk id="11" creationId="{33BECB2B-2CFA-412C-880F-C4B60974936F}"/>
          </ac:cxnSpMkLst>
        </pc:cxnChg>
      </pc:sldChg>
      <pc:sldChg chg="addSp modSp new mod modTransition setBg modNotesTx">
        <pc:chgData name="Rachel Smith" userId="5f7c83a3-9acd-4e36-a883-765ff390fd1f" providerId="ADAL" clId="{8DC33D1A-027B-431F-BEE2-E587F9D77403}" dt="2022-10-21T11:27:07.671" v="2032" actId="26606"/>
        <pc:sldMkLst>
          <pc:docMk/>
          <pc:sldMk cId="523600426" sldId="317"/>
        </pc:sldMkLst>
        <pc:spChg chg="mod">
          <ac:chgData name="Rachel Smith" userId="5f7c83a3-9acd-4e36-a883-765ff390fd1f" providerId="ADAL" clId="{8DC33D1A-027B-431F-BEE2-E587F9D77403}" dt="2022-10-21T11:27:07.671" v="2032" actId="26606"/>
          <ac:spMkLst>
            <pc:docMk/>
            <pc:sldMk cId="523600426" sldId="317"/>
            <ac:spMk id="2" creationId="{B5BFA8B3-57AF-96C6-BA21-62534B0F39E3}"/>
          </ac:spMkLst>
        </pc:spChg>
        <pc:spChg chg="mod">
          <ac:chgData name="Rachel Smith" userId="5f7c83a3-9acd-4e36-a883-765ff390fd1f" providerId="ADAL" clId="{8DC33D1A-027B-431F-BEE2-E587F9D77403}" dt="2022-10-21T11:27:07.671" v="2032" actId="26606"/>
          <ac:spMkLst>
            <pc:docMk/>
            <pc:sldMk cId="523600426" sldId="317"/>
            <ac:spMk id="3" creationId="{2B5DA7FD-CAF9-91EC-F1CA-EEC4BA791913}"/>
          </ac:spMkLst>
        </pc:spChg>
        <pc:spChg chg="add">
          <ac:chgData name="Rachel Smith" userId="5f7c83a3-9acd-4e36-a883-765ff390fd1f" providerId="ADAL" clId="{8DC33D1A-027B-431F-BEE2-E587F9D77403}" dt="2022-10-21T11:27:07.671" v="2032" actId="26606"/>
          <ac:spMkLst>
            <pc:docMk/>
            <pc:sldMk cId="523600426" sldId="317"/>
            <ac:spMk id="9" creationId="{67B74F2B-9534-4540-96B0-5C8E958B940F}"/>
          </ac:spMkLst>
        </pc:spChg>
        <pc:spChg chg="add">
          <ac:chgData name="Rachel Smith" userId="5f7c83a3-9acd-4e36-a883-765ff390fd1f" providerId="ADAL" clId="{8DC33D1A-027B-431F-BEE2-E587F9D77403}" dt="2022-10-21T11:27:07.671" v="2032" actId="26606"/>
          <ac:spMkLst>
            <pc:docMk/>
            <pc:sldMk cId="523600426" sldId="317"/>
            <ac:spMk id="13" creationId="{C1B60310-C5C3-46A0-A452-2A0B008434DA}"/>
          </ac:spMkLst>
        </pc:spChg>
        <pc:picChg chg="add">
          <ac:chgData name="Rachel Smith" userId="5f7c83a3-9acd-4e36-a883-765ff390fd1f" providerId="ADAL" clId="{8DC33D1A-027B-431F-BEE2-E587F9D77403}" dt="2022-10-21T11:27:07.671" v="2032" actId="26606"/>
          <ac:picMkLst>
            <pc:docMk/>
            <pc:sldMk cId="523600426" sldId="317"/>
            <ac:picMk id="5" creationId="{A12756A9-3650-DC28-FE16-355D41AB39C4}"/>
          </ac:picMkLst>
        </pc:picChg>
        <pc:cxnChg chg="add">
          <ac:chgData name="Rachel Smith" userId="5f7c83a3-9acd-4e36-a883-765ff390fd1f" providerId="ADAL" clId="{8DC33D1A-027B-431F-BEE2-E587F9D77403}" dt="2022-10-21T11:27:07.671" v="2032" actId="26606"/>
          <ac:cxnSpMkLst>
            <pc:docMk/>
            <pc:sldMk cId="523600426" sldId="317"/>
            <ac:cxnSpMk id="11" creationId="{33BECB2B-2CFA-412C-880F-C4B60974936F}"/>
          </ac:cxnSpMkLst>
        </pc:cxnChg>
      </pc:sldChg>
      <pc:sldChg chg="addSp delSp modSp new mod setBg">
        <pc:chgData name="Rachel Smith" userId="5f7c83a3-9acd-4e36-a883-765ff390fd1f" providerId="ADAL" clId="{8DC33D1A-027B-431F-BEE2-E587F9D77403}" dt="2022-10-21T11:27:01.389" v="2031" actId="26606"/>
        <pc:sldMkLst>
          <pc:docMk/>
          <pc:sldMk cId="3732558753" sldId="318"/>
        </pc:sldMkLst>
        <pc:spChg chg="mod">
          <ac:chgData name="Rachel Smith" userId="5f7c83a3-9acd-4e36-a883-765ff390fd1f" providerId="ADAL" clId="{8DC33D1A-027B-431F-BEE2-E587F9D77403}" dt="2022-10-21T11:27:01.389" v="2031" actId="26606"/>
          <ac:spMkLst>
            <pc:docMk/>
            <pc:sldMk cId="3732558753" sldId="318"/>
            <ac:spMk id="2" creationId="{E9BDE436-858D-38E4-831F-56E8480BC04E}"/>
          </ac:spMkLst>
        </pc:spChg>
        <pc:spChg chg="del">
          <ac:chgData name="Rachel Smith" userId="5f7c83a3-9acd-4e36-a883-765ff390fd1f" providerId="ADAL" clId="{8DC33D1A-027B-431F-BEE2-E587F9D77403}" dt="2022-10-21T11:27:01.389" v="2031" actId="26606"/>
          <ac:spMkLst>
            <pc:docMk/>
            <pc:sldMk cId="3732558753" sldId="318"/>
            <ac:spMk id="3" creationId="{220EA673-53F4-AD33-BCC5-3711978FB165}"/>
          </ac:spMkLst>
        </pc:spChg>
        <pc:spChg chg="add">
          <ac:chgData name="Rachel Smith" userId="5f7c83a3-9acd-4e36-a883-765ff390fd1f" providerId="ADAL" clId="{8DC33D1A-027B-431F-BEE2-E587F9D77403}" dt="2022-10-21T11:27:01.389" v="2031" actId="26606"/>
          <ac:spMkLst>
            <pc:docMk/>
            <pc:sldMk cId="3732558753" sldId="318"/>
            <ac:spMk id="10" creationId="{39E3965E-AC41-4711-9D10-E25ABB132D86}"/>
          </ac:spMkLst>
        </pc:spChg>
        <pc:spChg chg="add">
          <ac:chgData name="Rachel Smith" userId="5f7c83a3-9acd-4e36-a883-765ff390fd1f" providerId="ADAL" clId="{8DC33D1A-027B-431F-BEE2-E587F9D77403}" dt="2022-10-21T11:27:01.389" v="2031" actId="26606"/>
          <ac:spMkLst>
            <pc:docMk/>
            <pc:sldMk cId="3732558753" sldId="318"/>
            <ac:spMk id="14" creationId="{EE362070-691D-44DB-98D4-BC61774B0E61}"/>
          </ac:spMkLst>
        </pc:spChg>
        <pc:spChg chg="add">
          <ac:chgData name="Rachel Smith" userId="5f7c83a3-9acd-4e36-a883-765ff390fd1f" providerId="ADAL" clId="{8DC33D1A-027B-431F-BEE2-E587F9D77403}" dt="2022-10-21T11:27:01.389" v="2031" actId="26606"/>
          <ac:spMkLst>
            <pc:docMk/>
            <pc:sldMk cId="3732558753" sldId="318"/>
            <ac:spMk id="18" creationId="{32DB1480-5B24-4B37-B70E-C74945DD914E}"/>
          </ac:spMkLst>
        </pc:spChg>
        <pc:picChg chg="add">
          <ac:chgData name="Rachel Smith" userId="5f7c83a3-9acd-4e36-a883-765ff390fd1f" providerId="ADAL" clId="{8DC33D1A-027B-431F-BEE2-E587F9D77403}" dt="2022-10-21T11:27:01.389" v="2031" actId="26606"/>
          <ac:picMkLst>
            <pc:docMk/>
            <pc:sldMk cId="3732558753" sldId="318"/>
            <ac:picMk id="7" creationId="{A3E7F7B9-C0EB-02E0-3184-01B927CB63C3}"/>
          </ac:picMkLst>
        </pc:picChg>
        <pc:cxnChg chg="add">
          <ac:chgData name="Rachel Smith" userId="5f7c83a3-9acd-4e36-a883-765ff390fd1f" providerId="ADAL" clId="{8DC33D1A-027B-431F-BEE2-E587F9D77403}" dt="2022-10-21T11:27:01.389" v="2031" actId="26606"/>
          <ac:cxnSpMkLst>
            <pc:docMk/>
            <pc:sldMk cId="3732558753" sldId="318"/>
            <ac:cxnSpMk id="12" creationId="{1F5DC8C3-BA5F-4EED-BB9A-A14272BD82A1}"/>
          </ac:cxnSpMkLst>
        </pc:cxnChg>
        <pc:cxnChg chg="add">
          <ac:chgData name="Rachel Smith" userId="5f7c83a3-9acd-4e36-a883-765ff390fd1f" providerId="ADAL" clId="{8DC33D1A-027B-431F-BEE2-E587F9D77403}" dt="2022-10-21T11:27:01.389" v="2031" actId="26606"/>
          <ac:cxnSpMkLst>
            <pc:docMk/>
            <pc:sldMk cId="3732558753" sldId="318"/>
            <ac:cxnSpMk id="16" creationId="{5A7EFE9C-DAE7-4ECA-BDB2-34E2534B8AB7}"/>
          </ac:cxnSpMkLst>
        </pc:cxnChg>
      </pc:sldChg>
      <pc:sldChg chg="addSp modSp new mod setBg modNotesTx">
        <pc:chgData name="Rachel Smith" userId="5f7c83a3-9acd-4e36-a883-765ff390fd1f" providerId="ADAL" clId="{8DC33D1A-027B-431F-BEE2-E587F9D77403}" dt="2022-10-21T11:28:19.171" v="2042" actId="122"/>
        <pc:sldMkLst>
          <pc:docMk/>
          <pc:sldMk cId="2706429266" sldId="319"/>
        </pc:sldMkLst>
        <pc:spChg chg="mod">
          <ac:chgData name="Rachel Smith" userId="5f7c83a3-9acd-4e36-a883-765ff390fd1f" providerId="ADAL" clId="{8DC33D1A-027B-431F-BEE2-E587F9D77403}" dt="2022-10-21T11:28:19.171" v="2042" actId="122"/>
          <ac:spMkLst>
            <pc:docMk/>
            <pc:sldMk cId="2706429266" sldId="319"/>
            <ac:spMk id="2" creationId="{0383A9A5-6CDF-93BC-5B05-3B2AF096A0A3}"/>
          </ac:spMkLst>
        </pc:spChg>
        <pc:spChg chg="mod">
          <ac:chgData name="Rachel Smith" userId="5f7c83a3-9acd-4e36-a883-765ff390fd1f" providerId="ADAL" clId="{8DC33D1A-027B-431F-BEE2-E587F9D77403}" dt="2022-10-21T11:28:13.593" v="2041" actId="26606"/>
          <ac:spMkLst>
            <pc:docMk/>
            <pc:sldMk cId="2706429266" sldId="319"/>
            <ac:spMk id="3" creationId="{2DF02981-5E0B-AF4E-1D64-073D6A41168F}"/>
          </ac:spMkLst>
        </pc:spChg>
        <pc:spChg chg="add">
          <ac:chgData name="Rachel Smith" userId="5f7c83a3-9acd-4e36-a883-765ff390fd1f" providerId="ADAL" clId="{8DC33D1A-027B-431F-BEE2-E587F9D77403}" dt="2022-10-21T11:28:13.593" v="2041" actId="26606"/>
          <ac:spMkLst>
            <pc:docMk/>
            <pc:sldMk cId="2706429266" sldId="319"/>
            <ac:spMk id="8" creationId="{39E3965E-AC41-4711-9D10-E25ABB132D86}"/>
          </ac:spMkLst>
        </pc:spChg>
        <pc:spChg chg="add">
          <ac:chgData name="Rachel Smith" userId="5f7c83a3-9acd-4e36-a883-765ff390fd1f" providerId="ADAL" clId="{8DC33D1A-027B-431F-BEE2-E587F9D77403}" dt="2022-10-21T11:28:13.593" v="2041" actId="26606"/>
          <ac:spMkLst>
            <pc:docMk/>
            <pc:sldMk cId="2706429266" sldId="319"/>
            <ac:spMk id="12" creationId="{B601567C-4815-45C4-A8C8-DEF236232A30}"/>
          </ac:spMkLst>
        </pc:spChg>
        <pc:spChg chg="add">
          <ac:chgData name="Rachel Smith" userId="5f7c83a3-9acd-4e36-a883-765ff390fd1f" providerId="ADAL" clId="{8DC33D1A-027B-431F-BEE2-E587F9D77403}" dt="2022-10-21T11:28:13.593" v="2041" actId="26606"/>
          <ac:spMkLst>
            <pc:docMk/>
            <pc:sldMk cId="2706429266" sldId="319"/>
            <ac:spMk id="16" creationId="{277711D3-2534-4918-8661-020829D71301}"/>
          </ac:spMkLst>
        </pc:spChg>
        <pc:cxnChg chg="add">
          <ac:chgData name="Rachel Smith" userId="5f7c83a3-9acd-4e36-a883-765ff390fd1f" providerId="ADAL" clId="{8DC33D1A-027B-431F-BEE2-E587F9D77403}" dt="2022-10-21T11:28:13.593" v="2041" actId="26606"/>
          <ac:cxnSpMkLst>
            <pc:docMk/>
            <pc:sldMk cId="2706429266" sldId="319"/>
            <ac:cxnSpMk id="10" creationId="{1F5DC8C3-BA5F-4EED-BB9A-A14272BD82A1}"/>
          </ac:cxnSpMkLst>
        </pc:cxnChg>
        <pc:cxnChg chg="add">
          <ac:chgData name="Rachel Smith" userId="5f7c83a3-9acd-4e36-a883-765ff390fd1f" providerId="ADAL" clId="{8DC33D1A-027B-431F-BEE2-E587F9D77403}" dt="2022-10-21T11:28:13.593" v="2041" actId="26606"/>
          <ac:cxnSpMkLst>
            <pc:docMk/>
            <pc:sldMk cId="2706429266" sldId="319"/>
            <ac:cxnSpMk id="14" creationId="{9D2BBCA2-F039-47DF-B36F-39D7E7CC0090}"/>
          </ac:cxnSpMkLst>
        </pc:cxnChg>
      </pc:sldChg>
      <pc:sldChg chg="addSp modSp new mod setBg">
        <pc:chgData name="Rachel Smith" userId="5f7c83a3-9acd-4e36-a883-765ff390fd1f" providerId="ADAL" clId="{8DC33D1A-027B-431F-BEE2-E587F9D77403}" dt="2022-10-21T11:28:26.512" v="2043" actId="26606"/>
        <pc:sldMkLst>
          <pc:docMk/>
          <pc:sldMk cId="1241455761" sldId="320"/>
        </pc:sldMkLst>
        <pc:spChg chg="mod">
          <ac:chgData name="Rachel Smith" userId="5f7c83a3-9acd-4e36-a883-765ff390fd1f" providerId="ADAL" clId="{8DC33D1A-027B-431F-BEE2-E587F9D77403}" dt="2022-10-21T11:28:26.512" v="2043" actId="26606"/>
          <ac:spMkLst>
            <pc:docMk/>
            <pc:sldMk cId="1241455761" sldId="320"/>
            <ac:spMk id="2" creationId="{6DE6580D-134F-57DA-B277-AA262A887D48}"/>
          </ac:spMkLst>
        </pc:spChg>
        <pc:spChg chg="mod">
          <ac:chgData name="Rachel Smith" userId="5f7c83a3-9acd-4e36-a883-765ff390fd1f" providerId="ADAL" clId="{8DC33D1A-027B-431F-BEE2-E587F9D77403}" dt="2022-10-21T11:28:26.512" v="2043" actId="26606"/>
          <ac:spMkLst>
            <pc:docMk/>
            <pc:sldMk cId="1241455761" sldId="320"/>
            <ac:spMk id="3" creationId="{83353751-304C-75B4-D729-14508E7F3570}"/>
          </ac:spMkLst>
        </pc:spChg>
        <pc:spChg chg="add">
          <ac:chgData name="Rachel Smith" userId="5f7c83a3-9acd-4e36-a883-765ff390fd1f" providerId="ADAL" clId="{8DC33D1A-027B-431F-BEE2-E587F9D77403}" dt="2022-10-21T11:28:26.512" v="2043" actId="26606"/>
          <ac:spMkLst>
            <pc:docMk/>
            <pc:sldMk cId="1241455761" sldId="320"/>
            <ac:spMk id="9" creationId="{67B74F2B-9534-4540-96B0-5C8E958B940F}"/>
          </ac:spMkLst>
        </pc:spChg>
        <pc:spChg chg="add">
          <ac:chgData name="Rachel Smith" userId="5f7c83a3-9acd-4e36-a883-765ff390fd1f" providerId="ADAL" clId="{8DC33D1A-027B-431F-BEE2-E587F9D77403}" dt="2022-10-21T11:28:26.512" v="2043" actId="26606"/>
          <ac:spMkLst>
            <pc:docMk/>
            <pc:sldMk cId="1241455761" sldId="320"/>
            <ac:spMk id="13" creationId="{C1B60310-C5C3-46A0-A452-2A0B008434DA}"/>
          </ac:spMkLst>
        </pc:spChg>
        <pc:picChg chg="add">
          <ac:chgData name="Rachel Smith" userId="5f7c83a3-9acd-4e36-a883-765ff390fd1f" providerId="ADAL" clId="{8DC33D1A-027B-431F-BEE2-E587F9D77403}" dt="2022-10-21T11:28:26.512" v="2043" actId="26606"/>
          <ac:picMkLst>
            <pc:docMk/>
            <pc:sldMk cId="1241455761" sldId="320"/>
            <ac:picMk id="5" creationId="{414B270A-EEE2-4469-560E-589FACDA3681}"/>
          </ac:picMkLst>
        </pc:picChg>
        <pc:cxnChg chg="add">
          <ac:chgData name="Rachel Smith" userId="5f7c83a3-9acd-4e36-a883-765ff390fd1f" providerId="ADAL" clId="{8DC33D1A-027B-431F-BEE2-E587F9D77403}" dt="2022-10-21T11:28:26.512" v="2043" actId="26606"/>
          <ac:cxnSpMkLst>
            <pc:docMk/>
            <pc:sldMk cId="1241455761" sldId="320"/>
            <ac:cxnSpMk id="11" creationId="{33BECB2B-2CFA-412C-880F-C4B60974936F}"/>
          </ac:cxnSpMkLst>
        </pc:cxnChg>
      </pc:sldChg>
      <pc:sldChg chg="modSp new mod">
        <pc:chgData name="Rachel Smith" userId="5f7c83a3-9acd-4e36-a883-765ff390fd1f" providerId="ADAL" clId="{8DC33D1A-027B-431F-BEE2-E587F9D77403}" dt="2022-10-21T11:13:32.931" v="1052" actId="1076"/>
        <pc:sldMkLst>
          <pc:docMk/>
          <pc:sldMk cId="3795660932" sldId="321"/>
        </pc:sldMkLst>
        <pc:spChg chg="mod">
          <ac:chgData name="Rachel Smith" userId="5f7c83a3-9acd-4e36-a883-765ff390fd1f" providerId="ADAL" clId="{8DC33D1A-027B-431F-BEE2-E587F9D77403}" dt="2022-10-19T11:03:11.802" v="948" actId="20577"/>
          <ac:spMkLst>
            <pc:docMk/>
            <pc:sldMk cId="3795660932" sldId="321"/>
            <ac:spMk id="2" creationId="{47AA1998-4EC3-35B1-3A7B-F6FFB744FE97}"/>
          </ac:spMkLst>
        </pc:spChg>
        <pc:spChg chg="mod">
          <ac:chgData name="Rachel Smith" userId="5f7c83a3-9acd-4e36-a883-765ff390fd1f" providerId="ADAL" clId="{8DC33D1A-027B-431F-BEE2-E587F9D77403}" dt="2022-10-21T11:13:32.931" v="1052" actId="1076"/>
          <ac:spMkLst>
            <pc:docMk/>
            <pc:sldMk cId="3795660932" sldId="321"/>
            <ac:spMk id="3" creationId="{62077271-4CB6-B4A2-096E-76F02122DE40}"/>
          </ac:spMkLst>
        </pc:spChg>
      </pc:sldChg>
      <pc:sldChg chg="modSp new mod">
        <pc:chgData name="Rachel Smith" userId="5f7c83a3-9acd-4e36-a883-765ff390fd1f" providerId="ADAL" clId="{8DC33D1A-027B-431F-BEE2-E587F9D77403}" dt="2022-11-10T12:34:06.029" v="2546" actId="12"/>
        <pc:sldMkLst>
          <pc:docMk/>
          <pc:sldMk cId="723789801" sldId="322"/>
        </pc:sldMkLst>
        <pc:spChg chg="mod">
          <ac:chgData name="Rachel Smith" userId="5f7c83a3-9acd-4e36-a883-765ff390fd1f" providerId="ADAL" clId="{8DC33D1A-027B-431F-BEE2-E587F9D77403}" dt="2022-11-10T12:32:52.103" v="2454" actId="20577"/>
          <ac:spMkLst>
            <pc:docMk/>
            <pc:sldMk cId="723789801" sldId="322"/>
            <ac:spMk id="2" creationId="{9DD65141-A044-613C-054C-61C8E518FE09}"/>
          </ac:spMkLst>
        </pc:spChg>
        <pc:spChg chg="mod">
          <ac:chgData name="Rachel Smith" userId="5f7c83a3-9acd-4e36-a883-765ff390fd1f" providerId="ADAL" clId="{8DC33D1A-027B-431F-BEE2-E587F9D77403}" dt="2022-11-10T12:34:06.029" v="2546" actId="12"/>
          <ac:spMkLst>
            <pc:docMk/>
            <pc:sldMk cId="723789801" sldId="322"/>
            <ac:spMk id="3" creationId="{07A346BD-BCD1-BF77-D50D-1DE320496292}"/>
          </ac:spMkLst>
        </pc:spChg>
      </pc:sldChg>
      <pc:sldChg chg="modSp new del mod">
        <pc:chgData name="Rachel Smith" userId="5f7c83a3-9acd-4e36-a883-765ff390fd1f" providerId="ADAL" clId="{8DC33D1A-027B-431F-BEE2-E587F9D77403}" dt="2022-11-10T12:34:51.479" v="2547" actId="2696"/>
        <pc:sldMkLst>
          <pc:docMk/>
          <pc:sldMk cId="3392383615" sldId="323"/>
        </pc:sldMkLst>
        <pc:spChg chg="mod">
          <ac:chgData name="Rachel Smith" userId="5f7c83a3-9acd-4e36-a883-765ff390fd1f" providerId="ADAL" clId="{8DC33D1A-027B-431F-BEE2-E587F9D77403}" dt="2022-10-21T11:16:17.524" v="1129" actId="20577"/>
          <ac:spMkLst>
            <pc:docMk/>
            <pc:sldMk cId="3392383615" sldId="323"/>
            <ac:spMk id="2" creationId="{0B8D390D-941E-6A34-B50E-0085193CFC03}"/>
          </ac:spMkLst>
        </pc:spChg>
      </pc:sldChg>
      <pc:sldChg chg="addSp delSp modSp new mod setBg">
        <pc:chgData name="Rachel Smith" userId="5f7c83a3-9acd-4e36-a883-765ff390fd1f" providerId="ADAL" clId="{8DC33D1A-027B-431F-BEE2-E587F9D77403}" dt="2022-10-21T11:30:34.241" v="2055" actId="26606"/>
        <pc:sldMkLst>
          <pc:docMk/>
          <pc:sldMk cId="3138427334" sldId="324"/>
        </pc:sldMkLst>
        <pc:spChg chg="mod">
          <ac:chgData name="Rachel Smith" userId="5f7c83a3-9acd-4e36-a883-765ff390fd1f" providerId="ADAL" clId="{8DC33D1A-027B-431F-BEE2-E587F9D77403}" dt="2022-10-21T11:30:34.241" v="2055" actId="26606"/>
          <ac:spMkLst>
            <pc:docMk/>
            <pc:sldMk cId="3138427334" sldId="324"/>
            <ac:spMk id="2" creationId="{5F4A78AB-8CFF-FFA5-7EC8-439F3E3B1488}"/>
          </ac:spMkLst>
        </pc:spChg>
        <pc:spChg chg="del">
          <ac:chgData name="Rachel Smith" userId="5f7c83a3-9acd-4e36-a883-765ff390fd1f" providerId="ADAL" clId="{8DC33D1A-027B-431F-BEE2-E587F9D77403}" dt="2022-10-21T11:30:34.241" v="2055" actId="26606"/>
          <ac:spMkLst>
            <pc:docMk/>
            <pc:sldMk cId="3138427334" sldId="324"/>
            <ac:spMk id="3" creationId="{046AF63E-2FF6-E2D3-773B-C67B1463B1B7}"/>
          </ac:spMkLst>
        </pc:spChg>
        <pc:spChg chg="add">
          <ac:chgData name="Rachel Smith" userId="5f7c83a3-9acd-4e36-a883-765ff390fd1f" providerId="ADAL" clId="{8DC33D1A-027B-431F-BEE2-E587F9D77403}" dt="2022-10-21T11:30:34.241" v="2055" actId="26606"/>
          <ac:spMkLst>
            <pc:docMk/>
            <pc:sldMk cId="3138427334" sldId="324"/>
            <ac:spMk id="10" creationId="{39E3965E-AC41-4711-9D10-E25ABB132D86}"/>
          </ac:spMkLst>
        </pc:spChg>
        <pc:spChg chg="add">
          <ac:chgData name="Rachel Smith" userId="5f7c83a3-9acd-4e36-a883-765ff390fd1f" providerId="ADAL" clId="{8DC33D1A-027B-431F-BEE2-E587F9D77403}" dt="2022-10-21T11:30:34.241" v="2055" actId="26606"/>
          <ac:spMkLst>
            <pc:docMk/>
            <pc:sldMk cId="3138427334" sldId="324"/>
            <ac:spMk id="14" creationId="{EE362070-691D-44DB-98D4-BC61774B0E61}"/>
          </ac:spMkLst>
        </pc:spChg>
        <pc:spChg chg="add">
          <ac:chgData name="Rachel Smith" userId="5f7c83a3-9acd-4e36-a883-765ff390fd1f" providerId="ADAL" clId="{8DC33D1A-027B-431F-BEE2-E587F9D77403}" dt="2022-10-21T11:30:34.241" v="2055" actId="26606"/>
          <ac:spMkLst>
            <pc:docMk/>
            <pc:sldMk cId="3138427334" sldId="324"/>
            <ac:spMk id="18" creationId="{32DB1480-5B24-4B37-B70E-C74945DD914E}"/>
          </ac:spMkLst>
        </pc:spChg>
        <pc:picChg chg="add">
          <ac:chgData name="Rachel Smith" userId="5f7c83a3-9acd-4e36-a883-765ff390fd1f" providerId="ADAL" clId="{8DC33D1A-027B-431F-BEE2-E587F9D77403}" dt="2022-10-21T11:30:34.241" v="2055" actId="26606"/>
          <ac:picMkLst>
            <pc:docMk/>
            <pc:sldMk cId="3138427334" sldId="324"/>
            <ac:picMk id="7" creationId="{9059E027-0B59-B716-C524-7443D06F910C}"/>
          </ac:picMkLst>
        </pc:picChg>
        <pc:cxnChg chg="add">
          <ac:chgData name="Rachel Smith" userId="5f7c83a3-9acd-4e36-a883-765ff390fd1f" providerId="ADAL" clId="{8DC33D1A-027B-431F-BEE2-E587F9D77403}" dt="2022-10-21T11:30:34.241" v="2055" actId="26606"/>
          <ac:cxnSpMkLst>
            <pc:docMk/>
            <pc:sldMk cId="3138427334" sldId="324"/>
            <ac:cxnSpMk id="12" creationId="{1F5DC8C3-BA5F-4EED-BB9A-A14272BD82A1}"/>
          </ac:cxnSpMkLst>
        </pc:cxnChg>
        <pc:cxnChg chg="add">
          <ac:chgData name="Rachel Smith" userId="5f7c83a3-9acd-4e36-a883-765ff390fd1f" providerId="ADAL" clId="{8DC33D1A-027B-431F-BEE2-E587F9D77403}" dt="2022-10-21T11:30:34.241" v="2055" actId="26606"/>
          <ac:cxnSpMkLst>
            <pc:docMk/>
            <pc:sldMk cId="3138427334" sldId="324"/>
            <ac:cxnSpMk id="16" creationId="{5A7EFE9C-DAE7-4ECA-BDB2-34E2534B8AB7}"/>
          </ac:cxnSpMkLst>
        </pc:cxnChg>
      </pc:sldChg>
      <pc:sldChg chg="addSp delSp modSp new mod setBg">
        <pc:chgData name="Rachel Smith" userId="5f7c83a3-9acd-4e36-a883-765ff390fd1f" providerId="ADAL" clId="{8DC33D1A-027B-431F-BEE2-E587F9D77403}" dt="2022-10-21T11:31:06.548" v="2066" actId="26606"/>
        <pc:sldMkLst>
          <pc:docMk/>
          <pc:sldMk cId="1773120437" sldId="325"/>
        </pc:sldMkLst>
        <pc:spChg chg="mod">
          <ac:chgData name="Rachel Smith" userId="5f7c83a3-9acd-4e36-a883-765ff390fd1f" providerId="ADAL" clId="{8DC33D1A-027B-431F-BEE2-E587F9D77403}" dt="2022-10-21T11:31:06.548" v="2066" actId="26606"/>
          <ac:spMkLst>
            <pc:docMk/>
            <pc:sldMk cId="1773120437" sldId="325"/>
            <ac:spMk id="2" creationId="{15BBDFAE-D34B-527A-EBE2-D653C3D9DA58}"/>
          </ac:spMkLst>
        </pc:spChg>
        <pc:spChg chg="del">
          <ac:chgData name="Rachel Smith" userId="5f7c83a3-9acd-4e36-a883-765ff390fd1f" providerId="ADAL" clId="{8DC33D1A-027B-431F-BEE2-E587F9D77403}" dt="2022-10-21T11:31:06.548" v="2066" actId="26606"/>
          <ac:spMkLst>
            <pc:docMk/>
            <pc:sldMk cId="1773120437" sldId="325"/>
            <ac:spMk id="3" creationId="{67322FCF-1167-1EEF-1E5D-70D3B744B8EF}"/>
          </ac:spMkLst>
        </pc:spChg>
        <pc:spChg chg="add">
          <ac:chgData name="Rachel Smith" userId="5f7c83a3-9acd-4e36-a883-765ff390fd1f" providerId="ADAL" clId="{8DC33D1A-027B-431F-BEE2-E587F9D77403}" dt="2022-10-21T11:31:06.548" v="2066" actId="26606"/>
          <ac:spMkLst>
            <pc:docMk/>
            <pc:sldMk cId="1773120437" sldId="325"/>
            <ac:spMk id="10" creationId="{39E3965E-AC41-4711-9D10-E25ABB132D86}"/>
          </ac:spMkLst>
        </pc:spChg>
        <pc:spChg chg="add">
          <ac:chgData name="Rachel Smith" userId="5f7c83a3-9acd-4e36-a883-765ff390fd1f" providerId="ADAL" clId="{8DC33D1A-027B-431F-BEE2-E587F9D77403}" dt="2022-10-21T11:31:06.548" v="2066" actId="26606"/>
          <ac:spMkLst>
            <pc:docMk/>
            <pc:sldMk cId="1773120437" sldId="325"/>
            <ac:spMk id="14" creationId="{EE362070-691D-44DB-98D4-BC61774B0E61}"/>
          </ac:spMkLst>
        </pc:spChg>
        <pc:spChg chg="add">
          <ac:chgData name="Rachel Smith" userId="5f7c83a3-9acd-4e36-a883-765ff390fd1f" providerId="ADAL" clId="{8DC33D1A-027B-431F-BEE2-E587F9D77403}" dt="2022-10-21T11:31:06.548" v="2066" actId="26606"/>
          <ac:spMkLst>
            <pc:docMk/>
            <pc:sldMk cId="1773120437" sldId="325"/>
            <ac:spMk id="18" creationId="{32DB1480-5B24-4B37-B70E-C74945DD914E}"/>
          </ac:spMkLst>
        </pc:spChg>
        <pc:picChg chg="add">
          <ac:chgData name="Rachel Smith" userId="5f7c83a3-9acd-4e36-a883-765ff390fd1f" providerId="ADAL" clId="{8DC33D1A-027B-431F-BEE2-E587F9D77403}" dt="2022-10-21T11:31:06.548" v="2066" actId="26606"/>
          <ac:picMkLst>
            <pc:docMk/>
            <pc:sldMk cId="1773120437" sldId="325"/>
            <ac:picMk id="7" creationId="{2032B660-4A11-46C7-B954-039DAF7EE78F}"/>
          </ac:picMkLst>
        </pc:picChg>
        <pc:cxnChg chg="add">
          <ac:chgData name="Rachel Smith" userId="5f7c83a3-9acd-4e36-a883-765ff390fd1f" providerId="ADAL" clId="{8DC33D1A-027B-431F-BEE2-E587F9D77403}" dt="2022-10-21T11:31:06.548" v="2066" actId="26606"/>
          <ac:cxnSpMkLst>
            <pc:docMk/>
            <pc:sldMk cId="1773120437" sldId="325"/>
            <ac:cxnSpMk id="12" creationId="{1F5DC8C3-BA5F-4EED-BB9A-A14272BD82A1}"/>
          </ac:cxnSpMkLst>
        </pc:cxnChg>
        <pc:cxnChg chg="add">
          <ac:chgData name="Rachel Smith" userId="5f7c83a3-9acd-4e36-a883-765ff390fd1f" providerId="ADAL" clId="{8DC33D1A-027B-431F-BEE2-E587F9D77403}" dt="2022-10-21T11:31:06.548" v="2066" actId="26606"/>
          <ac:cxnSpMkLst>
            <pc:docMk/>
            <pc:sldMk cId="1773120437" sldId="325"/>
            <ac:cxnSpMk id="16" creationId="{5A7EFE9C-DAE7-4ECA-BDB2-34E2534B8AB7}"/>
          </ac:cxnSpMkLst>
        </pc:cxnChg>
      </pc:sldChg>
      <pc:sldChg chg="modSp new del mod">
        <pc:chgData name="Rachel Smith" userId="5f7c83a3-9acd-4e36-a883-765ff390fd1f" providerId="ADAL" clId="{8DC33D1A-027B-431F-BEE2-E587F9D77403}" dt="2022-10-21T11:53:50.921" v="2269" actId="2696"/>
        <pc:sldMkLst>
          <pc:docMk/>
          <pc:sldMk cId="4136431168" sldId="326"/>
        </pc:sldMkLst>
        <pc:spChg chg="mod">
          <ac:chgData name="Rachel Smith" userId="5f7c83a3-9acd-4e36-a883-765ff390fd1f" providerId="ADAL" clId="{8DC33D1A-027B-431F-BEE2-E587F9D77403}" dt="2022-10-21T11:51:13.700" v="2164"/>
          <ac:spMkLst>
            <pc:docMk/>
            <pc:sldMk cId="4136431168" sldId="326"/>
            <ac:spMk id="2" creationId="{7625A3BD-8FCE-1033-73DB-8F0AF1CC4058}"/>
          </ac:spMkLst>
        </pc:spChg>
        <pc:spChg chg="mod">
          <ac:chgData name="Rachel Smith" userId="5f7c83a3-9acd-4e36-a883-765ff390fd1f" providerId="ADAL" clId="{8DC33D1A-027B-431F-BEE2-E587F9D77403}" dt="2022-10-21T11:51:59.228" v="2241" actId="255"/>
          <ac:spMkLst>
            <pc:docMk/>
            <pc:sldMk cId="4136431168" sldId="326"/>
            <ac:spMk id="3" creationId="{95DBBD20-6AF0-AE50-7BD7-C0E122A2A49E}"/>
          </ac:spMkLst>
        </pc:spChg>
      </pc:sldChg>
      <pc:sldChg chg="modSp new del mod">
        <pc:chgData name="Rachel Smith" userId="5f7c83a3-9acd-4e36-a883-765ff390fd1f" providerId="ADAL" clId="{8DC33D1A-027B-431F-BEE2-E587F9D77403}" dt="2022-10-21T11:53:53.925" v="2270" actId="2696"/>
        <pc:sldMkLst>
          <pc:docMk/>
          <pc:sldMk cId="3391101104" sldId="327"/>
        </pc:sldMkLst>
        <pc:spChg chg="mod">
          <ac:chgData name="Rachel Smith" userId="5f7c83a3-9acd-4e36-a883-765ff390fd1f" providerId="ADAL" clId="{8DC33D1A-027B-431F-BEE2-E587F9D77403}" dt="2022-10-21T11:52:21.207" v="2243"/>
          <ac:spMkLst>
            <pc:docMk/>
            <pc:sldMk cId="3391101104" sldId="327"/>
            <ac:spMk id="2" creationId="{9AD5E29A-4A2B-3BEB-28D9-55D76BB2C8DE}"/>
          </ac:spMkLst>
        </pc:spChg>
        <pc:spChg chg="mod">
          <ac:chgData name="Rachel Smith" userId="5f7c83a3-9acd-4e36-a883-765ff390fd1f" providerId="ADAL" clId="{8DC33D1A-027B-431F-BEE2-E587F9D77403}" dt="2022-10-21T11:53:06.385" v="2256" actId="20577"/>
          <ac:spMkLst>
            <pc:docMk/>
            <pc:sldMk cId="3391101104" sldId="327"/>
            <ac:spMk id="3" creationId="{8A5FB9CF-FF45-5CF1-2149-1F28FE43D43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Aims of community policing.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Key issues relevant to community policing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Key aspects to community policing 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Aims of community policing. 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Key issues relevant to community policing 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dirty="0"/>
            <a:t>Key aspects to community policing 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19C557-ED7E-4161-976F-E4F89C83A0C9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0CB96-455A-4066-8AD6-4DC101A7A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593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Community+Police&amp;&amp;view=detail&amp;mid=11D1DCB3B4E58AAC72C111D1DCB3B4E58AAC72C1&amp;&amp;FORM=VRDGAR&amp;ru=%2Fvideos%2Fsearch%3Fq%3DCommunity%2BPolice%26FORM%3DRESTAB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499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1.1  Aims of community policing: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Partnership building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Improved public perceptions (e.g. reassurance, confidence) and better future engagement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Reduced crime, anti-social behaviour and demand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Stronger communities (e.g. collective efficacy)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31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is Community Policing? - Bing video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https://www.bing.com/videos/search?q=Community+Police&amp;&amp;view=detail&amp;mid=11D1DCB3B4E58AAC72C111D1DCB3B4E58AAC72C1&amp;&amp;FORM=VRDGAR&amp;ru=%2Fvideos%2Fsearch%3Fq%3DCommunity%2BPolice%26FORM%3DRESTAB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231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17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1.2  Development of, and differences between, community policing in the 1980s, 1990s, 2000s and 2010s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6334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1.3  Impact of politics on community policing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641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1.4  How race-related incidents can cause community trauma and influence future community policing e.g. murders of George Floyd and Stephen Lawrence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(See also under ‘Diversity and Inclusion’)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1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1.5  How the police response to national emergencies/disasters and subsequent inquiries e.g. Hillsborough can: 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Impact on public perception in relation to the honesty and trust of police arising from organisational defensiveness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Impact the current and future trust between communities and the police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Cause additional trauma to victims’ families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076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1.6  How terror attacks (such as 9/11 (USA), 7/7 (UK), Christchurch Mosque and Manchester Arena) can: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Impact on community policing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Influence current and future relationships between communities and the police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Impact on the public perception of police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104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1.7  Role of the police officer and others (e.g. PCSO, analyst, partners) in effective community policing: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Duty of care and support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125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1.8  Key issues relevant to the community policing role: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Difference between community policing and other policing functions and models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Defining and understanding neighbourhoods and communities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Using data to profile neighbourhoods and communities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Types of community e.g. hard to reach/hear, hidden and open communities, communities of interest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Demand and shared priorities for partner organisations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Risk, vulnerability, harm and public perception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262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1.9  Key aspects of community policing: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Targeted foot patrol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Community engagement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Problem solving (including early action and intervention)</a:t>
            </a:r>
            <a:b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   • Crime prevention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536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CB96-455A-4066-8AD6-4DC101A7A30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9559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Community+Police&amp;&amp;view=detail&amp;mid=11D1DCB3B4E58AAC72C111D1DCB3B4E58AAC72C1&amp;&amp;FORM=VRDGAR&amp;ru=%2Fvideos%2Fsearch%3Fq%3DCommunity%2BPolice%26FORM%3DRESTAB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/>
              <a:t>Policing the Public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r>
              <a:rPr lang="en-US" dirty="0"/>
              <a:t>Rachel Smith, MA 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Functions of community policing 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03662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C0785-4332-721E-0620-24B47002F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What is community Policing?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8EFCCB29-1646-4284-E8CD-5E01B89323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24" r="32910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4C5CE-717E-0CCB-0890-7A68D60E7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r>
              <a:rPr lang="en-GB" dirty="0"/>
              <a:t>Task: Write down what you think community policing is.</a:t>
            </a:r>
          </a:p>
          <a:p>
            <a:r>
              <a:rPr lang="en-GB" dirty="0"/>
              <a:t>Task: Write down what you think the aims of community policing is.</a:t>
            </a:r>
          </a:p>
          <a:p>
            <a:r>
              <a:rPr lang="en-GB" dirty="0"/>
              <a:t>Share your ideas with the group.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981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601567C-4815-45C4-A8C8-DEF236232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3A9A5-6CDF-93BC-5B05-3B2AF096A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758826"/>
            <a:ext cx="10058400" cy="40623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9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community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02981-5E0B-AF4E-1D64-073D6A411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138" y="5305783"/>
            <a:ext cx="10058400" cy="7933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>
                <a:solidFill>
                  <a:schemeClr val="tx1"/>
                </a:solidFill>
                <a:hlinkClick r:id="rId3"/>
              </a:rPr>
              <a:t>What is Community Policing? </a:t>
            </a:r>
            <a:endParaRPr lang="en-US" sz="2400" cap="all" spc="20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D2BBCA2-F039-47DF-B36F-39D7E7CC0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1458" y="5063468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277711D3-2534-4918-8661-020829D71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06429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6580D-134F-57DA-B277-AA262A887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Aims of community policing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414B270A-EEE2-4469-560E-589FACDA36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23" r="25598" b="-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53751-304C-75B4-D729-14508E7F3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 lvl="1"/>
            <a:endParaRPr lang="en-GB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Partnership building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Improved public perceptions (e.g. reassurance, confidence) and better future engagement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Reduced crime, anti-social behaviour and demand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Stronger communities (e.g. collective efficacy)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1455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477D3-E1FF-5ACD-A38A-3A2A6B67C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How has community policing developed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6E639-B263-EE92-E3BB-75B2F7716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Group work: In groups, research how community policing was conducted in the following years:</a:t>
            </a:r>
          </a:p>
          <a:p>
            <a:endParaRPr lang="en-GB" sz="2400"/>
          </a:p>
          <a:p>
            <a:r>
              <a:rPr lang="en-GB" sz="2400"/>
              <a:t>Group 1: 1980’s</a:t>
            </a:r>
          </a:p>
          <a:p>
            <a:r>
              <a:rPr lang="en-GB" sz="2400"/>
              <a:t>Group 2: 1990’s</a:t>
            </a:r>
          </a:p>
          <a:p>
            <a:r>
              <a:rPr lang="en-GB" sz="2400"/>
              <a:t>Group 3: 2000’s</a:t>
            </a:r>
          </a:p>
          <a:p>
            <a:r>
              <a:rPr lang="en-GB" sz="2400"/>
              <a:t>Group 4: 2010’s</a:t>
            </a:r>
          </a:p>
        </p:txBody>
      </p:sp>
    </p:spTree>
    <p:extLst>
      <p:ext uri="{BB962C8B-B14F-4D97-AF65-F5344CB8AC3E}">
        <p14:creationId xmlns:p14="http://schemas.microsoft.com/office/powerpoint/2010/main" val="3515302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1998-4EC3-35B1-3A7B-F6FFB744F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has community policing developed?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77271-4CB6-B4A2-096E-76F02122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123" y="1737360"/>
            <a:ext cx="10058400" cy="3760891"/>
          </a:xfrm>
        </p:spPr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What differences have you identified? </a:t>
            </a:r>
          </a:p>
          <a:p>
            <a:pPr algn="ctr"/>
            <a:r>
              <a:rPr lang="en-GB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795660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A78AB-8CFF-FFA5-7EC8-439F3E3B1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Session 2</a:t>
            </a: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9059E027-0B59-B716-C524-7443D06F91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8427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329D4-F1B7-7A3F-BE95-ACFA3D31B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politics on community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719878-FA2D-C1F1-4404-37A01281A9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impact can politics have on community policing? </a:t>
            </a:r>
          </a:p>
          <a:p>
            <a:r>
              <a:rPr lang="en-GB" dirty="0"/>
              <a:t>Discuss </a:t>
            </a:r>
          </a:p>
        </p:txBody>
      </p:sp>
    </p:spTree>
    <p:extLst>
      <p:ext uri="{BB962C8B-B14F-4D97-AF65-F5344CB8AC3E}">
        <p14:creationId xmlns:p14="http://schemas.microsoft.com/office/powerpoint/2010/main" val="4056567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D8ACE-2704-1925-5C50-E375146CE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Community Trauma</a:t>
            </a:r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4AB2A-A18F-CA00-3348-72CBAEA26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How can race-related incidents can cause community trauma and influence future community policing? </a:t>
            </a:r>
          </a:p>
          <a:p>
            <a:r>
              <a:rPr lang="en-GB" dirty="0">
                <a:latin typeface="Arial" panose="020B0604020202020204" pitchFamily="34" charset="0"/>
              </a:rPr>
              <a:t>Discuss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4455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65141-A044-613C-054C-61C8E518F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346BD-BCD1-BF77-D50D-1DE3204962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George Floyd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Stephen Lawrence</a:t>
            </a:r>
          </a:p>
        </p:txBody>
      </p:sp>
    </p:spTree>
    <p:extLst>
      <p:ext uri="{BB962C8B-B14F-4D97-AF65-F5344CB8AC3E}">
        <p14:creationId xmlns:p14="http://schemas.microsoft.com/office/powerpoint/2010/main" val="723789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950DF-D778-20E4-1B41-2130171B0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6725"/>
            <a:ext cx="10058400" cy="1450757"/>
          </a:xfrm>
        </p:spPr>
        <p:txBody>
          <a:bodyPr/>
          <a:lstStyle/>
          <a:p>
            <a:r>
              <a:rPr lang="en-GB" dirty="0"/>
              <a:t>Police Response to National Emergencies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D8E3E2-F100-C09C-9904-1A0BECCE7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Group work:</a:t>
            </a: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Group 1: How can Police response to National emergencies/disasters impact on public perception in relation to the honesty and trust of police arising from organisational defensiveness?</a:t>
            </a:r>
          </a:p>
          <a:p>
            <a:pPr marL="91440" marR="0" lvl="0" indent="-9144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rgbClr val="E88B33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Group 2: How can Police response to National emergencies/disasters impact the current and future trust between communities and the police?</a:t>
            </a:r>
          </a:p>
          <a:p>
            <a:pPr marL="91440" marR="0" lvl="0" indent="-9144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rgbClr val="E88B33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Group 3: How can Police response to National emergencies/disasters Cause additional trauma to victims’ families?</a:t>
            </a:r>
          </a:p>
          <a:p>
            <a:pPr marL="91440" marR="0" lvl="0" indent="-91440" algn="l" defTabSz="914400" rtl="0" eaLnBrk="1" fontAlgn="auto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rgbClr val="E88B33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7249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BBC34-A270-69E8-3DAD-B9A72C603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Terrorism impact on community policing?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AB987-FB42-7FD2-E09D-CCC3A6829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Impact on community policing?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Influence current and future relationships between communities and the police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Impact on the public perception of police</a:t>
            </a:r>
          </a:p>
        </p:txBody>
      </p:sp>
    </p:spTree>
    <p:extLst>
      <p:ext uri="{BB962C8B-B14F-4D97-AF65-F5344CB8AC3E}">
        <p14:creationId xmlns:p14="http://schemas.microsoft.com/office/powerpoint/2010/main" val="2087430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BDFAE-D34B-527A-EBE2-D653C3D9D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Session 3</a:t>
            </a: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2032B660-4A11-46C7-B954-039DAF7EE7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73120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5EBFC1-9401-FECB-F9A1-01F98A091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Roles within the police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73A475B0-2516-93F0-1142-FCBBFDF05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Group work: Research the following roles and consider what impact the role has on community policing.</a:t>
            </a:r>
          </a:p>
          <a:p>
            <a:endParaRPr lang="en-GB" sz="2400"/>
          </a:p>
          <a:p>
            <a:r>
              <a:rPr lang="en-GB" sz="2400"/>
              <a:t>Group 1: Police Officer (PC)</a:t>
            </a:r>
          </a:p>
          <a:p>
            <a:r>
              <a:rPr lang="en-GB" sz="2400"/>
              <a:t>Group 2: Police Community Support Officer (CSO)</a:t>
            </a:r>
          </a:p>
          <a:p>
            <a:r>
              <a:rPr lang="en-GB" sz="2400"/>
              <a:t>Group 3: School liaison officer (SLO)</a:t>
            </a:r>
          </a:p>
          <a:p>
            <a:r>
              <a:rPr lang="en-GB" sz="2400"/>
              <a:t>Group 4: Analysts</a:t>
            </a:r>
          </a:p>
          <a:p>
            <a:r>
              <a:rPr lang="en-GB" sz="2400"/>
              <a:t>Group 5: Partner agencies </a:t>
            </a:r>
          </a:p>
        </p:txBody>
      </p:sp>
    </p:spTree>
    <p:extLst>
      <p:ext uri="{BB962C8B-B14F-4D97-AF65-F5344CB8AC3E}">
        <p14:creationId xmlns:p14="http://schemas.microsoft.com/office/powerpoint/2010/main" val="33572978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29CF0-FD02-8962-374E-59BD3A0B1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Key issues relevant to Community Policing 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950757EF-FB12-41EA-1351-5E43B4F65E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125" r="14291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20666-81A7-84E2-F35F-EA84445DB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Difference between community policing and other policing functions and models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Defining and understanding neighbourhoods and communities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Using data to profile neighbourhoods and communities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70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Types of community e.g. hard to reach/hear, hidden and open communities, communities of    interest</a:t>
            </a:r>
            <a:endParaRPr lang="en-GB" sz="170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Demand and shared priorities for partner organisations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Risk, vulnerability, harm and public perception</a:t>
            </a:r>
            <a:endParaRPr lang="en-GB" sz="17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60064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BFA8B3-57AF-96C6-BA21-62534B0F3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Key aspects of community policing 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A12756A9-3650-DC28-FE16-355D41AB39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35" r="2430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DA7FD-CAF9-91EC-F1CA-EEC4BA791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   </a:t>
            </a:r>
          </a:p>
          <a:p>
            <a:pPr>
              <a:lnSpc>
                <a:spcPct val="100000"/>
              </a:lnSpc>
            </a:pPr>
            <a:r>
              <a:rPr lang="en-GB">
                <a:latin typeface="Arial" panose="020B0604020202020204" pitchFamily="34" charset="0"/>
                <a:ea typeface="Times New Roman" panose="02020603050405020304" pitchFamily="18" charset="0"/>
              </a:rPr>
              <a:t>What are the key aspects of community policing? </a:t>
            </a:r>
          </a:p>
          <a:p>
            <a:pPr marL="0" indent="0">
              <a:lnSpc>
                <a:spcPct val="100000"/>
              </a:lnSpc>
              <a:buNone/>
            </a:pPr>
            <a:endParaRPr kumimoji="0" lang="en-GB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Targeted foot patrol</a:t>
            </a:r>
            <a:endParaRPr lang="en-GB" noProof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Community engagement</a:t>
            </a:r>
            <a:endParaRPr lang="en-GB" noProof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Problem solving (including early action and intervention)</a:t>
            </a:r>
            <a:endParaRPr lang="en-GB" noProof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kumimoji="0" lang="en-GB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Crime prevention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236004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DE436-858D-38E4-831F-56E8480BC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A3E7F7B9-C0EB-02E0-3184-01B927CB63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255875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{11C712D9-B9B7-4158-B36F-C4180AFBA063}tf11437505_win32</Template>
  <TotalTime>0</TotalTime>
  <Words>940</Words>
  <Application>Microsoft Office PowerPoint</Application>
  <PresentationFormat>Widescreen</PresentationFormat>
  <Paragraphs>105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Georgia Pro Cond Light</vt:lpstr>
      <vt:lpstr>Speak Pro</vt:lpstr>
      <vt:lpstr>Wingdings</vt:lpstr>
      <vt:lpstr>RetrospectVTI</vt:lpstr>
      <vt:lpstr>Policing the Public</vt:lpstr>
      <vt:lpstr>Functions of community policing  </vt:lpstr>
      <vt:lpstr>What is community Policing?</vt:lpstr>
      <vt:lpstr>What is community policing?</vt:lpstr>
      <vt:lpstr>Aims of community policing</vt:lpstr>
      <vt:lpstr>How has community policing developed</vt:lpstr>
      <vt:lpstr>How has community policing developed?</vt:lpstr>
      <vt:lpstr>Session 2</vt:lpstr>
      <vt:lpstr>Impact of politics on community policing </vt:lpstr>
      <vt:lpstr>Community Trauma</vt:lpstr>
      <vt:lpstr>Group Work</vt:lpstr>
      <vt:lpstr>Police Response to National Emergencies</vt:lpstr>
      <vt:lpstr>How can Terrorism impact on community policing?</vt:lpstr>
      <vt:lpstr>Session 3</vt:lpstr>
      <vt:lpstr>Roles within the police</vt:lpstr>
      <vt:lpstr>Key issues relevant to Community Policing </vt:lpstr>
      <vt:lpstr>Key aspects of community policing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Policing the Public</dc:title>
  <dc:creator>Rachel Smith</dc:creator>
  <cp:lastModifiedBy>Rachel Smith</cp:lastModifiedBy>
  <cp:revision>1</cp:revision>
  <dcterms:created xsi:type="dcterms:W3CDTF">2022-10-19T10:35:39Z</dcterms:created>
  <dcterms:modified xsi:type="dcterms:W3CDTF">2022-11-18T11:17:36Z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