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69DB12-F104-99E8-6FC2-26FD97AB32B2}" v="333" dt="2026-02-16T00:45:01.059"/>
    <p1510:client id="{46C5B9C2-71F3-8F13-A373-3FA1AA289B6C}" v="13" dt="2026-02-15T23:45:59.530"/>
    <p1510:client id="{B64013EC-7446-AFFE-E5C2-AA0FA756F5C8}" v="1" dt="2026-02-16T01:02:39.740"/>
    <p1510:client id="{B8F4D570-3818-1296-B31C-2791BBC7C57B}" v="1192" dt="2026-02-15T15:27:30.863"/>
    <p1510:client id="{BED91B66-1FDC-91B2-F05A-F409A3022100}" v="3497" dt="2026-02-15T23:34:54.6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fia Sultan (2431993)" userId="S::2431993@student.uwtsd.ac.uk::6e40b6e8-4e4a-49af-a657-62f44e4ad356" providerId="AD" clId="Web-{BED91B66-1FDC-91B2-F05A-F409A3022100}"/>
    <pc:docChg chg="addSld delSld modSld sldOrd">
      <pc:chgData name="Sufia Sultan (2431993)" userId="S::2431993@student.uwtsd.ac.uk::6e40b6e8-4e4a-49af-a657-62f44e4ad356" providerId="AD" clId="Web-{BED91B66-1FDC-91B2-F05A-F409A3022100}" dt="2026-02-15T23:34:52.755" v="3507" actId="20577"/>
      <pc:docMkLst>
        <pc:docMk/>
      </pc:docMkLst>
      <pc:sldChg chg="modSp">
        <pc:chgData name="Sufia Sultan (2431993)" userId="S::2431993@student.uwtsd.ac.uk::6e40b6e8-4e4a-49af-a657-62f44e4ad356" providerId="AD" clId="Web-{BED91B66-1FDC-91B2-F05A-F409A3022100}" dt="2026-02-15T23:32:39.612" v="3499" actId="14100"/>
        <pc:sldMkLst>
          <pc:docMk/>
          <pc:sldMk cId="109857222" sldId="256"/>
        </pc:sldMkLst>
        <pc:spChg chg="mod">
          <ac:chgData name="Sufia Sultan (2431993)" userId="S::2431993@student.uwtsd.ac.uk::6e40b6e8-4e4a-49af-a657-62f44e4ad356" providerId="AD" clId="Web-{BED91B66-1FDC-91B2-F05A-F409A3022100}" dt="2026-02-15T23:32:39.612" v="3499" actId="14100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Sufia Sultan (2431993)" userId="S::2431993@student.uwtsd.ac.uk::6e40b6e8-4e4a-49af-a657-62f44e4ad356" providerId="AD" clId="Web-{BED91B66-1FDC-91B2-F05A-F409A3022100}" dt="2026-02-15T21:56:54.552" v="555" actId="20577"/>
        <pc:sldMkLst>
          <pc:docMk/>
          <pc:sldMk cId="755657419" sldId="257"/>
        </pc:sldMkLst>
        <pc:spChg chg="mod">
          <ac:chgData name="Sufia Sultan (2431993)" userId="S::2431993@student.uwtsd.ac.uk::6e40b6e8-4e4a-49af-a657-62f44e4ad356" providerId="AD" clId="Web-{BED91B66-1FDC-91B2-F05A-F409A3022100}" dt="2026-02-15T21:56:54.552" v="555" actId="20577"/>
          <ac:spMkLst>
            <pc:docMk/>
            <pc:sldMk cId="755657419" sldId="257"/>
            <ac:spMk id="3" creationId="{30E25BCD-BB6B-ABED-C5EF-4F63685C3546}"/>
          </ac:spMkLst>
        </pc:spChg>
      </pc:sldChg>
      <pc:sldChg chg="modSp">
        <pc:chgData name="Sufia Sultan (2431993)" userId="S::2431993@student.uwtsd.ac.uk::6e40b6e8-4e4a-49af-a657-62f44e4ad356" providerId="AD" clId="Web-{BED91B66-1FDC-91B2-F05A-F409A3022100}" dt="2026-02-15T21:57:35.539" v="559" actId="20577"/>
        <pc:sldMkLst>
          <pc:docMk/>
          <pc:sldMk cId="3772577273" sldId="258"/>
        </pc:sldMkLst>
        <pc:spChg chg="mod">
          <ac:chgData name="Sufia Sultan (2431993)" userId="S::2431993@student.uwtsd.ac.uk::6e40b6e8-4e4a-49af-a657-62f44e4ad356" providerId="AD" clId="Web-{BED91B66-1FDC-91B2-F05A-F409A3022100}" dt="2026-02-15T21:57:35.539" v="559" actId="20577"/>
          <ac:spMkLst>
            <pc:docMk/>
            <pc:sldMk cId="3772577273" sldId="258"/>
            <ac:spMk id="7" creationId="{9C98BF15-563F-5B9F-AC82-21A090AE4906}"/>
          </ac:spMkLst>
        </pc:spChg>
      </pc:sldChg>
      <pc:sldChg chg="modSp new">
        <pc:chgData name="Sufia Sultan (2431993)" userId="S::2431993@student.uwtsd.ac.uk::6e40b6e8-4e4a-49af-a657-62f44e4ad356" providerId="AD" clId="Web-{BED91B66-1FDC-91B2-F05A-F409A3022100}" dt="2026-02-15T21:57:51.992" v="560" actId="20577"/>
        <pc:sldMkLst>
          <pc:docMk/>
          <pc:sldMk cId="2114531048" sldId="259"/>
        </pc:sldMkLst>
        <pc:spChg chg="mod">
          <ac:chgData name="Sufia Sultan (2431993)" userId="S::2431993@student.uwtsd.ac.uk::6e40b6e8-4e4a-49af-a657-62f44e4ad356" providerId="AD" clId="Web-{BED91B66-1FDC-91B2-F05A-F409A3022100}" dt="2026-02-15T21:48:17.413" v="351" actId="20577"/>
          <ac:spMkLst>
            <pc:docMk/>
            <pc:sldMk cId="2114531048" sldId="259"/>
            <ac:spMk id="2" creationId="{1E51CBA8-A2CE-4038-8819-4CC61A4E12B1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1:53:02.290" v="450" actId="20577"/>
          <ac:spMkLst>
            <pc:docMk/>
            <pc:sldMk cId="2114531048" sldId="259"/>
            <ac:spMk id="3" creationId="{DCD9E8F5-1881-BEC0-702A-12FADD6E95A7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1:57:51.992" v="560" actId="20577"/>
          <ac:spMkLst>
            <pc:docMk/>
            <pc:sldMk cId="2114531048" sldId="259"/>
            <ac:spMk id="4" creationId="{73959940-AE8B-68C2-1678-B3E7A0C21E4A}"/>
          </ac:spMkLst>
        </pc:spChg>
      </pc:sldChg>
      <pc:sldChg chg="modSp new">
        <pc:chgData name="Sufia Sultan (2431993)" userId="S::2431993@student.uwtsd.ac.uk::6e40b6e8-4e4a-49af-a657-62f44e4ad356" providerId="AD" clId="Web-{BED91B66-1FDC-91B2-F05A-F409A3022100}" dt="2026-02-15T22:13:18.359" v="1025" actId="20577"/>
        <pc:sldMkLst>
          <pc:docMk/>
          <pc:sldMk cId="1079879838" sldId="260"/>
        </pc:sldMkLst>
        <pc:spChg chg="mod">
          <ac:chgData name="Sufia Sultan (2431993)" userId="S::2431993@student.uwtsd.ac.uk::6e40b6e8-4e4a-49af-a657-62f44e4ad356" providerId="AD" clId="Web-{BED91B66-1FDC-91B2-F05A-F409A3022100}" dt="2026-02-15T21:59:53.076" v="576" actId="20577"/>
          <ac:spMkLst>
            <pc:docMk/>
            <pc:sldMk cId="1079879838" sldId="260"/>
            <ac:spMk id="2" creationId="{0651B05D-502D-7A00-C1BF-AD672FEE4AD7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2:13:18.359" v="1025" actId="20577"/>
          <ac:spMkLst>
            <pc:docMk/>
            <pc:sldMk cId="1079879838" sldId="260"/>
            <ac:spMk id="3" creationId="{4AA2C32C-590B-34DD-6BA2-DF1241E7B500}"/>
          </ac:spMkLst>
        </pc:spChg>
      </pc:sldChg>
      <pc:sldChg chg="modSp new">
        <pc:chgData name="Sufia Sultan (2431993)" userId="S::2431993@student.uwtsd.ac.uk::6e40b6e8-4e4a-49af-a657-62f44e4ad356" providerId="AD" clId="Web-{BED91B66-1FDC-91B2-F05A-F409A3022100}" dt="2026-02-15T23:33:32.629" v="3501" actId="14100"/>
        <pc:sldMkLst>
          <pc:docMk/>
          <pc:sldMk cId="3229932606" sldId="261"/>
        </pc:sldMkLst>
        <pc:spChg chg="mod">
          <ac:chgData name="Sufia Sultan (2431993)" userId="S::2431993@student.uwtsd.ac.uk::6e40b6e8-4e4a-49af-a657-62f44e4ad356" providerId="AD" clId="Web-{BED91B66-1FDC-91B2-F05A-F409A3022100}" dt="2026-02-15T22:18:14.140" v="1036" actId="20577"/>
          <ac:spMkLst>
            <pc:docMk/>
            <pc:sldMk cId="3229932606" sldId="261"/>
            <ac:spMk id="2" creationId="{070C4599-F5A6-4F34-6205-7E520ABB7A17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33:27.410" v="3500" actId="14100"/>
          <ac:spMkLst>
            <pc:docMk/>
            <pc:sldMk cId="3229932606" sldId="261"/>
            <ac:spMk id="3" creationId="{8C689260-A136-6B20-C09A-A74B942B4214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2:25:25.270" v="1226" actId="20577"/>
          <ac:spMkLst>
            <pc:docMk/>
            <pc:sldMk cId="3229932606" sldId="261"/>
            <ac:spMk id="4" creationId="{1380BBD9-BF38-4616-DF68-7B79550D3D9A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33:32.629" v="3501" actId="14100"/>
          <ac:spMkLst>
            <pc:docMk/>
            <pc:sldMk cId="3229932606" sldId="261"/>
            <ac:spMk id="5" creationId="{AEEBE971-AB6C-D2EC-8A04-0BE1178E5241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2:25:42.224" v="1228" actId="20577"/>
          <ac:spMkLst>
            <pc:docMk/>
            <pc:sldMk cId="3229932606" sldId="261"/>
            <ac:spMk id="6" creationId="{C67C98C1-E266-465D-922E-7E3007592D0B}"/>
          </ac:spMkLst>
        </pc:spChg>
      </pc:sldChg>
      <pc:sldChg chg="new del ord">
        <pc:chgData name="Sufia Sultan (2431993)" userId="S::2431993@student.uwtsd.ac.uk::6e40b6e8-4e4a-49af-a657-62f44e4ad356" providerId="AD" clId="Web-{BED91B66-1FDC-91B2-F05A-F409A3022100}" dt="2026-02-15T22:36:23.951" v="1469"/>
        <pc:sldMkLst>
          <pc:docMk/>
          <pc:sldMk cId="2028727202" sldId="262"/>
        </pc:sldMkLst>
      </pc:sldChg>
      <pc:sldChg chg="modSp new ord">
        <pc:chgData name="Sufia Sultan (2431993)" userId="S::2431993@student.uwtsd.ac.uk::6e40b6e8-4e4a-49af-a657-62f44e4ad356" providerId="AD" clId="Web-{BED91B66-1FDC-91B2-F05A-F409A3022100}" dt="2026-02-15T22:33:42.645" v="1459"/>
        <pc:sldMkLst>
          <pc:docMk/>
          <pc:sldMk cId="3236592213" sldId="263"/>
        </pc:sldMkLst>
        <pc:spChg chg="mod">
          <ac:chgData name="Sufia Sultan (2431993)" userId="S::2431993@student.uwtsd.ac.uk::6e40b6e8-4e4a-49af-a657-62f44e4ad356" providerId="AD" clId="Web-{BED91B66-1FDC-91B2-F05A-F409A3022100}" dt="2026-02-15T22:32:38.625" v="1437" actId="20577"/>
          <ac:spMkLst>
            <pc:docMk/>
            <pc:sldMk cId="3236592213" sldId="263"/>
            <ac:spMk id="2" creationId="{632C23CC-7F39-7244-3A35-08EA7C81AD01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2:33:01.502" v="1458" actId="20577"/>
          <ac:spMkLst>
            <pc:docMk/>
            <pc:sldMk cId="3236592213" sldId="263"/>
            <ac:spMk id="3" creationId="{787CE3E0-3C1F-E6F4-08DC-B927EB1D4A87}"/>
          </ac:spMkLst>
        </pc:spChg>
      </pc:sldChg>
      <pc:sldChg chg="modSp new">
        <pc:chgData name="Sufia Sultan (2431993)" userId="S::2431993@student.uwtsd.ac.uk::6e40b6e8-4e4a-49af-a657-62f44e4ad356" providerId="AD" clId="Web-{BED91B66-1FDC-91B2-F05A-F409A3022100}" dt="2026-02-15T23:33:50.379" v="3504" actId="20577"/>
        <pc:sldMkLst>
          <pc:docMk/>
          <pc:sldMk cId="950946516" sldId="264"/>
        </pc:sldMkLst>
        <pc:spChg chg="mod">
          <ac:chgData name="Sufia Sultan (2431993)" userId="S::2431993@student.uwtsd.ac.uk::6e40b6e8-4e4a-49af-a657-62f44e4ad356" providerId="AD" clId="Web-{BED91B66-1FDC-91B2-F05A-F409A3022100}" dt="2026-02-15T23:33:50.379" v="3504" actId="20577"/>
          <ac:spMkLst>
            <pc:docMk/>
            <pc:sldMk cId="950946516" sldId="264"/>
            <ac:spMk id="2" creationId="{CAD4980F-895B-A44C-CBBE-7B579CD709D3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2:52:41.235" v="2062" actId="20577"/>
          <ac:spMkLst>
            <pc:docMk/>
            <pc:sldMk cId="950946516" sldId="264"/>
            <ac:spMk id="3" creationId="{E7A24B8B-3C9A-2FFC-4A36-5702AE859D09}"/>
          </ac:spMkLst>
        </pc:spChg>
      </pc:sldChg>
      <pc:sldChg chg="new del">
        <pc:chgData name="Sufia Sultan (2431993)" userId="S::2431993@student.uwtsd.ac.uk::6e40b6e8-4e4a-49af-a657-62f44e4ad356" providerId="AD" clId="Web-{BED91B66-1FDC-91B2-F05A-F409A3022100}" dt="2026-02-15T22:36:31.920" v="1471"/>
        <pc:sldMkLst>
          <pc:docMk/>
          <pc:sldMk cId="1859435151" sldId="264"/>
        </pc:sldMkLst>
      </pc:sldChg>
      <pc:sldChg chg="new del">
        <pc:chgData name="Sufia Sultan (2431993)" userId="S::2431993@student.uwtsd.ac.uk::6e40b6e8-4e4a-49af-a657-62f44e4ad356" providerId="AD" clId="Web-{BED91B66-1FDC-91B2-F05A-F409A3022100}" dt="2026-02-15T22:53:54.363" v="2066"/>
        <pc:sldMkLst>
          <pc:docMk/>
          <pc:sldMk cId="60721771" sldId="265"/>
        </pc:sldMkLst>
      </pc:sldChg>
      <pc:sldChg chg="new del">
        <pc:chgData name="Sufia Sultan (2431993)" userId="S::2431993@student.uwtsd.ac.uk::6e40b6e8-4e4a-49af-a657-62f44e4ad356" providerId="AD" clId="Web-{BED91B66-1FDC-91B2-F05A-F409A3022100}" dt="2026-02-15T22:53:40.285" v="2064"/>
        <pc:sldMkLst>
          <pc:docMk/>
          <pc:sldMk cId="736794376" sldId="265"/>
        </pc:sldMkLst>
      </pc:sldChg>
      <pc:sldChg chg="new del">
        <pc:chgData name="Sufia Sultan (2431993)" userId="S::2431993@student.uwtsd.ac.uk::6e40b6e8-4e4a-49af-a657-62f44e4ad356" providerId="AD" clId="Web-{BED91B66-1FDC-91B2-F05A-F409A3022100}" dt="2026-02-15T22:36:25.810" v="1470"/>
        <pc:sldMkLst>
          <pc:docMk/>
          <pc:sldMk cId="2981721184" sldId="265"/>
        </pc:sldMkLst>
      </pc:sldChg>
      <pc:sldChg chg="modSp new">
        <pc:chgData name="Sufia Sultan (2431993)" userId="S::2431993@student.uwtsd.ac.uk::6e40b6e8-4e4a-49af-a657-62f44e4ad356" providerId="AD" clId="Web-{BED91B66-1FDC-91B2-F05A-F409A3022100}" dt="2026-02-15T23:06:02.294" v="2434" actId="20577"/>
        <pc:sldMkLst>
          <pc:docMk/>
          <pc:sldMk cId="3095073665" sldId="265"/>
        </pc:sldMkLst>
        <pc:spChg chg="mod">
          <ac:chgData name="Sufia Sultan (2431993)" userId="S::2431993@student.uwtsd.ac.uk::6e40b6e8-4e4a-49af-a657-62f44e4ad356" providerId="AD" clId="Web-{BED91B66-1FDC-91B2-F05A-F409A3022100}" dt="2026-02-15T22:55:53.743" v="2098" actId="20577"/>
          <ac:spMkLst>
            <pc:docMk/>
            <pc:sldMk cId="3095073665" sldId="265"/>
            <ac:spMk id="2" creationId="{DE457437-49E9-B3AF-2649-09769DE608EB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01:36.374" v="2276" actId="14100"/>
          <ac:spMkLst>
            <pc:docMk/>
            <pc:sldMk cId="3095073665" sldId="265"/>
            <ac:spMk id="3" creationId="{C01F8E15-5A31-1EFA-C30A-B9686A1CE39B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00:40.576" v="2267" actId="20577"/>
          <ac:spMkLst>
            <pc:docMk/>
            <pc:sldMk cId="3095073665" sldId="265"/>
            <ac:spMk id="4" creationId="{6212BA3A-0E6C-21E8-20FE-EDCDCAB2DF68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01:36.374" v="2276" actId="14100"/>
          <ac:spMkLst>
            <pc:docMk/>
            <pc:sldMk cId="3095073665" sldId="265"/>
            <ac:spMk id="5" creationId="{78FEFD4F-3C21-4618-05F4-C396D30168A1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06:02.294" v="2434" actId="20577"/>
          <ac:spMkLst>
            <pc:docMk/>
            <pc:sldMk cId="3095073665" sldId="265"/>
            <ac:spMk id="6" creationId="{AB072E5B-83D1-6B3A-6B8C-3F97FA7790FD}"/>
          </ac:spMkLst>
        </pc:spChg>
      </pc:sldChg>
      <pc:sldChg chg="modSp new">
        <pc:chgData name="Sufia Sultan (2431993)" userId="S::2431993@student.uwtsd.ac.uk::6e40b6e8-4e4a-49af-a657-62f44e4ad356" providerId="AD" clId="Web-{BED91B66-1FDC-91B2-F05A-F409A3022100}" dt="2026-02-15T23:10:12.404" v="2650" actId="20577"/>
        <pc:sldMkLst>
          <pc:docMk/>
          <pc:sldMk cId="3115764738" sldId="266"/>
        </pc:sldMkLst>
        <pc:spChg chg="mod">
          <ac:chgData name="Sufia Sultan (2431993)" userId="S::2431993@student.uwtsd.ac.uk::6e40b6e8-4e4a-49af-a657-62f44e4ad356" providerId="AD" clId="Web-{BED91B66-1FDC-91B2-F05A-F409A3022100}" dt="2026-02-15T23:06:39.985" v="2455" actId="14100"/>
          <ac:spMkLst>
            <pc:docMk/>
            <pc:sldMk cId="3115764738" sldId="266"/>
            <ac:spMk id="2" creationId="{0E1F64BF-21B0-829C-D43D-888B7E7E7E72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08:46.775" v="2579" actId="20577"/>
          <ac:spMkLst>
            <pc:docMk/>
            <pc:sldMk cId="3115764738" sldId="266"/>
            <ac:spMk id="3" creationId="{3D96AAA8-FA09-7377-2D01-8EBF48B68B7B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10:12.404" v="2650" actId="20577"/>
          <ac:spMkLst>
            <pc:docMk/>
            <pc:sldMk cId="3115764738" sldId="266"/>
            <ac:spMk id="4" creationId="{F10DBAD2-1A76-1512-29C6-8E5CB9D5202C}"/>
          </ac:spMkLst>
        </pc:spChg>
      </pc:sldChg>
      <pc:sldChg chg="new del">
        <pc:chgData name="Sufia Sultan (2431993)" userId="S::2431993@student.uwtsd.ac.uk::6e40b6e8-4e4a-49af-a657-62f44e4ad356" providerId="AD" clId="Web-{BED91B66-1FDC-91B2-F05A-F409A3022100}" dt="2026-02-15T22:36:19.060" v="1468"/>
        <pc:sldMkLst>
          <pc:docMk/>
          <pc:sldMk cId="3824342484" sldId="266"/>
        </pc:sldMkLst>
      </pc:sldChg>
      <pc:sldChg chg="modSp new">
        <pc:chgData name="Sufia Sultan (2431993)" userId="S::2431993@student.uwtsd.ac.uk::6e40b6e8-4e4a-49af-a657-62f44e4ad356" providerId="AD" clId="Web-{BED91B66-1FDC-91B2-F05A-F409A3022100}" dt="2026-02-15T23:34:52.755" v="3507" actId="20577"/>
        <pc:sldMkLst>
          <pc:docMk/>
          <pc:sldMk cId="2057100926" sldId="267"/>
        </pc:sldMkLst>
        <pc:spChg chg="mod">
          <ac:chgData name="Sufia Sultan (2431993)" userId="S::2431993@student.uwtsd.ac.uk::6e40b6e8-4e4a-49af-a657-62f44e4ad356" providerId="AD" clId="Web-{BED91B66-1FDC-91B2-F05A-F409A3022100}" dt="2026-02-15T23:11:08.250" v="2657" actId="14100"/>
          <ac:spMkLst>
            <pc:docMk/>
            <pc:sldMk cId="2057100926" sldId="267"/>
            <ac:spMk id="2" creationId="{9F58655D-B238-B78A-FB5F-65B01D6EC731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34:52.755" v="3507" actId="20577"/>
          <ac:spMkLst>
            <pc:docMk/>
            <pc:sldMk cId="2057100926" sldId="267"/>
            <ac:spMk id="3" creationId="{D779E94F-AAC6-1CB4-F643-E637CE41FE0F}"/>
          </ac:spMkLst>
        </pc:spChg>
      </pc:sldChg>
      <pc:sldChg chg="new del">
        <pc:chgData name="Sufia Sultan (2431993)" userId="S::2431993@student.uwtsd.ac.uk::6e40b6e8-4e4a-49af-a657-62f44e4ad356" providerId="AD" clId="Web-{BED91B66-1FDC-91B2-F05A-F409A3022100}" dt="2026-02-15T22:36:18.294" v="1467"/>
        <pc:sldMkLst>
          <pc:docMk/>
          <pc:sldMk cId="2667030517" sldId="267"/>
        </pc:sldMkLst>
      </pc:sldChg>
      <pc:sldChg chg="modSp new">
        <pc:chgData name="Sufia Sultan (2431993)" userId="S::2431993@student.uwtsd.ac.uk::6e40b6e8-4e4a-49af-a657-62f44e4ad356" providerId="AD" clId="Web-{BED91B66-1FDC-91B2-F05A-F409A3022100}" dt="2026-02-15T23:31:30.095" v="3494" actId="20577"/>
        <pc:sldMkLst>
          <pc:docMk/>
          <pc:sldMk cId="1496605396" sldId="268"/>
        </pc:sldMkLst>
        <pc:spChg chg="mod">
          <ac:chgData name="Sufia Sultan (2431993)" userId="S::2431993@student.uwtsd.ac.uk::6e40b6e8-4e4a-49af-a657-62f44e4ad356" providerId="AD" clId="Web-{BED91B66-1FDC-91B2-F05A-F409A3022100}" dt="2026-02-15T23:16:32.743" v="2926" actId="14100"/>
          <ac:spMkLst>
            <pc:docMk/>
            <pc:sldMk cId="1496605396" sldId="268"/>
            <ac:spMk id="2" creationId="{ED81A68E-A123-3BF7-9D42-780DC230250E}"/>
          </ac:spMkLst>
        </pc:spChg>
        <pc:spChg chg="mod">
          <ac:chgData name="Sufia Sultan (2431993)" userId="S::2431993@student.uwtsd.ac.uk::6e40b6e8-4e4a-49af-a657-62f44e4ad356" providerId="AD" clId="Web-{BED91B66-1FDC-91B2-F05A-F409A3022100}" dt="2026-02-15T23:31:30.095" v="3494" actId="20577"/>
          <ac:spMkLst>
            <pc:docMk/>
            <pc:sldMk cId="1496605396" sldId="268"/>
            <ac:spMk id="3" creationId="{4CD01A96-A1FF-BAEB-67EF-776B0F2194E0}"/>
          </ac:spMkLst>
        </pc:spChg>
      </pc:sldChg>
      <pc:sldChg chg="new del">
        <pc:chgData name="Sufia Sultan (2431993)" userId="S::2431993@student.uwtsd.ac.uk::6e40b6e8-4e4a-49af-a657-62f44e4ad356" providerId="AD" clId="Web-{BED91B66-1FDC-91B2-F05A-F409A3022100}" dt="2026-02-15T22:36:16.810" v="1466"/>
        <pc:sldMkLst>
          <pc:docMk/>
          <pc:sldMk cId="4059723253" sldId="268"/>
        </pc:sldMkLst>
      </pc:sldChg>
    </pc:docChg>
  </pc:docChgLst>
  <pc:docChgLst>
    <pc:chgData name="Sufia Sultan (2431993)" userId="S::2431993@student.uwtsd.ac.uk::6e40b6e8-4e4a-49af-a657-62f44e4ad356" providerId="AD" clId="Web-{B8F4D570-3818-1296-B31C-2791BBC7C57B}"/>
    <pc:docChg chg="addSld modSld">
      <pc:chgData name="Sufia Sultan (2431993)" userId="S::2431993@student.uwtsd.ac.uk::6e40b6e8-4e4a-49af-a657-62f44e4ad356" providerId="AD" clId="Web-{B8F4D570-3818-1296-B31C-2791BBC7C57B}" dt="2026-02-15T15:27:30.863" v="1159" actId="20577"/>
      <pc:docMkLst>
        <pc:docMk/>
      </pc:docMkLst>
      <pc:sldChg chg="addSp delSp modSp new">
        <pc:chgData name="Sufia Sultan (2431993)" userId="S::2431993@student.uwtsd.ac.uk::6e40b6e8-4e4a-49af-a657-62f44e4ad356" providerId="AD" clId="Web-{B8F4D570-3818-1296-B31C-2791BBC7C57B}" dt="2026-02-15T15:23:21.561" v="1145" actId="20577"/>
        <pc:sldMkLst>
          <pc:docMk/>
          <pc:sldMk cId="755657419" sldId="257"/>
        </pc:sldMkLst>
        <pc:spChg chg="mod">
          <ac:chgData name="Sufia Sultan (2431993)" userId="S::2431993@student.uwtsd.ac.uk::6e40b6e8-4e4a-49af-a657-62f44e4ad356" providerId="AD" clId="Web-{B8F4D570-3818-1296-B31C-2791BBC7C57B}" dt="2026-02-15T14:14:16.338" v="82"/>
          <ac:spMkLst>
            <pc:docMk/>
            <pc:sldMk cId="755657419" sldId="257"/>
            <ac:spMk id="2" creationId="{3C31DE08-F616-067F-4C81-6C13F1E079CA}"/>
          </ac:spMkLst>
        </pc:spChg>
        <pc:spChg chg="mod">
          <ac:chgData name="Sufia Sultan (2431993)" userId="S::2431993@student.uwtsd.ac.uk::6e40b6e8-4e4a-49af-a657-62f44e4ad356" providerId="AD" clId="Web-{B8F4D570-3818-1296-B31C-2791BBC7C57B}" dt="2026-02-15T15:23:21.561" v="1145" actId="20577"/>
          <ac:spMkLst>
            <pc:docMk/>
            <pc:sldMk cId="755657419" sldId="257"/>
            <ac:spMk id="3" creationId="{30E25BCD-BB6B-ABED-C5EF-4F63685C3546}"/>
          </ac:spMkLst>
        </pc:spChg>
        <pc:spChg chg="add del mod">
          <ac:chgData name="Sufia Sultan (2431993)" userId="S::2431993@student.uwtsd.ac.uk::6e40b6e8-4e4a-49af-a657-62f44e4ad356" providerId="AD" clId="Web-{B8F4D570-3818-1296-B31C-2791BBC7C57B}" dt="2026-02-15T14:12:42.991" v="64"/>
          <ac:spMkLst>
            <pc:docMk/>
            <pc:sldMk cId="755657419" sldId="257"/>
            <ac:spMk id="4" creationId="{148B663B-398F-5E25-C0EF-8835AAF72787}"/>
          </ac:spMkLst>
        </pc:spChg>
      </pc:sldChg>
      <pc:sldChg chg="addSp delSp modSp new mod modClrScheme chgLayout">
        <pc:chgData name="Sufia Sultan (2431993)" userId="S::2431993@student.uwtsd.ac.uk::6e40b6e8-4e4a-49af-a657-62f44e4ad356" providerId="AD" clId="Web-{B8F4D570-3818-1296-B31C-2791BBC7C57B}" dt="2026-02-15T15:27:30.863" v="1159" actId="20577"/>
        <pc:sldMkLst>
          <pc:docMk/>
          <pc:sldMk cId="3772577273" sldId="258"/>
        </pc:sldMkLst>
        <pc:spChg chg="mod ord">
          <ac:chgData name="Sufia Sultan (2431993)" userId="S::2431993@student.uwtsd.ac.uk::6e40b6e8-4e4a-49af-a657-62f44e4ad356" providerId="AD" clId="Web-{B8F4D570-3818-1296-B31C-2791BBC7C57B}" dt="2026-02-15T15:22:52.263" v="1135" actId="20577"/>
          <ac:spMkLst>
            <pc:docMk/>
            <pc:sldMk cId="3772577273" sldId="258"/>
            <ac:spMk id="2" creationId="{7D9D8761-662E-0F26-7A6C-26227A029B03}"/>
          </ac:spMkLst>
        </pc:spChg>
        <pc:spChg chg="del mod">
          <ac:chgData name="Sufia Sultan (2431993)" userId="S::2431993@student.uwtsd.ac.uk::6e40b6e8-4e4a-49af-a657-62f44e4ad356" providerId="AD" clId="Web-{B8F4D570-3818-1296-B31C-2791BBC7C57B}" dt="2026-02-15T14:44:09.569" v="493"/>
          <ac:spMkLst>
            <pc:docMk/>
            <pc:sldMk cId="3772577273" sldId="258"/>
            <ac:spMk id="3" creationId="{609F81E1-335B-5B86-8192-5A09E093B966}"/>
          </ac:spMkLst>
        </pc:spChg>
        <pc:spChg chg="add del mod ord">
          <ac:chgData name="Sufia Sultan (2431993)" userId="S::2431993@student.uwtsd.ac.uk::6e40b6e8-4e4a-49af-a657-62f44e4ad356" providerId="AD" clId="Web-{B8F4D570-3818-1296-B31C-2791BBC7C57B}" dt="2026-02-15T14:46:56.720" v="552"/>
          <ac:spMkLst>
            <pc:docMk/>
            <pc:sldMk cId="3772577273" sldId="258"/>
            <ac:spMk id="5" creationId="{1043C668-3876-62E7-53BB-BC6BF064311F}"/>
          </ac:spMkLst>
        </pc:spChg>
        <pc:spChg chg="add mod ord">
          <ac:chgData name="Sufia Sultan (2431993)" userId="S::2431993@student.uwtsd.ac.uk::6e40b6e8-4e4a-49af-a657-62f44e4ad356" providerId="AD" clId="Web-{B8F4D570-3818-1296-B31C-2791BBC7C57B}" dt="2026-02-15T15:27:30.863" v="1159" actId="20577"/>
          <ac:spMkLst>
            <pc:docMk/>
            <pc:sldMk cId="3772577273" sldId="258"/>
            <ac:spMk id="7" creationId="{9C98BF15-563F-5B9F-AC82-21A090AE4906}"/>
          </ac:spMkLst>
        </pc:spChg>
        <pc:spChg chg="add del mod ord">
          <ac:chgData name="Sufia Sultan (2431993)" userId="S::2431993@student.uwtsd.ac.uk::6e40b6e8-4e4a-49af-a657-62f44e4ad356" providerId="AD" clId="Web-{B8F4D570-3818-1296-B31C-2791BBC7C57B}" dt="2026-02-15T15:20:15.507" v="1127"/>
          <ac:spMkLst>
            <pc:docMk/>
            <pc:sldMk cId="3772577273" sldId="258"/>
            <ac:spMk id="8" creationId="{2452D678-970E-3EF6-B302-286D0EA821B2}"/>
          </ac:spMkLst>
        </pc:spChg>
        <pc:spChg chg="add del mod">
          <ac:chgData name="Sufia Sultan (2431993)" userId="S::2431993@student.uwtsd.ac.uk::6e40b6e8-4e4a-49af-a657-62f44e4ad356" providerId="AD" clId="Web-{B8F4D570-3818-1296-B31C-2791BBC7C57B}" dt="2026-02-15T15:19:00.674" v="1121"/>
          <ac:spMkLst>
            <pc:docMk/>
            <pc:sldMk cId="3772577273" sldId="258"/>
            <ac:spMk id="9" creationId="{3E6C4A25-3404-D696-3CF9-AC6FE621A16E}"/>
          </ac:spMkLst>
        </pc:spChg>
      </pc:sldChg>
    </pc:docChg>
  </pc:docChgLst>
  <pc:docChgLst>
    <pc:chgData name="Sufia Sultan (2431993)" userId="S::2431993@student.uwtsd.ac.uk::6e40b6e8-4e4a-49af-a657-62f44e4ad356" providerId="AD" clId="Web-{08BAC152-A3DC-861E-9089-B1B052181BB8}"/>
    <pc:docChg chg="modSld">
      <pc:chgData name="Sufia Sultan (2431993)" userId="S::2431993@student.uwtsd.ac.uk::6e40b6e8-4e4a-49af-a657-62f44e4ad356" providerId="AD" clId="Web-{08BAC152-A3DC-861E-9089-B1B052181BB8}" dt="2026-02-13T16:20:01.156" v="176" actId="20577"/>
      <pc:docMkLst>
        <pc:docMk/>
      </pc:docMkLst>
      <pc:sldChg chg="modSp">
        <pc:chgData name="Sufia Sultan (2431993)" userId="S::2431993@student.uwtsd.ac.uk::6e40b6e8-4e4a-49af-a657-62f44e4ad356" providerId="AD" clId="Web-{08BAC152-A3DC-861E-9089-B1B052181BB8}" dt="2026-02-13T16:20:01.156" v="176" actId="20577"/>
        <pc:sldMkLst>
          <pc:docMk/>
          <pc:sldMk cId="109857222" sldId="256"/>
        </pc:sldMkLst>
        <pc:spChg chg="mod">
          <ac:chgData name="Sufia Sultan (2431993)" userId="S::2431993@student.uwtsd.ac.uk::6e40b6e8-4e4a-49af-a657-62f44e4ad356" providerId="AD" clId="Web-{08BAC152-A3DC-861E-9089-B1B052181BB8}" dt="2026-02-13T16:20:01.156" v="176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ufia Sultan (2431993)" userId="S::2431993@student.uwtsd.ac.uk::6e40b6e8-4e4a-49af-a657-62f44e4ad356" providerId="AD" clId="Web-{08BAC152-A3DC-861E-9089-B1B052181BB8}" dt="2026-02-13T16:19:38.312" v="173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Sufia Sultan (2431993)" userId="S::2431993@student.uwtsd.ac.uk::6e40b6e8-4e4a-49af-a657-62f44e4ad356" providerId="AD" clId="Web-{3C69DB12-F104-99E8-6FC2-26FD97AB32B2}"/>
    <pc:docChg chg="modSld">
      <pc:chgData name="Sufia Sultan (2431993)" userId="S::2431993@student.uwtsd.ac.uk::6e40b6e8-4e4a-49af-a657-62f44e4ad356" providerId="AD" clId="Web-{3C69DB12-F104-99E8-6FC2-26FD97AB32B2}" dt="2026-02-16T00:45:01.059" v="333" actId="20577"/>
      <pc:docMkLst>
        <pc:docMk/>
      </pc:docMkLst>
      <pc:sldChg chg="modSp">
        <pc:chgData name="Sufia Sultan (2431993)" userId="S::2431993@student.uwtsd.ac.uk::6e40b6e8-4e4a-49af-a657-62f44e4ad356" providerId="AD" clId="Web-{3C69DB12-F104-99E8-6FC2-26FD97AB32B2}" dt="2026-02-16T00:40:09.890" v="249" actId="20577"/>
        <pc:sldMkLst>
          <pc:docMk/>
          <pc:sldMk cId="1079879838" sldId="260"/>
        </pc:sldMkLst>
        <pc:spChg chg="mod">
          <ac:chgData name="Sufia Sultan (2431993)" userId="S::2431993@student.uwtsd.ac.uk::6e40b6e8-4e4a-49af-a657-62f44e4ad356" providerId="AD" clId="Web-{3C69DB12-F104-99E8-6FC2-26FD97AB32B2}" dt="2026-02-16T00:40:09.890" v="249" actId="20577"/>
          <ac:spMkLst>
            <pc:docMk/>
            <pc:sldMk cId="1079879838" sldId="260"/>
            <ac:spMk id="2" creationId="{0651B05D-502D-7A00-C1BF-AD672FEE4AD7}"/>
          </ac:spMkLst>
        </pc:spChg>
        <pc:spChg chg="mod">
          <ac:chgData name="Sufia Sultan (2431993)" userId="S::2431993@student.uwtsd.ac.uk::6e40b6e8-4e4a-49af-a657-62f44e4ad356" providerId="AD" clId="Web-{3C69DB12-F104-99E8-6FC2-26FD97AB32B2}" dt="2026-02-16T00:37:04.137" v="248" actId="20577"/>
          <ac:spMkLst>
            <pc:docMk/>
            <pc:sldMk cId="1079879838" sldId="260"/>
            <ac:spMk id="3" creationId="{4AA2C32C-590B-34DD-6BA2-DF1241E7B500}"/>
          </ac:spMkLst>
        </pc:spChg>
      </pc:sldChg>
      <pc:sldChg chg="modSp">
        <pc:chgData name="Sufia Sultan (2431993)" userId="S::2431993@student.uwtsd.ac.uk::6e40b6e8-4e4a-49af-a657-62f44e4ad356" providerId="AD" clId="Web-{3C69DB12-F104-99E8-6FC2-26FD97AB32B2}" dt="2026-02-16T00:45:01.059" v="333" actId="20577"/>
        <pc:sldMkLst>
          <pc:docMk/>
          <pc:sldMk cId="3095073665" sldId="265"/>
        </pc:sldMkLst>
        <pc:spChg chg="mod">
          <ac:chgData name="Sufia Sultan (2431993)" userId="S::2431993@student.uwtsd.ac.uk::6e40b6e8-4e4a-49af-a657-62f44e4ad356" providerId="AD" clId="Web-{3C69DB12-F104-99E8-6FC2-26FD97AB32B2}" dt="2026-02-16T00:45:01.059" v="333" actId="20577"/>
          <ac:spMkLst>
            <pc:docMk/>
            <pc:sldMk cId="3095073665" sldId="265"/>
            <ac:spMk id="6" creationId="{AB072E5B-83D1-6B3A-6B8C-3F97FA7790FD}"/>
          </ac:spMkLst>
        </pc:spChg>
      </pc:sldChg>
      <pc:sldChg chg="modSp">
        <pc:chgData name="Sufia Sultan (2431993)" userId="S::2431993@student.uwtsd.ac.uk::6e40b6e8-4e4a-49af-a657-62f44e4ad356" providerId="AD" clId="Web-{3C69DB12-F104-99E8-6FC2-26FD97AB32B2}" dt="2026-02-16T00:28:47.686" v="125" actId="20577"/>
        <pc:sldMkLst>
          <pc:docMk/>
          <pc:sldMk cId="1496605396" sldId="268"/>
        </pc:sldMkLst>
        <pc:spChg chg="mod">
          <ac:chgData name="Sufia Sultan (2431993)" userId="S::2431993@student.uwtsd.ac.uk::6e40b6e8-4e4a-49af-a657-62f44e4ad356" providerId="AD" clId="Web-{3C69DB12-F104-99E8-6FC2-26FD97AB32B2}" dt="2026-02-16T00:28:47.686" v="125" actId="20577"/>
          <ac:spMkLst>
            <pc:docMk/>
            <pc:sldMk cId="1496605396" sldId="268"/>
            <ac:spMk id="3" creationId="{4CD01A96-A1FF-BAEB-67EF-776B0F2194E0}"/>
          </ac:spMkLst>
        </pc:spChg>
      </pc:sldChg>
    </pc:docChg>
  </pc:docChgLst>
  <pc:docChgLst>
    <pc:chgData clId="Web-{46C5B9C2-71F3-8F13-A373-3FA1AA289B6C}"/>
    <pc:docChg chg="modSld">
      <pc:chgData name="" userId="" providerId="" clId="Web-{46C5B9C2-71F3-8F13-A373-3FA1AA289B6C}" dt="2026-02-15T23:45:46.389" v="1" actId="20577"/>
      <pc:docMkLst>
        <pc:docMk/>
      </pc:docMkLst>
      <pc:sldChg chg="modSp">
        <pc:chgData name="" userId="" providerId="" clId="Web-{46C5B9C2-71F3-8F13-A373-3FA1AA289B6C}" dt="2026-02-15T23:45:46.389" v="1" actId="20577"/>
        <pc:sldMkLst>
          <pc:docMk/>
          <pc:sldMk cId="109857222" sldId="256"/>
        </pc:sldMkLst>
        <pc:spChg chg="mod">
          <ac:chgData name="" userId="" providerId="" clId="Web-{46C5B9C2-71F3-8F13-A373-3FA1AA289B6C}" dt="2026-02-15T23:45:46.389" v="1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Sufia Sultan (2431993)" userId="S::2431993@student.uwtsd.ac.uk::6e40b6e8-4e4a-49af-a657-62f44e4ad356" providerId="AD" clId="Web-{B64013EC-7446-AFFE-E5C2-AA0FA756F5C8}"/>
    <pc:docChg chg="modSld">
      <pc:chgData name="Sufia Sultan (2431993)" userId="S::2431993@student.uwtsd.ac.uk::6e40b6e8-4e4a-49af-a657-62f44e4ad356" providerId="AD" clId="Web-{B64013EC-7446-AFFE-E5C2-AA0FA756F5C8}" dt="2026-02-16T01:02:39.740" v="0" actId="20577"/>
      <pc:docMkLst>
        <pc:docMk/>
      </pc:docMkLst>
      <pc:sldChg chg="modSp">
        <pc:chgData name="Sufia Sultan (2431993)" userId="S::2431993@student.uwtsd.ac.uk::6e40b6e8-4e4a-49af-a657-62f44e4ad356" providerId="AD" clId="Web-{B64013EC-7446-AFFE-E5C2-AA0FA756F5C8}" dt="2026-02-16T01:02:39.740" v="0" actId="20577"/>
        <pc:sldMkLst>
          <pc:docMk/>
          <pc:sldMk cId="109857222" sldId="256"/>
        </pc:sldMkLst>
        <pc:spChg chg="mod">
          <ac:chgData name="Sufia Sultan (2431993)" userId="S::2431993@student.uwtsd.ac.uk::6e40b6e8-4e4a-49af-a657-62f44e4ad356" providerId="AD" clId="Web-{B64013EC-7446-AFFE-E5C2-AA0FA756F5C8}" dt="2026-02-16T01:02:39.740" v="0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clId="Web-{BED91B66-1FDC-91B2-F05A-F409A3022100}"/>
    <pc:docChg chg="modSld">
      <pc:chgData name="" userId="" providerId="" clId="Web-{BED91B66-1FDC-91B2-F05A-F409A3022100}" dt="2026-02-15T21:28:16.395" v="0" actId="20577"/>
      <pc:docMkLst>
        <pc:docMk/>
      </pc:docMkLst>
      <pc:sldChg chg="modSp">
        <pc:chgData name="" userId="" providerId="" clId="Web-{BED91B66-1FDC-91B2-F05A-F409A3022100}" dt="2026-02-15T21:28:16.395" v="0" actId="20577"/>
        <pc:sldMkLst>
          <pc:docMk/>
          <pc:sldMk cId="3772577273" sldId="258"/>
        </pc:sldMkLst>
        <pc:spChg chg="mod">
          <ac:chgData name="" userId="" providerId="" clId="Web-{BED91B66-1FDC-91B2-F05A-F409A3022100}" dt="2026-02-15T21:28:16.395" v="0" actId="20577"/>
          <ac:spMkLst>
            <pc:docMk/>
            <pc:sldMk cId="3772577273" sldId="258"/>
            <ac:spMk id="7" creationId="{9C98BF15-563F-5B9F-AC82-21A090AE4906}"/>
          </ac:spMkLst>
        </pc:spChg>
      </pc:sldChg>
    </pc:docChg>
  </pc:docChgLst>
  <pc:docChgLst>
    <pc:chgData name="Sufia Sultan (2431993)" userId="S::2431993@student.uwtsd.ac.uk::6e40b6e8-4e4a-49af-a657-62f44e4ad356" providerId="AD" clId="Web-{46C5B9C2-71F3-8F13-A373-3FA1AA289B6C}"/>
    <pc:docChg chg="modSld">
      <pc:chgData name="Sufia Sultan (2431993)" userId="S::2431993@student.uwtsd.ac.uk::6e40b6e8-4e4a-49af-a657-62f44e4ad356" providerId="AD" clId="Web-{46C5B9C2-71F3-8F13-A373-3FA1AA289B6C}" dt="2026-02-15T23:45:59.530" v="10" actId="20577"/>
      <pc:docMkLst>
        <pc:docMk/>
      </pc:docMkLst>
      <pc:sldChg chg="modSp">
        <pc:chgData name="Sufia Sultan (2431993)" userId="S::2431993@student.uwtsd.ac.uk::6e40b6e8-4e4a-49af-a657-62f44e4ad356" providerId="AD" clId="Web-{46C5B9C2-71F3-8F13-A373-3FA1AA289B6C}" dt="2026-02-15T23:45:59.530" v="10" actId="20577"/>
        <pc:sldMkLst>
          <pc:docMk/>
          <pc:sldMk cId="109857222" sldId="256"/>
        </pc:sldMkLst>
        <pc:spChg chg="mod">
          <ac:chgData name="Sufia Sultan (2431993)" userId="S::2431993@student.uwtsd.ac.uk::6e40b6e8-4e4a-49af-a657-62f44e4ad356" providerId="AD" clId="Web-{46C5B9C2-71F3-8F13-A373-3FA1AA289B6C}" dt="2026-02-15T23:45:59.530" v="10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148" y="595687"/>
            <a:ext cx="9244852" cy="2208306"/>
          </a:xfrm>
        </p:spPr>
        <p:txBody>
          <a:bodyPr>
            <a:normAutofit/>
          </a:bodyPr>
          <a:lstStyle/>
          <a:p>
            <a:r>
              <a:rPr lang="en-GB" sz="4800"/>
              <a:t>Applying Piaget's Cognitive Development Theory to support Jenny's wellbeing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84358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Presented by Sufia Sultan </a:t>
            </a:r>
          </a:p>
          <a:p>
            <a:r>
              <a:rPr lang="en-GB"/>
              <a:t>Student ID 2431993</a:t>
            </a:r>
          </a:p>
          <a:p>
            <a:r>
              <a:rPr lang="en-GB"/>
              <a:t>Module Psychology in Health and Social Care</a:t>
            </a:r>
          </a:p>
          <a:p>
            <a:r>
              <a:rPr lang="en-GB"/>
              <a:t>Lecturer name: Alice Clayton</a:t>
            </a:r>
          </a:p>
          <a:p>
            <a:r>
              <a:rPr lang="en-GB"/>
              <a:t>University of Wales </a:t>
            </a:r>
          </a:p>
          <a:p>
            <a:r>
              <a:rPr lang="en-GB"/>
              <a:t>Submission date:16th February 2026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1DE08-F616-067F-4C81-6C13F1E07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/>
                <a:cs typeface="Arial"/>
              </a:rPr>
              <a:t>Introduction to the </a:t>
            </a:r>
            <a:r>
              <a:rPr lang="en-GB" err="1">
                <a:latin typeface="Arial"/>
                <a:cs typeface="Arial"/>
              </a:rPr>
              <a:t>scenario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25BCD-BB6B-ABED-C5EF-4F63685C3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171450" indent="-171450"/>
            <a:r>
              <a:rPr lang="en-US" sz="2000">
                <a:latin typeface="Arial"/>
                <a:cs typeface="Arial"/>
              </a:rPr>
              <a:t>Jenny is 16 years old</a:t>
            </a:r>
          </a:p>
          <a:p>
            <a:pPr marL="171450" indent="-171450"/>
            <a:r>
              <a:rPr lang="en-US" sz="2000">
                <a:latin typeface="Arial"/>
                <a:cs typeface="Arial"/>
              </a:rPr>
              <a:t>She has cared for her mother for 5 years after her father's death</a:t>
            </a:r>
          </a:p>
          <a:p>
            <a:pPr marL="171450" indent="-171450"/>
            <a:r>
              <a:rPr lang="en-US" sz="2000">
                <a:latin typeface="Arial"/>
                <a:cs typeface="Arial"/>
              </a:rPr>
              <a:t>Her mother has mobility problems, memory issues, and low mood</a:t>
            </a:r>
          </a:p>
          <a:p>
            <a:pPr marL="171450" indent="-171450"/>
            <a:r>
              <a:rPr lang="en-US" sz="2000">
                <a:latin typeface="Arial"/>
                <a:cs typeface="Arial"/>
              </a:rPr>
              <a:t>Jenney manages cooking, cleaning shopping and administrative tasks</a:t>
            </a:r>
          </a:p>
          <a:p>
            <a:pPr marL="171450" indent="-171450"/>
            <a:r>
              <a:rPr lang="en-US" sz="2000">
                <a:latin typeface="Arial"/>
                <a:cs typeface="Arial"/>
              </a:rPr>
              <a:t>This presentation applies Piaget's theory to</a:t>
            </a:r>
          </a:p>
          <a:p>
            <a:pPr marL="171450" indent="-171450"/>
            <a:r>
              <a:rPr lang="en-US" sz="2000">
                <a:latin typeface="Arial"/>
                <a:cs typeface="Arial"/>
              </a:rPr>
              <a:t>Understand the impact to Jenney's development</a:t>
            </a:r>
          </a:p>
          <a:p>
            <a:pPr marL="171450" indent="-171450"/>
            <a:r>
              <a:rPr lang="en-US" sz="2000">
                <a:latin typeface="Arial"/>
                <a:cs typeface="Arial"/>
              </a:rPr>
              <a:t>Propose support strategies</a:t>
            </a:r>
          </a:p>
          <a:p>
            <a:pPr marL="171450" indent="-171450"/>
            <a:r>
              <a:rPr lang="en-US" sz="2000">
                <a:latin typeface="Arial"/>
                <a:cs typeface="Arial"/>
              </a:rPr>
              <a:t>Critically evaluate the theory</a:t>
            </a:r>
          </a:p>
          <a:p>
            <a:pPr marL="171450" indent="-171450"/>
            <a:endParaRPr lang="en-US" sz="1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5657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D8761-662E-0F26-7A6C-26227A029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504" y="11734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Overview of Piaget's Cognitive Development Theory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C98BF15-563F-5B9F-AC82-21A090AE49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0383" y="1329172"/>
            <a:ext cx="10381808" cy="469668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Jean Piaget's (1936; 1952) proposed that:</a:t>
            </a:r>
          </a:p>
          <a:p>
            <a:pPr marL="0" indent="0">
              <a:buNone/>
            </a:pPr>
            <a:endParaRPr lang="en-GB" sz="1200">
              <a:latin typeface="Arial"/>
              <a:cs typeface="Arial"/>
            </a:endParaRPr>
          </a:p>
          <a:p>
            <a:pPr marL="457200" indent="-457200"/>
            <a:r>
              <a:rPr lang="en-GB" sz="1200">
                <a:latin typeface="Arial"/>
                <a:cs typeface="Arial"/>
              </a:rPr>
              <a:t>Children actively construct knowledge through interaction with environment </a:t>
            </a:r>
          </a:p>
          <a:p>
            <a:pPr marL="457200" indent="-457200"/>
            <a:r>
              <a:rPr lang="en-GB" sz="1200">
                <a:latin typeface="Arial"/>
                <a:cs typeface="Arial"/>
              </a:rPr>
              <a:t>Development occurs in </a:t>
            </a:r>
            <a:r>
              <a:rPr lang="en-GB" sz="1200" b="1">
                <a:latin typeface="Arial"/>
                <a:cs typeface="Arial"/>
              </a:rPr>
              <a:t>four universal stages:</a:t>
            </a:r>
            <a:r>
              <a:rPr lang="en-GB" sz="1200">
                <a:latin typeface="Arial"/>
                <a:cs typeface="Arial"/>
              </a:rPr>
              <a:t> with each </a:t>
            </a:r>
            <a:r>
              <a:rPr lang="en-GB" sz="1200" err="1">
                <a:latin typeface="Arial"/>
                <a:cs typeface="Arial"/>
              </a:rPr>
              <a:t>sttage</a:t>
            </a:r>
            <a:r>
              <a:rPr lang="en-GB" sz="1200">
                <a:latin typeface="Arial"/>
                <a:cs typeface="Arial"/>
              </a:rPr>
              <a:t> representing qualitive changes in thinking </a:t>
            </a:r>
          </a:p>
          <a:p>
            <a:pPr marL="514350" indent="-514350"/>
            <a:endParaRPr lang="en-GB" sz="12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       1.   Sensorimotor (0-2 years)</a:t>
            </a:r>
          </a:p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        2.  Preoperational (2-7 years)</a:t>
            </a:r>
          </a:p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        3.  Concrete Operational (7-11 years) </a:t>
            </a:r>
          </a:p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        4.  Formal Operational (11+ years)</a:t>
            </a:r>
          </a:p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Key concepts:</a:t>
            </a:r>
          </a:p>
          <a:p>
            <a:r>
              <a:rPr lang="en-GB" sz="1200" b="1">
                <a:latin typeface="Arial"/>
                <a:cs typeface="Arial"/>
              </a:rPr>
              <a:t>Schemas</a:t>
            </a:r>
            <a:r>
              <a:rPr lang="en-GB" sz="1200">
                <a:latin typeface="Arial"/>
                <a:cs typeface="Arial"/>
              </a:rPr>
              <a:t> – mental frameworks</a:t>
            </a:r>
          </a:p>
          <a:p>
            <a:r>
              <a:rPr lang="en-GB" sz="1200" b="1" err="1">
                <a:latin typeface="Arial"/>
                <a:cs typeface="Arial"/>
              </a:rPr>
              <a:t>Assimillation</a:t>
            </a:r>
            <a:r>
              <a:rPr lang="en-GB" sz="1200" b="1">
                <a:latin typeface="Arial"/>
                <a:cs typeface="Arial"/>
              </a:rPr>
              <a:t> </a:t>
            </a:r>
            <a:r>
              <a:rPr lang="en-GB" sz="1200">
                <a:latin typeface="Arial"/>
                <a:cs typeface="Arial"/>
              </a:rPr>
              <a:t>– fitting new info into existing schemas </a:t>
            </a:r>
          </a:p>
          <a:p>
            <a:r>
              <a:rPr lang="en-GB" sz="1200" b="1">
                <a:latin typeface="Arial"/>
                <a:cs typeface="Arial"/>
              </a:rPr>
              <a:t>Accommodation</a:t>
            </a:r>
            <a:r>
              <a:rPr lang="en-GB" sz="1200">
                <a:latin typeface="Arial"/>
                <a:cs typeface="Arial"/>
              </a:rPr>
              <a:t> – changing schemas to fit new info</a:t>
            </a:r>
          </a:p>
          <a:p>
            <a:r>
              <a:rPr lang="en-GB" sz="1200" b="1">
                <a:latin typeface="Arial"/>
                <a:cs typeface="Arial"/>
              </a:rPr>
              <a:t>Equilibration</a:t>
            </a:r>
            <a:r>
              <a:rPr lang="en-GB" sz="1200">
                <a:latin typeface="Arial"/>
                <a:cs typeface="Arial"/>
              </a:rPr>
              <a:t>- balancing understanding </a:t>
            </a:r>
          </a:p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Piaget believed cognitive development is driven by maturation and environmental interaction.</a:t>
            </a:r>
          </a:p>
          <a:p>
            <a:pPr marL="0" indent="0">
              <a:buNone/>
            </a:pPr>
            <a:r>
              <a:rPr lang="en-GB" sz="1200">
                <a:latin typeface="Arial"/>
                <a:cs typeface="Arial"/>
              </a:rPr>
              <a:t>At 16, Jenney should be in the Formal Operational Stage.</a:t>
            </a:r>
          </a:p>
          <a:p>
            <a:endParaRPr lang="en-GB" sz="1200">
              <a:latin typeface="Arial"/>
              <a:cs typeface="Arial"/>
            </a:endParaRPr>
          </a:p>
          <a:p>
            <a:pPr marL="0" indent="0">
              <a:buNone/>
            </a:pPr>
            <a:endParaRPr lang="en-GB" sz="1200">
              <a:latin typeface="Arial"/>
              <a:cs typeface="Arial"/>
            </a:endParaRPr>
          </a:p>
          <a:p>
            <a:pPr marL="0" indent="0">
              <a:buNone/>
            </a:pPr>
            <a:endParaRPr lang="en-GB" sz="1200">
              <a:latin typeface="Arial"/>
              <a:cs typeface="Arial"/>
            </a:endParaRPr>
          </a:p>
          <a:p>
            <a:pPr marL="0" indent="0">
              <a:buNone/>
            </a:pPr>
            <a:endParaRPr lang="en-GB" sz="1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72577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1CBA8-A2CE-4038-8819-4CC61A4E1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Formal Operational Stage (11+ Years)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9E8F5-1881-BEC0-702A-12FADD6E95A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Characteristics:</a:t>
            </a:r>
          </a:p>
          <a:p>
            <a:pPr marL="457200" indent="-457200"/>
            <a:r>
              <a:rPr lang="en-GB"/>
              <a:t>Abstract thinking </a:t>
            </a:r>
          </a:p>
          <a:p>
            <a:pPr marL="457200" indent="-457200"/>
            <a:r>
              <a:rPr lang="en-GB"/>
              <a:t>Hypothetical reasoning </a:t>
            </a:r>
          </a:p>
          <a:p>
            <a:pPr marL="457200" indent="-457200"/>
            <a:r>
              <a:rPr lang="en-GB"/>
              <a:t>Problem solving </a:t>
            </a:r>
          </a:p>
          <a:p>
            <a:pPr marL="457200" indent="-457200"/>
            <a:r>
              <a:rPr lang="en-GB"/>
              <a:t>Future Planning </a:t>
            </a:r>
          </a:p>
          <a:p>
            <a:pPr marL="457200" indent="-457200"/>
            <a:r>
              <a:rPr lang="en-GB"/>
              <a:t>Moral reasoning</a:t>
            </a:r>
          </a:p>
          <a:p>
            <a:pPr marL="457200" indent="-457200"/>
            <a:r>
              <a:rPr lang="en-GB"/>
              <a:t>Identity development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959940-AE8B-68C2-1678-B3E7A0C21E4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At 16, Jenney should be:</a:t>
            </a:r>
            <a:endParaRPr lang="en-US"/>
          </a:p>
          <a:p>
            <a:pPr marL="457200" indent="-457200"/>
            <a:r>
              <a:rPr lang="en-GB"/>
              <a:t>Developing independence </a:t>
            </a:r>
          </a:p>
          <a:p>
            <a:pPr marL="457200" indent="-457200"/>
            <a:r>
              <a:rPr lang="en-GB"/>
              <a:t>Planning education/career</a:t>
            </a:r>
          </a:p>
          <a:p>
            <a:pPr marL="457200" indent="-457200"/>
            <a:r>
              <a:rPr lang="en-GB"/>
              <a:t>Forming peer relationships </a:t>
            </a:r>
          </a:p>
          <a:p>
            <a:pPr marL="457200" indent="-457200"/>
            <a:r>
              <a:rPr lang="en-GB"/>
              <a:t>Exploring identity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31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1B05D-502D-7A00-C1BF-AD672FEE4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Applying Piaget to Jenny's Experience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2C32C-590B-34DD-6BA2-DF1241E7B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9449"/>
            <a:ext cx="10515600" cy="45754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>
                <a:latin typeface="Arial"/>
                <a:cs typeface="Arial"/>
              </a:rPr>
              <a:t>Jenny has taken on adult responsibilities from age 11.</a:t>
            </a:r>
          </a:p>
          <a:p>
            <a:pPr marL="0" indent="0">
              <a:buNone/>
            </a:pPr>
            <a:endParaRPr lang="en-GB" sz="14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400">
                <a:latin typeface="Arial"/>
                <a:cs typeface="Arial"/>
              </a:rPr>
              <a:t>Possible Cognitive Impacts:</a:t>
            </a:r>
          </a:p>
          <a:p>
            <a:pPr marL="514350" indent="-514350">
              <a:buAutoNum type="arabicPeriod"/>
            </a:pPr>
            <a:r>
              <a:rPr lang="en-GB" sz="1400" b="1">
                <a:latin typeface="Arial"/>
                <a:cs typeface="Arial"/>
              </a:rPr>
              <a:t>Advanced practical reasoning</a:t>
            </a:r>
            <a:r>
              <a:rPr lang="en-GB" sz="1400">
                <a:latin typeface="Arial"/>
                <a:cs typeface="Arial"/>
              </a:rPr>
              <a:t> </a:t>
            </a:r>
          </a:p>
          <a:p>
            <a:pPr marL="0" indent="0">
              <a:buNone/>
            </a:pPr>
            <a:r>
              <a:rPr lang="en-GB" sz="1400">
                <a:latin typeface="Arial"/>
                <a:cs typeface="Arial"/>
              </a:rPr>
              <a:t>           - Managing finances and care tasks may enhance problem-solving.</a:t>
            </a:r>
          </a:p>
          <a:p>
            <a:pPr marL="0" indent="0">
              <a:buNone/>
            </a:pPr>
            <a:r>
              <a:rPr lang="en-GB" sz="1400" b="1">
                <a:latin typeface="Arial"/>
                <a:cs typeface="Arial"/>
              </a:rPr>
              <a:t>2.         Accelerated maturity</a:t>
            </a:r>
          </a:p>
          <a:p>
            <a:pPr marL="0" indent="0">
              <a:buNone/>
            </a:pPr>
            <a:r>
              <a:rPr lang="en-GB" sz="1400">
                <a:latin typeface="Arial"/>
                <a:cs typeface="Arial"/>
              </a:rPr>
              <a:t>           - Early exposure to adult decision-making.</a:t>
            </a:r>
          </a:p>
          <a:p>
            <a:pPr marL="0" indent="0">
              <a:buNone/>
            </a:pPr>
            <a:r>
              <a:rPr lang="en-GB" sz="1400" b="1">
                <a:latin typeface="Arial"/>
                <a:cs typeface="Arial"/>
              </a:rPr>
              <a:t>3.        Cognitive load and Stress </a:t>
            </a:r>
          </a:p>
          <a:p>
            <a:pPr marL="0" indent="0">
              <a:buNone/>
            </a:pPr>
            <a:r>
              <a:rPr lang="en-GB" sz="1400">
                <a:latin typeface="Arial"/>
                <a:cs typeface="Arial"/>
              </a:rPr>
              <a:t>          - Chronic stress may impair attention and memory .Evans &amp; Kim, 2013)</a:t>
            </a:r>
          </a:p>
          <a:p>
            <a:pPr marL="0" indent="0">
              <a:buNone/>
            </a:pPr>
            <a:r>
              <a:rPr lang="en-GB" sz="1400">
                <a:latin typeface="Arial"/>
                <a:cs typeface="Arial"/>
              </a:rPr>
              <a:t>          - Caregiving linked to working memory demands (Pinquart, 2017)</a:t>
            </a:r>
          </a:p>
          <a:p>
            <a:pPr marL="0" indent="0">
              <a:buNone/>
            </a:pPr>
            <a:r>
              <a:rPr lang="en-GB" sz="1400" b="1">
                <a:latin typeface="Arial"/>
                <a:cs typeface="Arial"/>
              </a:rPr>
              <a:t>4.        Reduced exploratory learning</a:t>
            </a:r>
            <a:r>
              <a:rPr lang="en-GB" sz="1400">
                <a:latin typeface="Arial"/>
                <a:cs typeface="Arial"/>
              </a:rPr>
              <a:t> </a:t>
            </a:r>
          </a:p>
          <a:p>
            <a:pPr marL="0" indent="0">
              <a:buNone/>
            </a:pPr>
            <a:r>
              <a:rPr lang="en-GB" sz="1400">
                <a:latin typeface="Arial"/>
                <a:cs typeface="Arial"/>
              </a:rPr>
              <a:t>         - Limited time for peer interaction and identity exploration.</a:t>
            </a:r>
          </a:p>
          <a:p>
            <a:pPr marL="514350" indent="-514350">
              <a:buAutoNum type="arabicPeriod"/>
            </a:pPr>
            <a:endParaRPr lang="en-GB">
              <a:latin typeface="Aptos" panose="020B0004020202020204"/>
              <a:cs typeface="Arial"/>
            </a:endParaRPr>
          </a:p>
          <a:p>
            <a:pPr marL="514350" indent="-514350">
              <a:buAutoNum type="arabicPeriod"/>
            </a:pPr>
            <a:endParaRPr lang="en-GB">
              <a:latin typeface="Aptos" panose="020B0004020202020204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79879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C4599-F5A6-4F34-6205-7E520ABB7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Nature vs Nuture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689260-A136-6B20-C09A-A74B942B42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521354"/>
          </a:xfrm>
        </p:spPr>
        <p:txBody>
          <a:bodyPr/>
          <a:lstStyle/>
          <a:p>
            <a:r>
              <a:rPr lang="en-GB"/>
              <a:t>Biological Influences (Nature)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0BBD9-BF38-4616-DF68-7B79550D3D9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latin typeface="Arial"/>
                <a:cs typeface="Arial"/>
              </a:rPr>
              <a:t>Adolescence involves ongoing brain developm</a:t>
            </a:r>
            <a:r>
              <a:rPr lang="en-GB" sz="1800">
                <a:solidFill>
                  <a:srgbClr val="000000"/>
                </a:solidFill>
                <a:latin typeface="Arial"/>
                <a:cs typeface="Arial"/>
              </a:rPr>
              <a:t>ent (prefrontal cortex).</a:t>
            </a:r>
          </a:p>
          <a:p>
            <a:r>
              <a:rPr lang="en-GB" sz="1800">
                <a:latin typeface="Arial"/>
                <a:cs typeface="Arial"/>
              </a:rPr>
              <a:t>Chronic stress may impact:</a:t>
            </a:r>
          </a:p>
          <a:p>
            <a:r>
              <a:rPr lang="en-GB" sz="1800">
                <a:latin typeface="Arial"/>
                <a:cs typeface="Arial"/>
              </a:rPr>
              <a:t>Emotional regulation</a:t>
            </a:r>
          </a:p>
          <a:p>
            <a:r>
              <a:rPr lang="en-GB" sz="1800">
                <a:latin typeface="Arial"/>
                <a:cs typeface="Arial"/>
              </a:rPr>
              <a:t>Working Memory</a:t>
            </a:r>
          </a:p>
          <a:p>
            <a:r>
              <a:rPr lang="en-GB" sz="1800">
                <a:latin typeface="Arial"/>
                <a:cs typeface="Arial"/>
              </a:rPr>
              <a:t>Concentration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EBE971-AB6C-D2EC-8A04-0BE1178E52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4611" y="1681163"/>
            <a:ext cx="5160777" cy="521354"/>
          </a:xfrm>
        </p:spPr>
        <p:txBody>
          <a:bodyPr/>
          <a:lstStyle/>
          <a:p>
            <a:r>
              <a:rPr lang="en-GB"/>
              <a:t>Environmental Influences (Nuture)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7C98C1-E266-465D-922E-7E3007592D0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latin typeface="Arial"/>
                <a:cs typeface="Arial"/>
              </a:rPr>
              <a:t>Bereavement (father's death).</a:t>
            </a:r>
          </a:p>
          <a:p>
            <a:r>
              <a:rPr lang="en-GB" sz="1800">
                <a:latin typeface="Arial"/>
                <a:cs typeface="Arial"/>
              </a:rPr>
              <a:t>Caring responsibilities.</a:t>
            </a:r>
          </a:p>
          <a:p>
            <a:r>
              <a:rPr lang="en-GB" sz="1800">
                <a:latin typeface="Arial"/>
                <a:cs typeface="Arial"/>
              </a:rPr>
              <a:t>Possible social isolation.</a:t>
            </a:r>
          </a:p>
          <a:p>
            <a:r>
              <a:rPr lang="en-GB" sz="1800">
                <a:latin typeface="Arial"/>
                <a:cs typeface="Arial"/>
              </a:rPr>
              <a:t>Economic pressure </a:t>
            </a:r>
          </a:p>
        </p:txBody>
      </p:sp>
    </p:spTree>
    <p:extLst>
      <p:ext uri="{BB962C8B-B14F-4D97-AF65-F5344CB8AC3E}">
        <p14:creationId xmlns:p14="http://schemas.microsoft.com/office/powerpoint/2010/main" val="3229932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C23CC-7F39-7244-3A35-08EA7C81A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Potential Risks to Jenny's Developme</a:t>
            </a:r>
            <a:r>
              <a:rPr lang="en-GB">
                <a:solidFill>
                  <a:srgbClr val="000000"/>
                </a:solidFill>
                <a:latin typeface="Aptos Display"/>
              </a:rPr>
              <a:t>nt</a:t>
            </a:r>
            <a:r>
              <a:rPr lang="en-GB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CE3E0-3C1F-E6F4-08DC-B927EB1D4A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latin typeface="Arial"/>
                <a:cs typeface="Arial"/>
              </a:rPr>
              <a:t>Academic underachievement due to responsibilities</a:t>
            </a:r>
          </a:p>
          <a:p>
            <a:r>
              <a:rPr lang="en-GB" sz="1800">
                <a:latin typeface="Arial"/>
                <a:cs typeface="Arial"/>
              </a:rPr>
              <a:t>Emotional burnout</a:t>
            </a:r>
          </a:p>
          <a:p>
            <a:r>
              <a:rPr lang="en-GB" sz="1800">
                <a:latin typeface="Arial"/>
                <a:cs typeface="Arial"/>
              </a:rPr>
              <a:t>Reduced peer relationships</a:t>
            </a:r>
          </a:p>
          <a:p>
            <a:r>
              <a:rPr lang="en-GB" sz="1800">
                <a:latin typeface="Arial"/>
                <a:cs typeface="Arial"/>
              </a:rPr>
              <a:t>Identity confusion</a:t>
            </a:r>
          </a:p>
          <a:p>
            <a:r>
              <a:rPr lang="en-GB" sz="1800">
                <a:latin typeface="Arial"/>
                <a:cs typeface="Arial"/>
              </a:rPr>
              <a:t>Increased anxiety or depression risk</a:t>
            </a:r>
          </a:p>
          <a:p>
            <a:r>
              <a:rPr lang="en-GB" sz="1800">
                <a:latin typeface="Arial"/>
                <a:cs typeface="Arial"/>
              </a:rPr>
              <a:t>Parentification (role reversal)</a:t>
            </a:r>
          </a:p>
          <a:p>
            <a:pPr marL="0" indent="0">
              <a:buNone/>
            </a:pPr>
            <a:r>
              <a:rPr lang="en-GB" sz="1800">
                <a:latin typeface="Arial"/>
                <a:cs typeface="Arial"/>
              </a:rPr>
              <a:t>However:</a:t>
            </a:r>
          </a:p>
          <a:p>
            <a:r>
              <a:rPr lang="en-GB" sz="1800">
                <a:latin typeface="Arial"/>
                <a:cs typeface="Arial"/>
              </a:rPr>
              <a:t>May develop resilience </a:t>
            </a:r>
          </a:p>
          <a:p>
            <a:r>
              <a:rPr lang="en-GB" sz="1800">
                <a:latin typeface="Arial"/>
                <a:cs typeface="Arial"/>
              </a:rPr>
              <a:t>Strong organisational skills</a:t>
            </a:r>
          </a:p>
          <a:p>
            <a:r>
              <a:rPr lang="en-GB" sz="1800">
                <a:latin typeface="Arial"/>
                <a:cs typeface="Arial"/>
              </a:rPr>
              <a:t>High empathy and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236592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4980F-895B-A44C-CBBE-7B579CD70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8887"/>
          </a:xfrm>
        </p:spPr>
        <p:txBody>
          <a:bodyPr>
            <a:normAutofit/>
          </a:bodyPr>
          <a:lstStyle/>
          <a:p>
            <a:r>
              <a:rPr lang="en-GB" sz="3200">
                <a:latin typeface="Aptos"/>
              </a:rPr>
              <a:t>Practical Support Plan (Based on Piaget)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24B8B-3C9A-2FFC-4A36-5702AE859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494" y="1142067"/>
            <a:ext cx="10717305" cy="5718455"/>
          </a:xfrm>
        </p:spPr>
        <p:txBody>
          <a:bodyPr vert="horz" lIns="91440" tIns="45720" rIns="91440" bIns="45720" rtlCol="0" anchor="t">
            <a:normAutofit fontScale="40000" lnSpcReduction="20000"/>
          </a:bodyPr>
          <a:lstStyle/>
          <a:p>
            <a:pPr marL="0" indent="0">
              <a:buNone/>
            </a:pPr>
            <a:r>
              <a:rPr lang="en-GB"/>
              <a:t>Because Piaget emphasises active learning and cognitive development support should: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b="1">
                <a:latin typeface="Arial"/>
                <a:cs typeface="Arial"/>
              </a:rPr>
              <a:t>1.Reduce Cognitive Overload </a:t>
            </a:r>
          </a:p>
          <a:p>
            <a:r>
              <a:rPr lang="en-GB"/>
              <a:t>Community care support for mother.</a:t>
            </a:r>
          </a:p>
          <a:p>
            <a:r>
              <a:rPr lang="en-GB"/>
              <a:t>Social services assessment.</a:t>
            </a:r>
          </a:p>
          <a:p>
            <a:r>
              <a:rPr lang="en-GB"/>
              <a:t>Practical home support.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2</a:t>
            </a:r>
            <a:r>
              <a:rPr lang="en-GB" b="1"/>
              <a:t>.Promote Formal Operational Thinking</a:t>
            </a:r>
          </a:p>
          <a:p>
            <a:r>
              <a:rPr lang="en-GB"/>
              <a:t>Encourage academic support/tutoring.</a:t>
            </a:r>
          </a:p>
          <a:p>
            <a:r>
              <a:rPr lang="en-GB"/>
              <a:t>Career planning guidance.</a:t>
            </a:r>
          </a:p>
          <a:p>
            <a:r>
              <a:rPr lang="en-GB"/>
              <a:t>Mentoring programmes.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b="1"/>
              <a:t>3.Encorage Social Development</a:t>
            </a:r>
            <a:r>
              <a:rPr lang="en-GB"/>
              <a:t> </a:t>
            </a:r>
          </a:p>
          <a:p>
            <a:r>
              <a:rPr lang="en-GB"/>
              <a:t>Young carers support group.</a:t>
            </a:r>
          </a:p>
          <a:p>
            <a:r>
              <a:rPr lang="en-GB"/>
              <a:t>Peer support networks.</a:t>
            </a:r>
          </a:p>
          <a:p>
            <a:r>
              <a:rPr lang="en-GB"/>
              <a:t>Access to extracurricular activities.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b="1"/>
              <a:t>4.Scaffolding (linked to wider cognitive theory)</a:t>
            </a:r>
          </a:p>
          <a:p>
            <a:r>
              <a:rPr lang="en-GB"/>
              <a:t>Adult support in managing tasks.</a:t>
            </a:r>
          </a:p>
          <a:p>
            <a:r>
              <a:rPr lang="en-GB"/>
              <a:t>Gradual transfer of responsibilities away from Jenney.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   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946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57437-49E9-B3AF-2649-09769DE60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Critical Evaluation of Piaget's Theory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F8E15-5A31-1EFA-C30A-B9686A1CE3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445839"/>
            <a:ext cx="4989699" cy="633413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Strengths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12BA3A-0E6C-21E8-20FE-EDCDCAB2DF6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latin typeface="Arial"/>
                <a:cs typeface="Arial"/>
              </a:rPr>
              <a:t>Provides structured framework for understanding cognitive development.</a:t>
            </a:r>
          </a:p>
          <a:p>
            <a:r>
              <a:rPr lang="en-GB" sz="1800">
                <a:latin typeface="Arial"/>
                <a:cs typeface="Arial"/>
              </a:rPr>
              <a:t>Highlights of importance of environmental interaction.</a:t>
            </a:r>
          </a:p>
          <a:p>
            <a:r>
              <a:rPr lang="en-GB" sz="1800">
                <a:latin typeface="Arial"/>
                <a:cs typeface="Arial"/>
              </a:rPr>
              <a:t>Useful for assessing whether Jenny's learning opportunities are restricted.</a:t>
            </a:r>
          </a:p>
          <a:p>
            <a:r>
              <a:rPr lang="en-GB" sz="1800">
                <a:latin typeface="Arial"/>
                <a:cs typeface="Arial"/>
              </a:rPr>
              <a:t>Supported by research on active learning </a:t>
            </a:r>
          </a:p>
          <a:p>
            <a:endParaRPr lang="en-GB" sz="1400">
              <a:latin typeface="Arial"/>
              <a:cs typeface="Arial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FEFD4F-3C21-4618-05F4-C396D30168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04965" y="1681163"/>
            <a:ext cx="5239218" cy="386883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Limitations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072E5B-83D1-6B3A-6B8C-3F97FA7790F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latin typeface="Arial"/>
                <a:cs typeface="Arial"/>
              </a:rPr>
              <a:t>Underestimates </a:t>
            </a:r>
            <a:r>
              <a:rPr lang="en-GB" sz="1800" err="1">
                <a:latin typeface="Arial"/>
                <a:cs typeface="Arial"/>
              </a:rPr>
              <a:t>rol</a:t>
            </a:r>
            <a:r>
              <a:rPr lang="en-GB" sz="1800">
                <a:latin typeface="Arial"/>
                <a:cs typeface="Arial"/>
              </a:rPr>
              <a:t>e of social and emotional factors</a:t>
            </a:r>
          </a:p>
          <a:p>
            <a:r>
              <a:rPr lang="en-GB" sz="1800">
                <a:latin typeface="Arial"/>
                <a:cs typeface="Arial"/>
              </a:rPr>
              <a:t>Ignores cultural variation.</a:t>
            </a:r>
          </a:p>
          <a:p>
            <a:r>
              <a:rPr lang="en-GB" sz="1800">
                <a:latin typeface="Arial"/>
                <a:cs typeface="Arial"/>
              </a:rPr>
              <a:t>Stage theory may be to rigid.</a:t>
            </a:r>
          </a:p>
          <a:p>
            <a:r>
              <a:rPr lang="en-GB" sz="1800">
                <a:latin typeface="Arial"/>
                <a:cs typeface="Arial"/>
              </a:rPr>
              <a:t>Does not fully explain impact of trauma or stress.</a:t>
            </a:r>
          </a:p>
          <a:p>
            <a:r>
              <a:rPr lang="en-GB" sz="1800">
                <a:latin typeface="Arial"/>
                <a:cs typeface="Arial"/>
              </a:rPr>
              <a:t>Does not address caregiving burden directly</a:t>
            </a:r>
          </a:p>
          <a:p>
            <a:r>
              <a:rPr lang="en-GB" sz="1800">
                <a:latin typeface="Arial"/>
                <a:cs typeface="Arial"/>
              </a:rPr>
              <a:t>Could be complemented by other theories (</a:t>
            </a:r>
            <a:r>
              <a:rPr lang="en-GB" sz="1800" err="1">
                <a:latin typeface="Arial"/>
                <a:cs typeface="Arial"/>
              </a:rPr>
              <a:t>e.g</a:t>
            </a:r>
            <a:r>
              <a:rPr lang="en-GB" sz="1800">
                <a:latin typeface="Arial"/>
                <a:cs typeface="Arial"/>
              </a:rPr>
              <a:t>, attachment theory for grief/bonding, or psychosocial theory for identity development)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073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F64BF-21B0-829C-D43D-888B7E7E7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052" y="365125"/>
            <a:ext cx="10414748" cy="888534"/>
          </a:xfrm>
        </p:spPr>
        <p:txBody>
          <a:bodyPr/>
          <a:lstStyle/>
          <a:p>
            <a:r>
              <a:rPr lang="en-GB"/>
              <a:t>Is Piaget Useful in Jenny's Case?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96AAA8-FA09-7377-2D01-8EBF48B68B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9405" y="1444625"/>
            <a:ext cx="5237630" cy="4732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Useful for:</a:t>
            </a:r>
          </a:p>
          <a:p>
            <a:pPr marL="457200" indent="-457200"/>
            <a:r>
              <a:rPr lang="en-GB"/>
              <a:t>Understanding how caregiving may affect cognitive development.</a:t>
            </a:r>
          </a:p>
          <a:p>
            <a:pPr marL="457200" indent="-457200"/>
            <a:r>
              <a:rPr lang="en-GB"/>
              <a:t>Assessing impact on education and reasoning skills.</a:t>
            </a:r>
          </a:p>
          <a:p>
            <a:pPr marL="457200" indent="-457200"/>
            <a:r>
              <a:rPr lang="en-GB"/>
              <a:t>Planning learning-based interventions.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0DBAD2-1A76-1512-29C6-8E5CB9D520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16171" y="1444625"/>
            <a:ext cx="5237629" cy="4732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Less  useful for:</a:t>
            </a:r>
          </a:p>
          <a:p>
            <a:pPr marL="457200" indent="-457200"/>
            <a:r>
              <a:rPr lang="en-GB"/>
              <a:t>Emotional trauma.</a:t>
            </a:r>
          </a:p>
          <a:p>
            <a:pPr marL="457200" indent="-457200"/>
            <a:r>
              <a:rPr lang="en-GB"/>
              <a:t>Grief</a:t>
            </a:r>
          </a:p>
          <a:p>
            <a:pPr marL="457200" indent="-457200"/>
            <a:r>
              <a:rPr lang="en-GB"/>
              <a:t>Attachment disruption.</a:t>
            </a:r>
          </a:p>
          <a:p>
            <a:pPr marL="457200" indent="-457200"/>
            <a:r>
              <a:rPr lang="en-GB"/>
              <a:t>Mental health records.</a:t>
            </a:r>
          </a:p>
        </p:txBody>
      </p:sp>
    </p:spTree>
    <p:extLst>
      <p:ext uri="{BB962C8B-B14F-4D97-AF65-F5344CB8AC3E}">
        <p14:creationId xmlns:p14="http://schemas.microsoft.com/office/powerpoint/2010/main" val="3115764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8655D-B238-B78A-FB5F-65B01D6E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5082" y="365125"/>
            <a:ext cx="10358718" cy="899740"/>
          </a:xfrm>
        </p:spPr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9E94F-AAC6-1CB4-F643-E637CE41F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5330"/>
            <a:ext cx="10717305" cy="524780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Jenny is in the Formal Operational Stage.</a:t>
            </a:r>
          </a:p>
          <a:p>
            <a:r>
              <a:rPr lang="en-GB"/>
              <a:t>Caring responsibilities may both enhance and restrict development.</a:t>
            </a:r>
          </a:p>
          <a:p>
            <a:r>
              <a:rPr lang="en-GB"/>
              <a:t>Biological stress and environmental pressures influence outcomes.</a:t>
            </a:r>
          </a:p>
          <a:p>
            <a:endParaRPr lang="en-GB"/>
          </a:p>
          <a:p>
            <a:r>
              <a:rPr lang="en-GB"/>
              <a:t>Support should:</a:t>
            </a:r>
          </a:p>
          <a:p>
            <a:r>
              <a:rPr lang="en-GB"/>
              <a:t>Reduce caregiving burden.</a:t>
            </a:r>
          </a:p>
          <a:p>
            <a:r>
              <a:rPr lang="en-GB"/>
              <a:t>Promote education and exploration.</a:t>
            </a:r>
          </a:p>
          <a:p>
            <a:r>
              <a:rPr lang="en-GB"/>
              <a:t>Provide emotional and social support.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00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1A68E-A123-3BF7-9D42-780DC2302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0093"/>
          </a:xfrm>
        </p:spPr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01A96-A1FF-BAEB-67EF-776B0F219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5684"/>
            <a:ext cx="10717305" cy="541589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1800">
                <a:latin typeface="Arial"/>
                <a:cs typeface="Arial"/>
              </a:rPr>
              <a:t>Piaget, J.(1936) </a:t>
            </a:r>
            <a:r>
              <a:rPr lang="en-GB" sz="1800" i="1">
                <a:latin typeface="Arial"/>
                <a:cs typeface="Arial"/>
              </a:rPr>
              <a:t>The origins of Intelligence in Children.</a:t>
            </a:r>
            <a:r>
              <a:rPr lang="en-GB" sz="1800">
                <a:latin typeface="Arial"/>
                <a:cs typeface="Arial"/>
              </a:rPr>
              <a:t> New York: International Universities Press.</a:t>
            </a:r>
          </a:p>
          <a:p>
            <a:pPr marL="0" indent="0">
              <a:buNone/>
            </a:pPr>
            <a:endParaRPr lang="en-GB" sz="18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800" err="1">
                <a:latin typeface="Arial"/>
                <a:cs typeface="Arial"/>
              </a:rPr>
              <a:t>Inhelder</a:t>
            </a:r>
            <a:r>
              <a:rPr lang="en-GB" sz="1800">
                <a:latin typeface="Arial"/>
                <a:cs typeface="Arial"/>
              </a:rPr>
              <a:t>, B. and Piaget, J (1958) T</a:t>
            </a:r>
            <a:r>
              <a:rPr lang="en-GB" sz="1800" i="1">
                <a:latin typeface="Arial"/>
                <a:cs typeface="Arial"/>
              </a:rPr>
              <a:t>he Growth of Logical Thinking from Childhood to </a:t>
            </a:r>
            <a:r>
              <a:rPr lang="en-GB" sz="1800" i="1" err="1">
                <a:latin typeface="Arial"/>
                <a:cs typeface="Arial"/>
              </a:rPr>
              <a:t>Adolenscence</a:t>
            </a:r>
            <a:r>
              <a:rPr lang="en-GB" sz="1800" i="1">
                <a:latin typeface="Arial"/>
                <a:cs typeface="Arial"/>
              </a:rPr>
              <a:t>.</a:t>
            </a:r>
            <a:r>
              <a:rPr lang="en-GB" sz="1800">
                <a:latin typeface="Arial"/>
                <a:cs typeface="Arial"/>
              </a:rPr>
              <a:t> New York: Basic Books.</a:t>
            </a:r>
          </a:p>
          <a:p>
            <a:pPr marL="0" indent="0">
              <a:buNone/>
            </a:pPr>
            <a:endParaRPr lang="en-GB" sz="18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800">
                <a:latin typeface="Arial"/>
                <a:cs typeface="Arial"/>
              </a:rPr>
              <a:t>Blakemore, S.-J. and Choudhury, S. (2006).  'Development of the adolescent brain: implications for executive function and social cognition', </a:t>
            </a:r>
            <a:r>
              <a:rPr lang="en-GB" sz="1800" i="1">
                <a:latin typeface="Arial"/>
                <a:cs typeface="Arial"/>
              </a:rPr>
              <a:t>Journal of Child Psychology and Psychiatry,</a:t>
            </a:r>
            <a:r>
              <a:rPr lang="en-GB" sz="1800">
                <a:latin typeface="Arial"/>
                <a:cs typeface="Arial"/>
              </a:rPr>
              <a:t> 47(3-4),pp.296-312.</a:t>
            </a:r>
          </a:p>
          <a:p>
            <a:pPr marL="0" indent="0">
              <a:buNone/>
            </a:pPr>
            <a:endParaRPr lang="en-GB" sz="18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800">
                <a:latin typeface="Arial"/>
                <a:cs typeface="Arial"/>
              </a:rPr>
              <a:t>Evans, G.W. and Kim, P.(2013) 'Childhood poverty, chronic stress, self-regulation, and coping', </a:t>
            </a:r>
            <a:r>
              <a:rPr lang="en-GB" sz="1800" i="1">
                <a:latin typeface="Arial"/>
                <a:cs typeface="Arial"/>
              </a:rPr>
              <a:t>Child Development Perspectives,</a:t>
            </a:r>
            <a:r>
              <a:rPr lang="en-GB" sz="1800">
                <a:latin typeface="Arial"/>
                <a:cs typeface="Arial"/>
              </a:rPr>
              <a:t>7(1), pp.43-48.</a:t>
            </a:r>
          </a:p>
          <a:p>
            <a:pPr marL="0" indent="0">
              <a:buNone/>
            </a:pPr>
            <a:endParaRPr lang="en-GB" sz="18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800" err="1">
                <a:latin typeface="Arial"/>
                <a:cs typeface="Arial"/>
              </a:rPr>
              <a:t>Pinquart</a:t>
            </a:r>
            <a:r>
              <a:rPr lang="en-GB" sz="1800">
                <a:latin typeface="Arial"/>
                <a:cs typeface="Arial"/>
              </a:rPr>
              <a:t>, M. (2017). </a:t>
            </a:r>
            <a:r>
              <a:rPr lang="en-GB" sz="1800" i="1">
                <a:latin typeface="Arial"/>
                <a:cs typeface="Arial"/>
              </a:rPr>
              <a:t>Associations between caregiving burden and cognitive development in adolescent caregivers. Journal of Adolescence, </a:t>
            </a:r>
            <a:r>
              <a:rPr lang="en-GB" sz="1800">
                <a:latin typeface="Arial"/>
                <a:cs typeface="Arial"/>
              </a:rPr>
              <a:t>58, 123-134</a:t>
            </a:r>
          </a:p>
          <a:p>
            <a:pPr marL="0" indent="0">
              <a:buNone/>
            </a:pPr>
            <a:endParaRPr lang="en-GB" sz="18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800">
                <a:latin typeface="Arial"/>
                <a:cs typeface="Arial"/>
              </a:rPr>
              <a:t>Becker, S. (2007) 'Global perspectives on children's unpaid caregiving', </a:t>
            </a:r>
            <a:r>
              <a:rPr lang="en-GB" sz="1800" i="1">
                <a:latin typeface="Arial"/>
                <a:cs typeface="Arial"/>
              </a:rPr>
              <a:t>Global Social Policy</a:t>
            </a:r>
            <a:r>
              <a:rPr lang="en-GB" sz="1800">
                <a:latin typeface="Arial"/>
                <a:cs typeface="Arial"/>
              </a:rPr>
              <a:t>, 7(1),pp. 23-50.</a:t>
            </a:r>
          </a:p>
          <a:p>
            <a:pPr marL="0" indent="0">
              <a:buNone/>
            </a:pPr>
            <a:endParaRPr lang="en-GB" sz="1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66053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Applying Piaget's Cognitive Development Theory to support Jenny's wellbeing</vt:lpstr>
      <vt:lpstr>Introduction to the scenario</vt:lpstr>
      <vt:lpstr>Overview of Piaget's Cognitive Development Theory</vt:lpstr>
      <vt:lpstr>Formal Operational Stage (11+ Years)</vt:lpstr>
      <vt:lpstr>Applying Piaget to Jenny's Experience </vt:lpstr>
      <vt:lpstr>Nature vs Nuture </vt:lpstr>
      <vt:lpstr>Potential Risks to Jenny's Development </vt:lpstr>
      <vt:lpstr>Practical Support Plan (Based on Piaget)</vt:lpstr>
      <vt:lpstr>Critical Evaluation of Piaget's Theory</vt:lpstr>
      <vt:lpstr>Is Piaget Useful in Jenny's Case?</vt:lpstr>
      <vt:lpstr>Conclusion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2026-02-13T16:10:51Z</dcterms:created>
  <dcterms:modified xsi:type="dcterms:W3CDTF">2026-02-16T01:02:40Z</dcterms:modified>
</cp:coreProperties>
</file>