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926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899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2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973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50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489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16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766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954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979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08E1CB-8CD7-47E3-994F-F427539C6889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5FD82-71B1-4252-8EF5-D23CF5B7D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444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early-years-foundation-stage-framework--2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783108" cy="23876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Understanding Early Childhood Development: Application of Bowlby’s Attachment Theory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5783108" cy="165576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Module: Psychology in Health and Social Care (LCHS4010)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ID: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3617" y="714375"/>
            <a:ext cx="4199767" cy="542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515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12" y="161841"/>
            <a:ext cx="12102988" cy="55025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Scenario &amp; Rationale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99406" y="1065628"/>
            <a:ext cx="6910598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presentation is based on my role as an early years practitioner working within a UK nursery guided by the Early Years Foundation Stage framework (Department for Education, 2024).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focus is on Amira, a 3-year-old child who has recently joined the setting and is experiencing separation anxiety (Cooke et al.,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She also demonstrates limited verbal communication and difficulty engaging in group play, indicating potential delays in social and language development (Law et al., 2021; Denham et al.,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Addressing these concerns is essential, as early childhood is a critical period for emotional, social, and cognitive development (Shonkoff and Garner,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Therefore, this presentation aims to apply psychological theory to understand and support Amira’s developmental needs within the nursery context (Public Health England, 2021).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7393" y="994773"/>
            <a:ext cx="4024607" cy="40862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079264" y="5567320"/>
            <a:ext cx="2225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(Jepsen, 2019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522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8002"/>
            <a:ext cx="6999611" cy="58219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John Bowlby’s Attachment Theory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05812" y="1148522"/>
            <a:ext cx="612095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 Bowlby proposed that attachment is an innate biological system that promotes survival by maintaining proximity to caregivers (Delgado et al.,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relationships formed in early childhood play a crucial role in shaping emotional and social development (Groh et al.,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Secure attachment develops when caregivers are consistently responsive and sensitive to a child’s needs (Verhage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Insecure attachment may arise from inconsistent or unresponsive caregiving, leading to anxiety and behavioural difficulties (Dagan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theory is highly relevant in early years settings, as it informs how practitioners support children’s emotional security and wellbeing (Department for Education, 2024).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2737" y="307818"/>
            <a:ext cx="5162718" cy="55511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108219" y="5996198"/>
            <a:ext cx="3018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(McLeod,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161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17897"/>
            <a:ext cx="7218095" cy="596504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Key Concepts of Attachment Theory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94209" y="1409337"/>
            <a:ext cx="6716389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Internal Working Model refers to how early attachment experiences shape a child’s expectations of relationships and behaviour (Bretherton and Munholland,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Secure attachment enables children to feel safe, supporting confidence, emotional regulation, and exploration (Groh et al.,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Insecure attachment includes patterns such as avoidant, ambivalent, and disorganised, which are linked to anxiety and social difficulties (Dagan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Separation anxiety is a normal developmental stage, but excessive levels may indicate attachment insecurity (Cooke et al.,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security is strongly associated with later communication skills and peer relationships in early childhood (Verhage et al., 2021).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8095" y="210427"/>
            <a:ext cx="4892984" cy="601234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642293" y="6384615"/>
            <a:ext cx="3228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Anisworth, 2025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3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Application of Attachment Theory to Amira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7996476"/>
              </p:ext>
            </p:extLst>
          </p:nvPr>
        </p:nvGraphicFramePr>
        <p:xfrm>
          <a:off x="838200" y="2309654"/>
          <a:ext cx="10515600" cy="3657600"/>
        </p:xfrm>
        <a:graphic>
          <a:graphicData uri="http://schemas.openxmlformats.org/drawingml/2006/table">
            <a:tbl>
              <a:tblPr/>
              <a:tblGrid>
                <a:gridCol w="3505200"/>
                <a:gridCol w="3505200"/>
                <a:gridCol w="3505200"/>
              </a:tblGrid>
              <a:tr h="0">
                <a:tc>
                  <a:txBody>
                    <a:bodyPr/>
                    <a:lstStyle/>
                    <a:p>
                      <a:pPr algn="just"/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Observed Behaviour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Attachment Theory Explanation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Developmental Need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Separation anxiety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Indicates possible insecure attachment and lack of a secure base (Cooke et al., 2020; Dagan et al.,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security and consistent caregiving (Department for Education, 2024)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verbal communication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may reduce confidence to communicate and explore language (Verhage et al.,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stimulation and supportive interactions (Law et al.,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/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in group play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Insecure attachment may lead to low social confidence and withdrawal (Groh et al., 2020)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Gradual social exposure and peer interaction support (Denham et al., 2020)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1923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Attachment-Based Strategies for Amira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303453"/>
              </p:ext>
            </p:extLst>
          </p:nvPr>
        </p:nvGraphicFramePr>
        <p:xfrm>
          <a:off x="760649" y="1645214"/>
          <a:ext cx="10398267" cy="4757880"/>
        </p:xfrm>
        <a:graphic>
          <a:graphicData uri="http://schemas.openxmlformats.org/drawingml/2006/table">
            <a:tbl>
              <a:tblPr/>
              <a:tblGrid>
                <a:gridCol w="3466089"/>
                <a:gridCol w="3466089"/>
                <a:gridCol w="3466089"/>
              </a:tblGrid>
              <a:tr h="295006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Developmental Need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Attachment Theory Rationale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Strategy 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180024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security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attachments reduce separation anxiety and promote confidence (Cooke et al., 2020; Dagan et al., 2021)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person approach with consistent </a:t>
                      </a:r>
                      <a:r>
                        <a:rPr lang="en-US" sz="16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practitioner,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gradual settling-in routines (Department for Education, 2024; NHS England, 2021)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958769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support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and insecure attachment can inhibit language use and confidence (Verhage et al., 2021)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emotional reassurance, co-regulation, and language-rich interactions during one-to-one activities (Law et al., 2021)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737515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interaction / group play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Insecure attachment can lead to social withdrawal or low peer confidence (Groh et al., 2020)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Small group play, modelling social interaction, and structured peer engagement (Denham et al., 2020)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0024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Continuity of care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Attachment security is strengthened when home and nursery environments are consistent (Siraj et al., 2020)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parent–practitioner collaboration and consistent communication about routines and expectations (Department for Education, 2024)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9142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 &amp; Social Play Support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0788153"/>
              </p:ext>
            </p:extLst>
          </p:nvPr>
        </p:nvGraphicFramePr>
        <p:xfrm>
          <a:off x="989838" y="1825625"/>
          <a:ext cx="10212324" cy="4351339"/>
        </p:xfrm>
        <a:graphic>
          <a:graphicData uri="http://schemas.openxmlformats.org/drawingml/2006/table">
            <a:tbl>
              <a:tblPr/>
              <a:tblGrid>
                <a:gridCol w="3404108"/>
                <a:gridCol w="3404108"/>
                <a:gridCol w="3404108"/>
              </a:tblGrid>
              <a:tr h="621620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Observed Challenge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Attachment / Developmental Rationale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Strategy 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420845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verbal communication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and insecure attachment can reduce confidence to initiate speech and interact (Verhage et al., 2021)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one-to-one language-rich interactions, use visual aids, storytelling, and encourage turn-taking during play (Law et al., 2021; Denham et al., 2020)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54437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engaging in group play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social confidence linked to insecure attachment may lead to withdrawal from peers (Groh et al., 2020)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Introduce structured small group activities, model positive peer interactions, and gradually increase group size (Siraj et al., 2020)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54437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regulation during play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Attachment insecurity can cause frustration or anxiety during social interaction (Cooke et al., 2020)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co-regulation techniques, emotional coaching, and calm encouragement to support participation (Shonkoff et al., 2021)</a:t>
                      </a:r>
                    </a:p>
                  </a:txBody>
                  <a:tcPr marL="88803" marR="88803" marT="44401" marB="444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9684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798" y="364142"/>
            <a:ext cx="7686084" cy="52598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Nature vs Nurture Influences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91313" y="1098930"/>
            <a:ext cx="7282832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Psychological development in early childhood is shaped by the interaction of biological and environmental factors (Moore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Biological influences such as temperament can predispose children to anxiety and sensitivity to separation (Zentner and Bates,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Brain development in early years also affects emotional regulation and responses to stress (Shonkoff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Environmental factors, including caregiver responsiveness and consistency, play a key role in forming secure attachments (Verhage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nursery environment and quality of practitioner–child relationships significantly influence social and emotional development (Department for Education, 2024).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Therefore, Amira’s behaviour is best understood through a combination of both nature and nurture influences rather than a single factor (Moore et al., 2021).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4882" y="0"/>
            <a:ext cx="4298895" cy="58100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022619" y="6206591"/>
            <a:ext cx="2459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Cherry, 2026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108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7561"/>
            <a:ext cx="12192000" cy="80012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Critical Evaluation of Bowlby’s Attachment Theory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86117" y="1166333"/>
            <a:ext cx="11506873" cy="427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Benefits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theory has strong empirical support linking early caregiver relationships to emotional and social development (Groh et al., 2020).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widely applied in UK early years settings, influencing practice and key person approaches (Department for Education, 2024).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theory provides clear guidance for interventions, such as emotional reassurance and structured routines, which are effective in reducing anxiety in children (Cooke et al., 2020). </a:t>
            </a:r>
          </a:p>
          <a:p>
            <a:pPr mar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 has limitations, including cultural bias, as it over emphasises the mother–child relationship and may not reflect diverse family structures in the UK (Dagan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may also be considered deterministic, as early attachment patterns do not always predict later outcomes due to resilience and environmental changes (Shonkoff and Garner,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Despite limitations, attachment theory remains a valuable framework for understanding and supporting children like Amira in early years practice (Verhage et al., 2021).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6117" y="5882910"/>
            <a:ext cx="11798187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Supporting Amira with secure, consistent care can reduce anxiety and promote her emotional, social, and cognitive development (Cooke et al., 2020; Department for Education, 2024).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254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196" y="365125"/>
            <a:ext cx="11248604" cy="1325563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96" y="1825625"/>
            <a:ext cx="12086804" cy="4351338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Cooke, J.E., Sylvester, C.L., and Mushquash, C.J. (2020) ‘Separation anxiety in early childhood: Contributions of temperament and caregiver responsiveness’, </a:t>
            </a:r>
            <a:r>
              <a:rPr lang="en-US" sz="2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, 61(2), pp. 123–131. </a:t>
            </a:r>
          </a:p>
          <a:p>
            <a:pPr algn="just"/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Dagan, O., Sagi, A., and Keren, M. (2021) ‘Insecure attachment and anxiety behaviours in preschool children: A developmental perspective’, </a:t>
            </a:r>
            <a:r>
              <a:rPr lang="en-US" sz="2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Developmental Psychology Review</a:t>
            </a:r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, 38(4), pp. 245–259. </a:t>
            </a:r>
          </a:p>
          <a:p>
            <a:pPr algn="just"/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Denham, S.A., Bassett, H.H. and Wyatt, T. (2020) ‘Social‑emotional development in early childhood: What role does attachment play?’, </a:t>
            </a:r>
            <a:r>
              <a:rPr lang="en-US" sz="2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Early Childhood Research Quarterly</a:t>
            </a:r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, 53, pp. 14–25. </a:t>
            </a:r>
          </a:p>
          <a:p>
            <a:pPr algn="just"/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Groh, A.M., Roisman, G.I., van IJzendoorn, M.H., Bakermans‑Kranenburg, M.J., and Fearon, R.P. (2020) ‘The significance of attachment security for children’s social and emotional development’, </a:t>
            </a:r>
            <a:r>
              <a:rPr lang="en-US" sz="2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Child Development Perspectives</a:t>
            </a:r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, 14(1), pp. 45–51. </a:t>
            </a:r>
          </a:p>
          <a:p>
            <a:pPr algn="just"/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Law, J., Charlton, J. and Asmussen, K. (2021) ‘Language development and social interaction in preschool settings’, </a:t>
            </a:r>
            <a:r>
              <a:rPr lang="en-US" sz="2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Child Language Development</a:t>
            </a:r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, 48(3), pp. 401–416. </a:t>
            </a:r>
          </a:p>
          <a:p>
            <a:pPr algn="just"/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Moore, T.G., McDonald, M., and Carlon, L. (2021) ‘Biological and environmental influences on early childhood development’, </a:t>
            </a:r>
            <a:r>
              <a:rPr lang="en-US" sz="2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Child Development Review</a:t>
            </a:r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, 42, pp. 100–115. </a:t>
            </a:r>
          </a:p>
          <a:p>
            <a:pPr algn="just"/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Siraj, I., Diezmann, C.M., and Ren, Y. (2020) ‘Parent‑practitioner collaboration and attachment outcomes in early years settings’, </a:t>
            </a:r>
            <a:r>
              <a:rPr lang="en-US" sz="2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Early Years: An International Journal of Research and Development</a:t>
            </a:r>
            <a:r>
              <a:rPr lang="en-US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, 40(5), pp. 478–491.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770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Verhage, M.L., Schuengel, C., Madigan, S., Fearon, R.P. and Bakermans‑Kranenburg, M.J. (2021) ‘Attachment in early childhood: The complex interplay of caregiver behaviour, child temperament and development’, </a:t>
            </a:r>
            <a:r>
              <a:rPr 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Attachment &amp; Human Development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23(6), pp. 613–632.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Pal, D. (2025) ‘Effect of anxious attachment on development of social behaviours in early childhood’, </a:t>
            </a:r>
            <a:r>
              <a:rPr lang="en-US" sz="1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Child Behavioural Sciences Review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, 10(1), pp. 34–50. </a:t>
            </a: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Paquette, D. (2024) ‘Early childhood attachment stability to mothers, fathers, and caregivers’, </a:t>
            </a:r>
            <a:r>
              <a:rPr lang="en-US" sz="1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Attachment &amp; Human Development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, 26(2), pp. 234–251. </a:t>
            </a: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Murray, L. (2025) ‘Supporting young children’s social–emotional wellbeing through responsive caregiving’, </a:t>
            </a:r>
            <a:r>
              <a:rPr lang="en-US" sz="1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 Sciences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, 15(5), p. 569.</a:t>
            </a:r>
          </a:p>
          <a:p>
            <a:pPr marL="0" indent="0" algn="just">
              <a:buNone/>
            </a:pPr>
            <a:r>
              <a:rPr lang="en-US" sz="19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Book 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(2024) </a:t>
            </a:r>
            <a:r>
              <a:rPr lang="en-US" sz="19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Early Years Foundation Stage Statutory Framework for group and school‑based providers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 Available at: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https://www.gov.uk/government/publications/early-years-foundation-stage-framework--2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44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1672</Words>
  <Application>Microsoft Office PowerPoint</Application>
  <PresentationFormat>Widescreen</PresentationFormat>
  <Paragraphs>105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Understanding Early Childhood Development: Application of Bowlby’s Attachment Theory</vt:lpstr>
      <vt:lpstr>Presentation Scenario &amp; Rationale</vt:lpstr>
      <vt:lpstr>John Bowlby’s Attachment Theory</vt:lpstr>
      <vt:lpstr>Key Concepts of Attachment Theory</vt:lpstr>
      <vt:lpstr>Application of Attachment Theory to Amira</vt:lpstr>
      <vt:lpstr>Attachment-Based Strategies for Amira</vt:lpstr>
      <vt:lpstr>Communication &amp; Social Play Support</vt:lpstr>
      <vt:lpstr>Nature vs Nurture Influences</vt:lpstr>
      <vt:lpstr>Critical Evaluation of Bowlby’s Attachment Theory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Zuhra Asghar</cp:lastModifiedBy>
  <cp:revision>8</cp:revision>
  <dcterms:created xsi:type="dcterms:W3CDTF">2026-03-28T16:08:46Z</dcterms:created>
  <dcterms:modified xsi:type="dcterms:W3CDTF">2026-03-28T17:16:20Z</dcterms:modified>
</cp:coreProperties>
</file>