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3.xml" ContentType="application/vnd.openxmlformats-officedocument.presentationml.tag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4.xml" ContentType="application/vnd.openxmlformats-officedocument.presentationml.tags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tags/tag5.xml" ContentType="application/vnd.openxmlformats-officedocument.presentationml.tags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0"/>
  </p:notesMasterIdLst>
  <p:sldIdLst>
    <p:sldId id="256" r:id="rId2"/>
    <p:sldId id="558" r:id="rId3"/>
    <p:sldId id="559" r:id="rId4"/>
    <p:sldId id="573" r:id="rId5"/>
    <p:sldId id="569" r:id="rId6"/>
    <p:sldId id="570" r:id="rId7"/>
    <p:sldId id="571" r:id="rId8"/>
    <p:sldId id="572" r:id="rId9"/>
    <p:sldId id="574" r:id="rId10"/>
    <p:sldId id="575" r:id="rId11"/>
    <p:sldId id="577" r:id="rId12"/>
    <p:sldId id="576" r:id="rId13"/>
    <p:sldId id="578" r:id="rId14"/>
    <p:sldId id="557" r:id="rId15"/>
    <p:sldId id="580" r:id="rId16"/>
    <p:sldId id="579" r:id="rId17"/>
    <p:sldId id="567" r:id="rId18"/>
    <p:sldId id="560" r:id="rId1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8"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755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53" autoAdjust="0"/>
    <p:restoredTop sz="94480" autoAdjust="0"/>
  </p:normalViewPr>
  <p:slideViewPr>
    <p:cSldViewPr snapToGrid="0">
      <p:cViewPr varScale="1">
        <p:scale>
          <a:sx n="93" d="100"/>
          <a:sy n="93" d="100"/>
        </p:scale>
        <p:origin x="56" y="1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#2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#1">
  <dgm:title val=""/>
  <dgm:desc val=""/>
  <dgm:catLst>
    <dgm:cat type="accent2" pri="11100"/>
  </dgm:catLst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#2">
  <dgm:title val=""/>
  <dgm:desc val=""/>
  <dgm:catLst>
    <dgm:cat type="accent2" pri="11100"/>
  </dgm:catLst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1#3">
  <dgm:title val=""/>
  <dgm:desc val=""/>
  <dgm:catLst>
    <dgm:cat type="accent2" pri="11100"/>
  </dgm:catLst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1#4">
  <dgm:title val=""/>
  <dgm:desc val=""/>
  <dgm:catLst>
    <dgm:cat type="accent2" pri="11100"/>
  </dgm:catLst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#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CA47FF-5FD7-4E29-B74D-F720390EB980}" type="doc">
      <dgm:prSet loTypeId="urn:microsoft.com/office/officeart/2008/layout/VerticalCurvedList#1" loCatId="list" qsTypeId="urn:microsoft.com/office/officeart/2005/8/quickstyle/3d4#1" qsCatId="3D" csTypeId="urn:microsoft.com/office/officeart/2005/8/colors/colorful2#1" csCatId="colorful" phldr="1"/>
      <dgm:spPr/>
      <dgm:t>
        <a:bodyPr/>
        <a:lstStyle/>
        <a:p>
          <a:endParaRPr lang="zh-CN" altLang="en-US"/>
        </a:p>
      </dgm:t>
    </dgm:pt>
    <dgm:pt modelId="{7A1A29E8-C043-44D9-9D60-7C5785BDA8E9}">
      <dgm:prSet phldrT="[文本]"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US" altLang="zh-CN" sz="3200" u="sng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How</a:t>
          </a:r>
          <a:r>
            <a:rPr lang="en-US" altLang="zh-CN" sz="32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 can multi-modal teaching blend with TBLT? </a:t>
          </a:r>
          <a:endParaRPr lang="zh-CN" altLang="en-US" sz="3200" dirty="0">
            <a:solidFill>
              <a:schemeClr val="tx1"/>
            </a:solidFill>
          </a:endParaRPr>
        </a:p>
      </dgm:t>
    </dgm:pt>
    <dgm:pt modelId="{2AEFCF62-3BF2-4D58-A96C-819D3B7AFE2A}" type="parTrans" cxnId="{A045E06B-00B5-4E21-BDCC-4643DEE34C36}">
      <dgm:prSet/>
      <dgm:spPr/>
      <dgm:t>
        <a:bodyPr/>
        <a:lstStyle/>
        <a:p>
          <a:endParaRPr lang="zh-CN" altLang="en-US"/>
        </a:p>
      </dgm:t>
    </dgm:pt>
    <dgm:pt modelId="{C9CB5EBC-9D78-4154-B1EA-C18362B031D5}" type="sibTrans" cxnId="{A045E06B-00B5-4E21-BDCC-4643DEE34C36}">
      <dgm:prSet/>
      <dgm:spPr/>
      <dgm:t>
        <a:bodyPr/>
        <a:lstStyle/>
        <a:p>
          <a:endParaRPr lang="zh-CN" altLang="en-US"/>
        </a:p>
      </dgm:t>
    </dgm:pt>
    <dgm:pt modelId="{F436FE77-CF35-4964-95FA-F1A19764959C}">
      <dgm:prSet phldrT="[文本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US" altLang="zh-CN" u="sng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How</a:t>
          </a:r>
          <a:r>
            <a:rPr lang="en-US" altLang="zh-CN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 can multi-modal TBLT facilitate Chinese students’ speaking? </a:t>
          </a:r>
          <a:endParaRPr lang="zh-CN" altLang="en-US" dirty="0">
            <a:solidFill>
              <a:schemeClr val="tx1"/>
            </a:solidFill>
          </a:endParaRPr>
        </a:p>
      </dgm:t>
    </dgm:pt>
    <dgm:pt modelId="{DA6B701E-CFA1-479F-A03A-9AFF4039DDE9}" type="parTrans" cxnId="{26E7AC86-EE48-4AAC-9C9C-A40A282E6A40}">
      <dgm:prSet/>
      <dgm:spPr/>
      <dgm:t>
        <a:bodyPr/>
        <a:lstStyle/>
        <a:p>
          <a:endParaRPr lang="zh-CN" altLang="en-US"/>
        </a:p>
      </dgm:t>
    </dgm:pt>
    <dgm:pt modelId="{0D83A2A3-1B82-422B-A297-5EEDBAB9FF4F}" type="sibTrans" cxnId="{26E7AC86-EE48-4AAC-9C9C-A40A282E6A40}">
      <dgm:prSet/>
      <dgm:spPr/>
      <dgm:t>
        <a:bodyPr/>
        <a:lstStyle/>
        <a:p>
          <a:endParaRPr lang="zh-CN" altLang="en-US"/>
        </a:p>
      </dgm:t>
    </dgm:pt>
    <dgm:pt modelId="{0FC049BC-4BCA-4D48-B9E4-3BC503779EC2}">
      <dgm:prSet phldrT="[文本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US" altLang="zh-CN" sz="2800" u="sng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To what extent</a:t>
          </a:r>
          <a:r>
            <a:rPr lang="en-US" altLang="zh-CN" sz="28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 does the multi-modal TBLT approach promote students’ delivery of Chinese tales?</a:t>
          </a:r>
          <a:endParaRPr lang="zh-CN" altLang="en-US" sz="2800" dirty="0">
            <a:solidFill>
              <a:schemeClr val="tx1"/>
            </a:solidFill>
          </a:endParaRPr>
        </a:p>
      </dgm:t>
    </dgm:pt>
    <dgm:pt modelId="{F196A64F-13F2-4CC6-95C2-E8A6D2219A52}" type="parTrans" cxnId="{CC648294-B17A-465F-9763-3981253D7D92}">
      <dgm:prSet/>
      <dgm:spPr/>
      <dgm:t>
        <a:bodyPr/>
        <a:lstStyle/>
        <a:p>
          <a:endParaRPr lang="zh-CN" altLang="en-US"/>
        </a:p>
      </dgm:t>
    </dgm:pt>
    <dgm:pt modelId="{7C8B8ECA-D016-44AC-B0FD-17F77AD72FA5}" type="sibTrans" cxnId="{CC648294-B17A-465F-9763-3981253D7D92}">
      <dgm:prSet/>
      <dgm:spPr/>
      <dgm:t>
        <a:bodyPr/>
        <a:lstStyle/>
        <a:p>
          <a:endParaRPr lang="zh-CN" altLang="en-US"/>
        </a:p>
      </dgm:t>
    </dgm:pt>
    <dgm:pt modelId="{74A10AF0-86DA-44D6-8793-966C6A46BF81}">
      <dgm:prSet phldrT="[文本]"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US" altLang="zh-CN" sz="2800" u="sng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What’s</a:t>
          </a:r>
          <a:r>
            <a:rPr lang="en-US" altLang="zh-CN" sz="28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 the instructors' and students’ feedback on the multi-modal TBLT approach?</a:t>
          </a:r>
          <a:endParaRPr lang="zh-CN" altLang="en-US" sz="2800" dirty="0">
            <a:solidFill>
              <a:schemeClr val="tx1"/>
            </a:solidFill>
          </a:endParaRPr>
        </a:p>
      </dgm:t>
    </dgm:pt>
    <dgm:pt modelId="{0F3B96D6-BF32-4970-888D-B46370C99AFE}" type="parTrans" cxnId="{7A784940-FDAF-44E9-A542-D7B35B3CB3B5}">
      <dgm:prSet/>
      <dgm:spPr/>
      <dgm:t>
        <a:bodyPr/>
        <a:lstStyle/>
        <a:p>
          <a:endParaRPr lang="zh-CN" altLang="en-US"/>
        </a:p>
      </dgm:t>
    </dgm:pt>
    <dgm:pt modelId="{A89285F6-10E3-4A68-86D1-B9AA50BAC0FB}" type="sibTrans" cxnId="{7A784940-FDAF-44E9-A542-D7B35B3CB3B5}">
      <dgm:prSet/>
      <dgm:spPr/>
      <dgm:t>
        <a:bodyPr/>
        <a:lstStyle/>
        <a:p>
          <a:endParaRPr lang="zh-CN" altLang="en-US"/>
        </a:p>
      </dgm:t>
    </dgm:pt>
    <dgm:pt modelId="{D36A816A-7BA9-4B70-ABBD-DA223B09AB89}" type="pres">
      <dgm:prSet presAssocID="{30CA47FF-5FD7-4E29-B74D-F720390EB980}" presName="Name0" presStyleCnt="0">
        <dgm:presLayoutVars>
          <dgm:chMax val="7"/>
          <dgm:chPref val="7"/>
          <dgm:dir/>
        </dgm:presLayoutVars>
      </dgm:prSet>
      <dgm:spPr/>
    </dgm:pt>
    <dgm:pt modelId="{EBC5F581-8B11-46C2-B8E9-3A82D59A57C8}" type="pres">
      <dgm:prSet presAssocID="{30CA47FF-5FD7-4E29-B74D-F720390EB980}" presName="Name1" presStyleCnt="0"/>
      <dgm:spPr/>
    </dgm:pt>
    <dgm:pt modelId="{6903E2F3-8DD5-41AF-827F-79937718170F}" type="pres">
      <dgm:prSet presAssocID="{30CA47FF-5FD7-4E29-B74D-F720390EB980}" presName="cycle" presStyleCnt="0"/>
      <dgm:spPr/>
    </dgm:pt>
    <dgm:pt modelId="{872B16C4-2919-4726-8E02-7F92D69105BA}" type="pres">
      <dgm:prSet presAssocID="{30CA47FF-5FD7-4E29-B74D-F720390EB980}" presName="srcNode" presStyleLbl="node1" presStyleIdx="0" presStyleCnt="4"/>
      <dgm:spPr/>
    </dgm:pt>
    <dgm:pt modelId="{522AB25D-E66F-41B5-8DD4-55DCF1B75931}" type="pres">
      <dgm:prSet presAssocID="{30CA47FF-5FD7-4E29-B74D-F720390EB980}" presName="conn" presStyleLbl="parChTrans1D2" presStyleIdx="0" presStyleCnt="1"/>
      <dgm:spPr/>
    </dgm:pt>
    <dgm:pt modelId="{27A20316-59DA-47FF-8EC6-F037BC017711}" type="pres">
      <dgm:prSet presAssocID="{30CA47FF-5FD7-4E29-B74D-F720390EB980}" presName="extraNode" presStyleLbl="node1" presStyleIdx="0" presStyleCnt="4"/>
      <dgm:spPr/>
    </dgm:pt>
    <dgm:pt modelId="{AF3D4BFF-79D9-442B-A51E-3377F80F676F}" type="pres">
      <dgm:prSet presAssocID="{30CA47FF-5FD7-4E29-B74D-F720390EB980}" presName="dstNode" presStyleLbl="node1" presStyleIdx="0" presStyleCnt="4"/>
      <dgm:spPr/>
    </dgm:pt>
    <dgm:pt modelId="{BF5579C4-1C1F-4DAB-BA63-BB6724292FE6}" type="pres">
      <dgm:prSet presAssocID="{7A1A29E8-C043-44D9-9D60-7C5785BDA8E9}" presName="text_1" presStyleLbl="node1" presStyleIdx="0" presStyleCnt="4">
        <dgm:presLayoutVars>
          <dgm:bulletEnabled val="1"/>
        </dgm:presLayoutVars>
      </dgm:prSet>
      <dgm:spPr/>
    </dgm:pt>
    <dgm:pt modelId="{B2E8A9B8-C0EE-4FF2-A2CA-5CF088758937}" type="pres">
      <dgm:prSet presAssocID="{7A1A29E8-C043-44D9-9D60-7C5785BDA8E9}" presName="accent_1" presStyleCnt="0"/>
      <dgm:spPr/>
    </dgm:pt>
    <dgm:pt modelId="{CAABAD4C-5366-46CA-B4B7-05D39CF3ED6C}" type="pres">
      <dgm:prSet presAssocID="{7A1A29E8-C043-44D9-9D60-7C5785BDA8E9}" presName="accentRepeatNode" presStyleLbl="solidFgAcc1" presStyleIdx="0" presStyleCnt="4"/>
      <dgm:spPr/>
    </dgm:pt>
    <dgm:pt modelId="{FCC9CDD2-E324-4DC5-8268-740E5DCE66D5}" type="pres">
      <dgm:prSet presAssocID="{F436FE77-CF35-4964-95FA-F1A19764959C}" presName="text_2" presStyleLbl="node1" presStyleIdx="1" presStyleCnt="4">
        <dgm:presLayoutVars>
          <dgm:bulletEnabled val="1"/>
        </dgm:presLayoutVars>
      </dgm:prSet>
      <dgm:spPr/>
    </dgm:pt>
    <dgm:pt modelId="{17583C92-F633-42F3-B435-BB4EAE55DB4D}" type="pres">
      <dgm:prSet presAssocID="{F436FE77-CF35-4964-95FA-F1A19764959C}" presName="accent_2" presStyleCnt="0"/>
      <dgm:spPr/>
    </dgm:pt>
    <dgm:pt modelId="{F46C4A7F-3ABF-4C84-A1E1-6F00F932D204}" type="pres">
      <dgm:prSet presAssocID="{F436FE77-CF35-4964-95FA-F1A19764959C}" presName="accentRepeatNode" presStyleLbl="solidFgAcc1" presStyleIdx="1" presStyleCnt="4"/>
      <dgm:spPr/>
    </dgm:pt>
    <dgm:pt modelId="{C2412D2B-1647-4476-AA82-3AE77A2E16E0}" type="pres">
      <dgm:prSet presAssocID="{0FC049BC-4BCA-4D48-B9E4-3BC503779EC2}" presName="text_3" presStyleLbl="node1" presStyleIdx="2" presStyleCnt="4">
        <dgm:presLayoutVars>
          <dgm:bulletEnabled val="1"/>
        </dgm:presLayoutVars>
      </dgm:prSet>
      <dgm:spPr/>
    </dgm:pt>
    <dgm:pt modelId="{E0F4BFCB-959C-44C8-8D00-92BD7933A376}" type="pres">
      <dgm:prSet presAssocID="{0FC049BC-4BCA-4D48-B9E4-3BC503779EC2}" presName="accent_3" presStyleCnt="0"/>
      <dgm:spPr/>
    </dgm:pt>
    <dgm:pt modelId="{5C7661D6-796A-4696-AF8C-021362551856}" type="pres">
      <dgm:prSet presAssocID="{0FC049BC-4BCA-4D48-B9E4-3BC503779EC2}" presName="accentRepeatNode" presStyleLbl="solidFgAcc1" presStyleIdx="2" presStyleCnt="4"/>
      <dgm:spPr/>
    </dgm:pt>
    <dgm:pt modelId="{E65473BB-B962-45ED-8008-EC88D8E79051}" type="pres">
      <dgm:prSet presAssocID="{74A10AF0-86DA-44D6-8793-966C6A46BF81}" presName="text_4" presStyleLbl="node1" presStyleIdx="3" presStyleCnt="4">
        <dgm:presLayoutVars>
          <dgm:bulletEnabled val="1"/>
        </dgm:presLayoutVars>
      </dgm:prSet>
      <dgm:spPr/>
    </dgm:pt>
    <dgm:pt modelId="{67978D54-EF9C-4065-A9EA-1C4D1BCF3E32}" type="pres">
      <dgm:prSet presAssocID="{74A10AF0-86DA-44D6-8793-966C6A46BF81}" presName="accent_4" presStyleCnt="0"/>
      <dgm:spPr/>
    </dgm:pt>
    <dgm:pt modelId="{DAC4B034-4ACE-40D0-AFF4-10C3C98B1171}" type="pres">
      <dgm:prSet presAssocID="{74A10AF0-86DA-44D6-8793-966C6A46BF81}" presName="accentRepeatNode" presStyleLbl="solidFgAcc1" presStyleIdx="3" presStyleCnt="4"/>
      <dgm:spPr/>
    </dgm:pt>
  </dgm:ptLst>
  <dgm:cxnLst>
    <dgm:cxn modelId="{9EE61308-110A-47EF-B87E-30C1249F100C}" type="presOf" srcId="{0FC049BC-4BCA-4D48-B9E4-3BC503779EC2}" destId="{C2412D2B-1647-4476-AA82-3AE77A2E16E0}" srcOrd="0" destOrd="0" presId="urn:microsoft.com/office/officeart/2008/layout/VerticalCurvedList#1"/>
    <dgm:cxn modelId="{7A784940-FDAF-44E9-A542-D7B35B3CB3B5}" srcId="{30CA47FF-5FD7-4E29-B74D-F720390EB980}" destId="{74A10AF0-86DA-44D6-8793-966C6A46BF81}" srcOrd="3" destOrd="0" parTransId="{0F3B96D6-BF32-4970-888D-B46370C99AFE}" sibTransId="{A89285F6-10E3-4A68-86D1-B9AA50BAC0FB}"/>
    <dgm:cxn modelId="{A045E06B-00B5-4E21-BDCC-4643DEE34C36}" srcId="{30CA47FF-5FD7-4E29-B74D-F720390EB980}" destId="{7A1A29E8-C043-44D9-9D60-7C5785BDA8E9}" srcOrd="0" destOrd="0" parTransId="{2AEFCF62-3BF2-4D58-A96C-819D3B7AFE2A}" sibTransId="{C9CB5EBC-9D78-4154-B1EA-C18362B031D5}"/>
    <dgm:cxn modelId="{4CCD3356-0085-4F42-9307-3E42AFBEDBD9}" type="presOf" srcId="{7A1A29E8-C043-44D9-9D60-7C5785BDA8E9}" destId="{BF5579C4-1C1F-4DAB-BA63-BB6724292FE6}" srcOrd="0" destOrd="0" presId="urn:microsoft.com/office/officeart/2008/layout/VerticalCurvedList#1"/>
    <dgm:cxn modelId="{26E7AC86-EE48-4AAC-9C9C-A40A282E6A40}" srcId="{30CA47FF-5FD7-4E29-B74D-F720390EB980}" destId="{F436FE77-CF35-4964-95FA-F1A19764959C}" srcOrd="1" destOrd="0" parTransId="{DA6B701E-CFA1-479F-A03A-9AFF4039DDE9}" sibTransId="{0D83A2A3-1B82-422B-A297-5EEDBAB9FF4F}"/>
    <dgm:cxn modelId="{AE9DFA8C-73E8-4CD3-B749-698AEDAD6A5D}" type="presOf" srcId="{C9CB5EBC-9D78-4154-B1EA-C18362B031D5}" destId="{522AB25D-E66F-41B5-8DD4-55DCF1B75931}" srcOrd="0" destOrd="0" presId="urn:microsoft.com/office/officeart/2008/layout/VerticalCurvedList#1"/>
    <dgm:cxn modelId="{CC648294-B17A-465F-9763-3981253D7D92}" srcId="{30CA47FF-5FD7-4E29-B74D-F720390EB980}" destId="{0FC049BC-4BCA-4D48-B9E4-3BC503779EC2}" srcOrd="2" destOrd="0" parTransId="{F196A64F-13F2-4CC6-95C2-E8A6D2219A52}" sibTransId="{7C8B8ECA-D016-44AC-B0FD-17F77AD72FA5}"/>
    <dgm:cxn modelId="{5F053AB0-BFA1-4D54-95DC-9E272B098E35}" type="presOf" srcId="{30CA47FF-5FD7-4E29-B74D-F720390EB980}" destId="{D36A816A-7BA9-4B70-ABBD-DA223B09AB89}" srcOrd="0" destOrd="0" presId="urn:microsoft.com/office/officeart/2008/layout/VerticalCurvedList#1"/>
    <dgm:cxn modelId="{D7CE38E4-D05E-46AD-A72C-B58424A67E5C}" type="presOf" srcId="{74A10AF0-86DA-44D6-8793-966C6A46BF81}" destId="{E65473BB-B962-45ED-8008-EC88D8E79051}" srcOrd="0" destOrd="0" presId="urn:microsoft.com/office/officeart/2008/layout/VerticalCurvedList#1"/>
    <dgm:cxn modelId="{FC0204E5-F5AF-4E18-98DB-7D89986CE932}" type="presOf" srcId="{F436FE77-CF35-4964-95FA-F1A19764959C}" destId="{FCC9CDD2-E324-4DC5-8268-740E5DCE66D5}" srcOrd="0" destOrd="0" presId="urn:microsoft.com/office/officeart/2008/layout/VerticalCurvedList#1"/>
    <dgm:cxn modelId="{C59FDED4-7C2D-4C39-81A9-59B03F00BD49}" type="presParOf" srcId="{D36A816A-7BA9-4B70-ABBD-DA223B09AB89}" destId="{EBC5F581-8B11-46C2-B8E9-3A82D59A57C8}" srcOrd="0" destOrd="0" presId="urn:microsoft.com/office/officeart/2008/layout/VerticalCurvedList#1"/>
    <dgm:cxn modelId="{0890AC09-7C4B-4CE2-A681-B9B9DF1DCB1D}" type="presParOf" srcId="{EBC5F581-8B11-46C2-B8E9-3A82D59A57C8}" destId="{6903E2F3-8DD5-41AF-827F-79937718170F}" srcOrd="0" destOrd="0" presId="urn:microsoft.com/office/officeart/2008/layout/VerticalCurvedList#1"/>
    <dgm:cxn modelId="{5028B4B3-BD7B-4D89-B380-9A3CE015B9EC}" type="presParOf" srcId="{6903E2F3-8DD5-41AF-827F-79937718170F}" destId="{872B16C4-2919-4726-8E02-7F92D69105BA}" srcOrd="0" destOrd="0" presId="urn:microsoft.com/office/officeart/2008/layout/VerticalCurvedList#1"/>
    <dgm:cxn modelId="{2BADEFCE-CCF6-4DF2-9B31-F1332ADCE6B6}" type="presParOf" srcId="{6903E2F3-8DD5-41AF-827F-79937718170F}" destId="{522AB25D-E66F-41B5-8DD4-55DCF1B75931}" srcOrd="1" destOrd="0" presId="urn:microsoft.com/office/officeart/2008/layout/VerticalCurvedList#1"/>
    <dgm:cxn modelId="{45C2DA1A-DD62-47C5-B05D-66009D8E7ECB}" type="presParOf" srcId="{6903E2F3-8DD5-41AF-827F-79937718170F}" destId="{27A20316-59DA-47FF-8EC6-F037BC017711}" srcOrd="2" destOrd="0" presId="urn:microsoft.com/office/officeart/2008/layout/VerticalCurvedList#1"/>
    <dgm:cxn modelId="{26757ADB-44DB-4996-A53F-928E95594220}" type="presParOf" srcId="{6903E2F3-8DD5-41AF-827F-79937718170F}" destId="{AF3D4BFF-79D9-442B-A51E-3377F80F676F}" srcOrd="3" destOrd="0" presId="urn:microsoft.com/office/officeart/2008/layout/VerticalCurvedList#1"/>
    <dgm:cxn modelId="{09D5717B-E45A-4695-B809-ABFD32B33366}" type="presParOf" srcId="{EBC5F581-8B11-46C2-B8E9-3A82D59A57C8}" destId="{BF5579C4-1C1F-4DAB-BA63-BB6724292FE6}" srcOrd="1" destOrd="0" presId="urn:microsoft.com/office/officeart/2008/layout/VerticalCurvedList#1"/>
    <dgm:cxn modelId="{E6EB73CE-C33C-4D5C-9A98-94E2B367AB07}" type="presParOf" srcId="{EBC5F581-8B11-46C2-B8E9-3A82D59A57C8}" destId="{B2E8A9B8-C0EE-4FF2-A2CA-5CF088758937}" srcOrd="2" destOrd="0" presId="urn:microsoft.com/office/officeart/2008/layout/VerticalCurvedList#1"/>
    <dgm:cxn modelId="{010DB22F-F92E-40AB-9F47-57C616A3190F}" type="presParOf" srcId="{B2E8A9B8-C0EE-4FF2-A2CA-5CF088758937}" destId="{CAABAD4C-5366-46CA-B4B7-05D39CF3ED6C}" srcOrd="0" destOrd="0" presId="urn:microsoft.com/office/officeart/2008/layout/VerticalCurvedList#1"/>
    <dgm:cxn modelId="{557E913D-9725-45B3-B400-F4CDA8459F62}" type="presParOf" srcId="{EBC5F581-8B11-46C2-B8E9-3A82D59A57C8}" destId="{FCC9CDD2-E324-4DC5-8268-740E5DCE66D5}" srcOrd="3" destOrd="0" presId="urn:microsoft.com/office/officeart/2008/layout/VerticalCurvedList#1"/>
    <dgm:cxn modelId="{7031E465-C608-424B-A084-BC1B9A30110F}" type="presParOf" srcId="{EBC5F581-8B11-46C2-B8E9-3A82D59A57C8}" destId="{17583C92-F633-42F3-B435-BB4EAE55DB4D}" srcOrd="4" destOrd="0" presId="urn:microsoft.com/office/officeart/2008/layout/VerticalCurvedList#1"/>
    <dgm:cxn modelId="{E7B06D2D-DEBD-408D-87B1-569E6BD5015D}" type="presParOf" srcId="{17583C92-F633-42F3-B435-BB4EAE55DB4D}" destId="{F46C4A7F-3ABF-4C84-A1E1-6F00F932D204}" srcOrd="0" destOrd="0" presId="urn:microsoft.com/office/officeart/2008/layout/VerticalCurvedList#1"/>
    <dgm:cxn modelId="{59BE5D1D-562E-4B78-BE96-451DB94E38CB}" type="presParOf" srcId="{EBC5F581-8B11-46C2-B8E9-3A82D59A57C8}" destId="{C2412D2B-1647-4476-AA82-3AE77A2E16E0}" srcOrd="5" destOrd="0" presId="urn:microsoft.com/office/officeart/2008/layout/VerticalCurvedList#1"/>
    <dgm:cxn modelId="{2A91BAFC-F2F3-4B7F-87BD-BFDB769C788C}" type="presParOf" srcId="{EBC5F581-8B11-46C2-B8E9-3A82D59A57C8}" destId="{E0F4BFCB-959C-44C8-8D00-92BD7933A376}" srcOrd="6" destOrd="0" presId="urn:microsoft.com/office/officeart/2008/layout/VerticalCurvedList#1"/>
    <dgm:cxn modelId="{2C03FF7A-EC45-410B-9FDA-7BC2390BCCB8}" type="presParOf" srcId="{E0F4BFCB-959C-44C8-8D00-92BD7933A376}" destId="{5C7661D6-796A-4696-AF8C-021362551856}" srcOrd="0" destOrd="0" presId="urn:microsoft.com/office/officeart/2008/layout/VerticalCurvedList#1"/>
    <dgm:cxn modelId="{43D2DF7A-C5C2-4AAC-8BFB-2190597D3965}" type="presParOf" srcId="{EBC5F581-8B11-46C2-B8E9-3A82D59A57C8}" destId="{E65473BB-B962-45ED-8008-EC88D8E79051}" srcOrd="7" destOrd="0" presId="urn:microsoft.com/office/officeart/2008/layout/VerticalCurvedList#1"/>
    <dgm:cxn modelId="{5A1E0EDE-3CA8-44C2-97DA-E311D278D3E8}" type="presParOf" srcId="{EBC5F581-8B11-46C2-B8E9-3A82D59A57C8}" destId="{67978D54-EF9C-4065-A9EA-1C4D1BCF3E32}" srcOrd="8" destOrd="0" presId="urn:microsoft.com/office/officeart/2008/layout/VerticalCurvedList#1"/>
    <dgm:cxn modelId="{BBFA2AB2-880B-44A2-993B-A3D434622392}" type="presParOf" srcId="{67978D54-EF9C-4065-A9EA-1C4D1BCF3E32}" destId="{DAC4B034-4ACE-40D0-AFF4-10C3C98B1171}" srcOrd="0" destOrd="0" presId="urn:microsoft.com/office/officeart/2008/layout/VerticalCurvedList#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E259BE-FD81-44F8-8AD8-696122467FE8}" type="doc">
      <dgm:prSet loTypeId="urn:microsoft.com/office/officeart/2005/8/layout/hList9#1" loCatId="list" qsTypeId="urn:microsoft.com/office/officeart/2005/8/quickstyle/simple3#1" qsCatId="simple" csTypeId="urn:microsoft.com/office/officeart/2005/8/colors/colorful3#1" csCatId="accent1" phldr="1"/>
      <dgm:spPr/>
      <dgm:t>
        <a:bodyPr/>
        <a:lstStyle/>
        <a:p>
          <a:endParaRPr lang="zh-CN" altLang="en-US"/>
        </a:p>
      </dgm:t>
    </dgm:pt>
    <dgm:pt modelId="{D49F27BA-C7D4-47F5-A566-6558CB160CCE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b="1" dirty="0">
              <a:latin typeface="Times New Roman" panose="02020603050405020304" charset="0"/>
              <a:cs typeface="Times New Roman" panose="02020603050405020304" charset="0"/>
            </a:rPr>
            <a:t>Reasons</a:t>
          </a:r>
        </a:p>
      </dgm:t>
    </dgm:pt>
    <dgm:pt modelId="{DFF52EEB-FE15-4438-9ABF-8177F955BE98}" type="parTrans" cxnId="{4A2E783B-7A1A-4D1C-B5A0-E1A9E3BF188C}">
      <dgm:prSet/>
      <dgm:spPr/>
      <dgm:t>
        <a:bodyPr/>
        <a:lstStyle/>
        <a:p>
          <a:endParaRPr lang="zh-CN" altLang="en-US"/>
        </a:p>
      </dgm:t>
    </dgm:pt>
    <dgm:pt modelId="{6C7F23EE-527F-445D-A03B-C095553F5BFB}" type="sibTrans" cxnId="{4A2E783B-7A1A-4D1C-B5A0-E1A9E3BF188C}">
      <dgm:prSet/>
      <dgm:spPr/>
      <dgm:t>
        <a:bodyPr/>
        <a:lstStyle/>
        <a:p>
          <a:endParaRPr lang="zh-CN" altLang="en-US"/>
        </a:p>
      </dgm:t>
    </dgm:pt>
    <dgm:pt modelId="{1A95FDA0-3844-435D-9E9C-86ADA9E455A3}">
      <dgm:prSet phldrT="[文本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latin typeface="Times New Roman" panose="02020603050405020304" charset="0"/>
              <a:cs typeface="Times New Roman" panose="02020603050405020304" charset="0"/>
              <a:sym typeface="+mn-ea"/>
            </a:rPr>
            <a:t>T</a:t>
          </a:r>
          <a:r>
            <a:rPr lang="zh-CN" altLang="en-US" sz="2400" dirty="0">
              <a:latin typeface="Times New Roman" panose="02020603050405020304" charset="0"/>
              <a:cs typeface="Times New Roman" panose="02020603050405020304" charset="0"/>
              <a:sym typeface="+mn-ea"/>
            </a:rPr>
            <a:t>o teach in line with the times and national guidance of college English teaching</a:t>
          </a:r>
        </a:p>
      </dgm:t>
    </dgm:pt>
    <dgm:pt modelId="{087CCA06-0DDB-4D11-83D1-BCE3FCB04E7F}" type="parTrans" cxnId="{0BFB1840-5A8F-4A41-9A12-26A900338ABD}">
      <dgm:prSet/>
      <dgm:spPr/>
      <dgm:t>
        <a:bodyPr/>
        <a:lstStyle/>
        <a:p>
          <a:endParaRPr lang="zh-CN" altLang="en-US"/>
        </a:p>
      </dgm:t>
    </dgm:pt>
    <dgm:pt modelId="{8D56E4F9-6742-478E-A47A-C0FA477F77A1}" type="sibTrans" cxnId="{0BFB1840-5A8F-4A41-9A12-26A900338ABD}">
      <dgm:prSet/>
      <dgm:spPr/>
      <dgm:t>
        <a:bodyPr/>
        <a:lstStyle/>
        <a:p>
          <a:endParaRPr lang="zh-CN" altLang="en-US"/>
        </a:p>
      </dgm:t>
    </dgm:pt>
    <dgm:pt modelId="{9EA2BCD1-0D78-4E94-A73B-32D726AF7A4B}">
      <dgm:prSet phldrT="[文本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latin typeface="Times New Roman" panose="02020603050405020304" charset="0"/>
              <a:cs typeface="Times New Roman" panose="02020603050405020304" charset="0"/>
              <a:sym typeface="+mn-ea"/>
            </a:rPr>
            <a:t>T</a:t>
          </a:r>
          <a:r>
            <a:rPr lang="zh-CN" altLang="en-US" sz="2400" dirty="0">
              <a:latin typeface="Times New Roman" panose="02020603050405020304" charset="0"/>
              <a:cs typeface="Times New Roman" panose="02020603050405020304" charset="0"/>
              <a:sym typeface="+mn-ea"/>
            </a:rPr>
            <a:t>he prevalent deficiency in Chinese students’ speaking and the urgent demand for improvement</a:t>
          </a:r>
          <a:endParaRPr lang="zh-CN" altLang="en-US" sz="24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953B678C-BBCF-4B85-A6D8-4576A3CAAE8A}" type="parTrans" cxnId="{61AFC4F7-C448-43F6-BDA9-1CBF719BDA7A}">
      <dgm:prSet/>
      <dgm:spPr/>
      <dgm:t>
        <a:bodyPr/>
        <a:lstStyle/>
        <a:p>
          <a:endParaRPr lang="zh-CN" altLang="en-US"/>
        </a:p>
      </dgm:t>
    </dgm:pt>
    <dgm:pt modelId="{987F1CEA-C3B3-4FDA-9632-03C9D800C3D3}" type="sibTrans" cxnId="{61AFC4F7-C448-43F6-BDA9-1CBF719BDA7A}">
      <dgm:prSet/>
      <dgm:spPr/>
      <dgm:t>
        <a:bodyPr/>
        <a:lstStyle/>
        <a:p>
          <a:endParaRPr lang="zh-CN" altLang="en-US"/>
        </a:p>
      </dgm:t>
    </dgm:pt>
    <dgm:pt modelId="{A8D79439-D5EC-4A2C-8886-3366D5388AE4}">
      <dgm:prSet phldrT="[文本]" phldr="0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b="1" dirty="0">
              <a:latin typeface="Times New Roman" panose="02020603050405020304" charset="0"/>
              <a:cs typeface="Times New Roman" panose="02020603050405020304" charset="0"/>
            </a:rPr>
            <a:t>Significance</a:t>
          </a:r>
        </a:p>
      </dgm:t>
    </dgm:pt>
    <dgm:pt modelId="{76D1CF85-CE3E-482B-BBDE-33CB26C491B3}" type="parTrans" cxnId="{907059B2-5B7E-48E8-855E-438453E957DD}">
      <dgm:prSet/>
      <dgm:spPr/>
      <dgm:t>
        <a:bodyPr/>
        <a:lstStyle/>
        <a:p>
          <a:endParaRPr lang="zh-CN" altLang="en-US"/>
        </a:p>
      </dgm:t>
    </dgm:pt>
    <dgm:pt modelId="{894E5B85-0B0F-4179-80FC-578AC7607573}" type="sibTrans" cxnId="{907059B2-5B7E-48E8-855E-438453E957DD}">
      <dgm:prSet/>
      <dgm:spPr/>
      <dgm:t>
        <a:bodyPr/>
        <a:lstStyle/>
        <a:p>
          <a:endParaRPr lang="zh-CN" altLang="en-US"/>
        </a:p>
      </dgm:t>
    </dgm:pt>
    <dgm:pt modelId="{3551B63F-97E5-4C25-8E48-EA3324E4693A}">
      <dgm:prSet phldrT="[文本]" phldr="0" custT="1"/>
      <dgm:spPr>
        <a:solidFill>
          <a:schemeClr val="accent3">
            <a:lumMod val="20000"/>
            <a:lumOff val="80000"/>
            <a:alpha val="90000"/>
          </a:schemeClr>
        </a:solidFill>
        <a:ln>
          <a:solidFill>
            <a:schemeClr val="bg1">
              <a:lumMod val="95000"/>
              <a:alpha val="90000"/>
            </a:schemeClr>
          </a:solidFill>
        </a:ln>
      </dgm:spPr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>
              <a:latin typeface="Times New Roman" panose="02020603050405020304" charset="0"/>
              <a:cs typeface="Times New Roman" panose="02020603050405020304" charset="0"/>
              <a:sym typeface="+mn-ea"/>
            </a:rPr>
            <a:t>T</a:t>
          </a:r>
          <a:r>
            <a:rPr lang="zh-CN" altLang="en-US" sz="2800" dirty="0">
              <a:latin typeface="Times New Roman" panose="02020603050405020304" charset="0"/>
              <a:cs typeface="Times New Roman" panose="02020603050405020304" charset="0"/>
              <a:sym typeface="+mn-ea"/>
            </a:rPr>
            <a:t>he importance of speaking</a:t>
          </a:r>
          <a:endParaRPr lang="zh-CN" altLang="en-US" sz="28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D45CBEB4-CA5A-42B2-A8B1-A227C3D51854}" type="parTrans" cxnId="{47EFD8F2-0809-4BB8-8282-C2EF9CB449DB}">
      <dgm:prSet/>
      <dgm:spPr/>
      <dgm:t>
        <a:bodyPr/>
        <a:lstStyle/>
        <a:p>
          <a:endParaRPr lang="zh-CN" altLang="en-US"/>
        </a:p>
      </dgm:t>
    </dgm:pt>
    <dgm:pt modelId="{2A745622-EF74-41CE-8640-57C9EC089F05}" type="sibTrans" cxnId="{47EFD8F2-0809-4BB8-8282-C2EF9CB449DB}">
      <dgm:prSet/>
      <dgm:spPr/>
      <dgm:t>
        <a:bodyPr/>
        <a:lstStyle/>
        <a:p>
          <a:endParaRPr lang="zh-CN" altLang="en-US"/>
        </a:p>
      </dgm:t>
    </dgm:pt>
    <dgm:pt modelId="{D04FF620-4B41-4CAA-8929-514DCBD2266E}">
      <dgm:prSet phldrT="[文本]" phldr="0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latin typeface="Times New Roman" panose="02020603050405020304" charset="0"/>
              <a:cs typeface="Times New Roman" panose="02020603050405020304" charset="0"/>
            </a:rPr>
            <a:t>C</a:t>
          </a:r>
          <a:r>
            <a:rPr lang="zh-CN" altLang="en-US" sz="2400" dirty="0">
              <a:latin typeface="Times New Roman" panose="02020603050405020304" charset="0"/>
              <a:cs typeface="Times New Roman" panose="02020603050405020304" charset="0"/>
            </a:rPr>
            <a:t>ultural and economic significance of telling Chinese stories in English</a:t>
          </a:r>
        </a:p>
      </dgm:t>
    </dgm:pt>
    <dgm:pt modelId="{3BC6F2F2-8C49-4C58-B5DA-8E98379C9847}" type="parTrans" cxnId="{EC1E69C7-E519-4680-A6C8-AA53A2189145}">
      <dgm:prSet/>
      <dgm:spPr/>
      <dgm:t>
        <a:bodyPr/>
        <a:lstStyle/>
        <a:p>
          <a:endParaRPr lang="zh-CN" altLang="en-US"/>
        </a:p>
      </dgm:t>
    </dgm:pt>
    <dgm:pt modelId="{0E2F740E-37D3-4AE1-8588-8A1DD86262F2}" type="sibTrans" cxnId="{EC1E69C7-E519-4680-A6C8-AA53A2189145}">
      <dgm:prSet/>
      <dgm:spPr/>
      <dgm:t>
        <a:bodyPr/>
        <a:lstStyle/>
        <a:p>
          <a:endParaRPr lang="zh-CN" altLang="en-US"/>
        </a:p>
      </dgm:t>
    </dgm:pt>
    <dgm:pt modelId="{73F0E6AA-1B12-4917-A5B9-27714EB21A6F}" type="pres">
      <dgm:prSet presAssocID="{70E259BE-FD81-44F8-8AD8-696122467FE8}" presName="list" presStyleCnt="0">
        <dgm:presLayoutVars>
          <dgm:dir/>
          <dgm:animLvl val="lvl"/>
        </dgm:presLayoutVars>
      </dgm:prSet>
      <dgm:spPr/>
    </dgm:pt>
    <dgm:pt modelId="{9EB08046-B0A8-40D6-9F0C-C2EFDB819E01}" type="pres">
      <dgm:prSet presAssocID="{D49F27BA-C7D4-47F5-A566-6558CB160CCE}" presName="posSpace" presStyleCnt="0"/>
      <dgm:spPr/>
    </dgm:pt>
    <dgm:pt modelId="{771756F4-E425-4246-8438-12F2B4FD2670}" type="pres">
      <dgm:prSet presAssocID="{D49F27BA-C7D4-47F5-A566-6558CB160CCE}" presName="vertFlow" presStyleCnt="0"/>
      <dgm:spPr/>
    </dgm:pt>
    <dgm:pt modelId="{55853259-BBE5-4C45-95ED-7DCB7230171A}" type="pres">
      <dgm:prSet presAssocID="{D49F27BA-C7D4-47F5-A566-6558CB160CCE}" presName="topSpace" presStyleCnt="0"/>
      <dgm:spPr/>
    </dgm:pt>
    <dgm:pt modelId="{8C960F9D-26EC-4627-9CF2-7B18C666CB35}" type="pres">
      <dgm:prSet presAssocID="{D49F27BA-C7D4-47F5-A566-6558CB160CCE}" presName="firstComp" presStyleCnt="0"/>
      <dgm:spPr/>
    </dgm:pt>
    <dgm:pt modelId="{F8D49E38-B053-4501-BD89-EB8E5A6A61CD}" type="pres">
      <dgm:prSet presAssocID="{D49F27BA-C7D4-47F5-A566-6558CB160CCE}" presName="firstChild" presStyleLbl="bgAccFollowNode1" presStyleIdx="0" presStyleCnt="4" custScaleX="133115" custLinFactNeighborX="11443" custLinFactNeighborY="604"/>
      <dgm:spPr/>
    </dgm:pt>
    <dgm:pt modelId="{28FDBCD3-F61A-450D-892D-E8EA240C3445}" type="pres">
      <dgm:prSet presAssocID="{D49F27BA-C7D4-47F5-A566-6558CB160CCE}" presName="firstChildTx" presStyleLbl="bgAccFollowNode1" presStyleIdx="0" presStyleCnt="4">
        <dgm:presLayoutVars>
          <dgm:bulletEnabled val="1"/>
        </dgm:presLayoutVars>
      </dgm:prSet>
      <dgm:spPr/>
    </dgm:pt>
    <dgm:pt modelId="{36B998BC-CC63-4AE7-B372-7EA6115622C7}" type="pres">
      <dgm:prSet presAssocID="{9EA2BCD1-0D78-4E94-A73B-32D726AF7A4B}" presName="comp" presStyleCnt="0"/>
      <dgm:spPr/>
    </dgm:pt>
    <dgm:pt modelId="{01119332-89A2-4784-81C1-FF89BAFEA3B2}" type="pres">
      <dgm:prSet presAssocID="{9EA2BCD1-0D78-4E94-A73B-32D726AF7A4B}" presName="child" presStyleLbl="bgAccFollowNode1" presStyleIdx="1" presStyleCnt="4" custScaleX="133536" custLinFactNeighborX="11807" custLinFactNeighborY="142"/>
      <dgm:spPr/>
    </dgm:pt>
    <dgm:pt modelId="{EB91C378-F5E2-4623-A32D-0429BACB9378}" type="pres">
      <dgm:prSet presAssocID="{9EA2BCD1-0D78-4E94-A73B-32D726AF7A4B}" presName="childTx" presStyleLbl="bgAccFollowNode1" presStyleIdx="1" presStyleCnt="4">
        <dgm:presLayoutVars>
          <dgm:bulletEnabled val="1"/>
        </dgm:presLayoutVars>
      </dgm:prSet>
      <dgm:spPr/>
    </dgm:pt>
    <dgm:pt modelId="{E16CB8C9-D1FB-4FF3-8667-AEACA8E83E5C}" type="pres">
      <dgm:prSet presAssocID="{D49F27BA-C7D4-47F5-A566-6558CB160CCE}" presName="negSpace" presStyleCnt="0"/>
      <dgm:spPr/>
    </dgm:pt>
    <dgm:pt modelId="{92447B8B-B043-4F04-A3B7-D0DE831D4431}" type="pres">
      <dgm:prSet presAssocID="{D49F27BA-C7D4-47F5-A566-6558CB160CCE}" presName="circle" presStyleLbl="node1" presStyleIdx="0" presStyleCnt="2" custScaleX="110762" custScaleY="72559" custLinFactNeighborX="-61224" custLinFactNeighborY="34448"/>
      <dgm:spPr/>
    </dgm:pt>
    <dgm:pt modelId="{86EC9F84-227C-4E06-9DF9-580577FF07E6}" type="pres">
      <dgm:prSet presAssocID="{6C7F23EE-527F-445D-A03B-C095553F5BFB}" presName="transSpace" presStyleCnt="0"/>
      <dgm:spPr/>
    </dgm:pt>
    <dgm:pt modelId="{18930822-DE8A-4ABA-986D-CE814670A45E}" type="pres">
      <dgm:prSet presAssocID="{A8D79439-D5EC-4A2C-8886-3366D5388AE4}" presName="posSpace" presStyleCnt="0"/>
      <dgm:spPr/>
    </dgm:pt>
    <dgm:pt modelId="{0A15879E-9902-4979-B022-1C436A8138BA}" type="pres">
      <dgm:prSet presAssocID="{A8D79439-D5EC-4A2C-8886-3366D5388AE4}" presName="vertFlow" presStyleCnt="0"/>
      <dgm:spPr/>
    </dgm:pt>
    <dgm:pt modelId="{B212BFCE-AFC4-4470-9DE6-F92A458943E5}" type="pres">
      <dgm:prSet presAssocID="{A8D79439-D5EC-4A2C-8886-3366D5388AE4}" presName="topSpace" presStyleCnt="0"/>
      <dgm:spPr/>
    </dgm:pt>
    <dgm:pt modelId="{9C59777D-1DF0-421E-9582-AB045FE3CF8B}" type="pres">
      <dgm:prSet presAssocID="{A8D79439-D5EC-4A2C-8886-3366D5388AE4}" presName="firstComp" presStyleCnt="0"/>
      <dgm:spPr/>
    </dgm:pt>
    <dgm:pt modelId="{B4EA86C9-9645-41DF-AB1C-E026D8E8F43F}" type="pres">
      <dgm:prSet presAssocID="{A8D79439-D5EC-4A2C-8886-3366D5388AE4}" presName="firstChild" presStyleLbl="bgAccFollowNode1" presStyleIdx="2" presStyleCnt="4" custLinFactNeighborX="13286" custLinFactNeighborY="604"/>
      <dgm:spPr/>
    </dgm:pt>
    <dgm:pt modelId="{FFBACF87-1AED-4FB0-90AE-33D277960054}" type="pres">
      <dgm:prSet presAssocID="{A8D79439-D5EC-4A2C-8886-3366D5388AE4}" presName="firstChildTx" presStyleLbl="bgAccFollowNode1" presStyleIdx="2" presStyleCnt="4">
        <dgm:presLayoutVars>
          <dgm:bulletEnabled val="1"/>
        </dgm:presLayoutVars>
      </dgm:prSet>
      <dgm:spPr/>
    </dgm:pt>
    <dgm:pt modelId="{CBE40A5F-D0EC-4B4A-A524-5B4A3F2C8285}" type="pres">
      <dgm:prSet presAssocID="{D04FF620-4B41-4CAA-8929-514DCBD2266E}" presName="comp" presStyleCnt="0"/>
      <dgm:spPr/>
    </dgm:pt>
    <dgm:pt modelId="{9C36922A-5FA7-4B49-8BAB-B4B99DE5740F}" type="pres">
      <dgm:prSet presAssocID="{D04FF620-4B41-4CAA-8929-514DCBD2266E}" presName="child" presStyleLbl="bgAccFollowNode1" presStyleIdx="3" presStyleCnt="4" custLinFactNeighborX="12999" custLinFactNeighborY="47"/>
      <dgm:spPr/>
    </dgm:pt>
    <dgm:pt modelId="{FF591285-8ECD-4413-A53B-011294184BA2}" type="pres">
      <dgm:prSet presAssocID="{D04FF620-4B41-4CAA-8929-514DCBD2266E}" presName="childTx" presStyleLbl="bgAccFollowNode1" presStyleIdx="3" presStyleCnt="4">
        <dgm:presLayoutVars>
          <dgm:bulletEnabled val="1"/>
        </dgm:presLayoutVars>
      </dgm:prSet>
      <dgm:spPr/>
    </dgm:pt>
    <dgm:pt modelId="{F8B169DC-C365-4F65-9BF5-245F62A807F7}" type="pres">
      <dgm:prSet presAssocID="{A8D79439-D5EC-4A2C-8886-3366D5388AE4}" presName="negSpace" presStyleCnt="0"/>
      <dgm:spPr/>
    </dgm:pt>
    <dgm:pt modelId="{789C2E5F-53BE-4B9F-8B8F-155498EB6E4B}" type="pres">
      <dgm:prSet presAssocID="{A8D79439-D5EC-4A2C-8886-3366D5388AE4}" presName="circle" presStyleLbl="node1" presStyleIdx="1" presStyleCnt="2" custScaleY="77361" custLinFactNeighborX="4429" custLinFactNeighborY="33044"/>
      <dgm:spPr/>
    </dgm:pt>
  </dgm:ptLst>
  <dgm:cxnLst>
    <dgm:cxn modelId="{4A2E783B-7A1A-4D1C-B5A0-E1A9E3BF188C}" srcId="{70E259BE-FD81-44F8-8AD8-696122467FE8}" destId="{D49F27BA-C7D4-47F5-A566-6558CB160CCE}" srcOrd="0" destOrd="0" parTransId="{DFF52EEB-FE15-4438-9ABF-8177F955BE98}" sibTransId="{6C7F23EE-527F-445D-A03B-C095553F5BFB}"/>
    <dgm:cxn modelId="{4850B03D-21A2-4BB4-AE59-DC41DEB77320}" type="presOf" srcId="{1A95FDA0-3844-435D-9E9C-86ADA9E455A3}" destId="{F8D49E38-B053-4501-BD89-EB8E5A6A61CD}" srcOrd="0" destOrd="0" presId="urn:microsoft.com/office/officeart/2005/8/layout/hList9#1"/>
    <dgm:cxn modelId="{0BFB1840-5A8F-4A41-9A12-26A900338ABD}" srcId="{D49F27BA-C7D4-47F5-A566-6558CB160CCE}" destId="{1A95FDA0-3844-435D-9E9C-86ADA9E455A3}" srcOrd="0" destOrd="0" parTransId="{087CCA06-0DDB-4D11-83D1-BCE3FCB04E7F}" sibTransId="{8D56E4F9-6742-478E-A47A-C0FA477F77A1}"/>
    <dgm:cxn modelId="{1B5AED5B-EF35-4563-B75C-587EB7884754}" type="presOf" srcId="{3551B63F-97E5-4C25-8E48-EA3324E4693A}" destId="{B4EA86C9-9645-41DF-AB1C-E026D8E8F43F}" srcOrd="0" destOrd="0" presId="urn:microsoft.com/office/officeart/2005/8/layout/hList9#1"/>
    <dgm:cxn modelId="{5A9D9253-11E5-493A-9D33-93DEE50D1751}" type="presOf" srcId="{D49F27BA-C7D4-47F5-A566-6558CB160CCE}" destId="{92447B8B-B043-4F04-A3B7-D0DE831D4431}" srcOrd="0" destOrd="0" presId="urn:microsoft.com/office/officeart/2005/8/layout/hList9#1"/>
    <dgm:cxn modelId="{0CC8FC87-8AD0-416D-A4E1-3EE1927B59D4}" type="presOf" srcId="{70E259BE-FD81-44F8-8AD8-696122467FE8}" destId="{73F0E6AA-1B12-4917-A5B9-27714EB21A6F}" srcOrd="0" destOrd="0" presId="urn:microsoft.com/office/officeart/2005/8/layout/hList9#1"/>
    <dgm:cxn modelId="{EE2F4189-DFD9-4F5F-8F8C-C25BB0C90DFA}" type="presOf" srcId="{3551B63F-97E5-4C25-8E48-EA3324E4693A}" destId="{FFBACF87-1AED-4FB0-90AE-33D277960054}" srcOrd="1" destOrd="0" presId="urn:microsoft.com/office/officeart/2005/8/layout/hList9#1"/>
    <dgm:cxn modelId="{51499091-53A6-4355-8644-D5C20CF6BFFA}" type="presOf" srcId="{D04FF620-4B41-4CAA-8929-514DCBD2266E}" destId="{9C36922A-5FA7-4B49-8BAB-B4B99DE5740F}" srcOrd="0" destOrd="0" presId="urn:microsoft.com/office/officeart/2005/8/layout/hList9#1"/>
    <dgm:cxn modelId="{907059B2-5B7E-48E8-855E-438453E957DD}" srcId="{70E259BE-FD81-44F8-8AD8-696122467FE8}" destId="{A8D79439-D5EC-4A2C-8886-3366D5388AE4}" srcOrd="1" destOrd="0" parTransId="{76D1CF85-CE3E-482B-BBDE-33CB26C491B3}" sibTransId="{894E5B85-0B0F-4179-80FC-578AC7607573}"/>
    <dgm:cxn modelId="{09DFB9B6-B09C-492E-AC7E-BD8EF0246175}" type="presOf" srcId="{A8D79439-D5EC-4A2C-8886-3366D5388AE4}" destId="{789C2E5F-53BE-4B9F-8B8F-155498EB6E4B}" srcOrd="0" destOrd="0" presId="urn:microsoft.com/office/officeart/2005/8/layout/hList9#1"/>
    <dgm:cxn modelId="{1BA842C0-0059-443C-A397-CB8D80202B21}" type="presOf" srcId="{D04FF620-4B41-4CAA-8929-514DCBD2266E}" destId="{FF591285-8ECD-4413-A53B-011294184BA2}" srcOrd="1" destOrd="0" presId="urn:microsoft.com/office/officeart/2005/8/layout/hList9#1"/>
    <dgm:cxn modelId="{EC1E69C7-E519-4680-A6C8-AA53A2189145}" srcId="{A8D79439-D5EC-4A2C-8886-3366D5388AE4}" destId="{D04FF620-4B41-4CAA-8929-514DCBD2266E}" srcOrd="1" destOrd="0" parTransId="{3BC6F2F2-8C49-4C58-B5DA-8E98379C9847}" sibTransId="{0E2F740E-37D3-4AE1-8588-8A1DD86262F2}"/>
    <dgm:cxn modelId="{BEE8F6C9-68FA-403F-BD17-673FCD74CB55}" type="presOf" srcId="{9EA2BCD1-0D78-4E94-A73B-32D726AF7A4B}" destId="{01119332-89A2-4784-81C1-FF89BAFEA3B2}" srcOrd="0" destOrd="0" presId="urn:microsoft.com/office/officeart/2005/8/layout/hList9#1"/>
    <dgm:cxn modelId="{12205AE6-24B3-4C5C-B622-4493E6EB11CA}" type="presOf" srcId="{9EA2BCD1-0D78-4E94-A73B-32D726AF7A4B}" destId="{EB91C378-F5E2-4623-A32D-0429BACB9378}" srcOrd="1" destOrd="0" presId="urn:microsoft.com/office/officeart/2005/8/layout/hList9#1"/>
    <dgm:cxn modelId="{47EFD8F2-0809-4BB8-8282-C2EF9CB449DB}" srcId="{A8D79439-D5EC-4A2C-8886-3366D5388AE4}" destId="{3551B63F-97E5-4C25-8E48-EA3324E4693A}" srcOrd="0" destOrd="0" parTransId="{D45CBEB4-CA5A-42B2-A8B1-A227C3D51854}" sibTransId="{2A745622-EF74-41CE-8640-57C9EC089F05}"/>
    <dgm:cxn modelId="{61AFC4F7-C448-43F6-BDA9-1CBF719BDA7A}" srcId="{D49F27BA-C7D4-47F5-A566-6558CB160CCE}" destId="{9EA2BCD1-0D78-4E94-A73B-32D726AF7A4B}" srcOrd="1" destOrd="0" parTransId="{953B678C-BBCF-4B85-A6D8-4576A3CAAE8A}" sibTransId="{987F1CEA-C3B3-4FDA-9632-03C9D800C3D3}"/>
    <dgm:cxn modelId="{A8C9D2F8-62C6-461E-9BF5-5E76B5974EA9}" type="presOf" srcId="{1A95FDA0-3844-435D-9E9C-86ADA9E455A3}" destId="{28FDBCD3-F61A-450D-892D-E8EA240C3445}" srcOrd="1" destOrd="0" presId="urn:microsoft.com/office/officeart/2005/8/layout/hList9#1"/>
    <dgm:cxn modelId="{81DD3420-2397-4845-892D-B89D1125D66E}" type="presParOf" srcId="{73F0E6AA-1B12-4917-A5B9-27714EB21A6F}" destId="{9EB08046-B0A8-40D6-9F0C-C2EFDB819E01}" srcOrd="0" destOrd="0" presId="urn:microsoft.com/office/officeart/2005/8/layout/hList9#1"/>
    <dgm:cxn modelId="{13594B16-B849-49D3-9EF5-EE56A2740613}" type="presParOf" srcId="{73F0E6AA-1B12-4917-A5B9-27714EB21A6F}" destId="{771756F4-E425-4246-8438-12F2B4FD2670}" srcOrd="1" destOrd="0" presId="urn:microsoft.com/office/officeart/2005/8/layout/hList9#1"/>
    <dgm:cxn modelId="{7D899844-619D-498A-A50E-77C51A8CFD20}" type="presParOf" srcId="{771756F4-E425-4246-8438-12F2B4FD2670}" destId="{55853259-BBE5-4C45-95ED-7DCB7230171A}" srcOrd="0" destOrd="0" presId="urn:microsoft.com/office/officeart/2005/8/layout/hList9#1"/>
    <dgm:cxn modelId="{5C58465C-D5CB-4826-B651-C95D0738CD98}" type="presParOf" srcId="{771756F4-E425-4246-8438-12F2B4FD2670}" destId="{8C960F9D-26EC-4627-9CF2-7B18C666CB35}" srcOrd="1" destOrd="0" presId="urn:microsoft.com/office/officeart/2005/8/layout/hList9#1"/>
    <dgm:cxn modelId="{875063E1-0F90-4ADD-8A38-CF373A3759FE}" type="presParOf" srcId="{8C960F9D-26EC-4627-9CF2-7B18C666CB35}" destId="{F8D49E38-B053-4501-BD89-EB8E5A6A61CD}" srcOrd="0" destOrd="0" presId="urn:microsoft.com/office/officeart/2005/8/layout/hList9#1"/>
    <dgm:cxn modelId="{33F8E3A1-615F-4CA8-9228-9EF593456C96}" type="presParOf" srcId="{8C960F9D-26EC-4627-9CF2-7B18C666CB35}" destId="{28FDBCD3-F61A-450D-892D-E8EA240C3445}" srcOrd="1" destOrd="0" presId="urn:microsoft.com/office/officeart/2005/8/layout/hList9#1"/>
    <dgm:cxn modelId="{A37A5227-1F63-4D7B-B1D6-19336604F26F}" type="presParOf" srcId="{771756F4-E425-4246-8438-12F2B4FD2670}" destId="{36B998BC-CC63-4AE7-B372-7EA6115622C7}" srcOrd="2" destOrd="0" presId="urn:microsoft.com/office/officeart/2005/8/layout/hList9#1"/>
    <dgm:cxn modelId="{6A1A59F3-D938-4251-ACCE-EBE5ED87FC68}" type="presParOf" srcId="{36B998BC-CC63-4AE7-B372-7EA6115622C7}" destId="{01119332-89A2-4784-81C1-FF89BAFEA3B2}" srcOrd="0" destOrd="0" presId="urn:microsoft.com/office/officeart/2005/8/layout/hList9#1"/>
    <dgm:cxn modelId="{CF046F94-3F21-4D89-AAD5-956DB3E4127E}" type="presParOf" srcId="{36B998BC-CC63-4AE7-B372-7EA6115622C7}" destId="{EB91C378-F5E2-4623-A32D-0429BACB9378}" srcOrd="1" destOrd="0" presId="urn:microsoft.com/office/officeart/2005/8/layout/hList9#1"/>
    <dgm:cxn modelId="{A014FF08-7FAC-4858-9819-A40FBA145078}" type="presParOf" srcId="{73F0E6AA-1B12-4917-A5B9-27714EB21A6F}" destId="{E16CB8C9-D1FB-4FF3-8667-AEACA8E83E5C}" srcOrd="2" destOrd="0" presId="urn:microsoft.com/office/officeart/2005/8/layout/hList9#1"/>
    <dgm:cxn modelId="{591FCC6D-4566-4BA4-8461-124EBD00244B}" type="presParOf" srcId="{73F0E6AA-1B12-4917-A5B9-27714EB21A6F}" destId="{92447B8B-B043-4F04-A3B7-D0DE831D4431}" srcOrd="3" destOrd="0" presId="urn:microsoft.com/office/officeart/2005/8/layout/hList9#1"/>
    <dgm:cxn modelId="{A3527CED-EDEC-45D6-B7C1-63DB0EC35530}" type="presParOf" srcId="{73F0E6AA-1B12-4917-A5B9-27714EB21A6F}" destId="{86EC9F84-227C-4E06-9DF9-580577FF07E6}" srcOrd="4" destOrd="0" presId="urn:microsoft.com/office/officeart/2005/8/layout/hList9#1"/>
    <dgm:cxn modelId="{0ECDA241-95BE-4EE4-902C-9517E97B1233}" type="presParOf" srcId="{73F0E6AA-1B12-4917-A5B9-27714EB21A6F}" destId="{18930822-DE8A-4ABA-986D-CE814670A45E}" srcOrd="5" destOrd="0" presId="urn:microsoft.com/office/officeart/2005/8/layout/hList9#1"/>
    <dgm:cxn modelId="{6A862146-41FE-4939-8A4B-9A6F62CB60A2}" type="presParOf" srcId="{73F0E6AA-1B12-4917-A5B9-27714EB21A6F}" destId="{0A15879E-9902-4979-B022-1C436A8138BA}" srcOrd="6" destOrd="0" presId="urn:microsoft.com/office/officeart/2005/8/layout/hList9#1"/>
    <dgm:cxn modelId="{7DA26D86-C389-4A08-9BFF-FCF340FA6A95}" type="presParOf" srcId="{0A15879E-9902-4979-B022-1C436A8138BA}" destId="{B212BFCE-AFC4-4470-9DE6-F92A458943E5}" srcOrd="0" destOrd="0" presId="urn:microsoft.com/office/officeart/2005/8/layout/hList9#1"/>
    <dgm:cxn modelId="{C81FC653-088F-475A-A46A-D2926B005931}" type="presParOf" srcId="{0A15879E-9902-4979-B022-1C436A8138BA}" destId="{9C59777D-1DF0-421E-9582-AB045FE3CF8B}" srcOrd="1" destOrd="0" presId="urn:microsoft.com/office/officeart/2005/8/layout/hList9#1"/>
    <dgm:cxn modelId="{EDDCAD28-5475-429C-9403-D8900218F246}" type="presParOf" srcId="{9C59777D-1DF0-421E-9582-AB045FE3CF8B}" destId="{B4EA86C9-9645-41DF-AB1C-E026D8E8F43F}" srcOrd="0" destOrd="0" presId="urn:microsoft.com/office/officeart/2005/8/layout/hList9#1"/>
    <dgm:cxn modelId="{25EF2F6C-260A-4243-A692-B9B9EB6784F1}" type="presParOf" srcId="{9C59777D-1DF0-421E-9582-AB045FE3CF8B}" destId="{FFBACF87-1AED-4FB0-90AE-33D277960054}" srcOrd="1" destOrd="0" presId="urn:microsoft.com/office/officeart/2005/8/layout/hList9#1"/>
    <dgm:cxn modelId="{2819DA6B-F85A-4E04-8A94-BA12FD842B9A}" type="presParOf" srcId="{0A15879E-9902-4979-B022-1C436A8138BA}" destId="{CBE40A5F-D0EC-4B4A-A524-5B4A3F2C8285}" srcOrd="2" destOrd="0" presId="urn:microsoft.com/office/officeart/2005/8/layout/hList9#1"/>
    <dgm:cxn modelId="{CB0FF3F0-5847-41C0-B7D9-13239327C3B0}" type="presParOf" srcId="{CBE40A5F-D0EC-4B4A-A524-5B4A3F2C8285}" destId="{9C36922A-5FA7-4B49-8BAB-B4B99DE5740F}" srcOrd="0" destOrd="0" presId="urn:microsoft.com/office/officeart/2005/8/layout/hList9#1"/>
    <dgm:cxn modelId="{0B2D5561-FBE8-4601-B779-84C0EB07433A}" type="presParOf" srcId="{CBE40A5F-D0EC-4B4A-A524-5B4A3F2C8285}" destId="{FF591285-8ECD-4413-A53B-011294184BA2}" srcOrd="1" destOrd="0" presId="urn:microsoft.com/office/officeart/2005/8/layout/hList9#1"/>
    <dgm:cxn modelId="{FE2CF67A-6FED-4CD3-88EB-D3315347C182}" type="presParOf" srcId="{73F0E6AA-1B12-4917-A5B9-27714EB21A6F}" destId="{F8B169DC-C365-4F65-9BF5-245F62A807F7}" srcOrd="7" destOrd="0" presId="urn:microsoft.com/office/officeart/2005/8/layout/hList9#1"/>
    <dgm:cxn modelId="{5E64B515-73A9-4C86-B32D-4E4601043701}" type="presParOf" srcId="{73F0E6AA-1B12-4917-A5B9-27714EB21A6F}" destId="{789C2E5F-53BE-4B9F-8B8F-155498EB6E4B}" srcOrd="8" destOrd="0" presId="urn:microsoft.com/office/officeart/2005/8/layout/hList9#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9829FD-DD90-4EE7-BCD7-4AF299D6F45A}" type="doc">
      <dgm:prSet loTypeId="urn:microsoft.com/office/officeart/2005/8/layout/chevron2" loCatId="process" qsTypeId="urn:microsoft.com/office/officeart/2005/8/quickstyle/simple3#2" qsCatId="simple" csTypeId="urn:microsoft.com/office/officeart/2005/8/colors/colorful3#2" csCatId="colorful" phldr="1"/>
      <dgm:spPr/>
      <dgm:t>
        <a:bodyPr/>
        <a:lstStyle/>
        <a:p>
          <a:endParaRPr lang="zh-CN" altLang="en-US"/>
        </a:p>
      </dgm:t>
    </dgm:pt>
    <dgm:pt modelId="{FCC504F5-317D-4294-815B-28489BDC5845}">
      <dgm:prSet phldrT="[文本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800">
              <a:latin typeface="Times New Roman" panose="02020603050405020304" charset="0"/>
              <a:cs typeface="Times New Roman" panose="02020603050405020304" charset="0"/>
            </a:rPr>
            <a:t>Origin</a:t>
          </a:r>
        </a:p>
      </dgm:t>
    </dgm:pt>
    <dgm:pt modelId="{8F05BE86-1921-41BD-B82E-72272E9475E9}" type="parTrans" cxnId="{AAD33D6E-9C2C-436A-8C08-9C9BE0F717AB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67223200-D196-44B3-9DFD-D095DDBC10AB}" type="sibTrans" cxnId="{AAD33D6E-9C2C-436A-8C08-9C9BE0F717AB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F3F66F6A-184E-4CBB-A544-AC2BF2A74FC0}">
      <dgm:prSet phldrT="[文本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zh-CN" altLang="en-US" sz="2400" dirty="0">
              <a:latin typeface="Times New Roman" panose="02020603050405020304" charset="0"/>
              <a:cs typeface="Times New Roman" panose="02020603050405020304" charset="0"/>
            </a:rPr>
            <a:t>Pra</a:t>
          </a:r>
          <a:r>
            <a:rPr lang="en-US" altLang="zh-CN" sz="2400" dirty="0" err="1">
              <a:latin typeface="Times New Roman" panose="02020603050405020304" charset="0"/>
              <a:cs typeface="Times New Roman" panose="02020603050405020304" charset="0"/>
            </a:rPr>
            <a:t>bh</a:t>
          </a:r>
          <a:r>
            <a:rPr lang="zh-CN" altLang="en-US" sz="2400" dirty="0">
              <a:latin typeface="Times New Roman" panose="02020603050405020304" charset="0"/>
              <a:cs typeface="Times New Roman" panose="02020603050405020304" charset="0"/>
            </a:rPr>
            <a:t>u</a:t>
          </a:r>
          <a:r>
            <a:rPr lang="en-US" altLang="zh-CN" sz="2400" dirty="0">
              <a:latin typeface="Times New Roman" panose="02020603050405020304" charset="0"/>
              <a:cs typeface="Times New Roman" panose="02020603050405020304" charset="0"/>
            </a:rPr>
            <a:t>’</a:t>
          </a:r>
          <a:r>
            <a:rPr lang="zh-CN" altLang="en-US" sz="2400" dirty="0">
              <a:latin typeface="Times New Roman" panose="02020603050405020304" charset="0"/>
              <a:cs typeface="Times New Roman" panose="02020603050405020304" charset="0"/>
            </a:rPr>
            <a:t>s Bangalore Project in India</a:t>
          </a:r>
        </a:p>
      </dgm:t>
    </dgm:pt>
    <dgm:pt modelId="{7A0C70B0-5DAE-45AB-9915-863AC3FA4D2D}" type="parTrans" cxnId="{198A4D8E-B046-4494-8CA0-76B519EC2EAB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47DD308A-8526-455B-A37F-FEE2CC1C75AF}" type="sibTrans" cxnId="{198A4D8E-B046-4494-8CA0-76B519EC2EAB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780FAED3-C4BD-4FF1-8B67-8499CCFAE2ED}">
      <dgm:prSet phldrT="[文本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>
              <a:latin typeface="Times New Roman" panose="02020603050405020304" charset="0"/>
              <a:cs typeface="Times New Roman" panose="02020603050405020304" charset="0"/>
            </a:rPr>
            <a:t>Definition</a:t>
          </a:r>
        </a:p>
      </dgm:t>
    </dgm:pt>
    <dgm:pt modelId="{88C57C74-C9C4-46CF-A10B-13A1A1E7714C}" type="parTrans" cxnId="{57E87D42-0EEE-4472-B14F-E7472A713CA5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34435F2A-D730-405E-99D5-BBC9FB7499FA}" type="sibTrans" cxnId="{57E87D42-0EEE-4472-B14F-E7472A713CA5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3E6D5D4F-935E-467F-A6CA-DFB49E904BF2}">
      <dgm:prSet phldrT="[文本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en-US" altLang="zh-CN" sz="2000" dirty="0">
              <a:latin typeface="Times New Roman" panose="02020603050405020304" charset="0"/>
              <a:cs typeface="Times New Roman" panose="02020603050405020304" charset="0"/>
            </a:rPr>
            <a:t>Various</a:t>
          </a:r>
          <a:endParaRPr lang="zh-CN" altLang="en-US" sz="20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DFE6860A-9AF6-4E3A-8810-968954321458}" type="parTrans" cxnId="{BAE71CAA-69F8-4B69-9F75-B2952B6A3728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F6E211F9-5728-4C1B-B4EC-036ED0730A63}" type="sibTrans" cxnId="{BAE71CAA-69F8-4B69-9F75-B2952B6A3728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063576D9-DDFE-4833-A9BB-1C4853359870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r>
            <a:rPr lang="zh-CN" altLang="en-US" sz="2000" dirty="0">
              <a:latin typeface="Times New Roman" panose="02020603050405020304" charset="0"/>
              <a:cs typeface="Times New Roman" panose="02020603050405020304" charset="0"/>
            </a:rPr>
            <a:t>Ellis summarized those definitions and suggested that a qualified task should meet the following standards: </a:t>
          </a:r>
          <a:r>
            <a:rPr lang="zh-CN" altLang="en-US" sz="2000" b="1" dirty="0">
              <a:latin typeface="Times New Roman" panose="02020603050405020304" charset="0"/>
              <a:cs typeface="Times New Roman" panose="02020603050405020304" charset="0"/>
            </a:rPr>
            <a:t>focus on meaning, an existence of gap; learning largely depending on doing and attaining the outcome with the language</a:t>
          </a:r>
          <a:r>
            <a:rPr lang="zh-CN" altLang="en-US" sz="2000" dirty="0">
              <a:latin typeface="Times New Roman" panose="02020603050405020304" charset="0"/>
              <a:cs typeface="Times New Roman" panose="02020603050405020304" charset="0"/>
            </a:rPr>
            <a:t>(Ellis&amp;Shintani 2014)</a:t>
          </a:r>
        </a:p>
      </dgm:t>
    </dgm:pt>
    <dgm:pt modelId="{892C7C12-D974-485B-9ACF-546044585715}" type="parTrans" cxnId="{7211BA4D-001D-4A96-9E0A-50872B1565A2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524BB30E-A41A-4D67-B9E4-E9AC4D25DA3F}" type="sibTrans" cxnId="{7211BA4D-001D-4A96-9E0A-50872B1565A2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1D70B282-9875-47E1-864B-0DB9F83A3309}">
      <dgm:prSet phldrT="[文本]" custT="1"/>
      <dgm:spPr/>
      <dgm:t>
        <a:bodyPr/>
        <a:lstStyle/>
        <a:p>
          <a:r>
            <a:rPr lang="en-US" altLang="zh-CN" sz="1800" dirty="0">
              <a:latin typeface="Times New Roman" panose="02020603050405020304" charset="0"/>
              <a:cs typeface="Times New Roman" panose="02020603050405020304" charset="0"/>
            </a:rPr>
            <a:t>Task types</a:t>
          </a:r>
          <a:endParaRPr lang="zh-CN" altLang="en-US" sz="18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4682E278-8387-4875-A48B-989607C0A09E}" type="parTrans" cxnId="{79489FCB-F975-42AA-8FC9-2C83CEF7525E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DF77052B-043C-4E4A-8039-9D1D7DFB40F4}" type="sibTrans" cxnId="{79489FCB-F975-42AA-8FC9-2C83CEF7525E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30BE85C4-8BB0-4C0C-B58F-618B83FFA907}">
      <dgm:prSet phldrT="[文本]" custT="1"/>
      <dgm:spPr/>
      <dgm:t>
        <a:bodyPr/>
        <a:lstStyle/>
        <a:p>
          <a:r>
            <a:rPr lang="en-US" sz="2400" b="0" dirty="0">
              <a:latin typeface="Times New Roman" panose="02020603050405020304" charset="0"/>
              <a:cs typeface="Times New Roman" panose="02020603050405020304" charset="0"/>
            </a:rPr>
            <a:t>Willis’ TBLT</a:t>
          </a:r>
          <a:r>
            <a:rPr lang="en-US" sz="2400" dirty="0">
              <a:latin typeface="Times New Roman" panose="02020603050405020304" charset="0"/>
              <a:cs typeface="Times New Roman" panose="02020603050405020304" charset="0"/>
            </a:rPr>
            <a:t>: </a:t>
          </a:r>
          <a:r>
            <a:rPr lang="en-US" sz="2400" i="1" dirty="0">
              <a:latin typeface="Times New Roman" panose="02020603050405020304" charset="0"/>
              <a:cs typeface="Times New Roman" panose="02020603050405020304" charset="0"/>
            </a:rPr>
            <a:t>pre-task phase, a task cycle and a language focus phase</a:t>
          </a:r>
          <a:r>
            <a:rPr lang="en-US" sz="2400" dirty="0">
              <a:latin typeface="Times New Roman" panose="02020603050405020304" charset="0"/>
              <a:cs typeface="Times New Roman" panose="02020603050405020304" charset="0"/>
            </a:rPr>
            <a:t>(González-</a:t>
          </a:r>
          <a:r>
            <a:rPr lang="en-US" sz="2400" dirty="0" err="1">
              <a:latin typeface="Times New Roman" panose="02020603050405020304" charset="0"/>
              <a:cs typeface="Times New Roman" panose="02020603050405020304" charset="0"/>
            </a:rPr>
            <a:t>Lloret</a:t>
          </a:r>
          <a:r>
            <a:rPr lang="en-US" sz="2400" dirty="0">
              <a:latin typeface="Times New Roman" panose="02020603050405020304" charset="0"/>
              <a:cs typeface="Times New Roman" panose="02020603050405020304" charset="0"/>
            </a:rPr>
            <a:t> 2015)</a:t>
          </a:r>
          <a:endParaRPr lang="zh-CN" altLang="en-US" sz="24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99A19955-80B2-46DE-B74C-C0C8C4D708F2}" type="parTrans" cxnId="{3AF1D5FC-4424-45E0-8783-2ADB4E761F75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CB48F5C6-507D-451D-9B2B-7C607BFEAF95}" type="sibTrans" cxnId="{3AF1D5FC-4424-45E0-8783-2ADB4E761F75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4AF88B58-3DAB-456D-B6A6-1E69FE25903C}">
      <dgm:prSet phldrT="[文本]" custT="1"/>
      <dgm:spPr/>
      <dgm:t>
        <a:bodyPr/>
        <a:lstStyle/>
        <a:p>
          <a:r>
            <a:rPr lang="en-US" sz="2400" b="1" dirty="0">
              <a:latin typeface="Times New Roman" panose="02020603050405020304" charset="0"/>
              <a:cs typeface="Times New Roman" panose="02020603050405020304" charset="0"/>
            </a:rPr>
            <a:t>Long’s model</a:t>
          </a:r>
          <a:r>
            <a:rPr lang="en-US" sz="2400" dirty="0">
              <a:latin typeface="Times New Roman" panose="02020603050405020304" charset="0"/>
              <a:cs typeface="Times New Roman" panose="02020603050405020304" charset="0"/>
            </a:rPr>
            <a:t>: needs analysis for task identification; task classification; pedagogic tasks development and syllabus organization and formation(Long 2015) </a:t>
          </a:r>
          <a:endParaRPr lang="zh-CN" altLang="en-US" sz="24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2748AE96-2D20-4F8D-AC6B-C5413470CEBE}" type="parTrans" cxnId="{3A9695E2-00E0-44C1-88A3-D3BCB19DEE45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CB5129B8-9143-4104-B676-CA10E66F3633}" type="sibTrans" cxnId="{3A9695E2-00E0-44C1-88A3-D3BCB19DEE45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50623121-2514-4295-9BAB-2329C1E84588}">
      <dgm:prSet phldrT="[文本]" custT="1"/>
      <dgm:spPr/>
      <dgm:t>
        <a:bodyPr/>
        <a:lstStyle/>
        <a:p>
          <a:r>
            <a:rPr lang="en-US" altLang="zh-CN" sz="1800" dirty="0">
              <a:latin typeface="Times New Roman" panose="02020603050405020304" charset="0"/>
              <a:cs typeface="Times New Roman" panose="02020603050405020304" charset="0"/>
            </a:rPr>
            <a:t>models</a:t>
          </a:r>
          <a:endParaRPr lang="zh-CN" altLang="en-US" sz="18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F812F95B-5728-4959-B02C-65382E2B2570}" type="parTrans" cxnId="{5E9FAEFB-527E-40E7-AD6E-66874B41BDD3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04591E2D-2559-483F-AE78-6244134E09A4}" type="sibTrans" cxnId="{5E9FAEFB-527E-40E7-AD6E-66874B41BDD3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E598BACF-595C-488F-AFE0-DCB5EA8839F9}">
      <dgm:prSet custT="1"/>
      <dgm:spPr/>
      <dgm:t>
        <a:bodyPr/>
        <a:lstStyle/>
        <a:p>
          <a:r>
            <a:rPr lang="en-US" sz="2000" dirty="0">
              <a:latin typeface="Times New Roman" panose="02020603050405020304" charset="0"/>
              <a:cs typeface="Times New Roman" panose="02020603050405020304" charset="0"/>
            </a:rPr>
            <a:t>Prabhu’s </a:t>
          </a:r>
          <a:r>
            <a:rPr lang="en-US" altLang="zh-CN" sz="2000" dirty="0">
              <a:latin typeface="Times New Roman" panose="02020603050405020304" charset="0"/>
              <a:cs typeface="Times New Roman" panose="02020603050405020304" charset="0"/>
            </a:rPr>
            <a:t>categorization; </a:t>
          </a:r>
          <a:r>
            <a:rPr lang="en-US" sz="2000" dirty="0">
              <a:latin typeface="Times New Roman" panose="02020603050405020304" charset="0"/>
              <a:cs typeface="Times New Roman" panose="02020603050405020304" charset="0"/>
            </a:rPr>
            <a:t>input-based or out-put-based tasks; pre-task, main-task and post-task </a:t>
          </a:r>
          <a:endParaRPr lang="zh-CN" altLang="en-US" sz="20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86B28682-FAD8-4D7B-B9B6-9DCF29171E03}" type="parTrans" cxnId="{E9D840C5-BA84-412E-A624-93EB019599A3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D1B22322-9900-4EBB-9245-166A9D51F43D}" type="sibTrans" cxnId="{E9D840C5-BA84-412E-A624-93EB019599A3}">
      <dgm:prSet/>
      <dgm:spPr/>
      <dgm:t>
        <a:bodyPr/>
        <a:lstStyle/>
        <a:p>
          <a:endParaRPr lang="zh-CN" altLang="en-US" sz="2800">
            <a:latin typeface="Times New Roman" panose="02020603050405020304" charset="0"/>
            <a:cs typeface="Times New Roman" panose="02020603050405020304" charset="0"/>
          </a:endParaRPr>
        </a:p>
      </dgm:t>
    </dgm:pt>
    <dgm:pt modelId="{7BB0B505-7D43-42E4-8FC0-6C91316CBFEB}" type="pres">
      <dgm:prSet presAssocID="{DF9829FD-DD90-4EE7-BCD7-4AF299D6F45A}" presName="linearFlow" presStyleCnt="0">
        <dgm:presLayoutVars>
          <dgm:dir/>
          <dgm:animLvl val="lvl"/>
          <dgm:resizeHandles val="exact"/>
        </dgm:presLayoutVars>
      </dgm:prSet>
      <dgm:spPr/>
    </dgm:pt>
    <dgm:pt modelId="{97F2BEE4-0E0F-4FCA-A4B0-E20AD8C04C13}" type="pres">
      <dgm:prSet presAssocID="{FCC504F5-317D-4294-815B-28489BDC5845}" presName="composite" presStyleCnt="0"/>
      <dgm:spPr/>
    </dgm:pt>
    <dgm:pt modelId="{A16E3110-57E1-4619-A55C-DCD0DD5CE084}" type="pres">
      <dgm:prSet presAssocID="{FCC504F5-317D-4294-815B-28489BDC5845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544D3F38-216B-445A-B1B9-8008AEDB7A9D}" type="pres">
      <dgm:prSet presAssocID="{FCC504F5-317D-4294-815B-28489BDC5845}" presName="descendantText" presStyleLbl="alignAcc1" presStyleIdx="0" presStyleCnt="4" custScaleX="96598" custScaleY="100000" custLinFactNeighborX="-1186" custLinFactNeighborY="-232">
        <dgm:presLayoutVars>
          <dgm:bulletEnabled val="1"/>
        </dgm:presLayoutVars>
      </dgm:prSet>
      <dgm:spPr/>
    </dgm:pt>
    <dgm:pt modelId="{D3A691E5-F443-4F8D-81BB-9D15C0875E8C}" type="pres">
      <dgm:prSet presAssocID="{67223200-D196-44B3-9DFD-D095DDBC10AB}" presName="sp" presStyleCnt="0"/>
      <dgm:spPr/>
    </dgm:pt>
    <dgm:pt modelId="{D4BECBBB-7CE2-4791-839D-9FE6F36B775D}" type="pres">
      <dgm:prSet presAssocID="{780FAED3-C4BD-4FF1-8B67-8499CCFAE2ED}" presName="composite" presStyleCnt="0"/>
      <dgm:spPr/>
    </dgm:pt>
    <dgm:pt modelId="{722E1094-83C7-45E2-B20F-DB9D09AD94F0}" type="pres">
      <dgm:prSet presAssocID="{780FAED3-C4BD-4FF1-8B67-8499CCFAE2ED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AC67BBE6-9B82-4D3D-BF22-48713AF46E9C}" type="pres">
      <dgm:prSet presAssocID="{780FAED3-C4BD-4FF1-8B67-8499CCFAE2ED}" presName="descendantText" presStyleLbl="alignAcc1" presStyleIdx="1" presStyleCnt="4" custScaleY="174829">
        <dgm:presLayoutVars>
          <dgm:bulletEnabled val="1"/>
        </dgm:presLayoutVars>
      </dgm:prSet>
      <dgm:spPr/>
    </dgm:pt>
    <dgm:pt modelId="{5C381A65-34D3-41B1-9499-0884AAA35FC6}" type="pres">
      <dgm:prSet presAssocID="{34435F2A-D730-405E-99D5-BBC9FB7499FA}" presName="sp" presStyleCnt="0"/>
      <dgm:spPr/>
    </dgm:pt>
    <dgm:pt modelId="{C1BF0EA4-CB4D-4391-82EF-EC1874A282F9}" type="pres">
      <dgm:prSet presAssocID="{1D70B282-9875-47E1-864B-0DB9F83A3309}" presName="composite" presStyleCnt="0"/>
      <dgm:spPr/>
    </dgm:pt>
    <dgm:pt modelId="{95C8A2DE-C1F8-4D5A-A3A4-1DC2FA1C0073}" type="pres">
      <dgm:prSet presAssocID="{1D70B282-9875-47E1-864B-0DB9F83A3309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BE17FEF5-EEE1-41BB-96FD-8FBB3FCF3860}" type="pres">
      <dgm:prSet presAssocID="{1D70B282-9875-47E1-864B-0DB9F83A3309}" presName="descendantText" presStyleLbl="alignAcc1" presStyleIdx="2" presStyleCnt="4">
        <dgm:presLayoutVars>
          <dgm:bulletEnabled val="1"/>
        </dgm:presLayoutVars>
      </dgm:prSet>
      <dgm:spPr/>
    </dgm:pt>
    <dgm:pt modelId="{748356C0-F9E8-455F-9197-0815AF74E7DE}" type="pres">
      <dgm:prSet presAssocID="{DF77052B-043C-4E4A-8039-9D1D7DFB40F4}" presName="sp" presStyleCnt="0"/>
      <dgm:spPr/>
    </dgm:pt>
    <dgm:pt modelId="{5AE056EC-F88D-4233-A294-FC3C9A61A10C}" type="pres">
      <dgm:prSet presAssocID="{50623121-2514-4295-9BAB-2329C1E84588}" presName="composite" presStyleCnt="0"/>
      <dgm:spPr/>
    </dgm:pt>
    <dgm:pt modelId="{45550692-2FC5-4965-B624-44E97217399C}" type="pres">
      <dgm:prSet presAssocID="{50623121-2514-4295-9BAB-2329C1E84588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EC6CA42D-C882-4514-BB87-5FBEEFC227BD}" type="pres">
      <dgm:prSet presAssocID="{50623121-2514-4295-9BAB-2329C1E84588}" presName="descendantText" presStyleLbl="alignAcc1" presStyleIdx="3" presStyleCnt="4" custScaleX="98933" custScaleY="271795">
        <dgm:presLayoutVars>
          <dgm:bulletEnabled val="1"/>
        </dgm:presLayoutVars>
      </dgm:prSet>
      <dgm:spPr/>
    </dgm:pt>
  </dgm:ptLst>
  <dgm:cxnLst>
    <dgm:cxn modelId="{75FCB805-0419-4EAB-9896-8893ED99C3CF}" type="presOf" srcId="{30BE85C4-8BB0-4C0C-B58F-618B83FFA907}" destId="{EC6CA42D-C882-4514-BB87-5FBEEFC227BD}" srcOrd="0" destOrd="0" presId="urn:microsoft.com/office/officeart/2005/8/layout/chevron2"/>
    <dgm:cxn modelId="{249B453F-DD7C-4A5D-9B2E-57121B7667C6}" type="presOf" srcId="{DF9829FD-DD90-4EE7-BCD7-4AF299D6F45A}" destId="{7BB0B505-7D43-42E4-8FC0-6C91316CBFEB}" srcOrd="0" destOrd="0" presId="urn:microsoft.com/office/officeart/2005/8/layout/chevron2"/>
    <dgm:cxn modelId="{57E87D42-0EEE-4472-B14F-E7472A713CA5}" srcId="{DF9829FD-DD90-4EE7-BCD7-4AF299D6F45A}" destId="{780FAED3-C4BD-4FF1-8B67-8499CCFAE2ED}" srcOrd="1" destOrd="0" parTransId="{88C57C74-C9C4-46CF-A10B-13A1A1E7714C}" sibTransId="{34435F2A-D730-405E-99D5-BBC9FB7499FA}"/>
    <dgm:cxn modelId="{017AB464-6889-4970-AB7D-B30632D5B54D}" type="presOf" srcId="{780FAED3-C4BD-4FF1-8B67-8499CCFAE2ED}" destId="{722E1094-83C7-45E2-B20F-DB9D09AD94F0}" srcOrd="0" destOrd="0" presId="urn:microsoft.com/office/officeart/2005/8/layout/chevron2"/>
    <dgm:cxn modelId="{FBCA034B-8760-4F40-87B0-98BD2F725CB7}" type="presOf" srcId="{3E6D5D4F-935E-467F-A6CA-DFB49E904BF2}" destId="{AC67BBE6-9B82-4D3D-BF22-48713AF46E9C}" srcOrd="0" destOrd="0" presId="urn:microsoft.com/office/officeart/2005/8/layout/chevron2"/>
    <dgm:cxn modelId="{7211BA4D-001D-4A96-9E0A-50872B1565A2}" srcId="{780FAED3-C4BD-4FF1-8B67-8499CCFAE2ED}" destId="{063576D9-DDFE-4833-A9BB-1C4853359870}" srcOrd="1" destOrd="0" parTransId="{892C7C12-D974-485B-9ACF-546044585715}" sibTransId="{524BB30E-A41A-4D67-B9E4-E9AC4D25DA3F}"/>
    <dgm:cxn modelId="{AAD33D6E-9C2C-436A-8C08-9C9BE0F717AB}" srcId="{DF9829FD-DD90-4EE7-BCD7-4AF299D6F45A}" destId="{FCC504F5-317D-4294-815B-28489BDC5845}" srcOrd="0" destOrd="0" parTransId="{8F05BE86-1921-41BD-B82E-72272E9475E9}" sibTransId="{67223200-D196-44B3-9DFD-D095DDBC10AB}"/>
    <dgm:cxn modelId="{198A4D8E-B046-4494-8CA0-76B519EC2EAB}" srcId="{FCC504F5-317D-4294-815B-28489BDC5845}" destId="{F3F66F6A-184E-4CBB-A544-AC2BF2A74FC0}" srcOrd="0" destOrd="0" parTransId="{7A0C70B0-5DAE-45AB-9915-863AC3FA4D2D}" sibTransId="{47DD308A-8526-455B-A37F-FEE2CC1C75AF}"/>
    <dgm:cxn modelId="{9B051293-F2CE-4D8B-A7DC-BC114D7CA638}" type="presOf" srcId="{4AF88B58-3DAB-456D-B6A6-1E69FE25903C}" destId="{EC6CA42D-C882-4514-BB87-5FBEEFC227BD}" srcOrd="0" destOrd="1" presId="urn:microsoft.com/office/officeart/2005/8/layout/chevron2"/>
    <dgm:cxn modelId="{CEDC789A-4E17-499F-8DB5-1897EA8DEBC6}" type="presOf" srcId="{FCC504F5-317D-4294-815B-28489BDC5845}" destId="{A16E3110-57E1-4619-A55C-DCD0DD5CE084}" srcOrd="0" destOrd="0" presId="urn:microsoft.com/office/officeart/2005/8/layout/chevron2"/>
    <dgm:cxn modelId="{4319869A-683E-4F66-981B-23B596E794A5}" type="presOf" srcId="{1D70B282-9875-47E1-864B-0DB9F83A3309}" destId="{95C8A2DE-C1F8-4D5A-A3A4-1DC2FA1C0073}" srcOrd="0" destOrd="0" presId="urn:microsoft.com/office/officeart/2005/8/layout/chevron2"/>
    <dgm:cxn modelId="{9FD3EE9A-209F-4975-A0A0-CE09FF029344}" type="presOf" srcId="{E598BACF-595C-488F-AFE0-DCB5EA8839F9}" destId="{BE17FEF5-EEE1-41BB-96FD-8FBB3FCF3860}" srcOrd="0" destOrd="0" presId="urn:microsoft.com/office/officeart/2005/8/layout/chevron2"/>
    <dgm:cxn modelId="{59268C9E-75FC-4520-98C5-FFEC2136BD52}" type="presOf" srcId="{50623121-2514-4295-9BAB-2329C1E84588}" destId="{45550692-2FC5-4965-B624-44E97217399C}" srcOrd="0" destOrd="0" presId="urn:microsoft.com/office/officeart/2005/8/layout/chevron2"/>
    <dgm:cxn modelId="{BAE71CAA-69F8-4B69-9F75-B2952B6A3728}" srcId="{780FAED3-C4BD-4FF1-8B67-8499CCFAE2ED}" destId="{3E6D5D4F-935E-467F-A6CA-DFB49E904BF2}" srcOrd="0" destOrd="0" parTransId="{DFE6860A-9AF6-4E3A-8810-968954321458}" sibTransId="{F6E211F9-5728-4C1B-B4EC-036ED0730A63}"/>
    <dgm:cxn modelId="{13EFC9B8-65AE-4B69-B0C7-5DB417F63C09}" type="presOf" srcId="{F3F66F6A-184E-4CBB-A544-AC2BF2A74FC0}" destId="{544D3F38-216B-445A-B1B9-8008AEDB7A9D}" srcOrd="0" destOrd="0" presId="urn:microsoft.com/office/officeart/2005/8/layout/chevron2"/>
    <dgm:cxn modelId="{E9D840C5-BA84-412E-A624-93EB019599A3}" srcId="{1D70B282-9875-47E1-864B-0DB9F83A3309}" destId="{E598BACF-595C-488F-AFE0-DCB5EA8839F9}" srcOrd="0" destOrd="0" parTransId="{86B28682-FAD8-4D7B-B9B6-9DCF29171E03}" sibTransId="{D1B22322-9900-4EBB-9245-166A9D51F43D}"/>
    <dgm:cxn modelId="{79489FCB-F975-42AA-8FC9-2C83CEF7525E}" srcId="{DF9829FD-DD90-4EE7-BCD7-4AF299D6F45A}" destId="{1D70B282-9875-47E1-864B-0DB9F83A3309}" srcOrd="2" destOrd="0" parTransId="{4682E278-8387-4875-A48B-989607C0A09E}" sibTransId="{DF77052B-043C-4E4A-8039-9D1D7DFB40F4}"/>
    <dgm:cxn modelId="{3A9695E2-00E0-44C1-88A3-D3BCB19DEE45}" srcId="{50623121-2514-4295-9BAB-2329C1E84588}" destId="{4AF88B58-3DAB-456D-B6A6-1E69FE25903C}" srcOrd="1" destOrd="0" parTransId="{2748AE96-2D20-4F8D-AC6B-C5413470CEBE}" sibTransId="{CB5129B8-9143-4104-B676-CA10E66F3633}"/>
    <dgm:cxn modelId="{79537CF7-4110-44C8-A402-A468497BBBB8}" type="presOf" srcId="{063576D9-DDFE-4833-A9BB-1C4853359870}" destId="{AC67BBE6-9B82-4D3D-BF22-48713AF46E9C}" srcOrd="0" destOrd="1" presId="urn:microsoft.com/office/officeart/2005/8/layout/chevron2"/>
    <dgm:cxn modelId="{5E9FAEFB-527E-40E7-AD6E-66874B41BDD3}" srcId="{DF9829FD-DD90-4EE7-BCD7-4AF299D6F45A}" destId="{50623121-2514-4295-9BAB-2329C1E84588}" srcOrd="3" destOrd="0" parTransId="{F812F95B-5728-4959-B02C-65382E2B2570}" sibTransId="{04591E2D-2559-483F-AE78-6244134E09A4}"/>
    <dgm:cxn modelId="{3AF1D5FC-4424-45E0-8783-2ADB4E761F75}" srcId="{50623121-2514-4295-9BAB-2329C1E84588}" destId="{30BE85C4-8BB0-4C0C-B58F-618B83FFA907}" srcOrd="0" destOrd="0" parTransId="{99A19955-80B2-46DE-B74C-C0C8C4D708F2}" sibTransId="{CB48F5C6-507D-451D-9B2B-7C607BFEAF95}"/>
    <dgm:cxn modelId="{64F02B7B-34E2-4C4C-81DA-198306821F9A}" type="presParOf" srcId="{7BB0B505-7D43-42E4-8FC0-6C91316CBFEB}" destId="{97F2BEE4-0E0F-4FCA-A4B0-E20AD8C04C13}" srcOrd="0" destOrd="0" presId="urn:microsoft.com/office/officeart/2005/8/layout/chevron2"/>
    <dgm:cxn modelId="{66203CB7-6AA9-494D-8299-15CF608B6F89}" type="presParOf" srcId="{97F2BEE4-0E0F-4FCA-A4B0-E20AD8C04C13}" destId="{A16E3110-57E1-4619-A55C-DCD0DD5CE084}" srcOrd="0" destOrd="0" presId="urn:microsoft.com/office/officeart/2005/8/layout/chevron2"/>
    <dgm:cxn modelId="{E73333AA-8898-4768-942B-5A0C830E4D95}" type="presParOf" srcId="{97F2BEE4-0E0F-4FCA-A4B0-E20AD8C04C13}" destId="{544D3F38-216B-445A-B1B9-8008AEDB7A9D}" srcOrd="1" destOrd="0" presId="urn:microsoft.com/office/officeart/2005/8/layout/chevron2"/>
    <dgm:cxn modelId="{7A8F2CF1-5868-48DF-A1C9-3A3025C11F37}" type="presParOf" srcId="{7BB0B505-7D43-42E4-8FC0-6C91316CBFEB}" destId="{D3A691E5-F443-4F8D-81BB-9D15C0875E8C}" srcOrd="1" destOrd="0" presId="urn:microsoft.com/office/officeart/2005/8/layout/chevron2"/>
    <dgm:cxn modelId="{7B7E60FB-01B1-4EB7-9B4B-CE84140E57D9}" type="presParOf" srcId="{7BB0B505-7D43-42E4-8FC0-6C91316CBFEB}" destId="{D4BECBBB-7CE2-4791-839D-9FE6F36B775D}" srcOrd="2" destOrd="0" presId="urn:microsoft.com/office/officeart/2005/8/layout/chevron2"/>
    <dgm:cxn modelId="{811F92EB-3364-46FE-A364-ADE702BEC380}" type="presParOf" srcId="{D4BECBBB-7CE2-4791-839D-9FE6F36B775D}" destId="{722E1094-83C7-45E2-B20F-DB9D09AD94F0}" srcOrd="0" destOrd="0" presId="urn:microsoft.com/office/officeart/2005/8/layout/chevron2"/>
    <dgm:cxn modelId="{6F526A7C-135D-4313-AD76-4BC91CCC56A8}" type="presParOf" srcId="{D4BECBBB-7CE2-4791-839D-9FE6F36B775D}" destId="{AC67BBE6-9B82-4D3D-BF22-48713AF46E9C}" srcOrd="1" destOrd="0" presId="urn:microsoft.com/office/officeart/2005/8/layout/chevron2"/>
    <dgm:cxn modelId="{087A8D31-6068-4CCB-BF38-D7C316306C91}" type="presParOf" srcId="{7BB0B505-7D43-42E4-8FC0-6C91316CBFEB}" destId="{5C381A65-34D3-41B1-9499-0884AAA35FC6}" srcOrd="3" destOrd="0" presId="urn:microsoft.com/office/officeart/2005/8/layout/chevron2"/>
    <dgm:cxn modelId="{93925A70-909A-403D-9FA8-663A89762EE1}" type="presParOf" srcId="{7BB0B505-7D43-42E4-8FC0-6C91316CBFEB}" destId="{C1BF0EA4-CB4D-4391-82EF-EC1874A282F9}" srcOrd="4" destOrd="0" presId="urn:microsoft.com/office/officeart/2005/8/layout/chevron2"/>
    <dgm:cxn modelId="{BCBA0C20-D405-4E46-BDE2-6598CD9FC466}" type="presParOf" srcId="{C1BF0EA4-CB4D-4391-82EF-EC1874A282F9}" destId="{95C8A2DE-C1F8-4D5A-A3A4-1DC2FA1C0073}" srcOrd="0" destOrd="0" presId="urn:microsoft.com/office/officeart/2005/8/layout/chevron2"/>
    <dgm:cxn modelId="{2A5A4CF5-0217-4622-819C-438BE77F30E6}" type="presParOf" srcId="{C1BF0EA4-CB4D-4391-82EF-EC1874A282F9}" destId="{BE17FEF5-EEE1-41BB-96FD-8FBB3FCF3860}" srcOrd="1" destOrd="0" presId="urn:microsoft.com/office/officeart/2005/8/layout/chevron2"/>
    <dgm:cxn modelId="{99543666-7CE0-479A-9597-61F3F4A4997F}" type="presParOf" srcId="{7BB0B505-7D43-42E4-8FC0-6C91316CBFEB}" destId="{748356C0-F9E8-455F-9197-0815AF74E7DE}" srcOrd="5" destOrd="0" presId="urn:microsoft.com/office/officeart/2005/8/layout/chevron2"/>
    <dgm:cxn modelId="{8C14CCA4-AC34-4D55-873D-A1094EBE8864}" type="presParOf" srcId="{7BB0B505-7D43-42E4-8FC0-6C91316CBFEB}" destId="{5AE056EC-F88D-4233-A294-FC3C9A61A10C}" srcOrd="6" destOrd="0" presId="urn:microsoft.com/office/officeart/2005/8/layout/chevron2"/>
    <dgm:cxn modelId="{6FF452BD-3EFF-4554-AB59-CF9C52E195A7}" type="presParOf" srcId="{5AE056EC-F88D-4233-A294-FC3C9A61A10C}" destId="{45550692-2FC5-4965-B624-44E97217399C}" srcOrd="0" destOrd="0" presId="urn:microsoft.com/office/officeart/2005/8/layout/chevron2"/>
    <dgm:cxn modelId="{2389F761-42A4-4426-8363-7CC2FC7B6FC6}" type="presParOf" srcId="{5AE056EC-F88D-4233-A294-FC3C9A61A10C}" destId="{EC6CA42D-C882-4514-BB87-5FBEEFC227B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A2C62C6-33DA-4204-BC5B-3EBF37A575DF}" type="doc">
      <dgm:prSet loTypeId="urn:microsoft.com/office/officeart/2008/layout/LinedList" loCatId="hierarchy" qsTypeId="urn:microsoft.com/office/officeart/2005/8/quickstyle/simple1#1" qsCatId="simple" csTypeId="urn:microsoft.com/office/officeart/2005/8/colors/colorful1#1" csCatId="colorful" phldr="1"/>
      <dgm:spPr/>
      <dgm:t>
        <a:bodyPr/>
        <a:lstStyle/>
        <a:p>
          <a:endParaRPr lang="zh-CN" altLang="en-US"/>
        </a:p>
      </dgm:t>
    </dgm:pt>
    <dgm:pt modelId="{B9FA88D8-A7EE-4234-AC1D-916C45DD8DFD}">
      <dgm:prSet phldrT="[文本]" custT="1"/>
      <dgm:spPr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r>
            <a:rPr lang="en-US" sz="2400" dirty="0">
              <a:latin typeface="Book Antiqua" panose="02040602050305030304" pitchFamily="18" charset="0"/>
              <a:cs typeface="Times New Roman" panose="02020603050405020304" charset="0"/>
            </a:rPr>
            <a:t>A huge number of empirical studies and theoretical research have proved that </a:t>
          </a:r>
          <a:r>
            <a:rPr lang="en-US" sz="2400" b="1" u="none" dirty="0">
              <a:latin typeface="Book Antiqua" panose="02040602050305030304" pitchFamily="18" charset="0"/>
              <a:cs typeface="Times New Roman" panose="02020603050405020304" charset="0"/>
            </a:rPr>
            <a:t>TBLT supports SLA</a:t>
          </a:r>
          <a:r>
            <a:rPr lang="en-US" sz="2400" b="1" u="sng" dirty="0">
              <a:latin typeface="Book Antiqua" panose="02040602050305030304" pitchFamily="18" charset="0"/>
              <a:cs typeface="Times New Roman" panose="02020603050405020304" charset="0"/>
            </a:rPr>
            <a:t>.</a:t>
          </a:r>
          <a:r>
            <a:rPr lang="en-US" sz="2400" dirty="0">
              <a:latin typeface="Book Antiqua" panose="02040602050305030304" pitchFamily="18" charset="0"/>
              <a:cs typeface="Times New Roman" panose="02020603050405020304" charset="0"/>
            </a:rPr>
            <a:t> </a:t>
          </a:r>
        </a:p>
        <a:p>
          <a:r>
            <a:rPr lang="en-US" sz="2400" dirty="0">
              <a:latin typeface="Book Antiqua" panose="02040602050305030304" pitchFamily="18" charset="0"/>
              <a:cs typeface="Times New Roman" panose="02020603050405020304" charset="0"/>
            </a:rPr>
            <a:t>(Mike Long 2015, Ellis 2018, Thomas &amp; Reinders 2010 )</a:t>
          </a:r>
          <a:endParaRPr lang="zh-CN" altLang="en-US" sz="2400" dirty="0">
            <a:latin typeface="Book Antiqua" panose="02040602050305030304" pitchFamily="18" charset="0"/>
            <a:cs typeface="Times New Roman" panose="02020603050405020304" charset="0"/>
          </a:endParaRPr>
        </a:p>
      </dgm:t>
    </dgm:pt>
    <dgm:pt modelId="{DCF84DBC-1455-4382-B3D7-A65A606557E5}" type="parTrans" cxnId="{E09205FD-B744-453C-AA5B-B86C72BFC9CD}">
      <dgm:prSet/>
      <dgm:spPr/>
      <dgm:t>
        <a:bodyPr/>
        <a:lstStyle/>
        <a:p>
          <a:endParaRPr lang="zh-CN" altLang="en-US" sz="1400">
            <a:latin typeface="Times New Roman" panose="02020603050405020304" charset="0"/>
            <a:cs typeface="Times New Roman" panose="02020603050405020304" charset="0"/>
          </a:endParaRPr>
        </a:p>
      </dgm:t>
    </dgm:pt>
    <dgm:pt modelId="{F117BEF8-C5E8-4608-AA53-7CBCC93E639C}" type="sibTrans" cxnId="{E09205FD-B744-453C-AA5B-B86C72BFC9CD}">
      <dgm:prSet/>
      <dgm:spPr/>
      <dgm:t>
        <a:bodyPr/>
        <a:lstStyle/>
        <a:p>
          <a:endParaRPr lang="zh-CN" altLang="en-US" sz="1400">
            <a:latin typeface="Times New Roman" panose="02020603050405020304" charset="0"/>
            <a:cs typeface="Times New Roman" panose="02020603050405020304" charset="0"/>
          </a:endParaRPr>
        </a:p>
      </dgm:t>
    </dgm:pt>
    <dgm:pt modelId="{46D84726-2022-459B-9BC7-91C930500563}">
      <dgm:prSet phldrT="[文本]"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US" sz="2400" dirty="0">
              <a:latin typeface="Times New Roman" panose="02020603050405020304" charset="0"/>
              <a:cs typeface="Times New Roman" panose="02020603050405020304" charset="0"/>
            </a:rPr>
            <a:t>In a broader sense, TBLT with information technology is not new and results in many </a:t>
          </a:r>
          <a:r>
            <a:rPr lang="en-US" sz="2400" b="1" dirty="0">
              <a:latin typeface="Times New Roman" panose="02020603050405020304" charset="0"/>
              <a:cs typeface="Times New Roman" panose="02020603050405020304" charset="0"/>
            </a:rPr>
            <a:t>advantages, such as linguistic outcomes, social, affective and cultural influences </a:t>
          </a:r>
          <a:r>
            <a:rPr lang="en-US" sz="2400" dirty="0">
              <a:latin typeface="Times New Roman" panose="02020603050405020304" charset="0"/>
              <a:cs typeface="Times New Roman" panose="02020603050405020304" charset="0"/>
            </a:rPr>
            <a:t>and the effectiveness and feasibility have already been tested by many experiments. </a:t>
          </a:r>
          <a:endParaRPr lang="zh-CN" altLang="en-US" sz="24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E6139BEF-35D8-42FD-8A9D-4BCD0DCEE8DB}" type="parTrans" cxnId="{C848133D-008C-4C84-A681-A5A5B67D78AF}">
      <dgm:prSet/>
      <dgm:spPr/>
      <dgm:t>
        <a:bodyPr/>
        <a:lstStyle/>
        <a:p>
          <a:endParaRPr lang="zh-CN" altLang="en-US" sz="1400">
            <a:latin typeface="Times New Roman" panose="02020603050405020304" charset="0"/>
            <a:cs typeface="Times New Roman" panose="02020603050405020304" charset="0"/>
          </a:endParaRPr>
        </a:p>
      </dgm:t>
    </dgm:pt>
    <dgm:pt modelId="{C15C0D94-B326-48A9-9A35-9304862C78E6}" type="sibTrans" cxnId="{C848133D-008C-4C84-A681-A5A5B67D78AF}">
      <dgm:prSet/>
      <dgm:spPr/>
      <dgm:t>
        <a:bodyPr/>
        <a:lstStyle/>
        <a:p>
          <a:endParaRPr lang="zh-CN" altLang="en-US" sz="1400">
            <a:latin typeface="Times New Roman" panose="02020603050405020304" charset="0"/>
            <a:cs typeface="Times New Roman" panose="02020603050405020304" charset="0"/>
          </a:endParaRPr>
        </a:p>
      </dgm:t>
    </dgm:pt>
    <dgm:pt modelId="{623A11D6-EF81-4D23-9359-B43830506764}">
      <dgm:prSet phldrT="[文本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endParaRPr lang="en-US" sz="2400" dirty="0">
            <a:latin typeface="Times New Roman" panose="02020603050405020304" charset="0"/>
            <a:cs typeface="Times New Roman" panose="02020603050405020304" charset="0"/>
          </a:endParaRPr>
        </a:p>
        <a:p>
          <a:r>
            <a:rPr lang="en-US" sz="2400" dirty="0">
              <a:latin typeface="Times New Roman" panose="02020603050405020304" charset="0"/>
              <a:cs typeface="Times New Roman" panose="02020603050405020304" charset="0"/>
            </a:rPr>
            <a:t>In a narrow sense, the multi-modal proposal itself seems </a:t>
          </a:r>
          <a:r>
            <a:rPr lang="en-US" sz="2400" b="1" dirty="0">
              <a:latin typeface="Times New Roman" panose="02020603050405020304" charset="0"/>
              <a:cs typeface="Times New Roman" panose="02020603050405020304" charset="0"/>
            </a:rPr>
            <a:t>promising</a:t>
          </a:r>
          <a:r>
            <a:rPr lang="en-US" sz="2400" dirty="0">
              <a:latin typeface="Times New Roman" panose="02020603050405020304" charset="0"/>
              <a:cs typeface="Times New Roman" panose="02020603050405020304" charset="0"/>
            </a:rPr>
            <a:t> and feasible. </a:t>
          </a:r>
          <a:endParaRPr lang="zh-CN" altLang="en-US" sz="24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B93AEFD3-FE0A-40A8-8339-D5B1C9987BC5}" type="parTrans" cxnId="{2385F71A-DB88-421F-81C4-2F9EB7F0C118}">
      <dgm:prSet/>
      <dgm:spPr/>
      <dgm:t>
        <a:bodyPr/>
        <a:lstStyle/>
        <a:p>
          <a:endParaRPr lang="zh-CN" altLang="en-US" sz="1400">
            <a:latin typeface="Times New Roman" panose="02020603050405020304" charset="0"/>
            <a:cs typeface="Times New Roman" panose="02020603050405020304" charset="0"/>
          </a:endParaRPr>
        </a:p>
      </dgm:t>
    </dgm:pt>
    <dgm:pt modelId="{9DB08715-2BDB-4C02-8AE3-B9AED41ED27F}" type="sibTrans" cxnId="{2385F71A-DB88-421F-81C4-2F9EB7F0C118}">
      <dgm:prSet/>
      <dgm:spPr/>
      <dgm:t>
        <a:bodyPr/>
        <a:lstStyle/>
        <a:p>
          <a:endParaRPr lang="zh-CN" altLang="en-US" sz="1400">
            <a:latin typeface="Times New Roman" panose="02020603050405020304" charset="0"/>
            <a:cs typeface="Times New Roman" panose="02020603050405020304" charset="0"/>
          </a:endParaRPr>
        </a:p>
      </dgm:t>
    </dgm:pt>
    <dgm:pt modelId="{30FD04F5-8083-49D0-A98C-47B2E8C79C95}">
      <dgm:prSet phldrT="[文本]" custT="1"/>
      <dgm:spPr/>
      <dgm:t>
        <a:bodyPr/>
        <a:lstStyle/>
        <a:p>
          <a:endParaRPr lang="zh-CN" altLang="en-US" sz="240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6EC9B84C-4B28-477C-A9B5-155E4C3E0EDC}" type="parTrans" cxnId="{8CB14D66-AED2-44DD-A0BB-DD805D2D1821}">
      <dgm:prSet/>
      <dgm:spPr/>
      <dgm:t>
        <a:bodyPr/>
        <a:lstStyle/>
        <a:p>
          <a:endParaRPr lang="zh-CN" altLang="en-US" sz="1400">
            <a:latin typeface="Times New Roman" panose="02020603050405020304" charset="0"/>
            <a:cs typeface="Times New Roman" panose="02020603050405020304" charset="0"/>
          </a:endParaRPr>
        </a:p>
      </dgm:t>
    </dgm:pt>
    <dgm:pt modelId="{8DA8DD0E-5EB9-4DC9-BF9E-764937E888AB}" type="sibTrans" cxnId="{8CB14D66-AED2-44DD-A0BB-DD805D2D1821}">
      <dgm:prSet/>
      <dgm:spPr/>
      <dgm:t>
        <a:bodyPr/>
        <a:lstStyle/>
        <a:p>
          <a:endParaRPr lang="zh-CN" altLang="en-US" sz="1400">
            <a:latin typeface="Times New Roman" panose="02020603050405020304" charset="0"/>
            <a:cs typeface="Times New Roman" panose="02020603050405020304" charset="0"/>
          </a:endParaRPr>
        </a:p>
      </dgm:t>
    </dgm:pt>
    <dgm:pt modelId="{EBE296BD-FD61-41C7-9E9D-386FCDB48A09}" type="pres">
      <dgm:prSet presAssocID="{AA2C62C6-33DA-4204-BC5B-3EBF37A575DF}" presName="vert0" presStyleCnt="0">
        <dgm:presLayoutVars>
          <dgm:dir/>
          <dgm:animOne val="branch"/>
          <dgm:animLvl val="lvl"/>
        </dgm:presLayoutVars>
      </dgm:prSet>
      <dgm:spPr/>
    </dgm:pt>
    <dgm:pt modelId="{81A99223-0C02-417D-8B8B-00603261B516}" type="pres">
      <dgm:prSet presAssocID="{B9FA88D8-A7EE-4234-AC1D-916C45DD8DFD}" presName="thickLine" presStyleLbl="alignNode1" presStyleIdx="0" presStyleCnt="2"/>
      <dgm:spPr/>
    </dgm:pt>
    <dgm:pt modelId="{B1EE7BE2-E1FD-4DB3-B360-634DA889023E}" type="pres">
      <dgm:prSet presAssocID="{B9FA88D8-A7EE-4234-AC1D-916C45DD8DFD}" presName="horz1" presStyleCnt="0"/>
      <dgm:spPr/>
    </dgm:pt>
    <dgm:pt modelId="{0DBCF20C-71EB-4D14-AEE4-C59C8CA996D8}" type="pres">
      <dgm:prSet presAssocID="{B9FA88D8-A7EE-4234-AC1D-916C45DD8DFD}" presName="tx1" presStyleLbl="revTx" presStyleIdx="0" presStyleCnt="4" custScaleX="98961" custScaleY="114031"/>
      <dgm:spPr/>
    </dgm:pt>
    <dgm:pt modelId="{3832C28D-95C6-42A3-BCDF-DBB9723BAF48}" type="pres">
      <dgm:prSet presAssocID="{B9FA88D8-A7EE-4234-AC1D-916C45DD8DFD}" presName="vert1" presStyleCnt="0"/>
      <dgm:spPr/>
    </dgm:pt>
    <dgm:pt modelId="{9C93144F-E8B4-4F2C-AA7A-BBA9779B64AA}" type="pres">
      <dgm:prSet presAssocID="{46D84726-2022-459B-9BC7-91C930500563}" presName="vertSpace2a" presStyleCnt="0"/>
      <dgm:spPr/>
    </dgm:pt>
    <dgm:pt modelId="{1B79CFF5-6A8B-4085-ACE6-37ED467962F0}" type="pres">
      <dgm:prSet presAssocID="{46D84726-2022-459B-9BC7-91C930500563}" presName="horz2" presStyleCnt="0"/>
      <dgm:spPr/>
    </dgm:pt>
    <dgm:pt modelId="{C545B51C-DB8D-418F-B26C-E7A80B502DAB}" type="pres">
      <dgm:prSet presAssocID="{46D84726-2022-459B-9BC7-91C930500563}" presName="horzSpace2" presStyleCnt="0"/>
      <dgm:spPr/>
    </dgm:pt>
    <dgm:pt modelId="{363570DF-C265-46E9-9F95-B0CF33C6D375}" type="pres">
      <dgm:prSet presAssocID="{46D84726-2022-459B-9BC7-91C930500563}" presName="tx2" presStyleLbl="revTx" presStyleIdx="1" presStyleCnt="4" custScaleX="105597"/>
      <dgm:spPr/>
    </dgm:pt>
    <dgm:pt modelId="{94BBE326-0AA8-4E76-9538-731550F6F267}" type="pres">
      <dgm:prSet presAssocID="{46D84726-2022-459B-9BC7-91C930500563}" presName="vert2" presStyleCnt="0"/>
      <dgm:spPr/>
    </dgm:pt>
    <dgm:pt modelId="{EF1B45D2-0C36-4701-AAB1-F486C4F14474}" type="pres">
      <dgm:prSet presAssocID="{46D84726-2022-459B-9BC7-91C930500563}" presName="thinLine2b" presStyleLbl="callout" presStyleIdx="0" presStyleCnt="2"/>
      <dgm:spPr/>
    </dgm:pt>
    <dgm:pt modelId="{4D790167-64D9-46C7-9140-F8B7878A0A2B}" type="pres">
      <dgm:prSet presAssocID="{46D84726-2022-459B-9BC7-91C930500563}" presName="vertSpace2b" presStyleCnt="0"/>
      <dgm:spPr/>
    </dgm:pt>
    <dgm:pt modelId="{48F34C9D-1000-4BEB-B8AF-D99F95F04017}" type="pres">
      <dgm:prSet presAssocID="{623A11D6-EF81-4D23-9359-B43830506764}" presName="horz2" presStyleCnt="0"/>
      <dgm:spPr/>
    </dgm:pt>
    <dgm:pt modelId="{300C7305-D1A6-44F4-A7CA-C63E9F86FAD0}" type="pres">
      <dgm:prSet presAssocID="{623A11D6-EF81-4D23-9359-B43830506764}" presName="horzSpace2" presStyleCnt="0"/>
      <dgm:spPr/>
    </dgm:pt>
    <dgm:pt modelId="{F1EED9D3-A0A8-4E04-BAAA-CCFD0FD1FC08}" type="pres">
      <dgm:prSet presAssocID="{623A11D6-EF81-4D23-9359-B43830506764}" presName="tx2" presStyleLbl="revTx" presStyleIdx="2" presStyleCnt="4" custScaleX="104519"/>
      <dgm:spPr/>
    </dgm:pt>
    <dgm:pt modelId="{27FEC5D2-F2CB-4B63-94EB-C9E57283E315}" type="pres">
      <dgm:prSet presAssocID="{623A11D6-EF81-4D23-9359-B43830506764}" presName="vert2" presStyleCnt="0"/>
      <dgm:spPr/>
    </dgm:pt>
    <dgm:pt modelId="{FD705838-9F47-47BB-AF8F-23F6BB2B5433}" type="pres">
      <dgm:prSet presAssocID="{623A11D6-EF81-4D23-9359-B43830506764}" presName="thinLine2b" presStyleLbl="callout" presStyleIdx="1" presStyleCnt="2"/>
      <dgm:spPr/>
    </dgm:pt>
    <dgm:pt modelId="{58AE6475-EC1A-47D5-9781-E6A5309FA3FB}" type="pres">
      <dgm:prSet presAssocID="{623A11D6-EF81-4D23-9359-B43830506764}" presName="vertSpace2b" presStyleCnt="0"/>
      <dgm:spPr/>
    </dgm:pt>
    <dgm:pt modelId="{5DFBB6CB-9A62-4533-B4C5-067F8C0E636F}" type="pres">
      <dgm:prSet presAssocID="{30FD04F5-8083-49D0-A98C-47B2E8C79C95}" presName="thickLine" presStyleLbl="alignNode1" presStyleIdx="1" presStyleCnt="2"/>
      <dgm:spPr/>
    </dgm:pt>
    <dgm:pt modelId="{FE77DEEC-FEA8-49F0-A0CC-137DA6796206}" type="pres">
      <dgm:prSet presAssocID="{30FD04F5-8083-49D0-A98C-47B2E8C79C95}" presName="horz1" presStyleCnt="0"/>
      <dgm:spPr/>
    </dgm:pt>
    <dgm:pt modelId="{CDE33DCD-7F16-4BD4-B1BD-BBD61B1995BC}" type="pres">
      <dgm:prSet presAssocID="{30FD04F5-8083-49D0-A98C-47B2E8C79C95}" presName="tx1" presStyleLbl="revTx" presStyleIdx="3" presStyleCnt="4"/>
      <dgm:spPr/>
    </dgm:pt>
    <dgm:pt modelId="{2FD73EB2-FA43-4A31-A91B-D7D22B4B5885}" type="pres">
      <dgm:prSet presAssocID="{30FD04F5-8083-49D0-A98C-47B2E8C79C95}" presName="vert1" presStyleCnt="0"/>
      <dgm:spPr/>
    </dgm:pt>
  </dgm:ptLst>
  <dgm:cxnLst>
    <dgm:cxn modelId="{2385F71A-DB88-421F-81C4-2F9EB7F0C118}" srcId="{B9FA88D8-A7EE-4234-AC1D-916C45DD8DFD}" destId="{623A11D6-EF81-4D23-9359-B43830506764}" srcOrd="1" destOrd="0" parTransId="{B93AEFD3-FE0A-40A8-8339-D5B1C9987BC5}" sibTransId="{9DB08715-2BDB-4C02-8AE3-B9AED41ED27F}"/>
    <dgm:cxn modelId="{117DD822-0F58-4194-A7A0-0C6AEC333BC2}" type="presOf" srcId="{46D84726-2022-459B-9BC7-91C930500563}" destId="{363570DF-C265-46E9-9F95-B0CF33C6D375}" srcOrd="0" destOrd="0" presId="urn:microsoft.com/office/officeart/2008/layout/LinedList"/>
    <dgm:cxn modelId="{6FF61B32-0C05-4C12-8F74-1A62FA884124}" type="presOf" srcId="{B9FA88D8-A7EE-4234-AC1D-916C45DD8DFD}" destId="{0DBCF20C-71EB-4D14-AEE4-C59C8CA996D8}" srcOrd="0" destOrd="0" presId="urn:microsoft.com/office/officeart/2008/layout/LinedList"/>
    <dgm:cxn modelId="{F609A134-5752-4CB1-88FA-00C5BEF20249}" type="presOf" srcId="{AA2C62C6-33DA-4204-BC5B-3EBF37A575DF}" destId="{EBE296BD-FD61-41C7-9E9D-386FCDB48A09}" srcOrd="0" destOrd="0" presId="urn:microsoft.com/office/officeart/2008/layout/LinedList"/>
    <dgm:cxn modelId="{C848133D-008C-4C84-A681-A5A5B67D78AF}" srcId="{B9FA88D8-A7EE-4234-AC1D-916C45DD8DFD}" destId="{46D84726-2022-459B-9BC7-91C930500563}" srcOrd="0" destOrd="0" parTransId="{E6139BEF-35D8-42FD-8A9D-4BCD0DCEE8DB}" sibTransId="{C15C0D94-B326-48A9-9A35-9304862C78E6}"/>
    <dgm:cxn modelId="{8CB14D66-AED2-44DD-A0BB-DD805D2D1821}" srcId="{AA2C62C6-33DA-4204-BC5B-3EBF37A575DF}" destId="{30FD04F5-8083-49D0-A98C-47B2E8C79C95}" srcOrd="1" destOrd="0" parTransId="{6EC9B84C-4B28-477C-A9B5-155E4C3E0EDC}" sibTransId="{8DA8DD0E-5EB9-4DC9-BF9E-764937E888AB}"/>
    <dgm:cxn modelId="{9B526147-0941-4B31-95BC-E2BA53CFFFB2}" type="presOf" srcId="{30FD04F5-8083-49D0-A98C-47B2E8C79C95}" destId="{CDE33DCD-7F16-4BD4-B1BD-BBD61B1995BC}" srcOrd="0" destOrd="0" presId="urn:microsoft.com/office/officeart/2008/layout/LinedList"/>
    <dgm:cxn modelId="{B48363A6-22D9-47DC-9093-8A49E1B61823}" type="presOf" srcId="{623A11D6-EF81-4D23-9359-B43830506764}" destId="{F1EED9D3-A0A8-4E04-BAAA-CCFD0FD1FC08}" srcOrd="0" destOrd="0" presId="urn:microsoft.com/office/officeart/2008/layout/LinedList"/>
    <dgm:cxn modelId="{E09205FD-B744-453C-AA5B-B86C72BFC9CD}" srcId="{AA2C62C6-33DA-4204-BC5B-3EBF37A575DF}" destId="{B9FA88D8-A7EE-4234-AC1D-916C45DD8DFD}" srcOrd="0" destOrd="0" parTransId="{DCF84DBC-1455-4382-B3D7-A65A606557E5}" sibTransId="{F117BEF8-C5E8-4608-AA53-7CBCC93E639C}"/>
    <dgm:cxn modelId="{257A2C62-39E1-4ADE-9F3C-457E167F00C4}" type="presParOf" srcId="{EBE296BD-FD61-41C7-9E9D-386FCDB48A09}" destId="{81A99223-0C02-417D-8B8B-00603261B516}" srcOrd="0" destOrd="0" presId="urn:microsoft.com/office/officeart/2008/layout/LinedList"/>
    <dgm:cxn modelId="{DFCAD54E-45A4-4212-99B2-32CBC01490C2}" type="presParOf" srcId="{EBE296BD-FD61-41C7-9E9D-386FCDB48A09}" destId="{B1EE7BE2-E1FD-4DB3-B360-634DA889023E}" srcOrd="1" destOrd="0" presId="urn:microsoft.com/office/officeart/2008/layout/LinedList"/>
    <dgm:cxn modelId="{D88A1514-2A88-4319-8AE5-AD941BDBAB9F}" type="presParOf" srcId="{B1EE7BE2-E1FD-4DB3-B360-634DA889023E}" destId="{0DBCF20C-71EB-4D14-AEE4-C59C8CA996D8}" srcOrd="0" destOrd="0" presId="urn:microsoft.com/office/officeart/2008/layout/LinedList"/>
    <dgm:cxn modelId="{E258ECDE-B4DD-433E-9BE8-42FD3F05DFF7}" type="presParOf" srcId="{B1EE7BE2-E1FD-4DB3-B360-634DA889023E}" destId="{3832C28D-95C6-42A3-BCDF-DBB9723BAF48}" srcOrd="1" destOrd="0" presId="urn:microsoft.com/office/officeart/2008/layout/LinedList"/>
    <dgm:cxn modelId="{304290DF-D7B1-43B9-8159-AB17D66B9036}" type="presParOf" srcId="{3832C28D-95C6-42A3-BCDF-DBB9723BAF48}" destId="{9C93144F-E8B4-4F2C-AA7A-BBA9779B64AA}" srcOrd="0" destOrd="0" presId="urn:microsoft.com/office/officeart/2008/layout/LinedList"/>
    <dgm:cxn modelId="{EE7B47C6-B40A-4429-A43A-D7CCB02D492A}" type="presParOf" srcId="{3832C28D-95C6-42A3-BCDF-DBB9723BAF48}" destId="{1B79CFF5-6A8B-4085-ACE6-37ED467962F0}" srcOrd="1" destOrd="0" presId="urn:microsoft.com/office/officeart/2008/layout/LinedList"/>
    <dgm:cxn modelId="{5C84149F-379E-49F4-AF8A-E003EA66B592}" type="presParOf" srcId="{1B79CFF5-6A8B-4085-ACE6-37ED467962F0}" destId="{C545B51C-DB8D-418F-B26C-E7A80B502DAB}" srcOrd="0" destOrd="0" presId="urn:microsoft.com/office/officeart/2008/layout/LinedList"/>
    <dgm:cxn modelId="{4603E98B-C04A-453B-92BB-A4586E466015}" type="presParOf" srcId="{1B79CFF5-6A8B-4085-ACE6-37ED467962F0}" destId="{363570DF-C265-46E9-9F95-B0CF33C6D375}" srcOrd="1" destOrd="0" presId="urn:microsoft.com/office/officeart/2008/layout/LinedList"/>
    <dgm:cxn modelId="{757C56A8-9E91-4621-ADEC-D217E73F62AF}" type="presParOf" srcId="{1B79CFF5-6A8B-4085-ACE6-37ED467962F0}" destId="{94BBE326-0AA8-4E76-9538-731550F6F267}" srcOrd="2" destOrd="0" presId="urn:microsoft.com/office/officeart/2008/layout/LinedList"/>
    <dgm:cxn modelId="{FF398793-5C7C-4636-84C0-3ACB4DFAD2C2}" type="presParOf" srcId="{3832C28D-95C6-42A3-BCDF-DBB9723BAF48}" destId="{EF1B45D2-0C36-4701-AAB1-F486C4F14474}" srcOrd="2" destOrd="0" presId="urn:microsoft.com/office/officeart/2008/layout/LinedList"/>
    <dgm:cxn modelId="{FA9EB6EF-EBA5-4121-AEEF-A666772CB1B9}" type="presParOf" srcId="{3832C28D-95C6-42A3-BCDF-DBB9723BAF48}" destId="{4D790167-64D9-46C7-9140-F8B7878A0A2B}" srcOrd="3" destOrd="0" presId="urn:microsoft.com/office/officeart/2008/layout/LinedList"/>
    <dgm:cxn modelId="{B2D8EC07-4827-46AB-970B-28B101F44708}" type="presParOf" srcId="{3832C28D-95C6-42A3-BCDF-DBB9723BAF48}" destId="{48F34C9D-1000-4BEB-B8AF-D99F95F04017}" srcOrd="4" destOrd="0" presId="urn:microsoft.com/office/officeart/2008/layout/LinedList"/>
    <dgm:cxn modelId="{61150BD1-8728-4280-A2EA-F4626CE844F8}" type="presParOf" srcId="{48F34C9D-1000-4BEB-B8AF-D99F95F04017}" destId="{300C7305-D1A6-44F4-A7CA-C63E9F86FAD0}" srcOrd="0" destOrd="0" presId="urn:microsoft.com/office/officeart/2008/layout/LinedList"/>
    <dgm:cxn modelId="{4B030682-6328-45D0-9D7C-40886555FBD7}" type="presParOf" srcId="{48F34C9D-1000-4BEB-B8AF-D99F95F04017}" destId="{F1EED9D3-A0A8-4E04-BAAA-CCFD0FD1FC08}" srcOrd="1" destOrd="0" presId="urn:microsoft.com/office/officeart/2008/layout/LinedList"/>
    <dgm:cxn modelId="{ACE3BD77-D48C-4BCC-A9BC-511D2F91CBC6}" type="presParOf" srcId="{48F34C9D-1000-4BEB-B8AF-D99F95F04017}" destId="{27FEC5D2-F2CB-4B63-94EB-C9E57283E315}" srcOrd="2" destOrd="0" presId="urn:microsoft.com/office/officeart/2008/layout/LinedList"/>
    <dgm:cxn modelId="{C1FDC6C9-8D28-42AE-B3B1-5B7882C00BAD}" type="presParOf" srcId="{3832C28D-95C6-42A3-BCDF-DBB9723BAF48}" destId="{FD705838-9F47-47BB-AF8F-23F6BB2B5433}" srcOrd="5" destOrd="0" presId="urn:microsoft.com/office/officeart/2008/layout/LinedList"/>
    <dgm:cxn modelId="{563357B9-ECB9-42C0-B9F7-7B811BDF59B1}" type="presParOf" srcId="{3832C28D-95C6-42A3-BCDF-DBB9723BAF48}" destId="{58AE6475-EC1A-47D5-9781-E6A5309FA3FB}" srcOrd="6" destOrd="0" presId="urn:microsoft.com/office/officeart/2008/layout/LinedList"/>
    <dgm:cxn modelId="{D8BBFDA0-4181-449D-A71A-DB14D131A058}" type="presParOf" srcId="{EBE296BD-FD61-41C7-9E9D-386FCDB48A09}" destId="{5DFBB6CB-9A62-4533-B4C5-067F8C0E636F}" srcOrd="2" destOrd="0" presId="urn:microsoft.com/office/officeart/2008/layout/LinedList"/>
    <dgm:cxn modelId="{EDD3762F-BBB1-4DA7-A51B-BD47A3A56FE8}" type="presParOf" srcId="{EBE296BD-FD61-41C7-9E9D-386FCDB48A09}" destId="{FE77DEEC-FEA8-49F0-A0CC-137DA6796206}" srcOrd="3" destOrd="0" presId="urn:microsoft.com/office/officeart/2008/layout/LinedList"/>
    <dgm:cxn modelId="{66310C39-FDE8-4494-AB48-DC7733844494}" type="presParOf" srcId="{FE77DEEC-FEA8-49F0-A0CC-137DA6796206}" destId="{CDE33DCD-7F16-4BD4-B1BD-BBD61B1995BC}" srcOrd="0" destOrd="0" presId="urn:microsoft.com/office/officeart/2008/layout/LinedList"/>
    <dgm:cxn modelId="{3E98FBD7-8A57-4BDA-A480-DAC5B11386AA}" type="presParOf" srcId="{FE77DEEC-FEA8-49F0-A0CC-137DA6796206}" destId="{2FD73EB2-FA43-4A31-A91B-D7D22B4B5885}" srcOrd="1" destOrd="0" presId="urn:microsoft.com/office/officeart/2008/layout/LinedList"/>
  </dgm:cxnLst>
  <dgm:bg/>
  <dgm:whole>
    <a:ln w="25400">
      <a:solidFill>
        <a:schemeClr val="accent2">
          <a:hueOff val="0"/>
          <a:satOff val="0"/>
          <a:lumOff val="0"/>
        </a:schemeClr>
      </a:solidFill>
    </a:ln>
  </dgm:whole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25D7D8-922B-411B-A14E-27CBD6CD35E4}" type="doc">
      <dgm:prSet loTypeId="urn:microsoft.com/office/officeart/2009/3/layout/HorizontalOrganizationChart#1" loCatId="hierarchy" qsTypeId="urn:microsoft.com/office/officeart/2005/8/quickstyle/simple2#1" qsCatId="simple" csTypeId="urn:microsoft.com/office/officeart/2005/8/colors/accent2_1#1" csCatId="accent2" phldr="1"/>
      <dgm:spPr/>
      <dgm:t>
        <a:bodyPr/>
        <a:lstStyle/>
        <a:p>
          <a:endParaRPr lang="zh-CN" altLang="en-US"/>
        </a:p>
      </dgm:t>
    </dgm:pt>
    <dgm:pt modelId="{774ACBC7-580B-47AF-BD93-6A1EE63C672A}">
      <dgm:prSet phldrT="[文本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ctr"/>
          <a:r>
            <a:rPr lang="en-US" sz="2000" b="1" dirty="0">
              <a:latin typeface="Times New Roman" panose="02020603050405020304" charset="0"/>
              <a:cs typeface="Times New Roman" panose="02020603050405020304" charset="0"/>
            </a:rPr>
            <a:t>4.1 Responses to questionnaires of needs analysis</a:t>
          </a:r>
          <a:endParaRPr lang="zh-CN" altLang="en-US" sz="2000" b="1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5B614605-64CD-44EE-98EF-E8B7E329BA35}" type="parTrans" cxnId="{A11AF071-44FD-4E98-9D97-E892859EC91D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59505574-12E8-48E9-95E8-1881269BEFEF}" type="sibTrans" cxnId="{A11AF071-44FD-4E98-9D97-E892859EC91D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42798F7E-D88A-45E5-870D-E25910F7D3AE}">
      <dgm:prSet phldrT="[文本]" custT="1"/>
      <dgm:spPr>
        <a:solidFill>
          <a:schemeClr val="accent2">
            <a:lumMod val="20000"/>
            <a:lumOff val="80000"/>
            <a:alpha val="39000"/>
          </a:schemeClr>
        </a:solidFill>
      </dgm:spPr>
      <dgm:t>
        <a:bodyPr/>
        <a:lstStyle/>
        <a:p>
          <a:pPr algn="ctr"/>
          <a:r>
            <a:rPr lang="en-US" sz="2000" b="1" dirty="0">
              <a:latin typeface="Times New Roman" panose="02020603050405020304" charset="0"/>
              <a:cs typeface="Times New Roman" panose="02020603050405020304" charset="0"/>
            </a:rPr>
            <a:t>4.2 Data from students’ formative and summative assessment </a:t>
          </a:r>
          <a:endParaRPr lang="zh-CN" altLang="en-US" sz="2000" b="1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206E0E89-99CD-4184-A366-AA7A56021590}" type="parTrans" cxnId="{2503241B-768A-473F-96EA-6EB24892AD1D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854D70ED-AB2C-4382-9DD4-ADE3732B8066}" type="sibTrans" cxnId="{2503241B-768A-473F-96EA-6EB24892AD1D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C4BE62AD-8888-4BCD-B9F2-53218FAD605D}">
      <dgm:prSet phldrT="[文本]" custT="1"/>
      <dgm:spPr/>
      <dgm:t>
        <a:bodyPr/>
        <a:lstStyle/>
        <a:p>
          <a:pPr algn="ctr">
            <a:buFont typeface="Times New Roman" panose="02020603050405020304" charset="0"/>
            <a:buAutoNum type="alphaUcPeriod"/>
          </a:pPr>
          <a:r>
            <a:rPr lang="en-US" sz="2000" b="0" dirty="0">
              <a:latin typeface="Times New Roman" panose="02020603050405020304" charset="0"/>
              <a:cs typeface="Times New Roman" panose="02020603050405020304" charset="0"/>
            </a:rPr>
            <a:t>Data from learners’ self-assessment by </a:t>
          </a:r>
          <a:r>
            <a:rPr lang="en-US" sz="2000" b="0" dirty="0" err="1">
              <a:latin typeface="Times New Roman" panose="02020603050405020304" charset="0"/>
              <a:cs typeface="Times New Roman" panose="02020603050405020304" charset="0"/>
            </a:rPr>
            <a:t>FiF</a:t>
          </a:r>
          <a:r>
            <a:rPr lang="en-US" sz="2000" b="0" dirty="0">
              <a:latin typeface="Times New Roman" panose="02020603050405020304" charset="0"/>
              <a:cs typeface="Times New Roman" panose="02020603050405020304" charset="0"/>
            </a:rPr>
            <a:t> Oral English Training System as a pretest </a:t>
          </a:r>
          <a:endParaRPr lang="zh-CN" altLang="en-US" sz="2000" b="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ED32676C-1B5C-4BAC-B0DD-FB2F83B499F0}" type="parTrans" cxnId="{1279CFF9-42C5-401F-B6FC-98DEB85CC5A2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ADECEC43-DBC9-4375-B01A-A4E3F59AC434}" type="sibTrans" cxnId="{1279CFF9-42C5-401F-B6FC-98DEB85CC5A2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FAE403EE-7190-4841-BFA1-116C873B9A09}">
      <dgm:prSet phldrT="[文本]" custT="1"/>
      <dgm:spPr/>
      <dgm:t>
        <a:bodyPr/>
        <a:lstStyle/>
        <a:p>
          <a:pPr algn="ctr">
            <a:buFont typeface="Times New Roman" panose="02020603050405020304" charset="0"/>
            <a:buAutoNum type="alphaUcPeriod"/>
          </a:pPr>
          <a:r>
            <a:rPr lang="en-US" sz="2000" b="0" dirty="0">
              <a:latin typeface="Times New Roman" panose="02020603050405020304" charset="0"/>
              <a:cs typeface="Times New Roman" panose="02020603050405020304" charset="0"/>
            </a:rPr>
            <a:t>Students’ task-based portfolio </a:t>
          </a:r>
          <a:endParaRPr lang="zh-CN" altLang="en-US" sz="2000" b="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DA34D83D-B1EA-4C5D-A891-F4D4C77540D2}" type="parTrans" cxnId="{8522DEC5-8E7D-4A59-9A31-2E0FA226CAD3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F5B8CF85-568A-4F3A-9CE6-2ACC0FA48DFE}" type="sibTrans" cxnId="{8522DEC5-8E7D-4A59-9A31-2E0FA226CAD3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7CB03620-F1D7-4DD9-B073-88012E6E9C65}">
      <dgm:prSet custT="1"/>
      <dgm:spPr>
        <a:solidFill>
          <a:schemeClr val="accent2">
            <a:lumMod val="20000"/>
            <a:lumOff val="80000"/>
            <a:alpha val="38000"/>
          </a:schemeClr>
        </a:solidFill>
      </dgm:spPr>
      <dgm:t>
        <a:bodyPr/>
        <a:lstStyle/>
        <a:p>
          <a:pPr algn="ctr"/>
          <a:r>
            <a:rPr lang="en-US" sz="2000" b="1" dirty="0">
              <a:latin typeface="Times New Roman" panose="02020603050405020304" charset="0"/>
              <a:cs typeface="Times New Roman" panose="02020603050405020304" charset="0"/>
            </a:rPr>
            <a:t>4.3 Data from program evaluation</a:t>
          </a:r>
          <a:endParaRPr lang="zh-CN" altLang="en-US" sz="2000" b="1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5EB09DBC-2B2C-4668-B27B-5DBCEB8C4718}" type="parTrans" cxnId="{0D9C47EA-DB9E-4036-B830-DC6C71676479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3EECA569-FADF-44CB-81DD-83CCF974BE0E}" type="sibTrans" cxnId="{0D9C47EA-DB9E-4036-B830-DC6C71676479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DFD421C7-6524-4EF5-9EFA-88073311CC1F}">
      <dgm:prSet phldrT="[文本]" custT="1"/>
      <dgm:spPr/>
      <dgm:t>
        <a:bodyPr/>
        <a:lstStyle/>
        <a:p>
          <a:pPr>
            <a:buFont typeface="Times New Roman" panose="02020603050405020304" charset="0"/>
            <a:buAutoNum type="alphaUcPeriod"/>
          </a:pPr>
          <a:r>
            <a:rPr lang="en-US" sz="2000" b="0" dirty="0">
              <a:latin typeface="Times New Roman" panose="02020603050405020304" charset="0"/>
              <a:cs typeface="Times New Roman" panose="02020603050405020304" charset="0"/>
            </a:rPr>
            <a:t>Progressive data from </a:t>
          </a:r>
          <a:r>
            <a:rPr lang="en-US" sz="2000" b="0" dirty="0" err="1">
              <a:latin typeface="Times New Roman" panose="02020603050405020304" charset="0"/>
              <a:cs typeface="Times New Roman" panose="02020603050405020304" charset="0"/>
            </a:rPr>
            <a:t>FiF</a:t>
          </a:r>
          <a:endParaRPr lang="zh-CN" altLang="en-US" sz="2000" b="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97BE608C-308B-48D7-A349-4A0D4E810D19}" type="parTrans" cxnId="{DE52C980-B40D-454C-A55F-D2D95ABFA259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43CEF112-DBB8-44B9-BB33-CB8843AE9CC7}" type="sibTrans" cxnId="{DE52C980-B40D-454C-A55F-D2D95ABFA259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0E930FE4-4EFC-43AE-9190-094C1D881225}">
      <dgm:prSet phldrT="[文本]" custT="1"/>
      <dgm:spPr/>
      <dgm:t>
        <a:bodyPr/>
        <a:lstStyle/>
        <a:p>
          <a:pPr>
            <a:buFont typeface="Times New Roman" panose="02020603050405020304" charset="0"/>
            <a:buAutoNum type="alphaUcPeriod"/>
          </a:pPr>
          <a:r>
            <a:rPr lang="en-US" sz="2000" b="0" dirty="0">
              <a:latin typeface="Times New Roman" panose="02020603050405020304" charset="0"/>
              <a:cs typeface="Times New Roman" panose="02020603050405020304" charset="0"/>
            </a:rPr>
            <a:t>Data from summative assessment</a:t>
          </a:r>
          <a:endParaRPr lang="zh-CN" altLang="en-US" sz="2000" b="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ACAABD63-417A-4D9E-9EE0-1C5E380E14D3}" type="parTrans" cxnId="{7D592E22-DBD3-4394-B2A6-026E2C668F8D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BBF77B34-41B6-4D37-830B-8BDA5C742CC4}" type="sibTrans" cxnId="{7D592E22-DBD3-4394-B2A6-026E2C668F8D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D1C766CA-A42D-41DD-B77B-0B261EA63331}">
      <dgm:prSet custT="1"/>
      <dgm:spPr/>
      <dgm:t>
        <a:bodyPr/>
        <a:lstStyle/>
        <a:p>
          <a:pPr>
            <a:buFont typeface="Times New Roman" panose="02020603050405020304" charset="0"/>
            <a:buAutoNum type="alphaUcPeriod"/>
          </a:pPr>
          <a:r>
            <a:rPr lang="en-US" sz="2000" b="0" dirty="0">
              <a:latin typeface="Times New Roman" panose="02020603050405020304" charset="0"/>
              <a:cs typeface="Times New Roman" panose="02020603050405020304" charset="0"/>
            </a:rPr>
            <a:t>Responses to questionnaire from learners</a:t>
          </a:r>
          <a:endParaRPr lang="zh-CN" altLang="en-US" sz="2000" b="0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9BD91A7B-91E2-439F-866F-23152056F8D9}" type="parTrans" cxnId="{085518D8-264C-441A-BFC2-8382FC62AC22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EC315B0F-4C1B-4829-9AE1-481D45EE8332}" type="sibTrans" cxnId="{085518D8-264C-441A-BFC2-8382FC62AC22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DC9333F2-D550-4A38-B346-E33D42304333}">
      <dgm:prSet custT="1"/>
      <dgm:spPr/>
      <dgm:t>
        <a:bodyPr/>
        <a:lstStyle/>
        <a:p>
          <a:pPr>
            <a:buFont typeface="Times New Roman" panose="02020603050405020304" charset="0"/>
            <a:buAutoNum type="alphaUcPeriod"/>
          </a:pPr>
          <a:r>
            <a:rPr lang="en-US" sz="2000" b="0" dirty="0">
              <a:latin typeface="Times New Roman" panose="02020603050405020304" charset="0"/>
              <a:cs typeface="Times New Roman" panose="02020603050405020304" charset="0"/>
            </a:rPr>
            <a:t>Observation notes and introspective logs from instructors</a:t>
          </a:r>
        </a:p>
      </dgm:t>
    </dgm:pt>
    <dgm:pt modelId="{EFD1CD14-83A6-45EE-84B9-E0B9B59EB23C}" type="parTrans" cxnId="{B6A04385-CC03-4418-B0A2-0A539AD67842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061FE113-B8A4-4257-8D57-AAD0DD817412}" type="sibTrans" cxnId="{B6A04385-CC03-4418-B0A2-0A539AD67842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126A094C-341F-4BA4-B835-77F9384BDB28}">
      <dgm:prSet custT="1"/>
      <dgm:spPr/>
      <dgm:t>
        <a:bodyPr/>
        <a:lstStyle/>
        <a:p>
          <a:pPr>
            <a:buFont typeface="Times New Roman" panose="02020603050405020304" charset="0"/>
            <a:buAutoNum type="alphaUcPeriod"/>
          </a:pPr>
          <a:r>
            <a:rPr lang="en-US" sz="2000" b="0" dirty="0">
              <a:latin typeface="Times New Roman" panose="02020603050405020304" charset="0"/>
              <a:cs typeface="Times New Roman" panose="02020603050405020304" charset="0"/>
            </a:rPr>
            <a:t>Responses to individual interviews and focus group</a:t>
          </a:r>
        </a:p>
      </dgm:t>
    </dgm:pt>
    <dgm:pt modelId="{F6EB1F4D-CF71-4321-BFE0-1D42307CCB13}" type="parTrans" cxnId="{711DE6C0-C692-43E5-B136-E4D27DCFD776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43C6CCAA-BC52-4BE5-A88B-C78AA99D15A8}" type="sibTrans" cxnId="{711DE6C0-C692-43E5-B136-E4D27DCFD776}">
      <dgm:prSet/>
      <dgm:spPr/>
      <dgm:t>
        <a:bodyPr/>
        <a:lstStyle/>
        <a:p>
          <a:endParaRPr lang="zh-CN" altLang="en-US" sz="2000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C591CF15-7FED-4BC0-B1D8-32385D4C4AEF}" type="pres">
      <dgm:prSet presAssocID="{3725D7D8-922B-411B-A14E-27CBD6CD35E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1CFDF9E-8B6B-4F7C-9828-A013F663FF2F}" type="pres">
      <dgm:prSet presAssocID="{774ACBC7-580B-47AF-BD93-6A1EE63C672A}" presName="hierRoot1" presStyleCnt="0">
        <dgm:presLayoutVars>
          <dgm:hierBranch val="init"/>
        </dgm:presLayoutVars>
      </dgm:prSet>
      <dgm:spPr/>
    </dgm:pt>
    <dgm:pt modelId="{20178B40-1EDB-4238-A432-F4EEE26596A0}" type="pres">
      <dgm:prSet presAssocID="{774ACBC7-580B-47AF-BD93-6A1EE63C672A}" presName="rootComposite1" presStyleCnt="0"/>
      <dgm:spPr/>
    </dgm:pt>
    <dgm:pt modelId="{72B90177-04FD-4622-9FB6-CF62B7CD9DCE}" type="pres">
      <dgm:prSet presAssocID="{774ACBC7-580B-47AF-BD93-6A1EE63C672A}" presName="rootText1" presStyleLbl="node0" presStyleIdx="0" presStyleCnt="3" custScaleX="182896">
        <dgm:presLayoutVars>
          <dgm:chPref val="3"/>
        </dgm:presLayoutVars>
      </dgm:prSet>
      <dgm:spPr/>
    </dgm:pt>
    <dgm:pt modelId="{AEB24F49-99D1-4D02-9E03-722FFAC0597F}" type="pres">
      <dgm:prSet presAssocID="{774ACBC7-580B-47AF-BD93-6A1EE63C672A}" presName="rootConnector1" presStyleLbl="node1" presStyleIdx="0" presStyleCnt="0"/>
      <dgm:spPr/>
    </dgm:pt>
    <dgm:pt modelId="{E9AAE517-7500-458A-8FDC-85A71B54083C}" type="pres">
      <dgm:prSet presAssocID="{774ACBC7-580B-47AF-BD93-6A1EE63C672A}" presName="hierChild2" presStyleCnt="0"/>
      <dgm:spPr/>
    </dgm:pt>
    <dgm:pt modelId="{68024EBD-BEA3-49E6-8487-DBF4BCE993B1}" type="pres">
      <dgm:prSet presAssocID="{774ACBC7-580B-47AF-BD93-6A1EE63C672A}" presName="hierChild3" presStyleCnt="0"/>
      <dgm:spPr/>
    </dgm:pt>
    <dgm:pt modelId="{D6A0A835-AACE-4EA5-8F92-A124AAD74E30}" type="pres">
      <dgm:prSet presAssocID="{42798F7E-D88A-45E5-870D-E25910F7D3AE}" presName="hierRoot1" presStyleCnt="0">
        <dgm:presLayoutVars>
          <dgm:hierBranch val="init"/>
        </dgm:presLayoutVars>
      </dgm:prSet>
      <dgm:spPr/>
    </dgm:pt>
    <dgm:pt modelId="{17636BB9-1701-4DC7-8344-2AD0CDAA5B83}" type="pres">
      <dgm:prSet presAssocID="{42798F7E-D88A-45E5-870D-E25910F7D3AE}" presName="rootComposite1" presStyleCnt="0"/>
      <dgm:spPr/>
    </dgm:pt>
    <dgm:pt modelId="{F4B24436-EFAB-403B-9D13-90CBF8AE8105}" type="pres">
      <dgm:prSet presAssocID="{42798F7E-D88A-45E5-870D-E25910F7D3AE}" presName="rootText1" presStyleLbl="node0" presStyleIdx="1" presStyleCnt="3" custScaleX="180285">
        <dgm:presLayoutVars>
          <dgm:chPref val="3"/>
        </dgm:presLayoutVars>
      </dgm:prSet>
      <dgm:spPr/>
    </dgm:pt>
    <dgm:pt modelId="{07B98112-9413-4248-BE87-C950F07948AB}" type="pres">
      <dgm:prSet presAssocID="{42798F7E-D88A-45E5-870D-E25910F7D3AE}" presName="rootConnector1" presStyleLbl="node1" presStyleIdx="0" presStyleCnt="0"/>
      <dgm:spPr/>
    </dgm:pt>
    <dgm:pt modelId="{2D442921-9D3C-465B-AD69-72AA419D852F}" type="pres">
      <dgm:prSet presAssocID="{42798F7E-D88A-45E5-870D-E25910F7D3AE}" presName="hierChild2" presStyleCnt="0"/>
      <dgm:spPr/>
    </dgm:pt>
    <dgm:pt modelId="{4D274C6F-246B-4C8E-AD80-18EEDDBE2A42}" type="pres">
      <dgm:prSet presAssocID="{ED32676C-1B5C-4BAC-B0DD-FB2F83B499F0}" presName="Name64" presStyleLbl="parChTrans1D2" presStyleIdx="0" presStyleCnt="7"/>
      <dgm:spPr/>
    </dgm:pt>
    <dgm:pt modelId="{CC9BBB51-6B6A-4221-B9FB-7A60E386932D}" type="pres">
      <dgm:prSet presAssocID="{C4BE62AD-8888-4BCD-B9F2-53218FAD605D}" presName="hierRoot2" presStyleCnt="0">
        <dgm:presLayoutVars>
          <dgm:hierBranch val="init"/>
        </dgm:presLayoutVars>
      </dgm:prSet>
      <dgm:spPr/>
    </dgm:pt>
    <dgm:pt modelId="{E72E5EFD-E3AA-4E02-A169-6E8B45FD33FB}" type="pres">
      <dgm:prSet presAssocID="{C4BE62AD-8888-4BCD-B9F2-53218FAD605D}" presName="rootComposite" presStyleCnt="0"/>
      <dgm:spPr/>
    </dgm:pt>
    <dgm:pt modelId="{6E3B540E-1C58-4230-856E-DEDDF04CC939}" type="pres">
      <dgm:prSet presAssocID="{C4BE62AD-8888-4BCD-B9F2-53218FAD605D}" presName="rootText" presStyleLbl="node2" presStyleIdx="0" presStyleCnt="7" custScaleX="269883">
        <dgm:presLayoutVars>
          <dgm:chPref val="3"/>
        </dgm:presLayoutVars>
      </dgm:prSet>
      <dgm:spPr/>
    </dgm:pt>
    <dgm:pt modelId="{0C0ECC92-FF6D-4F6C-A7BD-D93B1E6ADC69}" type="pres">
      <dgm:prSet presAssocID="{C4BE62AD-8888-4BCD-B9F2-53218FAD605D}" presName="rootConnector" presStyleLbl="node2" presStyleIdx="0" presStyleCnt="7"/>
      <dgm:spPr/>
    </dgm:pt>
    <dgm:pt modelId="{A0B1C062-4EFB-47FD-BAA5-B15C6575259E}" type="pres">
      <dgm:prSet presAssocID="{C4BE62AD-8888-4BCD-B9F2-53218FAD605D}" presName="hierChild4" presStyleCnt="0"/>
      <dgm:spPr/>
    </dgm:pt>
    <dgm:pt modelId="{B1AE88AF-0F2B-4236-95E5-0FFA5F772046}" type="pres">
      <dgm:prSet presAssocID="{C4BE62AD-8888-4BCD-B9F2-53218FAD605D}" presName="hierChild5" presStyleCnt="0"/>
      <dgm:spPr/>
    </dgm:pt>
    <dgm:pt modelId="{D4B43B39-91F3-4DAF-A159-707DE36A280F}" type="pres">
      <dgm:prSet presAssocID="{DA34D83D-B1EA-4C5D-A891-F4D4C77540D2}" presName="Name64" presStyleLbl="parChTrans1D2" presStyleIdx="1" presStyleCnt="7"/>
      <dgm:spPr/>
    </dgm:pt>
    <dgm:pt modelId="{793D6B7A-E962-431F-AB50-F6A82BB39409}" type="pres">
      <dgm:prSet presAssocID="{FAE403EE-7190-4841-BFA1-116C873B9A09}" presName="hierRoot2" presStyleCnt="0">
        <dgm:presLayoutVars>
          <dgm:hierBranch val="init"/>
        </dgm:presLayoutVars>
      </dgm:prSet>
      <dgm:spPr/>
    </dgm:pt>
    <dgm:pt modelId="{C6334ECE-D77A-4F1A-A1AA-BD2AC6CB4680}" type="pres">
      <dgm:prSet presAssocID="{FAE403EE-7190-4841-BFA1-116C873B9A09}" presName="rootComposite" presStyleCnt="0"/>
      <dgm:spPr/>
    </dgm:pt>
    <dgm:pt modelId="{D8AF0765-D816-4BDF-BC7F-C5C360C2C07C}" type="pres">
      <dgm:prSet presAssocID="{FAE403EE-7190-4841-BFA1-116C873B9A09}" presName="rootText" presStyleLbl="node2" presStyleIdx="1" presStyleCnt="7" custScaleX="274433">
        <dgm:presLayoutVars>
          <dgm:chPref val="3"/>
        </dgm:presLayoutVars>
      </dgm:prSet>
      <dgm:spPr/>
    </dgm:pt>
    <dgm:pt modelId="{7D5659C0-88FF-4BA7-92E0-B2DFF1CF172F}" type="pres">
      <dgm:prSet presAssocID="{FAE403EE-7190-4841-BFA1-116C873B9A09}" presName="rootConnector" presStyleLbl="node2" presStyleIdx="1" presStyleCnt="7"/>
      <dgm:spPr/>
    </dgm:pt>
    <dgm:pt modelId="{9C9F89F0-FC7C-4F20-B755-D9FFBAB517DF}" type="pres">
      <dgm:prSet presAssocID="{FAE403EE-7190-4841-BFA1-116C873B9A09}" presName="hierChild4" presStyleCnt="0"/>
      <dgm:spPr/>
    </dgm:pt>
    <dgm:pt modelId="{8FCE76DF-609B-43C5-A95C-11A1ED3AF38E}" type="pres">
      <dgm:prSet presAssocID="{FAE403EE-7190-4841-BFA1-116C873B9A09}" presName="hierChild5" presStyleCnt="0"/>
      <dgm:spPr/>
    </dgm:pt>
    <dgm:pt modelId="{EE4FF0AE-A77C-4377-8721-8D6A6EF5B988}" type="pres">
      <dgm:prSet presAssocID="{97BE608C-308B-48D7-A349-4A0D4E810D19}" presName="Name64" presStyleLbl="parChTrans1D2" presStyleIdx="2" presStyleCnt="7"/>
      <dgm:spPr/>
    </dgm:pt>
    <dgm:pt modelId="{1CC49DF3-097F-486F-A11C-0CF4F109AAD1}" type="pres">
      <dgm:prSet presAssocID="{DFD421C7-6524-4EF5-9EFA-88073311CC1F}" presName="hierRoot2" presStyleCnt="0">
        <dgm:presLayoutVars>
          <dgm:hierBranch val="init"/>
        </dgm:presLayoutVars>
      </dgm:prSet>
      <dgm:spPr/>
    </dgm:pt>
    <dgm:pt modelId="{1880F5DD-B732-4C34-9C26-158C12B1FBF1}" type="pres">
      <dgm:prSet presAssocID="{DFD421C7-6524-4EF5-9EFA-88073311CC1F}" presName="rootComposite" presStyleCnt="0"/>
      <dgm:spPr/>
    </dgm:pt>
    <dgm:pt modelId="{AA78CDDC-B478-4F4E-AFFC-4C37CD54049A}" type="pres">
      <dgm:prSet presAssocID="{DFD421C7-6524-4EF5-9EFA-88073311CC1F}" presName="rootText" presStyleLbl="node2" presStyleIdx="2" presStyleCnt="7" custScaleX="278551">
        <dgm:presLayoutVars>
          <dgm:chPref val="3"/>
        </dgm:presLayoutVars>
      </dgm:prSet>
      <dgm:spPr/>
    </dgm:pt>
    <dgm:pt modelId="{134D1C17-D5F6-4BB6-BCF4-CE5C5AA5DD3D}" type="pres">
      <dgm:prSet presAssocID="{DFD421C7-6524-4EF5-9EFA-88073311CC1F}" presName="rootConnector" presStyleLbl="node2" presStyleIdx="2" presStyleCnt="7"/>
      <dgm:spPr/>
    </dgm:pt>
    <dgm:pt modelId="{8733FE34-5C0A-4399-AE9B-BFD2A9154E8A}" type="pres">
      <dgm:prSet presAssocID="{DFD421C7-6524-4EF5-9EFA-88073311CC1F}" presName="hierChild4" presStyleCnt="0"/>
      <dgm:spPr/>
    </dgm:pt>
    <dgm:pt modelId="{B9247B36-27B6-4809-9274-55D9048FB7BF}" type="pres">
      <dgm:prSet presAssocID="{DFD421C7-6524-4EF5-9EFA-88073311CC1F}" presName="hierChild5" presStyleCnt="0"/>
      <dgm:spPr/>
    </dgm:pt>
    <dgm:pt modelId="{CBF3F566-E342-462C-9B65-3E3E32EDBCFF}" type="pres">
      <dgm:prSet presAssocID="{ACAABD63-417A-4D9E-9EE0-1C5E380E14D3}" presName="Name64" presStyleLbl="parChTrans1D2" presStyleIdx="3" presStyleCnt="7"/>
      <dgm:spPr/>
    </dgm:pt>
    <dgm:pt modelId="{3FCE63F2-AAF9-43A7-984D-E4B4D589951B}" type="pres">
      <dgm:prSet presAssocID="{0E930FE4-4EFC-43AE-9190-094C1D881225}" presName="hierRoot2" presStyleCnt="0">
        <dgm:presLayoutVars>
          <dgm:hierBranch val="init"/>
        </dgm:presLayoutVars>
      </dgm:prSet>
      <dgm:spPr/>
    </dgm:pt>
    <dgm:pt modelId="{38946810-539B-49B3-AE34-2A635C3F722F}" type="pres">
      <dgm:prSet presAssocID="{0E930FE4-4EFC-43AE-9190-094C1D881225}" presName="rootComposite" presStyleCnt="0"/>
      <dgm:spPr/>
    </dgm:pt>
    <dgm:pt modelId="{CB9EDF42-9666-4C49-AE2C-7D6619898C0A}" type="pres">
      <dgm:prSet presAssocID="{0E930FE4-4EFC-43AE-9190-094C1D881225}" presName="rootText" presStyleLbl="node2" presStyleIdx="3" presStyleCnt="7" custScaleX="278290">
        <dgm:presLayoutVars>
          <dgm:chPref val="3"/>
        </dgm:presLayoutVars>
      </dgm:prSet>
      <dgm:spPr/>
    </dgm:pt>
    <dgm:pt modelId="{AEFC120B-F058-4646-85B5-9F6B636B2957}" type="pres">
      <dgm:prSet presAssocID="{0E930FE4-4EFC-43AE-9190-094C1D881225}" presName="rootConnector" presStyleLbl="node2" presStyleIdx="3" presStyleCnt="7"/>
      <dgm:spPr/>
    </dgm:pt>
    <dgm:pt modelId="{D968CC36-8119-4C94-A23B-419856259BD7}" type="pres">
      <dgm:prSet presAssocID="{0E930FE4-4EFC-43AE-9190-094C1D881225}" presName="hierChild4" presStyleCnt="0"/>
      <dgm:spPr/>
    </dgm:pt>
    <dgm:pt modelId="{C0B0F28A-7DE2-4D90-9590-693078098BF1}" type="pres">
      <dgm:prSet presAssocID="{0E930FE4-4EFC-43AE-9190-094C1D881225}" presName="hierChild5" presStyleCnt="0"/>
      <dgm:spPr/>
    </dgm:pt>
    <dgm:pt modelId="{DEEDD3A0-F8C6-4F3D-B423-2A36DDE6B85F}" type="pres">
      <dgm:prSet presAssocID="{42798F7E-D88A-45E5-870D-E25910F7D3AE}" presName="hierChild3" presStyleCnt="0"/>
      <dgm:spPr/>
    </dgm:pt>
    <dgm:pt modelId="{C7D7E255-B8D0-442A-B7F0-76D641D20146}" type="pres">
      <dgm:prSet presAssocID="{7CB03620-F1D7-4DD9-B073-88012E6E9C65}" presName="hierRoot1" presStyleCnt="0">
        <dgm:presLayoutVars>
          <dgm:hierBranch val="init"/>
        </dgm:presLayoutVars>
      </dgm:prSet>
      <dgm:spPr/>
    </dgm:pt>
    <dgm:pt modelId="{66F3FBAA-7EE9-45E8-A864-E5ADE07A61A2}" type="pres">
      <dgm:prSet presAssocID="{7CB03620-F1D7-4DD9-B073-88012E6E9C65}" presName="rootComposite1" presStyleCnt="0"/>
      <dgm:spPr/>
    </dgm:pt>
    <dgm:pt modelId="{C5574898-4D93-4CB2-B7B7-DB7F0FF38034}" type="pres">
      <dgm:prSet presAssocID="{7CB03620-F1D7-4DD9-B073-88012E6E9C65}" presName="rootText1" presStyleLbl="node0" presStyleIdx="2" presStyleCnt="3" custScaleX="176562">
        <dgm:presLayoutVars>
          <dgm:chPref val="3"/>
        </dgm:presLayoutVars>
      </dgm:prSet>
      <dgm:spPr/>
    </dgm:pt>
    <dgm:pt modelId="{53249DB9-6701-412C-903D-2250D276DE9F}" type="pres">
      <dgm:prSet presAssocID="{7CB03620-F1D7-4DD9-B073-88012E6E9C65}" presName="rootConnector1" presStyleLbl="node1" presStyleIdx="0" presStyleCnt="0"/>
      <dgm:spPr/>
    </dgm:pt>
    <dgm:pt modelId="{7302513B-819F-48D5-9BF0-E53BE71017A9}" type="pres">
      <dgm:prSet presAssocID="{7CB03620-F1D7-4DD9-B073-88012E6E9C65}" presName="hierChild2" presStyleCnt="0"/>
      <dgm:spPr/>
    </dgm:pt>
    <dgm:pt modelId="{2D006A6A-14AB-47DF-A076-56F6517589B8}" type="pres">
      <dgm:prSet presAssocID="{9BD91A7B-91E2-439F-866F-23152056F8D9}" presName="Name64" presStyleLbl="parChTrans1D2" presStyleIdx="4" presStyleCnt="7"/>
      <dgm:spPr/>
    </dgm:pt>
    <dgm:pt modelId="{C4BD78B6-98CD-4D76-A6AA-0D49AE2BB65F}" type="pres">
      <dgm:prSet presAssocID="{D1C766CA-A42D-41DD-B77B-0B261EA63331}" presName="hierRoot2" presStyleCnt="0">
        <dgm:presLayoutVars>
          <dgm:hierBranch val="init"/>
        </dgm:presLayoutVars>
      </dgm:prSet>
      <dgm:spPr/>
    </dgm:pt>
    <dgm:pt modelId="{B048FE26-BA20-4320-BE94-207D24E94284}" type="pres">
      <dgm:prSet presAssocID="{D1C766CA-A42D-41DD-B77B-0B261EA63331}" presName="rootComposite" presStyleCnt="0"/>
      <dgm:spPr/>
    </dgm:pt>
    <dgm:pt modelId="{8B263020-57F4-47AD-9AC6-35D9DECEB6B3}" type="pres">
      <dgm:prSet presAssocID="{D1C766CA-A42D-41DD-B77B-0B261EA63331}" presName="rootText" presStyleLbl="node2" presStyleIdx="4" presStyleCnt="7" custScaleX="282274">
        <dgm:presLayoutVars>
          <dgm:chPref val="3"/>
        </dgm:presLayoutVars>
      </dgm:prSet>
      <dgm:spPr/>
    </dgm:pt>
    <dgm:pt modelId="{F32CF958-7E0B-4600-B12C-BC92E38B7123}" type="pres">
      <dgm:prSet presAssocID="{D1C766CA-A42D-41DD-B77B-0B261EA63331}" presName="rootConnector" presStyleLbl="node2" presStyleIdx="4" presStyleCnt="7"/>
      <dgm:spPr/>
    </dgm:pt>
    <dgm:pt modelId="{354C20FE-21FE-4240-9A92-39E88842D18B}" type="pres">
      <dgm:prSet presAssocID="{D1C766CA-A42D-41DD-B77B-0B261EA63331}" presName="hierChild4" presStyleCnt="0"/>
      <dgm:spPr/>
    </dgm:pt>
    <dgm:pt modelId="{9B311A10-E999-4C43-AAEB-408FAB380D22}" type="pres">
      <dgm:prSet presAssocID="{D1C766CA-A42D-41DD-B77B-0B261EA63331}" presName="hierChild5" presStyleCnt="0"/>
      <dgm:spPr/>
    </dgm:pt>
    <dgm:pt modelId="{D940BBFF-CD7B-4224-A532-CA31EAC129C8}" type="pres">
      <dgm:prSet presAssocID="{EFD1CD14-83A6-45EE-84B9-E0B9B59EB23C}" presName="Name64" presStyleLbl="parChTrans1D2" presStyleIdx="5" presStyleCnt="7"/>
      <dgm:spPr/>
    </dgm:pt>
    <dgm:pt modelId="{A5E9256F-FE67-41E6-AD0B-A3813ACAC6AD}" type="pres">
      <dgm:prSet presAssocID="{DC9333F2-D550-4A38-B346-E33D42304333}" presName="hierRoot2" presStyleCnt="0">
        <dgm:presLayoutVars>
          <dgm:hierBranch val="init"/>
        </dgm:presLayoutVars>
      </dgm:prSet>
      <dgm:spPr/>
    </dgm:pt>
    <dgm:pt modelId="{880F3F91-53B3-4482-9DE2-A1FC83D17DAA}" type="pres">
      <dgm:prSet presAssocID="{DC9333F2-D550-4A38-B346-E33D42304333}" presName="rootComposite" presStyleCnt="0"/>
      <dgm:spPr/>
    </dgm:pt>
    <dgm:pt modelId="{8EACCA05-E87B-4CC4-B77D-3703BC755A0B}" type="pres">
      <dgm:prSet presAssocID="{DC9333F2-D550-4A38-B346-E33D42304333}" presName="rootText" presStyleLbl="node2" presStyleIdx="5" presStyleCnt="7" custScaleX="283098">
        <dgm:presLayoutVars>
          <dgm:chPref val="3"/>
        </dgm:presLayoutVars>
      </dgm:prSet>
      <dgm:spPr/>
    </dgm:pt>
    <dgm:pt modelId="{B320DCC0-CF45-429E-B457-238158B41A62}" type="pres">
      <dgm:prSet presAssocID="{DC9333F2-D550-4A38-B346-E33D42304333}" presName="rootConnector" presStyleLbl="node2" presStyleIdx="5" presStyleCnt="7"/>
      <dgm:spPr/>
    </dgm:pt>
    <dgm:pt modelId="{3D2C59AD-B1E9-4008-8E6C-48A1D3B40876}" type="pres">
      <dgm:prSet presAssocID="{DC9333F2-D550-4A38-B346-E33D42304333}" presName="hierChild4" presStyleCnt="0"/>
      <dgm:spPr/>
    </dgm:pt>
    <dgm:pt modelId="{2D923118-EDCB-4F4C-9D95-66A6C3EDE182}" type="pres">
      <dgm:prSet presAssocID="{DC9333F2-D550-4A38-B346-E33D42304333}" presName="hierChild5" presStyleCnt="0"/>
      <dgm:spPr/>
    </dgm:pt>
    <dgm:pt modelId="{4456B23D-3A65-4320-8C01-1B74ED7F7A29}" type="pres">
      <dgm:prSet presAssocID="{F6EB1F4D-CF71-4321-BFE0-1D42307CCB13}" presName="Name64" presStyleLbl="parChTrans1D2" presStyleIdx="6" presStyleCnt="7"/>
      <dgm:spPr/>
    </dgm:pt>
    <dgm:pt modelId="{32E99806-50A5-4984-A208-C96B1D59D094}" type="pres">
      <dgm:prSet presAssocID="{126A094C-341F-4BA4-B835-77F9384BDB28}" presName="hierRoot2" presStyleCnt="0">
        <dgm:presLayoutVars>
          <dgm:hierBranch val="init"/>
        </dgm:presLayoutVars>
      </dgm:prSet>
      <dgm:spPr/>
    </dgm:pt>
    <dgm:pt modelId="{086ACDE2-D007-41B3-96D2-5BB3FF405507}" type="pres">
      <dgm:prSet presAssocID="{126A094C-341F-4BA4-B835-77F9384BDB28}" presName="rootComposite" presStyleCnt="0"/>
      <dgm:spPr/>
    </dgm:pt>
    <dgm:pt modelId="{12FDE9D5-7984-4181-9792-30769605EA81}" type="pres">
      <dgm:prSet presAssocID="{126A094C-341F-4BA4-B835-77F9384BDB28}" presName="rootText" presStyleLbl="node2" presStyleIdx="6" presStyleCnt="7" custScaleX="288040">
        <dgm:presLayoutVars>
          <dgm:chPref val="3"/>
        </dgm:presLayoutVars>
      </dgm:prSet>
      <dgm:spPr/>
    </dgm:pt>
    <dgm:pt modelId="{20304A4B-1D81-4D1B-8D0A-F2B53221F89C}" type="pres">
      <dgm:prSet presAssocID="{126A094C-341F-4BA4-B835-77F9384BDB28}" presName="rootConnector" presStyleLbl="node2" presStyleIdx="6" presStyleCnt="7"/>
      <dgm:spPr/>
    </dgm:pt>
    <dgm:pt modelId="{8055915E-63BE-4C34-8740-5EF2CE12C65E}" type="pres">
      <dgm:prSet presAssocID="{126A094C-341F-4BA4-B835-77F9384BDB28}" presName="hierChild4" presStyleCnt="0"/>
      <dgm:spPr/>
    </dgm:pt>
    <dgm:pt modelId="{2EA61504-05DE-4D81-9289-5E49C3128CC5}" type="pres">
      <dgm:prSet presAssocID="{126A094C-341F-4BA4-B835-77F9384BDB28}" presName="hierChild5" presStyleCnt="0"/>
      <dgm:spPr/>
    </dgm:pt>
    <dgm:pt modelId="{1F3EC514-BF09-42A5-AC84-CA394C92755D}" type="pres">
      <dgm:prSet presAssocID="{7CB03620-F1D7-4DD9-B073-88012E6E9C65}" presName="hierChild3" presStyleCnt="0"/>
      <dgm:spPr/>
    </dgm:pt>
  </dgm:ptLst>
  <dgm:cxnLst>
    <dgm:cxn modelId="{2503241B-768A-473F-96EA-6EB24892AD1D}" srcId="{3725D7D8-922B-411B-A14E-27CBD6CD35E4}" destId="{42798F7E-D88A-45E5-870D-E25910F7D3AE}" srcOrd="1" destOrd="0" parTransId="{206E0E89-99CD-4184-A366-AA7A56021590}" sibTransId="{854D70ED-AB2C-4382-9DD4-ADE3732B8066}"/>
    <dgm:cxn modelId="{4F505B1B-44DE-45CD-BA9E-3BD7E83D41A7}" type="presOf" srcId="{DFD421C7-6524-4EF5-9EFA-88073311CC1F}" destId="{134D1C17-D5F6-4BB6-BCF4-CE5C5AA5DD3D}" srcOrd="1" destOrd="0" presId="urn:microsoft.com/office/officeart/2009/3/layout/HorizontalOrganizationChart#1"/>
    <dgm:cxn modelId="{210A1621-7460-4FD6-AC13-D334AD7C739C}" type="presOf" srcId="{126A094C-341F-4BA4-B835-77F9384BDB28}" destId="{12FDE9D5-7984-4181-9792-30769605EA81}" srcOrd="0" destOrd="0" presId="urn:microsoft.com/office/officeart/2009/3/layout/HorizontalOrganizationChart#1"/>
    <dgm:cxn modelId="{45BE5E21-7B98-4F31-A57F-00822FD7EC9A}" type="presOf" srcId="{F6EB1F4D-CF71-4321-BFE0-1D42307CCB13}" destId="{4456B23D-3A65-4320-8C01-1B74ED7F7A29}" srcOrd="0" destOrd="0" presId="urn:microsoft.com/office/officeart/2009/3/layout/HorizontalOrganizationChart#1"/>
    <dgm:cxn modelId="{7D592E22-DBD3-4394-B2A6-026E2C668F8D}" srcId="{42798F7E-D88A-45E5-870D-E25910F7D3AE}" destId="{0E930FE4-4EFC-43AE-9190-094C1D881225}" srcOrd="3" destOrd="0" parTransId="{ACAABD63-417A-4D9E-9EE0-1C5E380E14D3}" sibTransId="{BBF77B34-41B6-4D37-830B-8BDA5C742CC4}"/>
    <dgm:cxn modelId="{C7364727-518A-4FA2-A1E3-8F96EA9BAAE4}" type="presOf" srcId="{ED32676C-1B5C-4BAC-B0DD-FB2F83B499F0}" destId="{4D274C6F-246B-4C8E-AD80-18EEDDBE2A42}" srcOrd="0" destOrd="0" presId="urn:microsoft.com/office/officeart/2009/3/layout/HorizontalOrganizationChart#1"/>
    <dgm:cxn modelId="{C4E85427-02E2-43E9-B461-33220DDFD4DB}" type="presOf" srcId="{3725D7D8-922B-411B-A14E-27CBD6CD35E4}" destId="{C591CF15-7FED-4BC0-B1D8-32385D4C4AEF}" srcOrd="0" destOrd="0" presId="urn:microsoft.com/office/officeart/2009/3/layout/HorizontalOrganizationChart#1"/>
    <dgm:cxn modelId="{DE2DCA29-1DC1-41B5-889D-83322DB2B140}" type="presOf" srcId="{D1C766CA-A42D-41DD-B77B-0B261EA63331}" destId="{F32CF958-7E0B-4600-B12C-BC92E38B7123}" srcOrd="1" destOrd="0" presId="urn:microsoft.com/office/officeart/2009/3/layout/HorizontalOrganizationChart#1"/>
    <dgm:cxn modelId="{23FFFD3D-B734-46CF-9D4F-51482E65F31C}" type="presOf" srcId="{774ACBC7-580B-47AF-BD93-6A1EE63C672A}" destId="{AEB24F49-99D1-4D02-9E03-722FFAC0597F}" srcOrd="1" destOrd="0" presId="urn:microsoft.com/office/officeart/2009/3/layout/HorizontalOrganizationChart#1"/>
    <dgm:cxn modelId="{5D625E42-F1F6-4FE3-A01D-3FFE9D02EDE8}" type="presOf" srcId="{DC9333F2-D550-4A38-B346-E33D42304333}" destId="{B320DCC0-CF45-429E-B457-238158B41A62}" srcOrd="1" destOrd="0" presId="urn:microsoft.com/office/officeart/2009/3/layout/HorizontalOrganizationChart#1"/>
    <dgm:cxn modelId="{52E23C6C-847B-47DF-AB0A-D46DBE90D4A1}" type="presOf" srcId="{FAE403EE-7190-4841-BFA1-116C873B9A09}" destId="{D8AF0765-D816-4BDF-BC7F-C5C360C2C07C}" srcOrd="0" destOrd="0" presId="urn:microsoft.com/office/officeart/2009/3/layout/HorizontalOrganizationChart#1"/>
    <dgm:cxn modelId="{A11AF071-44FD-4E98-9D97-E892859EC91D}" srcId="{3725D7D8-922B-411B-A14E-27CBD6CD35E4}" destId="{774ACBC7-580B-47AF-BD93-6A1EE63C672A}" srcOrd="0" destOrd="0" parTransId="{5B614605-64CD-44EE-98EF-E8B7E329BA35}" sibTransId="{59505574-12E8-48E9-95E8-1881269BEFEF}"/>
    <dgm:cxn modelId="{3A6C0F52-54D2-4359-A059-6E7DB8C92C81}" type="presOf" srcId="{42798F7E-D88A-45E5-870D-E25910F7D3AE}" destId="{07B98112-9413-4248-BE87-C950F07948AB}" srcOrd="1" destOrd="0" presId="urn:microsoft.com/office/officeart/2009/3/layout/HorizontalOrganizationChart#1"/>
    <dgm:cxn modelId="{C96FE053-2200-454D-A2D7-72B468983949}" type="presOf" srcId="{C4BE62AD-8888-4BCD-B9F2-53218FAD605D}" destId="{6E3B540E-1C58-4230-856E-DEDDF04CC939}" srcOrd="0" destOrd="0" presId="urn:microsoft.com/office/officeart/2009/3/layout/HorizontalOrganizationChart#1"/>
    <dgm:cxn modelId="{E9B2E653-3C59-4A4E-ADF7-378ED9E7FC4A}" type="presOf" srcId="{97BE608C-308B-48D7-A349-4A0D4E810D19}" destId="{EE4FF0AE-A77C-4377-8721-8D6A6EF5B988}" srcOrd="0" destOrd="0" presId="urn:microsoft.com/office/officeart/2009/3/layout/HorizontalOrganizationChart#1"/>
    <dgm:cxn modelId="{DE52C980-B40D-454C-A55F-D2D95ABFA259}" srcId="{42798F7E-D88A-45E5-870D-E25910F7D3AE}" destId="{DFD421C7-6524-4EF5-9EFA-88073311CC1F}" srcOrd="2" destOrd="0" parTransId="{97BE608C-308B-48D7-A349-4A0D4E810D19}" sibTransId="{43CEF112-DBB8-44B9-BB33-CB8843AE9CC7}"/>
    <dgm:cxn modelId="{C432AF83-9F5B-4F58-883C-7EA60F2DA6A5}" type="presOf" srcId="{ACAABD63-417A-4D9E-9EE0-1C5E380E14D3}" destId="{CBF3F566-E342-462C-9B65-3E3E32EDBCFF}" srcOrd="0" destOrd="0" presId="urn:microsoft.com/office/officeart/2009/3/layout/HorizontalOrganizationChart#1"/>
    <dgm:cxn modelId="{B6A04385-CC03-4418-B0A2-0A539AD67842}" srcId="{7CB03620-F1D7-4DD9-B073-88012E6E9C65}" destId="{DC9333F2-D550-4A38-B346-E33D42304333}" srcOrd="1" destOrd="0" parTransId="{EFD1CD14-83A6-45EE-84B9-E0B9B59EB23C}" sibTransId="{061FE113-B8A4-4257-8D57-AAD0DD817412}"/>
    <dgm:cxn modelId="{100AB48D-7016-4BF9-8A8D-EA4D7FEC82BA}" type="presOf" srcId="{DC9333F2-D550-4A38-B346-E33D42304333}" destId="{8EACCA05-E87B-4CC4-B77D-3703BC755A0B}" srcOrd="0" destOrd="0" presId="urn:microsoft.com/office/officeart/2009/3/layout/HorizontalOrganizationChart#1"/>
    <dgm:cxn modelId="{09DFE28D-7CF0-499B-BE2F-EB6827D47658}" type="presOf" srcId="{774ACBC7-580B-47AF-BD93-6A1EE63C672A}" destId="{72B90177-04FD-4622-9FB6-CF62B7CD9DCE}" srcOrd="0" destOrd="0" presId="urn:microsoft.com/office/officeart/2009/3/layout/HorizontalOrganizationChart#1"/>
    <dgm:cxn modelId="{C682CDA7-5CDE-43B5-A737-C9C1B9B5B6C3}" type="presOf" srcId="{DA34D83D-B1EA-4C5D-A891-F4D4C77540D2}" destId="{D4B43B39-91F3-4DAF-A159-707DE36A280F}" srcOrd="0" destOrd="0" presId="urn:microsoft.com/office/officeart/2009/3/layout/HorizontalOrganizationChart#1"/>
    <dgm:cxn modelId="{B6D209A9-822F-4915-B9C4-B758526CA823}" type="presOf" srcId="{FAE403EE-7190-4841-BFA1-116C873B9A09}" destId="{7D5659C0-88FF-4BA7-92E0-B2DFF1CF172F}" srcOrd="1" destOrd="0" presId="urn:microsoft.com/office/officeart/2009/3/layout/HorizontalOrganizationChart#1"/>
    <dgm:cxn modelId="{A51420B3-1364-4656-BB53-6A75CF2479E7}" type="presOf" srcId="{C4BE62AD-8888-4BCD-B9F2-53218FAD605D}" destId="{0C0ECC92-FF6D-4F6C-A7BD-D93B1E6ADC69}" srcOrd="1" destOrd="0" presId="urn:microsoft.com/office/officeart/2009/3/layout/HorizontalOrganizationChart#1"/>
    <dgm:cxn modelId="{711DE6C0-C692-43E5-B136-E4D27DCFD776}" srcId="{7CB03620-F1D7-4DD9-B073-88012E6E9C65}" destId="{126A094C-341F-4BA4-B835-77F9384BDB28}" srcOrd="2" destOrd="0" parTransId="{F6EB1F4D-CF71-4321-BFE0-1D42307CCB13}" sibTransId="{43C6CCAA-BC52-4BE5-A88B-C78AA99D15A8}"/>
    <dgm:cxn modelId="{59F802C5-46FC-41B0-8231-D596500A1EFB}" type="presOf" srcId="{9BD91A7B-91E2-439F-866F-23152056F8D9}" destId="{2D006A6A-14AB-47DF-A076-56F6517589B8}" srcOrd="0" destOrd="0" presId="urn:microsoft.com/office/officeart/2009/3/layout/HorizontalOrganizationChart#1"/>
    <dgm:cxn modelId="{8522DEC5-8E7D-4A59-9A31-2E0FA226CAD3}" srcId="{42798F7E-D88A-45E5-870D-E25910F7D3AE}" destId="{FAE403EE-7190-4841-BFA1-116C873B9A09}" srcOrd="1" destOrd="0" parTransId="{DA34D83D-B1EA-4C5D-A891-F4D4C77540D2}" sibTransId="{F5B8CF85-568A-4F3A-9CE6-2ACC0FA48DFE}"/>
    <dgm:cxn modelId="{3C2FFACB-2171-44F2-9DD9-B2FB55BED430}" type="presOf" srcId="{7CB03620-F1D7-4DD9-B073-88012E6E9C65}" destId="{53249DB9-6701-412C-903D-2250D276DE9F}" srcOrd="1" destOrd="0" presId="urn:microsoft.com/office/officeart/2009/3/layout/HorizontalOrganizationChart#1"/>
    <dgm:cxn modelId="{84DB06CF-5D9C-4B31-A5C3-B73042B02C54}" type="presOf" srcId="{126A094C-341F-4BA4-B835-77F9384BDB28}" destId="{20304A4B-1D81-4D1B-8D0A-F2B53221F89C}" srcOrd="1" destOrd="0" presId="urn:microsoft.com/office/officeart/2009/3/layout/HorizontalOrganizationChart#1"/>
    <dgm:cxn modelId="{E2F876D0-CAB9-4729-955F-50DCC35D8B19}" type="presOf" srcId="{EFD1CD14-83A6-45EE-84B9-E0B9B59EB23C}" destId="{D940BBFF-CD7B-4224-A532-CA31EAC129C8}" srcOrd="0" destOrd="0" presId="urn:microsoft.com/office/officeart/2009/3/layout/HorizontalOrganizationChart#1"/>
    <dgm:cxn modelId="{6BA9C1D1-59F1-490F-A55C-412E1BAEAD77}" type="presOf" srcId="{0E930FE4-4EFC-43AE-9190-094C1D881225}" destId="{CB9EDF42-9666-4C49-AE2C-7D6619898C0A}" srcOrd="0" destOrd="0" presId="urn:microsoft.com/office/officeart/2009/3/layout/HorizontalOrganizationChart#1"/>
    <dgm:cxn modelId="{085518D8-264C-441A-BFC2-8382FC62AC22}" srcId="{7CB03620-F1D7-4DD9-B073-88012E6E9C65}" destId="{D1C766CA-A42D-41DD-B77B-0B261EA63331}" srcOrd="0" destOrd="0" parTransId="{9BD91A7B-91E2-439F-866F-23152056F8D9}" sibTransId="{EC315B0F-4C1B-4829-9AE1-481D45EE8332}"/>
    <dgm:cxn modelId="{07CB48DA-B68B-4571-B8DE-2371651CE348}" type="presOf" srcId="{DFD421C7-6524-4EF5-9EFA-88073311CC1F}" destId="{AA78CDDC-B478-4F4E-AFFC-4C37CD54049A}" srcOrd="0" destOrd="0" presId="urn:microsoft.com/office/officeart/2009/3/layout/HorizontalOrganizationChart#1"/>
    <dgm:cxn modelId="{F72E3DE7-2098-43E6-BA8A-E984155B9399}" type="presOf" srcId="{D1C766CA-A42D-41DD-B77B-0B261EA63331}" destId="{8B263020-57F4-47AD-9AC6-35D9DECEB6B3}" srcOrd="0" destOrd="0" presId="urn:microsoft.com/office/officeart/2009/3/layout/HorizontalOrganizationChart#1"/>
    <dgm:cxn modelId="{0D9C47EA-DB9E-4036-B830-DC6C71676479}" srcId="{3725D7D8-922B-411B-A14E-27CBD6CD35E4}" destId="{7CB03620-F1D7-4DD9-B073-88012E6E9C65}" srcOrd="2" destOrd="0" parTransId="{5EB09DBC-2B2C-4668-B27B-5DBCEB8C4718}" sibTransId="{3EECA569-FADF-44CB-81DD-83CCF974BE0E}"/>
    <dgm:cxn modelId="{8602DAED-1CA5-4422-A315-27E172E57CAD}" type="presOf" srcId="{0E930FE4-4EFC-43AE-9190-094C1D881225}" destId="{AEFC120B-F058-4646-85B5-9F6B636B2957}" srcOrd="1" destOrd="0" presId="urn:microsoft.com/office/officeart/2009/3/layout/HorizontalOrganizationChart#1"/>
    <dgm:cxn modelId="{EA5C70EE-6475-41DF-A5C7-4D592926BE45}" type="presOf" srcId="{7CB03620-F1D7-4DD9-B073-88012E6E9C65}" destId="{C5574898-4D93-4CB2-B7B7-DB7F0FF38034}" srcOrd="0" destOrd="0" presId="urn:microsoft.com/office/officeart/2009/3/layout/HorizontalOrganizationChart#1"/>
    <dgm:cxn modelId="{1279CFF9-42C5-401F-B6FC-98DEB85CC5A2}" srcId="{42798F7E-D88A-45E5-870D-E25910F7D3AE}" destId="{C4BE62AD-8888-4BCD-B9F2-53218FAD605D}" srcOrd="0" destOrd="0" parTransId="{ED32676C-1B5C-4BAC-B0DD-FB2F83B499F0}" sibTransId="{ADECEC43-DBC9-4375-B01A-A4E3F59AC434}"/>
    <dgm:cxn modelId="{2A80A6FF-3DF0-4ACC-9F70-90C3F24F3CEF}" type="presOf" srcId="{42798F7E-D88A-45E5-870D-E25910F7D3AE}" destId="{F4B24436-EFAB-403B-9D13-90CBF8AE8105}" srcOrd="0" destOrd="0" presId="urn:microsoft.com/office/officeart/2009/3/layout/HorizontalOrganizationChart#1"/>
    <dgm:cxn modelId="{B45F5297-F1A5-4C81-BC95-57E0E931B0D3}" type="presParOf" srcId="{C591CF15-7FED-4BC0-B1D8-32385D4C4AEF}" destId="{91CFDF9E-8B6B-4F7C-9828-A013F663FF2F}" srcOrd="0" destOrd="0" presId="urn:microsoft.com/office/officeart/2009/3/layout/HorizontalOrganizationChart#1"/>
    <dgm:cxn modelId="{64BD1DBC-C0C8-4572-8AC4-6F07739F3BCA}" type="presParOf" srcId="{91CFDF9E-8B6B-4F7C-9828-A013F663FF2F}" destId="{20178B40-1EDB-4238-A432-F4EEE26596A0}" srcOrd="0" destOrd="0" presId="urn:microsoft.com/office/officeart/2009/3/layout/HorizontalOrganizationChart#1"/>
    <dgm:cxn modelId="{36E11238-0EFE-4D7F-97F5-D2C04D0D932A}" type="presParOf" srcId="{20178B40-1EDB-4238-A432-F4EEE26596A0}" destId="{72B90177-04FD-4622-9FB6-CF62B7CD9DCE}" srcOrd="0" destOrd="0" presId="urn:microsoft.com/office/officeart/2009/3/layout/HorizontalOrganizationChart#1"/>
    <dgm:cxn modelId="{280343EE-A0FB-4C9E-B97F-B075697A718F}" type="presParOf" srcId="{20178B40-1EDB-4238-A432-F4EEE26596A0}" destId="{AEB24F49-99D1-4D02-9E03-722FFAC0597F}" srcOrd="1" destOrd="0" presId="urn:microsoft.com/office/officeart/2009/3/layout/HorizontalOrganizationChart#1"/>
    <dgm:cxn modelId="{74040706-2CE1-476F-899E-7A049EF59A60}" type="presParOf" srcId="{91CFDF9E-8B6B-4F7C-9828-A013F663FF2F}" destId="{E9AAE517-7500-458A-8FDC-85A71B54083C}" srcOrd="1" destOrd="0" presId="urn:microsoft.com/office/officeart/2009/3/layout/HorizontalOrganizationChart#1"/>
    <dgm:cxn modelId="{A6401A07-FF20-4926-A546-E3B87B30DF95}" type="presParOf" srcId="{91CFDF9E-8B6B-4F7C-9828-A013F663FF2F}" destId="{68024EBD-BEA3-49E6-8487-DBF4BCE993B1}" srcOrd="2" destOrd="0" presId="urn:microsoft.com/office/officeart/2009/3/layout/HorizontalOrganizationChart#1"/>
    <dgm:cxn modelId="{2A641FFA-C60C-4674-A89A-C9D9E52907C2}" type="presParOf" srcId="{C591CF15-7FED-4BC0-B1D8-32385D4C4AEF}" destId="{D6A0A835-AACE-4EA5-8F92-A124AAD74E30}" srcOrd="1" destOrd="0" presId="urn:microsoft.com/office/officeart/2009/3/layout/HorizontalOrganizationChart#1"/>
    <dgm:cxn modelId="{A9133020-B068-4B70-9D80-DEBD098130BF}" type="presParOf" srcId="{D6A0A835-AACE-4EA5-8F92-A124AAD74E30}" destId="{17636BB9-1701-4DC7-8344-2AD0CDAA5B83}" srcOrd="0" destOrd="0" presId="urn:microsoft.com/office/officeart/2009/3/layout/HorizontalOrganizationChart#1"/>
    <dgm:cxn modelId="{6BD64F38-FC6C-4CA6-89A2-7E46445C9C65}" type="presParOf" srcId="{17636BB9-1701-4DC7-8344-2AD0CDAA5B83}" destId="{F4B24436-EFAB-403B-9D13-90CBF8AE8105}" srcOrd="0" destOrd="0" presId="urn:microsoft.com/office/officeart/2009/3/layout/HorizontalOrganizationChart#1"/>
    <dgm:cxn modelId="{0C7E1DD0-6CEE-433A-B412-AD7D2C2D6CDF}" type="presParOf" srcId="{17636BB9-1701-4DC7-8344-2AD0CDAA5B83}" destId="{07B98112-9413-4248-BE87-C950F07948AB}" srcOrd="1" destOrd="0" presId="urn:microsoft.com/office/officeart/2009/3/layout/HorizontalOrganizationChart#1"/>
    <dgm:cxn modelId="{3FD3BEBC-C22D-4D10-9687-86A16193F530}" type="presParOf" srcId="{D6A0A835-AACE-4EA5-8F92-A124AAD74E30}" destId="{2D442921-9D3C-465B-AD69-72AA419D852F}" srcOrd="1" destOrd="0" presId="urn:microsoft.com/office/officeart/2009/3/layout/HorizontalOrganizationChart#1"/>
    <dgm:cxn modelId="{B48F8DAD-2549-47EA-A0F8-9722BCE43A2A}" type="presParOf" srcId="{2D442921-9D3C-465B-AD69-72AA419D852F}" destId="{4D274C6F-246B-4C8E-AD80-18EEDDBE2A42}" srcOrd="0" destOrd="0" presId="urn:microsoft.com/office/officeart/2009/3/layout/HorizontalOrganizationChart#1"/>
    <dgm:cxn modelId="{FBE4DDF8-742C-4911-8CDE-BED4711940A4}" type="presParOf" srcId="{2D442921-9D3C-465B-AD69-72AA419D852F}" destId="{CC9BBB51-6B6A-4221-B9FB-7A60E386932D}" srcOrd="1" destOrd="0" presId="urn:microsoft.com/office/officeart/2009/3/layout/HorizontalOrganizationChart#1"/>
    <dgm:cxn modelId="{C459DBAA-54E1-4BF3-A7A3-D4604C7606BC}" type="presParOf" srcId="{CC9BBB51-6B6A-4221-B9FB-7A60E386932D}" destId="{E72E5EFD-E3AA-4E02-A169-6E8B45FD33FB}" srcOrd="0" destOrd="0" presId="urn:microsoft.com/office/officeart/2009/3/layout/HorizontalOrganizationChart#1"/>
    <dgm:cxn modelId="{03748F7F-187C-408F-B9ED-B4F5C7AD67C4}" type="presParOf" srcId="{E72E5EFD-E3AA-4E02-A169-6E8B45FD33FB}" destId="{6E3B540E-1C58-4230-856E-DEDDF04CC939}" srcOrd="0" destOrd="0" presId="urn:microsoft.com/office/officeart/2009/3/layout/HorizontalOrganizationChart#1"/>
    <dgm:cxn modelId="{10DFF5FE-9B7F-4358-AD07-E01BE1DB857C}" type="presParOf" srcId="{E72E5EFD-E3AA-4E02-A169-6E8B45FD33FB}" destId="{0C0ECC92-FF6D-4F6C-A7BD-D93B1E6ADC69}" srcOrd="1" destOrd="0" presId="urn:microsoft.com/office/officeart/2009/3/layout/HorizontalOrganizationChart#1"/>
    <dgm:cxn modelId="{04728399-CD4E-4681-941F-3CD2EA053E3B}" type="presParOf" srcId="{CC9BBB51-6B6A-4221-B9FB-7A60E386932D}" destId="{A0B1C062-4EFB-47FD-BAA5-B15C6575259E}" srcOrd="1" destOrd="0" presId="urn:microsoft.com/office/officeart/2009/3/layout/HorizontalOrganizationChart#1"/>
    <dgm:cxn modelId="{08D863EC-F1C5-481F-9B63-F24FF0CC40F9}" type="presParOf" srcId="{CC9BBB51-6B6A-4221-B9FB-7A60E386932D}" destId="{B1AE88AF-0F2B-4236-95E5-0FFA5F772046}" srcOrd="2" destOrd="0" presId="urn:microsoft.com/office/officeart/2009/3/layout/HorizontalOrganizationChart#1"/>
    <dgm:cxn modelId="{62B93A8A-4291-440C-9DA0-9AF8F8C5E09A}" type="presParOf" srcId="{2D442921-9D3C-465B-AD69-72AA419D852F}" destId="{D4B43B39-91F3-4DAF-A159-707DE36A280F}" srcOrd="2" destOrd="0" presId="urn:microsoft.com/office/officeart/2009/3/layout/HorizontalOrganizationChart#1"/>
    <dgm:cxn modelId="{524B7D2F-8338-4EE6-ADE9-6F45B1956A62}" type="presParOf" srcId="{2D442921-9D3C-465B-AD69-72AA419D852F}" destId="{793D6B7A-E962-431F-AB50-F6A82BB39409}" srcOrd="3" destOrd="0" presId="urn:microsoft.com/office/officeart/2009/3/layout/HorizontalOrganizationChart#1"/>
    <dgm:cxn modelId="{B1D2D174-46C9-43D5-AB90-9B44757EC97B}" type="presParOf" srcId="{793D6B7A-E962-431F-AB50-F6A82BB39409}" destId="{C6334ECE-D77A-4F1A-A1AA-BD2AC6CB4680}" srcOrd="0" destOrd="0" presId="urn:microsoft.com/office/officeart/2009/3/layout/HorizontalOrganizationChart#1"/>
    <dgm:cxn modelId="{CABD6E76-D6FB-41C4-942A-748B80AE45C4}" type="presParOf" srcId="{C6334ECE-D77A-4F1A-A1AA-BD2AC6CB4680}" destId="{D8AF0765-D816-4BDF-BC7F-C5C360C2C07C}" srcOrd="0" destOrd="0" presId="urn:microsoft.com/office/officeart/2009/3/layout/HorizontalOrganizationChart#1"/>
    <dgm:cxn modelId="{D564A620-2565-4067-B283-A9F499A087EE}" type="presParOf" srcId="{C6334ECE-D77A-4F1A-A1AA-BD2AC6CB4680}" destId="{7D5659C0-88FF-4BA7-92E0-B2DFF1CF172F}" srcOrd="1" destOrd="0" presId="urn:microsoft.com/office/officeart/2009/3/layout/HorizontalOrganizationChart#1"/>
    <dgm:cxn modelId="{3380732C-685E-4D63-8ED3-9B096B586228}" type="presParOf" srcId="{793D6B7A-E962-431F-AB50-F6A82BB39409}" destId="{9C9F89F0-FC7C-4F20-B755-D9FFBAB517DF}" srcOrd="1" destOrd="0" presId="urn:microsoft.com/office/officeart/2009/3/layout/HorizontalOrganizationChart#1"/>
    <dgm:cxn modelId="{45EE74D9-CCC7-41A8-8571-0F588C039C87}" type="presParOf" srcId="{793D6B7A-E962-431F-AB50-F6A82BB39409}" destId="{8FCE76DF-609B-43C5-A95C-11A1ED3AF38E}" srcOrd="2" destOrd="0" presId="urn:microsoft.com/office/officeart/2009/3/layout/HorizontalOrganizationChart#1"/>
    <dgm:cxn modelId="{12B0B68B-7E2F-47F3-B45A-757C212C311D}" type="presParOf" srcId="{2D442921-9D3C-465B-AD69-72AA419D852F}" destId="{EE4FF0AE-A77C-4377-8721-8D6A6EF5B988}" srcOrd="4" destOrd="0" presId="urn:microsoft.com/office/officeart/2009/3/layout/HorizontalOrganizationChart#1"/>
    <dgm:cxn modelId="{C1700117-C4AF-46A8-A9ED-7A72C89D061D}" type="presParOf" srcId="{2D442921-9D3C-465B-AD69-72AA419D852F}" destId="{1CC49DF3-097F-486F-A11C-0CF4F109AAD1}" srcOrd="5" destOrd="0" presId="urn:microsoft.com/office/officeart/2009/3/layout/HorizontalOrganizationChart#1"/>
    <dgm:cxn modelId="{549A8004-486E-4A19-A304-5F31976F4DDF}" type="presParOf" srcId="{1CC49DF3-097F-486F-A11C-0CF4F109AAD1}" destId="{1880F5DD-B732-4C34-9C26-158C12B1FBF1}" srcOrd="0" destOrd="0" presId="urn:microsoft.com/office/officeart/2009/3/layout/HorizontalOrganizationChart#1"/>
    <dgm:cxn modelId="{69D05F29-1D39-4754-BEDB-633EB6D780E1}" type="presParOf" srcId="{1880F5DD-B732-4C34-9C26-158C12B1FBF1}" destId="{AA78CDDC-B478-4F4E-AFFC-4C37CD54049A}" srcOrd="0" destOrd="0" presId="urn:microsoft.com/office/officeart/2009/3/layout/HorizontalOrganizationChart#1"/>
    <dgm:cxn modelId="{60FDB23F-34C3-4917-AB11-E56610C59124}" type="presParOf" srcId="{1880F5DD-B732-4C34-9C26-158C12B1FBF1}" destId="{134D1C17-D5F6-4BB6-BCF4-CE5C5AA5DD3D}" srcOrd="1" destOrd="0" presId="urn:microsoft.com/office/officeart/2009/3/layout/HorizontalOrganizationChart#1"/>
    <dgm:cxn modelId="{52682A1B-B34A-4350-ACC4-C03AD36D8F65}" type="presParOf" srcId="{1CC49DF3-097F-486F-A11C-0CF4F109AAD1}" destId="{8733FE34-5C0A-4399-AE9B-BFD2A9154E8A}" srcOrd="1" destOrd="0" presId="urn:microsoft.com/office/officeart/2009/3/layout/HorizontalOrganizationChart#1"/>
    <dgm:cxn modelId="{32B09955-A25F-4F8C-B7D4-483CFEF056A7}" type="presParOf" srcId="{1CC49DF3-097F-486F-A11C-0CF4F109AAD1}" destId="{B9247B36-27B6-4809-9274-55D9048FB7BF}" srcOrd="2" destOrd="0" presId="urn:microsoft.com/office/officeart/2009/3/layout/HorizontalOrganizationChart#1"/>
    <dgm:cxn modelId="{FCC5269F-23B0-4473-8A6E-D7A3240867B1}" type="presParOf" srcId="{2D442921-9D3C-465B-AD69-72AA419D852F}" destId="{CBF3F566-E342-462C-9B65-3E3E32EDBCFF}" srcOrd="6" destOrd="0" presId="urn:microsoft.com/office/officeart/2009/3/layout/HorizontalOrganizationChart#1"/>
    <dgm:cxn modelId="{DA0C7282-F0F2-411E-8345-D173F044B1C5}" type="presParOf" srcId="{2D442921-9D3C-465B-AD69-72AA419D852F}" destId="{3FCE63F2-AAF9-43A7-984D-E4B4D589951B}" srcOrd="7" destOrd="0" presId="urn:microsoft.com/office/officeart/2009/3/layout/HorizontalOrganizationChart#1"/>
    <dgm:cxn modelId="{F6E3C45A-365C-41B6-9345-E5A1B52F2BC3}" type="presParOf" srcId="{3FCE63F2-AAF9-43A7-984D-E4B4D589951B}" destId="{38946810-539B-49B3-AE34-2A635C3F722F}" srcOrd="0" destOrd="0" presId="urn:microsoft.com/office/officeart/2009/3/layout/HorizontalOrganizationChart#1"/>
    <dgm:cxn modelId="{C4B6B7D4-AF1D-4CEF-ABD6-BE23A98B9C24}" type="presParOf" srcId="{38946810-539B-49B3-AE34-2A635C3F722F}" destId="{CB9EDF42-9666-4C49-AE2C-7D6619898C0A}" srcOrd="0" destOrd="0" presId="urn:microsoft.com/office/officeart/2009/3/layout/HorizontalOrganizationChart#1"/>
    <dgm:cxn modelId="{14997A46-2E98-44DF-88DF-9C93863B5634}" type="presParOf" srcId="{38946810-539B-49B3-AE34-2A635C3F722F}" destId="{AEFC120B-F058-4646-85B5-9F6B636B2957}" srcOrd="1" destOrd="0" presId="urn:microsoft.com/office/officeart/2009/3/layout/HorizontalOrganizationChart#1"/>
    <dgm:cxn modelId="{74A20998-D093-4239-9871-2B586EBCB278}" type="presParOf" srcId="{3FCE63F2-AAF9-43A7-984D-E4B4D589951B}" destId="{D968CC36-8119-4C94-A23B-419856259BD7}" srcOrd="1" destOrd="0" presId="urn:microsoft.com/office/officeart/2009/3/layout/HorizontalOrganizationChart#1"/>
    <dgm:cxn modelId="{10C237EE-2B62-4F8B-9A05-65B56F83D01B}" type="presParOf" srcId="{3FCE63F2-AAF9-43A7-984D-E4B4D589951B}" destId="{C0B0F28A-7DE2-4D90-9590-693078098BF1}" srcOrd="2" destOrd="0" presId="urn:microsoft.com/office/officeart/2009/3/layout/HorizontalOrganizationChart#1"/>
    <dgm:cxn modelId="{EB46278E-F28A-4627-AA8F-AD99A8F16795}" type="presParOf" srcId="{D6A0A835-AACE-4EA5-8F92-A124AAD74E30}" destId="{DEEDD3A0-F8C6-4F3D-B423-2A36DDE6B85F}" srcOrd="2" destOrd="0" presId="urn:microsoft.com/office/officeart/2009/3/layout/HorizontalOrganizationChart#1"/>
    <dgm:cxn modelId="{77D90CEE-0FAA-4820-AA8B-9EDE73497740}" type="presParOf" srcId="{C591CF15-7FED-4BC0-B1D8-32385D4C4AEF}" destId="{C7D7E255-B8D0-442A-B7F0-76D641D20146}" srcOrd="2" destOrd="0" presId="urn:microsoft.com/office/officeart/2009/3/layout/HorizontalOrganizationChart#1"/>
    <dgm:cxn modelId="{FC5A3F93-D985-46B1-99FD-D66194320BDC}" type="presParOf" srcId="{C7D7E255-B8D0-442A-B7F0-76D641D20146}" destId="{66F3FBAA-7EE9-45E8-A864-E5ADE07A61A2}" srcOrd="0" destOrd="0" presId="urn:microsoft.com/office/officeart/2009/3/layout/HorizontalOrganizationChart#1"/>
    <dgm:cxn modelId="{DCCB3A4D-EF6C-4724-81ED-88FB24427307}" type="presParOf" srcId="{66F3FBAA-7EE9-45E8-A864-E5ADE07A61A2}" destId="{C5574898-4D93-4CB2-B7B7-DB7F0FF38034}" srcOrd="0" destOrd="0" presId="urn:microsoft.com/office/officeart/2009/3/layout/HorizontalOrganizationChart#1"/>
    <dgm:cxn modelId="{9DE3BD42-A653-4B2A-9F49-50C7813AD759}" type="presParOf" srcId="{66F3FBAA-7EE9-45E8-A864-E5ADE07A61A2}" destId="{53249DB9-6701-412C-903D-2250D276DE9F}" srcOrd="1" destOrd="0" presId="urn:microsoft.com/office/officeart/2009/3/layout/HorizontalOrganizationChart#1"/>
    <dgm:cxn modelId="{2A5375BD-D3F3-4F33-800F-C5C685EC449F}" type="presParOf" srcId="{C7D7E255-B8D0-442A-B7F0-76D641D20146}" destId="{7302513B-819F-48D5-9BF0-E53BE71017A9}" srcOrd="1" destOrd="0" presId="urn:microsoft.com/office/officeart/2009/3/layout/HorizontalOrganizationChart#1"/>
    <dgm:cxn modelId="{36EC2EAD-3A17-477B-A950-0B8C1CA4ABCC}" type="presParOf" srcId="{7302513B-819F-48D5-9BF0-E53BE71017A9}" destId="{2D006A6A-14AB-47DF-A076-56F6517589B8}" srcOrd="0" destOrd="0" presId="urn:microsoft.com/office/officeart/2009/3/layout/HorizontalOrganizationChart#1"/>
    <dgm:cxn modelId="{FAB344D6-D805-4C63-A364-79C0751A12C6}" type="presParOf" srcId="{7302513B-819F-48D5-9BF0-E53BE71017A9}" destId="{C4BD78B6-98CD-4D76-A6AA-0D49AE2BB65F}" srcOrd="1" destOrd="0" presId="urn:microsoft.com/office/officeart/2009/3/layout/HorizontalOrganizationChart#1"/>
    <dgm:cxn modelId="{BBEC6ADA-9872-4584-B189-D04C44709EA7}" type="presParOf" srcId="{C4BD78B6-98CD-4D76-A6AA-0D49AE2BB65F}" destId="{B048FE26-BA20-4320-BE94-207D24E94284}" srcOrd="0" destOrd="0" presId="urn:microsoft.com/office/officeart/2009/3/layout/HorizontalOrganizationChart#1"/>
    <dgm:cxn modelId="{4717F3CF-218E-4437-B2F6-CB0874EB4622}" type="presParOf" srcId="{B048FE26-BA20-4320-BE94-207D24E94284}" destId="{8B263020-57F4-47AD-9AC6-35D9DECEB6B3}" srcOrd="0" destOrd="0" presId="urn:microsoft.com/office/officeart/2009/3/layout/HorizontalOrganizationChart#1"/>
    <dgm:cxn modelId="{CEF0172B-0FEF-4AEF-9AA6-BE26ACF75693}" type="presParOf" srcId="{B048FE26-BA20-4320-BE94-207D24E94284}" destId="{F32CF958-7E0B-4600-B12C-BC92E38B7123}" srcOrd="1" destOrd="0" presId="urn:microsoft.com/office/officeart/2009/3/layout/HorizontalOrganizationChart#1"/>
    <dgm:cxn modelId="{6A28813C-0663-4559-8E58-4507546026D1}" type="presParOf" srcId="{C4BD78B6-98CD-4D76-A6AA-0D49AE2BB65F}" destId="{354C20FE-21FE-4240-9A92-39E88842D18B}" srcOrd="1" destOrd="0" presId="urn:microsoft.com/office/officeart/2009/3/layout/HorizontalOrganizationChart#1"/>
    <dgm:cxn modelId="{E75EBE4B-6100-44DA-B4AA-5A8F70C62006}" type="presParOf" srcId="{C4BD78B6-98CD-4D76-A6AA-0D49AE2BB65F}" destId="{9B311A10-E999-4C43-AAEB-408FAB380D22}" srcOrd="2" destOrd="0" presId="urn:microsoft.com/office/officeart/2009/3/layout/HorizontalOrganizationChart#1"/>
    <dgm:cxn modelId="{B3810DC2-F324-443A-9169-5750FC90C520}" type="presParOf" srcId="{7302513B-819F-48D5-9BF0-E53BE71017A9}" destId="{D940BBFF-CD7B-4224-A532-CA31EAC129C8}" srcOrd="2" destOrd="0" presId="urn:microsoft.com/office/officeart/2009/3/layout/HorizontalOrganizationChart#1"/>
    <dgm:cxn modelId="{B2232C1F-D534-4758-B28E-A7D59979FC37}" type="presParOf" srcId="{7302513B-819F-48D5-9BF0-E53BE71017A9}" destId="{A5E9256F-FE67-41E6-AD0B-A3813ACAC6AD}" srcOrd="3" destOrd="0" presId="urn:microsoft.com/office/officeart/2009/3/layout/HorizontalOrganizationChart#1"/>
    <dgm:cxn modelId="{FAE54A49-A81F-4A31-B00A-BD68EBEE1C6F}" type="presParOf" srcId="{A5E9256F-FE67-41E6-AD0B-A3813ACAC6AD}" destId="{880F3F91-53B3-4482-9DE2-A1FC83D17DAA}" srcOrd="0" destOrd="0" presId="urn:microsoft.com/office/officeart/2009/3/layout/HorizontalOrganizationChart#1"/>
    <dgm:cxn modelId="{3159D21B-1D11-4CB9-8E0D-3234A5F2DB4F}" type="presParOf" srcId="{880F3F91-53B3-4482-9DE2-A1FC83D17DAA}" destId="{8EACCA05-E87B-4CC4-B77D-3703BC755A0B}" srcOrd="0" destOrd="0" presId="urn:microsoft.com/office/officeart/2009/3/layout/HorizontalOrganizationChart#1"/>
    <dgm:cxn modelId="{34620127-DC0A-46B7-9BA3-D04BBF895D9C}" type="presParOf" srcId="{880F3F91-53B3-4482-9DE2-A1FC83D17DAA}" destId="{B320DCC0-CF45-429E-B457-238158B41A62}" srcOrd="1" destOrd="0" presId="urn:microsoft.com/office/officeart/2009/3/layout/HorizontalOrganizationChart#1"/>
    <dgm:cxn modelId="{7917EBA9-67CF-44C0-A9BE-638C98482F8A}" type="presParOf" srcId="{A5E9256F-FE67-41E6-AD0B-A3813ACAC6AD}" destId="{3D2C59AD-B1E9-4008-8E6C-48A1D3B40876}" srcOrd="1" destOrd="0" presId="urn:microsoft.com/office/officeart/2009/3/layout/HorizontalOrganizationChart#1"/>
    <dgm:cxn modelId="{5B7B4A34-5B04-45A7-9A52-451624482E2E}" type="presParOf" srcId="{A5E9256F-FE67-41E6-AD0B-A3813ACAC6AD}" destId="{2D923118-EDCB-4F4C-9D95-66A6C3EDE182}" srcOrd="2" destOrd="0" presId="urn:microsoft.com/office/officeart/2009/3/layout/HorizontalOrganizationChart#1"/>
    <dgm:cxn modelId="{F8FD5934-B9C7-4D70-9EEA-041A66687180}" type="presParOf" srcId="{7302513B-819F-48D5-9BF0-E53BE71017A9}" destId="{4456B23D-3A65-4320-8C01-1B74ED7F7A29}" srcOrd="4" destOrd="0" presId="urn:microsoft.com/office/officeart/2009/3/layout/HorizontalOrganizationChart#1"/>
    <dgm:cxn modelId="{17CA9464-42D5-43FC-8A07-54E20E74D2B4}" type="presParOf" srcId="{7302513B-819F-48D5-9BF0-E53BE71017A9}" destId="{32E99806-50A5-4984-A208-C96B1D59D094}" srcOrd="5" destOrd="0" presId="urn:microsoft.com/office/officeart/2009/3/layout/HorizontalOrganizationChart#1"/>
    <dgm:cxn modelId="{49238852-6810-486D-A327-B7B857AA6010}" type="presParOf" srcId="{32E99806-50A5-4984-A208-C96B1D59D094}" destId="{086ACDE2-D007-41B3-96D2-5BB3FF405507}" srcOrd="0" destOrd="0" presId="urn:microsoft.com/office/officeart/2009/3/layout/HorizontalOrganizationChart#1"/>
    <dgm:cxn modelId="{91548651-3349-4A3C-A857-BF7F85DA33B3}" type="presParOf" srcId="{086ACDE2-D007-41B3-96D2-5BB3FF405507}" destId="{12FDE9D5-7984-4181-9792-30769605EA81}" srcOrd="0" destOrd="0" presId="urn:microsoft.com/office/officeart/2009/3/layout/HorizontalOrganizationChart#1"/>
    <dgm:cxn modelId="{A081CC2A-6AB3-44E2-AD23-02098C65A0ED}" type="presParOf" srcId="{086ACDE2-D007-41B3-96D2-5BB3FF405507}" destId="{20304A4B-1D81-4D1B-8D0A-F2B53221F89C}" srcOrd="1" destOrd="0" presId="urn:microsoft.com/office/officeart/2009/3/layout/HorizontalOrganizationChart#1"/>
    <dgm:cxn modelId="{825E47FF-16D1-40D6-9447-A5E64BF535B8}" type="presParOf" srcId="{32E99806-50A5-4984-A208-C96B1D59D094}" destId="{8055915E-63BE-4C34-8740-5EF2CE12C65E}" srcOrd="1" destOrd="0" presId="urn:microsoft.com/office/officeart/2009/3/layout/HorizontalOrganizationChart#1"/>
    <dgm:cxn modelId="{3B0CBE09-EFBA-4F30-BAB8-B0378751DF74}" type="presParOf" srcId="{32E99806-50A5-4984-A208-C96B1D59D094}" destId="{2EA61504-05DE-4D81-9289-5E49C3128CC5}" srcOrd="2" destOrd="0" presId="urn:microsoft.com/office/officeart/2009/3/layout/HorizontalOrganizationChart#1"/>
    <dgm:cxn modelId="{19BDD9B5-5F69-4257-A573-FD8F6B1CA599}" type="presParOf" srcId="{C7D7E255-B8D0-442A-B7F0-76D641D20146}" destId="{1F3EC514-BF09-42A5-AC84-CA394C92755D}" srcOrd="2" destOrd="0" presId="urn:microsoft.com/office/officeart/2009/3/layout/HorizontalOrganizationChart#1"/>
  </dgm:cxnLst>
  <dgm:bg>
    <a:noFill/>
  </dgm:bg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35B9217-54AC-4CC6-BA31-FB47A0C3CABA}" type="doc">
      <dgm:prSet loTypeId="urn:microsoft.com/office/officeart/2005/8/layout/hierarchy5#1" loCatId="hierarchy" qsTypeId="urn:microsoft.com/office/officeart/2005/8/quickstyle/simple3#3" qsCatId="simple" csTypeId="urn:microsoft.com/office/officeart/2005/8/colors/accent2_1#2" csCatId="accent2" phldr="1"/>
      <dgm:spPr/>
      <dgm:t>
        <a:bodyPr/>
        <a:lstStyle/>
        <a:p>
          <a:endParaRPr lang="zh-CN" altLang="en-US"/>
        </a:p>
      </dgm:t>
    </dgm:pt>
    <dgm:pt modelId="{22E58292-5888-46E3-9878-BD4E9816A039}">
      <dgm:prSet phldrT="[文本]"/>
      <dgm:spPr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</a:gradFill>
      </dgm:spPr>
      <dgm:t>
        <a:bodyPr/>
        <a:lstStyle/>
        <a:p>
          <a:r>
            <a:rPr lang="en-US" dirty="0">
              <a:latin typeface="Book Antiqua" panose="02040602050305030304" pitchFamily="18" charset="0"/>
            </a:rPr>
            <a:t>Mixed methods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9FB56D73-DA1E-4D20-9858-7CF351C95AA5}" type="parTrans" cxnId="{8F1C3508-C60D-4C73-8DCE-13F39ADA08F6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B07E29A6-37B3-4A15-814F-496ABE956FB6}" type="sibTrans" cxnId="{8F1C3508-C60D-4C73-8DCE-13F39ADA08F6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E813777B-70F8-4964-8045-9C5846984AA6}">
      <dgm:prSet phldrT="[文本]"/>
      <dgm:spPr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</a:gradFill>
      </dgm:spPr>
      <dgm:t>
        <a:bodyPr/>
        <a:lstStyle/>
        <a:p>
          <a:r>
            <a:rPr lang="en-US" dirty="0">
              <a:latin typeface="Book Antiqua" panose="02040602050305030304" pitchFamily="18" charset="0"/>
            </a:rPr>
            <a:t>quantitative method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0F9A868D-CD99-42BA-9367-46FE8FCEA906}" type="parTrans" cxnId="{F664A19E-A273-4BAB-B37A-99DFAA392750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171335E1-1A8B-4CE4-A17F-5960A9A60376}" type="sibTrans" cxnId="{F664A19E-A273-4BAB-B37A-99DFAA392750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D101463A-FBF9-4809-86E2-B705C3792AC7}">
      <dgm:prSet phldrT="[文本]"/>
      <dgm:spPr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</a:gradFill>
      </dgm:spPr>
      <dgm:t>
        <a:bodyPr/>
        <a:lstStyle/>
        <a:p>
          <a:r>
            <a:rPr lang="en-US" dirty="0">
              <a:latin typeface="Book Antiqua" panose="02040602050305030304" pitchFamily="18" charset="0"/>
            </a:rPr>
            <a:t>qualitative method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B998AA9D-E656-4A66-B2FD-9A8BDE153B73}" type="parTrans" cxnId="{E95370CF-501F-446F-A7A7-1017B6C9149A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19FD58C3-E2D7-49DB-A4AF-098ECBFE11B3}" type="sibTrans" cxnId="{E95370CF-501F-446F-A7A7-1017B6C9149A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45D1EA51-E1E1-4793-AEDF-C28C9CF5687B}">
      <dgm:prSet/>
      <dgm:spPr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</a:gradFill>
      </dgm:spPr>
      <dgm:t>
        <a:bodyPr/>
        <a:lstStyle/>
        <a:p>
          <a:r>
            <a:rPr lang="en-US" dirty="0">
              <a:latin typeface="Book Antiqua" panose="02040602050305030304" pitchFamily="18" charset="0"/>
            </a:rPr>
            <a:t>Data from </a:t>
          </a:r>
          <a:r>
            <a:rPr lang="en-US" dirty="0" err="1">
              <a:latin typeface="Book Antiqua" panose="02040602050305030304" pitchFamily="18" charset="0"/>
            </a:rPr>
            <a:t>FiF</a:t>
          </a:r>
          <a:r>
            <a:rPr lang="en-US" dirty="0">
              <a:latin typeface="Book Antiqua" panose="02040602050305030304" pitchFamily="18" charset="0"/>
            </a:rPr>
            <a:t> assessment and some questionnaires to uncover research question 2 and 3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6056FEA7-3F47-446D-A2B1-F25568B813F9}" type="parTrans" cxnId="{21D1B00E-4C23-4E6F-92C1-AF6AD04EC233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239F78F9-CE50-42AD-AE04-D91A7E7477E0}" type="sibTrans" cxnId="{21D1B00E-4C23-4E6F-92C1-AF6AD04EC233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C7A08315-AB39-4B26-8F74-F6DB73B3FC70}">
      <dgm:prSet/>
      <dgm:spPr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</a:gradFill>
      </dgm:spPr>
      <dgm:t>
        <a:bodyPr/>
        <a:lstStyle/>
        <a:p>
          <a:r>
            <a:rPr lang="en-US" dirty="0">
              <a:latin typeface="Book Antiqua" panose="02040602050305030304" pitchFamily="18" charset="0"/>
            </a:rPr>
            <a:t>Responses from interviews, journals and logs to enhance the understanding of data and answer research question 4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BDEC1F1C-F8DB-4858-8FDE-A9EF4AB4F2F3}" type="parTrans" cxnId="{2A4EE051-A03E-43FB-A0A1-CA88AC7897D4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788EA7D0-2B0A-412D-935F-4525AB91BABD}" type="sibTrans" cxnId="{2A4EE051-A03E-43FB-A0A1-CA88AC7897D4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EE199928-22F4-4259-B964-CC7F23D39D80}">
      <dgm:prSet/>
      <dgm:spPr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</a:gradFill>
      </dgm:spPr>
      <dgm:t>
        <a:bodyPr/>
        <a:lstStyle/>
        <a:p>
          <a:r>
            <a:rPr lang="en-US" dirty="0">
              <a:latin typeface="Book Antiqua" panose="02040602050305030304" pitchFamily="18" charset="0"/>
            </a:rPr>
            <a:t>Observations and reflections  to  answer </a:t>
          </a:r>
          <a:r>
            <a:rPr lang="en-US">
              <a:latin typeface="Book Antiqua" panose="02040602050305030304" pitchFamily="18" charset="0"/>
            </a:rPr>
            <a:t>questions 1. 2 </a:t>
          </a:r>
          <a:r>
            <a:rPr lang="en-US" dirty="0">
              <a:latin typeface="Book Antiqua" panose="02040602050305030304" pitchFamily="18" charset="0"/>
            </a:rPr>
            <a:t>and 4. 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4D7A26E7-C280-4D9E-AD6F-58C70B9364A6}" type="parTrans" cxnId="{E9C657EE-AE04-4631-8B6B-08E21E571C4A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22868503-2546-48EA-A430-572041DB7086}" type="sibTrans" cxnId="{E9C657EE-AE04-4631-8B6B-08E21E571C4A}">
      <dgm:prSet/>
      <dgm:spPr/>
      <dgm:t>
        <a:bodyPr/>
        <a:lstStyle/>
        <a:p>
          <a:endParaRPr lang="zh-CN" altLang="en-US">
            <a:latin typeface="Book Antiqua" panose="02040602050305030304" pitchFamily="18" charset="0"/>
          </a:endParaRPr>
        </a:p>
      </dgm:t>
    </dgm:pt>
    <dgm:pt modelId="{F6CF7B5B-BFCD-4D66-B072-AAB19D85147C}" type="pres">
      <dgm:prSet presAssocID="{935B9217-54AC-4CC6-BA31-FB47A0C3CABA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6DA72AE7-7AE6-4BA3-B2BC-6783FF70D069}" type="pres">
      <dgm:prSet presAssocID="{935B9217-54AC-4CC6-BA31-FB47A0C3CABA}" presName="hierFlow" presStyleCnt="0"/>
      <dgm:spPr/>
    </dgm:pt>
    <dgm:pt modelId="{E933B08B-B0DC-4B61-BF00-53A06EED1AA3}" type="pres">
      <dgm:prSet presAssocID="{935B9217-54AC-4CC6-BA31-FB47A0C3CABA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D10B82A9-A97F-48EB-B7BF-27A04CAA7748}" type="pres">
      <dgm:prSet presAssocID="{22E58292-5888-46E3-9878-BD4E9816A039}" presName="Name17" presStyleCnt="0"/>
      <dgm:spPr/>
    </dgm:pt>
    <dgm:pt modelId="{ADA9C4A4-595F-41BC-A309-277297DAE40F}" type="pres">
      <dgm:prSet presAssocID="{22E58292-5888-46E3-9878-BD4E9816A039}" presName="level1Shape" presStyleLbl="node0" presStyleIdx="0" presStyleCnt="1" custScaleX="41219" custScaleY="81393">
        <dgm:presLayoutVars>
          <dgm:chPref val="3"/>
        </dgm:presLayoutVars>
      </dgm:prSet>
      <dgm:spPr/>
    </dgm:pt>
    <dgm:pt modelId="{906934E9-07DD-4662-882B-F3548A47CDCC}" type="pres">
      <dgm:prSet presAssocID="{22E58292-5888-46E3-9878-BD4E9816A039}" presName="hierChild2" presStyleCnt="0"/>
      <dgm:spPr/>
    </dgm:pt>
    <dgm:pt modelId="{3E58D4AE-98D3-4659-B7C5-3C957923C5D6}" type="pres">
      <dgm:prSet presAssocID="{0F9A868D-CD99-42BA-9367-46FE8FCEA906}" presName="Name25" presStyleLbl="parChTrans1D2" presStyleIdx="0" presStyleCnt="2"/>
      <dgm:spPr/>
    </dgm:pt>
    <dgm:pt modelId="{F34A151B-39F0-4788-9053-CE797F01695A}" type="pres">
      <dgm:prSet presAssocID="{0F9A868D-CD99-42BA-9367-46FE8FCEA906}" presName="connTx" presStyleLbl="parChTrans1D2" presStyleIdx="0" presStyleCnt="2"/>
      <dgm:spPr/>
    </dgm:pt>
    <dgm:pt modelId="{493FD9FF-E571-4AD0-856E-13BBFA0AD3EF}" type="pres">
      <dgm:prSet presAssocID="{E813777B-70F8-4964-8045-9C5846984AA6}" presName="Name30" presStyleCnt="0"/>
      <dgm:spPr/>
    </dgm:pt>
    <dgm:pt modelId="{9CF605E3-CAA0-48E9-B6AE-AC2CE17C2C4B}" type="pres">
      <dgm:prSet presAssocID="{E813777B-70F8-4964-8045-9C5846984AA6}" presName="level2Shape" presStyleLbl="node2" presStyleIdx="0" presStyleCnt="2" custScaleX="55428" custScaleY="87170"/>
      <dgm:spPr/>
    </dgm:pt>
    <dgm:pt modelId="{6F002AC6-60DB-4CD8-B7FA-9F52FE5A7409}" type="pres">
      <dgm:prSet presAssocID="{E813777B-70F8-4964-8045-9C5846984AA6}" presName="hierChild3" presStyleCnt="0"/>
      <dgm:spPr/>
    </dgm:pt>
    <dgm:pt modelId="{2500A000-953D-415C-86DD-88FC3CD5A649}" type="pres">
      <dgm:prSet presAssocID="{6056FEA7-3F47-446D-A2B1-F25568B813F9}" presName="Name25" presStyleLbl="parChTrans1D3" presStyleIdx="0" presStyleCnt="3"/>
      <dgm:spPr/>
    </dgm:pt>
    <dgm:pt modelId="{C0F48FAF-5CA9-4101-B2A2-436BE1B42552}" type="pres">
      <dgm:prSet presAssocID="{6056FEA7-3F47-446D-A2B1-F25568B813F9}" presName="connTx" presStyleLbl="parChTrans1D3" presStyleIdx="0" presStyleCnt="3"/>
      <dgm:spPr/>
    </dgm:pt>
    <dgm:pt modelId="{6F1E8A3C-771D-499E-8C79-AAB7586DBC3A}" type="pres">
      <dgm:prSet presAssocID="{45D1EA51-E1E1-4793-AEDF-C28C9CF5687B}" presName="Name30" presStyleCnt="0"/>
      <dgm:spPr/>
    </dgm:pt>
    <dgm:pt modelId="{1EEC3441-D96D-4D72-8B54-31F08B818DDC}" type="pres">
      <dgm:prSet presAssocID="{45D1EA51-E1E1-4793-AEDF-C28C9CF5687B}" presName="level2Shape" presStyleLbl="node3" presStyleIdx="0" presStyleCnt="3" custScaleX="117514"/>
      <dgm:spPr/>
    </dgm:pt>
    <dgm:pt modelId="{75805F5D-2916-4527-8F67-D976230E0B49}" type="pres">
      <dgm:prSet presAssocID="{45D1EA51-E1E1-4793-AEDF-C28C9CF5687B}" presName="hierChild3" presStyleCnt="0"/>
      <dgm:spPr/>
    </dgm:pt>
    <dgm:pt modelId="{CD258AD3-A5B1-4346-B090-25A8B861E022}" type="pres">
      <dgm:prSet presAssocID="{B998AA9D-E656-4A66-B2FD-9A8BDE153B73}" presName="Name25" presStyleLbl="parChTrans1D2" presStyleIdx="1" presStyleCnt="2"/>
      <dgm:spPr/>
    </dgm:pt>
    <dgm:pt modelId="{0FA8FB85-1F77-413E-9872-0C1ADDAFBB80}" type="pres">
      <dgm:prSet presAssocID="{B998AA9D-E656-4A66-B2FD-9A8BDE153B73}" presName="connTx" presStyleLbl="parChTrans1D2" presStyleIdx="1" presStyleCnt="2"/>
      <dgm:spPr/>
    </dgm:pt>
    <dgm:pt modelId="{4CA509C3-A4EC-445B-85E6-8F3ADC26D305}" type="pres">
      <dgm:prSet presAssocID="{D101463A-FBF9-4809-86E2-B705C3792AC7}" presName="Name30" presStyleCnt="0"/>
      <dgm:spPr/>
    </dgm:pt>
    <dgm:pt modelId="{16FD902D-14C7-44FA-BEFC-37C439049B0E}" type="pres">
      <dgm:prSet presAssocID="{D101463A-FBF9-4809-86E2-B705C3792AC7}" presName="level2Shape" presStyleLbl="node2" presStyleIdx="1" presStyleCnt="2" custScaleX="54557" custScaleY="54411"/>
      <dgm:spPr/>
    </dgm:pt>
    <dgm:pt modelId="{926D2851-161B-4361-99D4-DA9A593F269E}" type="pres">
      <dgm:prSet presAssocID="{D101463A-FBF9-4809-86E2-B705C3792AC7}" presName="hierChild3" presStyleCnt="0"/>
      <dgm:spPr/>
    </dgm:pt>
    <dgm:pt modelId="{F54783ED-8D01-4F2F-9CCC-B07489958A76}" type="pres">
      <dgm:prSet presAssocID="{BDEC1F1C-F8DB-4858-8FDE-A9EF4AB4F2F3}" presName="Name25" presStyleLbl="parChTrans1D3" presStyleIdx="1" presStyleCnt="3"/>
      <dgm:spPr/>
    </dgm:pt>
    <dgm:pt modelId="{F5043447-1FEC-4BA1-B1B8-7F45B3416D4E}" type="pres">
      <dgm:prSet presAssocID="{BDEC1F1C-F8DB-4858-8FDE-A9EF4AB4F2F3}" presName="connTx" presStyleLbl="parChTrans1D3" presStyleIdx="1" presStyleCnt="3"/>
      <dgm:spPr/>
    </dgm:pt>
    <dgm:pt modelId="{40B89699-BF5C-46E0-A99F-6D8CA2FE246C}" type="pres">
      <dgm:prSet presAssocID="{C7A08315-AB39-4B26-8F74-F6DB73B3FC70}" presName="Name30" presStyleCnt="0"/>
      <dgm:spPr/>
    </dgm:pt>
    <dgm:pt modelId="{BF0D28EE-FB69-4E33-9E98-D80B25AB1A48}" type="pres">
      <dgm:prSet presAssocID="{C7A08315-AB39-4B26-8F74-F6DB73B3FC70}" presName="level2Shape" presStyleLbl="node3" presStyleIdx="1" presStyleCnt="3" custScaleX="119873"/>
      <dgm:spPr/>
    </dgm:pt>
    <dgm:pt modelId="{6FCCEB6F-A5EC-40A4-941F-F836EAD877F9}" type="pres">
      <dgm:prSet presAssocID="{C7A08315-AB39-4B26-8F74-F6DB73B3FC70}" presName="hierChild3" presStyleCnt="0"/>
      <dgm:spPr/>
    </dgm:pt>
    <dgm:pt modelId="{6DA32AAA-97E7-4C5A-95DF-E136C685A63A}" type="pres">
      <dgm:prSet presAssocID="{4D7A26E7-C280-4D9E-AD6F-58C70B9364A6}" presName="Name25" presStyleLbl="parChTrans1D3" presStyleIdx="2" presStyleCnt="3"/>
      <dgm:spPr/>
    </dgm:pt>
    <dgm:pt modelId="{8C96A00E-F130-4BA5-89F1-5C16A5AC17F5}" type="pres">
      <dgm:prSet presAssocID="{4D7A26E7-C280-4D9E-AD6F-58C70B9364A6}" presName="connTx" presStyleLbl="parChTrans1D3" presStyleIdx="2" presStyleCnt="3"/>
      <dgm:spPr/>
    </dgm:pt>
    <dgm:pt modelId="{64E5A3B7-37B6-4EB9-8356-FA34892EE04F}" type="pres">
      <dgm:prSet presAssocID="{EE199928-22F4-4259-B964-CC7F23D39D80}" presName="Name30" presStyleCnt="0"/>
      <dgm:spPr/>
    </dgm:pt>
    <dgm:pt modelId="{B34F057C-304C-424D-92CF-28467B95582E}" type="pres">
      <dgm:prSet presAssocID="{EE199928-22F4-4259-B964-CC7F23D39D80}" presName="level2Shape" presStyleLbl="node3" presStyleIdx="2" presStyleCnt="3" custScaleX="125360"/>
      <dgm:spPr/>
    </dgm:pt>
    <dgm:pt modelId="{5DA94E7E-91AA-4C84-94D7-701E85260E82}" type="pres">
      <dgm:prSet presAssocID="{EE199928-22F4-4259-B964-CC7F23D39D80}" presName="hierChild3" presStyleCnt="0"/>
      <dgm:spPr/>
    </dgm:pt>
    <dgm:pt modelId="{8ECD45F5-2154-48E7-9EBF-997E2B1F47AF}" type="pres">
      <dgm:prSet presAssocID="{935B9217-54AC-4CC6-BA31-FB47A0C3CABA}" presName="bgShapesFlow" presStyleCnt="0"/>
      <dgm:spPr/>
    </dgm:pt>
  </dgm:ptLst>
  <dgm:cxnLst>
    <dgm:cxn modelId="{93212301-98D0-4ABC-BFBE-1D5B8C1DEDA8}" type="presOf" srcId="{935B9217-54AC-4CC6-BA31-FB47A0C3CABA}" destId="{F6CF7B5B-BFCD-4D66-B072-AAB19D85147C}" srcOrd="0" destOrd="0" presId="urn:microsoft.com/office/officeart/2005/8/layout/hierarchy5#1"/>
    <dgm:cxn modelId="{8F1C3508-C60D-4C73-8DCE-13F39ADA08F6}" srcId="{935B9217-54AC-4CC6-BA31-FB47A0C3CABA}" destId="{22E58292-5888-46E3-9878-BD4E9816A039}" srcOrd="0" destOrd="0" parTransId="{9FB56D73-DA1E-4D20-9858-7CF351C95AA5}" sibTransId="{B07E29A6-37B3-4A15-814F-496ABE956FB6}"/>
    <dgm:cxn modelId="{21D1B00E-4C23-4E6F-92C1-AF6AD04EC233}" srcId="{E813777B-70F8-4964-8045-9C5846984AA6}" destId="{45D1EA51-E1E1-4793-AEDF-C28C9CF5687B}" srcOrd="0" destOrd="0" parTransId="{6056FEA7-3F47-446D-A2B1-F25568B813F9}" sibTransId="{239F78F9-CE50-42AD-AE04-D91A7E7477E0}"/>
    <dgm:cxn modelId="{BDA4D410-049A-4468-BE9F-32B97DA8361E}" type="presOf" srcId="{D101463A-FBF9-4809-86E2-B705C3792AC7}" destId="{16FD902D-14C7-44FA-BEFC-37C439049B0E}" srcOrd="0" destOrd="0" presId="urn:microsoft.com/office/officeart/2005/8/layout/hierarchy5#1"/>
    <dgm:cxn modelId="{2498AE1D-CCF5-45DF-A05F-5B72C0079295}" type="presOf" srcId="{E813777B-70F8-4964-8045-9C5846984AA6}" destId="{9CF605E3-CAA0-48E9-B6AE-AC2CE17C2C4B}" srcOrd="0" destOrd="0" presId="urn:microsoft.com/office/officeart/2005/8/layout/hierarchy5#1"/>
    <dgm:cxn modelId="{DBB8091E-DB1B-4A20-A821-61BDA0611BE4}" type="presOf" srcId="{22E58292-5888-46E3-9878-BD4E9816A039}" destId="{ADA9C4A4-595F-41BC-A309-277297DAE40F}" srcOrd="0" destOrd="0" presId="urn:microsoft.com/office/officeart/2005/8/layout/hierarchy5#1"/>
    <dgm:cxn modelId="{5A386A3C-7847-4AD7-BE97-4A244FBBC66B}" type="presOf" srcId="{BDEC1F1C-F8DB-4858-8FDE-A9EF4AB4F2F3}" destId="{F54783ED-8D01-4F2F-9CCC-B07489958A76}" srcOrd="0" destOrd="0" presId="urn:microsoft.com/office/officeart/2005/8/layout/hierarchy5#1"/>
    <dgm:cxn modelId="{61BA6A41-D0A3-4077-9155-9CB07CE7A651}" type="presOf" srcId="{B998AA9D-E656-4A66-B2FD-9A8BDE153B73}" destId="{CD258AD3-A5B1-4346-B090-25A8B861E022}" srcOrd="0" destOrd="0" presId="urn:microsoft.com/office/officeart/2005/8/layout/hierarchy5#1"/>
    <dgm:cxn modelId="{73CC0062-CBA7-4EAE-A12C-7D8730B4EB2C}" type="presOf" srcId="{4D7A26E7-C280-4D9E-AD6F-58C70B9364A6}" destId="{6DA32AAA-97E7-4C5A-95DF-E136C685A63A}" srcOrd="0" destOrd="0" presId="urn:microsoft.com/office/officeart/2005/8/layout/hierarchy5#1"/>
    <dgm:cxn modelId="{9B8E0E6C-2071-44FA-A503-2B0BC0A4A009}" type="presOf" srcId="{4D7A26E7-C280-4D9E-AD6F-58C70B9364A6}" destId="{8C96A00E-F130-4BA5-89F1-5C16A5AC17F5}" srcOrd="1" destOrd="0" presId="urn:microsoft.com/office/officeart/2005/8/layout/hierarchy5#1"/>
    <dgm:cxn modelId="{2A4EE051-A03E-43FB-A0A1-CA88AC7897D4}" srcId="{D101463A-FBF9-4809-86E2-B705C3792AC7}" destId="{C7A08315-AB39-4B26-8F74-F6DB73B3FC70}" srcOrd="0" destOrd="0" parTransId="{BDEC1F1C-F8DB-4858-8FDE-A9EF4AB4F2F3}" sibTransId="{788EA7D0-2B0A-412D-935F-4525AB91BABD}"/>
    <dgm:cxn modelId="{A3B77457-054E-4FF1-8281-ECBB8D47057A}" type="presOf" srcId="{C7A08315-AB39-4B26-8F74-F6DB73B3FC70}" destId="{BF0D28EE-FB69-4E33-9E98-D80B25AB1A48}" srcOrd="0" destOrd="0" presId="urn:microsoft.com/office/officeart/2005/8/layout/hierarchy5#1"/>
    <dgm:cxn modelId="{23DD1785-1A90-45AE-8E54-83E38A715F87}" type="presOf" srcId="{45D1EA51-E1E1-4793-AEDF-C28C9CF5687B}" destId="{1EEC3441-D96D-4D72-8B54-31F08B818DDC}" srcOrd="0" destOrd="0" presId="urn:microsoft.com/office/officeart/2005/8/layout/hierarchy5#1"/>
    <dgm:cxn modelId="{C2B8F288-CA38-44C7-BE34-DCDBD273B754}" type="presOf" srcId="{0F9A868D-CD99-42BA-9367-46FE8FCEA906}" destId="{F34A151B-39F0-4788-9053-CE797F01695A}" srcOrd="1" destOrd="0" presId="urn:microsoft.com/office/officeart/2005/8/layout/hierarchy5#1"/>
    <dgm:cxn modelId="{7471269B-E9B9-4A3D-B49F-F5C55D731BB4}" type="presOf" srcId="{EE199928-22F4-4259-B964-CC7F23D39D80}" destId="{B34F057C-304C-424D-92CF-28467B95582E}" srcOrd="0" destOrd="0" presId="urn:microsoft.com/office/officeart/2005/8/layout/hierarchy5#1"/>
    <dgm:cxn modelId="{F664A19E-A273-4BAB-B37A-99DFAA392750}" srcId="{22E58292-5888-46E3-9878-BD4E9816A039}" destId="{E813777B-70F8-4964-8045-9C5846984AA6}" srcOrd="0" destOrd="0" parTransId="{0F9A868D-CD99-42BA-9367-46FE8FCEA906}" sibTransId="{171335E1-1A8B-4CE4-A17F-5960A9A60376}"/>
    <dgm:cxn modelId="{97A3C5AC-5E12-49D3-AEB5-13AF80477AA4}" type="presOf" srcId="{B998AA9D-E656-4A66-B2FD-9A8BDE153B73}" destId="{0FA8FB85-1F77-413E-9872-0C1ADDAFBB80}" srcOrd="1" destOrd="0" presId="urn:microsoft.com/office/officeart/2005/8/layout/hierarchy5#1"/>
    <dgm:cxn modelId="{18D662C1-CC42-4ABE-A118-1409F96CF8A6}" type="presOf" srcId="{6056FEA7-3F47-446D-A2B1-F25568B813F9}" destId="{2500A000-953D-415C-86DD-88FC3CD5A649}" srcOrd="0" destOrd="0" presId="urn:microsoft.com/office/officeart/2005/8/layout/hierarchy5#1"/>
    <dgm:cxn modelId="{57405EC5-C445-47BE-B2E2-4F5EE5A5EF95}" type="presOf" srcId="{0F9A868D-CD99-42BA-9367-46FE8FCEA906}" destId="{3E58D4AE-98D3-4659-B7C5-3C957923C5D6}" srcOrd="0" destOrd="0" presId="urn:microsoft.com/office/officeart/2005/8/layout/hierarchy5#1"/>
    <dgm:cxn modelId="{E95370CF-501F-446F-A7A7-1017B6C9149A}" srcId="{22E58292-5888-46E3-9878-BD4E9816A039}" destId="{D101463A-FBF9-4809-86E2-B705C3792AC7}" srcOrd="1" destOrd="0" parTransId="{B998AA9D-E656-4A66-B2FD-9A8BDE153B73}" sibTransId="{19FD58C3-E2D7-49DB-A4AF-098ECBFE11B3}"/>
    <dgm:cxn modelId="{001679D5-425B-41CF-BDDB-E66DD5149D9E}" type="presOf" srcId="{6056FEA7-3F47-446D-A2B1-F25568B813F9}" destId="{C0F48FAF-5CA9-4101-B2A2-436BE1B42552}" srcOrd="1" destOrd="0" presId="urn:microsoft.com/office/officeart/2005/8/layout/hierarchy5#1"/>
    <dgm:cxn modelId="{E9B3BDE0-E2A7-4DE8-B42E-764AA4BF48B5}" type="presOf" srcId="{BDEC1F1C-F8DB-4858-8FDE-A9EF4AB4F2F3}" destId="{F5043447-1FEC-4BA1-B1B8-7F45B3416D4E}" srcOrd="1" destOrd="0" presId="urn:microsoft.com/office/officeart/2005/8/layout/hierarchy5#1"/>
    <dgm:cxn modelId="{E9C657EE-AE04-4631-8B6B-08E21E571C4A}" srcId="{D101463A-FBF9-4809-86E2-B705C3792AC7}" destId="{EE199928-22F4-4259-B964-CC7F23D39D80}" srcOrd="1" destOrd="0" parTransId="{4D7A26E7-C280-4D9E-AD6F-58C70B9364A6}" sibTransId="{22868503-2546-48EA-A430-572041DB7086}"/>
    <dgm:cxn modelId="{44B88F4A-7A9E-409F-BAC4-156E20E75BBB}" type="presParOf" srcId="{F6CF7B5B-BFCD-4D66-B072-AAB19D85147C}" destId="{6DA72AE7-7AE6-4BA3-B2BC-6783FF70D069}" srcOrd="0" destOrd="0" presId="urn:microsoft.com/office/officeart/2005/8/layout/hierarchy5#1"/>
    <dgm:cxn modelId="{088EE376-71B3-44D9-B7F3-6BCC68C2E757}" type="presParOf" srcId="{6DA72AE7-7AE6-4BA3-B2BC-6783FF70D069}" destId="{E933B08B-B0DC-4B61-BF00-53A06EED1AA3}" srcOrd="0" destOrd="0" presId="urn:microsoft.com/office/officeart/2005/8/layout/hierarchy5#1"/>
    <dgm:cxn modelId="{3828BE72-7B72-4A32-9F0E-D27465BA566B}" type="presParOf" srcId="{E933B08B-B0DC-4B61-BF00-53A06EED1AA3}" destId="{D10B82A9-A97F-48EB-B7BF-27A04CAA7748}" srcOrd="0" destOrd="0" presId="urn:microsoft.com/office/officeart/2005/8/layout/hierarchy5#1"/>
    <dgm:cxn modelId="{E0B79C33-1E69-4F78-8B76-E03206BA5173}" type="presParOf" srcId="{D10B82A9-A97F-48EB-B7BF-27A04CAA7748}" destId="{ADA9C4A4-595F-41BC-A309-277297DAE40F}" srcOrd="0" destOrd="0" presId="urn:microsoft.com/office/officeart/2005/8/layout/hierarchy5#1"/>
    <dgm:cxn modelId="{08462B25-28B8-4193-ACF5-6FED5E7C6D24}" type="presParOf" srcId="{D10B82A9-A97F-48EB-B7BF-27A04CAA7748}" destId="{906934E9-07DD-4662-882B-F3548A47CDCC}" srcOrd="1" destOrd="0" presId="urn:microsoft.com/office/officeart/2005/8/layout/hierarchy5#1"/>
    <dgm:cxn modelId="{BB945D88-C160-4A12-8209-3A6E628988EB}" type="presParOf" srcId="{906934E9-07DD-4662-882B-F3548A47CDCC}" destId="{3E58D4AE-98D3-4659-B7C5-3C957923C5D6}" srcOrd="0" destOrd="0" presId="urn:microsoft.com/office/officeart/2005/8/layout/hierarchy5#1"/>
    <dgm:cxn modelId="{46A885F3-144C-416D-A5CC-8B0AFC198E3A}" type="presParOf" srcId="{3E58D4AE-98D3-4659-B7C5-3C957923C5D6}" destId="{F34A151B-39F0-4788-9053-CE797F01695A}" srcOrd="0" destOrd="0" presId="urn:microsoft.com/office/officeart/2005/8/layout/hierarchy5#1"/>
    <dgm:cxn modelId="{932CA2F8-8235-4C7A-838C-C34DF81DF133}" type="presParOf" srcId="{906934E9-07DD-4662-882B-F3548A47CDCC}" destId="{493FD9FF-E571-4AD0-856E-13BBFA0AD3EF}" srcOrd="1" destOrd="0" presId="urn:microsoft.com/office/officeart/2005/8/layout/hierarchy5#1"/>
    <dgm:cxn modelId="{A672B7EF-5429-42A8-A39D-A0A774596B4E}" type="presParOf" srcId="{493FD9FF-E571-4AD0-856E-13BBFA0AD3EF}" destId="{9CF605E3-CAA0-48E9-B6AE-AC2CE17C2C4B}" srcOrd="0" destOrd="0" presId="urn:microsoft.com/office/officeart/2005/8/layout/hierarchy5#1"/>
    <dgm:cxn modelId="{0F7F5385-577C-4B9D-B297-5370C5892DFC}" type="presParOf" srcId="{493FD9FF-E571-4AD0-856E-13BBFA0AD3EF}" destId="{6F002AC6-60DB-4CD8-B7FA-9F52FE5A7409}" srcOrd="1" destOrd="0" presId="urn:microsoft.com/office/officeart/2005/8/layout/hierarchy5#1"/>
    <dgm:cxn modelId="{196F1303-DFEB-461D-A97D-597C9DAFC002}" type="presParOf" srcId="{6F002AC6-60DB-4CD8-B7FA-9F52FE5A7409}" destId="{2500A000-953D-415C-86DD-88FC3CD5A649}" srcOrd="0" destOrd="0" presId="urn:microsoft.com/office/officeart/2005/8/layout/hierarchy5#1"/>
    <dgm:cxn modelId="{72FD8E56-AD3A-4A23-BD1B-689EBF85AFA3}" type="presParOf" srcId="{2500A000-953D-415C-86DD-88FC3CD5A649}" destId="{C0F48FAF-5CA9-4101-B2A2-436BE1B42552}" srcOrd="0" destOrd="0" presId="urn:microsoft.com/office/officeart/2005/8/layout/hierarchy5#1"/>
    <dgm:cxn modelId="{80E5572E-E35C-4D07-824E-99D1F9F41FE8}" type="presParOf" srcId="{6F002AC6-60DB-4CD8-B7FA-9F52FE5A7409}" destId="{6F1E8A3C-771D-499E-8C79-AAB7586DBC3A}" srcOrd="1" destOrd="0" presId="urn:microsoft.com/office/officeart/2005/8/layout/hierarchy5#1"/>
    <dgm:cxn modelId="{D65A2B2B-A138-4FF6-9163-B2EC159CB727}" type="presParOf" srcId="{6F1E8A3C-771D-499E-8C79-AAB7586DBC3A}" destId="{1EEC3441-D96D-4D72-8B54-31F08B818DDC}" srcOrd="0" destOrd="0" presId="urn:microsoft.com/office/officeart/2005/8/layout/hierarchy5#1"/>
    <dgm:cxn modelId="{D523BD64-7701-46EF-B930-5803CA62BD40}" type="presParOf" srcId="{6F1E8A3C-771D-499E-8C79-AAB7586DBC3A}" destId="{75805F5D-2916-4527-8F67-D976230E0B49}" srcOrd="1" destOrd="0" presId="urn:microsoft.com/office/officeart/2005/8/layout/hierarchy5#1"/>
    <dgm:cxn modelId="{3352243F-58BE-4DFB-9FA8-F90964391FF0}" type="presParOf" srcId="{906934E9-07DD-4662-882B-F3548A47CDCC}" destId="{CD258AD3-A5B1-4346-B090-25A8B861E022}" srcOrd="2" destOrd="0" presId="urn:microsoft.com/office/officeart/2005/8/layout/hierarchy5#1"/>
    <dgm:cxn modelId="{5B8D74CF-56A6-43FF-B764-BE14C66A0801}" type="presParOf" srcId="{CD258AD3-A5B1-4346-B090-25A8B861E022}" destId="{0FA8FB85-1F77-413E-9872-0C1ADDAFBB80}" srcOrd="0" destOrd="0" presId="urn:microsoft.com/office/officeart/2005/8/layout/hierarchy5#1"/>
    <dgm:cxn modelId="{45741653-2D2C-42BC-BAEA-13CB04290811}" type="presParOf" srcId="{906934E9-07DD-4662-882B-F3548A47CDCC}" destId="{4CA509C3-A4EC-445B-85E6-8F3ADC26D305}" srcOrd="3" destOrd="0" presId="urn:microsoft.com/office/officeart/2005/8/layout/hierarchy5#1"/>
    <dgm:cxn modelId="{B371D82C-E9DC-4202-A4B6-D248B72807F9}" type="presParOf" srcId="{4CA509C3-A4EC-445B-85E6-8F3ADC26D305}" destId="{16FD902D-14C7-44FA-BEFC-37C439049B0E}" srcOrd="0" destOrd="0" presId="urn:microsoft.com/office/officeart/2005/8/layout/hierarchy5#1"/>
    <dgm:cxn modelId="{52948B8A-0FAA-4688-B28F-F8D427D90139}" type="presParOf" srcId="{4CA509C3-A4EC-445B-85E6-8F3ADC26D305}" destId="{926D2851-161B-4361-99D4-DA9A593F269E}" srcOrd="1" destOrd="0" presId="urn:microsoft.com/office/officeart/2005/8/layout/hierarchy5#1"/>
    <dgm:cxn modelId="{BFFCB0F3-A8CC-4554-9C8F-9B996F12489A}" type="presParOf" srcId="{926D2851-161B-4361-99D4-DA9A593F269E}" destId="{F54783ED-8D01-4F2F-9CCC-B07489958A76}" srcOrd="0" destOrd="0" presId="urn:microsoft.com/office/officeart/2005/8/layout/hierarchy5#1"/>
    <dgm:cxn modelId="{D699206E-465F-44E8-B344-B0425AC10E42}" type="presParOf" srcId="{F54783ED-8D01-4F2F-9CCC-B07489958A76}" destId="{F5043447-1FEC-4BA1-B1B8-7F45B3416D4E}" srcOrd="0" destOrd="0" presId="urn:microsoft.com/office/officeart/2005/8/layout/hierarchy5#1"/>
    <dgm:cxn modelId="{06C74060-79A8-45B8-9558-D332CC827D57}" type="presParOf" srcId="{926D2851-161B-4361-99D4-DA9A593F269E}" destId="{40B89699-BF5C-46E0-A99F-6D8CA2FE246C}" srcOrd="1" destOrd="0" presId="urn:microsoft.com/office/officeart/2005/8/layout/hierarchy5#1"/>
    <dgm:cxn modelId="{9B26D43C-6721-4BB0-B9F9-C41A06F70BD8}" type="presParOf" srcId="{40B89699-BF5C-46E0-A99F-6D8CA2FE246C}" destId="{BF0D28EE-FB69-4E33-9E98-D80B25AB1A48}" srcOrd="0" destOrd="0" presId="urn:microsoft.com/office/officeart/2005/8/layout/hierarchy5#1"/>
    <dgm:cxn modelId="{CDF3C23A-CA5B-461B-A608-6D489D40BCF7}" type="presParOf" srcId="{40B89699-BF5C-46E0-A99F-6D8CA2FE246C}" destId="{6FCCEB6F-A5EC-40A4-941F-F836EAD877F9}" srcOrd="1" destOrd="0" presId="urn:microsoft.com/office/officeart/2005/8/layout/hierarchy5#1"/>
    <dgm:cxn modelId="{E47BCDA3-6324-4666-A20A-D782DEEE6D1B}" type="presParOf" srcId="{926D2851-161B-4361-99D4-DA9A593F269E}" destId="{6DA32AAA-97E7-4C5A-95DF-E136C685A63A}" srcOrd="2" destOrd="0" presId="urn:microsoft.com/office/officeart/2005/8/layout/hierarchy5#1"/>
    <dgm:cxn modelId="{C067E4C4-5B02-4677-A826-8D79D247B838}" type="presParOf" srcId="{6DA32AAA-97E7-4C5A-95DF-E136C685A63A}" destId="{8C96A00E-F130-4BA5-89F1-5C16A5AC17F5}" srcOrd="0" destOrd="0" presId="urn:microsoft.com/office/officeart/2005/8/layout/hierarchy5#1"/>
    <dgm:cxn modelId="{B9C2C286-717D-4BF6-8633-9707E3E1B533}" type="presParOf" srcId="{926D2851-161B-4361-99D4-DA9A593F269E}" destId="{64E5A3B7-37B6-4EB9-8356-FA34892EE04F}" srcOrd="3" destOrd="0" presId="urn:microsoft.com/office/officeart/2005/8/layout/hierarchy5#1"/>
    <dgm:cxn modelId="{25588C33-DDF0-4CB8-A445-B6C85065CDC2}" type="presParOf" srcId="{64E5A3B7-37B6-4EB9-8356-FA34892EE04F}" destId="{B34F057C-304C-424D-92CF-28467B95582E}" srcOrd="0" destOrd="0" presId="urn:microsoft.com/office/officeart/2005/8/layout/hierarchy5#1"/>
    <dgm:cxn modelId="{801280A5-3F54-49B7-AA79-57AA3D25330D}" type="presParOf" srcId="{64E5A3B7-37B6-4EB9-8356-FA34892EE04F}" destId="{5DA94E7E-91AA-4C84-94D7-701E85260E82}" srcOrd="1" destOrd="0" presId="urn:microsoft.com/office/officeart/2005/8/layout/hierarchy5#1"/>
    <dgm:cxn modelId="{AE1A5967-5C4D-490B-822C-06431A2CDA91}" type="presParOf" srcId="{F6CF7B5B-BFCD-4D66-B072-AAB19D85147C}" destId="{8ECD45F5-2154-48E7-9EBF-997E2B1F47AF}" srcOrd="1" destOrd="0" presId="urn:microsoft.com/office/officeart/2005/8/layout/hierarchy5#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8618CA2-1679-4A39-9E11-34F38D3B3201}" type="doc">
      <dgm:prSet loTypeId="urn:microsoft.com/office/officeart/2005/8/layout/radial3" loCatId="relationship" qsTypeId="urn:microsoft.com/office/officeart/2005/8/quickstyle/simple1#2" qsCatId="simple" csTypeId="urn:microsoft.com/office/officeart/2005/8/colors/accent2_1#3" csCatId="accent2" phldr="1"/>
      <dgm:spPr/>
      <dgm:t>
        <a:bodyPr/>
        <a:lstStyle/>
        <a:p>
          <a:endParaRPr lang="zh-CN" altLang="en-US"/>
        </a:p>
      </dgm:t>
    </dgm:pt>
    <dgm:pt modelId="{AA200E01-3F38-4672-9CCE-5509D2B54901}">
      <dgm:prSet phldrT="[文本]"/>
      <dgm:spPr>
        <a:solidFill>
          <a:schemeClr val="accent2">
            <a:lumMod val="20000"/>
            <a:lumOff val="80000"/>
            <a:alpha val="50000"/>
          </a:schemeClr>
        </a:solidFill>
      </dgm:spPr>
      <dgm:t>
        <a:bodyPr/>
        <a:lstStyle/>
        <a:p>
          <a:r>
            <a:rPr lang="en-US" dirty="0">
              <a:latin typeface="Book Antiqua" panose="02040602050305030304" pitchFamily="18" charset="0"/>
            </a:rPr>
            <a:t>college students of intermediate English level around age 18-20, mixed in gender and majors.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F8ACCE32-59BC-414E-8ED6-3683A2E16F6C}" type="parTrans" cxnId="{C2F9D0B7-09CB-4047-968A-73038646515D}">
      <dgm:prSet/>
      <dgm:spPr/>
      <dgm:t>
        <a:bodyPr/>
        <a:lstStyle/>
        <a:p>
          <a:endParaRPr lang="zh-CN" altLang="en-US"/>
        </a:p>
      </dgm:t>
    </dgm:pt>
    <dgm:pt modelId="{505CBBBB-E21A-4BC5-8A55-AD8A35B9316E}" type="sibTrans" cxnId="{C2F9D0B7-09CB-4047-968A-73038646515D}">
      <dgm:prSet/>
      <dgm:spPr/>
      <dgm:t>
        <a:bodyPr/>
        <a:lstStyle/>
        <a:p>
          <a:endParaRPr lang="zh-CN" altLang="en-US"/>
        </a:p>
      </dgm:t>
    </dgm:pt>
    <dgm:pt modelId="{05EBE5B1-9AD5-42A5-B336-BEB1B1B3E136}">
      <dgm:prSet phldrT="[文本]"/>
      <dgm:spPr/>
      <dgm:t>
        <a:bodyPr/>
        <a:lstStyle/>
        <a:p>
          <a:r>
            <a:rPr lang="en-US" dirty="0">
              <a:latin typeface="Book Antiqua" panose="02040602050305030304" pitchFamily="18" charset="0"/>
            </a:rPr>
            <a:t>Hubei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16ADD1D7-8928-418B-AD41-E48305EC862F}" type="parTrans" cxnId="{4D6358A4-D8EF-4DE3-BD4E-E762DA66EBF7}">
      <dgm:prSet/>
      <dgm:spPr/>
      <dgm:t>
        <a:bodyPr/>
        <a:lstStyle/>
        <a:p>
          <a:endParaRPr lang="zh-CN" altLang="en-US"/>
        </a:p>
      </dgm:t>
    </dgm:pt>
    <dgm:pt modelId="{004B11A8-2FF7-472A-BAD7-3E25F262EEBF}" type="sibTrans" cxnId="{4D6358A4-D8EF-4DE3-BD4E-E762DA66EBF7}">
      <dgm:prSet/>
      <dgm:spPr/>
      <dgm:t>
        <a:bodyPr/>
        <a:lstStyle/>
        <a:p>
          <a:endParaRPr lang="zh-CN" altLang="en-US"/>
        </a:p>
      </dgm:t>
    </dgm:pt>
    <dgm:pt modelId="{0552DADE-94BC-407E-AC16-D6931BE11D88}">
      <dgm:prSet phldrT="[文本]" custT="1"/>
      <dgm:spPr/>
      <dgm:t>
        <a:bodyPr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prstClr val="black"/>
              </a:solidFill>
              <a:latin typeface="Book Antiqua" panose="02040602050305030304" pitchFamily="18" charset="0"/>
              <a:ea typeface="+mn-ea"/>
              <a:cs typeface="+mn-cs"/>
            </a:rPr>
            <a:t>Jiangxi</a:t>
          </a:r>
          <a:endParaRPr lang="zh-CN" altLang="en-US" sz="3200" kern="1200" dirty="0">
            <a:solidFill>
              <a:prstClr val="black"/>
            </a:solidFill>
            <a:latin typeface="Book Antiqua" panose="02040602050305030304" pitchFamily="18" charset="0"/>
            <a:ea typeface="+mn-ea"/>
            <a:cs typeface="+mn-cs"/>
          </a:endParaRPr>
        </a:p>
      </dgm:t>
    </dgm:pt>
    <dgm:pt modelId="{82C525C7-61A3-42E6-BC32-6DA932D9B1B8}" type="parTrans" cxnId="{91D4C5CF-4B99-4A92-95F4-FFC3F4F7FEFB}">
      <dgm:prSet/>
      <dgm:spPr/>
      <dgm:t>
        <a:bodyPr/>
        <a:lstStyle/>
        <a:p>
          <a:endParaRPr lang="zh-CN" altLang="en-US"/>
        </a:p>
      </dgm:t>
    </dgm:pt>
    <dgm:pt modelId="{B15001AA-6C82-422B-A2F2-B77B25E613C1}" type="sibTrans" cxnId="{91D4C5CF-4B99-4A92-95F4-FFC3F4F7FEFB}">
      <dgm:prSet/>
      <dgm:spPr/>
      <dgm:t>
        <a:bodyPr/>
        <a:lstStyle/>
        <a:p>
          <a:endParaRPr lang="zh-CN" altLang="en-US"/>
        </a:p>
      </dgm:t>
    </dgm:pt>
    <dgm:pt modelId="{55D0790F-41E5-4916-ADC7-9863383DB2AD}">
      <dgm:prSet phldrT="[文本]"/>
      <dgm:spPr/>
      <dgm:t>
        <a:bodyPr/>
        <a:lstStyle/>
        <a:p>
          <a:r>
            <a:rPr lang="en-US" dirty="0">
              <a:latin typeface="Book Antiqua" panose="02040602050305030304" pitchFamily="18" charset="0"/>
            </a:rPr>
            <a:t>Sichuan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2EF5CB99-D250-4544-BF6A-E8BFD8B8697E}" type="parTrans" cxnId="{A0737C40-05DD-414F-86CA-7B2E00D489BC}">
      <dgm:prSet/>
      <dgm:spPr/>
      <dgm:t>
        <a:bodyPr/>
        <a:lstStyle/>
        <a:p>
          <a:endParaRPr lang="zh-CN" altLang="en-US"/>
        </a:p>
      </dgm:t>
    </dgm:pt>
    <dgm:pt modelId="{8205D786-725D-40F0-9BC2-06AA25CEE778}" type="sibTrans" cxnId="{A0737C40-05DD-414F-86CA-7B2E00D489BC}">
      <dgm:prSet/>
      <dgm:spPr/>
      <dgm:t>
        <a:bodyPr/>
        <a:lstStyle/>
        <a:p>
          <a:endParaRPr lang="zh-CN" altLang="en-US"/>
        </a:p>
      </dgm:t>
    </dgm:pt>
    <dgm:pt modelId="{CBFA34A8-5D9C-435B-B4C3-98B4C7A32236}">
      <dgm:prSet phldrT="[文本]"/>
      <dgm:spPr/>
      <dgm:t>
        <a:bodyPr/>
        <a:lstStyle/>
        <a:p>
          <a:r>
            <a:rPr lang="en-US" dirty="0">
              <a:latin typeface="Book Antiqua" panose="02040602050305030304" pitchFamily="18" charset="0"/>
            </a:rPr>
            <a:t>Hunan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BDDFEEAA-C096-47E0-B333-F6A38ED2898A}" type="parTrans" cxnId="{5F9A35E6-1765-4B9A-9708-31D946154520}">
      <dgm:prSet/>
      <dgm:spPr/>
      <dgm:t>
        <a:bodyPr/>
        <a:lstStyle/>
        <a:p>
          <a:endParaRPr lang="zh-CN" altLang="en-US"/>
        </a:p>
      </dgm:t>
    </dgm:pt>
    <dgm:pt modelId="{9614B32B-5940-4B3A-A5F3-E00EAB1606AF}" type="sibTrans" cxnId="{5F9A35E6-1765-4B9A-9708-31D946154520}">
      <dgm:prSet/>
      <dgm:spPr/>
      <dgm:t>
        <a:bodyPr/>
        <a:lstStyle/>
        <a:p>
          <a:endParaRPr lang="zh-CN" altLang="en-US"/>
        </a:p>
      </dgm:t>
    </dgm:pt>
    <dgm:pt modelId="{A4800F13-3B28-4FA7-970E-531DE4C2D9AF}">
      <dgm:prSet phldrT="[文本]"/>
      <dgm:spPr/>
      <dgm:t>
        <a:bodyPr/>
        <a:lstStyle/>
        <a:p>
          <a:r>
            <a:rPr lang="en-US" dirty="0">
              <a:latin typeface="Book Antiqua" panose="02040602050305030304" pitchFamily="18" charset="0"/>
            </a:rPr>
            <a:t>Inner Mongolia</a:t>
          </a:r>
          <a:endParaRPr lang="zh-CN" altLang="en-US" dirty="0">
            <a:latin typeface="Book Antiqua" panose="02040602050305030304" pitchFamily="18" charset="0"/>
          </a:endParaRPr>
        </a:p>
      </dgm:t>
    </dgm:pt>
    <dgm:pt modelId="{7F78E439-92FB-447A-881E-081954FB930D}" type="parTrans" cxnId="{C3D51D84-48A5-4270-96CC-C6699CDEC51E}">
      <dgm:prSet/>
      <dgm:spPr/>
      <dgm:t>
        <a:bodyPr/>
        <a:lstStyle/>
        <a:p>
          <a:endParaRPr lang="zh-CN" altLang="en-US"/>
        </a:p>
      </dgm:t>
    </dgm:pt>
    <dgm:pt modelId="{22336D58-555A-4DD9-9D0D-610397E3268D}" type="sibTrans" cxnId="{C3D51D84-48A5-4270-96CC-C6699CDEC51E}">
      <dgm:prSet/>
      <dgm:spPr/>
      <dgm:t>
        <a:bodyPr/>
        <a:lstStyle/>
        <a:p>
          <a:endParaRPr lang="zh-CN" altLang="en-US"/>
        </a:p>
      </dgm:t>
    </dgm:pt>
    <dgm:pt modelId="{59ADA02A-BC5B-48C7-B535-7C9FEF5B6588}" type="pres">
      <dgm:prSet presAssocID="{08618CA2-1679-4A39-9E11-34F38D3B3201}" presName="composite" presStyleCnt="0">
        <dgm:presLayoutVars>
          <dgm:chMax val="1"/>
          <dgm:dir/>
          <dgm:resizeHandles val="exact"/>
        </dgm:presLayoutVars>
      </dgm:prSet>
      <dgm:spPr/>
    </dgm:pt>
    <dgm:pt modelId="{20499C0B-61B7-425B-91FE-23B5EB12822A}" type="pres">
      <dgm:prSet presAssocID="{08618CA2-1679-4A39-9E11-34F38D3B3201}" presName="radial" presStyleCnt="0">
        <dgm:presLayoutVars>
          <dgm:animLvl val="ctr"/>
        </dgm:presLayoutVars>
      </dgm:prSet>
      <dgm:spPr/>
    </dgm:pt>
    <dgm:pt modelId="{0D216D82-4FBA-4C8E-AC24-5DA9302423CA}" type="pres">
      <dgm:prSet presAssocID="{AA200E01-3F38-4672-9CCE-5509D2B54901}" presName="centerShape" presStyleLbl="vennNode1" presStyleIdx="0" presStyleCnt="6" custScaleX="163584" custScaleY="102850"/>
      <dgm:spPr/>
    </dgm:pt>
    <dgm:pt modelId="{9C4BCA91-C0AD-48A7-B51B-28DCD812C5BD}" type="pres">
      <dgm:prSet presAssocID="{05EBE5B1-9AD5-42A5-B336-BEB1B1B3E136}" presName="node" presStyleLbl="vennNode1" presStyleIdx="1" presStyleCnt="6" custScaleX="167525" custScaleY="86920">
        <dgm:presLayoutVars>
          <dgm:bulletEnabled val="1"/>
        </dgm:presLayoutVars>
      </dgm:prSet>
      <dgm:spPr/>
    </dgm:pt>
    <dgm:pt modelId="{08D7E823-637D-439A-974B-D1B8D6DB0A55}" type="pres">
      <dgm:prSet presAssocID="{0552DADE-94BC-407E-AC16-D6931BE11D88}" presName="node" presStyleLbl="vennNode1" presStyleIdx="2" presStyleCnt="6" custScaleX="145141" custRadScaleRad="167222" custRadScaleInc="9897">
        <dgm:presLayoutVars>
          <dgm:bulletEnabled val="1"/>
        </dgm:presLayoutVars>
      </dgm:prSet>
      <dgm:spPr/>
    </dgm:pt>
    <dgm:pt modelId="{F5393F32-48BA-4FDA-846C-80A7240B3340}" type="pres">
      <dgm:prSet presAssocID="{A4800F13-3B28-4FA7-970E-531DE4C2D9AF}" presName="node" presStyleLbl="vennNode1" presStyleIdx="3" presStyleCnt="6" custScaleX="161742" custRadScaleRad="153023" custRadScaleInc="-34382">
        <dgm:presLayoutVars>
          <dgm:bulletEnabled val="1"/>
        </dgm:presLayoutVars>
      </dgm:prSet>
      <dgm:spPr/>
    </dgm:pt>
    <dgm:pt modelId="{54AB47CF-C4B6-4947-B548-654C761D8CDC}" type="pres">
      <dgm:prSet presAssocID="{55D0790F-41E5-4916-ADC7-9863383DB2AD}" presName="node" presStyleLbl="vennNode1" presStyleIdx="4" presStyleCnt="6" custScaleX="169563" custRadScaleRad="141898" custRadScaleInc="25386">
        <dgm:presLayoutVars>
          <dgm:bulletEnabled val="1"/>
        </dgm:presLayoutVars>
      </dgm:prSet>
      <dgm:spPr/>
    </dgm:pt>
    <dgm:pt modelId="{4F9E25AA-2C18-4E17-A55B-091304D6BD9D}" type="pres">
      <dgm:prSet presAssocID="{CBFA34A8-5D9C-435B-B4C3-98B4C7A32236}" presName="node" presStyleLbl="vennNode1" presStyleIdx="5" presStyleCnt="6" custScaleX="136975" custRadScaleRad="163547" custRadScaleInc="-132">
        <dgm:presLayoutVars>
          <dgm:bulletEnabled val="1"/>
        </dgm:presLayoutVars>
      </dgm:prSet>
      <dgm:spPr/>
    </dgm:pt>
  </dgm:ptLst>
  <dgm:cxnLst>
    <dgm:cxn modelId="{E5BB6D00-56DF-482C-98CA-C2D3D67870D6}" type="presOf" srcId="{A4800F13-3B28-4FA7-970E-531DE4C2D9AF}" destId="{F5393F32-48BA-4FDA-846C-80A7240B3340}" srcOrd="0" destOrd="0" presId="urn:microsoft.com/office/officeart/2005/8/layout/radial3"/>
    <dgm:cxn modelId="{96DB481B-7242-4D83-8987-6A5D8E0DA154}" type="presOf" srcId="{05EBE5B1-9AD5-42A5-B336-BEB1B1B3E136}" destId="{9C4BCA91-C0AD-48A7-B51B-28DCD812C5BD}" srcOrd="0" destOrd="0" presId="urn:microsoft.com/office/officeart/2005/8/layout/radial3"/>
    <dgm:cxn modelId="{BB922D39-017F-40F0-955D-4CB393E38F3D}" type="presOf" srcId="{AA200E01-3F38-4672-9CCE-5509D2B54901}" destId="{0D216D82-4FBA-4C8E-AC24-5DA9302423CA}" srcOrd="0" destOrd="0" presId="urn:microsoft.com/office/officeart/2005/8/layout/radial3"/>
    <dgm:cxn modelId="{A0737C40-05DD-414F-86CA-7B2E00D489BC}" srcId="{AA200E01-3F38-4672-9CCE-5509D2B54901}" destId="{55D0790F-41E5-4916-ADC7-9863383DB2AD}" srcOrd="3" destOrd="0" parTransId="{2EF5CB99-D250-4544-BF6A-E8BFD8B8697E}" sibTransId="{8205D786-725D-40F0-9BC2-06AA25CEE778}"/>
    <dgm:cxn modelId="{970D3B70-3776-4A6A-8B15-E821218E3D7C}" type="presOf" srcId="{55D0790F-41E5-4916-ADC7-9863383DB2AD}" destId="{54AB47CF-C4B6-4947-B548-654C761D8CDC}" srcOrd="0" destOrd="0" presId="urn:microsoft.com/office/officeart/2005/8/layout/radial3"/>
    <dgm:cxn modelId="{C3D51D84-48A5-4270-96CC-C6699CDEC51E}" srcId="{AA200E01-3F38-4672-9CCE-5509D2B54901}" destId="{A4800F13-3B28-4FA7-970E-531DE4C2D9AF}" srcOrd="2" destOrd="0" parTransId="{7F78E439-92FB-447A-881E-081954FB930D}" sibTransId="{22336D58-555A-4DD9-9D0D-610397E3268D}"/>
    <dgm:cxn modelId="{C0EEC0A3-54DD-4349-A452-99566CD9B6BD}" type="presOf" srcId="{08618CA2-1679-4A39-9E11-34F38D3B3201}" destId="{59ADA02A-BC5B-48C7-B535-7C9FEF5B6588}" srcOrd="0" destOrd="0" presId="urn:microsoft.com/office/officeart/2005/8/layout/radial3"/>
    <dgm:cxn modelId="{4D6358A4-D8EF-4DE3-BD4E-E762DA66EBF7}" srcId="{AA200E01-3F38-4672-9CCE-5509D2B54901}" destId="{05EBE5B1-9AD5-42A5-B336-BEB1B1B3E136}" srcOrd="0" destOrd="0" parTransId="{16ADD1D7-8928-418B-AD41-E48305EC862F}" sibTransId="{004B11A8-2FF7-472A-BAD7-3E25F262EEBF}"/>
    <dgm:cxn modelId="{C2F9D0B7-09CB-4047-968A-73038646515D}" srcId="{08618CA2-1679-4A39-9E11-34F38D3B3201}" destId="{AA200E01-3F38-4672-9CCE-5509D2B54901}" srcOrd="0" destOrd="0" parTransId="{F8ACCE32-59BC-414E-8ED6-3683A2E16F6C}" sibTransId="{505CBBBB-E21A-4BC5-8A55-AD8A35B9316E}"/>
    <dgm:cxn modelId="{91D4C5CF-4B99-4A92-95F4-FFC3F4F7FEFB}" srcId="{AA200E01-3F38-4672-9CCE-5509D2B54901}" destId="{0552DADE-94BC-407E-AC16-D6931BE11D88}" srcOrd="1" destOrd="0" parTransId="{82C525C7-61A3-42E6-BC32-6DA932D9B1B8}" sibTransId="{B15001AA-6C82-422B-A2F2-B77B25E613C1}"/>
    <dgm:cxn modelId="{4E11B1D1-AF4D-44DB-8C7C-B2179064CB2F}" type="presOf" srcId="{0552DADE-94BC-407E-AC16-D6931BE11D88}" destId="{08D7E823-637D-439A-974B-D1B8D6DB0A55}" srcOrd="0" destOrd="0" presId="urn:microsoft.com/office/officeart/2005/8/layout/radial3"/>
    <dgm:cxn modelId="{5F9A35E6-1765-4B9A-9708-31D946154520}" srcId="{AA200E01-3F38-4672-9CCE-5509D2B54901}" destId="{CBFA34A8-5D9C-435B-B4C3-98B4C7A32236}" srcOrd="4" destOrd="0" parTransId="{BDDFEEAA-C096-47E0-B333-F6A38ED2898A}" sibTransId="{9614B32B-5940-4B3A-A5F3-E00EAB1606AF}"/>
    <dgm:cxn modelId="{B365BBEC-6885-41DE-A6C8-3DCFDB6515A0}" type="presOf" srcId="{CBFA34A8-5D9C-435B-B4C3-98B4C7A32236}" destId="{4F9E25AA-2C18-4E17-A55B-091304D6BD9D}" srcOrd="0" destOrd="0" presId="urn:microsoft.com/office/officeart/2005/8/layout/radial3"/>
    <dgm:cxn modelId="{D20605C3-3AD4-4B6C-BCB2-EBDE742B1C2C}" type="presParOf" srcId="{59ADA02A-BC5B-48C7-B535-7C9FEF5B6588}" destId="{20499C0B-61B7-425B-91FE-23B5EB12822A}" srcOrd="0" destOrd="0" presId="urn:microsoft.com/office/officeart/2005/8/layout/radial3"/>
    <dgm:cxn modelId="{9E88137A-9347-4F48-AEC4-16CBE249A487}" type="presParOf" srcId="{20499C0B-61B7-425B-91FE-23B5EB12822A}" destId="{0D216D82-4FBA-4C8E-AC24-5DA9302423CA}" srcOrd="0" destOrd="0" presId="urn:microsoft.com/office/officeart/2005/8/layout/radial3"/>
    <dgm:cxn modelId="{9CDDF166-0227-4198-8E88-30C2046F7C02}" type="presParOf" srcId="{20499C0B-61B7-425B-91FE-23B5EB12822A}" destId="{9C4BCA91-C0AD-48A7-B51B-28DCD812C5BD}" srcOrd="1" destOrd="0" presId="urn:microsoft.com/office/officeart/2005/8/layout/radial3"/>
    <dgm:cxn modelId="{3AE81D75-E46E-42FD-AF4D-91392DAF1C23}" type="presParOf" srcId="{20499C0B-61B7-425B-91FE-23B5EB12822A}" destId="{08D7E823-637D-439A-974B-D1B8D6DB0A55}" srcOrd="2" destOrd="0" presId="urn:microsoft.com/office/officeart/2005/8/layout/radial3"/>
    <dgm:cxn modelId="{8CDDBB51-2D42-4911-ACCB-127D86496329}" type="presParOf" srcId="{20499C0B-61B7-425B-91FE-23B5EB12822A}" destId="{F5393F32-48BA-4FDA-846C-80A7240B3340}" srcOrd="3" destOrd="0" presId="urn:microsoft.com/office/officeart/2005/8/layout/radial3"/>
    <dgm:cxn modelId="{FE013525-A0E7-4C6E-A066-4B1953CC948E}" type="presParOf" srcId="{20499C0B-61B7-425B-91FE-23B5EB12822A}" destId="{54AB47CF-C4B6-4947-B548-654C761D8CDC}" srcOrd="4" destOrd="0" presId="urn:microsoft.com/office/officeart/2005/8/layout/radial3"/>
    <dgm:cxn modelId="{B378DA76-F469-40F0-AC22-D2E9B6F7322C}" type="presParOf" srcId="{20499C0B-61B7-425B-91FE-23B5EB12822A}" destId="{4F9E25AA-2C18-4E17-A55B-091304D6BD9D}" srcOrd="5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14D7FF3-33DA-4E20-8D0C-91E80AAC47F0}" type="doc">
      <dgm:prSet loTypeId="urn:microsoft.com/office/officeart/2005/8/layout/matrix1#1" loCatId="matrix" qsTypeId="urn:microsoft.com/office/officeart/2005/8/quickstyle/3d4#2" qsCatId="3D" csTypeId="urn:microsoft.com/office/officeart/2005/8/colors/accent2_1#4" csCatId="accent2" phldr="1"/>
      <dgm:spPr/>
      <dgm:t>
        <a:bodyPr/>
        <a:lstStyle/>
        <a:p>
          <a:endParaRPr lang="zh-CN" altLang="en-US"/>
        </a:p>
      </dgm:t>
    </dgm:pt>
    <dgm:pt modelId="{82AC8B60-A111-4289-B46C-461317D85B07}">
      <dgm:prSet phldrT="[文本]"/>
      <dgm:spPr/>
      <dgm:t>
        <a:bodyPr/>
        <a:lstStyle/>
        <a:p>
          <a:r>
            <a:rPr lang="en-US" b="0" dirty="0">
              <a:latin typeface="Book Antiqua" panose="02040602050305030304" pitchFamily="18" charset="0"/>
              <a:cs typeface="Times New Roman" panose="02020603050405020304" charset="0"/>
            </a:rPr>
            <a:t>BERA(2018) ethical guidelines</a:t>
          </a:r>
          <a:endParaRPr lang="zh-CN" altLang="en-US" b="0" dirty="0">
            <a:latin typeface="Book Antiqua" panose="02040602050305030304" pitchFamily="18" charset="0"/>
            <a:cs typeface="Times New Roman" panose="02020603050405020304" charset="0"/>
          </a:endParaRPr>
        </a:p>
      </dgm:t>
    </dgm:pt>
    <dgm:pt modelId="{EEDAB8BD-4AC3-4C67-B743-C4F3A852D462}" type="parTrans" cxnId="{72AC0B21-EC90-4C16-A7F6-205C0EB1AB58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9A7BD093-B4FB-41FC-86C0-76A5C8694E19}" type="sibTrans" cxnId="{72AC0B21-EC90-4C16-A7F6-205C0EB1AB58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23CD5E30-D2CF-485F-8B47-0A2D8C02CB2D}">
      <dgm:prSet phldrT="[文本]"/>
      <dgm:spPr>
        <a:ln>
          <a:solidFill>
            <a:schemeClr val="accent2"/>
          </a:solidFill>
        </a:ln>
      </dgm:spPr>
      <dgm:t>
        <a:bodyPr/>
        <a:lstStyle/>
        <a:p>
          <a:r>
            <a:rPr lang="en-US" b="0" dirty="0">
              <a:latin typeface="Book Antiqua" panose="02040602050305030304" pitchFamily="18" charset="0"/>
              <a:cs typeface="Times New Roman" panose="02020603050405020304" charset="0"/>
            </a:rPr>
            <a:t>Participants----voluntary consent; right to withdraw; privacy &amp; anonymity; no coercive incentives.</a:t>
          </a:r>
          <a:endParaRPr lang="zh-CN" altLang="en-US" b="0" dirty="0">
            <a:latin typeface="Book Antiqua" panose="02040602050305030304" pitchFamily="18" charset="0"/>
            <a:cs typeface="Times New Roman" panose="02020603050405020304" charset="0"/>
          </a:endParaRPr>
        </a:p>
      </dgm:t>
    </dgm:pt>
    <dgm:pt modelId="{6F8E1F01-2344-4169-8828-72D47BBFC91F}" type="parTrans" cxnId="{84189E16-646B-430A-8C0D-237E508B7AC4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8BCED6F8-66BB-447C-8B53-A4F4AD38CED1}" type="sibTrans" cxnId="{84189E16-646B-430A-8C0D-237E508B7AC4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12BD34C7-4472-4729-939F-029B17974D6C}">
      <dgm:prSet phldrT="[文本]"/>
      <dgm:spPr/>
      <dgm:t>
        <a:bodyPr/>
        <a:lstStyle/>
        <a:p>
          <a:r>
            <a:rPr lang="en-US" b="0" dirty="0">
              <a:latin typeface="Book Antiqua" panose="02040602050305030304" pitchFamily="18" charset="0"/>
              <a:cs typeface="Times New Roman" panose="02020603050405020304" charset="0"/>
            </a:rPr>
            <a:t>Researchers----voluntary consent; transparency; learn from and consult with each other to conduct the study to its top standards and guarantee its standing and integrity. </a:t>
          </a:r>
          <a:endParaRPr lang="zh-CN" altLang="en-US" b="0" dirty="0">
            <a:latin typeface="Book Antiqua" panose="02040602050305030304" pitchFamily="18" charset="0"/>
            <a:cs typeface="Times New Roman" panose="02020603050405020304" charset="0"/>
          </a:endParaRPr>
        </a:p>
      </dgm:t>
    </dgm:pt>
    <dgm:pt modelId="{C16AC06E-DC7C-49B7-A1F4-89D0C4CF9193}" type="parTrans" cxnId="{3FFF2FC5-884E-41D0-A8BE-C85F976F691A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0157AE7D-DFDD-44FB-BEF3-370957982576}" type="sibTrans" cxnId="{3FFF2FC5-884E-41D0-A8BE-C85F976F691A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C43FF46A-ACA7-4946-A3DC-628BA57FFE3E}">
      <dgm:prSet phldrT="[文本]"/>
      <dgm:spPr/>
      <dgm:t>
        <a:bodyPr/>
        <a:lstStyle/>
        <a:p>
          <a:r>
            <a:rPr lang="en-US" b="0" dirty="0">
              <a:latin typeface="Book Antiqua" panose="02040602050305030304" pitchFamily="18" charset="0"/>
              <a:cs typeface="Times New Roman" panose="02020603050405020304" charset="0"/>
            </a:rPr>
            <a:t>Authors or researchers or any other materials referred to would be acknowledged to avoid plagiarism. </a:t>
          </a:r>
          <a:endParaRPr lang="zh-CN" altLang="en-US" b="0" dirty="0">
            <a:latin typeface="Book Antiqua" panose="02040602050305030304" pitchFamily="18" charset="0"/>
            <a:cs typeface="Times New Roman" panose="02020603050405020304" charset="0"/>
          </a:endParaRPr>
        </a:p>
      </dgm:t>
    </dgm:pt>
    <dgm:pt modelId="{CC65C226-E93D-43F5-BA0D-BA13FDCF9029}" type="parTrans" cxnId="{D0506CFC-ACE4-40A9-85CE-79D70293DC16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E1B406FD-369B-4F7D-B071-47ECC0A64CA4}" type="sibTrans" cxnId="{D0506CFC-ACE4-40A9-85CE-79D70293DC16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0193B67D-06C3-4C61-9260-2552F611E89F}">
      <dgm:prSet phldrT="[文本]" phldr="1"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6858F651-1373-4E0A-924F-ED56886EAF88}" type="parTrans" cxnId="{D95AD98A-CD10-4E88-8D65-7AE0008D850E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B40D5888-A0CA-4643-92B3-8BDA7D8A9F91}" type="sibTrans" cxnId="{D95AD98A-CD10-4E88-8D65-7AE0008D850E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9DD847F5-FF04-4826-AF44-3DD84CD0CDD2}">
      <dgm:prSet/>
      <dgm:spPr>
        <a:solidFill>
          <a:schemeClr val="lt1">
            <a:hueOff val="0"/>
            <a:satOff val="0"/>
            <a:lumOff val="0"/>
            <a:alpha val="0"/>
          </a:schemeClr>
        </a:solidFill>
      </dgm:spPr>
      <dgm:t>
        <a:bodyPr/>
        <a:lstStyle/>
        <a:p>
          <a:r>
            <a:rPr lang="en-US" b="0" dirty="0">
              <a:latin typeface="Book Antiqua" panose="02040602050305030304" pitchFamily="18" charset="0"/>
              <a:cs typeface="Times New Roman" panose="02020603050405020304" charset="0"/>
            </a:rPr>
            <a:t>Voluntary consent would be signed with institutions. </a:t>
          </a:r>
        </a:p>
      </dgm:t>
    </dgm:pt>
    <dgm:pt modelId="{92F1537C-7449-4B62-AF9F-21556971DE1D}" type="parTrans" cxnId="{4C372F30-6F0E-4B62-A15F-6E22A513F5C2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F192B1F7-156D-4F91-A0C0-28EAFA2108E7}" type="sibTrans" cxnId="{4C372F30-6F0E-4B62-A15F-6E22A513F5C2}">
      <dgm:prSet/>
      <dgm:spPr/>
      <dgm:t>
        <a:bodyPr/>
        <a:lstStyle/>
        <a:p>
          <a:endParaRPr lang="zh-CN" altLang="en-US" b="0">
            <a:latin typeface="Times New Roman" panose="02020603050405020304" charset="0"/>
            <a:cs typeface="Times New Roman" panose="02020603050405020304" charset="0"/>
          </a:endParaRPr>
        </a:p>
      </dgm:t>
    </dgm:pt>
    <dgm:pt modelId="{225AF489-9BF8-4AE3-8B88-DE201A19C2B7}" type="pres">
      <dgm:prSet presAssocID="{914D7FF3-33DA-4E20-8D0C-91E80AAC47F0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32ED912-433D-4CA9-BF56-B987F799E08F}" type="pres">
      <dgm:prSet presAssocID="{914D7FF3-33DA-4E20-8D0C-91E80AAC47F0}" presName="matrix" presStyleCnt="0"/>
      <dgm:spPr/>
    </dgm:pt>
    <dgm:pt modelId="{C973B81F-630F-429C-B466-EF2E8E05FB09}" type="pres">
      <dgm:prSet presAssocID="{914D7FF3-33DA-4E20-8D0C-91E80AAC47F0}" presName="tile1" presStyleLbl="node1" presStyleIdx="0" presStyleCnt="4"/>
      <dgm:spPr/>
    </dgm:pt>
    <dgm:pt modelId="{7182117F-D113-47C2-9401-63F67853FFD3}" type="pres">
      <dgm:prSet presAssocID="{914D7FF3-33DA-4E20-8D0C-91E80AAC47F0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93BC2E0-D25E-471C-98CF-1DC0A27C4489}" type="pres">
      <dgm:prSet presAssocID="{914D7FF3-33DA-4E20-8D0C-91E80AAC47F0}" presName="tile2" presStyleLbl="node1" presStyleIdx="1" presStyleCnt="4" custLinFactNeighborX="5997" custLinFactNeighborY="-12753"/>
      <dgm:spPr/>
    </dgm:pt>
    <dgm:pt modelId="{7F5F1BEF-9093-4980-B357-FF35DDE01C94}" type="pres">
      <dgm:prSet presAssocID="{914D7FF3-33DA-4E20-8D0C-91E80AAC47F0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19F3193-8CA4-40E0-AB15-D6AA65B7DC99}" type="pres">
      <dgm:prSet presAssocID="{914D7FF3-33DA-4E20-8D0C-91E80AAC47F0}" presName="tile3" presStyleLbl="node1" presStyleIdx="2" presStyleCnt="4"/>
      <dgm:spPr/>
    </dgm:pt>
    <dgm:pt modelId="{C9302406-194C-4B16-83A1-FE26CD6CF7E1}" type="pres">
      <dgm:prSet presAssocID="{914D7FF3-33DA-4E20-8D0C-91E80AAC47F0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FE37926-8C75-4D8F-AB99-BD7B395F3EBA}" type="pres">
      <dgm:prSet presAssocID="{914D7FF3-33DA-4E20-8D0C-91E80AAC47F0}" presName="tile4" presStyleLbl="node1" presStyleIdx="3" presStyleCnt="4"/>
      <dgm:spPr/>
    </dgm:pt>
    <dgm:pt modelId="{117AB046-35A5-4B0F-8BA2-9876EC2AB742}" type="pres">
      <dgm:prSet presAssocID="{914D7FF3-33DA-4E20-8D0C-91E80AAC47F0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A3B90C64-27E5-4C08-9E4C-42678F51D24C}" type="pres">
      <dgm:prSet presAssocID="{914D7FF3-33DA-4E20-8D0C-91E80AAC47F0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4189E16-646B-430A-8C0D-237E508B7AC4}" srcId="{82AC8B60-A111-4289-B46C-461317D85B07}" destId="{23CD5E30-D2CF-485F-8B47-0A2D8C02CB2D}" srcOrd="0" destOrd="0" parTransId="{6F8E1F01-2344-4169-8828-72D47BBFC91F}" sibTransId="{8BCED6F8-66BB-447C-8B53-A4F4AD38CED1}"/>
    <dgm:cxn modelId="{72AC0B21-EC90-4C16-A7F6-205C0EB1AB58}" srcId="{914D7FF3-33DA-4E20-8D0C-91E80AAC47F0}" destId="{82AC8B60-A111-4289-B46C-461317D85B07}" srcOrd="0" destOrd="0" parTransId="{EEDAB8BD-4AC3-4C67-B743-C4F3A852D462}" sibTransId="{9A7BD093-B4FB-41FC-86C0-76A5C8694E19}"/>
    <dgm:cxn modelId="{4C372F30-6F0E-4B62-A15F-6E22A513F5C2}" srcId="{82AC8B60-A111-4289-B46C-461317D85B07}" destId="{9DD847F5-FF04-4826-AF44-3DD84CD0CDD2}" srcOrd="3" destOrd="0" parTransId="{92F1537C-7449-4B62-AF9F-21556971DE1D}" sibTransId="{F192B1F7-156D-4F91-A0C0-28EAFA2108E7}"/>
    <dgm:cxn modelId="{6257D337-8DBC-46F1-B7B2-C3A916B2BB93}" type="presOf" srcId="{12BD34C7-4472-4729-939F-029B17974D6C}" destId="{7F5F1BEF-9093-4980-B357-FF35DDE01C94}" srcOrd="1" destOrd="0" presId="urn:microsoft.com/office/officeart/2005/8/layout/matrix1#1"/>
    <dgm:cxn modelId="{3746337A-5A91-4F84-B6D8-80008D889F52}" type="presOf" srcId="{23CD5E30-D2CF-485F-8B47-0A2D8C02CB2D}" destId="{7182117F-D113-47C2-9401-63F67853FFD3}" srcOrd="1" destOrd="0" presId="urn:microsoft.com/office/officeart/2005/8/layout/matrix1#1"/>
    <dgm:cxn modelId="{D95AD98A-CD10-4E88-8D65-7AE0008D850E}" srcId="{82AC8B60-A111-4289-B46C-461317D85B07}" destId="{0193B67D-06C3-4C61-9260-2552F611E89F}" srcOrd="4" destOrd="0" parTransId="{6858F651-1373-4E0A-924F-ED56886EAF88}" sibTransId="{B40D5888-A0CA-4643-92B3-8BDA7D8A9F91}"/>
    <dgm:cxn modelId="{6FEF3AA0-17F6-4F7C-BD04-13545E47D858}" type="presOf" srcId="{23CD5E30-D2CF-485F-8B47-0A2D8C02CB2D}" destId="{C973B81F-630F-429C-B466-EF2E8E05FB09}" srcOrd="0" destOrd="0" presId="urn:microsoft.com/office/officeart/2005/8/layout/matrix1#1"/>
    <dgm:cxn modelId="{F91BB6B2-C1C6-43D4-A863-F0665E10564D}" type="presOf" srcId="{9DD847F5-FF04-4826-AF44-3DD84CD0CDD2}" destId="{117AB046-35A5-4B0F-8BA2-9876EC2AB742}" srcOrd="1" destOrd="0" presId="urn:microsoft.com/office/officeart/2005/8/layout/matrix1#1"/>
    <dgm:cxn modelId="{FBEE4FB9-CAB4-418A-B2F7-B408877C7C65}" type="presOf" srcId="{C43FF46A-ACA7-4946-A3DC-628BA57FFE3E}" destId="{C9302406-194C-4B16-83A1-FE26CD6CF7E1}" srcOrd="1" destOrd="0" presId="urn:microsoft.com/office/officeart/2005/8/layout/matrix1#1"/>
    <dgm:cxn modelId="{F1AD8DBC-C07D-45E7-A557-9C52D0D4D84D}" type="presOf" srcId="{C43FF46A-ACA7-4946-A3DC-628BA57FFE3E}" destId="{219F3193-8CA4-40E0-AB15-D6AA65B7DC99}" srcOrd="0" destOrd="0" presId="urn:microsoft.com/office/officeart/2005/8/layout/matrix1#1"/>
    <dgm:cxn modelId="{3FFF2FC5-884E-41D0-A8BE-C85F976F691A}" srcId="{82AC8B60-A111-4289-B46C-461317D85B07}" destId="{12BD34C7-4472-4729-939F-029B17974D6C}" srcOrd="1" destOrd="0" parTransId="{C16AC06E-DC7C-49B7-A1F4-89D0C4CF9193}" sibTransId="{0157AE7D-DFDD-44FB-BEF3-370957982576}"/>
    <dgm:cxn modelId="{520394CB-D907-4769-8C18-2C975C4E4DE7}" type="presOf" srcId="{9DD847F5-FF04-4826-AF44-3DD84CD0CDD2}" destId="{7FE37926-8C75-4D8F-AB99-BD7B395F3EBA}" srcOrd="0" destOrd="0" presId="urn:microsoft.com/office/officeart/2005/8/layout/matrix1#1"/>
    <dgm:cxn modelId="{A8F33CD2-7035-4172-89DC-EA15276A495E}" type="presOf" srcId="{914D7FF3-33DA-4E20-8D0C-91E80AAC47F0}" destId="{225AF489-9BF8-4AE3-8B88-DE201A19C2B7}" srcOrd="0" destOrd="0" presId="urn:microsoft.com/office/officeart/2005/8/layout/matrix1#1"/>
    <dgm:cxn modelId="{189D12D5-21CB-4C9F-804F-A9812F75A54E}" type="presOf" srcId="{12BD34C7-4472-4729-939F-029B17974D6C}" destId="{F93BC2E0-D25E-471C-98CF-1DC0A27C4489}" srcOrd="0" destOrd="0" presId="urn:microsoft.com/office/officeart/2005/8/layout/matrix1#1"/>
    <dgm:cxn modelId="{F88F2EFC-A6CC-41C5-9AB3-EEA722CA2F7D}" type="presOf" srcId="{82AC8B60-A111-4289-B46C-461317D85B07}" destId="{A3B90C64-27E5-4C08-9E4C-42678F51D24C}" srcOrd="0" destOrd="0" presId="urn:microsoft.com/office/officeart/2005/8/layout/matrix1#1"/>
    <dgm:cxn modelId="{D0506CFC-ACE4-40A9-85CE-79D70293DC16}" srcId="{82AC8B60-A111-4289-B46C-461317D85B07}" destId="{C43FF46A-ACA7-4946-A3DC-628BA57FFE3E}" srcOrd="2" destOrd="0" parTransId="{CC65C226-E93D-43F5-BA0D-BA13FDCF9029}" sibTransId="{E1B406FD-369B-4F7D-B071-47ECC0A64CA4}"/>
    <dgm:cxn modelId="{F0411831-2E34-455B-9A62-E0663F765955}" type="presParOf" srcId="{225AF489-9BF8-4AE3-8B88-DE201A19C2B7}" destId="{932ED912-433D-4CA9-BF56-B987F799E08F}" srcOrd="0" destOrd="0" presId="urn:microsoft.com/office/officeart/2005/8/layout/matrix1#1"/>
    <dgm:cxn modelId="{90F4058A-8744-406E-B77E-C79416986A4D}" type="presParOf" srcId="{932ED912-433D-4CA9-BF56-B987F799E08F}" destId="{C973B81F-630F-429C-B466-EF2E8E05FB09}" srcOrd="0" destOrd="0" presId="urn:microsoft.com/office/officeart/2005/8/layout/matrix1#1"/>
    <dgm:cxn modelId="{44122045-7BB8-4D57-8F1B-044CB1670CE5}" type="presParOf" srcId="{932ED912-433D-4CA9-BF56-B987F799E08F}" destId="{7182117F-D113-47C2-9401-63F67853FFD3}" srcOrd="1" destOrd="0" presId="urn:microsoft.com/office/officeart/2005/8/layout/matrix1#1"/>
    <dgm:cxn modelId="{1445BABD-771D-4847-BFF6-BA256593B38C}" type="presParOf" srcId="{932ED912-433D-4CA9-BF56-B987F799E08F}" destId="{F93BC2E0-D25E-471C-98CF-1DC0A27C4489}" srcOrd="2" destOrd="0" presId="urn:microsoft.com/office/officeart/2005/8/layout/matrix1#1"/>
    <dgm:cxn modelId="{D435C442-03D9-4735-B246-6468A88D512F}" type="presParOf" srcId="{932ED912-433D-4CA9-BF56-B987F799E08F}" destId="{7F5F1BEF-9093-4980-B357-FF35DDE01C94}" srcOrd="3" destOrd="0" presId="urn:microsoft.com/office/officeart/2005/8/layout/matrix1#1"/>
    <dgm:cxn modelId="{D75AAF5B-85E1-4C89-9380-A8B02FA0B9B7}" type="presParOf" srcId="{932ED912-433D-4CA9-BF56-B987F799E08F}" destId="{219F3193-8CA4-40E0-AB15-D6AA65B7DC99}" srcOrd="4" destOrd="0" presId="urn:microsoft.com/office/officeart/2005/8/layout/matrix1#1"/>
    <dgm:cxn modelId="{91BDE6DF-5695-47A6-B6D6-EC87BD61E2C3}" type="presParOf" srcId="{932ED912-433D-4CA9-BF56-B987F799E08F}" destId="{C9302406-194C-4B16-83A1-FE26CD6CF7E1}" srcOrd="5" destOrd="0" presId="urn:microsoft.com/office/officeart/2005/8/layout/matrix1#1"/>
    <dgm:cxn modelId="{7E06F4C0-9456-4AD7-864A-673DF888298C}" type="presParOf" srcId="{932ED912-433D-4CA9-BF56-B987F799E08F}" destId="{7FE37926-8C75-4D8F-AB99-BD7B395F3EBA}" srcOrd="6" destOrd="0" presId="urn:microsoft.com/office/officeart/2005/8/layout/matrix1#1"/>
    <dgm:cxn modelId="{22CDAAA6-9885-481F-BF6C-C68851BFD800}" type="presParOf" srcId="{932ED912-433D-4CA9-BF56-B987F799E08F}" destId="{117AB046-35A5-4B0F-8BA2-9876EC2AB742}" srcOrd="7" destOrd="0" presId="urn:microsoft.com/office/officeart/2005/8/layout/matrix1#1"/>
    <dgm:cxn modelId="{EFF62301-AC38-425A-8647-0E2A418EE4E8}" type="presParOf" srcId="{225AF489-9BF8-4AE3-8B88-DE201A19C2B7}" destId="{A3B90C64-27E5-4C08-9E4C-42678F51D24C}" srcOrd="1" destOrd="0" presId="urn:microsoft.com/office/officeart/2005/8/layout/matrix1#1"/>
  </dgm:cxnLst>
  <dgm:bg/>
  <dgm:whole>
    <a:ln w="25400">
      <a:solidFill>
        <a:schemeClr val="accent2">
          <a:shade val="80000"/>
          <a:hueOff val="0"/>
          <a:satOff val="0"/>
          <a:lumOff val="0"/>
        </a:schemeClr>
      </a:solidFill>
    </a:ln>
  </dgm:whole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84A3A0F-80E7-4A82-B6DE-5E00B8561AD8}" type="doc">
      <dgm:prSet loTypeId="urn:microsoft.com/office/officeart/2005/8/layout/funnel1" loCatId="relationship" qsTypeId="urn:microsoft.com/office/officeart/2005/8/quickstyle/simple1#3" qsCatId="simple" csTypeId="urn:microsoft.com/office/officeart/2005/8/colors/colorful2#2" csCatId="colorful" phldr="1"/>
      <dgm:spPr/>
      <dgm:t>
        <a:bodyPr/>
        <a:lstStyle/>
        <a:p>
          <a:endParaRPr lang="zh-CN" altLang="en-US"/>
        </a:p>
      </dgm:t>
    </dgm:pt>
    <dgm:pt modelId="{736F7D28-0CBB-46ED-81A5-56E28DAC8AED}">
      <dgm:prSet phldrT="[文本]"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rPr>
            <a:t>AN</a:t>
          </a:r>
          <a:r>
            <a:rPr lang="en-US" altLang="zh-CN" sz="20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rPr>
            <a:t>C</a:t>
          </a:r>
          <a:r>
            <a:rPr lang="en-US" sz="20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rPr>
            <a:t>OVA</a:t>
          </a:r>
          <a:endParaRPr lang="zh-CN" altLang="en-US" sz="2000" dirty="0">
            <a:solidFill>
              <a:schemeClr val="tx1"/>
            </a:solidFill>
            <a:latin typeface="Times New Roman" panose="02020603050405020304" charset="0"/>
            <a:cs typeface="Times New Roman" panose="02020603050405020304" charset="0"/>
          </a:endParaRPr>
        </a:p>
      </dgm:t>
    </dgm:pt>
    <dgm:pt modelId="{DDCDB46F-C9BA-4A09-956C-5059F04871A8}" type="parTrans" cxnId="{5350167F-CB75-4F77-8F52-B2E5B9A39087}">
      <dgm:prSet/>
      <dgm:spPr/>
      <dgm:t>
        <a:bodyPr/>
        <a:lstStyle/>
        <a:p>
          <a:endParaRPr lang="zh-CN" altLang="en-US"/>
        </a:p>
      </dgm:t>
    </dgm:pt>
    <dgm:pt modelId="{6373D8FA-047C-426A-B08B-0228B6A06C58}" type="sibTrans" cxnId="{5350167F-CB75-4F77-8F52-B2E5B9A39087}">
      <dgm:prSet/>
      <dgm:spPr/>
      <dgm:t>
        <a:bodyPr/>
        <a:lstStyle/>
        <a:p>
          <a:endParaRPr lang="zh-CN" altLang="en-US"/>
        </a:p>
      </dgm:t>
    </dgm:pt>
    <dgm:pt modelId="{06D0D306-1874-4192-8F78-7B971E58A1D0}">
      <dgm:prSet phldrT="[文本]" custT="1"/>
      <dgm:spPr/>
      <dgm:t>
        <a:bodyPr/>
        <a:lstStyle/>
        <a:p>
          <a:r>
            <a:rPr lang="en-US" sz="3600" i="1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rPr>
            <a:t>T-tests</a:t>
          </a:r>
          <a:endParaRPr lang="zh-CN" altLang="en-US" sz="3600" dirty="0">
            <a:solidFill>
              <a:schemeClr val="tx1"/>
            </a:solidFill>
            <a:latin typeface="Times New Roman" panose="02020603050405020304" charset="0"/>
            <a:cs typeface="Times New Roman" panose="02020603050405020304" charset="0"/>
          </a:endParaRPr>
        </a:p>
      </dgm:t>
    </dgm:pt>
    <dgm:pt modelId="{5B3E6FA1-FBC1-4A00-AC49-79AE6A679162}" type="parTrans" cxnId="{82E50E59-C369-4068-A7F0-C1675202A6AC}">
      <dgm:prSet/>
      <dgm:spPr/>
      <dgm:t>
        <a:bodyPr/>
        <a:lstStyle/>
        <a:p>
          <a:endParaRPr lang="zh-CN" altLang="en-US"/>
        </a:p>
      </dgm:t>
    </dgm:pt>
    <dgm:pt modelId="{39BD1AED-7BD1-4F87-B7F2-4FC3FC27CF46}" type="sibTrans" cxnId="{82E50E59-C369-4068-A7F0-C1675202A6AC}">
      <dgm:prSet/>
      <dgm:spPr/>
      <dgm:t>
        <a:bodyPr/>
        <a:lstStyle/>
        <a:p>
          <a:endParaRPr lang="zh-CN" altLang="en-US"/>
        </a:p>
      </dgm:t>
    </dgm:pt>
    <dgm:pt modelId="{99945B01-65BF-4B9A-BF6B-1F6E7FBBBBCC}">
      <dgm:prSet phldrT="[文本]" custT="1"/>
      <dgm:spPr/>
      <dgm:t>
        <a:bodyPr/>
        <a:lstStyle/>
        <a:p>
          <a:r>
            <a:rPr lang="en-US" altLang="zh-CN" sz="40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rPr>
            <a:t>F-test</a:t>
          </a:r>
          <a:endParaRPr lang="zh-CN" altLang="en-US" sz="4000" dirty="0">
            <a:solidFill>
              <a:schemeClr val="tx1"/>
            </a:solidFill>
            <a:latin typeface="Times New Roman" panose="02020603050405020304" charset="0"/>
            <a:cs typeface="Times New Roman" panose="02020603050405020304" charset="0"/>
          </a:endParaRPr>
        </a:p>
      </dgm:t>
    </dgm:pt>
    <dgm:pt modelId="{DB78FDAE-D2EA-48A1-B699-51FB75C280F9}" type="parTrans" cxnId="{8646E5B1-04B5-4920-8FE4-B78BEEE26AF4}">
      <dgm:prSet/>
      <dgm:spPr/>
      <dgm:t>
        <a:bodyPr/>
        <a:lstStyle/>
        <a:p>
          <a:endParaRPr lang="zh-CN" altLang="en-US"/>
        </a:p>
      </dgm:t>
    </dgm:pt>
    <dgm:pt modelId="{7CA7BA23-DAA0-4FF9-BCD6-92C487672390}" type="sibTrans" cxnId="{8646E5B1-04B5-4920-8FE4-B78BEEE26AF4}">
      <dgm:prSet/>
      <dgm:spPr/>
      <dgm:t>
        <a:bodyPr/>
        <a:lstStyle/>
        <a:p>
          <a:endParaRPr lang="zh-CN" altLang="en-US"/>
        </a:p>
      </dgm:t>
    </dgm:pt>
    <dgm:pt modelId="{06CEA741-4B14-4DBB-ACA7-406B9C33EB85}">
      <dgm:prSet phldrT="[文本]"/>
      <dgm:spPr/>
      <dgm:t>
        <a:bodyPr/>
        <a:lstStyle/>
        <a:p>
          <a:r>
            <a:rPr lang="en-US" altLang="zh-CN" b="1" dirty="0">
              <a:latin typeface="Times New Roman" panose="02020603050405020304" charset="0"/>
              <a:cs typeface="Times New Roman" panose="02020603050405020304" charset="0"/>
            </a:rPr>
            <a:t>SPSS</a:t>
          </a:r>
          <a:endParaRPr lang="zh-CN" altLang="en-US" b="1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004C1C93-A4ED-4477-B597-00F0243AB330}" type="parTrans" cxnId="{C6B0271F-A5FF-4242-9D1F-69031A2BCC18}">
      <dgm:prSet/>
      <dgm:spPr/>
      <dgm:t>
        <a:bodyPr/>
        <a:lstStyle/>
        <a:p>
          <a:endParaRPr lang="zh-CN" altLang="en-US"/>
        </a:p>
      </dgm:t>
    </dgm:pt>
    <dgm:pt modelId="{BCCB7B31-791E-490E-A27E-865152D9C788}" type="sibTrans" cxnId="{C6B0271F-A5FF-4242-9D1F-69031A2BCC18}">
      <dgm:prSet/>
      <dgm:spPr/>
      <dgm:t>
        <a:bodyPr/>
        <a:lstStyle/>
        <a:p>
          <a:endParaRPr lang="zh-CN" altLang="en-US"/>
        </a:p>
      </dgm:t>
    </dgm:pt>
    <dgm:pt modelId="{1FBED5A1-40DD-4917-8B83-4F916FBA6D0E}" type="pres">
      <dgm:prSet presAssocID="{884A3A0F-80E7-4A82-B6DE-5E00B8561AD8}" presName="Name0" presStyleCnt="0">
        <dgm:presLayoutVars>
          <dgm:chMax val="4"/>
          <dgm:resizeHandles val="exact"/>
        </dgm:presLayoutVars>
      </dgm:prSet>
      <dgm:spPr/>
    </dgm:pt>
    <dgm:pt modelId="{603FA7E2-7754-47A3-8820-204B96CA9465}" type="pres">
      <dgm:prSet presAssocID="{884A3A0F-80E7-4A82-B6DE-5E00B8561AD8}" presName="ellipse" presStyleLbl="trBgShp" presStyleIdx="0" presStyleCnt="1"/>
      <dgm:spPr/>
    </dgm:pt>
    <dgm:pt modelId="{A6CB0843-E7F6-4B6D-80ED-4B5F2EEF0298}" type="pres">
      <dgm:prSet presAssocID="{884A3A0F-80E7-4A82-B6DE-5E00B8561AD8}" presName="arrow1" presStyleLbl="fgShp" presStyleIdx="0" presStyleCnt="1"/>
      <dgm:spPr/>
    </dgm:pt>
    <dgm:pt modelId="{89CA331D-A20B-4387-8762-EF86C37DE372}" type="pres">
      <dgm:prSet presAssocID="{884A3A0F-80E7-4A82-B6DE-5E00B8561AD8}" presName="rectangle" presStyleLbl="revTx" presStyleIdx="0" presStyleCnt="1" custLinFactNeighborY="-9010">
        <dgm:presLayoutVars>
          <dgm:bulletEnabled val="1"/>
        </dgm:presLayoutVars>
      </dgm:prSet>
      <dgm:spPr/>
    </dgm:pt>
    <dgm:pt modelId="{51217DFB-B3AF-4CE3-9328-090237CC9358}" type="pres">
      <dgm:prSet presAssocID="{06D0D306-1874-4192-8F78-7B971E58A1D0}" presName="item1" presStyleLbl="node1" presStyleIdx="0" presStyleCnt="3" custLinFactNeighborX="-13682" custLinFactNeighborY="-7072">
        <dgm:presLayoutVars>
          <dgm:bulletEnabled val="1"/>
        </dgm:presLayoutVars>
      </dgm:prSet>
      <dgm:spPr/>
    </dgm:pt>
    <dgm:pt modelId="{FC0EB44B-DD31-449A-A866-0E27DDF2BF80}" type="pres">
      <dgm:prSet presAssocID="{99945B01-65BF-4B9A-BF6B-1F6E7FBBBBCC}" presName="item2" presStyleLbl="node1" presStyleIdx="1" presStyleCnt="3" custLinFactNeighborX="-21791" custLinFactNeighborY="-32245">
        <dgm:presLayoutVars>
          <dgm:bulletEnabled val="1"/>
        </dgm:presLayoutVars>
      </dgm:prSet>
      <dgm:spPr/>
    </dgm:pt>
    <dgm:pt modelId="{862C3B00-97BD-4A81-9DCF-63C1AEDADD3F}" type="pres">
      <dgm:prSet presAssocID="{06CEA741-4B14-4DBB-ACA7-406B9C33EB85}" presName="item3" presStyleLbl="node1" presStyleIdx="2" presStyleCnt="3" custScaleX="113615" custLinFactNeighborX="37765" custLinFactNeighborY="-16216">
        <dgm:presLayoutVars>
          <dgm:bulletEnabled val="1"/>
        </dgm:presLayoutVars>
      </dgm:prSet>
      <dgm:spPr/>
    </dgm:pt>
    <dgm:pt modelId="{01C9C22A-780A-4135-9B39-EFE4F08454FC}" type="pres">
      <dgm:prSet presAssocID="{884A3A0F-80E7-4A82-B6DE-5E00B8561AD8}" presName="funnel" presStyleLbl="trAlignAcc1" presStyleIdx="0" presStyleCnt="1" custScaleX="133724" custScaleY="135853" custLinFactNeighborX="-1326" custLinFactNeighborY="4818"/>
      <dgm:spPr/>
    </dgm:pt>
  </dgm:ptLst>
  <dgm:cxnLst>
    <dgm:cxn modelId="{19EBBD1B-A0E5-46C7-A48D-42C804FA32E8}" type="presOf" srcId="{99945B01-65BF-4B9A-BF6B-1F6E7FBBBBCC}" destId="{51217DFB-B3AF-4CE3-9328-090237CC9358}" srcOrd="0" destOrd="0" presId="urn:microsoft.com/office/officeart/2005/8/layout/funnel1"/>
    <dgm:cxn modelId="{C6B0271F-A5FF-4242-9D1F-69031A2BCC18}" srcId="{884A3A0F-80E7-4A82-B6DE-5E00B8561AD8}" destId="{06CEA741-4B14-4DBB-ACA7-406B9C33EB85}" srcOrd="3" destOrd="0" parTransId="{004C1C93-A4ED-4477-B597-00F0243AB330}" sibTransId="{BCCB7B31-791E-490E-A27E-865152D9C788}"/>
    <dgm:cxn modelId="{E0E56F42-45BD-43C0-946C-540E20A286FC}" type="presOf" srcId="{736F7D28-0CBB-46ED-81A5-56E28DAC8AED}" destId="{862C3B00-97BD-4A81-9DCF-63C1AEDADD3F}" srcOrd="0" destOrd="0" presId="urn:microsoft.com/office/officeart/2005/8/layout/funnel1"/>
    <dgm:cxn modelId="{0ED14D44-D9B8-4E00-8D0E-2F8D4881414B}" type="presOf" srcId="{884A3A0F-80E7-4A82-B6DE-5E00B8561AD8}" destId="{1FBED5A1-40DD-4917-8B83-4F916FBA6D0E}" srcOrd="0" destOrd="0" presId="urn:microsoft.com/office/officeart/2005/8/layout/funnel1"/>
    <dgm:cxn modelId="{82E50E59-C369-4068-A7F0-C1675202A6AC}" srcId="{884A3A0F-80E7-4A82-B6DE-5E00B8561AD8}" destId="{06D0D306-1874-4192-8F78-7B971E58A1D0}" srcOrd="1" destOrd="0" parTransId="{5B3E6FA1-FBC1-4A00-AC49-79AE6A679162}" sibTransId="{39BD1AED-7BD1-4F87-B7F2-4FC3FC27CF46}"/>
    <dgm:cxn modelId="{5350167F-CB75-4F77-8F52-B2E5B9A39087}" srcId="{884A3A0F-80E7-4A82-B6DE-5E00B8561AD8}" destId="{736F7D28-0CBB-46ED-81A5-56E28DAC8AED}" srcOrd="0" destOrd="0" parTransId="{DDCDB46F-C9BA-4A09-956C-5059F04871A8}" sibTransId="{6373D8FA-047C-426A-B08B-0228B6A06C58}"/>
    <dgm:cxn modelId="{24DEB6AA-1FCE-47EE-B66B-A844FE669197}" type="presOf" srcId="{06CEA741-4B14-4DBB-ACA7-406B9C33EB85}" destId="{89CA331D-A20B-4387-8762-EF86C37DE372}" srcOrd="0" destOrd="0" presId="urn:microsoft.com/office/officeart/2005/8/layout/funnel1"/>
    <dgm:cxn modelId="{8646E5B1-04B5-4920-8FE4-B78BEEE26AF4}" srcId="{884A3A0F-80E7-4A82-B6DE-5E00B8561AD8}" destId="{99945B01-65BF-4B9A-BF6B-1F6E7FBBBBCC}" srcOrd="2" destOrd="0" parTransId="{DB78FDAE-D2EA-48A1-B699-51FB75C280F9}" sibTransId="{7CA7BA23-DAA0-4FF9-BCD6-92C487672390}"/>
    <dgm:cxn modelId="{8A1E7EB9-49E8-439D-AC66-AC78AF23B95F}" type="presOf" srcId="{06D0D306-1874-4192-8F78-7B971E58A1D0}" destId="{FC0EB44B-DD31-449A-A866-0E27DDF2BF80}" srcOrd="0" destOrd="0" presId="urn:microsoft.com/office/officeart/2005/8/layout/funnel1"/>
    <dgm:cxn modelId="{89919C23-56F1-4583-AEFF-020176E763B5}" type="presParOf" srcId="{1FBED5A1-40DD-4917-8B83-4F916FBA6D0E}" destId="{603FA7E2-7754-47A3-8820-204B96CA9465}" srcOrd="0" destOrd="0" presId="urn:microsoft.com/office/officeart/2005/8/layout/funnel1"/>
    <dgm:cxn modelId="{0A781169-F716-4E1C-9A21-3740B8B2F8A6}" type="presParOf" srcId="{1FBED5A1-40DD-4917-8B83-4F916FBA6D0E}" destId="{A6CB0843-E7F6-4B6D-80ED-4B5F2EEF0298}" srcOrd="1" destOrd="0" presId="urn:microsoft.com/office/officeart/2005/8/layout/funnel1"/>
    <dgm:cxn modelId="{794E1888-8384-426B-8FC6-1F2FD474495C}" type="presParOf" srcId="{1FBED5A1-40DD-4917-8B83-4F916FBA6D0E}" destId="{89CA331D-A20B-4387-8762-EF86C37DE372}" srcOrd="2" destOrd="0" presId="urn:microsoft.com/office/officeart/2005/8/layout/funnel1"/>
    <dgm:cxn modelId="{4E592FB2-48D4-4331-9747-60850D239EB9}" type="presParOf" srcId="{1FBED5A1-40DD-4917-8B83-4F916FBA6D0E}" destId="{51217DFB-B3AF-4CE3-9328-090237CC9358}" srcOrd="3" destOrd="0" presId="urn:microsoft.com/office/officeart/2005/8/layout/funnel1"/>
    <dgm:cxn modelId="{013C425F-A84D-40A8-9CB2-AB4B74E20392}" type="presParOf" srcId="{1FBED5A1-40DD-4917-8B83-4F916FBA6D0E}" destId="{FC0EB44B-DD31-449A-A866-0E27DDF2BF80}" srcOrd="4" destOrd="0" presId="urn:microsoft.com/office/officeart/2005/8/layout/funnel1"/>
    <dgm:cxn modelId="{0F3DC572-27DE-49B8-84DE-0035D198FF53}" type="presParOf" srcId="{1FBED5A1-40DD-4917-8B83-4F916FBA6D0E}" destId="{862C3B00-97BD-4A81-9DCF-63C1AEDADD3F}" srcOrd="5" destOrd="0" presId="urn:microsoft.com/office/officeart/2005/8/layout/funnel1"/>
    <dgm:cxn modelId="{8DD63C06-FAAA-4C4A-919C-01AEB6433348}" type="presParOf" srcId="{1FBED5A1-40DD-4917-8B83-4F916FBA6D0E}" destId="{01C9C22A-780A-4135-9B39-EFE4F08454FC}" srcOrd="6" destOrd="0" presId="urn:microsoft.com/office/officeart/2005/8/layout/funnel1"/>
  </dgm:cxnLst>
  <dgm:bg>
    <a:noFill/>
  </dgm:bg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5B7F71A-F0BE-43E6-9491-98DA120B4A6A}" type="doc">
      <dgm:prSet loTypeId="urn:microsoft.com/office/officeart/2009/3/layout/StepUpProcess#1" loCatId="process" qsTypeId="urn:microsoft.com/office/officeart/2005/8/quickstyle/simple3#4" qsCatId="simple" csTypeId="urn:microsoft.com/office/officeart/2005/8/colors/colorful3#3" csCatId="colorful" phldr="1"/>
      <dgm:spPr/>
      <dgm:t>
        <a:bodyPr/>
        <a:lstStyle/>
        <a:p>
          <a:endParaRPr lang="zh-CN" altLang="en-US"/>
        </a:p>
      </dgm:t>
    </dgm:pt>
    <dgm:pt modelId="{762886ED-5EDA-4033-B2E8-C8C9851EE03F}">
      <dgm:prSet phldrT="[文本]"/>
      <dgm:spPr/>
      <dgm:t>
        <a:bodyPr/>
        <a:lstStyle/>
        <a:p>
          <a:r>
            <a:rPr lang="en-US" dirty="0">
              <a:latin typeface="Times New Roman" panose="02020603050405020304" charset="0"/>
              <a:cs typeface="Times New Roman" panose="02020603050405020304" charset="0"/>
            </a:rPr>
            <a:t>Sept. 2021</a:t>
          </a:r>
          <a:endParaRPr lang="zh-CN" altLang="en-US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0CF13B00-BD68-4D6C-8F59-E408BB452B10}" type="parTrans" cxnId="{0BEE021A-99B8-467D-9D39-D3190DAFD863}">
      <dgm:prSet/>
      <dgm:spPr/>
      <dgm:t>
        <a:bodyPr/>
        <a:lstStyle/>
        <a:p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ABE3B97B-B177-48B8-BB78-B2F96BD30522}" type="sibTrans" cxnId="{0BEE021A-99B8-467D-9D39-D3190DAFD863}">
      <dgm:prSet/>
      <dgm:spPr/>
      <dgm:t>
        <a:bodyPr/>
        <a:lstStyle/>
        <a:p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200365F6-3352-4C1C-B615-5388D62A8D92}">
      <dgm:prSet phldrT="[文本]"/>
      <dgm:spPr/>
      <dgm:t>
        <a:bodyPr/>
        <a:lstStyle/>
        <a:p>
          <a:r>
            <a:rPr lang="en-US" dirty="0">
              <a:latin typeface="Times New Roman" panose="02020603050405020304" charset="0"/>
              <a:cs typeface="Times New Roman" panose="02020603050405020304" charset="0"/>
            </a:rPr>
            <a:t>Oct. 2021</a:t>
          </a:r>
          <a:endParaRPr lang="zh-CN" altLang="en-US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456392F7-FDA6-40AF-8ED2-DDE30355CD72}" type="parTrans" cxnId="{13EC41A3-A4BA-4949-A228-567455D51219}">
      <dgm:prSet/>
      <dgm:spPr/>
      <dgm:t>
        <a:bodyPr/>
        <a:lstStyle/>
        <a:p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E6202DB7-D670-4DE0-88BA-1B5D8AAB691B}" type="sibTrans" cxnId="{13EC41A3-A4BA-4949-A228-567455D51219}">
      <dgm:prSet/>
      <dgm:spPr/>
      <dgm:t>
        <a:bodyPr/>
        <a:lstStyle/>
        <a:p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A5C8CDF4-7FD1-4690-A252-681F345D23CB}">
      <dgm:prSet phldrT="[文本]"/>
      <dgm:spPr/>
      <dgm:t>
        <a:bodyPr/>
        <a:lstStyle/>
        <a:p>
          <a:r>
            <a:rPr lang="en-US" dirty="0">
              <a:latin typeface="Times New Roman" panose="02020603050405020304" charset="0"/>
              <a:cs typeface="Times New Roman" panose="02020603050405020304" charset="0"/>
            </a:rPr>
            <a:t>Nov.2021-May.2022</a:t>
          </a:r>
          <a:endParaRPr lang="zh-CN" altLang="en-US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5A2DC4FE-31E9-4C3F-B117-96E610A1C076}" type="parTrans" cxnId="{F1D3AF3D-321C-4EB9-B06F-37E1E9A54A53}">
      <dgm:prSet/>
      <dgm:spPr/>
      <dgm:t>
        <a:bodyPr/>
        <a:lstStyle/>
        <a:p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9F87B5E5-161D-4A7F-9B43-F042B349FD77}" type="sibTrans" cxnId="{F1D3AF3D-321C-4EB9-B06F-37E1E9A54A53}">
      <dgm:prSet/>
      <dgm:spPr/>
      <dgm:t>
        <a:bodyPr/>
        <a:lstStyle/>
        <a:p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3C02328B-74E2-4E3D-89E4-F8C7E6CF1120}">
      <dgm:prSet phldrT="[文本]"/>
      <dgm:spPr/>
      <dgm:t>
        <a:bodyPr/>
        <a:lstStyle/>
        <a:p>
          <a:r>
            <a:rPr lang="en-US" dirty="0">
              <a:latin typeface="Times New Roman" panose="02020603050405020304" charset="0"/>
              <a:cs typeface="Times New Roman" panose="02020603050405020304" charset="0"/>
            </a:rPr>
            <a:t>August-Oct. 2022</a:t>
          </a:r>
          <a:endParaRPr lang="zh-CN" altLang="en-US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9E41444B-0A83-4094-99C6-B2266A07A902}" type="parTrans" cxnId="{05F54480-94B3-4305-9A44-4920F71AB99F}">
      <dgm:prSet/>
      <dgm:spPr/>
      <dgm:t>
        <a:bodyPr/>
        <a:lstStyle/>
        <a:p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50105D8F-D1DE-42CE-90D2-2B12CC7E6761}" type="sibTrans" cxnId="{05F54480-94B3-4305-9A44-4920F71AB99F}">
      <dgm:prSet/>
      <dgm:spPr/>
      <dgm:t>
        <a:bodyPr/>
        <a:lstStyle/>
        <a:p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4B81E477-75B3-43A3-BC38-2B22D768C3B6}">
      <dgm:prSet phldrT="[文本]"/>
      <dgm:spPr/>
      <dgm:t>
        <a:bodyPr/>
        <a:lstStyle/>
        <a:p>
          <a:r>
            <a:rPr lang="en-US" dirty="0">
              <a:latin typeface="Times New Roman" panose="02020603050405020304" charset="0"/>
              <a:cs typeface="Times New Roman" panose="02020603050405020304" charset="0"/>
            </a:rPr>
            <a:t>June &amp; July. 2022</a:t>
          </a:r>
          <a:endParaRPr lang="zh-CN" altLang="en-US" dirty="0">
            <a:latin typeface="Times New Roman" panose="02020603050405020304" charset="0"/>
            <a:cs typeface="Times New Roman" panose="02020603050405020304" charset="0"/>
          </a:endParaRPr>
        </a:p>
      </dgm:t>
    </dgm:pt>
    <dgm:pt modelId="{7FF1EF0A-C4AA-422D-85DC-0361A4464FB6}" type="parTrans" cxnId="{9F317763-DBB1-479D-A9FA-B1604A582D2A}">
      <dgm:prSet/>
      <dgm:spPr/>
      <dgm:t>
        <a:bodyPr/>
        <a:lstStyle/>
        <a:p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80C58888-0713-4179-977D-FC2EA2EF77EB}" type="sibTrans" cxnId="{9F317763-DBB1-479D-A9FA-B1604A582D2A}">
      <dgm:prSet/>
      <dgm:spPr/>
      <dgm:t>
        <a:bodyPr/>
        <a:lstStyle/>
        <a:p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0B4804DE-36F2-495C-871B-226DCCF43598}" type="pres">
      <dgm:prSet presAssocID="{A5B7F71A-F0BE-43E6-9491-98DA120B4A6A}" presName="rootnode" presStyleCnt="0">
        <dgm:presLayoutVars>
          <dgm:chMax/>
          <dgm:chPref/>
          <dgm:dir/>
          <dgm:animLvl val="lvl"/>
        </dgm:presLayoutVars>
      </dgm:prSet>
      <dgm:spPr/>
    </dgm:pt>
    <dgm:pt modelId="{B638D55A-F178-44EE-8A8F-C63A27618971}" type="pres">
      <dgm:prSet presAssocID="{762886ED-5EDA-4033-B2E8-C8C9851EE03F}" presName="composite" presStyleCnt="0"/>
      <dgm:spPr/>
    </dgm:pt>
    <dgm:pt modelId="{C0CE9394-E745-4D7E-825B-08B3738ABC79}" type="pres">
      <dgm:prSet presAssocID="{762886ED-5EDA-4033-B2E8-C8C9851EE03F}" presName="LShape" presStyleLbl="alignNode1" presStyleIdx="0" presStyleCnt="9"/>
      <dgm:spPr/>
    </dgm:pt>
    <dgm:pt modelId="{75A48A5D-A752-4D12-95AA-E97CECB835E9}" type="pres">
      <dgm:prSet presAssocID="{762886ED-5EDA-4033-B2E8-C8C9851EE03F}" presName="ParentText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3F9C0411-F276-4125-8D30-DAA715E30393}" type="pres">
      <dgm:prSet presAssocID="{762886ED-5EDA-4033-B2E8-C8C9851EE03F}" presName="Triangle" presStyleLbl="alignNode1" presStyleIdx="1" presStyleCnt="9"/>
      <dgm:spPr/>
    </dgm:pt>
    <dgm:pt modelId="{E02660E0-2438-473F-AE68-1E63CDF61158}" type="pres">
      <dgm:prSet presAssocID="{ABE3B97B-B177-48B8-BB78-B2F96BD30522}" presName="sibTrans" presStyleCnt="0"/>
      <dgm:spPr/>
    </dgm:pt>
    <dgm:pt modelId="{EBAFFBC8-10CF-46F2-B078-210AD236FD39}" type="pres">
      <dgm:prSet presAssocID="{ABE3B97B-B177-48B8-BB78-B2F96BD30522}" presName="space" presStyleCnt="0"/>
      <dgm:spPr/>
    </dgm:pt>
    <dgm:pt modelId="{4ACBDDE9-D75F-4FFF-B6B3-ADE7287C61CF}" type="pres">
      <dgm:prSet presAssocID="{200365F6-3352-4C1C-B615-5388D62A8D92}" presName="composite" presStyleCnt="0"/>
      <dgm:spPr/>
    </dgm:pt>
    <dgm:pt modelId="{C20053A6-1D07-4003-8BF9-05B712D2CCAC}" type="pres">
      <dgm:prSet presAssocID="{200365F6-3352-4C1C-B615-5388D62A8D92}" presName="LShape" presStyleLbl="alignNode1" presStyleIdx="2" presStyleCnt="9"/>
      <dgm:spPr/>
    </dgm:pt>
    <dgm:pt modelId="{BB916D44-5401-477C-A526-6B1AD128F96C}" type="pres">
      <dgm:prSet presAssocID="{200365F6-3352-4C1C-B615-5388D62A8D92}" presName="ParentText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96AE7CF2-6F16-4D5A-BBA4-061A21F49CF3}" type="pres">
      <dgm:prSet presAssocID="{200365F6-3352-4C1C-B615-5388D62A8D92}" presName="Triangle" presStyleLbl="alignNode1" presStyleIdx="3" presStyleCnt="9"/>
      <dgm:spPr/>
    </dgm:pt>
    <dgm:pt modelId="{5E9CFA98-900F-4FD1-ABDF-519414A3A7F5}" type="pres">
      <dgm:prSet presAssocID="{E6202DB7-D670-4DE0-88BA-1B5D8AAB691B}" presName="sibTrans" presStyleCnt="0"/>
      <dgm:spPr/>
    </dgm:pt>
    <dgm:pt modelId="{560D0597-9CB0-46AF-8298-EF09F9E8044C}" type="pres">
      <dgm:prSet presAssocID="{E6202DB7-D670-4DE0-88BA-1B5D8AAB691B}" presName="space" presStyleCnt="0"/>
      <dgm:spPr/>
    </dgm:pt>
    <dgm:pt modelId="{913E7AEF-6143-458C-A67C-0C1A974E7C8B}" type="pres">
      <dgm:prSet presAssocID="{A5C8CDF4-7FD1-4690-A252-681F345D23CB}" presName="composite" presStyleCnt="0"/>
      <dgm:spPr/>
    </dgm:pt>
    <dgm:pt modelId="{52ACEB41-E377-4335-816C-3D23973A4000}" type="pres">
      <dgm:prSet presAssocID="{A5C8CDF4-7FD1-4690-A252-681F345D23CB}" presName="LShape" presStyleLbl="alignNode1" presStyleIdx="4" presStyleCnt="9"/>
      <dgm:spPr/>
    </dgm:pt>
    <dgm:pt modelId="{EA7FF6EF-66A6-4533-A20A-D901A2C6B9AD}" type="pres">
      <dgm:prSet presAssocID="{A5C8CDF4-7FD1-4690-A252-681F345D23CB}" presName="Parent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EF301F84-BC9C-4924-A930-48B7240A036A}" type="pres">
      <dgm:prSet presAssocID="{A5C8CDF4-7FD1-4690-A252-681F345D23CB}" presName="Triangle" presStyleLbl="alignNode1" presStyleIdx="5" presStyleCnt="9"/>
      <dgm:spPr/>
    </dgm:pt>
    <dgm:pt modelId="{32B50A49-C37B-408F-B676-9BB6410C1D71}" type="pres">
      <dgm:prSet presAssocID="{9F87B5E5-161D-4A7F-9B43-F042B349FD77}" presName="sibTrans" presStyleCnt="0"/>
      <dgm:spPr/>
    </dgm:pt>
    <dgm:pt modelId="{8121CCAE-2A6C-4F2C-BCDB-6151DC178A28}" type="pres">
      <dgm:prSet presAssocID="{9F87B5E5-161D-4A7F-9B43-F042B349FD77}" presName="space" presStyleCnt="0"/>
      <dgm:spPr/>
    </dgm:pt>
    <dgm:pt modelId="{79E15037-127E-4AAA-A322-0BA2111B745D}" type="pres">
      <dgm:prSet presAssocID="{4B81E477-75B3-43A3-BC38-2B22D768C3B6}" presName="composite" presStyleCnt="0"/>
      <dgm:spPr/>
    </dgm:pt>
    <dgm:pt modelId="{1884F934-2261-4C52-A67D-926CA7747CF7}" type="pres">
      <dgm:prSet presAssocID="{4B81E477-75B3-43A3-BC38-2B22D768C3B6}" presName="LShape" presStyleLbl="alignNode1" presStyleIdx="6" presStyleCnt="9"/>
      <dgm:spPr/>
    </dgm:pt>
    <dgm:pt modelId="{A57A8925-1982-40BC-B13E-EB33645D1D0A}" type="pres">
      <dgm:prSet presAssocID="{4B81E477-75B3-43A3-BC38-2B22D768C3B6}" presName="Parent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C54271A7-F1E2-4427-A313-C59843075982}" type="pres">
      <dgm:prSet presAssocID="{4B81E477-75B3-43A3-BC38-2B22D768C3B6}" presName="Triangle" presStyleLbl="alignNode1" presStyleIdx="7" presStyleCnt="9"/>
      <dgm:spPr/>
    </dgm:pt>
    <dgm:pt modelId="{E789CD1A-2E60-4E21-922A-13482B8AD4CB}" type="pres">
      <dgm:prSet presAssocID="{80C58888-0713-4179-977D-FC2EA2EF77EB}" presName="sibTrans" presStyleCnt="0"/>
      <dgm:spPr/>
    </dgm:pt>
    <dgm:pt modelId="{D90CB1EC-AC6B-4594-9BB6-05E052240E87}" type="pres">
      <dgm:prSet presAssocID="{80C58888-0713-4179-977D-FC2EA2EF77EB}" presName="space" presStyleCnt="0"/>
      <dgm:spPr/>
    </dgm:pt>
    <dgm:pt modelId="{8C14C487-54B9-4CD1-826B-8B952C652F13}" type="pres">
      <dgm:prSet presAssocID="{3C02328B-74E2-4E3D-89E4-F8C7E6CF1120}" presName="composite" presStyleCnt="0"/>
      <dgm:spPr/>
    </dgm:pt>
    <dgm:pt modelId="{CC8DFC28-8203-44B7-95BE-D0C350232F7F}" type="pres">
      <dgm:prSet presAssocID="{3C02328B-74E2-4E3D-89E4-F8C7E6CF1120}" presName="LShape" presStyleLbl="alignNode1" presStyleIdx="8" presStyleCnt="9"/>
      <dgm:spPr/>
    </dgm:pt>
    <dgm:pt modelId="{6F009927-5143-4A50-9B33-FD7AA370A898}" type="pres">
      <dgm:prSet presAssocID="{3C02328B-74E2-4E3D-89E4-F8C7E6CF1120}" presName="ParentText" presStyleLbl="revTx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0BEE021A-99B8-467D-9D39-D3190DAFD863}" srcId="{A5B7F71A-F0BE-43E6-9491-98DA120B4A6A}" destId="{762886ED-5EDA-4033-B2E8-C8C9851EE03F}" srcOrd="0" destOrd="0" parTransId="{0CF13B00-BD68-4D6C-8F59-E408BB452B10}" sibTransId="{ABE3B97B-B177-48B8-BB78-B2F96BD30522}"/>
    <dgm:cxn modelId="{0A13791B-DB9C-4D10-8A37-C69504A6A279}" type="presOf" srcId="{A5B7F71A-F0BE-43E6-9491-98DA120B4A6A}" destId="{0B4804DE-36F2-495C-871B-226DCCF43598}" srcOrd="0" destOrd="0" presId="urn:microsoft.com/office/officeart/2009/3/layout/StepUpProcess#1"/>
    <dgm:cxn modelId="{69087232-D28D-421C-A5E2-A41515F75373}" type="presOf" srcId="{4B81E477-75B3-43A3-BC38-2B22D768C3B6}" destId="{A57A8925-1982-40BC-B13E-EB33645D1D0A}" srcOrd="0" destOrd="0" presId="urn:microsoft.com/office/officeart/2009/3/layout/StepUpProcess#1"/>
    <dgm:cxn modelId="{F1D3AF3D-321C-4EB9-B06F-37E1E9A54A53}" srcId="{A5B7F71A-F0BE-43E6-9491-98DA120B4A6A}" destId="{A5C8CDF4-7FD1-4690-A252-681F345D23CB}" srcOrd="2" destOrd="0" parTransId="{5A2DC4FE-31E9-4C3F-B117-96E610A1C076}" sibTransId="{9F87B5E5-161D-4A7F-9B43-F042B349FD77}"/>
    <dgm:cxn modelId="{9F317763-DBB1-479D-A9FA-B1604A582D2A}" srcId="{A5B7F71A-F0BE-43E6-9491-98DA120B4A6A}" destId="{4B81E477-75B3-43A3-BC38-2B22D768C3B6}" srcOrd="3" destOrd="0" parTransId="{7FF1EF0A-C4AA-422D-85DC-0361A4464FB6}" sibTransId="{80C58888-0713-4179-977D-FC2EA2EF77EB}"/>
    <dgm:cxn modelId="{DC947976-F469-45B7-903B-2DD25571967E}" type="presOf" srcId="{762886ED-5EDA-4033-B2E8-C8C9851EE03F}" destId="{75A48A5D-A752-4D12-95AA-E97CECB835E9}" srcOrd="0" destOrd="0" presId="urn:microsoft.com/office/officeart/2009/3/layout/StepUpProcess#1"/>
    <dgm:cxn modelId="{9785C27F-7D0F-4E78-AACC-25F4960605A4}" type="presOf" srcId="{200365F6-3352-4C1C-B615-5388D62A8D92}" destId="{BB916D44-5401-477C-A526-6B1AD128F96C}" srcOrd="0" destOrd="0" presId="urn:microsoft.com/office/officeart/2009/3/layout/StepUpProcess#1"/>
    <dgm:cxn modelId="{05F54480-94B3-4305-9A44-4920F71AB99F}" srcId="{A5B7F71A-F0BE-43E6-9491-98DA120B4A6A}" destId="{3C02328B-74E2-4E3D-89E4-F8C7E6CF1120}" srcOrd="4" destOrd="0" parTransId="{9E41444B-0A83-4094-99C6-B2266A07A902}" sibTransId="{50105D8F-D1DE-42CE-90D2-2B12CC7E6761}"/>
    <dgm:cxn modelId="{13EC41A3-A4BA-4949-A228-567455D51219}" srcId="{A5B7F71A-F0BE-43E6-9491-98DA120B4A6A}" destId="{200365F6-3352-4C1C-B615-5388D62A8D92}" srcOrd="1" destOrd="0" parTransId="{456392F7-FDA6-40AF-8ED2-DDE30355CD72}" sibTransId="{E6202DB7-D670-4DE0-88BA-1B5D8AAB691B}"/>
    <dgm:cxn modelId="{A4D689B3-331F-489E-AD84-06A2999CDE43}" type="presOf" srcId="{3C02328B-74E2-4E3D-89E4-F8C7E6CF1120}" destId="{6F009927-5143-4A50-9B33-FD7AA370A898}" srcOrd="0" destOrd="0" presId="urn:microsoft.com/office/officeart/2009/3/layout/StepUpProcess#1"/>
    <dgm:cxn modelId="{656C4AD5-B6D2-4A41-BE44-6C6A439FCA68}" type="presOf" srcId="{A5C8CDF4-7FD1-4690-A252-681F345D23CB}" destId="{EA7FF6EF-66A6-4533-A20A-D901A2C6B9AD}" srcOrd="0" destOrd="0" presId="urn:microsoft.com/office/officeart/2009/3/layout/StepUpProcess#1"/>
    <dgm:cxn modelId="{B2B17CB8-E25B-452D-945B-E7ECBDA6DF5E}" type="presParOf" srcId="{0B4804DE-36F2-495C-871B-226DCCF43598}" destId="{B638D55A-F178-44EE-8A8F-C63A27618971}" srcOrd="0" destOrd="0" presId="urn:microsoft.com/office/officeart/2009/3/layout/StepUpProcess#1"/>
    <dgm:cxn modelId="{DC636591-06DD-45D9-989D-DF4829CEA139}" type="presParOf" srcId="{B638D55A-F178-44EE-8A8F-C63A27618971}" destId="{C0CE9394-E745-4D7E-825B-08B3738ABC79}" srcOrd="0" destOrd="0" presId="urn:microsoft.com/office/officeart/2009/3/layout/StepUpProcess#1"/>
    <dgm:cxn modelId="{93BA3571-F11F-4567-AB99-18BD031129A2}" type="presParOf" srcId="{B638D55A-F178-44EE-8A8F-C63A27618971}" destId="{75A48A5D-A752-4D12-95AA-E97CECB835E9}" srcOrd="1" destOrd="0" presId="urn:microsoft.com/office/officeart/2009/3/layout/StepUpProcess#1"/>
    <dgm:cxn modelId="{7032F27B-911E-4D3A-B75C-EFF8F9D4CE9C}" type="presParOf" srcId="{B638D55A-F178-44EE-8A8F-C63A27618971}" destId="{3F9C0411-F276-4125-8D30-DAA715E30393}" srcOrd="2" destOrd="0" presId="urn:microsoft.com/office/officeart/2009/3/layout/StepUpProcess#1"/>
    <dgm:cxn modelId="{B859B592-C325-4B42-9159-90E553444CAC}" type="presParOf" srcId="{0B4804DE-36F2-495C-871B-226DCCF43598}" destId="{E02660E0-2438-473F-AE68-1E63CDF61158}" srcOrd="1" destOrd="0" presId="urn:microsoft.com/office/officeart/2009/3/layout/StepUpProcess#1"/>
    <dgm:cxn modelId="{EC5D2C81-1C52-4CB0-8F15-B8D0B5EF6196}" type="presParOf" srcId="{E02660E0-2438-473F-AE68-1E63CDF61158}" destId="{EBAFFBC8-10CF-46F2-B078-210AD236FD39}" srcOrd="0" destOrd="0" presId="urn:microsoft.com/office/officeart/2009/3/layout/StepUpProcess#1"/>
    <dgm:cxn modelId="{385B9C62-A91E-46F8-9DD6-9CD9594592FB}" type="presParOf" srcId="{0B4804DE-36F2-495C-871B-226DCCF43598}" destId="{4ACBDDE9-D75F-4FFF-B6B3-ADE7287C61CF}" srcOrd="2" destOrd="0" presId="urn:microsoft.com/office/officeart/2009/3/layout/StepUpProcess#1"/>
    <dgm:cxn modelId="{665AF606-39B5-4966-8E6B-0D700A79B082}" type="presParOf" srcId="{4ACBDDE9-D75F-4FFF-B6B3-ADE7287C61CF}" destId="{C20053A6-1D07-4003-8BF9-05B712D2CCAC}" srcOrd="0" destOrd="0" presId="urn:microsoft.com/office/officeart/2009/3/layout/StepUpProcess#1"/>
    <dgm:cxn modelId="{C2B3C371-C7D5-43DD-B720-F23264A4BF95}" type="presParOf" srcId="{4ACBDDE9-D75F-4FFF-B6B3-ADE7287C61CF}" destId="{BB916D44-5401-477C-A526-6B1AD128F96C}" srcOrd="1" destOrd="0" presId="urn:microsoft.com/office/officeart/2009/3/layout/StepUpProcess#1"/>
    <dgm:cxn modelId="{8711D31D-3781-410D-A031-2C7ECB38E1E1}" type="presParOf" srcId="{4ACBDDE9-D75F-4FFF-B6B3-ADE7287C61CF}" destId="{96AE7CF2-6F16-4D5A-BBA4-061A21F49CF3}" srcOrd="2" destOrd="0" presId="urn:microsoft.com/office/officeart/2009/3/layout/StepUpProcess#1"/>
    <dgm:cxn modelId="{E1868D49-B0C6-4403-87FF-5492EA0DA3AA}" type="presParOf" srcId="{0B4804DE-36F2-495C-871B-226DCCF43598}" destId="{5E9CFA98-900F-4FD1-ABDF-519414A3A7F5}" srcOrd="3" destOrd="0" presId="urn:microsoft.com/office/officeart/2009/3/layout/StepUpProcess#1"/>
    <dgm:cxn modelId="{70552B19-2B8C-4D12-A34A-552045B8DE82}" type="presParOf" srcId="{5E9CFA98-900F-4FD1-ABDF-519414A3A7F5}" destId="{560D0597-9CB0-46AF-8298-EF09F9E8044C}" srcOrd="0" destOrd="0" presId="urn:microsoft.com/office/officeart/2009/3/layout/StepUpProcess#1"/>
    <dgm:cxn modelId="{86B3BD4F-2613-4301-8D73-4E58A21FA230}" type="presParOf" srcId="{0B4804DE-36F2-495C-871B-226DCCF43598}" destId="{913E7AEF-6143-458C-A67C-0C1A974E7C8B}" srcOrd="4" destOrd="0" presId="urn:microsoft.com/office/officeart/2009/3/layout/StepUpProcess#1"/>
    <dgm:cxn modelId="{477A0F56-2597-4C06-A489-1BF30AEB276C}" type="presParOf" srcId="{913E7AEF-6143-458C-A67C-0C1A974E7C8B}" destId="{52ACEB41-E377-4335-816C-3D23973A4000}" srcOrd="0" destOrd="0" presId="urn:microsoft.com/office/officeart/2009/3/layout/StepUpProcess#1"/>
    <dgm:cxn modelId="{36219374-3193-4870-A3C7-5082F25FCFBB}" type="presParOf" srcId="{913E7AEF-6143-458C-A67C-0C1A974E7C8B}" destId="{EA7FF6EF-66A6-4533-A20A-D901A2C6B9AD}" srcOrd="1" destOrd="0" presId="urn:microsoft.com/office/officeart/2009/3/layout/StepUpProcess#1"/>
    <dgm:cxn modelId="{966D39C2-080F-46B3-8B7C-863067DB4AEA}" type="presParOf" srcId="{913E7AEF-6143-458C-A67C-0C1A974E7C8B}" destId="{EF301F84-BC9C-4924-A930-48B7240A036A}" srcOrd="2" destOrd="0" presId="urn:microsoft.com/office/officeart/2009/3/layout/StepUpProcess#1"/>
    <dgm:cxn modelId="{30F9612F-CDCC-47F6-BF3A-5E8D25A4E09F}" type="presParOf" srcId="{0B4804DE-36F2-495C-871B-226DCCF43598}" destId="{32B50A49-C37B-408F-B676-9BB6410C1D71}" srcOrd="5" destOrd="0" presId="urn:microsoft.com/office/officeart/2009/3/layout/StepUpProcess#1"/>
    <dgm:cxn modelId="{A86FD576-804F-4ECA-A9D7-23E1A9D229D2}" type="presParOf" srcId="{32B50A49-C37B-408F-B676-9BB6410C1D71}" destId="{8121CCAE-2A6C-4F2C-BCDB-6151DC178A28}" srcOrd="0" destOrd="0" presId="urn:microsoft.com/office/officeart/2009/3/layout/StepUpProcess#1"/>
    <dgm:cxn modelId="{80E7CE55-9CD3-4206-862C-E68665B777CF}" type="presParOf" srcId="{0B4804DE-36F2-495C-871B-226DCCF43598}" destId="{79E15037-127E-4AAA-A322-0BA2111B745D}" srcOrd="6" destOrd="0" presId="urn:microsoft.com/office/officeart/2009/3/layout/StepUpProcess#1"/>
    <dgm:cxn modelId="{03B13EFB-174E-49E7-A2FD-A1DF77710C44}" type="presParOf" srcId="{79E15037-127E-4AAA-A322-0BA2111B745D}" destId="{1884F934-2261-4C52-A67D-926CA7747CF7}" srcOrd="0" destOrd="0" presId="urn:microsoft.com/office/officeart/2009/3/layout/StepUpProcess#1"/>
    <dgm:cxn modelId="{04D30D0E-ABFA-4CE5-BF24-39F272849CDC}" type="presParOf" srcId="{79E15037-127E-4AAA-A322-0BA2111B745D}" destId="{A57A8925-1982-40BC-B13E-EB33645D1D0A}" srcOrd="1" destOrd="0" presId="urn:microsoft.com/office/officeart/2009/3/layout/StepUpProcess#1"/>
    <dgm:cxn modelId="{22AC0B29-864E-4664-BA3E-7EF5C0F90995}" type="presParOf" srcId="{79E15037-127E-4AAA-A322-0BA2111B745D}" destId="{C54271A7-F1E2-4427-A313-C59843075982}" srcOrd="2" destOrd="0" presId="urn:microsoft.com/office/officeart/2009/3/layout/StepUpProcess#1"/>
    <dgm:cxn modelId="{22585A8C-5448-4807-889B-DB12C3114F34}" type="presParOf" srcId="{0B4804DE-36F2-495C-871B-226DCCF43598}" destId="{E789CD1A-2E60-4E21-922A-13482B8AD4CB}" srcOrd="7" destOrd="0" presId="urn:microsoft.com/office/officeart/2009/3/layout/StepUpProcess#1"/>
    <dgm:cxn modelId="{C54E7708-F74F-4AAD-8188-2B006DA1ED6D}" type="presParOf" srcId="{E789CD1A-2E60-4E21-922A-13482B8AD4CB}" destId="{D90CB1EC-AC6B-4594-9BB6-05E052240E87}" srcOrd="0" destOrd="0" presId="urn:microsoft.com/office/officeart/2009/3/layout/StepUpProcess#1"/>
    <dgm:cxn modelId="{DC716DF1-2D5D-4530-B4FD-BA73CBB71128}" type="presParOf" srcId="{0B4804DE-36F2-495C-871B-226DCCF43598}" destId="{8C14C487-54B9-4CD1-826B-8B952C652F13}" srcOrd="8" destOrd="0" presId="urn:microsoft.com/office/officeart/2009/3/layout/StepUpProcess#1"/>
    <dgm:cxn modelId="{111443E8-4853-4974-A9C5-496F599F01D2}" type="presParOf" srcId="{8C14C487-54B9-4CD1-826B-8B952C652F13}" destId="{CC8DFC28-8203-44B7-95BE-D0C350232F7F}" srcOrd="0" destOrd="0" presId="urn:microsoft.com/office/officeart/2009/3/layout/StepUpProcess#1"/>
    <dgm:cxn modelId="{8298B821-3E9E-4AF7-9453-2C79CC4A2203}" type="presParOf" srcId="{8C14C487-54B9-4CD1-826B-8B952C652F13}" destId="{6F009927-5143-4A50-9B33-FD7AA370A898}" srcOrd="1" destOrd="0" presId="urn:microsoft.com/office/officeart/2009/3/layout/StepUpProcess#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AB25D-E66F-41B5-8DD4-55DCF1B75931}">
      <dsp:nvSpPr>
        <dsp:cNvPr id="0" name=""/>
        <dsp:cNvSpPr/>
      </dsp:nvSpPr>
      <dsp:spPr>
        <a:xfrm>
          <a:off x="-6562313" y="-1003592"/>
          <a:ext cx="7810631" cy="7810631"/>
        </a:xfrm>
        <a:prstGeom prst="blockArc">
          <a:avLst>
            <a:gd name="adj1" fmla="val 18900000"/>
            <a:gd name="adj2" fmla="val 2700000"/>
            <a:gd name="adj3" fmla="val 277"/>
          </a:avLst>
        </a:pr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5579C4-1C1F-4DAB-BA63-BB6724292FE6}">
      <dsp:nvSpPr>
        <dsp:cNvPr id="0" name=""/>
        <dsp:cNvSpPr/>
      </dsp:nvSpPr>
      <dsp:spPr>
        <a:xfrm>
          <a:off x="653217" y="446168"/>
          <a:ext cx="11156814" cy="892802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8662" tIns="81280" rIns="81280" bIns="8128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200" u="sng" kern="12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How</a:t>
          </a:r>
          <a:r>
            <a:rPr lang="en-US" altLang="zh-CN" sz="3200" kern="12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 can multi-modal teaching blend with TBLT? </a:t>
          </a:r>
          <a:endParaRPr lang="zh-CN" altLang="en-US" sz="3200" kern="1200" dirty="0">
            <a:solidFill>
              <a:schemeClr val="tx1"/>
            </a:solidFill>
          </a:endParaRPr>
        </a:p>
      </dsp:txBody>
      <dsp:txXfrm>
        <a:off x="653217" y="446168"/>
        <a:ext cx="11156814" cy="892802"/>
      </dsp:txXfrm>
    </dsp:sp>
    <dsp:sp modelId="{CAABAD4C-5366-46CA-B4B7-05D39CF3ED6C}">
      <dsp:nvSpPr>
        <dsp:cNvPr id="0" name=""/>
        <dsp:cNvSpPr/>
      </dsp:nvSpPr>
      <dsp:spPr>
        <a:xfrm>
          <a:off x="95216" y="334568"/>
          <a:ext cx="1116002" cy="11160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C9CDD2-E324-4DC5-8268-740E5DCE66D5}">
      <dsp:nvSpPr>
        <dsp:cNvPr id="0" name=""/>
        <dsp:cNvSpPr/>
      </dsp:nvSpPr>
      <dsp:spPr>
        <a:xfrm>
          <a:off x="1165081" y="1785604"/>
          <a:ext cx="10644950" cy="892802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8662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altLang="zh-CN" sz="2800" u="sng" kern="12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How</a:t>
          </a:r>
          <a:r>
            <a:rPr lang="en-US" altLang="zh-CN" sz="2800" kern="12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 can multi-modal TBLT facilitate Chinese students’ speaking? </a:t>
          </a:r>
          <a:endParaRPr lang="zh-CN" altLang="en-US" sz="2800" kern="1200" dirty="0">
            <a:solidFill>
              <a:schemeClr val="tx1"/>
            </a:solidFill>
          </a:endParaRPr>
        </a:p>
      </dsp:txBody>
      <dsp:txXfrm>
        <a:off x="1165081" y="1785604"/>
        <a:ext cx="10644950" cy="892802"/>
      </dsp:txXfrm>
    </dsp:sp>
    <dsp:sp modelId="{F46C4A7F-3ABF-4C84-A1E1-6F00F932D204}">
      <dsp:nvSpPr>
        <dsp:cNvPr id="0" name=""/>
        <dsp:cNvSpPr/>
      </dsp:nvSpPr>
      <dsp:spPr>
        <a:xfrm>
          <a:off x="607080" y="1674003"/>
          <a:ext cx="1116002" cy="11160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412D2B-1647-4476-AA82-3AE77A2E16E0}">
      <dsp:nvSpPr>
        <dsp:cNvPr id="0" name=""/>
        <dsp:cNvSpPr/>
      </dsp:nvSpPr>
      <dsp:spPr>
        <a:xfrm>
          <a:off x="1165081" y="3125039"/>
          <a:ext cx="10644950" cy="892802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8662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altLang="zh-CN" sz="2800" u="sng" kern="12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To what extent</a:t>
          </a:r>
          <a:r>
            <a:rPr lang="en-US" altLang="zh-CN" sz="2800" kern="12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 does the multi-modal TBLT approach promote students’ delivery of Chinese tales?</a:t>
          </a:r>
          <a:endParaRPr lang="zh-CN" altLang="en-US" sz="2800" kern="1200" dirty="0">
            <a:solidFill>
              <a:schemeClr val="tx1"/>
            </a:solidFill>
          </a:endParaRPr>
        </a:p>
      </dsp:txBody>
      <dsp:txXfrm>
        <a:off x="1165081" y="3125039"/>
        <a:ext cx="10644950" cy="892802"/>
      </dsp:txXfrm>
    </dsp:sp>
    <dsp:sp modelId="{5C7661D6-796A-4696-AF8C-021362551856}">
      <dsp:nvSpPr>
        <dsp:cNvPr id="0" name=""/>
        <dsp:cNvSpPr/>
      </dsp:nvSpPr>
      <dsp:spPr>
        <a:xfrm>
          <a:off x="607080" y="3013439"/>
          <a:ext cx="1116002" cy="11160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473BB-B962-45ED-8008-EC88D8E79051}">
      <dsp:nvSpPr>
        <dsp:cNvPr id="0" name=""/>
        <dsp:cNvSpPr/>
      </dsp:nvSpPr>
      <dsp:spPr>
        <a:xfrm>
          <a:off x="653217" y="4464474"/>
          <a:ext cx="11156814" cy="892802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8662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800" u="sng" kern="12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What’s</a:t>
          </a:r>
          <a:r>
            <a:rPr lang="en-US" altLang="zh-CN" sz="2800" kern="1200" dirty="0">
              <a:solidFill>
                <a:schemeClr val="tx1"/>
              </a:solidFill>
              <a:latin typeface="Cambria" panose="02040503050406030204" charset="0"/>
              <a:cs typeface="Cambria" panose="02040503050406030204" charset="0"/>
            </a:rPr>
            <a:t> the instructors' and students’ feedback on the multi-modal TBLT approach?</a:t>
          </a:r>
          <a:endParaRPr lang="zh-CN" altLang="en-US" sz="2800" kern="1200" dirty="0">
            <a:solidFill>
              <a:schemeClr val="tx1"/>
            </a:solidFill>
          </a:endParaRPr>
        </a:p>
      </dsp:txBody>
      <dsp:txXfrm>
        <a:off x="653217" y="4464474"/>
        <a:ext cx="11156814" cy="892802"/>
      </dsp:txXfrm>
    </dsp:sp>
    <dsp:sp modelId="{DAC4B034-4ACE-40D0-AFF4-10C3C98B1171}">
      <dsp:nvSpPr>
        <dsp:cNvPr id="0" name=""/>
        <dsp:cNvSpPr/>
      </dsp:nvSpPr>
      <dsp:spPr>
        <a:xfrm>
          <a:off x="95216" y="4352874"/>
          <a:ext cx="1116002" cy="11160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D49E38-B053-4501-BD89-EB8E5A6A61CD}">
      <dsp:nvSpPr>
        <dsp:cNvPr id="0" name=""/>
        <dsp:cNvSpPr/>
      </dsp:nvSpPr>
      <dsp:spPr bwMode="white">
        <a:xfrm>
          <a:off x="2466713" y="815976"/>
          <a:ext cx="5335400" cy="200201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T</a:t>
          </a:r>
          <a:r>
            <a:rPr lang="zh-CN" altLang="en-US" sz="2400" kern="1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o teach in line with the times and national guidance of college English teaching</a:t>
          </a:r>
        </a:p>
      </dsp:txBody>
      <dsp:txXfrm>
        <a:off x="3320377" y="815976"/>
        <a:ext cx="4481736" cy="2002015"/>
      </dsp:txXfrm>
    </dsp:sp>
    <dsp:sp modelId="{01119332-89A2-4784-81C1-FF89BAFEA3B2}">
      <dsp:nvSpPr>
        <dsp:cNvPr id="0" name=""/>
        <dsp:cNvSpPr/>
      </dsp:nvSpPr>
      <dsp:spPr bwMode="white">
        <a:xfrm>
          <a:off x="2472865" y="2808743"/>
          <a:ext cx="5352274" cy="2002015"/>
        </a:xfrm>
        <a:prstGeom prst="rect">
          <a:avLst/>
        </a:prstGeom>
        <a:solidFill>
          <a:schemeClr val="accent3">
            <a:tint val="40000"/>
            <a:alpha val="90000"/>
            <a:hueOff val="676380"/>
            <a:satOff val="33333"/>
            <a:lumOff val="593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676380"/>
              <a:satOff val="33333"/>
              <a:lumOff val="59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T</a:t>
          </a:r>
          <a:r>
            <a:rPr lang="zh-CN" altLang="en-US" sz="2400" kern="1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he prevalent deficiency in Chinese students’ speaking and the urgent demand for improvement</a:t>
          </a:r>
          <a:endParaRPr lang="zh-CN" altLang="en-US" sz="24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3329229" y="2808743"/>
        <a:ext cx="4495910" cy="2002015"/>
      </dsp:txXfrm>
    </dsp:sp>
    <dsp:sp modelId="{92447B8B-B043-4F04-A3B7-D0DE831D4431}">
      <dsp:nvSpPr>
        <dsp:cNvPr id="0" name=""/>
        <dsp:cNvSpPr/>
      </dsp:nvSpPr>
      <dsp:spPr bwMode="white">
        <a:xfrm>
          <a:off x="911914" y="692788"/>
          <a:ext cx="2216364" cy="145191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100" b="1" kern="1200" dirty="0">
              <a:latin typeface="Times New Roman" panose="02020603050405020304" charset="0"/>
              <a:cs typeface="Times New Roman" panose="02020603050405020304" charset="0"/>
            </a:rPr>
            <a:t>Reasons</a:t>
          </a:r>
        </a:p>
      </dsp:txBody>
      <dsp:txXfrm>
        <a:off x="1236493" y="905416"/>
        <a:ext cx="1567206" cy="1026660"/>
      </dsp:txXfrm>
    </dsp:sp>
    <dsp:sp modelId="{B4EA86C9-9645-41DF-AB1C-E026D8E8F43F}">
      <dsp:nvSpPr>
        <dsp:cNvPr id="0" name=""/>
        <dsp:cNvSpPr/>
      </dsp:nvSpPr>
      <dsp:spPr bwMode="white">
        <a:xfrm>
          <a:off x="9967048" y="815976"/>
          <a:ext cx="3001522" cy="2002015"/>
        </a:xfrm>
        <a:prstGeom prst="rect">
          <a:avLst/>
        </a:prstGeom>
        <a:solidFill>
          <a:schemeClr val="accent3">
            <a:lumMod val="20000"/>
            <a:lumOff val="80000"/>
            <a:alpha val="90000"/>
          </a:schemeClr>
        </a:solidFill>
        <a:ln w="6350" cap="flat" cmpd="sng" algn="ctr">
          <a:solidFill>
            <a:schemeClr val="bg1">
              <a:lumMod val="95000"/>
              <a:alpha val="9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800" kern="1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T</a:t>
          </a:r>
          <a:r>
            <a:rPr lang="zh-CN" altLang="en-US" sz="2800" kern="1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he importance of speaking</a:t>
          </a:r>
          <a:endParaRPr lang="zh-CN" altLang="en-US" sz="28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10447292" y="815976"/>
        <a:ext cx="2521279" cy="2002015"/>
      </dsp:txXfrm>
    </dsp:sp>
    <dsp:sp modelId="{9C36922A-5FA7-4B49-8BAB-B4B99DE5740F}">
      <dsp:nvSpPr>
        <dsp:cNvPr id="0" name=""/>
        <dsp:cNvSpPr/>
      </dsp:nvSpPr>
      <dsp:spPr bwMode="white">
        <a:xfrm>
          <a:off x="9958434" y="2806841"/>
          <a:ext cx="3001522" cy="2002015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6350" cap="flat" cmpd="sng" algn="ctr">
          <a:solidFill>
            <a:schemeClr val="accent3">
              <a:tint val="40000"/>
              <a:alpha val="90000"/>
              <a:hueOff val="2029141"/>
              <a:satOff val="100000"/>
              <a:lumOff val="177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 dirty="0">
              <a:latin typeface="Times New Roman" panose="02020603050405020304" charset="0"/>
              <a:cs typeface="Times New Roman" panose="02020603050405020304" charset="0"/>
            </a:rPr>
            <a:t>C</a:t>
          </a:r>
          <a:r>
            <a:rPr lang="zh-CN" altLang="en-US" sz="2400" kern="1200" dirty="0">
              <a:latin typeface="Times New Roman" panose="02020603050405020304" charset="0"/>
              <a:cs typeface="Times New Roman" panose="02020603050405020304" charset="0"/>
            </a:rPr>
            <a:t>ultural and economic significance of telling Chinese stories in English</a:t>
          </a:r>
        </a:p>
      </dsp:txBody>
      <dsp:txXfrm>
        <a:off x="10438678" y="2806841"/>
        <a:ext cx="2521279" cy="2002015"/>
      </dsp:txXfrm>
    </dsp:sp>
    <dsp:sp modelId="{789C2E5F-53BE-4B9F-8B8F-155498EB6E4B}">
      <dsp:nvSpPr>
        <dsp:cNvPr id="0" name=""/>
        <dsp:cNvSpPr/>
      </dsp:nvSpPr>
      <dsp:spPr bwMode="white">
        <a:xfrm>
          <a:off x="8171291" y="664694"/>
          <a:ext cx="2001015" cy="1548005"/>
        </a:xfrm>
        <a:prstGeom prst="ellipse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100" b="1" kern="1200" dirty="0">
              <a:latin typeface="Times New Roman" panose="02020603050405020304" charset="0"/>
              <a:cs typeface="Times New Roman" panose="02020603050405020304" charset="0"/>
            </a:rPr>
            <a:t>Significance</a:t>
          </a:r>
        </a:p>
      </dsp:txBody>
      <dsp:txXfrm>
        <a:off x="8464333" y="891394"/>
        <a:ext cx="1414931" cy="10946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6E3110-57E1-4619-A55C-DCD0DD5CE084}">
      <dsp:nvSpPr>
        <dsp:cNvPr id="0" name=""/>
        <dsp:cNvSpPr/>
      </dsp:nvSpPr>
      <dsp:spPr>
        <a:xfrm rot="5400000">
          <a:off x="-152794" y="156592"/>
          <a:ext cx="1018633" cy="713043"/>
        </a:xfrm>
        <a:prstGeom prst="chevr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>
              <a:latin typeface="Times New Roman" panose="02020603050405020304" charset="0"/>
              <a:cs typeface="Times New Roman" panose="02020603050405020304" charset="0"/>
            </a:rPr>
            <a:t>Origin</a:t>
          </a:r>
        </a:p>
      </dsp:txBody>
      <dsp:txXfrm rot="-5400000">
        <a:off x="2" y="360319"/>
        <a:ext cx="713043" cy="305590"/>
      </dsp:txXfrm>
    </dsp:sp>
    <dsp:sp modelId="{544D3F38-216B-445A-B1B9-8008AEDB7A9D}">
      <dsp:nvSpPr>
        <dsp:cNvPr id="0" name=""/>
        <dsp:cNvSpPr/>
      </dsp:nvSpPr>
      <dsp:spPr>
        <a:xfrm rot="5400000">
          <a:off x="5920429" y="-5146692"/>
          <a:ext cx="662111" cy="1096001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2400" kern="1200" dirty="0">
              <a:latin typeface="Times New Roman" panose="02020603050405020304" charset="0"/>
              <a:cs typeface="Times New Roman" panose="02020603050405020304" charset="0"/>
            </a:rPr>
            <a:t>Pra</a:t>
          </a:r>
          <a:r>
            <a:rPr lang="en-US" altLang="zh-CN" sz="2400" kern="1200" dirty="0" err="1">
              <a:latin typeface="Times New Roman" panose="02020603050405020304" charset="0"/>
              <a:cs typeface="Times New Roman" panose="02020603050405020304" charset="0"/>
            </a:rPr>
            <a:t>bh</a:t>
          </a:r>
          <a:r>
            <a:rPr lang="zh-CN" altLang="en-US" sz="2400" kern="1200" dirty="0">
              <a:latin typeface="Times New Roman" panose="02020603050405020304" charset="0"/>
              <a:cs typeface="Times New Roman" panose="02020603050405020304" charset="0"/>
            </a:rPr>
            <a:t>u</a:t>
          </a:r>
          <a:r>
            <a:rPr lang="en-US" altLang="zh-CN" sz="2400" kern="1200" dirty="0">
              <a:latin typeface="Times New Roman" panose="02020603050405020304" charset="0"/>
              <a:cs typeface="Times New Roman" panose="02020603050405020304" charset="0"/>
            </a:rPr>
            <a:t>’</a:t>
          </a:r>
          <a:r>
            <a:rPr lang="zh-CN" altLang="en-US" sz="2400" kern="1200" dirty="0">
              <a:latin typeface="Times New Roman" panose="02020603050405020304" charset="0"/>
              <a:cs typeface="Times New Roman" panose="02020603050405020304" charset="0"/>
            </a:rPr>
            <a:t>s Bangalore Project in India</a:t>
          </a:r>
        </a:p>
      </dsp:txBody>
      <dsp:txXfrm rot="-5400000">
        <a:off x="771475" y="34584"/>
        <a:ext cx="10927697" cy="597467"/>
      </dsp:txXfrm>
    </dsp:sp>
    <dsp:sp modelId="{722E1094-83C7-45E2-B20F-DB9D09AD94F0}">
      <dsp:nvSpPr>
        <dsp:cNvPr id="0" name=""/>
        <dsp:cNvSpPr/>
      </dsp:nvSpPr>
      <dsp:spPr>
        <a:xfrm rot="5400000">
          <a:off x="-152794" y="1308629"/>
          <a:ext cx="1018633" cy="713043"/>
        </a:xfrm>
        <a:prstGeom prst="chevron">
          <a:avLst/>
        </a:prstGeom>
        <a:gradFill rotWithShape="0">
          <a:gsLst>
            <a:gs pos="0">
              <a:schemeClr val="accent3">
                <a:hueOff val="903533"/>
                <a:satOff val="33333"/>
                <a:lumOff val="-490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903533"/>
                <a:satOff val="33333"/>
                <a:lumOff val="-490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903533"/>
                <a:satOff val="33333"/>
                <a:lumOff val="-490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903533"/>
              <a:satOff val="33333"/>
              <a:lumOff val="-49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800" kern="1200">
              <a:latin typeface="Times New Roman" panose="02020603050405020304" charset="0"/>
              <a:cs typeface="Times New Roman" panose="02020603050405020304" charset="0"/>
            </a:rPr>
            <a:t>Definition</a:t>
          </a:r>
        </a:p>
      </dsp:txBody>
      <dsp:txXfrm rot="-5400000">
        <a:off x="2" y="1512356"/>
        <a:ext cx="713043" cy="305590"/>
      </dsp:txXfrm>
    </dsp:sp>
    <dsp:sp modelId="{AC67BBE6-9B82-4D3D-BF22-48713AF46E9C}">
      <dsp:nvSpPr>
        <dsp:cNvPr id="0" name=""/>
        <dsp:cNvSpPr/>
      </dsp:nvSpPr>
      <dsp:spPr>
        <a:xfrm rot="5400000">
          <a:off x="5806962" y="-4185940"/>
          <a:ext cx="1158171" cy="113460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903533"/>
              <a:satOff val="33333"/>
              <a:lumOff val="-49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2000" kern="1200" dirty="0">
              <a:latin typeface="Times New Roman" panose="02020603050405020304" charset="0"/>
              <a:cs typeface="Times New Roman" panose="02020603050405020304" charset="0"/>
            </a:rPr>
            <a:t>Various</a:t>
          </a:r>
          <a:endParaRPr lang="zh-CN" altLang="en-US" sz="2000" kern="1200" dirty="0">
            <a:latin typeface="Times New Roman" panose="02020603050405020304" charset="0"/>
            <a:cs typeface="Times New Roman" panose="02020603050405020304" charset="0"/>
          </a:endParaRP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2000" kern="1200" dirty="0">
              <a:latin typeface="Times New Roman" panose="02020603050405020304" charset="0"/>
              <a:cs typeface="Times New Roman" panose="02020603050405020304" charset="0"/>
            </a:rPr>
            <a:t>Ellis summarized those definitions and suggested that a qualified task should meet the following standards: </a:t>
          </a:r>
          <a:r>
            <a:rPr lang="zh-CN" altLang="en-US" sz="2000" b="1" kern="1200" dirty="0">
              <a:latin typeface="Times New Roman" panose="02020603050405020304" charset="0"/>
              <a:cs typeface="Times New Roman" panose="02020603050405020304" charset="0"/>
            </a:rPr>
            <a:t>focus on meaning, an existence of gap; learning largely depending on doing and attaining the outcome with the language</a:t>
          </a:r>
          <a:r>
            <a:rPr lang="zh-CN" altLang="en-US" sz="2000" kern="1200" dirty="0">
              <a:latin typeface="Times New Roman" panose="02020603050405020304" charset="0"/>
              <a:cs typeface="Times New Roman" panose="02020603050405020304" charset="0"/>
            </a:rPr>
            <a:t>(Ellis&amp;Shintani 2014)</a:t>
          </a:r>
        </a:p>
      </dsp:txBody>
      <dsp:txXfrm rot="-5400000">
        <a:off x="713043" y="964516"/>
        <a:ext cx="11289473" cy="1045097"/>
      </dsp:txXfrm>
    </dsp:sp>
    <dsp:sp modelId="{95C8A2DE-C1F8-4D5A-A3A4-1DC2FA1C0073}">
      <dsp:nvSpPr>
        <dsp:cNvPr id="0" name=""/>
        <dsp:cNvSpPr/>
      </dsp:nvSpPr>
      <dsp:spPr>
        <a:xfrm rot="5400000">
          <a:off x="-152794" y="2212810"/>
          <a:ext cx="1018633" cy="713043"/>
        </a:xfrm>
        <a:prstGeom prst="chevron">
          <a:avLst/>
        </a:prstGeom>
        <a:gradFill rotWithShape="0">
          <a:gsLst>
            <a:gs pos="0">
              <a:schemeClr val="accent3">
                <a:hueOff val="1807066"/>
                <a:satOff val="66667"/>
                <a:lumOff val="-980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807066"/>
                <a:satOff val="66667"/>
                <a:lumOff val="-980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807066"/>
                <a:satOff val="66667"/>
                <a:lumOff val="-980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807066"/>
              <a:satOff val="66667"/>
              <a:lumOff val="-980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>
              <a:latin typeface="Times New Roman" panose="02020603050405020304" charset="0"/>
              <a:cs typeface="Times New Roman" panose="02020603050405020304" charset="0"/>
            </a:rPr>
            <a:t>Task types</a:t>
          </a:r>
          <a:endParaRPr lang="zh-CN" altLang="en-US" sz="18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 rot="-5400000">
        <a:off x="2" y="2416537"/>
        <a:ext cx="713043" cy="305590"/>
      </dsp:txXfrm>
    </dsp:sp>
    <dsp:sp modelId="{BE17FEF5-EEE1-41BB-96FD-8FBB3FCF3860}">
      <dsp:nvSpPr>
        <dsp:cNvPr id="0" name=""/>
        <dsp:cNvSpPr/>
      </dsp:nvSpPr>
      <dsp:spPr>
        <a:xfrm rot="5400000">
          <a:off x="6054992" y="-3281934"/>
          <a:ext cx="662111" cy="113460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1807066"/>
              <a:satOff val="66667"/>
              <a:lumOff val="-980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charset="0"/>
              <a:cs typeface="Times New Roman" panose="02020603050405020304" charset="0"/>
            </a:rPr>
            <a:t>Prabhu’s </a:t>
          </a:r>
          <a:r>
            <a:rPr lang="en-US" altLang="zh-CN" sz="2000" kern="1200" dirty="0">
              <a:latin typeface="Times New Roman" panose="02020603050405020304" charset="0"/>
              <a:cs typeface="Times New Roman" panose="02020603050405020304" charset="0"/>
            </a:rPr>
            <a:t>categorization; </a:t>
          </a:r>
          <a:r>
            <a:rPr lang="en-US" sz="2000" kern="1200" dirty="0">
              <a:latin typeface="Times New Roman" panose="02020603050405020304" charset="0"/>
              <a:cs typeface="Times New Roman" panose="02020603050405020304" charset="0"/>
            </a:rPr>
            <a:t>input-based or out-put-based tasks; pre-task, main-task and post-task </a:t>
          </a:r>
          <a:endParaRPr lang="zh-CN" altLang="en-US" sz="20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 rot="-5400000">
        <a:off x="713043" y="2092337"/>
        <a:ext cx="11313688" cy="597467"/>
      </dsp:txXfrm>
    </dsp:sp>
    <dsp:sp modelId="{45550692-2FC5-4965-B624-44E97217399C}">
      <dsp:nvSpPr>
        <dsp:cNvPr id="0" name=""/>
        <dsp:cNvSpPr/>
      </dsp:nvSpPr>
      <dsp:spPr>
        <a:xfrm rot="5400000">
          <a:off x="-152794" y="3685728"/>
          <a:ext cx="1018633" cy="713043"/>
        </a:xfrm>
        <a:prstGeom prst="chevron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2710599"/>
              <a:satOff val="100000"/>
              <a:lumOff val="-147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>
              <a:latin typeface="Times New Roman" panose="02020603050405020304" charset="0"/>
              <a:cs typeface="Times New Roman" panose="02020603050405020304" charset="0"/>
            </a:rPr>
            <a:t>models</a:t>
          </a:r>
          <a:endParaRPr lang="zh-CN" altLang="en-US" sz="18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 rot="-5400000">
        <a:off x="2" y="3889455"/>
        <a:ext cx="713043" cy="305590"/>
      </dsp:txXfrm>
    </dsp:sp>
    <dsp:sp modelId="{EC6CA42D-C882-4514-BB87-5FBEEFC227BD}">
      <dsp:nvSpPr>
        <dsp:cNvPr id="0" name=""/>
        <dsp:cNvSpPr/>
      </dsp:nvSpPr>
      <dsp:spPr>
        <a:xfrm rot="5400000">
          <a:off x="5486255" y="-1748485"/>
          <a:ext cx="1799586" cy="1122494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2710599"/>
              <a:satOff val="100000"/>
              <a:lumOff val="-147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kern="1200" dirty="0">
              <a:latin typeface="Times New Roman" panose="02020603050405020304" charset="0"/>
              <a:cs typeface="Times New Roman" panose="02020603050405020304" charset="0"/>
            </a:rPr>
            <a:t>Willis’ TBLT</a:t>
          </a:r>
          <a:r>
            <a:rPr lang="en-US" sz="2400" kern="1200" dirty="0">
              <a:latin typeface="Times New Roman" panose="02020603050405020304" charset="0"/>
              <a:cs typeface="Times New Roman" panose="02020603050405020304" charset="0"/>
            </a:rPr>
            <a:t>: </a:t>
          </a:r>
          <a:r>
            <a:rPr lang="en-US" sz="2400" i="1" kern="1200" dirty="0">
              <a:latin typeface="Times New Roman" panose="02020603050405020304" charset="0"/>
              <a:cs typeface="Times New Roman" panose="02020603050405020304" charset="0"/>
            </a:rPr>
            <a:t>pre-task phase, a task cycle and a language focus phase</a:t>
          </a:r>
          <a:r>
            <a:rPr lang="en-US" sz="2400" kern="1200" dirty="0">
              <a:latin typeface="Times New Roman" panose="02020603050405020304" charset="0"/>
              <a:cs typeface="Times New Roman" panose="02020603050405020304" charset="0"/>
            </a:rPr>
            <a:t>(González-</a:t>
          </a:r>
          <a:r>
            <a:rPr lang="en-US" sz="2400" kern="1200" dirty="0" err="1">
              <a:latin typeface="Times New Roman" panose="02020603050405020304" charset="0"/>
              <a:cs typeface="Times New Roman" panose="02020603050405020304" charset="0"/>
            </a:rPr>
            <a:t>Lloret</a:t>
          </a:r>
          <a:r>
            <a:rPr lang="en-US" sz="2400" kern="1200" dirty="0">
              <a:latin typeface="Times New Roman" panose="02020603050405020304" charset="0"/>
              <a:cs typeface="Times New Roman" panose="02020603050405020304" charset="0"/>
            </a:rPr>
            <a:t> 2015)</a:t>
          </a:r>
          <a:endParaRPr lang="zh-CN" altLang="en-US" sz="2400" kern="1200" dirty="0">
            <a:latin typeface="Times New Roman" panose="02020603050405020304" charset="0"/>
            <a:cs typeface="Times New Roman" panose="0202060305040502030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1" kern="1200" dirty="0">
              <a:latin typeface="Times New Roman" panose="02020603050405020304" charset="0"/>
              <a:cs typeface="Times New Roman" panose="02020603050405020304" charset="0"/>
            </a:rPr>
            <a:t>Long’s model</a:t>
          </a:r>
          <a:r>
            <a:rPr lang="en-US" sz="2400" kern="1200" dirty="0">
              <a:latin typeface="Times New Roman" panose="02020603050405020304" charset="0"/>
              <a:cs typeface="Times New Roman" panose="02020603050405020304" charset="0"/>
            </a:rPr>
            <a:t>: needs analysis for task identification; task classification; pedagogic tasks development and syllabus organization and formation(Long 2015) </a:t>
          </a:r>
          <a:endParaRPr lang="zh-CN" altLang="en-US" sz="24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 rot="-5400000">
        <a:off x="773575" y="3052044"/>
        <a:ext cx="11137099" cy="16238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99223-0C02-417D-8B8B-00603261B516}">
      <dsp:nvSpPr>
        <dsp:cNvPr id="0" name=""/>
        <dsp:cNvSpPr/>
      </dsp:nvSpPr>
      <dsp:spPr>
        <a:xfrm>
          <a:off x="0" y="2735"/>
          <a:ext cx="119194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CF20C-71EB-4D14-AEE4-C59C8CA996D8}">
      <dsp:nvSpPr>
        <dsp:cNvPr id="0" name=""/>
        <dsp:cNvSpPr/>
      </dsp:nvSpPr>
      <dsp:spPr>
        <a:xfrm>
          <a:off x="0" y="2735"/>
          <a:ext cx="2262366" cy="3199965"/>
        </a:xfrm>
        <a:prstGeom prst="rect">
          <a:avLst/>
        </a:prstGeom>
        <a:noFill/>
        <a:ln>
          <a:solidFill>
            <a:schemeClr val="accent2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Book Antiqua" panose="02040602050305030304" pitchFamily="18" charset="0"/>
              <a:cs typeface="Times New Roman" panose="02020603050405020304" charset="0"/>
            </a:rPr>
            <a:t>A huge number of empirical studies and theoretical research have proved that </a:t>
          </a:r>
          <a:r>
            <a:rPr lang="en-US" sz="2400" b="1" u="none" kern="1200" dirty="0">
              <a:latin typeface="Book Antiqua" panose="02040602050305030304" pitchFamily="18" charset="0"/>
              <a:cs typeface="Times New Roman" panose="02020603050405020304" charset="0"/>
            </a:rPr>
            <a:t>TBLT supports SLA</a:t>
          </a:r>
          <a:r>
            <a:rPr lang="en-US" sz="2400" b="1" u="sng" kern="1200" dirty="0">
              <a:latin typeface="Book Antiqua" panose="02040602050305030304" pitchFamily="18" charset="0"/>
              <a:cs typeface="Times New Roman" panose="02020603050405020304" charset="0"/>
            </a:rPr>
            <a:t>.</a:t>
          </a:r>
          <a:r>
            <a:rPr lang="en-US" sz="2400" kern="1200" dirty="0">
              <a:latin typeface="Book Antiqua" panose="02040602050305030304" pitchFamily="18" charset="0"/>
              <a:cs typeface="Times New Roman" panose="02020603050405020304" charset="0"/>
            </a:rPr>
            <a:t>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Book Antiqua" panose="02040602050305030304" pitchFamily="18" charset="0"/>
              <a:cs typeface="Times New Roman" panose="02020603050405020304" charset="0"/>
            </a:rPr>
            <a:t>(Mike Long 2015, Ellis 2018, Thomas &amp; Reinders 2010 )</a:t>
          </a:r>
          <a:endParaRPr lang="zh-CN" altLang="en-US" sz="2400" kern="1200" dirty="0">
            <a:latin typeface="Book Antiqua" panose="02040602050305030304" pitchFamily="18" charset="0"/>
            <a:cs typeface="Times New Roman" panose="02020603050405020304" charset="0"/>
          </a:endParaRPr>
        </a:p>
      </dsp:txBody>
      <dsp:txXfrm>
        <a:off x="0" y="2735"/>
        <a:ext cx="2262366" cy="3199965"/>
      </dsp:txXfrm>
    </dsp:sp>
    <dsp:sp modelId="{363570DF-C265-46E9-9F95-B0CF33C6D375}">
      <dsp:nvSpPr>
        <dsp:cNvPr id="0" name=""/>
        <dsp:cNvSpPr/>
      </dsp:nvSpPr>
      <dsp:spPr>
        <a:xfrm>
          <a:off x="2433825" y="67958"/>
          <a:ext cx="9475240" cy="1304455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charset="0"/>
              <a:cs typeface="Times New Roman" panose="02020603050405020304" charset="0"/>
            </a:rPr>
            <a:t>In a broader sense, TBLT with information technology is not new and results in many </a:t>
          </a:r>
          <a:r>
            <a:rPr lang="en-US" sz="2400" b="1" kern="1200" dirty="0">
              <a:latin typeface="Times New Roman" panose="02020603050405020304" charset="0"/>
              <a:cs typeface="Times New Roman" panose="02020603050405020304" charset="0"/>
            </a:rPr>
            <a:t>advantages, such as linguistic outcomes, social, affective and cultural influences </a:t>
          </a:r>
          <a:r>
            <a:rPr lang="en-US" sz="2400" kern="1200" dirty="0">
              <a:latin typeface="Times New Roman" panose="02020603050405020304" charset="0"/>
              <a:cs typeface="Times New Roman" panose="02020603050405020304" charset="0"/>
            </a:rPr>
            <a:t>and the effectiveness and feasibility have already been tested by many experiments. </a:t>
          </a:r>
          <a:endParaRPr lang="zh-CN" altLang="en-US" sz="24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2433825" y="67958"/>
        <a:ext cx="9475240" cy="1304455"/>
      </dsp:txXfrm>
    </dsp:sp>
    <dsp:sp modelId="{EF1B45D2-0C36-4701-AAB1-F486C4F14474}">
      <dsp:nvSpPr>
        <dsp:cNvPr id="0" name=""/>
        <dsp:cNvSpPr/>
      </dsp:nvSpPr>
      <dsp:spPr>
        <a:xfrm>
          <a:off x="2262366" y="1372413"/>
          <a:ext cx="91444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EED9D3-A0A8-4E04-BAAA-CCFD0FD1FC08}">
      <dsp:nvSpPr>
        <dsp:cNvPr id="0" name=""/>
        <dsp:cNvSpPr/>
      </dsp:nvSpPr>
      <dsp:spPr>
        <a:xfrm>
          <a:off x="2433825" y="1437636"/>
          <a:ext cx="9378510" cy="1304455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latin typeface="Times New Roman" panose="02020603050405020304" charset="0"/>
            <a:cs typeface="Times New Roman" panose="02020603050405020304" charset="0"/>
          </a:endParaRP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charset="0"/>
              <a:cs typeface="Times New Roman" panose="02020603050405020304" charset="0"/>
            </a:rPr>
            <a:t>In a narrow sense, the multi-modal proposal itself seems </a:t>
          </a:r>
          <a:r>
            <a:rPr lang="en-US" sz="2400" b="1" kern="1200" dirty="0">
              <a:latin typeface="Times New Roman" panose="02020603050405020304" charset="0"/>
              <a:cs typeface="Times New Roman" panose="02020603050405020304" charset="0"/>
            </a:rPr>
            <a:t>promising</a:t>
          </a:r>
          <a:r>
            <a:rPr lang="en-US" sz="2400" kern="1200" dirty="0">
              <a:latin typeface="Times New Roman" panose="02020603050405020304" charset="0"/>
              <a:cs typeface="Times New Roman" panose="02020603050405020304" charset="0"/>
            </a:rPr>
            <a:t> and feasible. </a:t>
          </a:r>
          <a:endParaRPr lang="zh-CN" altLang="en-US" sz="24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2433825" y="1437636"/>
        <a:ext cx="9378510" cy="1304455"/>
      </dsp:txXfrm>
    </dsp:sp>
    <dsp:sp modelId="{FD705838-9F47-47BB-AF8F-23F6BB2B5433}">
      <dsp:nvSpPr>
        <dsp:cNvPr id="0" name=""/>
        <dsp:cNvSpPr/>
      </dsp:nvSpPr>
      <dsp:spPr>
        <a:xfrm>
          <a:off x="2262366" y="2742092"/>
          <a:ext cx="91444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BB6CB-9A62-4533-B4C5-067F8C0E636F}">
      <dsp:nvSpPr>
        <dsp:cNvPr id="0" name=""/>
        <dsp:cNvSpPr/>
      </dsp:nvSpPr>
      <dsp:spPr>
        <a:xfrm>
          <a:off x="0" y="3202700"/>
          <a:ext cx="1191948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33DCD-7F16-4BD4-B1BD-BBD61B1995BC}">
      <dsp:nvSpPr>
        <dsp:cNvPr id="0" name=""/>
        <dsp:cNvSpPr/>
      </dsp:nvSpPr>
      <dsp:spPr>
        <a:xfrm>
          <a:off x="0" y="3202700"/>
          <a:ext cx="2383896" cy="2806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24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0" y="3202700"/>
        <a:ext cx="2383896" cy="28062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6B23D-3A65-4320-8C01-1B74ED7F7A29}">
      <dsp:nvSpPr>
        <dsp:cNvPr id="0" name=""/>
        <dsp:cNvSpPr/>
      </dsp:nvSpPr>
      <dsp:spPr>
        <a:xfrm>
          <a:off x="4762170" y="4826894"/>
          <a:ext cx="418917" cy="9006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9458" y="0"/>
              </a:lnTo>
              <a:lnTo>
                <a:pt x="209458" y="900673"/>
              </a:lnTo>
              <a:lnTo>
                <a:pt x="418917" y="900673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40BBFF-CD7B-4224-A532-CA31EAC129C8}">
      <dsp:nvSpPr>
        <dsp:cNvPr id="0" name=""/>
        <dsp:cNvSpPr/>
      </dsp:nvSpPr>
      <dsp:spPr>
        <a:xfrm>
          <a:off x="4762170" y="4781174"/>
          <a:ext cx="4189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17" y="4572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006A6A-14AB-47DF-A076-56F6517589B8}">
      <dsp:nvSpPr>
        <dsp:cNvPr id="0" name=""/>
        <dsp:cNvSpPr/>
      </dsp:nvSpPr>
      <dsp:spPr>
        <a:xfrm>
          <a:off x="4762170" y="3926220"/>
          <a:ext cx="418917" cy="900673"/>
        </a:xfrm>
        <a:custGeom>
          <a:avLst/>
          <a:gdLst/>
          <a:ahLst/>
          <a:cxnLst/>
          <a:rect l="0" t="0" r="0" b="0"/>
          <a:pathLst>
            <a:path>
              <a:moveTo>
                <a:pt x="0" y="900673"/>
              </a:moveTo>
              <a:lnTo>
                <a:pt x="209458" y="900673"/>
              </a:lnTo>
              <a:lnTo>
                <a:pt x="209458" y="0"/>
              </a:lnTo>
              <a:lnTo>
                <a:pt x="418917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F3F566-E342-462C-9B65-3E3E32EDBCFF}">
      <dsp:nvSpPr>
        <dsp:cNvPr id="0" name=""/>
        <dsp:cNvSpPr/>
      </dsp:nvSpPr>
      <dsp:spPr>
        <a:xfrm>
          <a:off x="4840152" y="1674537"/>
          <a:ext cx="418917" cy="1351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9458" y="0"/>
              </a:lnTo>
              <a:lnTo>
                <a:pt x="209458" y="1351010"/>
              </a:lnTo>
              <a:lnTo>
                <a:pt x="418917" y="135101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4FF0AE-A77C-4377-8721-8D6A6EF5B988}">
      <dsp:nvSpPr>
        <dsp:cNvPr id="0" name=""/>
        <dsp:cNvSpPr/>
      </dsp:nvSpPr>
      <dsp:spPr>
        <a:xfrm>
          <a:off x="4840152" y="1674537"/>
          <a:ext cx="418917" cy="4503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9458" y="0"/>
              </a:lnTo>
              <a:lnTo>
                <a:pt x="209458" y="450336"/>
              </a:lnTo>
              <a:lnTo>
                <a:pt x="418917" y="450336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B43B39-91F3-4DAF-A159-707DE36A280F}">
      <dsp:nvSpPr>
        <dsp:cNvPr id="0" name=""/>
        <dsp:cNvSpPr/>
      </dsp:nvSpPr>
      <dsp:spPr>
        <a:xfrm>
          <a:off x="4840152" y="1224200"/>
          <a:ext cx="418917" cy="450336"/>
        </a:xfrm>
        <a:custGeom>
          <a:avLst/>
          <a:gdLst/>
          <a:ahLst/>
          <a:cxnLst/>
          <a:rect l="0" t="0" r="0" b="0"/>
          <a:pathLst>
            <a:path>
              <a:moveTo>
                <a:pt x="0" y="450336"/>
              </a:moveTo>
              <a:lnTo>
                <a:pt x="209458" y="450336"/>
              </a:lnTo>
              <a:lnTo>
                <a:pt x="209458" y="0"/>
              </a:lnTo>
              <a:lnTo>
                <a:pt x="418917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274C6F-246B-4C8E-AD80-18EEDDBE2A42}">
      <dsp:nvSpPr>
        <dsp:cNvPr id="0" name=""/>
        <dsp:cNvSpPr/>
      </dsp:nvSpPr>
      <dsp:spPr>
        <a:xfrm>
          <a:off x="4840152" y="323527"/>
          <a:ext cx="418917" cy="1351010"/>
        </a:xfrm>
        <a:custGeom>
          <a:avLst/>
          <a:gdLst/>
          <a:ahLst/>
          <a:cxnLst/>
          <a:rect l="0" t="0" r="0" b="0"/>
          <a:pathLst>
            <a:path>
              <a:moveTo>
                <a:pt x="0" y="1351010"/>
              </a:moveTo>
              <a:lnTo>
                <a:pt x="209458" y="1351010"/>
              </a:lnTo>
              <a:lnTo>
                <a:pt x="209458" y="0"/>
              </a:lnTo>
              <a:lnTo>
                <a:pt x="418917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B90177-04FD-4622-9FB6-CF62B7CD9DCE}">
      <dsp:nvSpPr>
        <dsp:cNvPr id="0" name=""/>
        <dsp:cNvSpPr/>
      </dsp:nvSpPr>
      <dsp:spPr>
        <a:xfrm>
          <a:off x="1063921" y="454439"/>
          <a:ext cx="3830919" cy="638849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charset="0"/>
              <a:cs typeface="Times New Roman" panose="02020603050405020304" charset="0"/>
            </a:rPr>
            <a:t>4.1 Responses to questionnaires of needs analysis</a:t>
          </a:r>
          <a:endParaRPr lang="zh-CN" altLang="en-US" sz="2000" b="1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1063921" y="454439"/>
        <a:ext cx="3830919" cy="638849"/>
      </dsp:txXfrm>
    </dsp:sp>
    <dsp:sp modelId="{F4B24436-EFAB-403B-9D13-90CBF8AE8105}">
      <dsp:nvSpPr>
        <dsp:cNvPr id="0" name=""/>
        <dsp:cNvSpPr/>
      </dsp:nvSpPr>
      <dsp:spPr>
        <a:xfrm>
          <a:off x="1063921" y="1355112"/>
          <a:ext cx="3776230" cy="638849"/>
        </a:xfrm>
        <a:prstGeom prst="rect">
          <a:avLst/>
        </a:prstGeom>
        <a:solidFill>
          <a:schemeClr val="accent2">
            <a:lumMod val="20000"/>
            <a:lumOff val="80000"/>
            <a:alpha val="3900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charset="0"/>
              <a:cs typeface="Times New Roman" panose="02020603050405020304" charset="0"/>
            </a:rPr>
            <a:t>4.2 Data from students’ formative and summative assessment </a:t>
          </a:r>
          <a:endParaRPr lang="zh-CN" altLang="en-US" sz="2000" b="1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1063921" y="1355112"/>
        <a:ext cx="3776230" cy="638849"/>
      </dsp:txXfrm>
    </dsp:sp>
    <dsp:sp modelId="{6E3B540E-1C58-4230-856E-DEDDF04CC939}">
      <dsp:nvSpPr>
        <dsp:cNvPr id="0" name=""/>
        <dsp:cNvSpPr/>
      </dsp:nvSpPr>
      <dsp:spPr>
        <a:xfrm>
          <a:off x="5259069" y="4102"/>
          <a:ext cx="5652940" cy="6388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charset="0"/>
            <a:buNone/>
          </a:pPr>
          <a:r>
            <a:rPr lang="en-US" sz="2000" b="0" kern="1200" dirty="0">
              <a:latin typeface="Times New Roman" panose="02020603050405020304" charset="0"/>
              <a:cs typeface="Times New Roman" panose="02020603050405020304" charset="0"/>
            </a:rPr>
            <a:t>Data from learners’ self-assessment by </a:t>
          </a:r>
          <a:r>
            <a:rPr lang="en-US" sz="2000" b="0" kern="1200" dirty="0" err="1">
              <a:latin typeface="Times New Roman" panose="02020603050405020304" charset="0"/>
              <a:cs typeface="Times New Roman" panose="02020603050405020304" charset="0"/>
            </a:rPr>
            <a:t>FiF</a:t>
          </a:r>
          <a:r>
            <a:rPr lang="en-US" sz="2000" b="0" kern="1200" dirty="0">
              <a:latin typeface="Times New Roman" panose="02020603050405020304" charset="0"/>
              <a:cs typeface="Times New Roman" panose="02020603050405020304" charset="0"/>
            </a:rPr>
            <a:t> Oral English Training System as a pretest </a:t>
          </a:r>
          <a:endParaRPr lang="zh-CN" altLang="en-US" sz="2000" b="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5259069" y="4102"/>
        <a:ext cx="5652940" cy="638849"/>
      </dsp:txXfrm>
    </dsp:sp>
    <dsp:sp modelId="{D8AF0765-D816-4BDF-BC7F-C5C360C2C07C}">
      <dsp:nvSpPr>
        <dsp:cNvPr id="0" name=""/>
        <dsp:cNvSpPr/>
      </dsp:nvSpPr>
      <dsp:spPr>
        <a:xfrm>
          <a:off x="5259069" y="904775"/>
          <a:ext cx="5748244" cy="6388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charset="0"/>
            <a:buNone/>
          </a:pPr>
          <a:r>
            <a:rPr lang="en-US" sz="2000" b="0" kern="1200" dirty="0">
              <a:latin typeface="Times New Roman" panose="02020603050405020304" charset="0"/>
              <a:cs typeface="Times New Roman" panose="02020603050405020304" charset="0"/>
            </a:rPr>
            <a:t>Students’ task-based portfolio </a:t>
          </a:r>
          <a:endParaRPr lang="zh-CN" altLang="en-US" sz="2000" b="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5259069" y="904775"/>
        <a:ext cx="5748244" cy="638849"/>
      </dsp:txXfrm>
    </dsp:sp>
    <dsp:sp modelId="{AA78CDDC-B478-4F4E-AFFC-4C37CD54049A}">
      <dsp:nvSpPr>
        <dsp:cNvPr id="0" name=""/>
        <dsp:cNvSpPr/>
      </dsp:nvSpPr>
      <dsp:spPr>
        <a:xfrm>
          <a:off x="5259069" y="1805449"/>
          <a:ext cx="5834499" cy="6388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charset="0"/>
            <a:buNone/>
          </a:pPr>
          <a:r>
            <a:rPr lang="en-US" sz="2000" b="0" kern="1200" dirty="0">
              <a:latin typeface="Times New Roman" panose="02020603050405020304" charset="0"/>
              <a:cs typeface="Times New Roman" panose="02020603050405020304" charset="0"/>
            </a:rPr>
            <a:t>Progressive data from </a:t>
          </a:r>
          <a:r>
            <a:rPr lang="en-US" sz="2000" b="0" kern="1200" dirty="0" err="1">
              <a:latin typeface="Times New Roman" panose="02020603050405020304" charset="0"/>
              <a:cs typeface="Times New Roman" panose="02020603050405020304" charset="0"/>
            </a:rPr>
            <a:t>FiF</a:t>
          </a:r>
          <a:endParaRPr lang="zh-CN" altLang="en-US" sz="2000" b="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5259069" y="1805449"/>
        <a:ext cx="5834499" cy="638849"/>
      </dsp:txXfrm>
    </dsp:sp>
    <dsp:sp modelId="{CB9EDF42-9666-4C49-AE2C-7D6619898C0A}">
      <dsp:nvSpPr>
        <dsp:cNvPr id="0" name=""/>
        <dsp:cNvSpPr/>
      </dsp:nvSpPr>
      <dsp:spPr>
        <a:xfrm>
          <a:off x="5259069" y="2706122"/>
          <a:ext cx="5829032" cy="6388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charset="0"/>
            <a:buNone/>
          </a:pPr>
          <a:r>
            <a:rPr lang="en-US" sz="2000" b="0" kern="1200" dirty="0">
              <a:latin typeface="Times New Roman" panose="02020603050405020304" charset="0"/>
              <a:cs typeface="Times New Roman" panose="02020603050405020304" charset="0"/>
            </a:rPr>
            <a:t>Data from summative assessment</a:t>
          </a:r>
          <a:endParaRPr lang="zh-CN" altLang="en-US" sz="2000" b="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5259069" y="2706122"/>
        <a:ext cx="5829032" cy="638849"/>
      </dsp:txXfrm>
    </dsp:sp>
    <dsp:sp modelId="{C5574898-4D93-4CB2-B7B7-DB7F0FF38034}">
      <dsp:nvSpPr>
        <dsp:cNvPr id="0" name=""/>
        <dsp:cNvSpPr/>
      </dsp:nvSpPr>
      <dsp:spPr>
        <a:xfrm>
          <a:off x="1063921" y="4507469"/>
          <a:ext cx="3698248" cy="638849"/>
        </a:xfrm>
        <a:prstGeom prst="rect">
          <a:avLst/>
        </a:prstGeom>
        <a:solidFill>
          <a:schemeClr val="accent2">
            <a:lumMod val="20000"/>
            <a:lumOff val="80000"/>
            <a:alpha val="3800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charset="0"/>
              <a:cs typeface="Times New Roman" panose="02020603050405020304" charset="0"/>
            </a:rPr>
            <a:t>4.3 Data from program evaluation</a:t>
          </a:r>
          <a:endParaRPr lang="zh-CN" altLang="en-US" sz="2000" b="1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1063921" y="4507469"/>
        <a:ext cx="3698248" cy="638849"/>
      </dsp:txXfrm>
    </dsp:sp>
    <dsp:sp modelId="{8B263020-57F4-47AD-9AC6-35D9DECEB6B3}">
      <dsp:nvSpPr>
        <dsp:cNvPr id="0" name=""/>
        <dsp:cNvSpPr/>
      </dsp:nvSpPr>
      <dsp:spPr>
        <a:xfrm>
          <a:off x="5181088" y="3606796"/>
          <a:ext cx="5912480" cy="6388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charset="0"/>
            <a:buNone/>
          </a:pPr>
          <a:r>
            <a:rPr lang="en-US" sz="2000" b="0" kern="1200" dirty="0">
              <a:latin typeface="Times New Roman" panose="02020603050405020304" charset="0"/>
              <a:cs typeface="Times New Roman" panose="02020603050405020304" charset="0"/>
            </a:rPr>
            <a:t>Responses to questionnaire from learners</a:t>
          </a:r>
          <a:endParaRPr lang="zh-CN" altLang="en-US" sz="2000" b="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5181088" y="3606796"/>
        <a:ext cx="5912480" cy="638849"/>
      </dsp:txXfrm>
    </dsp:sp>
    <dsp:sp modelId="{8EACCA05-E87B-4CC4-B77D-3703BC755A0B}">
      <dsp:nvSpPr>
        <dsp:cNvPr id="0" name=""/>
        <dsp:cNvSpPr/>
      </dsp:nvSpPr>
      <dsp:spPr>
        <a:xfrm>
          <a:off x="5181088" y="4507469"/>
          <a:ext cx="5929740" cy="6388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charset="0"/>
            <a:buNone/>
          </a:pPr>
          <a:r>
            <a:rPr lang="en-US" sz="2000" b="0" kern="1200" dirty="0">
              <a:latin typeface="Times New Roman" panose="02020603050405020304" charset="0"/>
              <a:cs typeface="Times New Roman" panose="02020603050405020304" charset="0"/>
            </a:rPr>
            <a:t>Observation notes and introspective logs from instructors</a:t>
          </a:r>
        </a:p>
      </dsp:txBody>
      <dsp:txXfrm>
        <a:off x="5181088" y="4507469"/>
        <a:ext cx="5929740" cy="638849"/>
      </dsp:txXfrm>
    </dsp:sp>
    <dsp:sp modelId="{12FDE9D5-7984-4181-9792-30769605EA81}">
      <dsp:nvSpPr>
        <dsp:cNvPr id="0" name=""/>
        <dsp:cNvSpPr/>
      </dsp:nvSpPr>
      <dsp:spPr>
        <a:xfrm>
          <a:off x="5181088" y="5408142"/>
          <a:ext cx="6033254" cy="6388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charset="0"/>
            <a:buNone/>
          </a:pPr>
          <a:r>
            <a:rPr lang="en-US" sz="2000" b="0" kern="1200" dirty="0">
              <a:latin typeface="Times New Roman" panose="02020603050405020304" charset="0"/>
              <a:cs typeface="Times New Roman" panose="02020603050405020304" charset="0"/>
            </a:rPr>
            <a:t>Responses to individual interviews and focus group</a:t>
          </a:r>
        </a:p>
      </dsp:txBody>
      <dsp:txXfrm>
        <a:off x="5181088" y="5408142"/>
        <a:ext cx="6033254" cy="6388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A9C4A4-595F-41BC-A309-277297DAE40F}">
      <dsp:nvSpPr>
        <dsp:cNvPr id="0" name=""/>
        <dsp:cNvSpPr/>
      </dsp:nvSpPr>
      <dsp:spPr>
        <a:xfrm>
          <a:off x="517079" y="1522056"/>
          <a:ext cx="1433592" cy="14154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Book Antiqua" panose="02040602050305030304" pitchFamily="18" charset="0"/>
            </a:rPr>
            <a:t>Mixed methods</a:t>
          </a:r>
          <a:endParaRPr lang="zh-CN" altLang="en-US" sz="2200" kern="1200" dirty="0">
            <a:latin typeface="Book Antiqua" panose="02040602050305030304" pitchFamily="18" charset="0"/>
          </a:endParaRPr>
        </a:p>
      </dsp:txBody>
      <dsp:txXfrm>
        <a:off x="558535" y="1563512"/>
        <a:ext cx="1350680" cy="1332508"/>
      </dsp:txXfrm>
    </dsp:sp>
    <dsp:sp modelId="{3E58D4AE-98D3-4659-B7C5-3C957923C5D6}">
      <dsp:nvSpPr>
        <dsp:cNvPr id="0" name=""/>
        <dsp:cNvSpPr/>
      </dsp:nvSpPr>
      <dsp:spPr>
        <a:xfrm rot="18942187">
          <a:off x="1674398" y="1523788"/>
          <a:ext cx="194374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43742" y="27246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600" kern="1200">
            <a:latin typeface="Book Antiqua" panose="02040602050305030304" pitchFamily="18" charset="0"/>
          </a:endParaRPr>
        </a:p>
      </dsp:txBody>
      <dsp:txXfrm>
        <a:off x="2597676" y="1502440"/>
        <a:ext cx="97187" cy="97187"/>
      </dsp:txXfrm>
    </dsp:sp>
    <dsp:sp modelId="{9CF605E3-CAA0-48E9-B6AE-AC2CE17C2C4B}">
      <dsp:nvSpPr>
        <dsp:cNvPr id="0" name=""/>
        <dsp:cNvSpPr/>
      </dsp:nvSpPr>
      <dsp:spPr>
        <a:xfrm>
          <a:off x="3341867" y="114361"/>
          <a:ext cx="1927780" cy="15158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Book Antiqua" panose="02040602050305030304" pitchFamily="18" charset="0"/>
            </a:rPr>
            <a:t>quantitative method</a:t>
          </a:r>
          <a:endParaRPr lang="zh-CN" altLang="en-US" sz="2200" kern="1200" dirty="0">
            <a:latin typeface="Book Antiqua" panose="02040602050305030304" pitchFamily="18" charset="0"/>
          </a:endParaRPr>
        </a:p>
      </dsp:txBody>
      <dsp:txXfrm>
        <a:off x="3386266" y="158760"/>
        <a:ext cx="1838982" cy="1427083"/>
      </dsp:txXfrm>
    </dsp:sp>
    <dsp:sp modelId="{2500A000-953D-415C-86DD-88FC3CD5A649}">
      <dsp:nvSpPr>
        <dsp:cNvPr id="0" name=""/>
        <dsp:cNvSpPr/>
      </dsp:nvSpPr>
      <dsp:spPr>
        <a:xfrm>
          <a:off x="5269648" y="845056"/>
          <a:ext cx="1391195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391195" y="27246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>
            <a:latin typeface="Book Antiqua" panose="02040602050305030304" pitchFamily="18" charset="0"/>
          </a:endParaRPr>
        </a:p>
      </dsp:txBody>
      <dsp:txXfrm>
        <a:off x="5930466" y="837522"/>
        <a:ext cx="69559" cy="69559"/>
      </dsp:txXfrm>
    </dsp:sp>
    <dsp:sp modelId="{1EEC3441-D96D-4D72-8B54-31F08B818DDC}">
      <dsp:nvSpPr>
        <dsp:cNvPr id="0" name=""/>
        <dsp:cNvSpPr/>
      </dsp:nvSpPr>
      <dsp:spPr>
        <a:xfrm>
          <a:off x="6660843" y="2804"/>
          <a:ext cx="4087125" cy="17389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Book Antiqua" panose="02040602050305030304" pitchFamily="18" charset="0"/>
            </a:rPr>
            <a:t>Data from </a:t>
          </a:r>
          <a:r>
            <a:rPr lang="en-US" sz="2200" kern="1200" dirty="0" err="1">
              <a:latin typeface="Book Antiqua" panose="02040602050305030304" pitchFamily="18" charset="0"/>
            </a:rPr>
            <a:t>FiF</a:t>
          </a:r>
          <a:r>
            <a:rPr lang="en-US" sz="2200" kern="1200" dirty="0">
              <a:latin typeface="Book Antiqua" panose="02040602050305030304" pitchFamily="18" charset="0"/>
            </a:rPr>
            <a:t> assessment and some questionnaires to uncover research question 2 and 3</a:t>
          </a:r>
          <a:endParaRPr lang="zh-CN" altLang="en-US" sz="2200" kern="1200" dirty="0">
            <a:latin typeface="Book Antiqua" panose="02040602050305030304" pitchFamily="18" charset="0"/>
          </a:endParaRPr>
        </a:p>
      </dsp:txBody>
      <dsp:txXfrm>
        <a:off x="6711776" y="53737"/>
        <a:ext cx="3985259" cy="1637128"/>
      </dsp:txXfrm>
    </dsp:sp>
    <dsp:sp modelId="{CD258AD3-A5B1-4346-B090-25A8B861E022}">
      <dsp:nvSpPr>
        <dsp:cNvPr id="0" name=""/>
        <dsp:cNvSpPr/>
      </dsp:nvSpPr>
      <dsp:spPr>
        <a:xfrm rot="2983922">
          <a:off x="1570097" y="3023671"/>
          <a:ext cx="215234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2152343" y="27246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700" kern="1200">
            <a:latin typeface="Book Antiqua" panose="02040602050305030304" pitchFamily="18" charset="0"/>
          </a:endParaRPr>
        </a:p>
      </dsp:txBody>
      <dsp:txXfrm>
        <a:off x="2592461" y="2997108"/>
        <a:ext cx="107617" cy="107617"/>
      </dsp:txXfrm>
    </dsp:sp>
    <dsp:sp modelId="{16FD902D-14C7-44FA-BEFC-37C439049B0E}">
      <dsp:nvSpPr>
        <dsp:cNvPr id="0" name=""/>
        <dsp:cNvSpPr/>
      </dsp:nvSpPr>
      <dsp:spPr>
        <a:xfrm>
          <a:off x="3341867" y="3398966"/>
          <a:ext cx="1897486" cy="9462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Book Antiqua" panose="02040602050305030304" pitchFamily="18" charset="0"/>
            </a:rPr>
            <a:t>qualitative method</a:t>
          </a:r>
          <a:endParaRPr lang="zh-CN" altLang="en-US" sz="2200" kern="1200" dirty="0">
            <a:latin typeface="Book Antiqua" panose="02040602050305030304" pitchFamily="18" charset="0"/>
          </a:endParaRPr>
        </a:p>
      </dsp:txBody>
      <dsp:txXfrm>
        <a:off x="3369580" y="3426679"/>
        <a:ext cx="1842060" cy="890778"/>
      </dsp:txXfrm>
    </dsp:sp>
    <dsp:sp modelId="{F54783ED-8D01-4F2F-9CCC-B07489958A76}">
      <dsp:nvSpPr>
        <dsp:cNvPr id="0" name=""/>
        <dsp:cNvSpPr/>
      </dsp:nvSpPr>
      <dsp:spPr>
        <a:xfrm rot="19457599">
          <a:off x="5078321" y="3344861"/>
          <a:ext cx="171326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713263" y="27246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600" kern="1200">
            <a:latin typeface="Book Antiqua" panose="02040602050305030304" pitchFamily="18" charset="0"/>
          </a:endParaRPr>
        </a:p>
      </dsp:txBody>
      <dsp:txXfrm>
        <a:off x="5892121" y="3329275"/>
        <a:ext cx="85663" cy="85663"/>
      </dsp:txXfrm>
    </dsp:sp>
    <dsp:sp modelId="{BF0D28EE-FB69-4E33-9E98-D80B25AB1A48}">
      <dsp:nvSpPr>
        <dsp:cNvPr id="0" name=""/>
        <dsp:cNvSpPr/>
      </dsp:nvSpPr>
      <dsp:spPr>
        <a:xfrm>
          <a:off x="6630550" y="2002649"/>
          <a:ext cx="4169170" cy="17389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Book Antiqua" panose="02040602050305030304" pitchFamily="18" charset="0"/>
            </a:rPr>
            <a:t>Responses from interviews, journals and logs to enhance the understanding of data and answer research question 4</a:t>
          </a:r>
          <a:endParaRPr lang="zh-CN" altLang="en-US" sz="2200" kern="1200" dirty="0">
            <a:latin typeface="Book Antiqua" panose="02040602050305030304" pitchFamily="18" charset="0"/>
          </a:endParaRPr>
        </a:p>
      </dsp:txBody>
      <dsp:txXfrm>
        <a:off x="6681483" y="2053582"/>
        <a:ext cx="4067304" cy="1637128"/>
      </dsp:txXfrm>
    </dsp:sp>
    <dsp:sp modelId="{6DA32AAA-97E7-4C5A-95DF-E136C685A63A}">
      <dsp:nvSpPr>
        <dsp:cNvPr id="0" name=""/>
        <dsp:cNvSpPr/>
      </dsp:nvSpPr>
      <dsp:spPr>
        <a:xfrm rot="2142401">
          <a:off x="5078321" y="4344783"/>
          <a:ext cx="171326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713263" y="27246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600" kern="1200">
            <a:latin typeface="Book Antiqua" panose="02040602050305030304" pitchFamily="18" charset="0"/>
          </a:endParaRPr>
        </a:p>
      </dsp:txBody>
      <dsp:txXfrm>
        <a:off x="5892121" y="4329198"/>
        <a:ext cx="85663" cy="85663"/>
      </dsp:txXfrm>
    </dsp:sp>
    <dsp:sp modelId="{B34F057C-304C-424D-92CF-28467B95582E}">
      <dsp:nvSpPr>
        <dsp:cNvPr id="0" name=""/>
        <dsp:cNvSpPr/>
      </dsp:nvSpPr>
      <dsp:spPr>
        <a:xfrm>
          <a:off x="6630550" y="4002493"/>
          <a:ext cx="4360008" cy="17389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Book Antiqua" panose="02040602050305030304" pitchFamily="18" charset="0"/>
            </a:rPr>
            <a:t>Observations and reflections  to  answer </a:t>
          </a:r>
          <a:r>
            <a:rPr lang="en-US" sz="2200" kern="1200">
              <a:latin typeface="Book Antiqua" panose="02040602050305030304" pitchFamily="18" charset="0"/>
            </a:rPr>
            <a:t>questions 1. 2 </a:t>
          </a:r>
          <a:r>
            <a:rPr lang="en-US" sz="2200" kern="1200" dirty="0">
              <a:latin typeface="Book Antiqua" panose="02040602050305030304" pitchFamily="18" charset="0"/>
            </a:rPr>
            <a:t>and 4. </a:t>
          </a:r>
          <a:endParaRPr lang="zh-CN" altLang="en-US" sz="2200" kern="1200" dirty="0">
            <a:latin typeface="Book Antiqua" panose="02040602050305030304" pitchFamily="18" charset="0"/>
          </a:endParaRPr>
        </a:p>
      </dsp:txBody>
      <dsp:txXfrm>
        <a:off x="6681483" y="4053426"/>
        <a:ext cx="4258142" cy="16371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216D82-4FBA-4C8E-AC24-5DA9302423CA}">
      <dsp:nvSpPr>
        <dsp:cNvPr id="0" name=""/>
        <dsp:cNvSpPr/>
      </dsp:nvSpPr>
      <dsp:spPr>
        <a:xfrm>
          <a:off x="3186012" y="1354079"/>
          <a:ext cx="5526715" cy="3474806"/>
        </a:xfrm>
        <a:prstGeom prst="ellipse">
          <a:avLst/>
        </a:prstGeom>
        <a:solidFill>
          <a:schemeClr val="accent2">
            <a:lumMod val="20000"/>
            <a:lumOff val="80000"/>
            <a:alpha val="5000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Book Antiqua" panose="02040602050305030304" pitchFamily="18" charset="0"/>
            </a:rPr>
            <a:t>college students of intermediate English level around age 18-20, mixed in gender and majors.</a:t>
          </a:r>
          <a:endParaRPr lang="zh-CN" altLang="en-US" sz="3200" kern="1200" dirty="0">
            <a:latin typeface="Book Antiqua" panose="02040602050305030304" pitchFamily="18" charset="0"/>
          </a:endParaRPr>
        </a:p>
      </dsp:txBody>
      <dsp:txXfrm>
        <a:off x="3995381" y="1862953"/>
        <a:ext cx="3907977" cy="2457058"/>
      </dsp:txXfrm>
    </dsp:sp>
    <dsp:sp modelId="{9C4BCA91-C0AD-48A7-B51B-28DCD812C5BD}">
      <dsp:nvSpPr>
        <dsp:cNvPr id="0" name=""/>
        <dsp:cNvSpPr/>
      </dsp:nvSpPr>
      <dsp:spPr>
        <a:xfrm>
          <a:off x="4534404" y="159474"/>
          <a:ext cx="2829931" cy="1468304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Book Antiqua" panose="02040602050305030304" pitchFamily="18" charset="0"/>
            </a:rPr>
            <a:t>Hubei</a:t>
          </a:r>
          <a:endParaRPr lang="zh-CN" altLang="en-US" sz="3200" kern="1200" dirty="0">
            <a:latin typeface="Book Antiqua" panose="02040602050305030304" pitchFamily="18" charset="0"/>
          </a:endParaRPr>
        </a:p>
      </dsp:txBody>
      <dsp:txXfrm>
        <a:off x="4948838" y="374502"/>
        <a:ext cx="2001063" cy="1038248"/>
      </dsp:txXfrm>
    </dsp:sp>
    <dsp:sp modelId="{08D7E823-637D-439A-974B-D1B8D6DB0A55}">
      <dsp:nvSpPr>
        <dsp:cNvPr id="0" name=""/>
        <dsp:cNvSpPr/>
      </dsp:nvSpPr>
      <dsp:spPr>
        <a:xfrm>
          <a:off x="8332771" y="1553498"/>
          <a:ext cx="2451807" cy="1689259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prstClr val="black"/>
              </a:solidFill>
              <a:latin typeface="Book Antiqua" panose="02040602050305030304" pitchFamily="18" charset="0"/>
              <a:ea typeface="+mn-ea"/>
              <a:cs typeface="+mn-cs"/>
            </a:rPr>
            <a:t>Jiangxi</a:t>
          </a:r>
          <a:endParaRPr lang="zh-CN" altLang="en-US" sz="3200" kern="1200" dirty="0">
            <a:solidFill>
              <a:prstClr val="black"/>
            </a:solidFill>
            <a:latin typeface="Book Antiqua" panose="02040602050305030304" pitchFamily="18" charset="0"/>
            <a:ea typeface="+mn-ea"/>
            <a:cs typeface="+mn-cs"/>
          </a:endParaRPr>
        </a:p>
      </dsp:txBody>
      <dsp:txXfrm>
        <a:off x="8691830" y="1800884"/>
        <a:ext cx="1733689" cy="1194487"/>
      </dsp:txXfrm>
    </dsp:sp>
    <dsp:sp modelId="{F5393F32-48BA-4FDA-846C-80A7240B3340}">
      <dsp:nvSpPr>
        <dsp:cNvPr id="0" name=""/>
        <dsp:cNvSpPr/>
      </dsp:nvSpPr>
      <dsp:spPr>
        <a:xfrm>
          <a:off x="7517794" y="3889937"/>
          <a:ext cx="2732241" cy="1689259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Book Antiqua" panose="02040602050305030304" pitchFamily="18" charset="0"/>
            </a:rPr>
            <a:t>Inner Mongolia</a:t>
          </a:r>
          <a:endParaRPr lang="zh-CN" altLang="en-US" sz="3200" kern="1200" dirty="0">
            <a:latin typeface="Book Antiqua" panose="02040602050305030304" pitchFamily="18" charset="0"/>
          </a:endParaRPr>
        </a:p>
      </dsp:txBody>
      <dsp:txXfrm>
        <a:off x="7917921" y="4137323"/>
        <a:ext cx="1931987" cy="1194487"/>
      </dsp:txXfrm>
    </dsp:sp>
    <dsp:sp modelId="{54AB47CF-C4B6-4947-B548-654C761D8CDC}">
      <dsp:nvSpPr>
        <dsp:cNvPr id="0" name=""/>
        <dsp:cNvSpPr/>
      </dsp:nvSpPr>
      <dsp:spPr>
        <a:xfrm>
          <a:off x="1985236" y="4067726"/>
          <a:ext cx="2864358" cy="1689259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Book Antiqua" panose="02040602050305030304" pitchFamily="18" charset="0"/>
            </a:rPr>
            <a:t>Sichuan</a:t>
          </a:r>
          <a:endParaRPr lang="zh-CN" altLang="en-US" sz="3200" kern="1200" dirty="0">
            <a:latin typeface="Book Antiqua" panose="02040602050305030304" pitchFamily="18" charset="0"/>
          </a:endParaRPr>
        </a:p>
      </dsp:txBody>
      <dsp:txXfrm>
        <a:off x="2404712" y="4315112"/>
        <a:ext cx="2025406" cy="1194487"/>
      </dsp:txXfrm>
    </dsp:sp>
    <dsp:sp modelId="{4F9E25AA-2C18-4E17-A55B-091304D6BD9D}">
      <dsp:nvSpPr>
        <dsp:cNvPr id="0" name=""/>
        <dsp:cNvSpPr/>
      </dsp:nvSpPr>
      <dsp:spPr>
        <a:xfrm>
          <a:off x="1372001" y="1141754"/>
          <a:ext cx="2313862" cy="1689259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Book Antiqua" panose="02040602050305030304" pitchFamily="18" charset="0"/>
            </a:rPr>
            <a:t>Hunan</a:t>
          </a:r>
          <a:endParaRPr lang="zh-CN" altLang="en-US" sz="3200" kern="1200" dirty="0">
            <a:latin typeface="Book Antiqua" panose="02040602050305030304" pitchFamily="18" charset="0"/>
          </a:endParaRPr>
        </a:p>
      </dsp:txBody>
      <dsp:txXfrm>
        <a:off x="1710858" y="1389140"/>
        <a:ext cx="1636148" cy="119448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73B81F-630F-429C-B466-EF2E8E05FB09}">
      <dsp:nvSpPr>
        <dsp:cNvPr id="0" name=""/>
        <dsp:cNvSpPr/>
      </dsp:nvSpPr>
      <dsp:spPr>
        <a:xfrm rot="16200000">
          <a:off x="1440071" y="-1440071"/>
          <a:ext cx="2976221" cy="5856363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solidFill>
            <a:schemeClr val="accent2"/>
          </a:solidFill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 dirty="0">
              <a:latin typeface="Book Antiqua" panose="02040602050305030304" pitchFamily="18" charset="0"/>
              <a:cs typeface="Times New Roman" panose="02020603050405020304" charset="0"/>
            </a:rPr>
            <a:t>Participants----voluntary consent; right to withdraw; privacy &amp; anonymity; no coercive incentives.</a:t>
          </a:r>
          <a:endParaRPr lang="zh-CN" altLang="en-US" sz="2600" b="0" kern="1200" dirty="0">
            <a:latin typeface="Book Antiqua" panose="02040602050305030304" pitchFamily="18" charset="0"/>
            <a:cs typeface="Times New Roman" panose="02020603050405020304" charset="0"/>
          </a:endParaRPr>
        </a:p>
      </dsp:txBody>
      <dsp:txXfrm rot="5400000">
        <a:off x="-1" y="1"/>
        <a:ext cx="5856363" cy="2232165"/>
      </dsp:txXfrm>
    </dsp:sp>
    <dsp:sp modelId="{F93BC2E0-D25E-471C-98CF-1DC0A27C4489}">
      <dsp:nvSpPr>
        <dsp:cNvPr id="0" name=""/>
        <dsp:cNvSpPr/>
      </dsp:nvSpPr>
      <dsp:spPr>
        <a:xfrm>
          <a:off x="5856363" y="0"/>
          <a:ext cx="5856363" cy="2976221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 dirty="0">
              <a:latin typeface="Book Antiqua" panose="02040602050305030304" pitchFamily="18" charset="0"/>
              <a:cs typeface="Times New Roman" panose="02020603050405020304" charset="0"/>
            </a:rPr>
            <a:t>Researchers----voluntary consent; transparency; learn from and consult with each other to conduct the study to its top standards and guarantee its standing and integrity. </a:t>
          </a:r>
          <a:endParaRPr lang="zh-CN" altLang="en-US" sz="2600" b="0" kern="1200" dirty="0">
            <a:latin typeface="Book Antiqua" panose="02040602050305030304" pitchFamily="18" charset="0"/>
            <a:cs typeface="Times New Roman" panose="02020603050405020304" charset="0"/>
          </a:endParaRPr>
        </a:p>
      </dsp:txBody>
      <dsp:txXfrm>
        <a:off x="5856363" y="0"/>
        <a:ext cx="5856363" cy="2232165"/>
      </dsp:txXfrm>
    </dsp:sp>
    <dsp:sp modelId="{219F3193-8CA4-40E0-AB15-D6AA65B7DC99}">
      <dsp:nvSpPr>
        <dsp:cNvPr id="0" name=""/>
        <dsp:cNvSpPr/>
      </dsp:nvSpPr>
      <dsp:spPr>
        <a:xfrm rot="10800000">
          <a:off x="0" y="2976221"/>
          <a:ext cx="5856363" cy="2976221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 dirty="0">
              <a:latin typeface="Book Antiqua" panose="02040602050305030304" pitchFamily="18" charset="0"/>
              <a:cs typeface="Times New Roman" panose="02020603050405020304" charset="0"/>
            </a:rPr>
            <a:t>Authors or researchers or any other materials referred to would be acknowledged to avoid plagiarism. </a:t>
          </a:r>
          <a:endParaRPr lang="zh-CN" altLang="en-US" sz="2600" b="0" kern="1200" dirty="0">
            <a:latin typeface="Book Antiqua" panose="02040602050305030304" pitchFamily="18" charset="0"/>
            <a:cs typeface="Times New Roman" panose="02020603050405020304" charset="0"/>
          </a:endParaRPr>
        </a:p>
      </dsp:txBody>
      <dsp:txXfrm rot="10800000">
        <a:off x="0" y="3720276"/>
        <a:ext cx="5856363" cy="2232165"/>
      </dsp:txXfrm>
    </dsp:sp>
    <dsp:sp modelId="{7FE37926-8C75-4D8F-AB99-BD7B395F3EBA}">
      <dsp:nvSpPr>
        <dsp:cNvPr id="0" name=""/>
        <dsp:cNvSpPr/>
      </dsp:nvSpPr>
      <dsp:spPr>
        <a:xfrm rot="5400000">
          <a:off x="7296434" y="1536150"/>
          <a:ext cx="2976221" cy="5856363"/>
        </a:xfrm>
        <a:prstGeom prst="round1Rect">
          <a:avLst/>
        </a:prstGeom>
        <a:solidFill>
          <a:schemeClr val="lt1">
            <a:hueOff val="0"/>
            <a:satOff val="0"/>
            <a:lumOff val="0"/>
            <a:alpha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 dirty="0">
              <a:latin typeface="Book Antiqua" panose="02040602050305030304" pitchFamily="18" charset="0"/>
              <a:cs typeface="Times New Roman" panose="02020603050405020304" charset="0"/>
            </a:rPr>
            <a:t>Voluntary consent would be signed with institutions. </a:t>
          </a:r>
        </a:p>
      </dsp:txBody>
      <dsp:txXfrm rot="-5400000">
        <a:off x="5856362" y="3720276"/>
        <a:ext cx="5856363" cy="2232165"/>
      </dsp:txXfrm>
    </dsp:sp>
    <dsp:sp modelId="{A3B90C64-27E5-4C08-9E4C-42678F51D24C}">
      <dsp:nvSpPr>
        <dsp:cNvPr id="0" name=""/>
        <dsp:cNvSpPr/>
      </dsp:nvSpPr>
      <dsp:spPr>
        <a:xfrm>
          <a:off x="4099454" y="2232165"/>
          <a:ext cx="3513817" cy="1488110"/>
        </a:xfrm>
        <a:prstGeom prst="roundRect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 dirty="0">
              <a:latin typeface="Book Antiqua" panose="02040602050305030304" pitchFamily="18" charset="0"/>
              <a:cs typeface="Times New Roman" panose="02020603050405020304" charset="0"/>
            </a:rPr>
            <a:t>BERA(2018) ethical guidelines</a:t>
          </a:r>
          <a:endParaRPr lang="zh-CN" altLang="en-US" sz="2600" b="0" kern="1200" dirty="0">
            <a:latin typeface="Book Antiqua" panose="02040602050305030304" pitchFamily="18" charset="0"/>
            <a:cs typeface="Times New Roman" panose="02020603050405020304" charset="0"/>
          </a:endParaRPr>
        </a:p>
      </dsp:txBody>
      <dsp:txXfrm>
        <a:off x="4172098" y="2304809"/>
        <a:ext cx="3368529" cy="134282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3FA7E2-7754-47A3-8820-204B96CA9465}">
      <dsp:nvSpPr>
        <dsp:cNvPr id="0" name=""/>
        <dsp:cNvSpPr/>
      </dsp:nvSpPr>
      <dsp:spPr>
        <a:xfrm>
          <a:off x="3685495" y="591350"/>
          <a:ext cx="4612428" cy="1601835"/>
        </a:xfrm>
        <a:prstGeom prst="ellipse">
          <a:avLst/>
        </a:prstGeom>
        <a:solidFill>
          <a:schemeClr val="accent2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CB0843-E7F6-4B6D-80ED-4B5F2EEF0298}">
      <dsp:nvSpPr>
        <dsp:cNvPr id="0" name=""/>
        <dsp:cNvSpPr/>
      </dsp:nvSpPr>
      <dsp:spPr>
        <a:xfrm>
          <a:off x="5551920" y="4513702"/>
          <a:ext cx="893881" cy="572084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CA331D-A20B-4387-8762-EF86C37DE372}">
      <dsp:nvSpPr>
        <dsp:cNvPr id="0" name=""/>
        <dsp:cNvSpPr/>
      </dsp:nvSpPr>
      <dsp:spPr>
        <a:xfrm>
          <a:off x="3853545" y="4874722"/>
          <a:ext cx="4290630" cy="10726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368" tIns="277368" rIns="277368" bIns="277368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900" b="1" kern="1200" dirty="0">
              <a:latin typeface="Times New Roman" panose="02020603050405020304" charset="0"/>
              <a:cs typeface="Times New Roman" panose="02020603050405020304" charset="0"/>
            </a:rPr>
            <a:t>SPSS</a:t>
          </a:r>
          <a:endParaRPr lang="zh-CN" altLang="en-US" sz="3900" b="1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3853545" y="4874722"/>
        <a:ext cx="4290630" cy="1072657"/>
      </dsp:txXfrm>
    </dsp:sp>
    <dsp:sp modelId="{51217DFB-B3AF-4CE3-9328-090237CC9358}">
      <dsp:nvSpPr>
        <dsp:cNvPr id="0" name=""/>
        <dsp:cNvSpPr/>
      </dsp:nvSpPr>
      <dsp:spPr>
        <a:xfrm>
          <a:off x="5142275" y="2203111"/>
          <a:ext cx="1608986" cy="160898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4000" kern="12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rPr>
            <a:t>F-test</a:t>
          </a:r>
          <a:endParaRPr lang="zh-CN" altLang="en-US" sz="4000" kern="1200" dirty="0">
            <a:solidFill>
              <a:schemeClr val="tx1"/>
            </a:solidFill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5377906" y="2438742"/>
        <a:ext cx="1137724" cy="1137724"/>
      </dsp:txXfrm>
    </dsp:sp>
    <dsp:sp modelId="{FC0EB44B-DD31-449A-A866-0E27DDF2BF80}">
      <dsp:nvSpPr>
        <dsp:cNvPr id="0" name=""/>
        <dsp:cNvSpPr/>
      </dsp:nvSpPr>
      <dsp:spPr>
        <a:xfrm>
          <a:off x="3860483" y="590983"/>
          <a:ext cx="1608986" cy="1608986"/>
        </a:xfrm>
        <a:prstGeom prst="ellips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rPr>
            <a:t>T-tests</a:t>
          </a:r>
          <a:endParaRPr lang="zh-CN" altLang="en-US" sz="3600" kern="1200" dirty="0">
            <a:solidFill>
              <a:schemeClr val="tx1"/>
            </a:solidFill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4096114" y="826614"/>
        <a:ext cx="1137724" cy="1137724"/>
      </dsp:txXfrm>
    </dsp:sp>
    <dsp:sp modelId="{862C3B00-97BD-4A81-9DCF-63C1AEDADD3F}">
      <dsp:nvSpPr>
        <dsp:cNvPr id="0" name=""/>
        <dsp:cNvSpPr/>
      </dsp:nvSpPr>
      <dsp:spPr>
        <a:xfrm>
          <a:off x="6353941" y="459871"/>
          <a:ext cx="1828050" cy="1608986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rPr>
            <a:t>AN</a:t>
          </a:r>
          <a:r>
            <a:rPr lang="en-US" altLang="zh-CN" sz="2000" kern="12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rPr>
            <a:t>C</a:t>
          </a:r>
          <a:r>
            <a:rPr lang="en-US" sz="2000" kern="12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rPr>
            <a:t>OVA</a:t>
          </a:r>
          <a:endParaRPr lang="zh-CN" altLang="en-US" sz="2000" kern="1200" dirty="0">
            <a:solidFill>
              <a:schemeClr val="tx1"/>
            </a:solidFill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6621653" y="695502"/>
        <a:ext cx="1292626" cy="1137724"/>
      </dsp:txXfrm>
    </dsp:sp>
    <dsp:sp modelId="{01C9C22A-780A-4135-9B39-EFE4F08454FC}">
      <dsp:nvSpPr>
        <dsp:cNvPr id="0" name=""/>
        <dsp:cNvSpPr/>
      </dsp:nvSpPr>
      <dsp:spPr>
        <a:xfrm>
          <a:off x="2585549" y="-130244"/>
          <a:ext cx="6693870" cy="5440353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CE9394-E745-4D7E-825B-08B3738ABC79}">
      <dsp:nvSpPr>
        <dsp:cNvPr id="0" name=""/>
        <dsp:cNvSpPr/>
      </dsp:nvSpPr>
      <dsp:spPr>
        <a:xfrm rot="5400000">
          <a:off x="451458" y="3069877"/>
          <a:ext cx="1350446" cy="2247113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5A48A5D-A752-4D12-95AA-E97CECB835E9}">
      <dsp:nvSpPr>
        <dsp:cNvPr id="0" name=""/>
        <dsp:cNvSpPr/>
      </dsp:nvSpPr>
      <dsp:spPr>
        <a:xfrm>
          <a:off x="226035" y="3741280"/>
          <a:ext cx="2028706" cy="177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Times New Roman" panose="02020603050405020304" charset="0"/>
              <a:cs typeface="Times New Roman" panose="02020603050405020304" charset="0"/>
            </a:rPr>
            <a:t>Sept. 2021</a:t>
          </a:r>
          <a:endParaRPr lang="zh-CN" altLang="en-US" sz="33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226035" y="3741280"/>
        <a:ext cx="2028706" cy="1778280"/>
      </dsp:txXfrm>
    </dsp:sp>
    <dsp:sp modelId="{3F9C0411-F276-4125-8D30-DAA715E30393}">
      <dsp:nvSpPr>
        <dsp:cNvPr id="0" name=""/>
        <dsp:cNvSpPr/>
      </dsp:nvSpPr>
      <dsp:spPr>
        <a:xfrm>
          <a:off x="1871967" y="2904442"/>
          <a:ext cx="382774" cy="382774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3">
                <a:hueOff val="338825"/>
                <a:satOff val="12500"/>
                <a:lumOff val="-183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338825"/>
                <a:satOff val="12500"/>
                <a:lumOff val="-183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338825"/>
                <a:satOff val="12500"/>
                <a:lumOff val="-183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338825"/>
              <a:satOff val="12500"/>
              <a:lumOff val="-183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20053A6-1D07-4003-8BF9-05B712D2CCAC}">
      <dsp:nvSpPr>
        <dsp:cNvPr id="0" name=""/>
        <dsp:cNvSpPr/>
      </dsp:nvSpPr>
      <dsp:spPr>
        <a:xfrm rot="5400000">
          <a:off x="2934991" y="2455324"/>
          <a:ext cx="1350446" cy="2247113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3">
                <a:hueOff val="677650"/>
                <a:satOff val="25000"/>
                <a:lumOff val="-367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677650"/>
                <a:satOff val="25000"/>
                <a:lumOff val="-367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677650"/>
                <a:satOff val="25000"/>
                <a:lumOff val="-367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677650"/>
              <a:satOff val="25000"/>
              <a:lumOff val="-36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B916D44-5401-477C-A526-6B1AD128F96C}">
      <dsp:nvSpPr>
        <dsp:cNvPr id="0" name=""/>
        <dsp:cNvSpPr/>
      </dsp:nvSpPr>
      <dsp:spPr>
        <a:xfrm>
          <a:off x="2709568" y="3126727"/>
          <a:ext cx="2028706" cy="177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Times New Roman" panose="02020603050405020304" charset="0"/>
              <a:cs typeface="Times New Roman" panose="02020603050405020304" charset="0"/>
            </a:rPr>
            <a:t>Oct. 2021</a:t>
          </a:r>
          <a:endParaRPr lang="zh-CN" altLang="en-US" sz="33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2709568" y="3126727"/>
        <a:ext cx="2028706" cy="1778280"/>
      </dsp:txXfrm>
    </dsp:sp>
    <dsp:sp modelId="{96AE7CF2-6F16-4D5A-BBA4-061A21F49CF3}">
      <dsp:nvSpPr>
        <dsp:cNvPr id="0" name=""/>
        <dsp:cNvSpPr/>
      </dsp:nvSpPr>
      <dsp:spPr>
        <a:xfrm>
          <a:off x="4355500" y="2289889"/>
          <a:ext cx="382774" cy="382774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3">
                <a:hueOff val="1016475"/>
                <a:satOff val="37500"/>
                <a:lumOff val="-551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016475"/>
                <a:satOff val="37500"/>
                <a:lumOff val="-551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016475"/>
                <a:satOff val="37500"/>
                <a:lumOff val="-551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016475"/>
              <a:satOff val="37500"/>
              <a:lumOff val="-55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2ACEB41-E377-4335-816C-3D23973A4000}">
      <dsp:nvSpPr>
        <dsp:cNvPr id="0" name=""/>
        <dsp:cNvSpPr/>
      </dsp:nvSpPr>
      <dsp:spPr>
        <a:xfrm rot="5400000">
          <a:off x="5418524" y="1840771"/>
          <a:ext cx="1350446" cy="2247113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355300"/>
              <a:satOff val="50000"/>
              <a:lumOff val="-735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A7FF6EF-66A6-4533-A20A-D901A2C6B9AD}">
      <dsp:nvSpPr>
        <dsp:cNvPr id="0" name=""/>
        <dsp:cNvSpPr/>
      </dsp:nvSpPr>
      <dsp:spPr>
        <a:xfrm>
          <a:off x="5193101" y="2512174"/>
          <a:ext cx="2028706" cy="177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Times New Roman" panose="02020603050405020304" charset="0"/>
              <a:cs typeface="Times New Roman" panose="02020603050405020304" charset="0"/>
            </a:rPr>
            <a:t>Nov.2021-May.2022</a:t>
          </a:r>
          <a:endParaRPr lang="zh-CN" altLang="en-US" sz="33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5193101" y="2512174"/>
        <a:ext cx="2028706" cy="1778280"/>
      </dsp:txXfrm>
    </dsp:sp>
    <dsp:sp modelId="{EF301F84-BC9C-4924-A930-48B7240A036A}">
      <dsp:nvSpPr>
        <dsp:cNvPr id="0" name=""/>
        <dsp:cNvSpPr/>
      </dsp:nvSpPr>
      <dsp:spPr>
        <a:xfrm>
          <a:off x="6839033" y="1675336"/>
          <a:ext cx="382774" cy="382774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3">
                <a:hueOff val="1694124"/>
                <a:satOff val="62500"/>
                <a:lumOff val="-919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694124"/>
                <a:satOff val="62500"/>
                <a:lumOff val="-919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694124"/>
                <a:satOff val="62500"/>
                <a:lumOff val="-919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694124"/>
              <a:satOff val="62500"/>
              <a:lumOff val="-919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884F934-2261-4C52-A67D-926CA7747CF7}">
      <dsp:nvSpPr>
        <dsp:cNvPr id="0" name=""/>
        <dsp:cNvSpPr/>
      </dsp:nvSpPr>
      <dsp:spPr>
        <a:xfrm rot="5400000">
          <a:off x="7902058" y="1226219"/>
          <a:ext cx="1350446" cy="2247113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3">
                <a:hueOff val="2032949"/>
                <a:satOff val="75000"/>
                <a:lumOff val="-1102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032949"/>
                <a:satOff val="75000"/>
                <a:lumOff val="-1102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032949"/>
                <a:satOff val="75000"/>
                <a:lumOff val="-1102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2032949"/>
              <a:satOff val="75000"/>
              <a:lumOff val="-1102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57A8925-1982-40BC-B13E-EB33645D1D0A}">
      <dsp:nvSpPr>
        <dsp:cNvPr id="0" name=""/>
        <dsp:cNvSpPr/>
      </dsp:nvSpPr>
      <dsp:spPr>
        <a:xfrm>
          <a:off x="7676634" y="1897621"/>
          <a:ext cx="2028706" cy="177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Times New Roman" panose="02020603050405020304" charset="0"/>
              <a:cs typeface="Times New Roman" panose="02020603050405020304" charset="0"/>
            </a:rPr>
            <a:t>June &amp; July. 2022</a:t>
          </a:r>
          <a:endParaRPr lang="zh-CN" altLang="en-US" sz="33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7676634" y="1897621"/>
        <a:ext cx="2028706" cy="1778280"/>
      </dsp:txXfrm>
    </dsp:sp>
    <dsp:sp modelId="{C54271A7-F1E2-4427-A313-C59843075982}">
      <dsp:nvSpPr>
        <dsp:cNvPr id="0" name=""/>
        <dsp:cNvSpPr/>
      </dsp:nvSpPr>
      <dsp:spPr>
        <a:xfrm>
          <a:off x="9322566" y="1060784"/>
          <a:ext cx="382774" cy="382774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3">
                <a:hueOff val="2371774"/>
                <a:satOff val="87500"/>
                <a:lumOff val="-1286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371774"/>
                <a:satOff val="87500"/>
                <a:lumOff val="-1286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371774"/>
                <a:satOff val="87500"/>
                <a:lumOff val="-1286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2371774"/>
              <a:satOff val="87500"/>
              <a:lumOff val="-1286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C8DFC28-8203-44B7-95BE-D0C350232F7F}">
      <dsp:nvSpPr>
        <dsp:cNvPr id="0" name=""/>
        <dsp:cNvSpPr/>
      </dsp:nvSpPr>
      <dsp:spPr>
        <a:xfrm rot="5400000">
          <a:off x="10385591" y="611666"/>
          <a:ext cx="1350446" cy="2247113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2710599"/>
              <a:satOff val="100000"/>
              <a:lumOff val="-147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F009927-5143-4A50-9B33-FD7AA370A898}">
      <dsp:nvSpPr>
        <dsp:cNvPr id="0" name=""/>
        <dsp:cNvSpPr/>
      </dsp:nvSpPr>
      <dsp:spPr>
        <a:xfrm>
          <a:off x="10160168" y="1283069"/>
          <a:ext cx="2028706" cy="177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Times New Roman" panose="02020603050405020304" charset="0"/>
              <a:cs typeface="Times New Roman" panose="02020603050405020304" charset="0"/>
            </a:rPr>
            <a:t>August-Oct. 2022</a:t>
          </a:r>
          <a:endParaRPr lang="zh-CN" altLang="en-US" sz="3300" kern="1200" dirty="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10160168" y="1283069"/>
        <a:ext cx="2028706" cy="17782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#1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srcNode" val="srcNode"/>
            <dgm:param type="dstNode" val="dstNode"/>
            <dgm:param type="endSty" val="noArr"/>
            <dgm:param type="connRout" val="curve"/>
            <dgm:param type="begPts" val="ctr"/>
            <dgm:param type="endPts" val="ct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9#1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>
          <dgm:prSet csTypeId="urn:microsoft.com/office/officeart/2005/8/colors/accent6_5"/>
        </dgm:pt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nodeVertAlign" val="t"/>
          <dgm:param type="fallback" val="2D"/>
        </dgm:alg>
      </dgm:if>
      <dgm:else name="Name2">
        <dgm:alg type="lin">
          <dgm:param type="linDir" val="from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HorizontalOrganizationChart#1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linDir" val="fromL"/>
                      <dgm:param type="chAlign" val="t"/>
                    </dgm:alg>
                  </dgm:if>
                  <dgm:else name="Name31">
                    <dgm:alg type="hierChild">
                      <dgm:param type="linDir" val="fromR"/>
                      <dgm:param type="chAlign" val="t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linDir" val="fromL"/>
                      <dgm:param type="chAlign" val="b"/>
                    </dgm:alg>
                  </dgm:if>
                  <dgm:else name="Name35">
                    <dgm:alg type="hierChild">
                      <dgm:param type="linDir" val="fromR"/>
                      <dgm:param type="chAlign" val="b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linDir" val="fromT"/>
                      <dgm:param type="chAlign" val="l"/>
                      <dgm:param type="secLinDir" val="fromL"/>
                      <dgm:param type="secChAlign" val="t"/>
                    </dgm:alg>
                  </dgm:if>
                  <dgm:else name="Name39">
                    <dgm:alg type="hierChild">
                      <dgm:param type="linDir" val="fromT"/>
                      <dgm:param type="chAlign" val="r"/>
                      <dgm:param type="secLinDir" val="fromR"/>
                      <dgm:param type="secChAlign" val="t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linDir" val="fromL"/>
                            <dgm:param type="chAlign" val="t"/>
                          </dgm:alg>
                        </dgm:if>
                        <dgm:else name="Name93">
                          <dgm:alg type="hierChild">
                            <dgm:param type="linDir" val="fromR"/>
                            <dgm:param type="chAlign" val="t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linDir" val="fromL"/>
                            <dgm:param type="chAlign" val="b"/>
                          </dgm:alg>
                        </dgm:if>
                        <dgm:else name="Name97">
                          <dgm:alg type="hierChild">
                            <dgm:param type="linDir" val="fromR"/>
                            <dgm:param type="chAlign" val="b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linDir" val="fromT"/>
                            <dgm:param type="chAlign" val="l"/>
                            <dgm:param type="secLinDir" val="fromL"/>
                            <dgm:param type="secChAlign" val="t"/>
                          </dgm:alg>
                        </dgm:if>
                        <dgm:else name="Name101">
                          <dgm:alg type="hierChild">
                            <dgm:param type="linDir" val="fromT"/>
                            <dgm:param type="chAlign" val="r"/>
                            <dgm:param type="secLinDir" val="fromR"/>
                            <dgm:param type="secChAlign" val="t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linDir" val="fromT"/>
                        <dgm:param type="chAlign" val="l"/>
                        <dgm:param type="secLinDir" val="fromL"/>
                        <dgm:param type="secChAlign" val="t"/>
                      </dgm:alg>
                    </dgm:if>
                    <dgm:else name="Name109">
                      <dgm:alg type="hierChild">
                        <dgm:param type="linDir" val="fromT"/>
                        <dgm:param type="chAlign" val="r"/>
                        <dgm:param type="secLinDir" val="fromR"/>
                        <dgm:param type="secChAlign" val="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linDir" val="fromT"/>
                  <dgm:param type="chAlign" val="l"/>
                  <dgm:param type="secLinDir" val="fromL"/>
                  <dgm:param type="secChAlign" val="t"/>
                </dgm:alg>
              </dgm:if>
              <dgm:else name="Name113">
                <dgm:alg type="hierChild">
                  <dgm:param type="linDir" val="fromT"/>
                  <dgm:param type="chAlign" val="r"/>
                  <dgm:param type="secLinDir" val="fromR"/>
                  <dgm:param type="secChAlign" val="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linDir" val="fromL"/>
                            <dgm:param type="chAlign" val="t"/>
                          </dgm:alg>
                        </dgm:if>
                        <dgm:else name="Name145">
                          <dgm:alg type="hierChild">
                            <dgm:param type="linDir" val="fromR"/>
                            <dgm:param type="chAlign" val="t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linDir" val="fromL"/>
                            <dgm:param type="chAlign" val="b"/>
                          </dgm:alg>
                        </dgm:if>
                        <dgm:else name="Name149">
                          <dgm:alg type="hierChild">
                            <dgm:param type="linDir" val="fromR"/>
                            <dgm:param type="chAlign" val="b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linDir" val="fromT"/>
                            <dgm:param type="chAlign" val="l"/>
                            <dgm:param type="secLinDir" val="fromL"/>
                            <dgm:param type="secChAlign" val="t"/>
                          </dgm:alg>
                        </dgm:if>
                        <dgm:else name="Name153">
                          <dgm:alg type="hierChild">
                            <dgm:param type="linDir" val="fromT"/>
                            <dgm:param type="chAlign" val="r"/>
                            <dgm:param type="secLinDir" val="fromR"/>
                            <dgm:param type="secChAlign" val="t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linDir" val="fromT"/>
                        <dgm:param type="chAlign" val="l"/>
                        <dgm:param type="secLinDir" val="fromL"/>
                        <dgm:param type="secChAlign" val="t"/>
                      </dgm:alg>
                    </dgm:if>
                    <dgm:else name="Name161">
                      <dgm:alg type="hierChild">
                        <dgm:param type="linDir" val="fromT"/>
                        <dgm:param type="chAlign" val="r"/>
                        <dgm:param type="secLinDir" val="fromR"/>
                        <dgm:param type="secChAlign" val="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5#1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xmlns:r="http://schemas.openxmlformats.org/officeDocument/2006/relationships"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</dgm:alg>
                        </dgm:if>
                        <dgm:else name="Name28">
                          <dgm:alg type="conn"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xmlns:r="http://schemas.openxmlformats.org/officeDocument/2006/relationships"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val="NaN" fact="0.25" max="NaN"/>
                          <dgm:rule type="w" val="NaN" fact="0.8" max="NaN"/>
                          <dgm:rule type="primFontSz" val="5" fact="NaN" max="NaN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xmlns:r="http://schemas.openxmlformats.org/officeDocument/2006/relationships" type="rect" r:blip="" zOrderOff="-999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1#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9/3/layout/StepUpProcess#1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bkpt" val="fixed"/>
          <dgm:param type="bkPtFixedVal" val="1"/>
          <dgm:param type="off" val="off"/>
          <dgm:param type="grDir" val="bL"/>
          <dgm:param type="flowDir" val="row"/>
        </dgm:alg>
      </dgm:if>
      <dgm:else name="Name2">
        <dgm:alg type="snake">
          <dgm:param type="bkpt" val="fixed"/>
          <dgm:param type="bkPtFixedVal" val="1"/>
          <dgm:param type="off" val="off"/>
          <dgm:param type="grDir" val="bR"/>
          <dgm:param type="flowDir" val="row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#1">
  <dgm:title val=""/>
  <dgm:desc val=""/>
  <dgm:catLst>
    <dgm:cat type="3D" pri="11400"/>
  </dgm:catLst>
  <dgm:scene3d>
    <a:camera prst="orthographicFront"/>
    <a:lightRig rig="threePt" dir="t"/>
  </dgm:scene3d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#2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#1">
  <dgm:title val=""/>
  <dgm:desc val=""/>
  <dgm:catLst>
    <dgm:cat type="simple" pri="102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#3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4#2">
  <dgm:title val=""/>
  <dgm:desc val=""/>
  <dgm:catLst>
    <dgm:cat type="3D" pri="11400"/>
  </dgm:catLst>
  <dgm:scene3d>
    <a:camera prst="orthographicFront"/>
    <a:lightRig rig="threePt" dir="t"/>
  </dgm:scene3d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#4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57C49B-83FE-421C-BF82-7E5BADBF0F19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18EFCE-227F-44A5-ACB0-088659E055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18EFCE-227F-44A5-ACB0-088659E05561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标题 1"/>
          <p:cNvSpPr txBox="1"/>
          <p:nvPr userDrawn="1"/>
        </p:nvSpPr>
        <p:spPr>
          <a:xfrm>
            <a:off x="1162050" y="2745303"/>
            <a:ext cx="5124544" cy="23475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zh-CN" altLang="en-US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 </a:t>
            </a:r>
            <a:r>
              <a:rPr lang="zh-CN" altLang="en-US" sz="35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版权声明</a:t>
            </a:r>
            <a:endParaRPr lang="en-US" altLang="zh-CN" sz="35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br>
              <a:rPr lang="zh-CN" altLang="en-US" sz="13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感谢您下载平台上提供的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PPT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作品，为了您和熊猫办公以及原创作者的利益，请勿复制、传播、销售，否则将承担法律责任！熊猫办公将对作品进行维权，按照传播下载次数进行十倍的索取赔偿！</a:t>
            </a:r>
            <a:b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在熊猫办公出售的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PPT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模板是免版税类（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RF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Royalty-Free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）正版受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中国人民共和国著作法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世界版权公约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的保护，作品的所有权、版权和著作权归熊猫办公所有，您下载的是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PPT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模板素材的使用权。</a:t>
            </a:r>
            <a:b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不得将熊猫办公的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PPT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模板、</a:t>
            </a:r>
            <a:r>
              <a:rPr lang="en-US" altLang="zh-CN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PPT</a:t>
            </a:r>
            <a:r>
              <a:rPr lang="zh-CN" altLang="en-US" sz="1200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素材，本身用于再出售，或者出租、出借、转让、分销、发布或者作为礼物供他人使用，不得转授权、出卖、转让本协议或者本协议中的权利。</a:t>
            </a:r>
            <a:br>
              <a:rPr lang="zh-CN" altLang="en-US" spc="12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endParaRPr lang="zh-CN" altLang="en-US" spc="12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92" t="10225" r="48543" b="58115"/>
          <a:stretch>
            <a:fillRect/>
          </a:stretch>
        </p:blipFill>
        <p:spPr>
          <a:xfrm>
            <a:off x="2292742" y="416990"/>
            <a:ext cx="2108269" cy="1951121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 flipH="1">
            <a:off x="-19480" y="-1"/>
            <a:ext cx="2789630" cy="239829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39" r="13327" b="20306"/>
          <a:stretch>
            <a:fillRect/>
          </a:stretch>
        </p:blipFill>
        <p:spPr>
          <a:xfrm>
            <a:off x="7239000" y="3527316"/>
            <a:ext cx="4972480" cy="333068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48" y="581025"/>
            <a:ext cx="12191999" cy="569595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/>
        </p:nvGrpSpPr>
        <p:grpSpPr>
          <a:xfrm>
            <a:off x="8324850" y="3900026"/>
            <a:ext cx="3886630" cy="2957974"/>
            <a:chOff x="7505700" y="3276600"/>
            <a:chExt cx="4705780" cy="3581400"/>
          </a:xfrm>
        </p:grpSpPr>
        <p:pic>
          <p:nvPicPr>
            <p:cNvPr id="9" name="图片 8"/>
            <p:cNvPicPr>
              <a:picLocks noChangeAspect="1"/>
            </p:cNvPicPr>
            <p:nvPr userDrawn="1"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649" r="47789"/>
            <a:stretch>
              <a:fillRect/>
            </a:stretch>
          </p:blipFill>
          <p:spPr>
            <a:xfrm flipH="1">
              <a:off x="7962900" y="3426015"/>
              <a:ext cx="4248580" cy="34319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 userDrawn="1"/>
          </p:nvSpPr>
          <p:spPr>
            <a:xfrm>
              <a:off x="7505700" y="3276600"/>
              <a:ext cx="2514600" cy="11049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1" name="矩形: 圆角 10"/>
          <p:cNvSpPr/>
          <p:nvPr userDrawn="1"/>
        </p:nvSpPr>
        <p:spPr>
          <a:xfrm>
            <a:off x="593826" y="678779"/>
            <a:ext cx="10991850" cy="5556001"/>
          </a:xfrm>
          <a:prstGeom prst="roundRect">
            <a:avLst>
              <a:gd name="adj" fmla="val 2381"/>
            </a:avLst>
          </a:prstGeom>
          <a:solidFill>
            <a:schemeClr val="bg1"/>
          </a:solidFill>
          <a:ln w="41275">
            <a:solidFill>
              <a:schemeClr val="bg1">
                <a:lumMod val="65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92" t="10225" r="48543" b="58115"/>
          <a:stretch>
            <a:fillRect/>
          </a:stretch>
        </p:blipFill>
        <p:spPr>
          <a:xfrm>
            <a:off x="9766066" y="-62811"/>
            <a:ext cx="2108269" cy="1951121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 flipH="1">
            <a:off x="-19480" y="-1"/>
            <a:ext cx="2572180" cy="221134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09F90-E8F7-49BD-86DE-D527489201AF}" type="datetimeFigureOut">
              <a:rPr lang="zh-CN" altLang="en-US" smtClean="0"/>
              <a:t>2021/4/25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1896A-1FAB-4CC8-8D17-3C31883DBFE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m4a"/><Relationship Id="rId7" Type="http://schemas.openxmlformats.org/officeDocument/2006/relationships/image" Target="../media/image6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2.m4a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audio" Target="../media/media4.m4a"/><Relationship Id="rId7" Type="http://schemas.openxmlformats.org/officeDocument/2006/relationships/diagramData" Target="../diagrams/data1.xml"/><Relationship Id="rId12" Type="http://schemas.openxmlformats.org/officeDocument/2006/relationships/image" Target="../media/image8.png"/><Relationship Id="rId2" Type="http://schemas.microsoft.com/office/2007/relationships/media" Target="../media/media4.m4a"/><Relationship Id="rId1" Type="http://schemas.openxmlformats.org/officeDocument/2006/relationships/tags" Target="../tags/tag1.xml"/><Relationship Id="rId6" Type="http://schemas.openxmlformats.org/officeDocument/2006/relationships/image" Target="../media/image10.png"/><Relationship Id="rId11" Type="http://schemas.microsoft.com/office/2007/relationships/diagramDrawing" Target="../diagrams/drawing1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1.xml"/><Relationship Id="rId4" Type="http://schemas.openxmlformats.org/officeDocument/2006/relationships/slideLayout" Target="../slideLayouts/slideLayout1.xml"/><Relationship Id="rId9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audio" Target="../media/media5.m4a"/><Relationship Id="rId7" Type="http://schemas.openxmlformats.org/officeDocument/2006/relationships/diagramData" Target="../diagrams/data2.xml"/><Relationship Id="rId12" Type="http://schemas.openxmlformats.org/officeDocument/2006/relationships/image" Target="../media/image8.png"/><Relationship Id="rId2" Type="http://schemas.microsoft.com/office/2007/relationships/media" Target="../media/media5.m4a"/><Relationship Id="rId1" Type="http://schemas.openxmlformats.org/officeDocument/2006/relationships/tags" Target="../tags/tag2.xml"/><Relationship Id="rId6" Type="http://schemas.openxmlformats.org/officeDocument/2006/relationships/image" Target="../media/image11.png"/><Relationship Id="rId11" Type="http://schemas.microsoft.com/office/2007/relationships/diagramDrawing" Target="../diagrams/drawing2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2.xml"/><Relationship Id="rId4" Type="http://schemas.openxmlformats.org/officeDocument/2006/relationships/slideLayout" Target="../slideLayouts/slideLayout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slideLayout" Target="../slideLayouts/slideLayout1.xml"/><Relationship Id="rId7" Type="http://schemas.openxmlformats.org/officeDocument/2006/relationships/diagramData" Target="../diagrams/data3.xml"/><Relationship Id="rId12" Type="http://schemas.openxmlformats.org/officeDocument/2006/relationships/image" Target="../media/image8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2.png"/><Relationship Id="rId11" Type="http://schemas.microsoft.com/office/2007/relationships/diagramDrawing" Target="../diagrams/drawing3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3.xml"/><Relationship Id="rId4" Type="http://schemas.openxmlformats.org/officeDocument/2006/relationships/notesSlide" Target="../notesSlides/notesSlid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audio" Target="../media/media7.m4a"/><Relationship Id="rId7" Type="http://schemas.openxmlformats.org/officeDocument/2006/relationships/diagramData" Target="../diagrams/data4.xml"/><Relationship Id="rId12" Type="http://schemas.openxmlformats.org/officeDocument/2006/relationships/image" Target="../media/image8.png"/><Relationship Id="rId2" Type="http://schemas.microsoft.com/office/2007/relationships/media" Target="../media/media7.m4a"/><Relationship Id="rId1" Type="http://schemas.openxmlformats.org/officeDocument/2006/relationships/tags" Target="../tags/tag3.xml"/><Relationship Id="rId6" Type="http://schemas.openxmlformats.org/officeDocument/2006/relationships/image" Target="../media/image13.png"/><Relationship Id="rId11" Type="http://schemas.microsoft.com/office/2007/relationships/diagramDrawing" Target="../diagrams/drawing4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4.xml"/><Relationship Id="rId4" Type="http://schemas.openxmlformats.org/officeDocument/2006/relationships/slideLayout" Target="../slideLayouts/slideLayout1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7" Type="http://schemas.openxmlformats.org/officeDocument/2006/relationships/image" Target="../media/image8.png"/><Relationship Id="rId2" Type="http://schemas.microsoft.com/office/2007/relationships/media" Target="../media/media8.m4a"/><Relationship Id="rId1" Type="http://schemas.openxmlformats.org/officeDocument/2006/relationships/tags" Target="../tags/tag4.xml"/><Relationship Id="rId6" Type="http://schemas.openxmlformats.org/officeDocument/2006/relationships/image" Target="../media/image3.pn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1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Data" Target="../diagrams/data5.xml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0" Type="http://schemas.microsoft.com/office/2007/relationships/diagramDrawing" Target="../diagrams/drawing5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slideLayout" Target="../slideLayouts/slideLayout1.xml"/><Relationship Id="rId7" Type="http://schemas.openxmlformats.org/officeDocument/2006/relationships/diagramLayout" Target="../diagrams/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Data" Target="../diagrams/data6.xml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0" Type="http://schemas.microsoft.com/office/2007/relationships/diagramDrawing" Target="../diagrams/drawing6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slideLayout" Target="../slideLayouts/slideLayout1.xml"/><Relationship Id="rId7" Type="http://schemas.openxmlformats.org/officeDocument/2006/relationships/diagramLayout" Target="../diagrams/layout7.xml"/><Relationship Id="rId12" Type="http://schemas.openxmlformats.org/officeDocument/2006/relationships/image" Target="../media/image8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Data" Target="../diagrams/data7.xml"/><Relationship Id="rId11" Type="http://schemas.openxmlformats.org/officeDocument/2006/relationships/image" Target="../media/image14.png"/><Relationship Id="rId5" Type="http://schemas.openxmlformats.org/officeDocument/2006/relationships/image" Target="../media/image3.png"/><Relationship Id="rId10" Type="http://schemas.microsoft.com/office/2007/relationships/diagramDrawing" Target="../diagrams/drawing7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slideLayout" Target="../slideLayouts/slideLayout1.xml"/><Relationship Id="rId7" Type="http://schemas.openxmlformats.org/officeDocument/2006/relationships/diagramLayout" Target="../diagrams/layout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8.xml"/><Relationship Id="rId11" Type="http://schemas.openxmlformats.org/officeDocument/2006/relationships/image" Target="../media/image8.png"/><Relationship Id="rId5" Type="http://schemas.openxmlformats.org/officeDocument/2006/relationships/image" Target="../media/image15.png"/><Relationship Id="rId10" Type="http://schemas.microsoft.com/office/2007/relationships/diagramDrawing" Target="../diagrams/drawing8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9.xml"/><Relationship Id="rId3" Type="http://schemas.openxmlformats.org/officeDocument/2006/relationships/slideLayout" Target="../slideLayouts/slideLayout1.xml"/><Relationship Id="rId7" Type="http://schemas.openxmlformats.org/officeDocument/2006/relationships/diagramLayout" Target="../diagrams/layout9.xml"/><Relationship Id="rId12" Type="http://schemas.openxmlformats.org/officeDocument/2006/relationships/image" Target="../media/image8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Data" Target="../diagrams/data9.xml"/><Relationship Id="rId11" Type="http://schemas.openxmlformats.org/officeDocument/2006/relationships/image" Target="../media/image16.png"/><Relationship Id="rId5" Type="http://schemas.openxmlformats.org/officeDocument/2006/relationships/image" Target="../media/image3.png"/><Relationship Id="rId10" Type="http://schemas.microsoft.com/office/2007/relationships/diagramDrawing" Target="../diagrams/drawing9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image" Target="../media/image8.png"/><Relationship Id="rId3" Type="http://schemas.openxmlformats.org/officeDocument/2006/relationships/audio" Target="../media/media14.m4a"/><Relationship Id="rId7" Type="http://schemas.openxmlformats.org/officeDocument/2006/relationships/diagramData" Target="../diagrams/data10.xml"/><Relationship Id="rId12" Type="http://schemas.openxmlformats.org/officeDocument/2006/relationships/image" Target="../media/image14.png"/><Relationship Id="rId2" Type="http://schemas.microsoft.com/office/2007/relationships/media" Target="../media/media14.m4a"/><Relationship Id="rId1" Type="http://schemas.openxmlformats.org/officeDocument/2006/relationships/tags" Target="../tags/tag5.xml"/><Relationship Id="rId6" Type="http://schemas.openxmlformats.org/officeDocument/2006/relationships/image" Target="../media/image17.png"/><Relationship Id="rId11" Type="http://schemas.microsoft.com/office/2007/relationships/diagramDrawing" Target="../diagrams/drawing10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10.xml"/><Relationship Id="rId4" Type="http://schemas.openxmlformats.org/officeDocument/2006/relationships/slideLayout" Target="../slideLayouts/slideLayout1.xml"/><Relationship Id="rId9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://fif.fifedu.com/product.php?cid=57" TargetMode="Externa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bera.ac.uk/researchers-resources/publications/ethical" TargetMode="External"/><Relationship Id="rId5" Type="http://schemas.openxmlformats.org/officeDocument/2006/relationships/image" Target="../media/image18.png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://dx.doi.org/10.17507/tpls.0605.24" TargetMode="External"/><Relationship Id="rId5" Type="http://schemas.openxmlformats.org/officeDocument/2006/relationships/image" Target="../media/image18.png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8.png"/><Relationship Id="rId5" Type="http://schemas.openxmlformats.org/officeDocument/2006/relationships/image" Target="../media/image18.png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8.png"/><Relationship Id="rId4" Type="http://schemas.openxmlformats.org/officeDocument/2006/relationships/hyperlink" Target="http://dx.doi.org/10.7575/aiac.alls.v.11n.1p.40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009140" y="549275"/>
            <a:ext cx="9944735" cy="2852420"/>
          </a:xfrm>
        </p:spPr>
        <p:txBody>
          <a:bodyPr/>
          <a:lstStyle/>
          <a:p>
            <a:pPr algn="r"/>
            <a:r>
              <a:rPr lang="en-US" altLang="zh-CN" sz="4800" dirty="0">
                <a:latin typeface="Times New Roman" panose="02020603050405020304" charset="0"/>
                <a:cs typeface="Times New Roman" panose="02020603050405020304" charset="0"/>
              </a:rPr>
              <a:t>Spreading Chinese culture, </a:t>
            </a:r>
            <a:br>
              <a:rPr lang="en-US" altLang="zh-CN" sz="4800" dirty="0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altLang="zh-CN" sz="4800" dirty="0">
                <a:latin typeface="Times New Roman" panose="02020603050405020304" charset="0"/>
                <a:cs typeface="Times New Roman" panose="02020603050405020304" charset="0"/>
              </a:rPr>
              <a:t>telling Chinese tales in English </a:t>
            </a:r>
            <a:br>
              <a:rPr lang="en-US" altLang="zh-CN" sz="4800" dirty="0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altLang="zh-CN" sz="4800" dirty="0">
                <a:latin typeface="Times New Roman" panose="02020603050405020304" charset="0"/>
                <a:cs typeface="Times New Roman" panose="02020603050405020304" charset="0"/>
              </a:rPr>
              <a:t>with a multi-modal TBLT approach 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</p:nvPr>
        </p:nvSpPr>
        <p:spPr>
          <a:xfrm>
            <a:off x="5697220" y="5051425"/>
            <a:ext cx="6431915" cy="1499870"/>
          </a:xfrm>
        </p:spPr>
        <p:txBody>
          <a:bodyPr/>
          <a:lstStyle/>
          <a:p>
            <a:pPr algn="r"/>
            <a:r>
              <a:rPr lang="en-US" altLang="zh-CN" i="1" dirty="0" err="1">
                <a:solidFill>
                  <a:schemeClr val="accent2">
                    <a:lumMod val="75000"/>
                  </a:schemeClr>
                </a:solidFill>
                <a:latin typeface="Cambria" panose="02040503050406030204" charset="0"/>
                <a:cs typeface="Cambria" panose="02040503050406030204" charset="0"/>
              </a:rPr>
              <a:t>Hongxiu</a:t>
            </a:r>
            <a:r>
              <a:rPr lang="en-US" altLang="zh-CN" i="1" dirty="0">
                <a:solidFill>
                  <a:schemeClr val="accent2">
                    <a:lumMod val="75000"/>
                  </a:schemeClr>
                </a:solidFill>
                <a:latin typeface="Cambria" panose="02040503050406030204" charset="0"/>
                <a:cs typeface="Cambria" panose="02040503050406030204" charset="0"/>
              </a:rPr>
              <a:t> Liu (ID: 2000461)</a:t>
            </a: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49" r="47789"/>
          <a:stretch>
            <a:fillRect/>
          </a:stretch>
        </p:blipFill>
        <p:spPr>
          <a:xfrm>
            <a:off x="0" y="2149642"/>
            <a:ext cx="5828648" cy="470835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86" t="7894" r="15369" b="57965"/>
          <a:stretch>
            <a:fillRect/>
          </a:stretch>
        </p:blipFill>
        <p:spPr>
          <a:xfrm>
            <a:off x="352925" y="3705726"/>
            <a:ext cx="5743075" cy="1951121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 flipH="1">
            <a:off x="-19480" y="-1"/>
            <a:ext cx="2789630" cy="2398295"/>
          </a:xfrm>
          <a:prstGeom prst="rect">
            <a:avLst/>
          </a:prstGeom>
        </p:spPr>
      </p:pic>
      <p:pic>
        <p:nvPicPr>
          <p:cNvPr id="21" name="安静古风唯美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932310" y="-2745658"/>
            <a:ext cx="609600" cy="609600"/>
          </a:xfrm>
          <a:prstGeom prst="rect">
            <a:avLst/>
          </a:prstGeom>
        </p:spPr>
      </p:pic>
      <p:pic>
        <p:nvPicPr>
          <p:cNvPr id="6" name="音频 5">
            <a:hlinkClick r:id="" action="ppaction://media"/>
            <a:extLst>
              <a:ext uri="{FF2B5EF4-FFF2-40B4-BE49-F238E27FC236}">
                <a16:creationId xmlns:a16="http://schemas.microsoft.com/office/drawing/2014/main" id="{5E85E90C-6A56-46F5-BC13-D796578C79F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00"/>
    </mc:Choice>
    <mc:Fallback xmlns="">
      <p:transition spd="slow" advTm="19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>
            <a:off x="9806673" y="0"/>
            <a:ext cx="2398127" cy="2061713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3260090" y="166370"/>
            <a:ext cx="655764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latin typeface="Cambria" panose="02040503050406030204" charset="0"/>
                <a:cs typeface="Cambria" panose="02040503050406030204" charset="0"/>
              </a:rPr>
              <a:t>1. Objectives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194142" y="1357630"/>
            <a:ext cx="11158220" cy="5015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accent2"/>
              </a:buClr>
              <a:buSzPct val="102000"/>
              <a:buFont typeface="Wingdings" panose="05000000000000000000" pitchFamily="2" charset="2"/>
              <a:buChar char="u"/>
            </a:pP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To understand the </a:t>
            </a:r>
            <a:r>
              <a:rPr lang="en-US" altLang="zh-CN" sz="3200" b="1" dirty="0">
                <a:latin typeface="Times New Roman" panose="02020603050405020304" charset="0"/>
                <a:cs typeface="Times New Roman" panose="02020603050405020304" charset="0"/>
              </a:rPr>
              <a:t>strengths and limitations </a:t>
            </a: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of Task-based Language Teaching (TBLT in short later) as a pedagogy; </a:t>
            </a:r>
          </a:p>
          <a:p>
            <a:pPr marL="457200" indent="-457200">
              <a:buClr>
                <a:schemeClr val="accent2"/>
              </a:buClr>
              <a:buSzPct val="102000"/>
              <a:buFont typeface="Wingdings" panose="05000000000000000000" pitchFamily="2" charset="2"/>
              <a:buChar char="u"/>
            </a:pP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To </a:t>
            </a:r>
            <a:r>
              <a:rPr lang="en-US" altLang="zh-CN" sz="3200" b="1" dirty="0">
                <a:latin typeface="Times New Roman" panose="02020603050405020304" charset="0"/>
                <a:cs typeface="Times New Roman" panose="02020603050405020304" charset="0"/>
              </a:rPr>
              <a:t>apply </a:t>
            </a: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TBLT into English speaking teaching in Chinese SLA context; </a:t>
            </a:r>
          </a:p>
          <a:p>
            <a:pPr marL="457200" indent="-457200">
              <a:buClr>
                <a:schemeClr val="accent2"/>
              </a:buClr>
              <a:buSzPct val="102000"/>
              <a:buFont typeface="Wingdings" panose="05000000000000000000" pitchFamily="2" charset="2"/>
              <a:buChar char="u"/>
            </a:pP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To </a:t>
            </a:r>
            <a:r>
              <a:rPr lang="en-US" altLang="zh-CN" sz="3200" b="1" dirty="0">
                <a:latin typeface="Times New Roman" panose="02020603050405020304" charset="0"/>
                <a:cs typeface="Times New Roman" panose="02020603050405020304" charset="0"/>
              </a:rPr>
              <a:t>blend</a:t>
            </a: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 mobile App learning, multi-media teaching, social networking, classroom teaching with TBLT approach and form a multi-modal TBLT approach;</a:t>
            </a:r>
          </a:p>
          <a:p>
            <a:pPr marL="457200" indent="-457200">
              <a:buClr>
                <a:schemeClr val="accent2"/>
              </a:buClr>
              <a:buSzPct val="102000"/>
              <a:buFont typeface="Wingdings" panose="05000000000000000000" pitchFamily="2" charset="2"/>
              <a:buChar char="u"/>
            </a:pP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To </a:t>
            </a:r>
            <a:r>
              <a:rPr lang="en-US" altLang="zh-CN" sz="3200" b="1" dirty="0">
                <a:latin typeface="Times New Roman" panose="02020603050405020304" charset="0"/>
                <a:cs typeface="Times New Roman" panose="02020603050405020304" charset="0"/>
              </a:rPr>
              <a:t>explore how effective </a:t>
            </a: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this multi-modal TBLT is and </a:t>
            </a:r>
            <a:r>
              <a:rPr lang="en-US" altLang="zh-CN" sz="3200" b="1" dirty="0">
                <a:latin typeface="Times New Roman" panose="02020603050405020304" charset="0"/>
                <a:cs typeface="Times New Roman" panose="02020603050405020304" charset="0"/>
              </a:rPr>
              <a:t>in what way </a:t>
            </a: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it could facilitate speaking;</a:t>
            </a:r>
          </a:p>
          <a:p>
            <a:pPr marL="457200" indent="-457200">
              <a:buClr>
                <a:schemeClr val="accent2"/>
              </a:buClr>
              <a:buSzPct val="102000"/>
              <a:buFont typeface="Wingdings" panose="05000000000000000000" pitchFamily="2" charset="2"/>
              <a:buChar char="u"/>
            </a:pP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To </a:t>
            </a:r>
            <a:r>
              <a:rPr lang="en-US" altLang="zh-CN" sz="3200" b="1" dirty="0">
                <a:latin typeface="Times New Roman" panose="02020603050405020304" charset="0"/>
                <a:cs typeface="Times New Roman" panose="02020603050405020304" charset="0"/>
              </a:rPr>
              <a:t>raise learners’ awareness</a:t>
            </a:r>
            <a:r>
              <a:rPr lang="en-US" altLang="zh-CN" sz="3200" dirty="0">
                <a:latin typeface="Times New Roman" panose="02020603050405020304" charset="0"/>
                <a:cs typeface="Times New Roman" panose="02020603050405020304" charset="0"/>
              </a:rPr>
              <a:t> of Chinese culture.</a:t>
            </a:r>
          </a:p>
        </p:txBody>
      </p:sp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721BEE0A-BC6F-4E78-B060-258EE2683C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8020">
        <p14:ripple/>
      </p:transition>
    </mc:Choice>
    <mc:Fallback xmlns="">
      <p:transition spd="slow" advTm="80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8770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>
            <a:off x="9523053" y="-364281"/>
            <a:ext cx="2510796" cy="2158576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284672" y="281067"/>
            <a:ext cx="102019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b="1" dirty="0">
                <a:solidFill>
                  <a:schemeClr val="accent2">
                    <a:lumMod val="75000"/>
                  </a:schemeClr>
                </a:solidFill>
                <a:latin typeface="Cambria" panose="02040503050406030204" charset="0"/>
                <a:cs typeface="Cambria" panose="02040503050406030204" charset="0"/>
              </a:rPr>
              <a:t>2. Research Questions</a:t>
            </a:r>
          </a:p>
        </p:txBody>
      </p:sp>
      <p:graphicFrame>
        <p:nvGraphicFramePr>
          <p:cNvPr id="4" name="图示 3"/>
          <p:cNvGraphicFramePr/>
          <p:nvPr/>
        </p:nvGraphicFramePr>
        <p:xfrm>
          <a:off x="89399" y="1045029"/>
          <a:ext cx="11892691" cy="58034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284672" y="1449238"/>
            <a:ext cx="897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latin typeface="Book Antiqua" panose="02040602050305030304" pitchFamily="18" charset="0"/>
              </a:rPr>
              <a:t>Q1</a:t>
            </a:r>
            <a:endParaRPr lang="zh-CN" altLang="en-US" sz="3200" b="1" dirty="0">
              <a:latin typeface="Book Antiqua" panose="02040602050305030304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85645" y="2793587"/>
            <a:ext cx="897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latin typeface="Book Antiqua" panose="02040602050305030304" pitchFamily="18" charset="0"/>
              </a:rPr>
              <a:t>Q2</a:t>
            </a:r>
            <a:endParaRPr lang="zh-CN" altLang="en-US" sz="3200" b="1" dirty="0">
              <a:latin typeface="Book Antiqua" panose="02040602050305030304" pitchFamily="18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33245" y="4199747"/>
            <a:ext cx="897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latin typeface="Book Antiqua" panose="02040602050305030304" pitchFamily="18" charset="0"/>
              </a:rPr>
              <a:t>Q3</a:t>
            </a:r>
            <a:endParaRPr lang="zh-CN" altLang="en-US" sz="3200" b="1" dirty="0">
              <a:latin typeface="Book Antiqua" panose="02040602050305030304" pitchFamily="18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35788" y="5630293"/>
            <a:ext cx="897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latin typeface="Book Antiqua" panose="02040602050305030304" pitchFamily="18" charset="0"/>
              </a:rPr>
              <a:t>Q4</a:t>
            </a:r>
            <a:endParaRPr lang="zh-CN" altLang="en-US" sz="3200" b="1" dirty="0">
              <a:latin typeface="Book Antiqua" panose="02040602050305030304" pitchFamily="18" charset="0"/>
            </a:endParaRPr>
          </a:p>
        </p:txBody>
      </p:sp>
      <p:pic>
        <p:nvPicPr>
          <p:cNvPr id="2" name="音频 1">
            <a:hlinkClick r:id="" action="ppaction://media"/>
            <a:extLst>
              <a:ext uri="{FF2B5EF4-FFF2-40B4-BE49-F238E27FC236}">
                <a16:creationId xmlns:a16="http://schemas.microsoft.com/office/drawing/2014/main" id="{43C2F932-B003-4ACC-8315-DC2C1736B04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34932">
        <p14:ripple/>
      </p:transition>
    </mc:Choice>
    <mc:Fallback xmlns="">
      <p:transition spd="slow" advTm="3493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055" y="-309245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>
            <a:off x="9894589" y="-73024"/>
            <a:ext cx="2392761" cy="205710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71487" y="251800"/>
            <a:ext cx="1020191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latin typeface="Cambria" panose="02040503050406030204" charset="0"/>
                <a:cs typeface="Cambria" panose="02040503050406030204" charset="0"/>
              </a:rPr>
              <a:t>3. The rationale and main conceptual themes for the investigation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-114057" y="1691980"/>
            <a:ext cx="11745595" cy="647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fontAlgn="auto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altLang="zh-CN" sz="3200" dirty="0">
                <a:latin typeface="Cambria" panose="02040503050406030204" charset="0"/>
                <a:cs typeface="Cambria" panose="02040503050406030204" charset="0"/>
              </a:rPr>
              <a:t>3.1&amp;2. The reasons  and significance for choosing the topic </a:t>
            </a:r>
          </a:p>
        </p:txBody>
      </p:sp>
      <p:graphicFrame>
        <p:nvGraphicFramePr>
          <p:cNvPr id="6" name="图示 5"/>
          <p:cNvGraphicFramePr/>
          <p:nvPr/>
        </p:nvGraphicFramePr>
        <p:xfrm>
          <a:off x="-911860" y="2047240"/>
          <a:ext cx="12968605" cy="4811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0E40480F-4299-4E30-9A40-2A0A9CD61AB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69693">
        <p14:ripple/>
      </p:transition>
    </mc:Choice>
    <mc:Fallback xmlns="">
      <p:transition spd="slow" advTm="696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70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>
            <a:off x="9826174" y="285732"/>
            <a:ext cx="2472727" cy="2125848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860627" y="142866"/>
            <a:ext cx="102019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latin typeface="Cambria" panose="02040503050406030204" charset="0"/>
                <a:cs typeface="Cambria" panose="02040503050406030204" charset="0"/>
              </a:rPr>
              <a:t>3.3 Theoretical Rationale for multi-modal TBLT approach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-32098" y="1323439"/>
            <a:ext cx="11745595" cy="647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fontAlgn="auto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altLang="zh-CN" sz="3200" dirty="0">
                <a:latin typeface="Cambria" panose="02040503050406030204" charset="0"/>
                <a:cs typeface="Cambria" panose="02040503050406030204" charset="0"/>
              </a:rPr>
              <a:t>3.3.1 Rationale for task-based language teaching</a:t>
            </a:r>
          </a:p>
        </p:txBody>
      </p:sp>
      <p:graphicFrame>
        <p:nvGraphicFramePr>
          <p:cNvPr id="6" name="图示 5"/>
          <p:cNvGraphicFramePr/>
          <p:nvPr/>
        </p:nvGraphicFramePr>
        <p:xfrm>
          <a:off x="66473" y="1996013"/>
          <a:ext cx="12059054" cy="47675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DF5F8087-5B86-4486-87DE-418C72DB1C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84460">
        <p14:ripple/>
      </p:transition>
    </mc:Choice>
    <mc:Fallback xmlns="">
      <p:transition spd="slow" advTm="844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98799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>
            <a:off x="10287996" y="-305674"/>
            <a:ext cx="1772386" cy="1523752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242455" y="133036"/>
            <a:ext cx="102725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altLang="zh-CN" sz="3600" b="1" dirty="0">
                <a:solidFill>
                  <a:schemeClr val="accent2">
                    <a:lumMod val="75000"/>
                  </a:schemeClr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3.3.2 Rationale for multi-modal TBLT</a:t>
            </a:r>
            <a:endParaRPr lang="en-US" altLang="zh-CN" sz="7200" dirty="0">
              <a:solidFill>
                <a:schemeClr val="accent2">
                  <a:lumMod val="75000"/>
                </a:schemeClr>
              </a:solidFill>
              <a:effectLst/>
              <a:latin typeface="Times New Roman" panose="02020603050405020304" charset="0"/>
            </a:endParaRPr>
          </a:p>
        </p:txBody>
      </p:sp>
      <p:graphicFrame>
        <p:nvGraphicFramePr>
          <p:cNvPr id="6" name="图示 5"/>
          <p:cNvGraphicFramePr/>
          <p:nvPr/>
        </p:nvGraphicFramePr>
        <p:xfrm>
          <a:off x="131618" y="846340"/>
          <a:ext cx="11919484" cy="6011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2" name="标注: 线形 11"/>
          <p:cNvSpPr/>
          <p:nvPr/>
        </p:nvSpPr>
        <p:spPr>
          <a:xfrm>
            <a:off x="3374136" y="3890588"/>
            <a:ext cx="3826762" cy="2972635"/>
          </a:xfrm>
          <a:prstGeom prst="borderCallout1">
            <a:avLst>
              <a:gd name="adj1" fmla="val 18750"/>
              <a:gd name="adj2" fmla="val -8333"/>
              <a:gd name="adj3" fmla="val -32161"/>
              <a:gd name="adj4" fmla="val 38608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altLang="zh-CN" sz="22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Social networking, like QQ and </a:t>
            </a:r>
            <a:r>
              <a:rPr lang="en-US" altLang="zh-CN" sz="2200" dirty="0" err="1">
                <a:effectLst/>
                <a:latin typeface="Times New Roman" panose="02020603050405020304" charset="0"/>
                <a:ea typeface="宋体" panose="02010600030101010101" pitchFamily="2" charset="-122"/>
              </a:rPr>
              <a:t>Wechat</a:t>
            </a:r>
            <a:r>
              <a:rPr lang="en-US" altLang="zh-CN" sz="22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, works as a platform to communicate with students instantly, providing more immediate, more individualized and private feedback to learners.</a:t>
            </a:r>
            <a:endParaRPr lang="en-US" altLang="zh-CN" sz="2200" dirty="0">
              <a:effectLst/>
              <a:latin typeface="Times New Roman" panose="02020603050405020304" charset="0"/>
            </a:endParaRPr>
          </a:p>
          <a:p>
            <a:pPr algn="ctr"/>
            <a:endParaRPr lang="zh-CN" altLang="en-US" dirty="0"/>
          </a:p>
        </p:txBody>
      </p:sp>
      <p:sp>
        <p:nvSpPr>
          <p:cNvPr id="13" name="标注: 线形 12"/>
          <p:cNvSpPr/>
          <p:nvPr/>
        </p:nvSpPr>
        <p:spPr>
          <a:xfrm>
            <a:off x="7200898" y="3890588"/>
            <a:ext cx="4260273" cy="2967412"/>
          </a:xfrm>
          <a:prstGeom prst="borderCallout1">
            <a:avLst>
              <a:gd name="adj1" fmla="val 18750"/>
              <a:gd name="adj2" fmla="val -8333"/>
              <a:gd name="adj3" fmla="val -32469"/>
              <a:gd name="adj4" fmla="val 22480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22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The mobile learning App——</a:t>
            </a:r>
            <a:r>
              <a:rPr lang="en-US" altLang="zh-CN" sz="2200" i="1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FIF Oral English Training</a:t>
            </a:r>
            <a:r>
              <a:rPr lang="en-US" altLang="zh-CN" sz="22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r>
              <a:rPr lang="en-US" altLang="zh-CN" sz="2200" i="1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System</a:t>
            </a:r>
            <a:r>
              <a:rPr lang="en-US" altLang="zh-CN" sz="22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 is </a:t>
            </a:r>
            <a:r>
              <a:rPr lang="en-US" altLang="zh-CN" sz="2200" dirty="0">
                <a:latin typeface="Times New Roman" panose="02020603050405020304" charset="0"/>
                <a:ea typeface="宋体" panose="02010600030101010101" pitchFamily="2" charset="-122"/>
              </a:rPr>
              <a:t>test-proved and employed </a:t>
            </a:r>
            <a:r>
              <a:rPr lang="en-US" altLang="zh-CN" sz="22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with scrutiny, known for its authenticity and professionalism. </a:t>
            </a:r>
            <a:endParaRPr lang="en-US" altLang="zh-CN" sz="2200" dirty="0">
              <a:effectLst/>
              <a:latin typeface="Times New Roman" panose="02020603050405020304" charset="0"/>
            </a:endParaRPr>
          </a:p>
          <a:p>
            <a:pPr algn="ctr"/>
            <a:endParaRPr lang="en-US" altLang="zh-CN" sz="2200" dirty="0">
              <a:effectLst/>
              <a:latin typeface="Times New Roman" panose="02020603050405020304" charset="0"/>
            </a:endParaRPr>
          </a:p>
          <a:p>
            <a:pPr algn="ctr"/>
            <a:endParaRPr lang="zh-CN" altLang="en-US" dirty="0"/>
          </a:p>
        </p:txBody>
      </p:sp>
      <p:pic>
        <p:nvPicPr>
          <p:cNvPr id="2" name="音频 1">
            <a:hlinkClick r:id="" action="ppaction://media"/>
            <a:extLst>
              <a:ext uri="{FF2B5EF4-FFF2-40B4-BE49-F238E27FC236}">
                <a16:creationId xmlns:a16="http://schemas.microsoft.com/office/drawing/2014/main" id="{5C226F9E-13DF-41F9-9026-96D9C708A4A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72247">
        <p14:ripple/>
      </p:transition>
    </mc:Choice>
    <mc:Fallback xmlns="">
      <p:transition spd="slow" advTm="7224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7019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>
            <a:off x="9497721" y="-64135"/>
            <a:ext cx="2789630" cy="239829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319930" y="205938"/>
            <a:ext cx="102019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altLang="zh-CN" sz="3600" b="1" dirty="0">
                <a:solidFill>
                  <a:schemeClr val="accent2">
                    <a:lumMod val="75000"/>
                  </a:schemeClr>
                </a:solidFill>
                <a:effectLst/>
                <a:latin typeface="Book Antiqua" panose="02040602050305030304" pitchFamily="18" charset="0"/>
                <a:ea typeface="宋体" panose="02010600030101010101" pitchFamily="2" charset="-122"/>
              </a:rPr>
              <a:t>3.3.3 Speaking by multi-modal TBLT approach</a:t>
            </a:r>
            <a:endParaRPr lang="en-US" altLang="zh-CN" sz="7200" dirty="0">
              <a:solidFill>
                <a:schemeClr val="accent2">
                  <a:lumMod val="75000"/>
                </a:schemeClr>
              </a:solidFill>
              <a:effectLst/>
              <a:latin typeface="Book Antiqua" panose="02040602050305030304" pitchFamily="18" charset="0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half" idx="1"/>
          </p:nvPr>
        </p:nvSpPr>
        <p:spPr>
          <a:xfrm>
            <a:off x="62889" y="1004767"/>
            <a:ext cx="3387677" cy="5626669"/>
          </a:xfrm>
          <a:ln>
            <a:solidFill>
              <a:schemeClr val="accent2">
                <a:shade val="80000"/>
                <a:hueOff val="0"/>
                <a:satOff val="0"/>
                <a:lumOff val="0"/>
              </a:schemeClr>
            </a:solidFill>
          </a:ln>
        </p:spPr>
        <p:txBody>
          <a:bodyPr>
            <a:noAutofit/>
          </a:bodyPr>
          <a:lstStyle/>
          <a:p>
            <a:pPr>
              <a:lnSpc>
                <a:spcPct val="120000"/>
              </a:lnSpc>
              <a:buFont typeface="Wingdings" panose="05000000000000000000" pitchFamily="2" charset="2"/>
              <a:buChar char="u"/>
            </a:pPr>
            <a:r>
              <a:rPr lang="en-US" altLang="zh-CN" sz="24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Two categories: various task-dominant effects on speaking and specific linguistic dimensions of speaking linkage to tasks either through theoretical interpretation or empirical case studies.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(Robinson 2011, 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Semibold"/>
              </a:rPr>
              <a:t>Shehadeh&amp; Coombe 2012, 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Regular"/>
              </a:rPr>
              <a:t>Lin 2003, Sun 2006, Wang 2009, Liu 2018. etc.).</a:t>
            </a:r>
            <a:endParaRPr lang="en-US" altLang="zh-CN" sz="1200" dirty="0">
              <a:effectLst/>
              <a:latin typeface="Times New Roman" panose="0202060305040502030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altLang="zh-CN" sz="1600" dirty="0">
              <a:effectLst/>
              <a:latin typeface="Times New Roman" panose="0202060305040502030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u"/>
            </a:pPr>
            <a:endParaRPr lang="zh-CN" altLang="en-US" sz="2400" dirty="0"/>
          </a:p>
        </p:txBody>
      </p:sp>
      <p:sp>
        <p:nvSpPr>
          <p:cNvPr id="7" name="内容占位符 6"/>
          <p:cNvSpPr>
            <a:spLocks noGrp="1"/>
          </p:cNvSpPr>
          <p:nvPr>
            <p:ph sz="half" idx="2"/>
          </p:nvPr>
        </p:nvSpPr>
        <p:spPr>
          <a:xfrm>
            <a:off x="3450566" y="1024296"/>
            <a:ext cx="8488391" cy="5626669"/>
          </a:xfrm>
          <a:solidFill>
            <a:schemeClr val="bg1">
              <a:lumMod val="95000"/>
            </a:schemeClr>
          </a:solidFill>
          <a:ln>
            <a:solidFill>
              <a:schemeClr val="accent2">
                <a:shade val="80000"/>
                <a:hueOff val="0"/>
                <a:satOff val="0"/>
                <a:lumOff val="0"/>
              </a:schemeClr>
            </a:solidFill>
          </a:ln>
        </p:spPr>
        <p:txBody>
          <a:bodyPr>
            <a:normAutofit/>
          </a:bodyPr>
          <a:lstStyle/>
          <a:p>
            <a:pPr marL="685800" indent="-457200" algn="just">
              <a:lnSpc>
                <a:spcPct val="120000"/>
              </a:lnSpc>
              <a:buFont typeface="Wingdings" panose="05000000000000000000" pitchFamily="2" charset="2"/>
              <a:buChar char="u"/>
            </a:pPr>
            <a:r>
              <a:rPr lang="en-US" altLang="zh-CN" sz="26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Regular"/>
              </a:rPr>
              <a:t>Chinese literature in the past two decades showed that </a:t>
            </a:r>
            <a:r>
              <a:rPr lang="en-US" altLang="zh-CN" sz="2600" dirty="0">
                <a:effectLst/>
                <a:latin typeface="Times New Roman" panose="02020603050405020304" charset="0"/>
                <a:ea typeface="MinionPro-Regular"/>
              </a:rPr>
              <a:t>TBLT have been frequently introduced into Chinese settings;</a:t>
            </a:r>
          </a:p>
          <a:p>
            <a:pPr marL="685800" indent="-457200" algn="just">
              <a:lnSpc>
                <a:spcPct val="120000"/>
              </a:lnSpc>
              <a:buFont typeface="Wingdings" panose="05000000000000000000" pitchFamily="2" charset="2"/>
              <a:buChar char="u"/>
            </a:pPr>
            <a:r>
              <a:rPr lang="en-US" altLang="zh-CN" sz="26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Regular"/>
              </a:rPr>
              <a:t>Only </a:t>
            </a:r>
            <a:r>
              <a:rPr lang="en-US" altLang="zh-CN" sz="2600" dirty="0">
                <a:solidFill>
                  <a:schemeClr val="accent2">
                    <a:lumMod val="75000"/>
                  </a:schemeClr>
                </a:solidFill>
                <a:effectLst/>
                <a:latin typeface="Times New Roman" panose="02020603050405020304" charset="0"/>
                <a:ea typeface="MinionPro-Regular"/>
              </a:rPr>
              <a:t>very few </a:t>
            </a:r>
            <a:r>
              <a:rPr lang="en-US" altLang="zh-CN" sz="26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Regular"/>
              </a:rPr>
              <a:t>looked into the application of TBLT into multi-modal English speaking teaching. </a:t>
            </a:r>
          </a:p>
          <a:p>
            <a:pPr marL="685800" indent="-457200" algn="just">
              <a:lnSpc>
                <a:spcPct val="120000"/>
              </a:lnSpc>
              <a:buFont typeface="Wingdings" panose="05000000000000000000" pitchFamily="2" charset="2"/>
              <a:buChar char="u"/>
            </a:pPr>
            <a:r>
              <a:rPr lang="en-US" altLang="zh-CN" sz="26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Regular"/>
              </a:rPr>
              <a:t>The CNKI database showed that </a:t>
            </a:r>
            <a:r>
              <a:rPr lang="en-US" altLang="zh-CN" sz="2600" dirty="0">
                <a:solidFill>
                  <a:schemeClr val="accent2">
                    <a:lumMod val="75000"/>
                  </a:schemeClr>
                </a:solidFill>
                <a:effectLst/>
                <a:latin typeface="Times New Roman" panose="02020603050405020304" charset="0"/>
                <a:ea typeface="MinionPro-Regular"/>
              </a:rPr>
              <a:t>only 35 papers have been published with the theme of the App </a:t>
            </a:r>
            <a:r>
              <a:rPr lang="en-US" altLang="zh-CN" sz="2600" i="1" dirty="0" err="1">
                <a:solidFill>
                  <a:schemeClr val="accent2">
                    <a:lumMod val="75000"/>
                  </a:schemeClr>
                </a:solidFill>
                <a:effectLst/>
                <a:latin typeface="Times New Roman" panose="02020603050405020304" charset="0"/>
                <a:ea typeface="MinionPro-Regular"/>
              </a:rPr>
              <a:t>FiF</a:t>
            </a:r>
            <a:r>
              <a:rPr lang="en-US" altLang="zh-CN" sz="2600" i="1" dirty="0">
                <a:solidFill>
                  <a:schemeClr val="accent2">
                    <a:lumMod val="75000"/>
                  </a:schemeClr>
                </a:solidFill>
                <a:effectLst/>
                <a:latin typeface="Times New Roman" panose="02020603050405020304" charset="0"/>
                <a:ea typeface="MinionPro-Regular"/>
              </a:rPr>
              <a:t> Oral English Training System</a:t>
            </a:r>
            <a:r>
              <a:rPr lang="en-US" altLang="zh-CN" sz="26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Regular"/>
              </a:rPr>
              <a:t>, among which research with a </a:t>
            </a:r>
            <a:r>
              <a:rPr lang="en-US" altLang="zh-CN" sz="2600" i="1" dirty="0">
                <a:solidFill>
                  <a:schemeClr val="accent2">
                    <a:lumMod val="75000"/>
                  </a:schemeClr>
                </a:solidFill>
                <a:effectLst/>
                <a:latin typeface="Times New Roman" panose="02020603050405020304" charset="0"/>
                <a:ea typeface="MinionPro-Regular"/>
              </a:rPr>
              <a:t>multi-modal TBLT approach is numbered. </a:t>
            </a:r>
            <a:endParaRPr lang="en-US" altLang="zh-CN" sz="2600" i="1" dirty="0">
              <a:solidFill>
                <a:schemeClr val="accent2">
                  <a:lumMod val="75000"/>
                </a:schemeClr>
              </a:solidFill>
              <a:effectLst/>
              <a:latin typeface="Times New Roman" panose="02020603050405020304" charset="0"/>
            </a:endParaRPr>
          </a:p>
          <a:p>
            <a:pPr>
              <a:buFont typeface="Wingdings" panose="05000000000000000000" pitchFamily="2" charset="2"/>
              <a:buChar char="u"/>
            </a:pPr>
            <a:endParaRPr lang="zh-CN" altLang="en-US" dirty="0"/>
          </a:p>
        </p:txBody>
      </p:sp>
      <p:pic>
        <p:nvPicPr>
          <p:cNvPr id="2" name="音频 1">
            <a:hlinkClick r:id="" action="ppaction://media"/>
            <a:extLst>
              <a:ext uri="{FF2B5EF4-FFF2-40B4-BE49-F238E27FC236}">
                <a16:creationId xmlns:a16="http://schemas.microsoft.com/office/drawing/2014/main" id="{31575264-8678-4A41-ABD6-D7992E61E25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77820">
        <p14:ripple/>
      </p:transition>
    </mc:Choice>
    <mc:Fallback xmlns="">
      <p:transition spd="slow" advTm="778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5274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 rot="15285126">
            <a:off x="-129358" y="-465903"/>
            <a:ext cx="2789630" cy="239829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585179" y="71524"/>
            <a:ext cx="102019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latin typeface="Book Antiqua" panose="02040602050305030304" pitchFamily="18" charset="0"/>
                <a:cs typeface="Cambria" panose="02040503050406030204" charset="0"/>
              </a:rPr>
              <a:t>4. </a:t>
            </a:r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effectLst/>
                <a:latin typeface="Book Antiqua" panose="02040602050305030304" pitchFamily="18" charset="0"/>
                <a:ea typeface="宋体" panose="02010600030101010101" pitchFamily="2" charset="-122"/>
              </a:rPr>
              <a:t>Evidence </a:t>
            </a:r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effectLst/>
                <a:latin typeface="Book Antiqua" panose="02040602050305030304" pitchFamily="18" charset="0"/>
              </a:rPr>
              <a:t>to collect</a:t>
            </a:r>
          </a:p>
          <a:p>
            <a:pPr algn="ctr"/>
            <a:endParaRPr lang="en-US" altLang="zh-CN" sz="4000" b="1" dirty="0">
              <a:solidFill>
                <a:schemeClr val="accent2">
                  <a:lumMod val="75000"/>
                </a:schemeClr>
              </a:solidFill>
              <a:latin typeface="Book Antiqua" panose="02040602050305030304" pitchFamily="18" charset="0"/>
              <a:cs typeface="Cambria" panose="02040503050406030204" charset="0"/>
            </a:endParaRPr>
          </a:p>
        </p:txBody>
      </p:sp>
      <p:graphicFrame>
        <p:nvGraphicFramePr>
          <p:cNvPr id="6" name="图示 5"/>
          <p:cNvGraphicFramePr/>
          <p:nvPr/>
        </p:nvGraphicFramePr>
        <p:xfrm>
          <a:off x="-43133" y="806905"/>
          <a:ext cx="12278265" cy="6051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" name="音频 1">
            <a:hlinkClick r:id="" action="ppaction://media"/>
            <a:extLst>
              <a:ext uri="{FF2B5EF4-FFF2-40B4-BE49-F238E27FC236}">
                <a16:creationId xmlns:a16="http://schemas.microsoft.com/office/drawing/2014/main" id="{518864EF-3B55-4E56-B0DF-4C071F56E1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21790">
        <p14:ripple/>
      </p:transition>
    </mc:Choice>
    <mc:Fallback xmlns="">
      <p:transition spd="slow" advTm="217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5" y="-287940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 rot="15517113">
            <a:off x="56004" y="-231791"/>
            <a:ext cx="2789630" cy="239829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781176" y="259470"/>
            <a:ext cx="102019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effectLst/>
                <a:latin typeface="Book Antiqua" panose="02040602050305030304" pitchFamily="18" charset="0"/>
              </a:rPr>
              <a:t>5. Methods to collect evidence</a:t>
            </a:r>
            <a:endParaRPr lang="en-US" altLang="zh-CN" sz="8000" dirty="0">
              <a:solidFill>
                <a:schemeClr val="accent2">
                  <a:lumMod val="75000"/>
                </a:schemeClr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4" name="图示 3"/>
          <p:cNvGraphicFramePr/>
          <p:nvPr/>
        </p:nvGraphicFramePr>
        <p:xfrm>
          <a:off x="0" y="1135012"/>
          <a:ext cx="11507638" cy="5744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" name="音频 1">
            <a:hlinkClick r:id="" action="ppaction://media"/>
            <a:extLst>
              <a:ext uri="{FF2B5EF4-FFF2-40B4-BE49-F238E27FC236}">
                <a16:creationId xmlns:a16="http://schemas.microsoft.com/office/drawing/2014/main" id="{B25068B3-C3B4-4DC4-A6F1-9D24130299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30497">
        <p14:ripple/>
      </p:transition>
    </mc:Choice>
    <mc:Fallback xmlns="">
      <p:transition spd="slow" advTm="304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9621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>
            <a:off x="9497721" y="-64135"/>
            <a:ext cx="2789630" cy="239829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561761" y="304015"/>
            <a:ext cx="102019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altLang="zh-CN" sz="4800" b="1" dirty="0">
                <a:solidFill>
                  <a:schemeClr val="accent2">
                    <a:lumMod val="75000"/>
                  </a:schemeClr>
                </a:solidFill>
                <a:effectLst/>
                <a:latin typeface="Book Antiqua" panose="02040602050305030304" pitchFamily="18" charset="0"/>
              </a:rPr>
              <a:t>6. Description of the settings </a:t>
            </a:r>
            <a:endParaRPr lang="en-US" altLang="zh-CN" sz="9600" dirty="0">
              <a:solidFill>
                <a:schemeClr val="accent2">
                  <a:lumMod val="75000"/>
                </a:schemeClr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4108804077"/>
              </p:ext>
            </p:extLst>
          </p:nvPr>
        </p:nvGraphicFramePr>
        <p:xfrm>
          <a:off x="224286" y="974785"/>
          <a:ext cx="11967713" cy="5873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7" name="图片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6414" y="5492234"/>
            <a:ext cx="1276350" cy="1435894"/>
          </a:xfrm>
          <a:prstGeom prst="rect">
            <a:avLst/>
          </a:prstGeom>
        </p:spPr>
      </p:pic>
      <p:pic>
        <p:nvPicPr>
          <p:cNvPr id="2" name="音频 1">
            <a:hlinkClick r:id="" action="ppaction://media"/>
            <a:extLst>
              <a:ext uri="{FF2B5EF4-FFF2-40B4-BE49-F238E27FC236}">
                <a16:creationId xmlns:a16="http://schemas.microsoft.com/office/drawing/2014/main" id="{846193C1-EB6D-407E-8D8E-9A2BB7EC37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44940">
        <p14:ripple/>
      </p:transition>
    </mc:Choice>
    <mc:Fallback xmlns="">
      <p:transition spd="slow" advTm="4494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6264" y="-309245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>
            <a:off x="9807879" y="-369630"/>
            <a:ext cx="2246098" cy="1931011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313055" y="185567"/>
            <a:ext cx="102019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altLang="zh-CN" sz="3600" b="1" dirty="0">
                <a:solidFill>
                  <a:schemeClr val="accent2">
                    <a:lumMod val="75000"/>
                  </a:schemeClr>
                </a:solidFill>
                <a:effectLst/>
                <a:latin typeface="Book Antiqua" panose="02040602050305030304" pitchFamily="18" charset="0"/>
              </a:rPr>
              <a:t>7. The ethical issues</a:t>
            </a:r>
            <a:endParaRPr lang="en-US" altLang="zh-CN" sz="7200" dirty="0">
              <a:solidFill>
                <a:schemeClr val="accent2">
                  <a:lumMod val="75000"/>
                </a:schemeClr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4" name="图示 3"/>
          <p:cNvGraphicFramePr/>
          <p:nvPr/>
        </p:nvGraphicFramePr>
        <p:xfrm>
          <a:off x="398761" y="831898"/>
          <a:ext cx="11712726" cy="59524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" name="音频 1">
            <a:hlinkClick r:id="" action="ppaction://media"/>
            <a:extLst>
              <a:ext uri="{FF2B5EF4-FFF2-40B4-BE49-F238E27FC236}">
                <a16:creationId xmlns:a16="http://schemas.microsoft.com/office/drawing/2014/main" id="{14E8F0B7-DCF5-4B72-A77A-FA2AE9A5E1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24390">
        <p14:ripple/>
      </p:transition>
    </mc:Choice>
    <mc:Fallback xmlns="">
      <p:transition spd="slow" advTm="243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56996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>
            <a:off x="9497721" y="-64135"/>
            <a:ext cx="2789630" cy="239829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233926" y="238664"/>
            <a:ext cx="102019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altLang="zh-CN" sz="3600" b="1" dirty="0">
                <a:solidFill>
                  <a:schemeClr val="accent2">
                    <a:lumMod val="75000"/>
                  </a:schemeClr>
                </a:solidFill>
                <a:effectLst/>
                <a:latin typeface="Book Antiqua" panose="02040602050305030304" pitchFamily="18" charset="0"/>
              </a:rPr>
              <a:t>8. Methods to analyze the evidence </a:t>
            </a:r>
            <a:endParaRPr lang="en-US" altLang="zh-CN" sz="7200" dirty="0">
              <a:solidFill>
                <a:schemeClr val="accent2">
                  <a:lumMod val="75000"/>
                </a:schemeClr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6" name="图示 5"/>
          <p:cNvGraphicFramePr/>
          <p:nvPr/>
        </p:nvGraphicFramePr>
        <p:xfrm>
          <a:off x="-138022" y="1189408"/>
          <a:ext cx="11997722" cy="5720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49" r="47789"/>
          <a:stretch>
            <a:fillRect/>
          </a:stretch>
        </p:blipFill>
        <p:spPr>
          <a:xfrm>
            <a:off x="-69012" y="4642055"/>
            <a:ext cx="2743200" cy="2215945"/>
          </a:xfrm>
          <a:prstGeom prst="rect">
            <a:avLst/>
          </a:prstGeom>
        </p:spPr>
      </p:pic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4279FC0D-DA38-46FC-B39E-EAB8EFF98A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17006">
        <p14:ripple/>
      </p:transition>
    </mc:Choice>
    <mc:Fallback xmlns="">
      <p:transition spd="slow" advTm="1700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757" y="-289181"/>
            <a:ext cx="12741275" cy="71672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 rot="15036670">
            <a:off x="146240" y="-261219"/>
            <a:ext cx="2046197" cy="1759152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995045" y="39480"/>
            <a:ext cx="102019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effectLst/>
                <a:latin typeface="Book Antiqua" panose="02040602050305030304" pitchFamily="18" charset="0"/>
              </a:rPr>
              <a:t>9</a:t>
            </a:r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effectLst/>
                <a:latin typeface="Book Antiqua" panose="02040602050305030304" pitchFamily="18" charset="0"/>
                <a:ea typeface="宋体" panose="02010600030101010101" pitchFamily="2" charset="-122"/>
              </a:rPr>
              <a:t>.</a:t>
            </a:r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effectLst/>
                <a:latin typeface="Book Antiqua" panose="02040602050305030304" pitchFamily="18" charset="0"/>
              </a:rPr>
              <a:t> Timetable for the proposed project</a:t>
            </a:r>
            <a:endParaRPr lang="en-US" altLang="zh-CN" sz="8000" dirty="0">
              <a:solidFill>
                <a:schemeClr val="accent2">
                  <a:lumMod val="75000"/>
                </a:schemeClr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4" name="图示 3"/>
          <p:cNvGraphicFramePr/>
          <p:nvPr/>
        </p:nvGraphicFramePr>
        <p:xfrm>
          <a:off x="77637" y="1949571"/>
          <a:ext cx="12192000" cy="6579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286739" y="2744450"/>
            <a:ext cx="1975628" cy="2677656"/>
          </a:xfrm>
          <a:prstGeom prst="rect">
            <a:avLst/>
          </a:prstGeom>
          <a:noFill/>
          <a:ln>
            <a:solidFill>
              <a:schemeClr val="accent2">
                <a:shade val="80000"/>
                <a:hueOff val="0"/>
                <a:satOff val="0"/>
                <a:lumOff val="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Recruit the participants and collect the data from NA and pretest</a:t>
            </a:r>
            <a:endParaRPr lang="en-US" altLang="zh-CN" sz="2800" dirty="0">
              <a:effectLst/>
              <a:latin typeface="Times New Roman" panose="020206030504050203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915728" y="921158"/>
            <a:ext cx="1708030" cy="3970318"/>
          </a:xfrm>
          <a:prstGeom prst="rect">
            <a:avLst/>
          </a:prstGeom>
          <a:noFill/>
          <a:ln>
            <a:solidFill>
              <a:schemeClr val="accent2">
                <a:shade val="80000"/>
                <a:hueOff val="0"/>
                <a:satOff val="0"/>
                <a:lumOff val="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Start the trial study; </a:t>
            </a:r>
            <a:r>
              <a:rPr lang="en-US" altLang="zh-CN" sz="2800" dirty="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select and sequence tasks; develop and instruct materials</a:t>
            </a:r>
            <a:endParaRPr lang="en-US" altLang="zh-CN" sz="2800" dirty="0">
              <a:effectLst/>
              <a:latin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171564" y="1148101"/>
            <a:ext cx="2340635" cy="3046988"/>
          </a:xfrm>
          <a:prstGeom prst="rect">
            <a:avLst/>
          </a:prstGeom>
          <a:noFill/>
          <a:ln>
            <a:solidFill>
              <a:schemeClr val="accent2">
                <a:shade val="80000"/>
                <a:hueOff val="0"/>
                <a:satOff val="0"/>
                <a:lumOff val="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Implement the pedagogy, assess learning progress</a:t>
            </a:r>
            <a:r>
              <a:rPr lang="en-US" altLang="zh-CN" sz="24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,</a:t>
            </a:r>
            <a:r>
              <a:rPr lang="en-US" altLang="zh-CN" sz="24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en-US" altLang="zh-CN" sz="24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collect progressive data from </a:t>
            </a:r>
            <a:r>
              <a:rPr lang="en-US" altLang="zh-CN" sz="2400" dirty="0" err="1">
                <a:effectLst/>
                <a:latin typeface="Times New Roman" panose="02020603050405020304" charset="0"/>
                <a:ea typeface="宋体" panose="02010600030101010101" pitchFamily="2" charset="-122"/>
              </a:rPr>
              <a:t>FiF</a:t>
            </a:r>
            <a:r>
              <a:rPr lang="en-US" altLang="zh-CN" sz="24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 and build up learners’ portfolio</a:t>
            </a:r>
            <a:endParaRPr lang="en-US" altLang="zh-CN" sz="2400" dirty="0">
              <a:effectLst/>
              <a:latin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538048" y="1103083"/>
            <a:ext cx="2288937" cy="2554545"/>
          </a:xfrm>
          <a:prstGeom prst="rect">
            <a:avLst/>
          </a:prstGeom>
          <a:noFill/>
          <a:ln>
            <a:solidFill>
              <a:schemeClr val="accent2">
                <a:shade val="80000"/>
                <a:hueOff val="0"/>
                <a:satOff val="0"/>
                <a:lumOff val="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Evaluate the project and </a:t>
            </a:r>
            <a:r>
              <a:rPr lang="en-US" altLang="zh-CN" sz="20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gather data from instructors’ observation, the post-test and responses from focus group and individual interview; </a:t>
            </a:r>
            <a:endParaRPr lang="en-US" altLang="zh-CN" sz="2000" dirty="0">
              <a:effectLst/>
              <a:latin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0683783" y="1689050"/>
            <a:ext cx="1663491" cy="1292662"/>
          </a:xfrm>
          <a:prstGeom prst="rect">
            <a:avLst/>
          </a:prstGeom>
          <a:noFill/>
          <a:ln>
            <a:solidFill>
              <a:schemeClr val="accent2">
                <a:shade val="80000"/>
                <a:hueOff val="0"/>
                <a:satOff val="0"/>
                <a:lumOff val="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sz="26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Analyze data and summarize</a:t>
            </a:r>
            <a:endParaRPr lang="en-US" altLang="zh-CN" sz="2600" dirty="0">
              <a:effectLst/>
              <a:latin typeface="Times New Roman" panose="02020603050405020304" charset="0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4675" y="5422106"/>
            <a:ext cx="1276350" cy="1435894"/>
          </a:xfrm>
          <a:prstGeom prst="rect">
            <a:avLst/>
          </a:prstGeom>
        </p:spPr>
      </p:pic>
      <p:pic>
        <p:nvPicPr>
          <p:cNvPr id="7" name="音频 6">
            <a:hlinkClick r:id="" action="ppaction://media"/>
            <a:extLst>
              <a:ext uri="{FF2B5EF4-FFF2-40B4-BE49-F238E27FC236}">
                <a16:creationId xmlns:a16="http://schemas.microsoft.com/office/drawing/2014/main" id="{D82C365F-93FB-4E90-9218-10967CAEFC3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18376">
        <p14:ripple/>
      </p:transition>
    </mc:Choice>
    <mc:Fallback xmlns="">
      <p:transition spd="slow" advTm="1837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49" r="47789"/>
          <a:stretch>
            <a:fillRect/>
          </a:stretch>
        </p:blipFill>
        <p:spPr>
          <a:xfrm flipH="1">
            <a:off x="9917430" y="5095240"/>
            <a:ext cx="2274570" cy="183769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709160" y="284851"/>
            <a:ext cx="655764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latin typeface="Cambria" panose="02040503050406030204" charset="0"/>
                <a:cs typeface="Cambria" panose="02040503050406030204" charset="0"/>
              </a:rPr>
              <a:t>References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0" y="982980"/>
            <a:ext cx="11869947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ArnoPro"/>
              </a:rPr>
              <a:t>Ballester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ArnoPro"/>
              </a:rPr>
              <a:t>, C.P,(2019), Technology-mediated TBLT in a Hybrid Environment: Bridging Content and Language Production.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ArnoPro"/>
              </a:rPr>
              <a:t>Applied Language Learning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ArnoPro"/>
              </a:rPr>
              <a:t>, 29(1-2); 73-94.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AvenirLTStd-Book"/>
              </a:rPr>
              <a:t>British Educational Research Association [BERA] (2018),  </a:t>
            </a:r>
            <a:r>
              <a:rPr lang="en-US" altLang="zh-CN" sz="1800" i="1" dirty="0">
                <a:solidFill>
                  <a:srgbClr val="231F20"/>
                </a:solidFill>
                <a:effectLst/>
                <a:latin typeface="Times New Roman" panose="02020603050405020304" charset="0"/>
                <a:ea typeface="AvenirLTStd-BookOblique"/>
              </a:rPr>
              <a:t>Ethical Guidelines for Educational Research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AvenirLTStd-Book"/>
              </a:rPr>
              <a:t>, fourth edition, London. </a:t>
            </a:r>
            <a:r>
              <a:rPr lang="en-US" altLang="zh-CN" sz="1800" u="sng" dirty="0">
                <a:solidFill>
                  <a:srgbClr val="0000FF"/>
                </a:solidFill>
                <a:effectLst/>
                <a:latin typeface="Times New Roman" panose="02020603050405020304" charset="0"/>
                <a:ea typeface="AvenirLTStd-Book"/>
                <a:hlinkClick r:id="rId6"/>
              </a:rPr>
              <a:t>https://www.bera.ac.uk/researchers-resources/publications/ethical</a:t>
            </a:r>
            <a:r>
              <a:rPr lang="en-US" altLang="zh-CN" sz="1800" dirty="0">
                <a:solidFill>
                  <a:srgbClr val="1F3267"/>
                </a:solidFill>
                <a:effectLst/>
                <a:latin typeface="Times New Roman" panose="02020603050405020304" charset="0"/>
                <a:ea typeface="AvenirLTStd-Book"/>
              </a:rPr>
              <a:t>guidelines-for-educational-research-2018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effectLst/>
                <a:latin typeface="Times New Roman" panose="02020603050405020304" charset="0"/>
              </a:rPr>
              <a:t>Brown, J., and Coombe, C., (2015), </a:t>
            </a:r>
            <a:r>
              <a:rPr lang="en-US" altLang="zh-CN" sz="1800" i="1" dirty="0">
                <a:effectLst/>
                <a:latin typeface="Times New Roman" panose="02020603050405020304" charset="0"/>
              </a:rPr>
              <a:t>Research in Language Teaching and Learning</a:t>
            </a:r>
            <a:r>
              <a:rPr lang="en-US" altLang="zh-CN" sz="1800" dirty="0">
                <a:effectLst/>
                <a:latin typeface="Times New Roman" panose="02020603050405020304" charset="0"/>
              </a:rPr>
              <a:t>. Cambridge: Cambridge University Press 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NewRomanPS-ItalicMT"/>
              </a:rPr>
              <a:t>Chong, S.W.,(2020), 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Arial-BoldMT"/>
              </a:rPr>
              <a:t>Technology-mediated task-based language teaching: A qualitative research synthesis.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Language Learning &amp; Technology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,</a:t>
            </a:r>
            <a:r>
              <a:rPr lang="en-US" altLang="zh-CN" sz="18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Volume 24, Issue 3, pp. 70–86 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Dong, Q.,(2019), Social Need Analysis for College English. </a:t>
            </a:r>
            <a:r>
              <a:rPr lang="en-US" altLang="zh-CN" sz="1800" i="1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Journal of Higher Education, </a:t>
            </a: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Vol.19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Ellis, R., (2018), </a:t>
            </a:r>
            <a:r>
              <a:rPr lang="en-US" altLang="zh-CN" sz="1800" i="1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Reflections on Task-based Language Teaching</a:t>
            </a: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. Bristol: Multilingual Matters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effectLst/>
                <a:latin typeface="Times New Roman" panose="02020603050405020304" charset="0"/>
              </a:rPr>
              <a:t>Ellis, R., and </a:t>
            </a:r>
            <a:r>
              <a:rPr lang="en-US" altLang="zh-CN" sz="1800" dirty="0" err="1">
                <a:effectLst/>
                <a:latin typeface="Times New Roman" panose="02020603050405020304" charset="0"/>
              </a:rPr>
              <a:t>Shintani</a:t>
            </a:r>
            <a:r>
              <a:rPr lang="en-US" altLang="zh-CN" sz="1800" dirty="0">
                <a:effectLst/>
                <a:latin typeface="Times New Roman" panose="02020603050405020304" charset="0"/>
              </a:rPr>
              <a:t>, N.,(2014),  </a:t>
            </a:r>
            <a:r>
              <a:rPr lang="en-US" altLang="zh-CN" sz="1800" i="1" dirty="0">
                <a:effectLst/>
                <a:latin typeface="Times New Roman" panose="02020603050405020304" charset="0"/>
              </a:rPr>
              <a:t>Exploring Language Pedagogy through Second Language Acquisition Research</a:t>
            </a:r>
            <a:r>
              <a:rPr lang="en-US" altLang="zh-CN" sz="1800" dirty="0">
                <a:effectLst/>
                <a:latin typeface="Times New Roman" panose="02020603050405020304" charset="0"/>
              </a:rPr>
              <a:t>. London and New York: Routledge </a:t>
            </a:r>
            <a:r>
              <a:rPr lang="en-US" altLang="zh-CN" sz="1800" dirty="0" err="1">
                <a:effectLst/>
                <a:latin typeface="Times New Roman" panose="02020603050405020304" charset="0"/>
              </a:rPr>
              <a:t>Taylor&amp;Francis</a:t>
            </a:r>
            <a:r>
              <a:rPr lang="en-US" altLang="zh-CN" sz="1800" dirty="0">
                <a:effectLst/>
                <a:latin typeface="Times New Roman" panose="02020603050405020304" charset="0"/>
              </a:rPr>
              <a:t> Group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FiF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 Oral English Training System</a:t>
            </a:r>
            <a:r>
              <a:rPr lang="en-US" altLang="zh-CN" sz="1800" dirty="0">
                <a:solidFill>
                  <a:srgbClr val="0000FF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r>
              <a:rPr lang="en-US" altLang="zh-CN" sz="1800" u="sng" dirty="0">
                <a:solidFill>
                  <a:srgbClr val="0000FF"/>
                </a:solidFill>
                <a:effectLst/>
                <a:latin typeface="Times New Roman" panose="02020603050405020304" charset="0"/>
                <a:ea typeface="宋体" panose="02010600030101010101" pitchFamily="2" charset="-122"/>
                <a:hlinkClick r:id="rId7"/>
              </a:rPr>
              <a:t>http://fif.fifedu.com/product.php?cid=57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It"/>
              </a:rPr>
              <a:t>González-</a:t>
            </a:r>
            <a:r>
              <a:rPr lang="en-US" altLang="zh-CN" sz="1800" dirty="0" err="1">
                <a:solidFill>
                  <a:srgbClr val="231F20"/>
                </a:solidFill>
                <a:effectLst/>
                <a:latin typeface="Times New Roman" panose="02020603050405020304" charset="0"/>
                <a:ea typeface="MinionPro-It"/>
              </a:rPr>
              <a:t>Lloret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It"/>
              </a:rPr>
              <a:t>, M., (2015)</a:t>
            </a:r>
            <a:r>
              <a:rPr lang="en-US" altLang="zh-CN" sz="1800" i="1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It"/>
              </a:rPr>
              <a:t>, </a:t>
            </a:r>
            <a:r>
              <a:rPr lang="en-US" altLang="zh-CN" sz="1800" i="1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Medium"/>
              </a:rPr>
              <a:t>A Practical Guide to Integrating Technology into Task-Based Languag</a:t>
            </a:r>
            <a:r>
              <a:rPr lang="en-US" altLang="zh-CN" sz="1800" i="1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e Teaching</a:t>
            </a: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. Georgetown University Press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Hinkel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, E., (2017),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Handbook of Research in Second Language Teaching and Learning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. New </a:t>
            </a: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York&amp;London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: Routledge </a:t>
            </a: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Taylor&amp;Francis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 Group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He, </a:t>
            </a:r>
            <a:r>
              <a:rPr lang="en-US" altLang="zh-CN" sz="1800" dirty="0" err="1">
                <a:effectLst/>
                <a:latin typeface="Times New Roman" panose="02020603050405020304" charset="0"/>
                <a:ea typeface="宋体" panose="02010600030101010101" pitchFamily="2" charset="-122"/>
              </a:rPr>
              <a:t>Lz</a:t>
            </a: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., (2020), The new requirement of College English Teaching in the new times. </a:t>
            </a:r>
            <a:r>
              <a:rPr lang="en-US" altLang="zh-CN" sz="1800" i="1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Foreign Language World</a:t>
            </a: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, No</a:t>
            </a: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.</a:t>
            </a: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4. ( General Serial No</a:t>
            </a:r>
            <a:r>
              <a:rPr lang="zh-CN" altLang="en-US" sz="1800" dirty="0"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199)</a:t>
            </a:r>
            <a:endParaRPr lang="en-US" altLang="zh-CN" sz="2000" dirty="0">
              <a:latin typeface="Cambria" panose="02040503050406030204" charset="0"/>
              <a:cs typeface="Cambria" panose="02040503050406030204" charset="0"/>
            </a:endParaRPr>
          </a:p>
          <a:p>
            <a:pPr marL="342900" indent="-342900" algn="just">
              <a:buFont typeface="Wingdings" panose="05000000000000000000" pitchFamily="2" charset="2"/>
              <a:buChar char="l"/>
            </a:pPr>
            <a:endParaRPr lang="zh-CN" altLang="en-US" sz="2000" dirty="0">
              <a:latin typeface="Cambria" panose="02040503050406030204" charset="0"/>
              <a:cs typeface="Cambria" panose="02040503050406030204" charset="0"/>
            </a:endParaRPr>
          </a:p>
        </p:txBody>
      </p:sp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22AB8A30-540C-41CE-8410-73AFA5EFA0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5118">
        <p14:ripple/>
      </p:transition>
    </mc:Choice>
    <mc:Fallback xmlns="">
      <p:transition spd="slow" advTm="511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49" r="47789"/>
          <a:stretch>
            <a:fillRect/>
          </a:stretch>
        </p:blipFill>
        <p:spPr>
          <a:xfrm flipH="1">
            <a:off x="9917430" y="5095240"/>
            <a:ext cx="2274570" cy="183769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709160" y="276225"/>
            <a:ext cx="655764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latin typeface="Cambria" panose="02040503050406030204" charset="0"/>
                <a:cs typeface="Cambria" panose="02040503050406030204" charset="0"/>
              </a:rPr>
              <a:t>References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" y="1111250"/>
            <a:ext cx="11775056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Hu, </a:t>
            </a:r>
            <a:r>
              <a:rPr lang="en-US" altLang="zh-CN" sz="20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Xw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., Wu, Ly., and Zhuang, H., (2011), </a:t>
            </a:r>
            <a:r>
              <a:rPr lang="en-US" altLang="zh-CN" sz="2000" dirty="0">
                <a:solidFill>
                  <a:srgbClr val="231F20"/>
                </a:solidFill>
                <a:effectLst/>
                <a:latin typeface="Times New Roman" panose="02020603050405020304" charset="0"/>
                <a:ea typeface="Arial-BoldMT"/>
              </a:rPr>
              <a:t>Analysis of Social Needs for College English. </a:t>
            </a:r>
            <a:r>
              <a:rPr lang="en-US" altLang="zh-CN" sz="2000" i="1" dirty="0">
                <a:solidFill>
                  <a:srgbClr val="231F20"/>
                </a:solidFill>
                <a:effectLst/>
                <a:latin typeface="Times New Roman" panose="02020603050405020304" charset="0"/>
                <a:ea typeface="Arial-BoldMT"/>
              </a:rPr>
              <a:t>Foreign Languages of China,</a:t>
            </a:r>
            <a:r>
              <a:rPr lang="en-US" altLang="zh-CN" sz="2000" dirty="0">
                <a:solidFill>
                  <a:srgbClr val="231F20"/>
                </a:solidFill>
                <a:effectLst/>
                <a:latin typeface="Times New Roman" panose="02020603050405020304" charset="0"/>
                <a:ea typeface="Arial-BoldMT"/>
              </a:rPr>
              <a:t> Vol.8 No.5 (General Serial No. 43), 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DOI:10.13564/j.cnki.issn.1672-9382.2011.05.012 </a:t>
            </a:r>
            <a:endParaRPr lang="en-US" altLang="zh-CN" sz="2400" dirty="0">
              <a:effectLst/>
              <a:latin typeface="Times New Roman" panose="02020603050405020304" charset="0"/>
            </a:endParaRPr>
          </a:p>
          <a:p>
            <a:pPr marL="342900" marR="0" indent="-34290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2000" dirty="0">
                <a:effectLst/>
                <a:latin typeface="Times New Roman" panose="02020603050405020304" charset="0"/>
              </a:rPr>
              <a:t>Hu, S., (2020), The development of college </a:t>
            </a:r>
            <a:r>
              <a:rPr lang="en-US" altLang="zh-CN" sz="20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oral </a:t>
            </a:r>
            <a:r>
              <a:rPr lang="en-US" altLang="zh-CN" sz="2000" dirty="0">
                <a:effectLst/>
                <a:latin typeface="Times New Roman" panose="02020603050405020304" charset="0"/>
              </a:rPr>
              <a:t>English</a:t>
            </a:r>
            <a:r>
              <a:rPr lang="en-US" altLang="zh-CN" sz="20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 teaching</a:t>
            </a:r>
            <a:r>
              <a:rPr lang="en-US" altLang="zh-CN" sz="2000" dirty="0">
                <a:effectLst/>
                <a:latin typeface="Times New Roman" panose="02020603050405020304" charset="0"/>
              </a:rPr>
              <a:t> in the past twenty years</a:t>
            </a:r>
            <a:r>
              <a:rPr lang="en-US" altLang="zh-CN" sz="20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—</a:t>
            </a:r>
            <a:r>
              <a:rPr lang="en-US" altLang="zh-CN" sz="2000" dirty="0">
                <a:effectLst/>
                <a:latin typeface="Times New Roman" panose="02020603050405020304" charset="0"/>
              </a:rPr>
              <a:t>based on bibliometric analysis.</a:t>
            </a:r>
            <a:r>
              <a:rPr lang="en-US" altLang="zh-CN" sz="2000" i="1" dirty="0">
                <a:effectLst/>
                <a:latin typeface="Times New Roman" panose="02020603050405020304" charset="0"/>
              </a:rPr>
              <a:t> English on Campus</a:t>
            </a:r>
            <a:r>
              <a:rPr lang="en-US" altLang="zh-CN" sz="2000" dirty="0">
                <a:effectLst/>
                <a:latin typeface="Times New Roman" panose="02020603050405020304" charset="0"/>
              </a:rPr>
              <a:t>, Vol. 30</a:t>
            </a:r>
            <a:endParaRPr lang="en-US" altLang="zh-CN" sz="2400" dirty="0">
              <a:latin typeface="Cambria" panose="02040503050406030204" charset="0"/>
              <a:cs typeface="Cambria" panose="02040503050406030204" charset="0"/>
              <a:sym typeface="+mn-ea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NewRomanPS-BoldMT"/>
              </a:rPr>
              <a:t>Jena, B., (2014), 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Cambria" panose="02040503050406030204" charset="0"/>
              </a:rPr>
              <a:t>Developing Speaking Skills through TBLT.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International Journal of Research (IJR), 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Vol-1, Issue-4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Khoshsima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, H., and Shokri, H., (2016), </a:t>
            </a:r>
            <a:r>
              <a:rPr lang="en-US" altLang="zh-CN" sz="1800" dirty="0">
                <a:effectLst/>
                <a:latin typeface="Times New Roman" panose="02020603050405020304" charset="0"/>
              </a:rPr>
              <a:t>The Effects of ESA Elements on Speaking Ability of Intermediate EFL Learners: A Task- based Approach</a:t>
            </a:r>
            <a:r>
              <a:rPr lang="en-US" altLang="zh-CN" sz="1800" i="1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. </a:t>
            </a:r>
            <a:r>
              <a:rPr lang="en-US" altLang="zh-CN" sz="1800" i="1" dirty="0">
                <a:effectLst/>
                <a:latin typeface="Times New Roman" panose="02020603050405020304" charset="0"/>
              </a:rPr>
              <a:t>Theory and Practice in Language Studies</a:t>
            </a:r>
            <a:r>
              <a:rPr lang="en-US" altLang="zh-CN" sz="1800" dirty="0">
                <a:effectLst/>
                <a:latin typeface="Times New Roman" panose="02020603050405020304" charset="0"/>
              </a:rPr>
              <a:t>, Vol. 6, No. 5, pp. 1085-1095</a:t>
            </a: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.</a:t>
            </a:r>
            <a:r>
              <a:rPr lang="en-US" altLang="zh-CN" sz="1800" dirty="0">
                <a:effectLst/>
                <a:latin typeface="Times New Roman" panose="02020603050405020304" charset="0"/>
              </a:rPr>
              <a:t> DOI: </a:t>
            </a:r>
            <a:r>
              <a:rPr lang="en-US" altLang="zh-CN" sz="1800" u="sng" dirty="0">
                <a:solidFill>
                  <a:srgbClr val="0000FF"/>
                </a:solidFill>
                <a:effectLst/>
                <a:latin typeface="Times New Roman" panose="02020603050405020304" charset="0"/>
                <a:hlinkClick r:id="rId6"/>
              </a:rPr>
              <a:t>http://dx.doi.org/10.17507/tpls.0605.24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B13"/>
              </a:rPr>
              <a:t>Lin, Hy.,(2003), The Application of Task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CAJSymbolA"/>
              </a:rPr>
              <a:t>-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B13"/>
              </a:rPr>
              <a:t>based Language Teaching Method in Developing Student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CAJSymbolA"/>
              </a:rPr>
              <a:t>'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B13"/>
              </a:rPr>
              <a:t>s Oral Ability. </a:t>
            </a:r>
            <a:r>
              <a:rPr lang="en-US" altLang="zh-CN" sz="1800" i="1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Higher Education Forum</a:t>
            </a:r>
            <a:r>
              <a:rPr lang="en-US" altLang="zh-CN" sz="1800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, No</a:t>
            </a:r>
            <a:r>
              <a:rPr lang="en-US" altLang="zh-CN" sz="1800" dirty="0">
                <a:solidFill>
                  <a:srgbClr val="444444"/>
                </a:solidFill>
                <a:effectLst/>
                <a:latin typeface="Times New Roman" panose="02020603050405020304" charset="0"/>
                <a:ea typeface="CAJSymbolA"/>
              </a:rPr>
              <a:t>.</a:t>
            </a:r>
            <a:r>
              <a:rPr lang="en-US" altLang="zh-CN" sz="1800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2 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Liu, P., (2018), The Application of TBLT to College English Speaking in universities.</a:t>
            </a:r>
            <a:r>
              <a:rPr lang="en-US" altLang="zh-CN" sz="1800" i="1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 Knowledge Economy</a:t>
            </a:r>
            <a:r>
              <a:rPr lang="en-US" altLang="zh-CN" sz="1800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, No. 22, DOI:10.15880/j.cnki.zsjj.2018.22.099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Liu, Q., and Hu, </a:t>
            </a: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Yp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., (2010), Need Analysis of College Oral English Teaching Among Chinese Science Majors.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Journal of Xi`an International Studies University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Times-Roman"/>
              </a:rPr>
              <a:t>, Vol.18, No.1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Liu, </a:t>
            </a: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Yy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, </a:t>
            </a: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Mishan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, F., and Chambers, A., (2021), Investigating EFL teachers’ perceptions of task-based language teaching in higher education in China,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The Language Learning Journal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, 49:2, 131-146, DOI: 10.1080/09571736.2018.1465110  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effectLst/>
                <a:latin typeface="Times New Roman" panose="02020603050405020304" charset="0"/>
              </a:rPr>
              <a:t>Long, M., (2015), </a:t>
            </a:r>
            <a:r>
              <a:rPr lang="en-US" altLang="zh-CN" sz="1800" i="1" dirty="0">
                <a:effectLst/>
                <a:latin typeface="Times New Roman" panose="02020603050405020304" charset="0"/>
              </a:rPr>
              <a:t> Second Language Acquisition and Task-Based Language Teaching</a:t>
            </a:r>
            <a:r>
              <a:rPr lang="en-US" altLang="zh-CN" sz="1800" dirty="0">
                <a:effectLst/>
                <a:latin typeface="Times New Roman" panose="02020603050405020304" charset="0"/>
              </a:rPr>
              <a:t>. West Sussex: Wiley Blackwell</a:t>
            </a: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Lv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, S., (2017), The empirical study on the effects of smartphone application </a:t>
            </a:r>
            <a:r>
              <a:rPr lang="en-US" altLang="zh-CN" sz="1800" i="1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Lilishuo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 on college oral English learning.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Journal of Fujian Radio &amp; TV University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, No.1, General No.121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342900" indent="-342900" algn="just">
              <a:buFont typeface="Wingdings" panose="05000000000000000000" pitchFamily="2" charset="2"/>
              <a:buChar char="l"/>
            </a:pPr>
            <a:endParaRPr lang="zh-CN" altLang="en-US" sz="2000" dirty="0">
              <a:latin typeface="Cambria" panose="02040503050406030204" charset="0"/>
              <a:cs typeface="Cambria" panose="02040503050406030204" charset="0"/>
            </a:endParaRPr>
          </a:p>
          <a:p>
            <a:pPr marL="342900" indent="-342900" algn="just">
              <a:buFont typeface="Wingdings" panose="05000000000000000000" pitchFamily="2" charset="2"/>
              <a:buChar char="l"/>
            </a:pPr>
            <a:endParaRPr lang="en-US" altLang="zh-CN" sz="2000" dirty="0">
              <a:latin typeface="Cambria" panose="02040503050406030204" charset="0"/>
              <a:cs typeface="Cambria" panose="02040503050406030204" charset="0"/>
            </a:endParaRPr>
          </a:p>
          <a:p>
            <a:pPr marL="342900" indent="-342900" algn="just">
              <a:buFont typeface="Wingdings" panose="05000000000000000000" pitchFamily="2" charset="2"/>
              <a:buChar char="l"/>
            </a:pPr>
            <a:endParaRPr lang="zh-CN" altLang="en-US" sz="2000" dirty="0">
              <a:latin typeface="Cambria" panose="02040503050406030204" charset="0"/>
              <a:cs typeface="Cambria" panose="02040503050406030204" charset="0"/>
            </a:endParaRPr>
          </a:p>
        </p:txBody>
      </p:sp>
      <p:pic>
        <p:nvPicPr>
          <p:cNvPr id="2" name="音频 1">
            <a:hlinkClick r:id="" action="ppaction://media"/>
            <a:extLst>
              <a:ext uri="{FF2B5EF4-FFF2-40B4-BE49-F238E27FC236}">
                <a16:creationId xmlns:a16="http://schemas.microsoft.com/office/drawing/2014/main" id="{05C85ECA-B2C4-478F-BE1F-FD8A792C9E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2610">
        <p14:ripple/>
      </p:transition>
    </mc:Choice>
    <mc:Fallback xmlns="">
      <p:transition spd="slow" advTm="261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49" r="47789"/>
          <a:stretch>
            <a:fillRect/>
          </a:stretch>
        </p:blipFill>
        <p:spPr>
          <a:xfrm flipH="1">
            <a:off x="9917430" y="5095240"/>
            <a:ext cx="2274570" cy="183769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157070" y="177799"/>
            <a:ext cx="655764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latin typeface="Cambria" panose="02040503050406030204" charset="0"/>
                <a:cs typeface="Cambria" panose="02040503050406030204" charset="0"/>
              </a:rPr>
              <a:t>References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0" y="884554"/>
            <a:ext cx="11878574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Meng, Y., and Chen, Jl., (2021), A Study on mobile learning mode of English language learning based on smartphone applications(App). </a:t>
            </a:r>
            <a:r>
              <a:rPr lang="en-US" altLang="zh-CN" sz="20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Journal of Liaoning Normal University(Social Science Edition)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, Vol. 44. No.1</a:t>
            </a:r>
            <a:endParaRPr lang="en-US" altLang="zh-CN" sz="2400" dirty="0">
              <a:effectLst/>
              <a:latin typeface="Times New Roman" panose="02020603050405020304" charset="0"/>
            </a:endParaRPr>
          </a:p>
          <a:p>
            <a:pPr marL="342900" marR="0" indent="-34290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2000" dirty="0">
                <a:solidFill>
                  <a:srgbClr val="333333"/>
                </a:solidFill>
                <a:effectLst/>
                <a:latin typeface="Times New Roman" panose="02020603050405020304" charset="0"/>
              </a:rPr>
              <a:t>Mudra, H., (2016), Enhancing Students’ Speaking Skill through Task-Based Language Teaching(TBLT) at English </a:t>
            </a:r>
            <a:r>
              <a:rPr lang="en-US" altLang="zh-CN" sz="2000" dirty="0" err="1">
                <a:solidFill>
                  <a:srgbClr val="333333"/>
                </a:solidFill>
                <a:effectLst/>
                <a:latin typeface="Times New Roman" panose="02020603050405020304" charset="0"/>
              </a:rPr>
              <a:t>Tadris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Times New Roman" panose="02020603050405020304" charset="0"/>
              </a:rPr>
              <a:t> Department of STAIN </a:t>
            </a:r>
            <a:r>
              <a:rPr lang="en-US" altLang="zh-CN" sz="2000" dirty="0" err="1">
                <a:solidFill>
                  <a:srgbClr val="333333"/>
                </a:solidFill>
                <a:effectLst/>
                <a:latin typeface="Times New Roman" panose="02020603050405020304" charset="0"/>
              </a:rPr>
              <a:t>Kerinci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Times New Roman" panose="02020603050405020304" charset="0"/>
              </a:rPr>
              <a:t>. </a:t>
            </a:r>
            <a:r>
              <a:rPr lang="en-US" altLang="zh-CN" sz="2000" i="1" dirty="0">
                <a:solidFill>
                  <a:srgbClr val="333333"/>
                </a:solidFill>
                <a:effectLst/>
                <a:latin typeface="Times New Roman" panose="02020603050405020304" charset="0"/>
              </a:rPr>
              <a:t>Al-Ta Lim Journal</a:t>
            </a:r>
            <a:r>
              <a:rPr lang="en-US" altLang="zh-CN" sz="2000" dirty="0">
                <a:solidFill>
                  <a:srgbClr val="333333"/>
                </a:solidFill>
                <a:effectLst/>
                <a:latin typeface="Times New Roman" panose="02020603050405020304" charset="0"/>
              </a:rPr>
              <a:t>, 23(1). </a:t>
            </a:r>
            <a:r>
              <a:rPr lang="en-US" altLang="zh-CN" sz="2000" dirty="0" err="1">
                <a:solidFill>
                  <a:srgbClr val="333333"/>
                </a:solidFill>
                <a:effectLst/>
                <a:latin typeface="Times New Roman" panose="02020603050405020304" charset="0"/>
              </a:rPr>
              <a:t>doi:</a:t>
            </a:r>
            <a:r>
              <a:rPr lang="en-US" altLang="zh-CN" sz="2000" dirty="0" err="1">
                <a:solidFill>
                  <a:srgbClr val="0000FF"/>
                </a:solidFill>
                <a:effectLst/>
                <a:latin typeface="Times New Roman" panose="02020603050405020304" charset="0"/>
              </a:rPr>
              <a:t>http</a:t>
            </a:r>
            <a:r>
              <a:rPr lang="en-US" altLang="zh-CN" sz="2000" dirty="0">
                <a:solidFill>
                  <a:srgbClr val="0000FF"/>
                </a:solidFill>
                <a:effectLst/>
                <a:latin typeface="Times New Roman" panose="02020603050405020304" charset="0"/>
              </a:rPr>
              <a:t>://dx.doi.org/10.15548/jt.v23i1.175</a:t>
            </a:r>
            <a:endParaRPr lang="en-US" altLang="zh-CN" sz="24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effectLst/>
                <a:latin typeface="Times New Roman" panose="02020603050405020304" charset="0"/>
              </a:rPr>
              <a:t>Nunan, D(2004),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Sabon-Roman"/>
              </a:rPr>
              <a:t>Task-Based Language Teaching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Sabon-Roman"/>
              </a:rPr>
              <a:t>.  New York: Cambridge University Press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Univers" panose="020B0604020202020204" pitchFamily="34" charset="0"/>
              </a:rPr>
              <a:t>Robinson, P.,(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Univers-Light"/>
              </a:rPr>
              <a:t>2011),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Univers" panose="020B0604020202020204" pitchFamily="34" charset="0"/>
              </a:rPr>
              <a:t> 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Univers-Bold"/>
              </a:rPr>
              <a:t>Task-Based Language Learning: A Review of Issues.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Univers-Bold"/>
              </a:rPr>
              <a:t> 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Univers-Light"/>
              </a:rPr>
              <a:t>Language Learning 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Univers-Light"/>
              </a:rPr>
              <a:t>61:Suppl. 1, pp. 1–36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Semibold"/>
              </a:rPr>
              <a:t>Shehadeh, A., and Coombe. C., (2012), </a:t>
            </a:r>
            <a:r>
              <a:rPr lang="en-US" altLang="zh-CN" sz="1800" i="1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Semibold"/>
              </a:rPr>
              <a:t>Task-Based Language Teaching in Foreign Language Contexts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Semibold"/>
              </a:rPr>
              <a:t>. 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Regular"/>
              </a:rPr>
              <a:t>Amsterdam/Philadelphia: John Benjamins Publishing Company 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Sun, </a:t>
            </a:r>
            <a:r>
              <a:rPr lang="en-US" altLang="zh-CN" sz="1800" dirty="0" err="1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Gp</a:t>
            </a:r>
            <a:r>
              <a:rPr lang="en-US" altLang="zh-CN" sz="1800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.,(2006), The Application of TBLT to College English Speaking Course. </a:t>
            </a:r>
            <a:r>
              <a:rPr lang="en-US" altLang="zh-CN" sz="1800" i="1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Heilongjiang Researches on Higher Education</a:t>
            </a:r>
            <a:r>
              <a:rPr lang="en-US" altLang="zh-CN" sz="1800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, No.11 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Regular"/>
              </a:rPr>
              <a:t>Taguchi, N., and Kim. Y.,(2018), </a:t>
            </a:r>
            <a:r>
              <a:rPr lang="en-US" altLang="zh-CN" sz="1800" i="1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Semibold"/>
              </a:rPr>
              <a:t>Task-Based Approaches to Teaching and Assessing Pragmatics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Semibold"/>
              </a:rPr>
              <a:t>. 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Regular"/>
              </a:rPr>
              <a:t>Amsterdam/Philadelphia: John Benjamins Publishing Company 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Thomas. M., and Reinders. H., (2010), </a:t>
            </a:r>
            <a:r>
              <a:rPr lang="en-US" altLang="zh-CN" sz="1800" i="1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Task-Based Language Learning and Teaching with Technology</a:t>
            </a:r>
            <a:r>
              <a:rPr lang="en-US" altLang="zh-CN" sz="1800" dirty="0">
                <a:effectLst/>
                <a:latin typeface="Times New Roman" panose="02020603050405020304" charset="0"/>
                <a:ea typeface="宋体" panose="02010600030101010101" pitchFamily="2" charset="-122"/>
              </a:rPr>
              <a:t>. London: Continuum International Publishing Group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effectLst/>
                <a:latin typeface="Times New Roman" panose="02020603050405020304" charset="0"/>
              </a:rPr>
              <a:t>Ur, P. (2012),  </a:t>
            </a:r>
            <a:r>
              <a:rPr lang="en-US" altLang="zh-CN" sz="1800" i="1" dirty="0">
                <a:effectLst/>
                <a:latin typeface="Times New Roman" panose="02020603050405020304" charset="0"/>
              </a:rPr>
              <a:t>A Course in English Language Teaching</a:t>
            </a:r>
            <a:r>
              <a:rPr lang="en-US" altLang="zh-CN" sz="1800" dirty="0">
                <a:effectLst/>
                <a:latin typeface="Times New Roman" panose="02020603050405020304" charset="0"/>
              </a:rPr>
              <a:t>. Cambridge: CUP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Wahidin, I.,(2016), Task-Based Language Teaching in Developing Marine and Fisheries Students’ Speaking Skill (A Study in SUPM Negeri </a:t>
            </a: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Ladong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, Aceh).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ELT Worldwide, 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Vol. 3 No.2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Wang, Ly.,(2009), Applied Research on Arousing the Initiatives of Participation in Oral Class through TBLT. </a:t>
            </a:r>
            <a:r>
              <a:rPr lang="en-US" altLang="zh-CN" sz="1800" i="1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Journal of Anhui University of Technology( Social Sciences)</a:t>
            </a:r>
            <a:r>
              <a:rPr lang="en-US" altLang="zh-CN" sz="1800" dirty="0">
                <a:solidFill>
                  <a:srgbClr val="444444"/>
                </a:solidFill>
                <a:effectLst/>
                <a:latin typeface="Times New Roman" panose="02020603050405020304" charset="0"/>
                <a:ea typeface="B3"/>
              </a:rPr>
              <a:t>, Vol 26, No.1</a:t>
            </a:r>
            <a:endParaRPr lang="en-US" altLang="zh-CN" sz="2000" dirty="0">
              <a:effectLst/>
              <a:latin typeface="Times New Roman" panose="02020603050405020304" charset="0"/>
            </a:endParaRPr>
          </a:p>
        </p:txBody>
      </p:sp>
      <p:pic>
        <p:nvPicPr>
          <p:cNvPr id="2" name="音频 1">
            <a:hlinkClick r:id="" action="ppaction://media"/>
            <a:extLst>
              <a:ext uri="{FF2B5EF4-FFF2-40B4-BE49-F238E27FC236}">
                <a16:creationId xmlns:a16="http://schemas.microsoft.com/office/drawing/2014/main" id="{396FDACF-AE76-4FF7-9790-2BF59499FB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1054">
        <p14:ripple/>
      </p:transition>
    </mc:Choice>
    <mc:Fallback xmlns="">
      <p:transition spd="slow" advTm="105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307675" y="1784152"/>
            <a:ext cx="11576649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ArialUnicodeMS"/>
              </a:rPr>
              <a:t>Yan, J., (2017), 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E-HZ"/>
              </a:rPr>
              <a:t>A Review of China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KTJ0"/>
              </a:rPr>
              <a:t>’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E-HZ"/>
              </a:rPr>
              <a:t>s English Speaking Teaching Research in the Last Decade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方正书宋简体"/>
              </a:rPr>
              <a:t>( 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2007</a:t>
            </a:r>
            <a:r>
              <a:rPr lang="zh-CN" altLang="en-US" sz="1800" dirty="0">
                <a:solidFill>
                  <a:srgbClr val="000000"/>
                </a:solidFill>
                <a:effectLst/>
                <a:latin typeface="E-BZ"/>
                <a:ea typeface="E-BZ"/>
              </a:rPr>
              <a:t>－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2016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方正书宋简体"/>
              </a:rPr>
              <a:t>).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Journal of Hunan </a:t>
            </a:r>
            <a:r>
              <a:rPr lang="en-US" altLang="zh-CN" sz="1800" i="1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Radio&amp;Television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 University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, No. 4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Yang, </a:t>
            </a: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Rg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., (2013)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,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 Review and Reflection on EFL Speaking Researches in China(1949-2012).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Journal of Hubei University of Education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E-BZ"/>
              </a:rPr>
              <a:t>, Vol. 30. No.11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 err="1">
                <a:solidFill>
                  <a:srgbClr val="231F2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Yaprak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, Z., and Kaya, F.,(2020), 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TimesNewRomanPS-BoldMT"/>
              </a:rPr>
              <a:t>Improving EFL Learners’ Oral Production through Reasoning-gap Tasks Enhanced with Critical Thinking Standards: Developing and Implementing a Critical TBLT Model, Pre-Task Plan, and Speaking Rubric. </a:t>
            </a:r>
            <a:r>
              <a:rPr lang="en-US" altLang="zh-CN" sz="1800" i="1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Bold"/>
              </a:rPr>
              <a:t>Advances in Language and Literary Studies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MinionPro-Bold"/>
              </a:rPr>
              <a:t>, </a:t>
            </a:r>
            <a:r>
              <a:rPr lang="en-US" altLang="zh-CN" sz="1800" dirty="0">
                <a:solidFill>
                  <a:srgbClr val="231F2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Vol.11, Issue: 1, </a:t>
            </a:r>
            <a:r>
              <a:rPr lang="en-US" altLang="zh-CN" sz="1800" u="sng" dirty="0">
                <a:solidFill>
                  <a:srgbClr val="0000FF"/>
                </a:solidFill>
                <a:effectLst/>
                <a:latin typeface="Times New Roman" panose="02020603050405020304" charset="0"/>
                <a:ea typeface="宋体" panose="02010600030101010101" pitchFamily="2" charset="-122"/>
                <a:hlinkClick r:id="rId4"/>
              </a:rPr>
              <a:t>http://dx.doi.org/10.7575/aiac.alls.v.11n.1p.40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285750" marR="0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l"/>
            </a:pP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Ziegler, N., (2016). Taking Technology to Task: Technology-Mediated TBLT, Performance, and Production. </a:t>
            </a:r>
            <a:r>
              <a:rPr lang="en-US" altLang="zh-CN" sz="1800" i="1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Annual Review of Applied Linguistics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,36, pp. 136–163. </a:t>
            </a:r>
            <a:r>
              <a:rPr lang="en-US" altLang="zh-CN" sz="1800" dirty="0" err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doi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: </a:t>
            </a:r>
            <a:r>
              <a:rPr lang="en-US" altLang="zh-CN" sz="1800" dirty="0">
                <a:solidFill>
                  <a:srgbClr val="0000FF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rPr>
              <a:t>10.1017/S0267190516000039 </a:t>
            </a: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R="0">
              <a:spcBef>
                <a:spcPts val="0"/>
              </a:spcBef>
              <a:spcAft>
                <a:spcPts val="0"/>
              </a:spcAft>
            </a:pPr>
            <a:endParaRPr lang="en-US" altLang="zh-CN" sz="2000" dirty="0">
              <a:effectLst/>
              <a:latin typeface="Times New Roman" panose="02020603050405020304" charset="0"/>
            </a:endParaRPr>
          </a:p>
          <a:p>
            <a:pPr marL="342900" indent="-342900" algn="just">
              <a:buFont typeface="Wingdings" panose="05000000000000000000" pitchFamily="2" charset="2"/>
              <a:buChar char="l"/>
            </a:pPr>
            <a:endParaRPr lang="en-US" altLang="zh-CN" sz="2000" dirty="0">
              <a:latin typeface="Cambria" panose="02040503050406030204" charset="0"/>
              <a:cs typeface="Cambria" panose="02040503050406030204" charset="0"/>
              <a:sym typeface="+mn-ea"/>
            </a:endParaRPr>
          </a:p>
          <a:p>
            <a:pPr marL="342900" indent="-342900" algn="just">
              <a:buFont typeface="Wingdings" panose="05000000000000000000" pitchFamily="2" charset="2"/>
              <a:buChar char="l"/>
            </a:pPr>
            <a:endParaRPr lang="zh-CN" altLang="en-US" sz="2000" dirty="0">
              <a:latin typeface="Cambria" panose="02040503050406030204" charset="0"/>
              <a:cs typeface="Cambria" panose="02040503050406030204" charset="0"/>
            </a:endParaRPr>
          </a:p>
          <a:p>
            <a:pPr marL="342900" indent="-342900" algn="just">
              <a:buFont typeface="Wingdings" panose="05000000000000000000" pitchFamily="2" charset="2"/>
              <a:buChar char="l"/>
            </a:pPr>
            <a:endParaRPr lang="en-US" altLang="zh-CN" sz="2000" dirty="0">
              <a:latin typeface="Cambria" panose="02040503050406030204" charset="0"/>
              <a:cs typeface="Cambria" panose="020405030504060302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450367" y="526391"/>
            <a:ext cx="655764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b="1" dirty="0">
                <a:solidFill>
                  <a:schemeClr val="accent2">
                    <a:lumMod val="75000"/>
                  </a:schemeClr>
                </a:solidFill>
                <a:latin typeface="Cambria" panose="02040503050406030204" charset="0"/>
                <a:cs typeface="Cambria" panose="02040503050406030204" charset="0"/>
              </a:rPr>
              <a:t>References </a:t>
            </a:r>
          </a:p>
        </p:txBody>
      </p:sp>
      <p:pic>
        <p:nvPicPr>
          <p:cNvPr id="5" name="音频 4">
            <a:hlinkClick r:id="" action="ppaction://media"/>
            <a:extLst>
              <a:ext uri="{FF2B5EF4-FFF2-40B4-BE49-F238E27FC236}">
                <a16:creationId xmlns:a16="http://schemas.microsoft.com/office/drawing/2014/main" id="{4B3B2D81-C253-4091-9D7D-3DFE0A4EDE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2"/>
    </mc:Choice>
    <mc:Fallback xmlns="">
      <p:transition spd="slow" advTm="42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4930"/>
            <a:ext cx="12192000" cy="6858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49" r="47789"/>
          <a:stretch>
            <a:fillRect/>
          </a:stretch>
        </p:blipFill>
        <p:spPr>
          <a:xfrm flipH="1">
            <a:off x="6363352" y="2224573"/>
            <a:ext cx="5828648" cy="4708357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92" t="10225" r="48543" b="58115"/>
          <a:stretch>
            <a:fillRect/>
          </a:stretch>
        </p:blipFill>
        <p:spPr>
          <a:xfrm>
            <a:off x="2127986" y="-59745"/>
            <a:ext cx="2108269" cy="1951121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28"/>
          <a:stretch>
            <a:fillRect/>
          </a:stretch>
        </p:blipFill>
        <p:spPr>
          <a:xfrm>
            <a:off x="9415171" y="0"/>
            <a:ext cx="2789630" cy="2398295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3055746" y="2829560"/>
            <a:ext cx="6080512" cy="14465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pPr algn="ctr"/>
            <a:r>
              <a:rPr lang="en-US" altLang="zh-CN" sz="8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Book Antiqua" panose="02040602050305030304" pitchFamily="18" charset="0"/>
              </a:rPr>
              <a:t>Thank you </a:t>
            </a:r>
          </a:p>
        </p:txBody>
      </p:sp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C7353827-EBA2-48D2-B55D-8D7755A764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5513">
        <p14:ripple/>
      </p:transition>
    </mc:Choice>
    <mc:Fallback xmlns="">
      <p:transition spd="slow" advTm="551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|6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9.1|1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3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6|0.4|0.3|0.4|0.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2156</Words>
  <Application>Microsoft Office PowerPoint</Application>
  <PresentationFormat>宽屏</PresentationFormat>
  <Paragraphs>143</Paragraphs>
  <Slides>18</Slides>
  <Notes>2</Notes>
  <HiddenSlides>0</HiddenSlides>
  <MMClips>19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29" baseType="lpstr">
      <vt:lpstr>E-BZ</vt:lpstr>
      <vt:lpstr>等线</vt:lpstr>
      <vt:lpstr>等线 Light</vt:lpstr>
      <vt:lpstr>宋体</vt:lpstr>
      <vt:lpstr>微软雅黑</vt:lpstr>
      <vt:lpstr>Arial</vt:lpstr>
      <vt:lpstr>Book Antiqua</vt:lpstr>
      <vt:lpstr>Cambria</vt:lpstr>
      <vt:lpstr>Times New Roman</vt:lpstr>
      <vt:lpstr>Wingdings</vt:lpstr>
      <vt:lpstr>Office 主题​​</vt:lpstr>
      <vt:lpstr>Spreading Chinese culture,  telling Chinese tales in English  with a multi-modal TBLT approach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swl520</dc:creator>
  <cp:lastModifiedBy>Liu Amanda</cp:lastModifiedBy>
  <cp:revision>238</cp:revision>
  <dcterms:created xsi:type="dcterms:W3CDTF">2020-07-13T08:08:00Z</dcterms:created>
  <dcterms:modified xsi:type="dcterms:W3CDTF">2021-04-25T03:18:52Z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B3E4F29672C74171A88C1DAEAF718C6D</vt:lpwstr>
  </property>
  <property fmtid="{D5CDD505-2E9C-101B-9397-08002B2CF9AE}" pid="3" name="KSOProductBuildVer">
    <vt:lpwstr>2052-11.1.0.10356</vt:lpwstr>
  </property>
</Properties>
</file>