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5" d="100"/>
          <a:sy n="95" d="100"/>
        </p:scale>
        <p:origin x="163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E8F07-5E81-4E9D-B92F-B8CAF61100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1DBC17-D17D-4ECB-B22B-30456F124B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BF7D6-579B-4191-9263-3E4360021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5EAAC-9288-4822-BBFB-0C6C05585A44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F4AEB0-BDE7-40BE-8484-E1B296A26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31EABB-A4B3-4FF5-82B6-0D0230AE3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6CD12-49D7-4305-8C3D-448B3F34D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205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0B5A8-BF1A-45FC-8D02-7C0B8A02F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C56C5-313A-4408-BD61-275B8C3170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086A04-8CA2-4419-8551-56ADDB573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5EAAC-9288-4822-BBFB-0C6C05585A44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DEF52C-DE15-4313-B726-7994E05B7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C4A0DE-6BBE-4E6A-857D-41F12474A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6CD12-49D7-4305-8C3D-448B3F34D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184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F0942-70D1-485D-815A-26B45FF02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DF0244-0671-46D4-B89E-03C83FD19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182DC-9761-4984-BE03-F27B6D4F7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5EAAC-9288-4822-BBFB-0C6C05585A44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2FD857-30C5-4D07-975C-139EEB89D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07FB5D-0CCC-4376-99ED-8BCC43192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6CD12-49D7-4305-8C3D-448B3F34D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019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0F426-0DFD-47EA-B1BB-35410CCD0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DE3F1-3D04-421B-8D1D-E49944BE17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B56419-A7AA-4E72-83EA-AD8780E57C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A3CF78-7F42-49E9-A6A5-A3771B445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5EAAC-9288-4822-BBFB-0C6C05585A44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C09E2F-70A7-48BD-A9BD-393F47822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511AD1-3DB1-40B0-A5D1-85E6649E4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6CD12-49D7-4305-8C3D-448B3F34D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212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D3F4D-CFC3-4A36-BDE1-6962EAD2A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4673CB-D8DA-4B49-ACA9-725817982E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A43ED1-0AE0-4FDC-B65F-EAA9EA72C0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32BB95-141F-4381-BBFD-BFB28BB272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6DD1E2-33AE-440D-B3E4-8B596712A4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3D8E28-D7CE-406F-99CB-39C33FB37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5EAAC-9288-4822-BBFB-0C6C05585A44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49A908-88DD-465B-87C8-EA06DD620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D93A86-340E-40B0-88F6-A4178B9F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6CD12-49D7-4305-8C3D-448B3F34D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590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46E39-8F89-451B-A91F-6F88DF810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F893AF-5A9D-49DD-823D-D0A23C9E86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5EAAC-9288-4822-BBFB-0C6C05585A44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4FEB6D-55E9-4E5D-A7AB-5935543A1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735AF-886D-4E8C-AA0E-67A829899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6CD12-49D7-4305-8C3D-448B3F34D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992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C542D5-5289-4D96-B936-C43020E6F4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5EAAC-9288-4822-BBFB-0C6C05585A44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EA7898-69CF-4703-807B-852B666FC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7EDDF5-AD2F-422F-B63F-390D7EB9D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6CD12-49D7-4305-8C3D-448B3F34D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537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7C52B-AFEC-4D24-96AB-BF7AF5420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81271-093A-4A7C-8411-662FBFBC6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BA7F7C-ED15-4310-912D-C59042298D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9940B8-EF88-4BE7-89FB-6547000F5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5EAAC-9288-4822-BBFB-0C6C05585A44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F5C8AB-58B0-4E52-A980-0B0A01CCE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D97504-555C-4821-B2A5-AFB195517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6CD12-49D7-4305-8C3D-448B3F34D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699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17D38-9BA5-4765-B4AE-6E7CC81DB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0890ED-FB97-4C6A-A4B5-8AE26A8ACB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9AC9EB-4187-4BF4-BCA3-FD67116A47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CCDBC-EC8B-4290-8C5C-22FC9BA26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5EAAC-9288-4822-BBFB-0C6C05585A44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E166F6-E8AF-412E-BC26-0107B6DAE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904E03-1E56-4080-9422-A964800F0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6CD12-49D7-4305-8C3D-448B3F34D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712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763AF-CA98-4EB5-A4E3-A8A3AD171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2402C4-980F-4A81-95BE-F0CCFC243C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6BED27-4B0E-4ED1-9D98-19309FCA2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5EAAC-9288-4822-BBFB-0C6C05585A44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1C3DEC-C1FB-4A71-AB11-FDE7516E1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020381-922B-480C-A97E-79B23A6F7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6CD12-49D7-4305-8C3D-448B3F34D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550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6E55F8-4408-4D1A-8D52-3F1F813EF4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30A172-3107-4F51-947B-02CF9035CC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11EE2-5FAF-493D-96D7-2CC7CD385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5EAAC-9288-4822-BBFB-0C6C05585A44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B257A4-B9BE-494B-87FF-24E638635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593206-ED61-4849-BF83-F997778C6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6CD12-49D7-4305-8C3D-448B3F34D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895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5A17B1-3ACC-4C7E-BC14-936F37390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FC1BEB-EAC0-4D47-BE85-1622E02C53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5A94D5-89B8-43F6-91F4-1624574C09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45EAAC-9288-4822-BBFB-0C6C05585A44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82D0EF-4880-4C31-8C94-48D36CEA2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9E68EE-9DDA-4E76-BA9A-8745ACD10E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B6CD12-49D7-4305-8C3D-448B3F34D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252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udio Room Booking">
            <a:hlinkClick r:id="" action="ppaction://media"/>
            <a:extLst>
              <a:ext uri="{FF2B5EF4-FFF2-40B4-BE49-F238E27FC236}">
                <a16:creationId xmlns:a16="http://schemas.microsoft.com/office/drawing/2014/main" id="{42B193E9-738D-4737-8117-A8BB4E5C21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95314" y="2011362"/>
            <a:ext cx="2835276" cy="28352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DC4FF25-0793-4F38-B75E-3F3D49DB7CCE}"/>
              </a:ext>
            </a:extLst>
          </p:cNvPr>
          <p:cNvSpPr txBox="1"/>
          <p:nvPr/>
        </p:nvSpPr>
        <p:spPr>
          <a:xfrm>
            <a:off x="152400" y="289679"/>
            <a:ext cx="5173579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Recptionista</a:t>
            </a:r>
            <a:r>
              <a:rPr lang="en-GB" sz="1200" dirty="0"/>
              <a:t>: Buenos dias! Hotel presidente. Como le puedo ayudar?</a:t>
            </a:r>
          </a:p>
          <a:p>
            <a:endParaRPr lang="en-GB" sz="1200" dirty="0"/>
          </a:p>
          <a:p>
            <a:r>
              <a:rPr lang="en-GB" sz="1200" b="1" dirty="0"/>
              <a:t>Sofia Lopez</a:t>
            </a:r>
            <a:r>
              <a:rPr lang="en-GB" sz="1200" dirty="0"/>
              <a:t>: Buenos dias! Me gustaria reservar una habitación en el hotel.</a:t>
            </a:r>
          </a:p>
          <a:p>
            <a:endParaRPr lang="en-GB" sz="1200" dirty="0"/>
          </a:p>
          <a:p>
            <a:r>
              <a:rPr lang="en-GB" sz="1200" b="1" dirty="0"/>
              <a:t>Receptionista</a:t>
            </a:r>
            <a:r>
              <a:rPr lang="en-GB" sz="1200" dirty="0"/>
              <a:t>: Muy bien. Como se llama usted? </a:t>
            </a:r>
          </a:p>
          <a:p>
            <a:endParaRPr lang="en-GB" sz="1200" dirty="0"/>
          </a:p>
          <a:p>
            <a:r>
              <a:rPr lang="en-GB" sz="1200" b="1" dirty="0"/>
              <a:t>Sofia Lopez</a:t>
            </a:r>
            <a:r>
              <a:rPr lang="en-GB" sz="1200" dirty="0"/>
              <a:t>: Me llamo Sofia Lopez.</a:t>
            </a:r>
          </a:p>
          <a:p>
            <a:endParaRPr lang="en-GB" sz="1200" dirty="0"/>
          </a:p>
          <a:p>
            <a:r>
              <a:rPr lang="en-GB" sz="1200" b="1" dirty="0"/>
              <a:t>Receptionista</a:t>
            </a:r>
            <a:r>
              <a:rPr lang="en-GB" sz="1200" dirty="0"/>
              <a:t>: Muy bien. Señora Lopez. Para cuantas personas?</a:t>
            </a:r>
          </a:p>
          <a:p>
            <a:endParaRPr lang="en-GB" sz="1200" dirty="0"/>
          </a:p>
          <a:p>
            <a:r>
              <a:rPr lang="en-GB" sz="1200" b="1" dirty="0"/>
              <a:t>Sofia Lopez</a:t>
            </a:r>
            <a:r>
              <a:rPr lang="en-GB" sz="1200" dirty="0"/>
              <a:t>: Para cuatro personas.</a:t>
            </a:r>
          </a:p>
          <a:p>
            <a:endParaRPr lang="en-GB" sz="1200" dirty="0"/>
          </a:p>
          <a:p>
            <a:r>
              <a:rPr lang="en-GB" sz="1200" b="1" dirty="0"/>
              <a:t>Recptionista</a:t>
            </a:r>
            <a:r>
              <a:rPr lang="en-GB" sz="1200" dirty="0"/>
              <a:t>: Una o dos habitaciones?</a:t>
            </a:r>
          </a:p>
          <a:p>
            <a:endParaRPr lang="en-GB" sz="1200" dirty="0"/>
          </a:p>
          <a:p>
            <a:r>
              <a:rPr lang="en-GB" sz="1200" b="1" dirty="0"/>
              <a:t>Sofia Lopez</a:t>
            </a:r>
            <a:r>
              <a:rPr lang="en-GB" sz="1200" dirty="0"/>
              <a:t>: Dos habitaciones.</a:t>
            </a:r>
          </a:p>
          <a:p>
            <a:endParaRPr lang="en-GB" sz="1200" dirty="0"/>
          </a:p>
          <a:p>
            <a:r>
              <a:rPr lang="en-GB" sz="1200" b="1" dirty="0"/>
              <a:t>Recptionista</a:t>
            </a:r>
            <a:r>
              <a:rPr lang="en-GB" sz="1200" dirty="0"/>
              <a:t>: Cama doble o dos individuales?</a:t>
            </a:r>
          </a:p>
          <a:p>
            <a:endParaRPr lang="en-GB" sz="1200" dirty="0"/>
          </a:p>
          <a:p>
            <a:r>
              <a:rPr lang="en-GB" sz="1200" b="1" dirty="0"/>
              <a:t>Sofia Lopez</a:t>
            </a:r>
            <a:r>
              <a:rPr lang="en-GB" sz="1200" dirty="0"/>
              <a:t>: Dos camas dobles.</a:t>
            </a:r>
          </a:p>
          <a:p>
            <a:endParaRPr lang="en-GB" sz="1600" dirty="0"/>
          </a:p>
          <a:p>
            <a:r>
              <a:rPr lang="en-GB" sz="1200" b="1" dirty="0"/>
              <a:t>Recptionista</a:t>
            </a:r>
            <a:r>
              <a:rPr lang="en-GB" sz="1200" dirty="0"/>
              <a:t>: Para que fecha?</a:t>
            </a:r>
          </a:p>
          <a:p>
            <a:endParaRPr lang="en-GB" sz="1200" dirty="0"/>
          </a:p>
          <a:p>
            <a:r>
              <a:rPr lang="en-GB" sz="1200" b="1" dirty="0"/>
              <a:t>Sofia Lopez</a:t>
            </a:r>
            <a:r>
              <a:rPr lang="en-GB" sz="1200" dirty="0"/>
              <a:t>: Para el sinco de Marzo de dos mil veintidos.</a:t>
            </a:r>
          </a:p>
          <a:p>
            <a:endParaRPr lang="en-GB" sz="1200" dirty="0"/>
          </a:p>
          <a:p>
            <a:r>
              <a:rPr lang="en-GB" sz="1200" b="1" dirty="0"/>
              <a:t>Recptionista:</a:t>
            </a:r>
            <a:r>
              <a:rPr lang="en-GB" sz="1200" dirty="0"/>
              <a:t> Por cuantas noches?</a:t>
            </a:r>
          </a:p>
          <a:p>
            <a:endParaRPr lang="en-GB" sz="1200" dirty="0"/>
          </a:p>
          <a:p>
            <a:r>
              <a:rPr lang="en-GB" sz="1200" b="1" dirty="0"/>
              <a:t>Sofia Lopez</a:t>
            </a:r>
            <a:r>
              <a:rPr lang="en-GB" sz="1200" dirty="0"/>
              <a:t>: Por cuatro noches.</a:t>
            </a:r>
          </a:p>
          <a:p>
            <a:endParaRPr lang="en-GB" sz="1200" dirty="0"/>
          </a:p>
          <a:p>
            <a:r>
              <a:rPr lang="en-GB" sz="1200" b="1" dirty="0"/>
              <a:t>Receptionista</a:t>
            </a:r>
            <a:r>
              <a:rPr lang="en-GB" sz="1200" dirty="0"/>
              <a:t>: Bueno. Todo esta reservado.</a:t>
            </a:r>
          </a:p>
          <a:p>
            <a:endParaRPr lang="en-GB" sz="1400" dirty="0"/>
          </a:p>
          <a:p>
            <a:r>
              <a:rPr lang="en-GB" sz="1200" b="1" dirty="0"/>
              <a:t> Sofia Lopez</a:t>
            </a:r>
            <a:r>
              <a:rPr lang="en-GB" sz="1200" dirty="0"/>
              <a:t>: Genial! Muchas gracias. Adiós.</a:t>
            </a:r>
          </a:p>
          <a:p>
            <a:endParaRPr lang="en-GB" sz="1200" dirty="0"/>
          </a:p>
          <a:p>
            <a:r>
              <a:rPr lang="en-GB" sz="1200" b="1" dirty="0"/>
              <a:t>Receptionista</a:t>
            </a:r>
            <a:r>
              <a:rPr lang="en-GB" sz="1200" dirty="0"/>
              <a:t>: Muchas gracias! Adiós.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3DF9A8-A44F-49FA-9198-E3BA902D335C}"/>
              </a:ext>
            </a:extLst>
          </p:cNvPr>
          <p:cNvSpPr txBox="1"/>
          <p:nvPr/>
        </p:nvSpPr>
        <p:spPr>
          <a:xfrm>
            <a:off x="10772274" y="32084"/>
            <a:ext cx="14197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Rajia Rakhi</a:t>
            </a:r>
          </a:p>
          <a:p>
            <a:r>
              <a:rPr lang="en-GB" dirty="0"/>
              <a:t>1905984</a:t>
            </a:r>
          </a:p>
        </p:txBody>
      </p:sp>
    </p:spTree>
    <p:extLst>
      <p:ext uri="{BB962C8B-B14F-4D97-AF65-F5344CB8AC3E}">
        <p14:creationId xmlns:p14="http://schemas.microsoft.com/office/powerpoint/2010/main" val="4128451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9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154</Words>
  <Application>Microsoft Office PowerPoint</Application>
  <PresentationFormat>Widescreen</PresentationFormat>
  <Paragraphs>35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 Kabeer</dc:creator>
  <cp:lastModifiedBy>Muhammed Kabeer</cp:lastModifiedBy>
  <cp:revision>1</cp:revision>
  <dcterms:created xsi:type="dcterms:W3CDTF">2022-03-03T16:18:11Z</dcterms:created>
  <dcterms:modified xsi:type="dcterms:W3CDTF">2022-03-03T16:48:01Z</dcterms:modified>
</cp:coreProperties>
</file>