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heme/themeOverride1.xml" ContentType="application/vnd.openxmlformats-officedocument.themeOverr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7" r:id="rId4"/>
    <p:sldId id="276" r:id="rId5"/>
    <p:sldId id="273" r:id="rId6"/>
    <p:sldId id="266" r:id="rId7"/>
    <p:sldId id="264" r:id="rId8"/>
    <p:sldId id="275" r:id="rId9"/>
    <p:sldId id="271" r:id="rId10"/>
    <p:sldId id="27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63F2C2-F8F4-45CD-B1D5-0AD6C14AE2A6}" v="183" dt="2025-10-06T13:29:59.0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05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chismita Maity" userId="64fe4e14a3b5d243" providerId="Windows Live" clId="Web-{B863F2C2-F8F4-45CD-B1D5-0AD6C14AE2A6}"/>
    <pc:docChg chg="addSld delSld modSld">
      <pc:chgData name="Suchismita Maity" userId="64fe4e14a3b5d243" providerId="Windows Live" clId="Web-{B863F2C2-F8F4-45CD-B1D5-0AD6C14AE2A6}" dt="2025-10-06T13:29:59.047" v="187" actId="20577"/>
      <pc:docMkLst>
        <pc:docMk/>
      </pc:docMkLst>
      <pc:sldChg chg="addSp modSp mod setBg">
        <pc:chgData name="Suchismita Maity" userId="64fe4e14a3b5d243" providerId="Windows Live" clId="Web-{B863F2C2-F8F4-45CD-B1D5-0AD6C14AE2A6}" dt="2025-10-06T13:24:49.149" v="177"/>
        <pc:sldMkLst>
          <pc:docMk/>
          <pc:sldMk cId="109857222" sldId="256"/>
        </pc:sldMkLst>
        <pc:spChg chg="mod">
          <ac:chgData name="Suchismita Maity" userId="64fe4e14a3b5d243" providerId="Windows Live" clId="Web-{B863F2C2-F8F4-45CD-B1D5-0AD6C14AE2A6}" dt="2025-10-06T13:24:49.149" v="1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chismita Maity" userId="64fe4e14a3b5d243" providerId="Windows Live" clId="Web-{B863F2C2-F8F4-45CD-B1D5-0AD6C14AE2A6}" dt="2025-10-06T13:24:49.149" v="1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uchismita Maity" userId="64fe4e14a3b5d243" providerId="Windows Live" clId="Web-{B863F2C2-F8F4-45CD-B1D5-0AD6C14AE2A6}" dt="2025-10-06T13:24:49.149" v="177"/>
          <ac:spMkLst>
            <pc:docMk/>
            <pc:sldMk cId="109857222" sldId="256"/>
            <ac:spMk id="8" creationId="{815925C2-A704-4D47-B1C1-3FCA52512EC1}"/>
          </ac:spMkLst>
        </pc:spChg>
        <pc:spChg chg="add">
          <ac:chgData name="Suchismita Maity" userId="64fe4e14a3b5d243" providerId="Windows Live" clId="Web-{B863F2C2-F8F4-45CD-B1D5-0AD6C14AE2A6}" dt="2025-10-06T13:24:49.149" v="177"/>
          <ac:spMkLst>
            <pc:docMk/>
            <pc:sldMk cId="109857222" sldId="256"/>
            <ac:spMk id="10" creationId="{01D4315C-C23C-4FD3-98DF-08C29E2292A8}"/>
          </ac:spMkLst>
        </pc:spChg>
        <pc:grpChg chg="add">
          <ac:chgData name="Suchismita Maity" userId="64fe4e14a3b5d243" providerId="Windows Live" clId="Web-{B863F2C2-F8F4-45CD-B1D5-0AD6C14AE2A6}" dt="2025-10-06T13:24:49.149" v="177"/>
          <ac:grpSpMkLst>
            <pc:docMk/>
            <pc:sldMk cId="109857222" sldId="256"/>
            <ac:grpSpMk id="12" creationId="{5E6B47BC-43FD-4C91-8BFF-B41B99A8A39E}"/>
          </ac:grpSpMkLst>
        </pc:grpChg>
        <pc:grpChg chg="add">
          <ac:chgData name="Suchismita Maity" userId="64fe4e14a3b5d243" providerId="Windows Live" clId="Web-{B863F2C2-F8F4-45CD-B1D5-0AD6C14AE2A6}" dt="2025-10-06T13:24:49.149" v="177"/>
          <ac:grpSpMkLst>
            <pc:docMk/>
            <pc:sldMk cId="109857222" sldId="256"/>
            <ac:grpSpMk id="16" creationId="{43F5E015-E085-4624-B431-B42414448684}"/>
          </ac:grpSpMkLst>
        </pc:grpChg>
      </pc:sldChg>
      <pc:sldChg chg="addSp delSp modSp new mod setBg">
        <pc:chgData name="Suchismita Maity" userId="64fe4e14a3b5d243" providerId="Windows Live" clId="Web-{B863F2C2-F8F4-45CD-B1D5-0AD6C14AE2A6}" dt="2025-10-06T13:29:00.809" v="180"/>
        <pc:sldMkLst>
          <pc:docMk/>
          <pc:sldMk cId="356226885" sldId="257"/>
        </pc:sldMkLst>
        <pc:spChg chg="mod">
          <ac:chgData name="Suchismita Maity" userId="64fe4e14a3b5d243" providerId="Windows Live" clId="Web-{B863F2C2-F8F4-45CD-B1D5-0AD6C14AE2A6}" dt="2025-10-06T13:29:00.809" v="180"/>
          <ac:spMkLst>
            <pc:docMk/>
            <pc:sldMk cId="356226885" sldId="257"/>
            <ac:spMk id="2" creationId="{F506A53A-F568-0A33-E32C-17CEA47048F9}"/>
          </ac:spMkLst>
        </pc:spChg>
        <pc:spChg chg="del mod">
          <ac:chgData name="Suchismita Maity" userId="64fe4e14a3b5d243" providerId="Windows Live" clId="Web-{B863F2C2-F8F4-45CD-B1D5-0AD6C14AE2A6}" dt="2025-10-06T13:29:00.809" v="180"/>
          <ac:spMkLst>
            <pc:docMk/>
            <pc:sldMk cId="356226885" sldId="257"/>
            <ac:spMk id="3" creationId="{91C2F343-4841-83EC-EE52-B084E9678A88}"/>
          </ac:spMkLst>
        </pc:spChg>
        <pc:spChg chg="add">
          <ac:chgData name="Suchismita Maity" userId="64fe4e14a3b5d243" providerId="Windows Live" clId="Web-{B863F2C2-F8F4-45CD-B1D5-0AD6C14AE2A6}" dt="2025-10-06T13:29:00.809" v="180"/>
          <ac:spMkLst>
            <pc:docMk/>
            <pc:sldMk cId="356226885" sldId="257"/>
            <ac:spMk id="9" creationId="{2E442304-DDBD-4F7B-8017-36BCC863FB40}"/>
          </ac:spMkLst>
        </pc:spChg>
        <pc:spChg chg="add">
          <ac:chgData name="Suchismita Maity" userId="64fe4e14a3b5d243" providerId="Windows Live" clId="Web-{B863F2C2-F8F4-45CD-B1D5-0AD6C14AE2A6}" dt="2025-10-06T13:29:00.809" v="180"/>
          <ac:spMkLst>
            <pc:docMk/>
            <pc:sldMk cId="356226885" sldId="257"/>
            <ac:spMk id="11" creationId="{5E107275-3853-46FD-A241-DE4355A42675}"/>
          </ac:spMkLst>
        </pc:spChg>
        <pc:graphicFrameChg chg="add">
          <ac:chgData name="Suchismita Maity" userId="64fe4e14a3b5d243" providerId="Windows Live" clId="Web-{B863F2C2-F8F4-45CD-B1D5-0AD6C14AE2A6}" dt="2025-10-06T13:29:00.809" v="180"/>
          <ac:graphicFrameMkLst>
            <pc:docMk/>
            <pc:sldMk cId="356226885" sldId="257"/>
            <ac:graphicFrameMk id="5" creationId="{DA8979E2-BCD9-9C40-5445-135506DE6D22}"/>
          </ac:graphicFrameMkLst>
        </pc:graphicFrameChg>
      </pc:sldChg>
      <pc:sldChg chg="addSp delSp modSp new">
        <pc:chgData name="Suchismita Maity" userId="64fe4e14a3b5d243" providerId="Windows Live" clId="Web-{B863F2C2-F8F4-45CD-B1D5-0AD6C14AE2A6}" dt="2025-10-06T13:29:59.047" v="187" actId="20577"/>
        <pc:sldMkLst>
          <pc:docMk/>
          <pc:sldMk cId="158851150" sldId="258"/>
        </pc:sldMkLst>
        <pc:spChg chg="mod">
          <ac:chgData name="Suchismita Maity" userId="64fe4e14a3b5d243" providerId="Windows Live" clId="Web-{B863F2C2-F8F4-45CD-B1D5-0AD6C14AE2A6}" dt="2025-10-06T13:29:59.047" v="187" actId="20577"/>
          <ac:spMkLst>
            <pc:docMk/>
            <pc:sldMk cId="158851150" sldId="258"/>
            <ac:spMk id="2" creationId="{D841AD0B-6410-1A3A-8049-4C32831B7E1F}"/>
          </ac:spMkLst>
        </pc:spChg>
        <pc:spChg chg="del mod">
          <ac:chgData name="Suchismita Maity" userId="64fe4e14a3b5d243" providerId="Windows Live" clId="Web-{B863F2C2-F8F4-45CD-B1D5-0AD6C14AE2A6}" dt="2025-10-06T13:28:43.276" v="178"/>
          <ac:spMkLst>
            <pc:docMk/>
            <pc:sldMk cId="158851150" sldId="258"/>
            <ac:spMk id="3" creationId="{D83F3379-7763-B0AB-6EB8-7AC4F865FCD1}"/>
          </ac:spMkLst>
        </pc:spChg>
        <pc:graphicFrameChg chg="add">
          <ac:chgData name="Suchismita Maity" userId="64fe4e14a3b5d243" providerId="Windows Live" clId="Web-{B863F2C2-F8F4-45CD-B1D5-0AD6C14AE2A6}" dt="2025-10-06T13:28:43.276" v="178"/>
          <ac:graphicFrameMkLst>
            <pc:docMk/>
            <pc:sldMk cId="158851150" sldId="258"/>
            <ac:graphicFrameMk id="5" creationId="{16A95CE5-755D-F6FD-2284-F5F0D42113C3}"/>
          </ac:graphicFrameMkLst>
        </pc:graphicFrameChg>
      </pc:sldChg>
      <pc:sldChg chg="addSp delSp modSp new mod setBg">
        <pc:chgData name="Suchismita Maity" userId="64fe4e14a3b5d243" providerId="Windows Live" clId="Web-{B863F2C2-F8F4-45CD-B1D5-0AD6C14AE2A6}" dt="2025-10-06T13:29:42.968" v="185"/>
        <pc:sldMkLst>
          <pc:docMk/>
          <pc:sldMk cId="1184860982" sldId="259"/>
        </pc:sldMkLst>
        <pc:spChg chg="mod">
          <ac:chgData name="Suchismita Maity" userId="64fe4e14a3b5d243" providerId="Windows Live" clId="Web-{B863F2C2-F8F4-45CD-B1D5-0AD6C14AE2A6}" dt="2025-10-06T13:29:42.937" v="184"/>
          <ac:spMkLst>
            <pc:docMk/>
            <pc:sldMk cId="1184860982" sldId="259"/>
            <ac:spMk id="2" creationId="{07DC47FE-1FB0-612E-3340-B14CAEE63AC9}"/>
          </ac:spMkLst>
        </pc:spChg>
        <pc:spChg chg="del mod">
          <ac:chgData name="Suchismita Maity" userId="64fe4e14a3b5d243" providerId="Windows Live" clId="Web-{B863F2C2-F8F4-45CD-B1D5-0AD6C14AE2A6}" dt="2025-10-06T13:28:52.370" v="179"/>
          <ac:spMkLst>
            <pc:docMk/>
            <pc:sldMk cId="1184860982" sldId="259"/>
            <ac:spMk id="3" creationId="{F37E8091-D3F6-ECDA-2727-30B9656B4D14}"/>
          </ac:spMkLst>
        </pc:spChg>
        <pc:spChg chg="add del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9" creationId="{BACC6370-2D7E-4714-9D71-7542949D7D5D}"/>
          </ac:spMkLst>
        </pc:spChg>
        <pc:spChg chg="add del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11" creationId="{F68B3F68-107C-434F-AA38-110D5EA91B85}"/>
          </ac:spMkLst>
        </pc:spChg>
        <pc:spChg chg="add del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13" creationId="{AAD0DBB9-1A4B-4391-81D4-CB19F9AB918A}"/>
          </ac:spMkLst>
        </pc:spChg>
        <pc:spChg chg="add del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15" creationId="{063BBA22-50EA-4C4D-BE05-F1CE4E63AA56}"/>
          </ac:spMkLst>
        </pc:spChg>
        <pc:spChg chg="add del">
          <ac:chgData name="Suchismita Maity" userId="64fe4e14a3b5d243" providerId="Windows Live" clId="Web-{B863F2C2-F8F4-45CD-B1D5-0AD6C14AE2A6}" dt="2025-10-06T13:29:42.937" v="184"/>
          <ac:spMkLst>
            <pc:docMk/>
            <pc:sldMk cId="1184860982" sldId="259"/>
            <ac:spMk id="20" creationId="{BACC6370-2D7E-4714-9D71-7542949D7D5D}"/>
          </ac:spMkLst>
        </pc:spChg>
        <pc:spChg chg="add del">
          <ac:chgData name="Suchismita Maity" userId="64fe4e14a3b5d243" providerId="Windows Live" clId="Web-{B863F2C2-F8F4-45CD-B1D5-0AD6C14AE2A6}" dt="2025-10-06T13:29:42.937" v="184"/>
          <ac:spMkLst>
            <pc:docMk/>
            <pc:sldMk cId="1184860982" sldId="259"/>
            <ac:spMk id="22" creationId="{F68B3F68-107C-434F-AA38-110D5EA91B85}"/>
          </ac:spMkLst>
        </pc:spChg>
        <pc:spChg chg="add del">
          <ac:chgData name="Suchismita Maity" userId="64fe4e14a3b5d243" providerId="Windows Live" clId="Web-{B863F2C2-F8F4-45CD-B1D5-0AD6C14AE2A6}" dt="2025-10-06T13:29:42.937" v="184"/>
          <ac:spMkLst>
            <pc:docMk/>
            <pc:sldMk cId="1184860982" sldId="259"/>
            <ac:spMk id="24" creationId="{AAD0DBB9-1A4B-4391-81D4-CB19F9AB918A}"/>
          </ac:spMkLst>
        </pc:spChg>
        <pc:spChg chg="add del">
          <ac:chgData name="Suchismita Maity" userId="64fe4e14a3b5d243" providerId="Windows Live" clId="Web-{B863F2C2-F8F4-45CD-B1D5-0AD6C14AE2A6}" dt="2025-10-06T13:29:42.937" v="184"/>
          <ac:spMkLst>
            <pc:docMk/>
            <pc:sldMk cId="1184860982" sldId="259"/>
            <ac:spMk id="26" creationId="{063BBA22-50EA-4C4D-BE05-F1CE4E63AA56}"/>
          </ac:spMkLst>
        </pc:spChg>
        <pc:spChg chg="add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28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29" creationId="{F68B3F68-107C-434F-AA38-110D5EA91B85}"/>
          </ac:spMkLst>
        </pc:spChg>
        <pc:spChg chg="add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30" creationId="{AAD0DBB9-1A4B-4391-81D4-CB19F9AB918A}"/>
          </ac:spMkLst>
        </pc:spChg>
        <pc:spChg chg="add">
          <ac:chgData name="Suchismita Maity" userId="64fe4e14a3b5d243" providerId="Windows Live" clId="Web-{B863F2C2-F8F4-45CD-B1D5-0AD6C14AE2A6}" dt="2025-10-06T13:29:42.968" v="185"/>
          <ac:spMkLst>
            <pc:docMk/>
            <pc:sldMk cId="1184860982" sldId="259"/>
            <ac:spMk id="31" creationId="{063BBA22-50EA-4C4D-BE05-F1CE4E63AA56}"/>
          </ac:spMkLst>
        </pc:spChg>
        <pc:graphicFrameChg chg="add mod modGraphic">
          <ac:chgData name="Suchismita Maity" userId="64fe4e14a3b5d243" providerId="Windows Live" clId="Web-{B863F2C2-F8F4-45CD-B1D5-0AD6C14AE2A6}" dt="2025-10-06T13:29:42.968" v="185"/>
          <ac:graphicFrameMkLst>
            <pc:docMk/>
            <pc:sldMk cId="1184860982" sldId="259"/>
            <ac:graphicFrameMk id="5" creationId="{58D6D4E3-F61F-C3A7-2414-9284F000A548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24:31.008" v="176"/>
        <pc:sldMkLst>
          <pc:docMk/>
          <pc:sldMk cId="241264717" sldId="260"/>
        </pc:sldMkLst>
        <pc:spChg chg="mo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2" creationId="{0BF08F58-DDC5-1529-B9D0-A9B3E07A3640}"/>
          </ac:spMkLst>
        </pc:spChg>
        <pc:spChg chg="add del mo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3" creationId="{CF7E86A8-C327-38C8-D496-4A51E08F0DB4}"/>
          </ac:spMkLst>
        </pc:spChg>
        <pc:spChg chg="add del">
          <ac:chgData name="Suchismita Maity" userId="64fe4e14a3b5d243" providerId="Windows Live" clId="Web-{B863F2C2-F8F4-45CD-B1D5-0AD6C14AE2A6}" dt="2025-10-06T13:24:30.977" v="175"/>
          <ac:spMkLst>
            <pc:docMk/>
            <pc:sldMk cId="241264717" sldId="260"/>
            <ac:spMk id="9" creationId="{BACC6370-2D7E-4714-9D71-7542949D7D5D}"/>
          </ac:spMkLst>
        </pc:spChg>
        <pc:spChg chg="add del">
          <ac:chgData name="Suchismita Maity" userId="64fe4e14a3b5d243" providerId="Windows Live" clId="Web-{B863F2C2-F8F4-45CD-B1D5-0AD6C14AE2A6}" dt="2025-10-06T13:24:30.977" v="175"/>
          <ac:spMkLst>
            <pc:docMk/>
            <pc:sldMk cId="241264717" sldId="260"/>
            <ac:spMk id="11" creationId="{F68B3F68-107C-434F-AA38-110D5EA91B85}"/>
          </ac:spMkLst>
        </pc:spChg>
        <pc:spChg chg="add del">
          <ac:chgData name="Suchismita Maity" userId="64fe4e14a3b5d243" providerId="Windows Live" clId="Web-{B863F2C2-F8F4-45CD-B1D5-0AD6C14AE2A6}" dt="2025-10-06T13:24:30.977" v="175"/>
          <ac:spMkLst>
            <pc:docMk/>
            <pc:sldMk cId="241264717" sldId="260"/>
            <ac:spMk id="13" creationId="{AAD0DBB9-1A4B-4391-81D4-CB19F9AB918A}"/>
          </ac:spMkLst>
        </pc:spChg>
        <pc:spChg chg="add del">
          <ac:chgData name="Suchismita Maity" userId="64fe4e14a3b5d243" providerId="Windows Live" clId="Web-{B863F2C2-F8F4-45CD-B1D5-0AD6C14AE2A6}" dt="2025-10-06T13:24:30.977" v="175"/>
          <ac:spMkLst>
            <pc:docMk/>
            <pc:sldMk cId="241264717" sldId="260"/>
            <ac:spMk id="15" creationId="{063BBA22-50EA-4C4D-BE05-F1CE4E63AA56}"/>
          </ac:spMkLst>
        </pc:spChg>
        <pc:spChg chg="ad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17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18" creationId="{F68B3F68-107C-434F-AA38-110D5EA91B85}"/>
          </ac:spMkLst>
        </pc:spChg>
        <pc:spChg chg="ad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19" creationId="{AAD0DBB9-1A4B-4391-81D4-CB19F9AB918A}"/>
          </ac:spMkLst>
        </pc:spChg>
        <pc:spChg chg="add">
          <ac:chgData name="Suchismita Maity" userId="64fe4e14a3b5d243" providerId="Windows Live" clId="Web-{B863F2C2-F8F4-45CD-B1D5-0AD6C14AE2A6}" dt="2025-10-06T13:24:31.008" v="176"/>
          <ac:spMkLst>
            <pc:docMk/>
            <pc:sldMk cId="241264717" sldId="260"/>
            <ac:spMk id="20" creationId="{063BBA22-50EA-4C4D-BE05-F1CE4E63AA56}"/>
          </ac:spMkLst>
        </pc:spChg>
        <pc:graphicFrameChg chg="add del">
          <ac:chgData name="Suchismita Maity" userId="64fe4e14a3b5d243" providerId="Windows Live" clId="Web-{B863F2C2-F8F4-45CD-B1D5-0AD6C14AE2A6}" dt="2025-10-06T13:24:30.977" v="175"/>
          <ac:graphicFrameMkLst>
            <pc:docMk/>
            <pc:sldMk cId="241264717" sldId="260"/>
            <ac:graphicFrameMk id="5" creationId="{750A51E0-35D5-4C1A-20CB-6337A6072517}"/>
          </ac:graphicFrameMkLst>
        </pc:graphicFrameChg>
        <pc:graphicFrameChg chg="add">
          <ac:chgData name="Suchismita Maity" userId="64fe4e14a3b5d243" providerId="Windows Live" clId="Web-{B863F2C2-F8F4-45CD-B1D5-0AD6C14AE2A6}" dt="2025-10-06T13:24:31.008" v="176"/>
          <ac:graphicFrameMkLst>
            <pc:docMk/>
            <pc:sldMk cId="241264717" sldId="260"/>
            <ac:graphicFrameMk id="21" creationId="{3223EA7C-5D46-C53B-3A00-72EFAB97C057}"/>
          </ac:graphicFrameMkLst>
        </pc:graphicFrameChg>
      </pc:sldChg>
      <pc:sldChg chg="addSp modSp add mod replId setBg">
        <pc:chgData name="Suchismita Maity" userId="64fe4e14a3b5d243" providerId="Windows Live" clId="Web-{B863F2C2-F8F4-45CD-B1D5-0AD6C14AE2A6}" dt="2025-10-06T13:13:21.021" v="46" actId="1076"/>
        <pc:sldMkLst>
          <pc:docMk/>
          <pc:sldMk cId="3004099603" sldId="261"/>
        </pc:sldMkLst>
        <pc:spChg chg="mod">
          <ac:chgData name="Suchismita Maity" userId="64fe4e14a3b5d243" providerId="Windows Live" clId="Web-{B863F2C2-F8F4-45CD-B1D5-0AD6C14AE2A6}" dt="2025-10-06T13:13:10.615" v="43"/>
          <ac:spMkLst>
            <pc:docMk/>
            <pc:sldMk cId="3004099603" sldId="261"/>
            <ac:spMk id="2" creationId="{A5ADCFF8-097C-6984-2BB4-E7DA477B7AC7}"/>
          </ac:spMkLst>
        </pc:spChg>
        <pc:spChg chg="mod">
          <ac:chgData name="Suchismita Maity" userId="64fe4e14a3b5d243" providerId="Windows Live" clId="Web-{B863F2C2-F8F4-45CD-B1D5-0AD6C14AE2A6}" dt="2025-10-06T13:13:10.615" v="43"/>
          <ac:spMkLst>
            <pc:docMk/>
            <pc:sldMk cId="3004099603" sldId="261"/>
            <ac:spMk id="3" creationId="{CC363AEE-DA42-C77C-6E6F-C6556CD10161}"/>
          </ac:spMkLst>
        </pc:spChg>
        <pc:spChg chg="add mod">
          <ac:chgData name="Suchismita Maity" userId="64fe4e14a3b5d243" providerId="Windows Live" clId="Web-{B863F2C2-F8F4-45CD-B1D5-0AD6C14AE2A6}" dt="2025-10-06T13:13:21.021" v="46" actId="1076"/>
          <ac:spMkLst>
            <pc:docMk/>
            <pc:sldMk cId="3004099603" sldId="261"/>
            <ac:spMk id="5" creationId="{C1320D45-7F44-0DE5-3F2C-D86DF5C9559C}"/>
          </ac:spMkLst>
        </pc:spChg>
        <pc:spChg chg="add">
          <ac:chgData name="Suchismita Maity" userId="64fe4e14a3b5d243" providerId="Windows Live" clId="Web-{B863F2C2-F8F4-45CD-B1D5-0AD6C14AE2A6}" dt="2025-10-06T13:13:10.615" v="43"/>
          <ac:spMkLst>
            <pc:docMk/>
            <pc:sldMk cId="3004099603" sldId="261"/>
            <ac:spMk id="9" creationId="{2B97F24A-32CE-4C1C-A50D-3016B394DCFB}"/>
          </ac:spMkLst>
        </pc:spChg>
        <pc:spChg chg="add">
          <ac:chgData name="Suchismita Maity" userId="64fe4e14a3b5d243" providerId="Windows Live" clId="Web-{B863F2C2-F8F4-45CD-B1D5-0AD6C14AE2A6}" dt="2025-10-06T13:13:10.615" v="43"/>
          <ac:spMkLst>
            <pc:docMk/>
            <pc:sldMk cId="3004099603" sldId="261"/>
            <ac:spMk id="11" creationId="{CD8B4F24-440B-49E9-B85D-733523DC064B}"/>
          </ac:spMkLst>
        </pc:spChg>
        <pc:picChg chg="add mod">
          <ac:chgData name="Suchismita Maity" userId="64fe4e14a3b5d243" providerId="Windows Live" clId="Web-{B863F2C2-F8F4-45CD-B1D5-0AD6C14AE2A6}" dt="2025-10-06T13:13:10.615" v="43"/>
          <ac:picMkLst>
            <pc:docMk/>
            <pc:sldMk cId="3004099603" sldId="261"/>
            <ac:picMk id="4" creationId="{AF7B51EB-41B3-CB23-58ED-EF576CED09D3}"/>
          </ac:picMkLst>
        </pc:picChg>
      </pc:sldChg>
      <pc:sldChg chg="addSp delSp modSp add mod replId setBg">
        <pc:chgData name="Suchismita Maity" userId="64fe4e14a3b5d243" providerId="Windows Live" clId="Web-{B863F2C2-F8F4-45CD-B1D5-0AD6C14AE2A6}" dt="2025-10-06T13:29:09.169" v="181"/>
        <pc:sldMkLst>
          <pc:docMk/>
          <pc:sldMk cId="4139515981" sldId="262"/>
        </pc:sldMkLst>
        <pc:spChg chg="mod">
          <ac:chgData name="Suchismita Maity" userId="64fe4e14a3b5d243" providerId="Windows Live" clId="Web-{B863F2C2-F8F4-45CD-B1D5-0AD6C14AE2A6}" dt="2025-10-06T13:29:09.169" v="181"/>
          <ac:spMkLst>
            <pc:docMk/>
            <pc:sldMk cId="4139515981" sldId="262"/>
            <ac:spMk id="2" creationId="{C6D0FAC1-659C-F029-4E54-485D99B48C21}"/>
          </ac:spMkLst>
        </pc:spChg>
        <pc:spChg chg="del mod">
          <ac:chgData name="Suchismita Maity" userId="64fe4e14a3b5d243" providerId="Windows Live" clId="Web-{B863F2C2-F8F4-45CD-B1D5-0AD6C14AE2A6}" dt="2025-10-06T13:29:09.169" v="181"/>
          <ac:spMkLst>
            <pc:docMk/>
            <pc:sldMk cId="4139515981" sldId="262"/>
            <ac:spMk id="3" creationId="{7E7B34EC-D0AE-7F15-7EA0-5E77D743824F}"/>
          </ac:spMkLst>
        </pc:spChg>
        <pc:spChg chg="add">
          <ac:chgData name="Suchismita Maity" userId="64fe4e14a3b5d243" providerId="Windows Live" clId="Web-{B863F2C2-F8F4-45CD-B1D5-0AD6C14AE2A6}" dt="2025-10-06T13:29:09.169" v="181"/>
          <ac:spMkLst>
            <pc:docMk/>
            <pc:sldMk cId="4139515981" sldId="262"/>
            <ac:spMk id="9" creationId="{56E9B3E6-E277-4D68-BA48-9CB43FFBD6E2}"/>
          </ac:spMkLst>
        </pc:spChg>
        <pc:spChg chg="add">
          <ac:chgData name="Suchismita Maity" userId="64fe4e14a3b5d243" providerId="Windows Live" clId="Web-{B863F2C2-F8F4-45CD-B1D5-0AD6C14AE2A6}" dt="2025-10-06T13:29:09.169" v="181"/>
          <ac:spMkLst>
            <pc:docMk/>
            <pc:sldMk cId="4139515981" sldId="262"/>
            <ac:spMk id="16" creationId="{D5B0017B-2ECA-49AF-B397-DC140825DF8D}"/>
          </ac:spMkLst>
        </pc:spChg>
        <pc:grpChg chg="add">
          <ac:chgData name="Suchismita Maity" userId="64fe4e14a3b5d243" providerId="Windows Live" clId="Web-{B863F2C2-F8F4-45CD-B1D5-0AD6C14AE2A6}" dt="2025-10-06T13:29:09.169" v="181"/>
          <ac:grpSpMkLst>
            <pc:docMk/>
            <pc:sldMk cId="4139515981" sldId="262"/>
            <ac:grpSpMk id="11" creationId="{AE1C45F0-260A-458C-96ED-C1F6D2151219}"/>
          </ac:grpSpMkLst>
        </pc:grpChg>
        <pc:graphicFrameChg chg="add">
          <ac:chgData name="Suchismita Maity" userId="64fe4e14a3b5d243" providerId="Windows Live" clId="Web-{B863F2C2-F8F4-45CD-B1D5-0AD6C14AE2A6}" dt="2025-10-06T13:29:09.169" v="181"/>
          <ac:graphicFrameMkLst>
            <pc:docMk/>
            <pc:sldMk cId="4139515981" sldId="262"/>
            <ac:graphicFrameMk id="5" creationId="{55405D96-B596-8E08-ACAE-25BC85FF3F82}"/>
          </ac:graphicFrameMkLst>
        </pc:graphicFrameChg>
        <pc:cxnChg chg="add">
          <ac:chgData name="Suchismita Maity" userId="64fe4e14a3b5d243" providerId="Windows Live" clId="Web-{B863F2C2-F8F4-45CD-B1D5-0AD6C14AE2A6}" dt="2025-10-06T13:29:09.169" v="181"/>
          <ac:cxnSpMkLst>
            <pc:docMk/>
            <pc:sldMk cId="4139515981" sldId="262"/>
            <ac:cxnSpMk id="18" creationId="{6CF1BAF6-AD41-4082-B212-8A1F9A2E8779}"/>
          </ac:cxnSpMkLst>
        </pc:cxnChg>
      </pc:sldChg>
      <pc:sldChg chg="add del replId">
        <pc:chgData name="Suchismita Maity" userId="64fe4e14a3b5d243" providerId="Windows Live" clId="Web-{B863F2C2-F8F4-45CD-B1D5-0AD6C14AE2A6}" dt="2025-10-06T13:12:31.128" v="33"/>
        <pc:sldMkLst>
          <pc:docMk/>
          <pc:sldMk cId="2381430632" sldId="263"/>
        </pc:sldMkLst>
      </pc:sldChg>
      <pc:sldChg chg="addSp delSp modSp add mod replId setBg">
        <pc:chgData name="Suchismita Maity" userId="64fe4e14a3b5d243" providerId="Windows Live" clId="Web-{B863F2C2-F8F4-45CD-B1D5-0AD6C14AE2A6}" dt="2025-10-06T13:24:01.320" v="172" actId="20577"/>
        <pc:sldMkLst>
          <pc:docMk/>
          <pc:sldMk cId="2716923292" sldId="264"/>
        </pc:sldMkLst>
        <pc:spChg chg="mod">
          <ac:chgData name="Suchismita Maity" userId="64fe4e14a3b5d243" providerId="Windows Live" clId="Web-{B863F2C2-F8F4-45CD-B1D5-0AD6C14AE2A6}" dt="2025-10-06T13:24:01.320" v="172" actId="20577"/>
          <ac:spMkLst>
            <pc:docMk/>
            <pc:sldMk cId="2716923292" sldId="264"/>
            <ac:spMk id="2" creationId="{223CA672-1349-B3B9-A5D7-BEA1F1A8A080}"/>
          </ac:spMkLst>
        </pc:spChg>
        <pc:spChg chg="del mod">
          <ac:chgData name="Suchismita Maity" userId="64fe4e14a3b5d243" providerId="Windows Live" clId="Web-{B863F2C2-F8F4-45CD-B1D5-0AD6C14AE2A6}" dt="2025-10-06T13:23:45.945" v="169"/>
          <ac:spMkLst>
            <pc:docMk/>
            <pc:sldMk cId="2716923292" sldId="264"/>
            <ac:spMk id="3" creationId="{28E0655D-4862-062A-57D2-A0184D0372AF}"/>
          </ac:spMkLst>
        </pc:spChg>
        <pc:spChg chg="add del">
          <ac:chgData name="Suchismita Maity" userId="64fe4e14a3b5d243" providerId="Windows Live" clId="Web-{B863F2C2-F8F4-45CD-B1D5-0AD6C14AE2A6}" dt="2025-10-06T13:23:45.914" v="168"/>
          <ac:spMkLst>
            <pc:docMk/>
            <pc:sldMk cId="2716923292" sldId="264"/>
            <ac:spMk id="8" creationId="{389575E1-3389-451A-A5F7-27854C25C599}"/>
          </ac:spMkLst>
        </pc:spChg>
        <pc:spChg chg="add del">
          <ac:chgData name="Suchismita Maity" userId="64fe4e14a3b5d243" providerId="Windows Live" clId="Web-{B863F2C2-F8F4-45CD-B1D5-0AD6C14AE2A6}" dt="2025-10-06T13:23:45.914" v="168"/>
          <ac:spMkLst>
            <pc:docMk/>
            <pc:sldMk cId="2716923292" sldId="264"/>
            <ac:spMk id="10" creationId="{A53CCC5C-D88E-40FB-B30B-23DCDBD01D37}"/>
          </ac:spMkLst>
        </pc:spChg>
        <pc:spChg chg="add del">
          <ac:chgData name="Suchismita Maity" userId="64fe4e14a3b5d243" providerId="Windows Live" clId="Web-{B863F2C2-F8F4-45CD-B1D5-0AD6C14AE2A6}" dt="2025-10-06T13:23:45.914" v="168"/>
          <ac:spMkLst>
            <pc:docMk/>
            <pc:sldMk cId="2716923292" sldId="264"/>
            <ac:spMk id="12" creationId="{081E4A58-353D-44AE-B2FC-2A74E2E400F7}"/>
          </ac:spMkLst>
        </pc:spChg>
        <pc:graphicFrameChg chg="add">
          <ac:chgData name="Suchismita Maity" userId="64fe4e14a3b5d243" providerId="Windows Live" clId="Web-{B863F2C2-F8F4-45CD-B1D5-0AD6C14AE2A6}" dt="2025-10-06T13:23:45.945" v="169"/>
          <ac:graphicFrameMkLst>
            <pc:docMk/>
            <pc:sldMk cId="2716923292" sldId="264"/>
            <ac:graphicFrameMk id="5" creationId="{A0ADD07C-EBE6-B7C3-4109-324C46024EEF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15:12.636" v="78" actId="1076"/>
        <pc:sldMkLst>
          <pc:docMk/>
          <pc:sldMk cId="279666867" sldId="265"/>
        </pc:sldMkLst>
        <pc:spChg chg="mod">
          <ac:chgData name="Suchismita Maity" userId="64fe4e14a3b5d243" providerId="Windows Live" clId="Web-{B863F2C2-F8F4-45CD-B1D5-0AD6C14AE2A6}" dt="2025-10-06T13:14:33.666" v="63"/>
          <ac:spMkLst>
            <pc:docMk/>
            <pc:sldMk cId="279666867" sldId="265"/>
            <ac:spMk id="2" creationId="{8BE4FA6A-D45C-E59C-C751-1469320820EE}"/>
          </ac:spMkLst>
        </pc:spChg>
        <pc:spChg chg="mod ord">
          <ac:chgData name="Suchismita Maity" userId="64fe4e14a3b5d243" providerId="Windows Live" clId="Web-{B863F2C2-F8F4-45CD-B1D5-0AD6C14AE2A6}" dt="2025-10-06T13:14:56.464" v="70" actId="20577"/>
          <ac:spMkLst>
            <pc:docMk/>
            <pc:sldMk cId="279666867" sldId="265"/>
            <ac:spMk id="3" creationId="{53F247C1-D778-F91E-F933-C20888A47191}"/>
          </ac:spMkLst>
        </pc:spChg>
        <pc:spChg chg="add mod">
          <ac:chgData name="Suchismita Maity" userId="64fe4e14a3b5d243" providerId="Windows Live" clId="Web-{B863F2C2-F8F4-45CD-B1D5-0AD6C14AE2A6}" dt="2025-10-06T13:15:07.230" v="76" actId="1076"/>
          <ac:spMkLst>
            <pc:docMk/>
            <pc:sldMk cId="279666867" sldId="265"/>
            <ac:spMk id="6" creationId="{BA922A5E-B7FB-D3C8-70CC-E9C5A01875B1}"/>
          </ac:spMkLst>
        </pc:spChg>
        <pc:spChg chg="add del">
          <ac:chgData name="Suchismita Maity" userId="64fe4e14a3b5d243" providerId="Windows Live" clId="Web-{B863F2C2-F8F4-45CD-B1D5-0AD6C14AE2A6}" dt="2025-10-06T13:14:33.650" v="62"/>
          <ac:spMkLst>
            <pc:docMk/>
            <pc:sldMk cId="279666867" sldId="265"/>
            <ac:spMk id="9" creationId="{D7A453D2-15D8-4403-815F-291FA16340D9}"/>
          </ac:spMkLst>
        </pc:spChg>
        <pc:spChg chg="add del">
          <ac:chgData name="Suchismita Maity" userId="64fe4e14a3b5d243" providerId="Windows Live" clId="Web-{B863F2C2-F8F4-45CD-B1D5-0AD6C14AE2A6}" dt="2025-10-06T13:14:33.650" v="62"/>
          <ac:spMkLst>
            <pc:docMk/>
            <pc:sldMk cId="279666867" sldId="265"/>
            <ac:spMk id="11" creationId="{8161EA6B-09CA-445B-AB0D-8DF76FA92DEF}"/>
          </ac:spMkLst>
        </pc:spChg>
        <pc:spChg chg="add del">
          <ac:chgData name="Suchismita Maity" userId="64fe4e14a3b5d243" providerId="Windows Live" clId="Web-{B863F2C2-F8F4-45CD-B1D5-0AD6C14AE2A6}" dt="2025-10-06T13:14:33.650" v="62"/>
          <ac:spMkLst>
            <pc:docMk/>
            <pc:sldMk cId="279666867" sldId="265"/>
            <ac:spMk id="21" creationId="{B8114C98-A349-4111-A123-E8EAB86ABE30}"/>
          </ac:spMkLst>
        </pc:spChg>
        <pc:spChg chg="add del">
          <ac:chgData name="Suchismita Maity" userId="64fe4e14a3b5d243" providerId="Windows Live" clId="Web-{B863F2C2-F8F4-45CD-B1D5-0AD6C14AE2A6}" dt="2025-10-06T13:14:33.650" v="62"/>
          <ac:spMkLst>
            <pc:docMk/>
            <pc:sldMk cId="279666867" sldId="265"/>
            <ac:spMk id="29" creationId="{E2D3D3F2-ABBB-4453-B1C5-1BEBF7E4DD56}"/>
          </ac:spMkLst>
        </pc:spChg>
        <pc:spChg chg="add del">
          <ac:chgData name="Suchismita Maity" userId="64fe4e14a3b5d243" providerId="Windows Live" clId="Web-{B863F2C2-F8F4-45CD-B1D5-0AD6C14AE2A6}" dt="2025-10-06T13:14:33.650" v="62"/>
          <ac:spMkLst>
            <pc:docMk/>
            <pc:sldMk cId="279666867" sldId="265"/>
            <ac:spMk id="43" creationId="{773AEA78-C03B-40B7-9D11-DC022119D577}"/>
          </ac:spMkLst>
        </pc:spChg>
        <pc:spChg chg="add">
          <ac:chgData name="Suchismita Maity" userId="64fe4e14a3b5d243" providerId="Windows Live" clId="Web-{B863F2C2-F8F4-45CD-B1D5-0AD6C14AE2A6}" dt="2025-10-06T13:14:33.666" v="63"/>
          <ac:spMkLst>
            <pc:docMk/>
            <pc:sldMk cId="279666867" sldId="265"/>
            <ac:spMk id="45" creationId="{2596F992-698C-48C0-9D89-70DA4CE927EF}"/>
          </ac:spMkLst>
        </pc:spChg>
        <pc:spChg chg="add">
          <ac:chgData name="Suchismita Maity" userId="64fe4e14a3b5d243" providerId="Windows Live" clId="Web-{B863F2C2-F8F4-45CD-B1D5-0AD6C14AE2A6}" dt="2025-10-06T13:14:33.666" v="63"/>
          <ac:spMkLst>
            <pc:docMk/>
            <pc:sldMk cId="279666867" sldId="265"/>
            <ac:spMk id="46" creationId="{E7BFF8DC-0AE7-4AD2-9B28-2E5F26D62C30}"/>
          </ac:spMkLst>
        </pc:spChg>
        <pc:spChg chg="add">
          <ac:chgData name="Suchismita Maity" userId="64fe4e14a3b5d243" providerId="Windows Live" clId="Web-{B863F2C2-F8F4-45CD-B1D5-0AD6C14AE2A6}" dt="2025-10-06T13:14:33.666" v="63"/>
          <ac:spMkLst>
            <pc:docMk/>
            <pc:sldMk cId="279666867" sldId="265"/>
            <ac:spMk id="47" creationId="{7E0162AD-C6E5-4BF8-A453-76ADB36877D3}"/>
          </ac:spMkLst>
        </pc:spChg>
        <pc:grpChg chg="add del">
          <ac:chgData name="Suchismita Maity" userId="64fe4e14a3b5d243" providerId="Windows Live" clId="Web-{B863F2C2-F8F4-45CD-B1D5-0AD6C14AE2A6}" dt="2025-10-06T13:14:33.650" v="62"/>
          <ac:grpSpMkLst>
            <pc:docMk/>
            <pc:sldMk cId="279666867" sldId="265"/>
            <ac:grpSpMk id="31" creationId="{8214E4A5-A0D2-42C4-8D14-D2A7E495F041}"/>
          </ac:grpSpMkLst>
        </pc:grpChg>
        <pc:grpChg chg="add del">
          <ac:chgData name="Suchismita Maity" userId="64fe4e14a3b5d243" providerId="Windows Live" clId="Web-{B863F2C2-F8F4-45CD-B1D5-0AD6C14AE2A6}" dt="2025-10-06T13:14:33.650" v="62"/>
          <ac:grpSpMkLst>
            <pc:docMk/>
            <pc:sldMk cId="279666867" sldId="265"/>
            <ac:grpSpMk id="37" creationId="{1F4E1649-4D1F-4A91-AF97-A254BFDD524D}"/>
          </ac:grpSpMkLst>
        </pc:grpChg>
        <pc:picChg chg="add mod">
          <ac:chgData name="Suchismita Maity" userId="64fe4e14a3b5d243" providerId="Windows Live" clId="Web-{B863F2C2-F8F4-45CD-B1D5-0AD6C14AE2A6}" dt="2025-10-06T13:15:12.636" v="78" actId="1076"/>
          <ac:picMkLst>
            <pc:docMk/>
            <pc:sldMk cId="279666867" sldId="265"/>
            <ac:picMk id="4" creationId="{F240F47E-718F-A49E-D863-64BDBEF05EF4}"/>
          </ac:picMkLst>
        </pc:picChg>
        <pc:picChg chg="add del mod">
          <ac:chgData name="Suchismita Maity" userId="64fe4e14a3b5d243" providerId="Windows Live" clId="Web-{B863F2C2-F8F4-45CD-B1D5-0AD6C14AE2A6}" dt="2025-10-06T13:14:46.479" v="65"/>
          <ac:picMkLst>
            <pc:docMk/>
            <pc:sldMk cId="279666867" sldId="265"/>
            <ac:picMk id="5" creationId="{752BFCBB-D540-AD95-3AF3-F7038F3B3878}"/>
          </ac:picMkLst>
        </pc:picChg>
      </pc:sldChg>
      <pc:sldChg chg="addSp delSp modSp add mod replId setBg">
        <pc:chgData name="Suchismita Maity" userId="64fe4e14a3b5d243" providerId="Windows Live" clId="Web-{B863F2C2-F8F4-45CD-B1D5-0AD6C14AE2A6}" dt="2025-10-06T13:24:16.024" v="173"/>
        <pc:sldMkLst>
          <pc:docMk/>
          <pc:sldMk cId="3803103205" sldId="266"/>
        </pc:sldMkLst>
        <pc:spChg chg="mo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2" creationId="{76A06435-063F-736C-2C8D-72A514BB77DB}"/>
          </ac:spMkLst>
        </pc:spChg>
        <pc:spChg chg="del mo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3" creationId="{B4E7146A-189C-8163-0C6B-CC77811E7C92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9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11" creationId="{256B2C21-A230-48C0-8DF1-C46611373C44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13" creationId="{3847E18C-932D-4C95-AABA-FEC7C9499AD7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15" creationId="{3150CB11-0C61-439E-910F-5787759E72A0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17" creationId="{43F8A58B-5155-44CE-A5FF-7647B47D0A7A}"/>
          </ac:spMkLst>
        </pc:spChg>
        <pc:spChg chg="add">
          <ac:chgData name="Suchismita Maity" userId="64fe4e14a3b5d243" providerId="Windows Live" clId="Web-{B863F2C2-F8F4-45CD-B1D5-0AD6C14AE2A6}" dt="2025-10-06T13:24:16.024" v="173"/>
          <ac:spMkLst>
            <pc:docMk/>
            <pc:sldMk cId="3803103205" sldId="266"/>
            <ac:spMk id="19" creationId="{443F2ACA-E6D6-4028-82DD-F03C262D5DE6}"/>
          </ac:spMkLst>
        </pc:spChg>
        <pc:graphicFrameChg chg="add">
          <ac:chgData name="Suchismita Maity" userId="64fe4e14a3b5d243" providerId="Windows Live" clId="Web-{B863F2C2-F8F4-45CD-B1D5-0AD6C14AE2A6}" dt="2025-10-06T13:24:16.024" v="173"/>
          <ac:graphicFrameMkLst>
            <pc:docMk/>
            <pc:sldMk cId="3803103205" sldId="266"/>
            <ac:graphicFrameMk id="5" creationId="{DAC99759-5D5A-5C8C-692E-6AA67128E552}"/>
          </ac:graphicFrameMkLst>
        </pc:graphicFrameChg>
      </pc:sldChg>
      <pc:sldChg chg="add del replId">
        <pc:chgData name="Suchismita Maity" userId="64fe4e14a3b5d243" providerId="Windows Live" clId="Web-{B863F2C2-F8F4-45CD-B1D5-0AD6C14AE2A6}" dt="2025-10-06T13:13:43.491" v="52"/>
        <pc:sldMkLst>
          <pc:docMk/>
          <pc:sldMk cId="159603457" sldId="267"/>
        </pc:sldMkLst>
      </pc:sldChg>
      <pc:sldChg chg="addSp delSp modSp add mod replId setBg">
        <pc:chgData name="Suchismita Maity" userId="64fe4e14a3b5d243" providerId="Windows Live" clId="Web-{B863F2C2-F8F4-45CD-B1D5-0AD6C14AE2A6}" dt="2025-10-06T13:21:38.146" v="153"/>
        <pc:sldMkLst>
          <pc:docMk/>
          <pc:sldMk cId="1668162308" sldId="268"/>
        </pc:sldMkLst>
        <pc:spChg chg="mo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2" creationId="{EAF3A9D7-2379-F8A8-A1E9-1D39086854AF}"/>
          </ac:spMkLst>
        </pc:spChg>
        <pc:spChg chg="del mo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3" creationId="{702918E6-AFBE-9EDA-F594-AC783EDA8236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9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11" creationId="{256B2C21-A230-48C0-8DF1-C46611373C44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13" creationId="{3847E18C-932D-4C95-AABA-FEC7C9499AD7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15" creationId="{3150CB11-0C61-439E-910F-5787759E72A0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17" creationId="{43F8A58B-5155-44CE-A5FF-7647B47D0A7A}"/>
          </ac:spMkLst>
        </pc:spChg>
        <pc:spChg chg="add">
          <ac:chgData name="Suchismita Maity" userId="64fe4e14a3b5d243" providerId="Windows Live" clId="Web-{B863F2C2-F8F4-45CD-B1D5-0AD6C14AE2A6}" dt="2025-10-06T13:21:38.146" v="153"/>
          <ac:spMkLst>
            <pc:docMk/>
            <pc:sldMk cId="1668162308" sldId="268"/>
            <ac:spMk id="19" creationId="{443F2ACA-E6D6-4028-82DD-F03C262D5DE6}"/>
          </ac:spMkLst>
        </pc:spChg>
        <pc:graphicFrameChg chg="add">
          <ac:chgData name="Suchismita Maity" userId="64fe4e14a3b5d243" providerId="Windows Live" clId="Web-{B863F2C2-F8F4-45CD-B1D5-0AD6C14AE2A6}" dt="2025-10-06T13:21:38.146" v="153"/>
          <ac:graphicFrameMkLst>
            <pc:docMk/>
            <pc:sldMk cId="1668162308" sldId="268"/>
            <ac:graphicFrameMk id="5" creationId="{AC705CE1-BD3B-DEBF-D602-27E39C4A5258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22:09.866" v="156"/>
        <pc:sldMkLst>
          <pc:docMk/>
          <pc:sldMk cId="3677386483" sldId="269"/>
        </pc:sldMkLst>
        <pc:spChg chg="mo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2" creationId="{EF40F812-CAB6-8188-F198-4908316D9B5D}"/>
          </ac:spMkLst>
        </pc:spChg>
        <pc:spChg chg="add del mo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3" creationId="{819AFCDF-0555-E1D3-CB66-B703CA09A6BE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8" creationId="{E92FEB64-6EEA-4759-B4A4-BD2C1E660BA8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10" creationId="{B10BB131-AC8E-4A8E-A5D1-36260F720C3B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12" creationId="{14847E93-7DC1-4D4B-8829-B19AA7137C50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14" creationId="{5566D6E1-03A1-4D73-A4E0-35D74D568A04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16" creationId="{9F835A99-04AC-494A-A572-AFE8413CC938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18" creationId="{7B786209-1B0B-4CA9-9BDD-F7327066A84D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20" creationId="{2D2964BB-484D-45AE-AD66-D407D0629652}"/>
          </ac:spMkLst>
        </pc:spChg>
        <pc:spChg chg="add">
          <ac:chgData name="Suchismita Maity" userId="64fe4e14a3b5d243" providerId="Windows Live" clId="Web-{B863F2C2-F8F4-45CD-B1D5-0AD6C14AE2A6}" dt="2025-10-06T13:22:09.866" v="156"/>
          <ac:spMkLst>
            <pc:docMk/>
            <pc:sldMk cId="3677386483" sldId="269"/>
            <ac:spMk id="22" creationId="{6691AC69-A76E-4DAB-B565-468B6B87ACF3}"/>
          </ac:spMkLst>
        </pc:spChg>
        <pc:graphicFrameChg chg="add del">
          <ac:chgData name="Suchismita Maity" userId="64fe4e14a3b5d243" providerId="Windows Live" clId="Web-{B863F2C2-F8F4-45CD-B1D5-0AD6C14AE2A6}" dt="2025-10-06T13:22:09.850" v="155"/>
          <ac:graphicFrameMkLst>
            <pc:docMk/>
            <pc:sldMk cId="3677386483" sldId="269"/>
            <ac:graphicFrameMk id="5" creationId="{9B506D5A-6146-F076-F831-208EFFB94282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23:30.929" v="166" actId="14100"/>
        <pc:sldMkLst>
          <pc:docMk/>
          <pc:sldMk cId="19621306" sldId="270"/>
        </pc:sldMkLst>
        <pc:spChg chg="mod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2" creationId="{85A85713-1327-05FA-7F74-C4E1B215AE10}"/>
          </ac:spMkLst>
        </pc:spChg>
        <pc:spChg chg="del mod">
          <ac:chgData name="Suchismita Maity" userId="64fe4e14a3b5d243" providerId="Windows Live" clId="Web-{B863F2C2-F8F4-45CD-B1D5-0AD6C14AE2A6}" dt="2025-10-06T13:22:17.756" v="157"/>
          <ac:spMkLst>
            <pc:docMk/>
            <pc:sldMk cId="19621306" sldId="270"/>
            <ac:spMk id="3" creationId="{E1F4DB0E-F7FA-77B8-78DF-6872E4AF6846}"/>
          </ac:spMkLst>
        </pc:spChg>
        <pc:spChg chg="add del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9" creationId="{9DBC8166-481C-4473-95F5-9A5B9073B7F1}"/>
          </ac:spMkLst>
        </pc:spChg>
        <pc:spChg chg="add del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11" creationId="{A5A5CE6E-90AF-4D43-A014-1F9EC83EB93D}"/>
          </ac:spMkLst>
        </pc:spChg>
        <pc:spChg chg="add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31" creationId="{84ECDE7A-6944-466D-8FFE-149A29BA6BAE}"/>
          </ac:spMkLst>
        </pc:spChg>
        <pc:spChg chg="add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33" creationId="{B3420082-9415-44EC-802E-C77D71D59C57}"/>
          </ac:spMkLst>
        </pc:spChg>
        <pc:spChg chg="add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35" creationId="{55A52C45-1FCB-4636-A80F-2849B8226C01}"/>
          </ac:spMkLst>
        </pc:spChg>
        <pc:spChg chg="add">
          <ac:chgData name="Suchismita Maity" userId="64fe4e14a3b5d243" providerId="Windows Live" clId="Web-{B863F2C2-F8F4-45CD-B1D5-0AD6C14AE2A6}" dt="2025-10-06T13:23:18.117" v="162"/>
          <ac:spMkLst>
            <pc:docMk/>
            <pc:sldMk cId="19621306" sldId="270"/>
            <ac:spMk id="37" creationId="{768EB4DD-3704-43AD-92B3-C4E0C6EA92CB}"/>
          </ac:spMkLst>
        </pc:spChg>
        <pc:graphicFrameChg chg="add mod ord">
          <ac:chgData name="Suchismita Maity" userId="64fe4e14a3b5d243" providerId="Windows Live" clId="Web-{B863F2C2-F8F4-45CD-B1D5-0AD6C14AE2A6}" dt="2025-10-06T13:23:30.929" v="166" actId="14100"/>
          <ac:graphicFrameMkLst>
            <pc:docMk/>
            <pc:sldMk cId="19621306" sldId="270"/>
            <ac:graphicFrameMk id="5" creationId="{9CA6D8E0-6C42-3366-F5E6-BB120720439E}"/>
          </ac:graphicFrameMkLst>
        </pc:graphicFrameChg>
        <pc:picChg chg="add del mod">
          <ac:chgData name="Suchismita Maity" userId="64fe4e14a3b5d243" providerId="Windows Live" clId="Web-{B863F2C2-F8F4-45CD-B1D5-0AD6C14AE2A6}" dt="2025-10-06T13:22:47.897" v="159"/>
          <ac:picMkLst>
            <pc:docMk/>
            <pc:sldMk cId="19621306" sldId="270"/>
            <ac:picMk id="13" creationId="{08E24BB0-9118-11C2-7A1B-E3AF2C398CA5}"/>
          </ac:picMkLst>
        </pc:picChg>
        <pc:picChg chg="add mod">
          <ac:chgData name="Suchismita Maity" userId="64fe4e14a3b5d243" providerId="Windows Live" clId="Web-{B863F2C2-F8F4-45CD-B1D5-0AD6C14AE2A6}" dt="2025-10-06T13:23:23.992" v="164" actId="14100"/>
          <ac:picMkLst>
            <pc:docMk/>
            <pc:sldMk cId="19621306" sldId="270"/>
            <ac:picMk id="26" creationId="{2659B83A-FCDF-0434-8B5E-C9BD9BAA9A87}"/>
          </ac:picMkLst>
        </pc:picChg>
      </pc:sldChg>
      <pc:sldChg chg="add del replId">
        <pc:chgData name="Suchismita Maity" userId="64fe4e14a3b5d243" providerId="Windows Live" clId="Web-{B863F2C2-F8F4-45CD-B1D5-0AD6C14AE2A6}" dt="2025-10-06T13:15:46.653" v="96"/>
        <pc:sldMkLst>
          <pc:docMk/>
          <pc:sldMk cId="3866584047" sldId="271"/>
        </pc:sldMkLst>
      </pc:sldChg>
      <pc:sldChg chg="addSp delSp modSp add mod replId setBg">
        <pc:chgData name="Suchismita Maity" userId="64fe4e14a3b5d243" providerId="Windows Live" clId="Web-{B863F2C2-F8F4-45CD-B1D5-0AD6C14AE2A6}" dt="2025-10-06T13:21:08.365" v="150"/>
        <pc:sldMkLst>
          <pc:docMk/>
          <pc:sldMk cId="4159628690" sldId="271"/>
        </pc:sldMkLst>
        <pc:spChg chg="mo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2" creationId="{9985D5B7-1BFD-D108-C9DF-655FE0629B00}"/>
          </ac:spMkLst>
        </pc:spChg>
        <pc:spChg chg="del mo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3" creationId="{298B87C4-71FC-3B0F-E0A5-0B995C893494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9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11" creationId="{256B2C21-A230-48C0-8DF1-C46611373C44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13" creationId="{3847E18C-932D-4C95-AABA-FEC7C9499AD7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15" creationId="{3150CB11-0C61-439E-910F-5787759E72A0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17" creationId="{43F8A58B-5155-44CE-A5FF-7647B47D0A7A}"/>
          </ac:spMkLst>
        </pc:spChg>
        <pc:spChg chg="add">
          <ac:chgData name="Suchismita Maity" userId="64fe4e14a3b5d243" providerId="Windows Live" clId="Web-{B863F2C2-F8F4-45CD-B1D5-0AD6C14AE2A6}" dt="2025-10-06T13:21:08.365" v="150"/>
          <ac:spMkLst>
            <pc:docMk/>
            <pc:sldMk cId="4159628690" sldId="271"/>
            <ac:spMk id="19" creationId="{443F2ACA-E6D6-4028-82DD-F03C262D5DE6}"/>
          </ac:spMkLst>
        </pc:spChg>
        <pc:graphicFrameChg chg="add">
          <ac:chgData name="Suchismita Maity" userId="64fe4e14a3b5d243" providerId="Windows Live" clId="Web-{B863F2C2-F8F4-45CD-B1D5-0AD6C14AE2A6}" dt="2025-10-06T13:21:08.365" v="150"/>
          <ac:graphicFrameMkLst>
            <pc:docMk/>
            <pc:sldMk cId="4159628690" sldId="271"/>
            <ac:graphicFrameMk id="5" creationId="{56B80795-10E0-C94C-069E-D9EDC1D1682A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21:16.412" v="151"/>
        <pc:sldMkLst>
          <pc:docMk/>
          <pc:sldMk cId="2626693493" sldId="272"/>
        </pc:sldMkLst>
        <pc:spChg chg="mod">
          <ac:chgData name="Suchismita Maity" userId="64fe4e14a3b5d243" providerId="Windows Live" clId="Web-{B863F2C2-F8F4-45CD-B1D5-0AD6C14AE2A6}" dt="2025-10-06T13:21:16.412" v="151"/>
          <ac:spMkLst>
            <pc:docMk/>
            <pc:sldMk cId="2626693493" sldId="272"/>
            <ac:spMk id="2" creationId="{AB07FCFF-970C-F2A9-D5D3-12DC64710C0C}"/>
          </ac:spMkLst>
        </pc:spChg>
        <pc:spChg chg="del mod">
          <ac:chgData name="Suchismita Maity" userId="64fe4e14a3b5d243" providerId="Windows Live" clId="Web-{B863F2C2-F8F4-45CD-B1D5-0AD6C14AE2A6}" dt="2025-10-06T13:21:16.412" v="151"/>
          <ac:spMkLst>
            <pc:docMk/>
            <pc:sldMk cId="2626693493" sldId="272"/>
            <ac:spMk id="3" creationId="{A613C278-919C-1EFA-0284-22D4355F3693}"/>
          </ac:spMkLst>
        </pc:spChg>
        <pc:spChg chg="add">
          <ac:chgData name="Suchismita Maity" userId="64fe4e14a3b5d243" providerId="Windows Live" clId="Web-{B863F2C2-F8F4-45CD-B1D5-0AD6C14AE2A6}" dt="2025-10-06T13:21:16.412" v="151"/>
          <ac:spMkLst>
            <pc:docMk/>
            <pc:sldMk cId="2626693493" sldId="272"/>
            <ac:spMk id="9" creationId="{C05CBC3C-2E5A-4839-8B9B-2E5A6ADF0F58}"/>
          </ac:spMkLst>
        </pc:spChg>
        <pc:spChg chg="add">
          <ac:chgData name="Suchismita Maity" userId="64fe4e14a3b5d243" providerId="Windows Live" clId="Web-{B863F2C2-F8F4-45CD-B1D5-0AD6C14AE2A6}" dt="2025-10-06T13:21:16.412" v="151"/>
          <ac:spMkLst>
            <pc:docMk/>
            <pc:sldMk cId="2626693493" sldId="272"/>
            <ac:spMk id="11" creationId="{DB5B423A-57CC-4C58-AA26-8E2E862B03A0}"/>
          </ac:spMkLst>
        </pc:spChg>
        <pc:graphicFrameChg chg="add">
          <ac:chgData name="Suchismita Maity" userId="64fe4e14a3b5d243" providerId="Windows Live" clId="Web-{B863F2C2-F8F4-45CD-B1D5-0AD6C14AE2A6}" dt="2025-10-06T13:21:16.412" v="151"/>
          <ac:graphicFrameMkLst>
            <pc:docMk/>
            <pc:sldMk cId="2626693493" sldId="272"/>
            <ac:graphicFrameMk id="5" creationId="{DDAF2428-31C7-1B67-E2DC-1E81E9EAFEBA}"/>
          </ac:graphicFrameMkLst>
        </pc:graphicFrameChg>
      </pc:sldChg>
      <pc:sldChg chg="addSp delSp modSp add mod replId setBg">
        <pc:chgData name="Suchismita Maity" userId="64fe4e14a3b5d243" providerId="Windows Live" clId="Web-{B863F2C2-F8F4-45CD-B1D5-0AD6C14AE2A6}" dt="2025-10-06T13:21:27.381" v="152"/>
        <pc:sldMkLst>
          <pc:docMk/>
          <pc:sldMk cId="4256302852" sldId="273"/>
        </pc:sldMkLst>
        <pc:spChg chg="mo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2" creationId="{DE17C36E-1CF2-9D03-5083-31AFB4D3C5F7}"/>
          </ac:spMkLst>
        </pc:spChg>
        <pc:spChg chg="del mo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3" creationId="{14601F7C-C9E1-E656-1E78-8A239B0F6E80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9" creationId="{BACC6370-2D7E-4714-9D71-7542949D7D5D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11" creationId="{256B2C21-A230-48C0-8DF1-C46611373C44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13" creationId="{3847E18C-932D-4C95-AABA-FEC7C9499AD7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15" creationId="{3150CB11-0C61-439E-910F-5787759E72A0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17" creationId="{43F8A58B-5155-44CE-A5FF-7647B47D0A7A}"/>
          </ac:spMkLst>
        </pc:spChg>
        <pc:spChg chg="add">
          <ac:chgData name="Suchismita Maity" userId="64fe4e14a3b5d243" providerId="Windows Live" clId="Web-{B863F2C2-F8F4-45CD-B1D5-0AD6C14AE2A6}" dt="2025-10-06T13:21:27.381" v="152"/>
          <ac:spMkLst>
            <pc:docMk/>
            <pc:sldMk cId="4256302852" sldId="273"/>
            <ac:spMk id="19" creationId="{443F2ACA-E6D6-4028-82DD-F03C262D5DE6}"/>
          </ac:spMkLst>
        </pc:spChg>
        <pc:graphicFrameChg chg="add">
          <ac:chgData name="Suchismita Maity" userId="64fe4e14a3b5d243" providerId="Windows Live" clId="Web-{B863F2C2-F8F4-45CD-B1D5-0AD6C14AE2A6}" dt="2025-10-06T13:21:27.381" v="152"/>
          <ac:graphicFrameMkLst>
            <pc:docMk/>
            <pc:sldMk cId="4256302852" sldId="273"/>
            <ac:graphicFrameMk id="5" creationId="{C57419CF-762F-77D5-74DD-B820CDC3EE4F}"/>
          </ac:graphicFrameMkLst>
        </pc:graphicFrameChg>
      </pc:sldChg>
      <pc:sldChg chg="addSp modSp new mod setBg">
        <pc:chgData name="Suchismita Maity" userId="64fe4e14a3b5d243" providerId="Windows Live" clId="Web-{B863F2C2-F8F4-45CD-B1D5-0AD6C14AE2A6}" dt="2025-10-06T13:21:02.630" v="149" actId="14100"/>
        <pc:sldMkLst>
          <pc:docMk/>
          <pc:sldMk cId="3848078645" sldId="274"/>
        </pc:sldMkLst>
        <pc:spChg chg="mo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2" creationId="{0FB2717C-8CA3-02EF-5907-264F2C933694}"/>
          </ac:spMkLst>
        </pc:spChg>
        <pc:spChg chg="mod">
          <ac:chgData name="Suchismita Maity" userId="64fe4e14a3b5d243" providerId="Windows Live" clId="Web-{B863F2C2-F8F4-45CD-B1D5-0AD6C14AE2A6}" dt="2025-10-06T13:21:02.630" v="149" actId="14100"/>
          <ac:spMkLst>
            <pc:docMk/>
            <pc:sldMk cId="3848078645" sldId="274"/>
            <ac:spMk id="3" creationId="{A994C661-98E6-5E5E-D9C9-7BE2DEF96D07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8" creationId="{DEE2AD96-B495-4E06-9291-B71706F728CB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10" creationId="{53CF6D67-C5A8-4ADD-9E8E-1E38CA1D3166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12" creationId="{86909FA0-B515-4681-B7A8-FA281D133B94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14" creationId="{21C9FE86-FCC3-4A31-AA1C-C882262B7FE7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16" creationId="{7D96243B-ECED-4B71-8E06-AE9A285EAD20}"/>
          </ac:spMkLst>
        </pc:spChg>
        <pc:spChg chg="add">
          <ac:chgData name="Suchismita Maity" userId="64fe4e14a3b5d243" providerId="Windows Live" clId="Web-{B863F2C2-F8F4-45CD-B1D5-0AD6C14AE2A6}" dt="2025-10-06T13:20:55.380" v="147"/>
          <ac:spMkLst>
            <pc:docMk/>
            <pc:sldMk cId="3848078645" sldId="274"/>
            <ac:spMk id="18" creationId="{A09989E4-EFDC-4A90-A633-E0525FB4139E}"/>
          </ac:spMkLst>
        </pc:spChg>
      </pc:sldChg>
      <pc:sldChg chg="addSp delSp modSp new mod setBg">
        <pc:chgData name="Suchismita Maity" userId="64fe4e14a3b5d243" providerId="Windows Live" clId="Web-{B863F2C2-F8F4-45CD-B1D5-0AD6C14AE2A6}" dt="2025-10-06T13:20:41.317" v="146"/>
        <pc:sldMkLst>
          <pc:docMk/>
          <pc:sldMk cId="89332534" sldId="275"/>
        </pc:sldMkLst>
        <pc:spChg chg="mod">
          <ac:chgData name="Suchismita Maity" userId="64fe4e14a3b5d243" providerId="Windows Live" clId="Web-{B863F2C2-F8F4-45CD-B1D5-0AD6C14AE2A6}" dt="2025-10-06T13:20:41.317" v="146"/>
          <ac:spMkLst>
            <pc:docMk/>
            <pc:sldMk cId="89332534" sldId="275"/>
            <ac:spMk id="2" creationId="{AE1E1B82-7A89-5686-8C6E-4DA10A87BFBA}"/>
          </ac:spMkLst>
        </pc:spChg>
        <pc:spChg chg="del">
          <ac:chgData name="Suchismita Maity" userId="64fe4e14a3b5d243" providerId="Windows Live" clId="Web-{B863F2C2-F8F4-45CD-B1D5-0AD6C14AE2A6}" dt="2025-10-06T13:20:13.160" v="145"/>
          <ac:spMkLst>
            <pc:docMk/>
            <pc:sldMk cId="89332534" sldId="275"/>
            <ac:spMk id="3" creationId="{B519E8C0-C23E-6940-A33E-61F0D3A7066A}"/>
          </ac:spMkLst>
        </pc:spChg>
        <pc:spChg chg="add">
          <ac:chgData name="Suchismita Maity" userId="64fe4e14a3b5d243" providerId="Windows Live" clId="Web-{B863F2C2-F8F4-45CD-B1D5-0AD6C14AE2A6}" dt="2025-10-06T13:20:41.317" v="146"/>
          <ac:spMkLst>
            <pc:docMk/>
            <pc:sldMk cId="89332534" sldId="275"/>
            <ac:spMk id="9" creationId="{A3363022-C969-41E9-8EB2-E4C94908C1FA}"/>
          </ac:spMkLst>
        </pc:spChg>
        <pc:spChg chg="add">
          <ac:chgData name="Suchismita Maity" userId="64fe4e14a3b5d243" providerId="Windows Live" clId="Web-{B863F2C2-F8F4-45CD-B1D5-0AD6C14AE2A6}" dt="2025-10-06T13:20:41.317" v="146"/>
          <ac:spMkLst>
            <pc:docMk/>
            <pc:sldMk cId="89332534" sldId="275"/>
            <ac:spMk id="11" creationId="{8D1AD6B3-BE88-4CEB-BA17-790657CC4729}"/>
          </ac:spMkLst>
        </pc:spChg>
        <pc:grpChg chg="add">
          <ac:chgData name="Suchismita Maity" userId="64fe4e14a3b5d243" providerId="Windows Live" clId="Web-{B863F2C2-F8F4-45CD-B1D5-0AD6C14AE2A6}" dt="2025-10-06T13:20:41.317" v="146"/>
          <ac:grpSpMkLst>
            <pc:docMk/>
            <pc:sldMk cId="89332534" sldId="275"/>
            <ac:grpSpMk id="13" creationId="{89D1390B-7E13-4B4F-9CB2-391063412E54}"/>
          </ac:grpSpMkLst>
        </pc:grpChg>
        <pc:picChg chg="add">
          <ac:chgData name="Suchismita Maity" userId="64fe4e14a3b5d243" providerId="Windows Live" clId="Web-{B863F2C2-F8F4-45CD-B1D5-0AD6C14AE2A6}" dt="2025-10-06T13:20:41.317" v="146"/>
          <ac:picMkLst>
            <pc:docMk/>
            <pc:sldMk cId="89332534" sldId="275"/>
            <ac:picMk id="6" creationId="{B80619F6-D40E-7737-54E3-99FEBDF2995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A7ECE6-011F-4977-B464-456AC21801F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C9A8F0-8753-4EEA-9A66-6FBDDE2762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Aim: to examine the critical quality failure issues at the Mid Staffordshire NHS Foundation Trust (UK), for identifying the root cause.</a:t>
          </a:r>
        </a:p>
      </dgm:t>
    </dgm:pt>
    <dgm:pt modelId="{94899E49-1834-4556-B88E-91B1E4D9135F}" type="parTrans" cxnId="{F7D93DD9-B2D8-49E2-8A75-FF809F38CD47}">
      <dgm:prSet/>
      <dgm:spPr/>
      <dgm:t>
        <a:bodyPr/>
        <a:lstStyle/>
        <a:p>
          <a:endParaRPr lang="en-US"/>
        </a:p>
      </dgm:t>
    </dgm:pt>
    <dgm:pt modelId="{82305A66-75AB-45CC-9172-D0ED59304923}" type="sibTrans" cxnId="{F7D93DD9-B2D8-49E2-8A75-FF809F38CD47}">
      <dgm:prSet/>
      <dgm:spPr/>
      <dgm:t>
        <a:bodyPr/>
        <a:lstStyle/>
        <a:p>
          <a:endParaRPr lang="en-US"/>
        </a:p>
      </dgm:t>
    </dgm:pt>
    <dgm:pt modelId="{DEAAD024-5AFF-414A-AF93-1A66E18C97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Nursing discipline faces unprecedented problems, affecting patient health outcome </a:t>
          </a:r>
          <a:r>
            <a:rPr lang="en-GB"/>
            <a:t>(Rafferty and Leary, 2023)</a:t>
          </a:r>
          <a:endParaRPr lang="en-US"/>
        </a:p>
      </dgm:t>
    </dgm:pt>
    <dgm:pt modelId="{B8CDF584-ED42-4217-BB54-689AB75443C7}" type="parTrans" cxnId="{80E381C9-CE4D-4D9B-A61F-1F61469A164B}">
      <dgm:prSet/>
      <dgm:spPr/>
      <dgm:t>
        <a:bodyPr/>
        <a:lstStyle/>
        <a:p>
          <a:endParaRPr lang="en-US"/>
        </a:p>
      </dgm:t>
    </dgm:pt>
    <dgm:pt modelId="{631FB11D-16B2-40D9-BE3C-C9891531A803}" type="sibTrans" cxnId="{80E381C9-CE4D-4D9B-A61F-1F61469A164B}">
      <dgm:prSet/>
      <dgm:spPr/>
      <dgm:t>
        <a:bodyPr/>
        <a:lstStyle/>
        <a:p>
          <a:endParaRPr lang="en-US"/>
        </a:p>
      </dgm:t>
    </dgm:pt>
    <dgm:pt modelId="{265AB56A-3B2C-4EE6-ADE4-1923D5ED5F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Mid Staffordshire NHS Foundation Trust faced issues leading to high patient mortality </a:t>
          </a:r>
          <a:r>
            <a:rPr lang="en-GB" dirty="0"/>
            <a:t>(Martin, Stanford and Dixon-Woods, 2023)</a:t>
          </a:r>
        </a:p>
        <a:p>
          <a:pPr>
            <a:lnSpc>
              <a:spcPct val="100000"/>
            </a:lnSpc>
          </a:pPr>
          <a:r>
            <a:rPr lang="en-US" dirty="0"/>
            <a:t>2005 to 2009: The Mid Staffordshire NHS Foundation Trust showed major breakdown in healthcare system </a:t>
          </a:r>
          <a:r>
            <a:rPr lang="en-GB" dirty="0"/>
            <a:t>(Francis, 2013)</a:t>
          </a:r>
          <a:r>
            <a:rPr lang="en-US" dirty="0"/>
            <a:t>.</a:t>
          </a:r>
        </a:p>
      </dgm:t>
    </dgm:pt>
    <dgm:pt modelId="{C0BCBF13-0C1E-4DE0-8A38-7AD82B09AB97}" type="parTrans" cxnId="{0398B27E-2185-43C3-AC37-2D82A2C9CB3A}">
      <dgm:prSet/>
      <dgm:spPr/>
      <dgm:t>
        <a:bodyPr/>
        <a:lstStyle/>
        <a:p>
          <a:endParaRPr lang="en-US"/>
        </a:p>
      </dgm:t>
    </dgm:pt>
    <dgm:pt modelId="{C24B98BD-9663-479E-A4AF-B34888D6AAF2}" type="sibTrans" cxnId="{0398B27E-2185-43C3-AC37-2D82A2C9CB3A}">
      <dgm:prSet/>
      <dgm:spPr/>
      <dgm:t>
        <a:bodyPr/>
        <a:lstStyle/>
        <a:p>
          <a:endParaRPr lang="en-US"/>
        </a:p>
      </dgm:t>
    </dgm:pt>
    <dgm:pt modelId="{8D878A40-82C4-440C-807F-6F4E925355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Mid Staffordshire NHS Foundation shows quality failure.</a:t>
          </a:r>
        </a:p>
        <a:p>
          <a:pPr>
            <a:lnSpc>
              <a:spcPct val="100000"/>
            </a:lnSpc>
          </a:pPr>
          <a:r>
            <a:rPr lang="en-US" dirty="0"/>
            <a:t>Poor leadership, inadequate managerial decisions, poor standards affected service quality.</a:t>
          </a:r>
        </a:p>
        <a:p>
          <a:pPr>
            <a:lnSpc>
              <a:spcPct val="100000"/>
            </a:lnSpc>
          </a:pPr>
          <a:r>
            <a:rPr lang="en-US" dirty="0"/>
            <a:t>Staff shortage worsened situation.</a:t>
          </a:r>
        </a:p>
      </dgm:t>
    </dgm:pt>
    <dgm:pt modelId="{B627D4A6-9809-4A87-AD66-F54D7EE5D225}" type="parTrans" cxnId="{34C9D8B4-03AE-41F4-888F-F7CD65D22D8D}">
      <dgm:prSet/>
      <dgm:spPr/>
      <dgm:t>
        <a:bodyPr/>
        <a:lstStyle/>
        <a:p>
          <a:endParaRPr lang="en-US"/>
        </a:p>
      </dgm:t>
    </dgm:pt>
    <dgm:pt modelId="{B1012DFE-FC56-4301-81E2-2AB61A8082EB}" type="sibTrans" cxnId="{34C9D8B4-03AE-41F4-888F-F7CD65D22D8D}">
      <dgm:prSet/>
      <dgm:spPr/>
      <dgm:t>
        <a:bodyPr/>
        <a:lstStyle/>
        <a:p>
          <a:endParaRPr lang="en-US"/>
        </a:p>
      </dgm:t>
    </dgm:pt>
    <dgm:pt modelId="{9B257697-AFD7-451E-BF74-180B786B567C}" type="pres">
      <dgm:prSet presAssocID="{59A7ECE6-011F-4977-B464-456AC21801FB}" presName="root" presStyleCnt="0">
        <dgm:presLayoutVars>
          <dgm:dir/>
          <dgm:resizeHandles val="exact"/>
        </dgm:presLayoutVars>
      </dgm:prSet>
      <dgm:spPr/>
    </dgm:pt>
    <dgm:pt modelId="{38F25957-B1FE-4BA3-98C9-A454D87C94D8}" type="pres">
      <dgm:prSet presAssocID="{DAC9A8F0-8753-4EEA-9A66-6FBDDE2762D2}" presName="compNode" presStyleCnt="0"/>
      <dgm:spPr/>
    </dgm:pt>
    <dgm:pt modelId="{382E78A7-8548-41AC-9103-8FCCF5C52D88}" type="pres">
      <dgm:prSet presAssocID="{DAC9A8F0-8753-4EEA-9A66-6FBDDE2762D2}" presName="bgRect" presStyleLbl="bgShp" presStyleIdx="0" presStyleCnt="4"/>
      <dgm:spPr/>
    </dgm:pt>
    <dgm:pt modelId="{C1BD90E9-9E68-48C3-A0CC-8BFD23FD25C7}" type="pres">
      <dgm:prSet presAssocID="{DAC9A8F0-8753-4EEA-9A66-6FBDDE2762D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4F73AFB-49EF-4E92-9C43-B67F00D59E84}" type="pres">
      <dgm:prSet presAssocID="{DAC9A8F0-8753-4EEA-9A66-6FBDDE2762D2}" presName="spaceRect" presStyleCnt="0"/>
      <dgm:spPr/>
    </dgm:pt>
    <dgm:pt modelId="{B71BD86F-558E-4B5B-B083-F88557F1FCB0}" type="pres">
      <dgm:prSet presAssocID="{DAC9A8F0-8753-4EEA-9A66-6FBDDE2762D2}" presName="parTx" presStyleLbl="revTx" presStyleIdx="0" presStyleCnt="4">
        <dgm:presLayoutVars>
          <dgm:chMax val="0"/>
          <dgm:chPref val="0"/>
        </dgm:presLayoutVars>
      </dgm:prSet>
      <dgm:spPr/>
    </dgm:pt>
    <dgm:pt modelId="{A0F82EBB-DF1A-4259-91A0-486BE1BD3B3B}" type="pres">
      <dgm:prSet presAssocID="{82305A66-75AB-45CC-9172-D0ED59304923}" presName="sibTrans" presStyleCnt="0"/>
      <dgm:spPr/>
    </dgm:pt>
    <dgm:pt modelId="{335DB572-998F-4117-89A8-EA85F6184967}" type="pres">
      <dgm:prSet presAssocID="{DEAAD024-5AFF-414A-AF93-1A66E18C97CB}" presName="compNode" presStyleCnt="0"/>
      <dgm:spPr/>
    </dgm:pt>
    <dgm:pt modelId="{2DFF5242-7254-45B6-9795-E2DED9FF63E1}" type="pres">
      <dgm:prSet presAssocID="{DEAAD024-5AFF-414A-AF93-1A66E18C97CB}" presName="bgRect" presStyleLbl="bgShp" presStyleIdx="1" presStyleCnt="4"/>
      <dgm:spPr/>
    </dgm:pt>
    <dgm:pt modelId="{4E0C3A48-CFDD-406B-AFC7-70BFF5165072}" type="pres">
      <dgm:prSet presAssocID="{DEAAD024-5AFF-414A-AF93-1A66E18C97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2F3A097-BD2E-44D6-AB49-39682CEF452E}" type="pres">
      <dgm:prSet presAssocID="{DEAAD024-5AFF-414A-AF93-1A66E18C97CB}" presName="spaceRect" presStyleCnt="0"/>
      <dgm:spPr/>
    </dgm:pt>
    <dgm:pt modelId="{20DE7045-3C41-4960-8D65-7F07E7E810BA}" type="pres">
      <dgm:prSet presAssocID="{DEAAD024-5AFF-414A-AF93-1A66E18C97CB}" presName="parTx" presStyleLbl="revTx" presStyleIdx="1" presStyleCnt="4">
        <dgm:presLayoutVars>
          <dgm:chMax val="0"/>
          <dgm:chPref val="0"/>
        </dgm:presLayoutVars>
      </dgm:prSet>
      <dgm:spPr/>
    </dgm:pt>
    <dgm:pt modelId="{9420EBB3-6FD8-4D86-80C4-87B80D40D09E}" type="pres">
      <dgm:prSet presAssocID="{631FB11D-16B2-40D9-BE3C-C9891531A803}" presName="sibTrans" presStyleCnt="0"/>
      <dgm:spPr/>
    </dgm:pt>
    <dgm:pt modelId="{ABA6BD46-16ED-4640-9E09-5A71AA59824D}" type="pres">
      <dgm:prSet presAssocID="{265AB56A-3B2C-4EE6-ADE4-1923D5ED5FD5}" presName="compNode" presStyleCnt="0"/>
      <dgm:spPr/>
    </dgm:pt>
    <dgm:pt modelId="{9BE6A206-F4AD-4681-B192-78602D32F71E}" type="pres">
      <dgm:prSet presAssocID="{265AB56A-3B2C-4EE6-ADE4-1923D5ED5FD5}" presName="bgRect" presStyleLbl="bgShp" presStyleIdx="2" presStyleCnt="4"/>
      <dgm:spPr/>
    </dgm:pt>
    <dgm:pt modelId="{0EA3458B-4936-434A-8FA9-AD06070DDE82}" type="pres">
      <dgm:prSet presAssocID="{265AB56A-3B2C-4EE6-ADE4-1923D5ED5FD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olf Clubs"/>
        </a:ext>
      </dgm:extLst>
    </dgm:pt>
    <dgm:pt modelId="{22653596-CAF3-4D56-99F1-943C784F062F}" type="pres">
      <dgm:prSet presAssocID="{265AB56A-3B2C-4EE6-ADE4-1923D5ED5FD5}" presName="spaceRect" presStyleCnt="0"/>
      <dgm:spPr/>
    </dgm:pt>
    <dgm:pt modelId="{83A71906-FA42-41C8-8487-6A29668873DD}" type="pres">
      <dgm:prSet presAssocID="{265AB56A-3B2C-4EE6-ADE4-1923D5ED5FD5}" presName="parTx" presStyleLbl="revTx" presStyleIdx="2" presStyleCnt="4">
        <dgm:presLayoutVars>
          <dgm:chMax val="0"/>
          <dgm:chPref val="0"/>
        </dgm:presLayoutVars>
      </dgm:prSet>
      <dgm:spPr/>
    </dgm:pt>
    <dgm:pt modelId="{487BCF1F-C16A-44E9-9920-692927742CD2}" type="pres">
      <dgm:prSet presAssocID="{C24B98BD-9663-479E-A4AF-B34888D6AAF2}" presName="sibTrans" presStyleCnt="0"/>
      <dgm:spPr/>
    </dgm:pt>
    <dgm:pt modelId="{24E4A016-94D7-4747-8353-61D82D5F0FB9}" type="pres">
      <dgm:prSet presAssocID="{8D878A40-82C4-440C-807F-6F4E925355BE}" presName="compNode" presStyleCnt="0"/>
      <dgm:spPr/>
    </dgm:pt>
    <dgm:pt modelId="{66465A3D-9944-47FB-8A36-67B0EA8773F6}" type="pres">
      <dgm:prSet presAssocID="{8D878A40-82C4-440C-807F-6F4E925355BE}" presName="bgRect" presStyleLbl="bgShp" presStyleIdx="3" presStyleCnt="4"/>
      <dgm:spPr/>
    </dgm:pt>
    <dgm:pt modelId="{DEAEE739-9C86-4622-8113-DE8199947BDB}" type="pres">
      <dgm:prSet presAssocID="{8D878A40-82C4-440C-807F-6F4E925355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074EC3A-EFA9-4FB5-93F5-F8B9376CB23E}" type="pres">
      <dgm:prSet presAssocID="{8D878A40-82C4-440C-807F-6F4E925355BE}" presName="spaceRect" presStyleCnt="0"/>
      <dgm:spPr/>
    </dgm:pt>
    <dgm:pt modelId="{9F8F1013-74D7-4B15-BA8D-CC2FE1511621}" type="pres">
      <dgm:prSet presAssocID="{8D878A40-82C4-440C-807F-6F4E925355B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EB36825-F284-49A6-802C-1E9379CC04BE}" type="presOf" srcId="{DEAAD024-5AFF-414A-AF93-1A66E18C97CB}" destId="{20DE7045-3C41-4960-8D65-7F07E7E810BA}" srcOrd="0" destOrd="0" presId="urn:microsoft.com/office/officeart/2018/2/layout/IconVerticalSolidList"/>
    <dgm:cxn modelId="{36314975-07F7-4F8A-950E-0C641A90F29F}" type="presOf" srcId="{8D878A40-82C4-440C-807F-6F4E925355BE}" destId="{9F8F1013-74D7-4B15-BA8D-CC2FE1511621}" srcOrd="0" destOrd="0" presId="urn:microsoft.com/office/officeart/2018/2/layout/IconVerticalSolidList"/>
    <dgm:cxn modelId="{AA96237E-452B-4850-B80F-B307ED792EF5}" type="presOf" srcId="{59A7ECE6-011F-4977-B464-456AC21801FB}" destId="{9B257697-AFD7-451E-BF74-180B786B567C}" srcOrd="0" destOrd="0" presId="urn:microsoft.com/office/officeart/2018/2/layout/IconVerticalSolidList"/>
    <dgm:cxn modelId="{0398B27E-2185-43C3-AC37-2D82A2C9CB3A}" srcId="{59A7ECE6-011F-4977-B464-456AC21801FB}" destId="{265AB56A-3B2C-4EE6-ADE4-1923D5ED5FD5}" srcOrd="2" destOrd="0" parTransId="{C0BCBF13-0C1E-4DE0-8A38-7AD82B09AB97}" sibTransId="{C24B98BD-9663-479E-A4AF-B34888D6AAF2}"/>
    <dgm:cxn modelId="{E4BAAC92-BBD7-49E8-AE1D-30452BD1F5D9}" type="presOf" srcId="{265AB56A-3B2C-4EE6-ADE4-1923D5ED5FD5}" destId="{83A71906-FA42-41C8-8487-6A29668873DD}" srcOrd="0" destOrd="0" presId="urn:microsoft.com/office/officeart/2018/2/layout/IconVerticalSolidList"/>
    <dgm:cxn modelId="{DA5C97B1-EA7C-466E-8039-CC5CB7CE7737}" type="presOf" srcId="{DAC9A8F0-8753-4EEA-9A66-6FBDDE2762D2}" destId="{B71BD86F-558E-4B5B-B083-F88557F1FCB0}" srcOrd="0" destOrd="0" presId="urn:microsoft.com/office/officeart/2018/2/layout/IconVerticalSolidList"/>
    <dgm:cxn modelId="{34C9D8B4-03AE-41F4-888F-F7CD65D22D8D}" srcId="{59A7ECE6-011F-4977-B464-456AC21801FB}" destId="{8D878A40-82C4-440C-807F-6F4E925355BE}" srcOrd="3" destOrd="0" parTransId="{B627D4A6-9809-4A87-AD66-F54D7EE5D225}" sibTransId="{B1012DFE-FC56-4301-81E2-2AB61A8082EB}"/>
    <dgm:cxn modelId="{80E381C9-CE4D-4D9B-A61F-1F61469A164B}" srcId="{59A7ECE6-011F-4977-B464-456AC21801FB}" destId="{DEAAD024-5AFF-414A-AF93-1A66E18C97CB}" srcOrd="1" destOrd="0" parTransId="{B8CDF584-ED42-4217-BB54-689AB75443C7}" sibTransId="{631FB11D-16B2-40D9-BE3C-C9891531A803}"/>
    <dgm:cxn modelId="{F7D93DD9-B2D8-49E2-8A75-FF809F38CD47}" srcId="{59A7ECE6-011F-4977-B464-456AC21801FB}" destId="{DAC9A8F0-8753-4EEA-9A66-6FBDDE2762D2}" srcOrd="0" destOrd="0" parTransId="{94899E49-1834-4556-B88E-91B1E4D9135F}" sibTransId="{82305A66-75AB-45CC-9172-D0ED59304923}"/>
    <dgm:cxn modelId="{0E15D43B-51FE-4D4C-B1AB-10C9B2C1392B}" type="presParOf" srcId="{9B257697-AFD7-451E-BF74-180B786B567C}" destId="{38F25957-B1FE-4BA3-98C9-A454D87C94D8}" srcOrd="0" destOrd="0" presId="urn:microsoft.com/office/officeart/2018/2/layout/IconVerticalSolidList"/>
    <dgm:cxn modelId="{8D4CAB92-1E56-4A69-9619-E7F39A557E05}" type="presParOf" srcId="{38F25957-B1FE-4BA3-98C9-A454D87C94D8}" destId="{382E78A7-8548-41AC-9103-8FCCF5C52D88}" srcOrd="0" destOrd="0" presId="urn:microsoft.com/office/officeart/2018/2/layout/IconVerticalSolidList"/>
    <dgm:cxn modelId="{DFFB332A-A967-4709-B4E3-05A6688E0163}" type="presParOf" srcId="{38F25957-B1FE-4BA3-98C9-A454D87C94D8}" destId="{C1BD90E9-9E68-48C3-A0CC-8BFD23FD25C7}" srcOrd="1" destOrd="0" presId="urn:microsoft.com/office/officeart/2018/2/layout/IconVerticalSolidList"/>
    <dgm:cxn modelId="{9167A363-AD1F-4809-B9B7-8BE6B979AD73}" type="presParOf" srcId="{38F25957-B1FE-4BA3-98C9-A454D87C94D8}" destId="{24F73AFB-49EF-4E92-9C43-B67F00D59E84}" srcOrd="2" destOrd="0" presId="urn:microsoft.com/office/officeart/2018/2/layout/IconVerticalSolidList"/>
    <dgm:cxn modelId="{07791E80-83AA-4B0D-8E4F-40355AAC930C}" type="presParOf" srcId="{38F25957-B1FE-4BA3-98C9-A454D87C94D8}" destId="{B71BD86F-558E-4B5B-B083-F88557F1FCB0}" srcOrd="3" destOrd="0" presId="urn:microsoft.com/office/officeart/2018/2/layout/IconVerticalSolidList"/>
    <dgm:cxn modelId="{7A166AA8-AE20-4F26-9B01-3D9213710201}" type="presParOf" srcId="{9B257697-AFD7-451E-BF74-180B786B567C}" destId="{A0F82EBB-DF1A-4259-91A0-486BE1BD3B3B}" srcOrd="1" destOrd="0" presId="urn:microsoft.com/office/officeart/2018/2/layout/IconVerticalSolidList"/>
    <dgm:cxn modelId="{E506D603-2E51-4175-AE4E-60E28F645687}" type="presParOf" srcId="{9B257697-AFD7-451E-BF74-180B786B567C}" destId="{335DB572-998F-4117-89A8-EA85F6184967}" srcOrd="2" destOrd="0" presId="urn:microsoft.com/office/officeart/2018/2/layout/IconVerticalSolidList"/>
    <dgm:cxn modelId="{9FB093B6-F324-4DBF-A80C-FA70D9EC3F06}" type="presParOf" srcId="{335DB572-998F-4117-89A8-EA85F6184967}" destId="{2DFF5242-7254-45B6-9795-E2DED9FF63E1}" srcOrd="0" destOrd="0" presId="urn:microsoft.com/office/officeart/2018/2/layout/IconVerticalSolidList"/>
    <dgm:cxn modelId="{FDE93631-BD4C-4038-848B-2322B21C18AD}" type="presParOf" srcId="{335DB572-998F-4117-89A8-EA85F6184967}" destId="{4E0C3A48-CFDD-406B-AFC7-70BFF5165072}" srcOrd="1" destOrd="0" presId="urn:microsoft.com/office/officeart/2018/2/layout/IconVerticalSolidList"/>
    <dgm:cxn modelId="{05D98CDA-288B-4889-A351-F361A58543E5}" type="presParOf" srcId="{335DB572-998F-4117-89A8-EA85F6184967}" destId="{C2F3A097-BD2E-44D6-AB49-39682CEF452E}" srcOrd="2" destOrd="0" presId="urn:microsoft.com/office/officeart/2018/2/layout/IconVerticalSolidList"/>
    <dgm:cxn modelId="{94238653-ECEE-4397-8F09-27595184FEC5}" type="presParOf" srcId="{335DB572-998F-4117-89A8-EA85F6184967}" destId="{20DE7045-3C41-4960-8D65-7F07E7E810BA}" srcOrd="3" destOrd="0" presId="urn:microsoft.com/office/officeart/2018/2/layout/IconVerticalSolidList"/>
    <dgm:cxn modelId="{43020EA1-AAEC-4B1D-9D0B-65B054AB4133}" type="presParOf" srcId="{9B257697-AFD7-451E-BF74-180B786B567C}" destId="{9420EBB3-6FD8-4D86-80C4-87B80D40D09E}" srcOrd="3" destOrd="0" presId="urn:microsoft.com/office/officeart/2018/2/layout/IconVerticalSolidList"/>
    <dgm:cxn modelId="{FACF9236-E269-461B-9FF1-32F174C1D5F1}" type="presParOf" srcId="{9B257697-AFD7-451E-BF74-180B786B567C}" destId="{ABA6BD46-16ED-4640-9E09-5A71AA59824D}" srcOrd="4" destOrd="0" presId="urn:microsoft.com/office/officeart/2018/2/layout/IconVerticalSolidList"/>
    <dgm:cxn modelId="{564B0F65-F87C-406E-863D-CB49C3D33E61}" type="presParOf" srcId="{ABA6BD46-16ED-4640-9E09-5A71AA59824D}" destId="{9BE6A206-F4AD-4681-B192-78602D32F71E}" srcOrd="0" destOrd="0" presId="urn:microsoft.com/office/officeart/2018/2/layout/IconVerticalSolidList"/>
    <dgm:cxn modelId="{EA53A120-1F65-4A13-8BF8-08989347595C}" type="presParOf" srcId="{ABA6BD46-16ED-4640-9E09-5A71AA59824D}" destId="{0EA3458B-4936-434A-8FA9-AD06070DDE82}" srcOrd="1" destOrd="0" presId="urn:microsoft.com/office/officeart/2018/2/layout/IconVerticalSolidList"/>
    <dgm:cxn modelId="{E5DF8FE1-9B29-45DD-A914-0470B88EA788}" type="presParOf" srcId="{ABA6BD46-16ED-4640-9E09-5A71AA59824D}" destId="{22653596-CAF3-4D56-99F1-943C784F062F}" srcOrd="2" destOrd="0" presId="urn:microsoft.com/office/officeart/2018/2/layout/IconVerticalSolidList"/>
    <dgm:cxn modelId="{A9171758-54FF-4327-89C8-35F0C46E1699}" type="presParOf" srcId="{ABA6BD46-16ED-4640-9E09-5A71AA59824D}" destId="{83A71906-FA42-41C8-8487-6A29668873DD}" srcOrd="3" destOrd="0" presId="urn:microsoft.com/office/officeart/2018/2/layout/IconVerticalSolidList"/>
    <dgm:cxn modelId="{1EB77FC7-543B-40FE-B569-EFD2DA1745B5}" type="presParOf" srcId="{9B257697-AFD7-451E-BF74-180B786B567C}" destId="{487BCF1F-C16A-44E9-9920-692927742CD2}" srcOrd="5" destOrd="0" presId="urn:microsoft.com/office/officeart/2018/2/layout/IconVerticalSolidList"/>
    <dgm:cxn modelId="{00D6D1B2-9E68-4C2D-BE3C-49B35B77A9DF}" type="presParOf" srcId="{9B257697-AFD7-451E-BF74-180B786B567C}" destId="{24E4A016-94D7-4747-8353-61D82D5F0FB9}" srcOrd="6" destOrd="0" presId="urn:microsoft.com/office/officeart/2018/2/layout/IconVerticalSolidList"/>
    <dgm:cxn modelId="{5A5B595A-7A69-4C46-9B62-EF2F26387209}" type="presParOf" srcId="{24E4A016-94D7-4747-8353-61D82D5F0FB9}" destId="{66465A3D-9944-47FB-8A36-67B0EA8773F6}" srcOrd="0" destOrd="0" presId="urn:microsoft.com/office/officeart/2018/2/layout/IconVerticalSolidList"/>
    <dgm:cxn modelId="{589CC203-4958-44BD-89E4-32B6DB2DA297}" type="presParOf" srcId="{24E4A016-94D7-4747-8353-61D82D5F0FB9}" destId="{DEAEE739-9C86-4622-8113-DE8199947BDB}" srcOrd="1" destOrd="0" presId="urn:microsoft.com/office/officeart/2018/2/layout/IconVerticalSolidList"/>
    <dgm:cxn modelId="{4425F03B-1A13-460C-B6A8-EF492EE0B130}" type="presParOf" srcId="{24E4A016-94D7-4747-8353-61D82D5F0FB9}" destId="{E074EC3A-EFA9-4FB5-93F5-F8B9376CB23E}" srcOrd="2" destOrd="0" presId="urn:microsoft.com/office/officeart/2018/2/layout/IconVerticalSolidList"/>
    <dgm:cxn modelId="{6E665D12-020F-40A9-9FAD-AFF9E9A9F318}" type="presParOf" srcId="{24E4A016-94D7-4747-8353-61D82D5F0FB9}" destId="{9F8F1013-74D7-4B15-BA8D-CC2FE15116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5A2D30-3A1F-47DE-A2BD-C53AE9B985A3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5461B043-9A8A-45CD-8F1D-F1E1C5DA148A}">
      <dgm:prSet phldrT="[Text]" phldr="0"/>
      <dgm:spPr/>
      <dgm:t>
        <a:bodyPr/>
        <a:lstStyle/>
        <a:p>
          <a:r>
            <a:rPr lang="en-IN" dirty="0"/>
            <a:t>Organisational</a:t>
          </a:r>
        </a:p>
      </dgm:t>
    </dgm:pt>
    <dgm:pt modelId="{4D564F32-5FE2-4891-B1D5-FA8B8485C44E}" type="parTrans" cxnId="{9E1A1018-BD47-414F-B3D4-9D5095A30299}">
      <dgm:prSet/>
      <dgm:spPr/>
      <dgm:t>
        <a:bodyPr/>
        <a:lstStyle/>
        <a:p>
          <a:endParaRPr lang="en-IN"/>
        </a:p>
      </dgm:t>
    </dgm:pt>
    <dgm:pt modelId="{C05EE4CC-FAF9-44DE-B561-2EE18D6FB605}" type="sibTrans" cxnId="{9E1A1018-BD47-414F-B3D4-9D5095A30299}">
      <dgm:prSet/>
      <dgm:spPr/>
      <dgm:t>
        <a:bodyPr/>
        <a:lstStyle/>
        <a:p>
          <a:endParaRPr lang="en-IN"/>
        </a:p>
      </dgm:t>
    </dgm:pt>
    <dgm:pt modelId="{56E9564F-C31C-49EB-83ED-B12B0ADCABF5}">
      <dgm:prSet phldrT="[Text]"/>
      <dgm:spPr/>
      <dgm:t>
        <a:bodyPr/>
        <a:lstStyle/>
        <a:p>
          <a:r>
            <a:rPr lang="en-US" dirty="0"/>
            <a:t>Poor leadership, </a:t>
          </a:r>
          <a:endParaRPr lang="en-IN" dirty="0"/>
        </a:p>
      </dgm:t>
    </dgm:pt>
    <dgm:pt modelId="{55654643-51BC-4ABF-9DFD-50C5DC4AC71A}" type="parTrans" cxnId="{CF0C17DD-6BE4-4317-8BF4-8068B390394F}">
      <dgm:prSet/>
      <dgm:spPr/>
      <dgm:t>
        <a:bodyPr/>
        <a:lstStyle/>
        <a:p>
          <a:endParaRPr lang="en-IN"/>
        </a:p>
      </dgm:t>
    </dgm:pt>
    <dgm:pt modelId="{A1B9432C-141E-4D4E-9DA6-4892376D9D8A}" type="sibTrans" cxnId="{CF0C17DD-6BE4-4317-8BF4-8068B390394F}">
      <dgm:prSet/>
      <dgm:spPr/>
      <dgm:t>
        <a:bodyPr/>
        <a:lstStyle/>
        <a:p>
          <a:endParaRPr lang="en-IN"/>
        </a:p>
      </dgm:t>
    </dgm:pt>
    <dgm:pt modelId="{EA13612E-CB59-476C-AF0D-48357D67B648}">
      <dgm:prSet phldrT="[Text]" phldr="0"/>
      <dgm:spPr/>
      <dgm:t>
        <a:bodyPr/>
        <a:lstStyle/>
        <a:p>
          <a:r>
            <a:rPr lang="en-IN" dirty="0"/>
            <a:t>Supervisory</a:t>
          </a:r>
        </a:p>
      </dgm:t>
    </dgm:pt>
    <dgm:pt modelId="{D5D4D234-DD2B-414C-A700-0D0C2CD2830A}" type="parTrans" cxnId="{53AF01BC-320B-4235-A5B1-2E01B696C761}">
      <dgm:prSet/>
      <dgm:spPr/>
      <dgm:t>
        <a:bodyPr/>
        <a:lstStyle/>
        <a:p>
          <a:endParaRPr lang="en-IN"/>
        </a:p>
      </dgm:t>
    </dgm:pt>
    <dgm:pt modelId="{64D3E490-D2DF-437D-90CC-52FFA7F354E5}" type="sibTrans" cxnId="{53AF01BC-320B-4235-A5B1-2E01B696C761}">
      <dgm:prSet/>
      <dgm:spPr/>
      <dgm:t>
        <a:bodyPr/>
        <a:lstStyle/>
        <a:p>
          <a:endParaRPr lang="en-IN"/>
        </a:p>
      </dgm:t>
    </dgm:pt>
    <dgm:pt modelId="{74134163-419B-41F1-8C6C-976414FE63AD}">
      <dgm:prSet phldrT="[Text]"/>
      <dgm:spPr/>
      <dgm:t>
        <a:bodyPr/>
        <a:lstStyle/>
        <a:p>
          <a:r>
            <a:rPr lang="en-US" dirty="0"/>
            <a:t>inadequate policies</a:t>
          </a:r>
          <a:endParaRPr lang="en-IN" dirty="0"/>
        </a:p>
      </dgm:t>
    </dgm:pt>
    <dgm:pt modelId="{49FF405C-017C-4266-BFF4-19D977EDED44}" type="parTrans" cxnId="{AC8661F2-99EF-423A-9A1D-DF89B41205B5}">
      <dgm:prSet/>
      <dgm:spPr/>
      <dgm:t>
        <a:bodyPr/>
        <a:lstStyle/>
        <a:p>
          <a:endParaRPr lang="en-IN"/>
        </a:p>
      </dgm:t>
    </dgm:pt>
    <dgm:pt modelId="{DFAFCF32-5131-48D4-8AA9-743DF0054E44}" type="sibTrans" cxnId="{AC8661F2-99EF-423A-9A1D-DF89B41205B5}">
      <dgm:prSet/>
      <dgm:spPr/>
      <dgm:t>
        <a:bodyPr/>
        <a:lstStyle/>
        <a:p>
          <a:endParaRPr lang="en-IN"/>
        </a:p>
      </dgm:t>
    </dgm:pt>
    <dgm:pt modelId="{FA5A6A57-5C43-410C-9A82-67795DBA58AA}">
      <dgm:prSet phldrT="[Text]" phldr="0"/>
      <dgm:spPr/>
      <dgm:t>
        <a:bodyPr/>
        <a:lstStyle/>
        <a:p>
          <a:r>
            <a:rPr lang="en-IN" dirty="0"/>
            <a:t>Preconditions </a:t>
          </a:r>
        </a:p>
      </dgm:t>
    </dgm:pt>
    <dgm:pt modelId="{28179B17-396C-4BF3-A6DB-2030ABDEF12C}" type="parTrans" cxnId="{AD0093A8-6B62-4978-9ACF-8B3648CDD5EC}">
      <dgm:prSet/>
      <dgm:spPr/>
      <dgm:t>
        <a:bodyPr/>
        <a:lstStyle/>
        <a:p>
          <a:endParaRPr lang="en-IN"/>
        </a:p>
      </dgm:t>
    </dgm:pt>
    <dgm:pt modelId="{05CC455A-7A9C-447E-8EB1-EC6A63309A02}" type="sibTrans" cxnId="{AD0093A8-6B62-4978-9ACF-8B3648CDD5EC}">
      <dgm:prSet/>
      <dgm:spPr/>
      <dgm:t>
        <a:bodyPr/>
        <a:lstStyle/>
        <a:p>
          <a:endParaRPr lang="en-IN"/>
        </a:p>
      </dgm:t>
    </dgm:pt>
    <dgm:pt modelId="{1AD2AA84-CA70-48C7-B067-94238A60D53B}">
      <dgm:prSet phldrT="[Text]"/>
      <dgm:spPr/>
      <dgm:t>
        <a:bodyPr/>
        <a:lstStyle/>
        <a:p>
          <a:r>
            <a:rPr lang="en-US" dirty="0"/>
            <a:t>Latent failures in the Mid Staffordshire NHS Foundation Trust</a:t>
          </a:r>
          <a:endParaRPr lang="en-IN" dirty="0"/>
        </a:p>
      </dgm:t>
    </dgm:pt>
    <dgm:pt modelId="{94BEA927-8DC6-4265-A35D-84FF9A134DC8}" type="parTrans" cxnId="{1ACB6F5D-8168-473F-8EBC-F50323D744B7}">
      <dgm:prSet/>
      <dgm:spPr/>
      <dgm:t>
        <a:bodyPr/>
        <a:lstStyle/>
        <a:p>
          <a:endParaRPr lang="en-IN"/>
        </a:p>
      </dgm:t>
    </dgm:pt>
    <dgm:pt modelId="{7E1623B2-B3C6-41F4-8D12-54B462487B55}" type="sibTrans" cxnId="{1ACB6F5D-8168-473F-8EBC-F50323D744B7}">
      <dgm:prSet/>
      <dgm:spPr/>
      <dgm:t>
        <a:bodyPr/>
        <a:lstStyle/>
        <a:p>
          <a:endParaRPr lang="en-IN"/>
        </a:p>
      </dgm:t>
    </dgm:pt>
    <dgm:pt modelId="{4D4122B1-7DCD-405B-8F0C-5BAEB601F85C}">
      <dgm:prSet phldrT="[Text]" phldr="0"/>
      <dgm:spPr/>
      <dgm:t>
        <a:bodyPr/>
        <a:lstStyle/>
        <a:p>
          <a:r>
            <a:rPr lang="en-IN" dirty="0"/>
            <a:t>Unsafe acts </a:t>
          </a:r>
        </a:p>
      </dgm:t>
    </dgm:pt>
    <dgm:pt modelId="{965B598C-C5BC-4771-8F24-24F6875D0629}" type="parTrans" cxnId="{860A738C-203A-4185-9AF5-DD79648D35AB}">
      <dgm:prSet/>
      <dgm:spPr/>
      <dgm:t>
        <a:bodyPr/>
        <a:lstStyle/>
        <a:p>
          <a:endParaRPr lang="en-IN"/>
        </a:p>
      </dgm:t>
    </dgm:pt>
    <dgm:pt modelId="{D3401482-32E8-4583-A4AD-C951C02BFA3F}" type="sibTrans" cxnId="{860A738C-203A-4185-9AF5-DD79648D35AB}">
      <dgm:prSet/>
      <dgm:spPr/>
      <dgm:t>
        <a:bodyPr/>
        <a:lstStyle/>
        <a:p>
          <a:endParaRPr lang="en-IN"/>
        </a:p>
      </dgm:t>
    </dgm:pt>
    <dgm:pt modelId="{A7AE9892-9DBC-4697-9F76-C73423BA42F0}">
      <dgm:prSet phldrT="[Text]"/>
      <dgm:spPr/>
      <dgm:t>
        <a:bodyPr/>
        <a:lstStyle/>
        <a:p>
          <a:r>
            <a:rPr lang="en-US" dirty="0"/>
            <a:t>shortage of staff</a:t>
          </a:r>
          <a:endParaRPr lang="en-IN" dirty="0"/>
        </a:p>
      </dgm:t>
    </dgm:pt>
    <dgm:pt modelId="{03BAE160-01C6-4747-A8C8-FC25DB65C4A8}" type="parTrans" cxnId="{88642423-7954-444C-A5B9-35CD10FD2063}">
      <dgm:prSet/>
      <dgm:spPr/>
      <dgm:t>
        <a:bodyPr/>
        <a:lstStyle/>
        <a:p>
          <a:endParaRPr lang="en-IN"/>
        </a:p>
      </dgm:t>
    </dgm:pt>
    <dgm:pt modelId="{1689634A-CCAC-45B8-BE19-75AF82185DC6}" type="sibTrans" cxnId="{88642423-7954-444C-A5B9-35CD10FD2063}">
      <dgm:prSet/>
      <dgm:spPr/>
      <dgm:t>
        <a:bodyPr/>
        <a:lstStyle/>
        <a:p>
          <a:endParaRPr lang="en-IN"/>
        </a:p>
      </dgm:t>
    </dgm:pt>
    <dgm:pt modelId="{C83110E2-9D63-4DF0-93F4-E63C6FE40EEB}">
      <dgm:prSet phldrT="[Text]"/>
      <dgm:spPr/>
      <dgm:t>
        <a:bodyPr/>
        <a:lstStyle/>
        <a:p>
          <a:r>
            <a:rPr lang="en-US" dirty="0"/>
            <a:t>lack of training (</a:t>
          </a:r>
          <a:r>
            <a:rPr lang="en-GB" dirty="0"/>
            <a:t>Francis, 2013</a:t>
          </a:r>
          <a:r>
            <a:rPr lang="en-US" dirty="0"/>
            <a:t>)</a:t>
          </a:r>
          <a:endParaRPr lang="en-IN" dirty="0"/>
        </a:p>
      </dgm:t>
    </dgm:pt>
    <dgm:pt modelId="{8EBE470C-9616-45F5-A772-13F186712CBC}" type="parTrans" cxnId="{58D951BB-E260-4540-BE35-9930DDE7ECE7}">
      <dgm:prSet/>
      <dgm:spPr/>
      <dgm:t>
        <a:bodyPr/>
        <a:lstStyle/>
        <a:p>
          <a:endParaRPr lang="en-IN"/>
        </a:p>
      </dgm:t>
    </dgm:pt>
    <dgm:pt modelId="{030A5D3B-53F9-4F56-BDE7-1B9CC539ED0F}" type="sibTrans" cxnId="{58D951BB-E260-4540-BE35-9930DDE7ECE7}">
      <dgm:prSet/>
      <dgm:spPr/>
      <dgm:t>
        <a:bodyPr/>
        <a:lstStyle/>
        <a:p>
          <a:endParaRPr lang="en-IN"/>
        </a:p>
      </dgm:t>
    </dgm:pt>
    <dgm:pt modelId="{FDC7F4B3-D29F-4145-9023-40C845B3C3A4}">
      <dgm:prSet/>
      <dgm:spPr/>
      <dgm:t>
        <a:bodyPr/>
        <a:lstStyle/>
        <a:p>
          <a:r>
            <a:rPr lang="en-US" dirty="0"/>
            <a:t>Delay</a:t>
          </a:r>
          <a:endParaRPr lang="en-IN" dirty="0"/>
        </a:p>
      </dgm:t>
    </dgm:pt>
    <dgm:pt modelId="{247DF9E2-839F-444D-A75E-02B58CC19667}" type="parTrans" cxnId="{3E7C29E5-5485-4507-9DF5-973E9CE088CA}">
      <dgm:prSet/>
      <dgm:spPr/>
      <dgm:t>
        <a:bodyPr/>
        <a:lstStyle/>
        <a:p>
          <a:endParaRPr lang="en-IN"/>
        </a:p>
      </dgm:t>
    </dgm:pt>
    <dgm:pt modelId="{EEE69DFC-C352-4B7D-A564-2C19DAC41E9A}" type="sibTrans" cxnId="{3E7C29E5-5485-4507-9DF5-973E9CE088CA}">
      <dgm:prSet/>
      <dgm:spPr/>
      <dgm:t>
        <a:bodyPr/>
        <a:lstStyle/>
        <a:p>
          <a:endParaRPr lang="en-IN"/>
        </a:p>
      </dgm:t>
    </dgm:pt>
    <dgm:pt modelId="{5741A290-2281-4DAF-A06D-DEA1366B74D0}">
      <dgm:prSet/>
      <dgm:spPr/>
      <dgm:t>
        <a:bodyPr/>
        <a:lstStyle/>
        <a:p>
          <a:r>
            <a:rPr lang="en-US" dirty="0"/>
            <a:t>lack of quality care</a:t>
          </a:r>
          <a:endParaRPr lang="en-IN" dirty="0"/>
        </a:p>
      </dgm:t>
    </dgm:pt>
    <dgm:pt modelId="{F474E26F-E640-4014-9395-B71338F84E1A}" type="parTrans" cxnId="{9B359B54-9DD2-4FD2-8D10-820FBB9FFCAB}">
      <dgm:prSet/>
      <dgm:spPr/>
      <dgm:t>
        <a:bodyPr/>
        <a:lstStyle/>
        <a:p>
          <a:endParaRPr lang="en-IN"/>
        </a:p>
      </dgm:t>
    </dgm:pt>
    <dgm:pt modelId="{DBA3AFB0-B5A5-4F45-AE95-AC16B655A8AD}" type="sibTrans" cxnId="{9B359B54-9DD2-4FD2-8D10-820FBB9FFCAB}">
      <dgm:prSet/>
      <dgm:spPr/>
      <dgm:t>
        <a:bodyPr/>
        <a:lstStyle/>
        <a:p>
          <a:endParaRPr lang="en-IN"/>
        </a:p>
      </dgm:t>
    </dgm:pt>
    <dgm:pt modelId="{539F04F4-4227-4297-BC1A-8B30CEFEF11D}">
      <dgm:prSet/>
      <dgm:spPr/>
      <dgm:t>
        <a:bodyPr/>
        <a:lstStyle/>
        <a:p>
          <a:r>
            <a:rPr lang="en-US" dirty="0"/>
            <a:t>medical errors </a:t>
          </a:r>
          <a:endParaRPr lang="en-IN" dirty="0"/>
        </a:p>
      </dgm:t>
    </dgm:pt>
    <dgm:pt modelId="{6CDB6DF2-2D0E-4E80-BCB8-3D58C17769C2}" type="parTrans" cxnId="{D0F03365-93A3-4FC5-8FF7-FC2C7435590B}">
      <dgm:prSet/>
      <dgm:spPr/>
      <dgm:t>
        <a:bodyPr/>
        <a:lstStyle/>
        <a:p>
          <a:endParaRPr lang="en-IN"/>
        </a:p>
      </dgm:t>
    </dgm:pt>
    <dgm:pt modelId="{C8800C3C-EA32-4404-AD8A-DDDD630F3D4E}" type="sibTrans" cxnId="{D0F03365-93A3-4FC5-8FF7-FC2C7435590B}">
      <dgm:prSet/>
      <dgm:spPr/>
      <dgm:t>
        <a:bodyPr/>
        <a:lstStyle/>
        <a:p>
          <a:endParaRPr lang="en-IN"/>
        </a:p>
      </dgm:t>
    </dgm:pt>
    <dgm:pt modelId="{1D71BC1A-6626-480D-A592-0AA9101974E0}">
      <dgm:prSet phldrT="[Text]" phldr="0"/>
      <dgm:spPr/>
      <dgm:t>
        <a:bodyPr/>
        <a:lstStyle/>
        <a:p>
          <a:r>
            <a:rPr lang="en-IN" dirty="0"/>
            <a:t>Resulting catastrophic outcome</a:t>
          </a:r>
        </a:p>
      </dgm:t>
    </dgm:pt>
    <dgm:pt modelId="{70C0A5A5-9261-46D8-A3BC-C31CD4B0E7EA}" type="parTrans" cxnId="{BEEBCBD2-B8AE-447A-B641-A85DC16A0C38}">
      <dgm:prSet/>
      <dgm:spPr/>
      <dgm:t>
        <a:bodyPr/>
        <a:lstStyle/>
        <a:p>
          <a:endParaRPr lang="en-IN"/>
        </a:p>
      </dgm:t>
    </dgm:pt>
    <dgm:pt modelId="{C250819E-BB01-4840-8FE1-81C9D935FB88}" type="sibTrans" cxnId="{BEEBCBD2-B8AE-447A-B641-A85DC16A0C38}">
      <dgm:prSet/>
      <dgm:spPr/>
      <dgm:t>
        <a:bodyPr/>
        <a:lstStyle/>
        <a:p>
          <a:endParaRPr lang="en-IN"/>
        </a:p>
      </dgm:t>
    </dgm:pt>
    <dgm:pt modelId="{9EC0BA71-2800-4A20-9088-4C8C2297CEAF}">
      <dgm:prSet/>
      <dgm:spPr/>
      <dgm:t>
        <a:bodyPr/>
        <a:lstStyle/>
        <a:p>
          <a:r>
            <a:rPr lang="en-US" dirty="0">
              <a:ea typeface="+mn-lt"/>
              <a:cs typeface="+mn-lt"/>
            </a:rPr>
            <a:t>Increase in patient health issues</a:t>
          </a:r>
          <a:endParaRPr lang="en-IN" dirty="0"/>
        </a:p>
      </dgm:t>
    </dgm:pt>
    <dgm:pt modelId="{68D0D213-E117-477A-83DB-4FE29E901AD1}" type="parTrans" cxnId="{898004BB-2BE7-4601-B153-9BA0F5F7CFBF}">
      <dgm:prSet/>
      <dgm:spPr/>
      <dgm:t>
        <a:bodyPr/>
        <a:lstStyle/>
        <a:p>
          <a:endParaRPr lang="en-IN"/>
        </a:p>
      </dgm:t>
    </dgm:pt>
    <dgm:pt modelId="{EFA198FA-185D-41EE-90C1-80C475C8E5FD}" type="sibTrans" cxnId="{898004BB-2BE7-4601-B153-9BA0F5F7CFBF}">
      <dgm:prSet/>
      <dgm:spPr/>
      <dgm:t>
        <a:bodyPr/>
        <a:lstStyle/>
        <a:p>
          <a:endParaRPr lang="en-IN"/>
        </a:p>
      </dgm:t>
    </dgm:pt>
    <dgm:pt modelId="{C2AFEA34-6099-4C90-B882-66D565DC43C5}">
      <dgm:prSet/>
      <dgm:spPr/>
      <dgm:t>
        <a:bodyPr/>
        <a:lstStyle/>
        <a:p>
          <a:r>
            <a:rPr lang="en-US" dirty="0">
              <a:ea typeface="+mn-lt"/>
              <a:cs typeface="+mn-lt"/>
            </a:rPr>
            <a:t>Lack of proper treatment</a:t>
          </a:r>
          <a:endParaRPr lang="en-IN" dirty="0"/>
        </a:p>
      </dgm:t>
    </dgm:pt>
    <dgm:pt modelId="{E4B0154A-0CBF-4C91-932F-1EDF9D0091FB}" type="parTrans" cxnId="{BE786B7A-608C-45CE-8838-50DAD26C1BDF}">
      <dgm:prSet/>
      <dgm:spPr/>
      <dgm:t>
        <a:bodyPr/>
        <a:lstStyle/>
        <a:p>
          <a:endParaRPr lang="en-IN"/>
        </a:p>
      </dgm:t>
    </dgm:pt>
    <dgm:pt modelId="{F2A95F68-17F7-4EC1-A6DF-D91C835D8AA5}" type="sibTrans" cxnId="{BE786B7A-608C-45CE-8838-50DAD26C1BDF}">
      <dgm:prSet/>
      <dgm:spPr/>
      <dgm:t>
        <a:bodyPr/>
        <a:lstStyle/>
        <a:p>
          <a:endParaRPr lang="en-IN"/>
        </a:p>
      </dgm:t>
    </dgm:pt>
    <dgm:pt modelId="{78C4247D-E728-451B-B895-87E17946ADD0}">
      <dgm:prSet/>
      <dgm:spPr/>
      <dgm:t>
        <a:bodyPr/>
        <a:lstStyle/>
        <a:p>
          <a:r>
            <a:rPr lang="en-US">
              <a:ea typeface="+mn-lt"/>
              <a:cs typeface="+mn-lt"/>
            </a:rPr>
            <a:t>Delay in intervention</a:t>
          </a:r>
          <a:endParaRPr lang="en-US" dirty="0"/>
        </a:p>
      </dgm:t>
    </dgm:pt>
    <dgm:pt modelId="{1B76FB69-B006-43A3-8B7A-C39E05676CE7}" type="parTrans" cxnId="{B9DCDCE2-461C-45DC-A24B-B589D232B98C}">
      <dgm:prSet/>
      <dgm:spPr/>
      <dgm:t>
        <a:bodyPr/>
        <a:lstStyle/>
        <a:p>
          <a:endParaRPr lang="en-IN"/>
        </a:p>
      </dgm:t>
    </dgm:pt>
    <dgm:pt modelId="{A2CF0518-743D-4740-AB8D-E3DE62BBC25A}" type="sibTrans" cxnId="{B9DCDCE2-461C-45DC-A24B-B589D232B98C}">
      <dgm:prSet/>
      <dgm:spPr/>
      <dgm:t>
        <a:bodyPr/>
        <a:lstStyle/>
        <a:p>
          <a:endParaRPr lang="en-IN"/>
        </a:p>
      </dgm:t>
    </dgm:pt>
    <dgm:pt modelId="{FBE1DD4D-7172-4622-9CBE-3D2186BF23F5}">
      <dgm:prSet/>
      <dgm:spPr/>
      <dgm:t>
        <a:bodyPr/>
        <a:lstStyle/>
        <a:p>
          <a:r>
            <a:rPr lang="en-US">
              <a:ea typeface="+mn-lt"/>
              <a:cs typeface="+mn-lt"/>
            </a:rPr>
            <a:t>Increased morbidity and mortality cases (</a:t>
          </a:r>
          <a:r>
            <a:rPr lang="en-GB">
              <a:ea typeface="+mn-lt"/>
              <a:cs typeface="+mn-lt"/>
            </a:rPr>
            <a:t>Francis, 2013</a:t>
          </a:r>
          <a:r>
            <a:rPr lang="en-US">
              <a:ea typeface="+mn-lt"/>
              <a:cs typeface="+mn-lt"/>
            </a:rPr>
            <a:t>)</a:t>
          </a:r>
          <a:endParaRPr lang="en-US" dirty="0"/>
        </a:p>
      </dgm:t>
    </dgm:pt>
    <dgm:pt modelId="{99360313-1584-4381-8156-B0936D0F353D}" type="parTrans" cxnId="{A1F23B19-F035-4D9F-B17B-E10B96515DFF}">
      <dgm:prSet/>
      <dgm:spPr/>
      <dgm:t>
        <a:bodyPr/>
        <a:lstStyle/>
        <a:p>
          <a:endParaRPr lang="en-IN"/>
        </a:p>
      </dgm:t>
    </dgm:pt>
    <dgm:pt modelId="{EEF24142-5CE9-44A9-B701-36D15B2800A9}" type="sibTrans" cxnId="{A1F23B19-F035-4D9F-B17B-E10B96515DFF}">
      <dgm:prSet/>
      <dgm:spPr/>
      <dgm:t>
        <a:bodyPr/>
        <a:lstStyle/>
        <a:p>
          <a:endParaRPr lang="en-IN"/>
        </a:p>
      </dgm:t>
    </dgm:pt>
    <dgm:pt modelId="{AE008665-AABE-4C22-AAEC-A80B6A562C3E}">
      <dgm:prSet/>
      <dgm:spPr/>
      <dgm:t>
        <a:bodyPr/>
        <a:lstStyle/>
        <a:p>
          <a:r>
            <a:rPr lang="en-US">
              <a:ea typeface="+mn-lt"/>
              <a:cs typeface="+mn-lt"/>
            </a:rPr>
            <a:t>Loss patient trust</a:t>
          </a:r>
          <a:endParaRPr lang="en-US" dirty="0"/>
        </a:p>
      </dgm:t>
    </dgm:pt>
    <dgm:pt modelId="{BAAED7C8-0720-4BDF-BAD3-19A63E169D28}" type="parTrans" cxnId="{07EB7E85-4A5C-4CA5-8EDE-D59B7C421EB1}">
      <dgm:prSet/>
      <dgm:spPr/>
      <dgm:t>
        <a:bodyPr/>
        <a:lstStyle/>
        <a:p>
          <a:endParaRPr lang="en-IN"/>
        </a:p>
      </dgm:t>
    </dgm:pt>
    <dgm:pt modelId="{0FE10164-8844-4F78-9E54-42280CE863A5}" type="sibTrans" cxnId="{07EB7E85-4A5C-4CA5-8EDE-D59B7C421EB1}">
      <dgm:prSet/>
      <dgm:spPr/>
      <dgm:t>
        <a:bodyPr/>
        <a:lstStyle/>
        <a:p>
          <a:endParaRPr lang="en-IN"/>
        </a:p>
      </dgm:t>
    </dgm:pt>
    <dgm:pt modelId="{24E169E7-D191-40F5-B46A-B069D3EDE2F7}">
      <dgm:prSet/>
      <dgm:spPr/>
      <dgm:t>
        <a:bodyPr/>
        <a:lstStyle/>
        <a:p>
          <a:r>
            <a:rPr lang="en-US" dirty="0">
              <a:ea typeface="+mn-lt"/>
              <a:cs typeface="+mn-lt"/>
            </a:rPr>
            <a:t>Reputational loss</a:t>
          </a:r>
          <a:endParaRPr lang="en-IN" dirty="0"/>
        </a:p>
      </dgm:t>
    </dgm:pt>
    <dgm:pt modelId="{18081C7A-1412-4C8B-BCC4-2BBE8A3F8976}" type="parTrans" cxnId="{C3E14AE2-A7CF-4805-8F75-B6DCF0E3109F}">
      <dgm:prSet/>
      <dgm:spPr/>
      <dgm:t>
        <a:bodyPr/>
        <a:lstStyle/>
        <a:p>
          <a:endParaRPr lang="en-IN"/>
        </a:p>
      </dgm:t>
    </dgm:pt>
    <dgm:pt modelId="{4CB5C36D-A110-470A-A0DA-CADF928CEF35}" type="sibTrans" cxnId="{C3E14AE2-A7CF-4805-8F75-B6DCF0E3109F}">
      <dgm:prSet/>
      <dgm:spPr/>
      <dgm:t>
        <a:bodyPr/>
        <a:lstStyle/>
        <a:p>
          <a:endParaRPr lang="en-IN"/>
        </a:p>
      </dgm:t>
    </dgm:pt>
    <dgm:pt modelId="{88609054-FA4B-4889-B365-A9C49C455032}">
      <dgm:prSet phldrT="[Text]"/>
      <dgm:spPr/>
      <dgm:t>
        <a:bodyPr/>
        <a:lstStyle/>
        <a:p>
          <a:r>
            <a:rPr lang="en-GB" dirty="0"/>
            <a:t>Inadequate whistleblowing</a:t>
          </a:r>
          <a:endParaRPr lang="en-IN" dirty="0"/>
        </a:p>
      </dgm:t>
    </dgm:pt>
    <dgm:pt modelId="{8E946D01-61B3-466F-B230-1E95C1193721}" type="parTrans" cxnId="{5230750F-079C-49DF-BAAB-953B53D80BFB}">
      <dgm:prSet/>
      <dgm:spPr/>
      <dgm:t>
        <a:bodyPr/>
        <a:lstStyle/>
        <a:p>
          <a:endParaRPr lang="en-IN"/>
        </a:p>
      </dgm:t>
    </dgm:pt>
    <dgm:pt modelId="{38D6D2B9-A9EE-40B6-9728-0B43C28C1E1C}" type="sibTrans" cxnId="{5230750F-079C-49DF-BAAB-953B53D80BFB}">
      <dgm:prSet/>
      <dgm:spPr/>
      <dgm:t>
        <a:bodyPr/>
        <a:lstStyle/>
        <a:p>
          <a:endParaRPr lang="en-IN"/>
        </a:p>
      </dgm:t>
    </dgm:pt>
    <dgm:pt modelId="{4344F3BC-823D-424B-98E5-54D45F3FB3B1}">
      <dgm:prSet phldrT="[Text]"/>
      <dgm:spPr/>
      <dgm:t>
        <a:bodyPr/>
        <a:lstStyle/>
        <a:p>
          <a:r>
            <a:rPr lang="en-GB" dirty="0"/>
            <a:t>More stress on national performance target rather than patient safety (Francis, 2013)</a:t>
          </a:r>
          <a:endParaRPr lang="en-IN" dirty="0"/>
        </a:p>
      </dgm:t>
    </dgm:pt>
    <dgm:pt modelId="{AEFCCA38-89C2-41DC-9D59-EC987A904B64}" type="parTrans" cxnId="{7124C972-EE4C-467E-9A20-4CE1A57B0372}">
      <dgm:prSet/>
      <dgm:spPr/>
      <dgm:t>
        <a:bodyPr/>
        <a:lstStyle/>
        <a:p>
          <a:endParaRPr lang="en-IN"/>
        </a:p>
      </dgm:t>
    </dgm:pt>
    <dgm:pt modelId="{8B3597E9-46F4-4734-9E9D-9FBD1626F860}" type="sibTrans" cxnId="{7124C972-EE4C-467E-9A20-4CE1A57B0372}">
      <dgm:prSet/>
      <dgm:spPr/>
      <dgm:t>
        <a:bodyPr/>
        <a:lstStyle/>
        <a:p>
          <a:endParaRPr lang="en-IN"/>
        </a:p>
      </dgm:t>
    </dgm:pt>
    <dgm:pt modelId="{8077F1EE-0A22-4F27-88DF-231D0DBA3928}">
      <dgm:prSet/>
      <dgm:spPr/>
      <dgm:t>
        <a:bodyPr/>
        <a:lstStyle/>
        <a:p>
          <a:r>
            <a:rPr lang="en-GB" dirty="0"/>
            <a:t>Duty of candour not adhered (Quick, 2022)</a:t>
          </a:r>
          <a:endParaRPr lang="en-IN" dirty="0"/>
        </a:p>
      </dgm:t>
    </dgm:pt>
    <dgm:pt modelId="{169F7C67-5CCD-4A4F-AAFB-8F0F262587BC}" type="parTrans" cxnId="{FF12B3C0-1347-47EC-AF1A-1CE56151F8D3}">
      <dgm:prSet/>
      <dgm:spPr/>
      <dgm:t>
        <a:bodyPr/>
        <a:lstStyle/>
        <a:p>
          <a:endParaRPr lang="en-IN"/>
        </a:p>
      </dgm:t>
    </dgm:pt>
    <dgm:pt modelId="{AF40F2AC-B10A-492E-9EC0-7F90793D662F}" type="sibTrans" cxnId="{FF12B3C0-1347-47EC-AF1A-1CE56151F8D3}">
      <dgm:prSet/>
      <dgm:spPr/>
      <dgm:t>
        <a:bodyPr/>
        <a:lstStyle/>
        <a:p>
          <a:endParaRPr lang="en-IN"/>
        </a:p>
      </dgm:t>
    </dgm:pt>
    <dgm:pt modelId="{751F769D-0932-45CC-AB83-03CDEDBE8365}" type="pres">
      <dgm:prSet presAssocID="{E95A2D30-3A1F-47DE-A2BD-C53AE9B985A3}" presName="Name0" presStyleCnt="0">
        <dgm:presLayoutVars>
          <dgm:dir/>
          <dgm:animLvl val="lvl"/>
          <dgm:resizeHandles val="exact"/>
        </dgm:presLayoutVars>
      </dgm:prSet>
      <dgm:spPr/>
    </dgm:pt>
    <dgm:pt modelId="{1D33CDC3-72F8-4386-A61D-98FED0C030CC}" type="pres">
      <dgm:prSet presAssocID="{5461B043-9A8A-45CD-8F1D-F1E1C5DA148A}" presName="composite" presStyleCnt="0"/>
      <dgm:spPr/>
    </dgm:pt>
    <dgm:pt modelId="{78E5F9EF-1FF2-4C72-A964-10E35C414646}" type="pres">
      <dgm:prSet presAssocID="{5461B043-9A8A-45CD-8F1D-F1E1C5DA148A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BF98BE79-DA54-426B-8B03-314B18281DD4}" type="pres">
      <dgm:prSet presAssocID="{5461B043-9A8A-45CD-8F1D-F1E1C5DA148A}" presName="desTx" presStyleLbl="alignAccFollowNode1" presStyleIdx="0" presStyleCnt="5" custLinFactNeighborX="9817" custLinFactNeighborY="-1275">
        <dgm:presLayoutVars>
          <dgm:bulletEnabled val="1"/>
        </dgm:presLayoutVars>
      </dgm:prSet>
      <dgm:spPr/>
    </dgm:pt>
    <dgm:pt modelId="{6D351E77-6650-4CB7-8D79-7EA9187B5721}" type="pres">
      <dgm:prSet presAssocID="{C05EE4CC-FAF9-44DE-B561-2EE18D6FB605}" presName="space" presStyleCnt="0"/>
      <dgm:spPr/>
    </dgm:pt>
    <dgm:pt modelId="{D1103322-1ECC-4E27-97D6-9CF85F2E1543}" type="pres">
      <dgm:prSet presAssocID="{EA13612E-CB59-476C-AF0D-48357D67B648}" presName="composite" presStyleCnt="0"/>
      <dgm:spPr/>
    </dgm:pt>
    <dgm:pt modelId="{019E4124-8914-4A19-9E43-C4DF6141E0E2}" type="pres">
      <dgm:prSet presAssocID="{EA13612E-CB59-476C-AF0D-48357D67B648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422645B6-F4F6-45F2-B03A-F6802BAD32FA}" type="pres">
      <dgm:prSet presAssocID="{EA13612E-CB59-476C-AF0D-48357D67B648}" presName="desTx" presStyleLbl="alignAccFollowNode1" presStyleIdx="1" presStyleCnt="5" custLinFactNeighborX="-3060" custLinFactNeighborY="2625">
        <dgm:presLayoutVars>
          <dgm:bulletEnabled val="1"/>
        </dgm:presLayoutVars>
      </dgm:prSet>
      <dgm:spPr/>
    </dgm:pt>
    <dgm:pt modelId="{39208702-9749-4681-935B-B04356C3B80D}" type="pres">
      <dgm:prSet presAssocID="{64D3E490-D2DF-437D-90CC-52FFA7F354E5}" presName="space" presStyleCnt="0"/>
      <dgm:spPr/>
    </dgm:pt>
    <dgm:pt modelId="{93609E4D-E7FB-4F89-88DF-04C838F48B3D}" type="pres">
      <dgm:prSet presAssocID="{FA5A6A57-5C43-410C-9A82-67795DBA58AA}" presName="composite" presStyleCnt="0"/>
      <dgm:spPr/>
    </dgm:pt>
    <dgm:pt modelId="{8948A604-5104-470C-8C4E-4F4D182B42F9}" type="pres">
      <dgm:prSet presAssocID="{FA5A6A57-5C43-410C-9A82-67795DBA58AA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524C3BCB-244B-4E6F-8D80-600A030D8939}" type="pres">
      <dgm:prSet presAssocID="{FA5A6A57-5C43-410C-9A82-67795DBA58AA}" presName="desTx" presStyleLbl="alignAccFollowNode1" presStyleIdx="2" presStyleCnt="5">
        <dgm:presLayoutVars>
          <dgm:bulletEnabled val="1"/>
        </dgm:presLayoutVars>
      </dgm:prSet>
      <dgm:spPr/>
    </dgm:pt>
    <dgm:pt modelId="{47133F94-9465-4489-BB3D-3645E173DAE5}" type="pres">
      <dgm:prSet presAssocID="{05CC455A-7A9C-447E-8EB1-EC6A63309A02}" presName="space" presStyleCnt="0"/>
      <dgm:spPr/>
    </dgm:pt>
    <dgm:pt modelId="{03D195AA-7DBC-48A0-AADF-5130A99F02DD}" type="pres">
      <dgm:prSet presAssocID="{4D4122B1-7DCD-405B-8F0C-5BAEB601F85C}" presName="composite" presStyleCnt="0"/>
      <dgm:spPr/>
    </dgm:pt>
    <dgm:pt modelId="{3F3252D5-41D2-493F-8DDF-F944C7DA5F41}" type="pres">
      <dgm:prSet presAssocID="{4D4122B1-7DCD-405B-8F0C-5BAEB601F85C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D9BAEB93-6254-4A1D-8AA2-4F7FE396EFCD}" type="pres">
      <dgm:prSet presAssocID="{4D4122B1-7DCD-405B-8F0C-5BAEB601F85C}" presName="desTx" presStyleLbl="alignAccFollowNode1" presStyleIdx="3" presStyleCnt="5">
        <dgm:presLayoutVars>
          <dgm:bulletEnabled val="1"/>
        </dgm:presLayoutVars>
      </dgm:prSet>
      <dgm:spPr/>
    </dgm:pt>
    <dgm:pt modelId="{B1547477-368D-4443-996A-8FE7652B1703}" type="pres">
      <dgm:prSet presAssocID="{D3401482-32E8-4583-A4AD-C951C02BFA3F}" presName="space" presStyleCnt="0"/>
      <dgm:spPr/>
    </dgm:pt>
    <dgm:pt modelId="{3B1BF919-8D2A-4977-96A2-9486030C085E}" type="pres">
      <dgm:prSet presAssocID="{1D71BC1A-6626-480D-A592-0AA9101974E0}" presName="composite" presStyleCnt="0"/>
      <dgm:spPr/>
    </dgm:pt>
    <dgm:pt modelId="{07D82E63-83B9-4C96-9A72-C5124ABB9C34}" type="pres">
      <dgm:prSet presAssocID="{1D71BC1A-6626-480D-A592-0AA9101974E0}" presName="parTx" presStyleLbl="alignNode1" presStyleIdx="4" presStyleCnt="5" custLinFactNeighborX="-633" custLinFactNeighborY="-17739">
        <dgm:presLayoutVars>
          <dgm:chMax val="0"/>
          <dgm:chPref val="0"/>
          <dgm:bulletEnabled val="1"/>
        </dgm:presLayoutVars>
      </dgm:prSet>
      <dgm:spPr/>
    </dgm:pt>
    <dgm:pt modelId="{BCAF8998-2465-40E5-A94E-C08DB59C47C6}" type="pres">
      <dgm:prSet presAssocID="{1D71BC1A-6626-480D-A592-0AA9101974E0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BD1B2E06-73F9-4857-9BAC-4CE0B88D3A16}" type="presOf" srcId="{C2AFEA34-6099-4C90-B882-66D565DC43C5}" destId="{BCAF8998-2465-40E5-A94E-C08DB59C47C6}" srcOrd="0" destOrd="1" presId="urn:microsoft.com/office/officeart/2005/8/layout/hList1"/>
    <dgm:cxn modelId="{5230750F-079C-49DF-BAAB-953B53D80BFB}" srcId="{EA13612E-CB59-476C-AF0D-48357D67B648}" destId="{88609054-FA4B-4889-B365-A9C49C455032}" srcOrd="2" destOrd="0" parTransId="{8E946D01-61B3-466F-B230-1E95C1193721}" sibTransId="{38D6D2B9-A9EE-40B6-9728-0B43C28C1E1C}"/>
    <dgm:cxn modelId="{92526D10-D354-4611-A147-A648F63571B1}" type="presOf" srcId="{5461B043-9A8A-45CD-8F1D-F1E1C5DA148A}" destId="{78E5F9EF-1FF2-4C72-A964-10E35C414646}" srcOrd="0" destOrd="0" presId="urn:microsoft.com/office/officeart/2005/8/layout/hList1"/>
    <dgm:cxn modelId="{88D00718-25FF-4947-B230-C81A2DEB0A0E}" type="presOf" srcId="{9EC0BA71-2800-4A20-9088-4C8C2297CEAF}" destId="{BCAF8998-2465-40E5-A94E-C08DB59C47C6}" srcOrd="0" destOrd="0" presId="urn:microsoft.com/office/officeart/2005/8/layout/hList1"/>
    <dgm:cxn modelId="{9E1A1018-BD47-414F-B3D4-9D5095A30299}" srcId="{E95A2D30-3A1F-47DE-A2BD-C53AE9B985A3}" destId="{5461B043-9A8A-45CD-8F1D-F1E1C5DA148A}" srcOrd="0" destOrd="0" parTransId="{4D564F32-5FE2-4891-B1D5-FA8B8485C44E}" sibTransId="{C05EE4CC-FAF9-44DE-B561-2EE18D6FB605}"/>
    <dgm:cxn modelId="{A1F23B19-F035-4D9F-B17B-E10B96515DFF}" srcId="{1D71BC1A-6626-480D-A592-0AA9101974E0}" destId="{FBE1DD4D-7172-4622-9CBE-3D2186BF23F5}" srcOrd="3" destOrd="0" parTransId="{99360313-1584-4381-8156-B0936D0F353D}" sibTransId="{EEF24142-5CE9-44A9-B701-36D15B2800A9}"/>
    <dgm:cxn modelId="{C7B7F119-533B-4963-B38F-41D29A7D79DA}" type="presOf" srcId="{E95A2D30-3A1F-47DE-A2BD-C53AE9B985A3}" destId="{751F769D-0932-45CC-AB83-03CDEDBE8365}" srcOrd="0" destOrd="0" presId="urn:microsoft.com/office/officeart/2005/8/layout/hList1"/>
    <dgm:cxn modelId="{DD686E1E-B1B5-4E84-BCC3-50F20BFD5FF1}" type="presOf" srcId="{56E9564F-C31C-49EB-83ED-B12B0ADCABF5}" destId="{BF98BE79-DA54-426B-8B03-314B18281DD4}" srcOrd="0" destOrd="0" presId="urn:microsoft.com/office/officeart/2005/8/layout/hList1"/>
    <dgm:cxn modelId="{88642423-7954-444C-A5B9-35CD10FD2063}" srcId="{5461B043-9A8A-45CD-8F1D-F1E1C5DA148A}" destId="{A7AE9892-9DBC-4697-9F76-C73423BA42F0}" srcOrd="1" destOrd="0" parTransId="{03BAE160-01C6-4747-A8C8-FC25DB65C4A8}" sibTransId="{1689634A-CCAC-45B8-BE19-75AF82185DC6}"/>
    <dgm:cxn modelId="{2005F73A-F588-475F-ABE9-63F2B6BD2D31}" type="presOf" srcId="{EA13612E-CB59-476C-AF0D-48357D67B648}" destId="{019E4124-8914-4A19-9E43-C4DF6141E0E2}" srcOrd="0" destOrd="0" presId="urn:microsoft.com/office/officeart/2005/8/layout/hList1"/>
    <dgm:cxn modelId="{1ACB6F5D-8168-473F-8EBC-F50323D744B7}" srcId="{FA5A6A57-5C43-410C-9A82-67795DBA58AA}" destId="{1AD2AA84-CA70-48C7-B067-94238A60D53B}" srcOrd="0" destOrd="0" parTransId="{94BEA927-8DC6-4265-A35D-84FF9A134DC8}" sibTransId="{7E1623B2-B3C6-41F4-8D12-54B462487B55}"/>
    <dgm:cxn modelId="{F646F35D-CEBF-4AA8-8351-AE70DDC54DDB}" type="presOf" srcId="{88609054-FA4B-4889-B365-A9C49C455032}" destId="{422645B6-F4F6-45F2-B03A-F6802BAD32FA}" srcOrd="0" destOrd="2" presId="urn:microsoft.com/office/officeart/2005/8/layout/hList1"/>
    <dgm:cxn modelId="{C9853E60-275A-4897-B7D1-6AF5ADC524C7}" type="presOf" srcId="{4D4122B1-7DCD-405B-8F0C-5BAEB601F85C}" destId="{3F3252D5-41D2-493F-8DDF-F944C7DA5F41}" srcOrd="0" destOrd="0" presId="urn:microsoft.com/office/officeart/2005/8/layout/hList1"/>
    <dgm:cxn modelId="{D0F03365-93A3-4FC5-8FF7-FC2C7435590B}" srcId="{4D4122B1-7DCD-405B-8F0C-5BAEB601F85C}" destId="{539F04F4-4227-4297-BC1A-8B30CEFEF11D}" srcOrd="2" destOrd="0" parTransId="{6CDB6DF2-2D0E-4E80-BCB8-3D58C17769C2}" sibTransId="{C8800C3C-EA32-4404-AD8A-DDDD630F3D4E}"/>
    <dgm:cxn modelId="{7124C972-EE4C-467E-9A20-4CE1A57B0372}" srcId="{EA13612E-CB59-476C-AF0D-48357D67B648}" destId="{4344F3BC-823D-424B-98E5-54D45F3FB3B1}" srcOrd="3" destOrd="0" parTransId="{AEFCCA38-89C2-41DC-9D59-EC987A904B64}" sibTransId="{8B3597E9-46F4-4734-9E9D-9FBD1626F860}"/>
    <dgm:cxn modelId="{86A0D373-7F33-4087-9B11-EDB263410207}" type="presOf" srcId="{FDC7F4B3-D29F-4145-9023-40C845B3C3A4}" destId="{D9BAEB93-6254-4A1D-8AA2-4F7FE396EFCD}" srcOrd="0" destOrd="0" presId="urn:microsoft.com/office/officeart/2005/8/layout/hList1"/>
    <dgm:cxn modelId="{9B359B54-9DD2-4FD2-8D10-820FBB9FFCAB}" srcId="{4D4122B1-7DCD-405B-8F0C-5BAEB601F85C}" destId="{5741A290-2281-4DAF-A06D-DEA1366B74D0}" srcOrd="1" destOrd="0" parTransId="{F474E26F-E640-4014-9395-B71338F84E1A}" sibTransId="{DBA3AFB0-B5A5-4F45-AE95-AC16B655A8AD}"/>
    <dgm:cxn modelId="{93EF9659-E58F-4664-9854-DE96C883B64B}" type="presOf" srcId="{24E169E7-D191-40F5-B46A-B069D3EDE2F7}" destId="{BCAF8998-2465-40E5-A94E-C08DB59C47C6}" srcOrd="0" destOrd="5" presId="urn:microsoft.com/office/officeart/2005/8/layout/hList1"/>
    <dgm:cxn modelId="{BE786B7A-608C-45CE-8838-50DAD26C1BDF}" srcId="{1D71BC1A-6626-480D-A592-0AA9101974E0}" destId="{C2AFEA34-6099-4C90-B882-66D565DC43C5}" srcOrd="1" destOrd="0" parTransId="{E4B0154A-0CBF-4C91-932F-1EDF9D0091FB}" sibTransId="{F2A95F68-17F7-4EC1-A6DF-D91C835D8AA5}"/>
    <dgm:cxn modelId="{E879347D-476E-4BE1-883D-9EDE4A575B26}" type="presOf" srcId="{1AD2AA84-CA70-48C7-B067-94238A60D53B}" destId="{524C3BCB-244B-4E6F-8D80-600A030D8939}" srcOrd="0" destOrd="0" presId="urn:microsoft.com/office/officeart/2005/8/layout/hList1"/>
    <dgm:cxn modelId="{2FF9D281-C904-4D0D-BFBD-B4689FCE8323}" type="presOf" srcId="{FBE1DD4D-7172-4622-9CBE-3D2186BF23F5}" destId="{BCAF8998-2465-40E5-A94E-C08DB59C47C6}" srcOrd="0" destOrd="3" presId="urn:microsoft.com/office/officeart/2005/8/layout/hList1"/>
    <dgm:cxn modelId="{07EB7E85-4A5C-4CA5-8EDE-D59B7C421EB1}" srcId="{1D71BC1A-6626-480D-A592-0AA9101974E0}" destId="{AE008665-AABE-4C22-AAEC-A80B6A562C3E}" srcOrd="4" destOrd="0" parTransId="{BAAED7C8-0720-4BDF-BAD3-19A63E169D28}" sibTransId="{0FE10164-8844-4F78-9E54-42280CE863A5}"/>
    <dgm:cxn modelId="{860A738C-203A-4185-9AF5-DD79648D35AB}" srcId="{E95A2D30-3A1F-47DE-A2BD-C53AE9B985A3}" destId="{4D4122B1-7DCD-405B-8F0C-5BAEB601F85C}" srcOrd="3" destOrd="0" parTransId="{965B598C-C5BC-4771-8F24-24F6875D0629}" sibTransId="{D3401482-32E8-4583-A4AD-C951C02BFA3F}"/>
    <dgm:cxn modelId="{6053319C-1831-4722-A080-2DE9B1CA1B75}" type="presOf" srcId="{FA5A6A57-5C43-410C-9A82-67795DBA58AA}" destId="{8948A604-5104-470C-8C4E-4F4D182B42F9}" srcOrd="0" destOrd="0" presId="urn:microsoft.com/office/officeart/2005/8/layout/hList1"/>
    <dgm:cxn modelId="{7850719E-D335-4FE8-9723-998735FC5FD2}" type="presOf" srcId="{74134163-419B-41F1-8C6C-976414FE63AD}" destId="{422645B6-F4F6-45F2-B03A-F6802BAD32FA}" srcOrd="0" destOrd="0" presId="urn:microsoft.com/office/officeart/2005/8/layout/hList1"/>
    <dgm:cxn modelId="{AD0093A8-6B62-4978-9ACF-8B3648CDD5EC}" srcId="{E95A2D30-3A1F-47DE-A2BD-C53AE9B985A3}" destId="{FA5A6A57-5C43-410C-9A82-67795DBA58AA}" srcOrd="2" destOrd="0" parTransId="{28179B17-396C-4BF3-A6DB-2030ABDEF12C}" sibTransId="{05CC455A-7A9C-447E-8EB1-EC6A63309A02}"/>
    <dgm:cxn modelId="{876B4DB2-1231-4CA0-B9DE-28E3C4F388EC}" type="presOf" srcId="{539F04F4-4227-4297-BC1A-8B30CEFEF11D}" destId="{D9BAEB93-6254-4A1D-8AA2-4F7FE396EFCD}" srcOrd="0" destOrd="2" presId="urn:microsoft.com/office/officeart/2005/8/layout/hList1"/>
    <dgm:cxn modelId="{898004BB-2BE7-4601-B153-9BA0F5F7CFBF}" srcId="{1D71BC1A-6626-480D-A592-0AA9101974E0}" destId="{9EC0BA71-2800-4A20-9088-4C8C2297CEAF}" srcOrd="0" destOrd="0" parTransId="{68D0D213-E117-477A-83DB-4FE29E901AD1}" sibTransId="{EFA198FA-185D-41EE-90C1-80C475C8E5FD}"/>
    <dgm:cxn modelId="{58D951BB-E260-4540-BE35-9930DDE7ECE7}" srcId="{EA13612E-CB59-476C-AF0D-48357D67B648}" destId="{C83110E2-9D63-4DF0-93F4-E63C6FE40EEB}" srcOrd="1" destOrd="0" parTransId="{8EBE470C-9616-45F5-A772-13F186712CBC}" sibTransId="{030A5D3B-53F9-4F56-BDE7-1B9CC539ED0F}"/>
    <dgm:cxn modelId="{53AF01BC-320B-4235-A5B1-2E01B696C761}" srcId="{E95A2D30-3A1F-47DE-A2BD-C53AE9B985A3}" destId="{EA13612E-CB59-476C-AF0D-48357D67B648}" srcOrd="1" destOrd="0" parTransId="{D5D4D234-DD2B-414C-A700-0D0C2CD2830A}" sibTransId="{64D3E490-D2DF-437D-90CC-52FFA7F354E5}"/>
    <dgm:cxn modelId="{68FFAAC0-92EE-45FD-94DA-BC482FFD6379}" type="presOf" srcId="{A7AE9892-9DBC-4697-9F76-C73423BA42F0}" destId="{BF98BE79-DA54-426B-8B03-314B18281DD4}" srcOrd="0" destOrd="1" presId="urn:microsoft.com/office/officeart/2005/8/layout/hList1"/>
    <dgm:cxn modelId="{FF12B3C0-1347-47EC-AF1A-1CE56151F8D3}" srcId="{4D4122B1-7DCD-405B-8F0C-5BAEB601F85C}" destId="{8077F1EE-0A22-4F27-88DF-231D0DBA3928}" srcOrd="3" destOrd="0" parTransId="{169F7C67-5CCD-4A4F-AAFB-8F0F262587BC}" sibTransId="{AF40F2AC-B10A-492E-9EC0-7F90793D662F}"/>
    <dgm:cxn modelId="{D0A4F8D0-C946-4B65-BA51-6708880D87D1}" type="presOf" srcId="{8077F1EE-0A22-4F27-88DF-231D0DBA3928}" destId="{D9BAEB93-6254-4A1D-8AA2-4F7FE396EFCD}" srcOrd="0" destOrd="3" presId="urn:microsoft.com/office/officeart/2005/8/layout/hList1"/>
    <dgm:cxn modelId="{BEEBCBD2-B8AE-447A-B641-A85DC16A0C38}" srcId="{E95A2D30-3A1F-47DE-A2BD-C53AE9B985A3}" destId="{1D71BC1A-6626-480D-A592-0AA9101974E0}" srcOrd="4" destOrd="0" parTransId="{70C0A5A5-9261-46D8-A3BC-C31CD4B0E7EA}" sibTransId="{C250819E-BB01-4840-8FE1-81C9D935FB88}"/>
    <dgm:cxn modelId="{7D1DC7DC-45CE-4B4D-9A34-B4BB1D1EC6ED}" type="presOf" srcId="{C83110E2-9D63-4DF0-93F4-E63C6FE40EEB}" destId="{422645B6-F4F6-45F2-B03A-F6802BAD32FA}" srcOrd="0" destOrd="1" presId="urn:microsoft.com/office/officeart/2005/8/layout/hList1"/>
    <dgm:cxn modelId="{CF0C17DD-6BE4-4317-8BF4-8068B390394F}" srcId="{5461B043-9A8A-45CD-8F1D-F1E1C5DA148A}" destId="{56E9564F-C31C-49EB-83ED-B12B0ADCABF5}" srcOrd="0" destOrd="0" parTransId="{55654643-51BC-4ABF-9DFD-50C5DC4AC71A}" sibTransId="{A1B9432C-141E-4D4E-9DA6-4892376D9D8A}"/>
    <dgm:cxn modelId="{EBF427DD-FA5C-4EAC-A141-BA8D10218ED3}" type="presOf" srcId="{5741A290-2281-4DAF-A06D-DEA1366B74D0}" destId="{D9BAEB93-6254-4A1D-8AA2-4F7FE396EFCD}" srcOrd="0" destOrd="1" presId="urn:microsoft.com/office/officeart/2005/8/layout/hList1"/>
    <dgm:cxn modelId="{C3E14AE2-A7CF-4805-8F75-B6DCF0E3109F}" srcId="{1D71BC1A-6626-480D-A592-0AA9101974E0}" destId="{24E169E7-D191-40F5-B46A-B069D3EDE2F7}" srcOrd="5" destOrd="0" parTransId="{18081C7A-1412-4C8B-BCC4-2BBE8A3F8976}" sibTransId="{4CB5C36D-A110-470A-A0DA-CADF928CEF35}"/>
    <dgm:cxn modelId="{CFFCAAE2-F876-4F69-BF56-DAC6215693F9}" type="presOf" srcId="{78C4247D-E728-451B-B895-87E17946ADD0}" destId="{BCAF8998-2465-40E5-A94E-C08DB59C47C6}" srcOrd="0" destOrd="2" presId="urn:microsoft.com/office/officeart/2005/8/layout/hList1"/>
    <dgm:cxn modelId="{B9DCDCE2-461C-45DC-A24B-B589D232B98C}" srcId="{1D71BC1A-6626-480D-A592-0AA9101974E0}" destId="{78C4247D-E728-451B-B895-87E17946ADD0}" srcOrd="2" destOrd="0" parTransId="{1B76FB69-B006-43A3-8B7A-C39E05676CE7}" sibTransId="{A2CF0518-743D-4740-AB8D-E3DE62BBC25A}"/>
    <dgm:cxn modelId="{AF55E5E2-B058-4306-9E9A-86EE1625831E}" type="presOf" srcId="{AE008665-AABE-4C22-AAEC-A80B6A562C3E}" destId="{BCAF8998-2465-40E5-A94E-C08DB59C47C6}" srcOrd="0" destOrd="4" presId="urn:microsoft.com/office/officeart/2005/8/layout/hList1"/>
    <dgm:cxn modelId="{3E7C29E5-5485-4507-9DF5-973E9CE088CA}" srcId="{4D4122B1-7DCD-405B-8F0C-5BAEB601F85C}" destId="{FDC7F4B3-D29F-4145-9023-40C845B3C3A4}" srcOrd="0" destOrd="0" parTransId="{247DF9E2-839F-444D-A75E-02B58CC19667}" sibTransId="{EEE69DFC-C352-4B7D-A564-2C19DAC41E9A}"/>
    <dgm:cxn modelId="{40C0D2F0-51E0-4246-88D0-EC60A633CBF9}" type="presOf" srcId="{4344F3BC-823D-424B-98E5-54D45F3FB3B1}" destId="{422645B6-F4F6-45F2-B03A-F6802BAD32FA}" srcOrd="0" destOrd="3" presId="urn:microsoft.com/office/officeart/2005/8/layout/hList1"/>
    <dgm:cxn modelId="{AC8661F2-99EF-423A-9A1D-DF89B41205B5}" srcId="{EA13612E-CB59-476C-AF0D-48357D67B648}" destId="{74134163-419B-41F1-8C6C-976414FE63AD}" srcOrd="0" destOrd="0" parTransId="{49FF405C-017C-4266-BFF4-19D977EDED44}" sibTransId="{DFAFCF32-5131-48D4-8AA9-743DF0054E44}"/>
    <dgm:cxn modelId="{048604F7-40D7-401E-A413-D75991AB28A3}" type="presOf" srcId="{1D71BC1A-6626-480D-A592-0AA9101974E0}" destId="{07D82E63-83B9-4C96-9A72-C5124ABB9C34}" srcOrd="0" destOrd="0" presId="urn:microsoft.com/office/officeart/2005/8/layout/hList1"/>
    <dgm:cxn modelId="{28DC3245-700D-4742-A2F7-412DA55ECC77}" type="presParOf" srcId="{751F769D-0932-45CC-AB83-03CDEDBE8365}" destId="{1D33CDC3-72F8-4386-A61D-98FED0C030CC}" srcOrd="0" destOrd="0" presId="urn:microsoft.com/office/officeart/2005/8/layout/hList1"/>
    <dgm:cxn modelId="{7BE58F2C-F89C-4520-8B4D-5A9865CFAFA7}" type="presParOf" srcId="{1D33CDC3-72F8-4386-A61D-98FED0C030CC}" destId="{78E5F9EF-1FF2-4C72-A964-10E35C414646}" srcOrd="0" destOrd="0" presId="urn:microsoft.com/office/officeart/2005/8/layout/hList1"/>
    <dgm:cxn modelId="{E7EB4C3F-6536-4C2B-8719-665558532066}" type="presParOf" srcId="{1D33CDC3-72F8-4386-A61D-98FED0C030CC}" destId="{BF98BE79-DA54-426B-8B03-314B18281DD4}" srcOrd="1" destOrd="0" presId="urn:microsoft.com/office/officeart/2005/8/layout/hList1"/>
    <dgm:cxn modelId="{94F1EA7F-A9F7-4B0C-835D-AC2E4D93BDEF}" type="presParOf" srcId="{751F769D-0932-45CC-AB83-03CDEDBE8365}" destId="{6D351E77-6650-4CB7-8D79-7EA9187B5721}" srcOrd="1" destOrd="0" presId="urn:microsoft.com/office/officeart/2005/8/layout/hList1"/>
    <dgm:cxn modelId="{F741A20C-EABF-44FA-954A-98C83C5DB0A6}" type="presParOf" srcId="{751F769D-0932-45CC-AB83-03CDEDBE8365}" destId="{D1103322-1ECC-4E27-97D6-9CF85F2E1543}" srcOrd="2" destOrd="0" presId="urn:microsoft.com/office/officeart/2005/8/layout/hList1"/>
    <dgm:cxn modelId="{84329E9C-968E-40C3-BF1B-35F7D7876640}" type="presParOf" srcId="{D1103322-1ECC-4E27-97D6-9CF85F2E1543}" destId="{019E4124-8914-4A19-9E43-C4DF6141E0E2}" srcOrd="0" destOrd="0" presId="urn:microsoft.com/office/officeart/2005/8/layout/hList1"/>
    <dgm:cxn modelId="{E043CCB6-6531-4671-8D06-8E9ECADF91F1}" type="presParOf" srcId="{D1103322-1ECC-4E27-97D6-9CF85F2E1543}" destId="{422645B6-F4F6-45F2-B03A-F6802BAD32FA}" srcOrd="1" destOrd="0" presId="urn:microsoft.com/office/officeart/2005/8/layout/hList1"/>
    <dgm:cxn modelId="{67264734-7AC1-422B-B8F6-9C7F6982BA25}" type="presParOf" srcId="{751F769D-0932-45CC-AB83-03CDEDBE8365}" destId="{39208702-9749-4681-935B-B04356C3B80D}" srcOrd="3" destOrd="0" presId="urn:microsoft.com/office/officeart/2005/8/layout/hList1"/>
    <dgm:cxn modelId="{84B39983-0B92-41B4-8D57-8D2D4128D837}" type="presParOf" srcId="{751F769D-0932-45CC-AB83-03CDEDBE8365}" destId="{93609E4D-E7FB-4F89-88DF-04C838F48B3D}" srcOrd="4" destOrd="0" presId="urn:microsoft.com/office/officeart/2005/8/layout/hList1"/>
    <dgm:cxn modelId="{0EA9DA30-41F3-4184-8B4E-ADA28ACBE6E3}" type="presParOf" srcId="{93609E4D-E7FB-4F89-88DF-04C838F48B3D}" destId="{8948A604-5104-470C-8C4E-4F4D182B42F9}" srcOrd="0" destOrd="0" presId="urn:microsoft.com/office/officeart/2005/8/layout/hList1"/>
    <dgm:cxn modelId="{CB7FA3F6-3A17-4151-AC54-E454BE0C53AD}" type="presParOf" srcId="{93609E4D-E7FB-4F89-88DF-04C838F48B3D}" destId="{524C3BCB-244B-4E6F-8D80-600A030D8939}" srcOrd="1" destOrd="0" presId="urn:microsoft.com/office/officeart/2005/8/layout/hList1"/>
    <dgm:cxn modelId="{88FA4E49-7F75-4F54-9C79-3E5B89A1D4D3}" type="presParOf" srcId="{751F769D-0932-45CC-AB83-03CDEDBE8365}" destId="{47133F94-9465-4489-BB3D-3645E173DAE5}" srcOrd="5" destOrd="0" presId="urn:microsoft.com/office/officeart/2005/8/layout/hList1"/>
    <dgm:cxn modelId="{2BFCB9FF-86F3-4864-9155-1B768E422A0E}" type="presParOf" srcId="{751F769D-0932-45CC-AB83-03CDEDBE8365}" destId="{03D195AA-7DBC-48A0-AADF-5130A99F02DD}" srcOrd="6" destOrd="0" presId="urn:microsoft.com/office/officeart/2005/8/layout/hList1"/>
    <dgm:cxn modelId="{F09DAC18-505B-4842-8499-B3A6E5A58A35}" type="presParOf" srcId="{03D195AA-7DBC-48A0-AADF-5130A99F02DD}" destId="{3F3252D5-41D2-493F-8DDF-F944C7DA5F41}" srcOrd="0" destOrd="0" presId="urn:microsoft.com/office/officeart/2005/8/layout/hList1"/>
    <dgm:cxn modelId="{0C498426-8CB0-4A4A-91DC-4B9BFDB9D285}" type="presParOf" srcId="{03D195AA-7DBC-48A0-AADF-5130A99F02DD}" destId="{D9BAEB93-6254-4A1D-8AA2-4F7FE396EFCD}" srcOrd="1" destOrd="0" presId="urn:microsoft.com/office/officeart/2005/8/layout/hList1"/>
    <dgm:cxn modelId="{BF901E56-975D-48EC-A89F-BDCF04091131}" type="presParOf" srcId="{751F769D-0932-45CC-AB83-03CDEDBE8365}" destId="{B1547477-368D-4443-996A-8FE7652B1703}" srcOrd="7" destOrd="0" presId="urn:microsoft.com/office/officeart/2005/8/layout/hList1"/>
    <dgm:cxn modelId="{964E2AD9-1F81-458D-9FEB-8D6C311A69F6}" type="presParOf" srcId="{751F769D-0932-45CC-AB83-03CDEDBE8365}" destId="{3B1BF919-8D2A-4977-96A2-9486030C085E}" srcOrd="8" destOrd="0" presId="urn:microsoft.com/office/officeart/2005/8/layout/hList1"/>
    <dgm:cxn modelId="{1B7C8897-1399-4030-ADAA-61027BFD23E1}" type="presParOf" srcId="{3B1BF919-8D2A-4977-96A2-9486030C085E}" destId="{07D82E63-83B9-4C96-9A72-C5124ABB9C34}" srcOrd="0" destOrd="0" presId="urn:microsoft.com/office/officeart/2005/8/layout/hList1"/>
    <dgm:cxn modelId="{5A37E92D-FAAD-46EC-9268-A1150A69E570}" type="presParOf" srcId="{3B1BF919-8D2A-4977-96A2-9486030C085E}" destId="{BCAF8998-2465-40E5-A94E-C08DB59C47C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257F3B-4E51-4BDF-BBF7-FE00C31DECA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35C786-1F64-4619-976A-8F09154C9AF6}">
      <dgm:prSet/>
      <dgm:spPr/>
      <dgm:t>
        <a:bodyPr/>
        <a:lstStyle/>
        <a:p>
          <a:r>
            <a:rPr lang="en-GB"/>
            <a:t>Donabedian Model’s: Elucidates and analyses structure, process and outcome to determine the quality (De Rosis, 2024; Yang et al., 2025).</a:t>
          </a:r>
          <a:endParaRPr lang="en-US"/>
        </a:p>
      </dgm:t>
    </dgm:pt>
    <dgm:pt modelId="{148F9960-D3ED-4405-9606-C0F078EFE9E6}" type="parTrans" cxnId="{6E50C459-11F5-46A9-ABDD-D08A8DF0D8C2}">
      <dgm:prSet/>
      <dgm:spPr/>
      <dgm:t>
        <a:bodyPr/>
        <a:lstStyle/>
        <a:p>
          <a:endParaRPr lang="en-US"/>
        </a:p>
      </dgm:t>
    </dgm:pt>
    <dgm:pt modelId="{09BECEA8-36C6-41BD-A41D-CF061E47A3AC}" type="sibTrans" cxnId="{6E50C459-11F5-46A9-ABDD-D08A8DF0D8C2}">
      <dgm:prSet/>
      <dgm:spPr/>
      <dgm:t>
        <a:bodyPr/>
        <a:lstStyle/>
        <a:p>
          <a:endParaRPr lang="en-US"/>
        </a:p>
      </dgm:t>
    </dgm:pt>
    <dgm:pt modelId="{33A98887-9E4C-435C-AABE-B66D73A6EE2C}">
      <dgm:prSet/>
      <dgm:spPr/>
      <dgm:t>
        <a:bodyPr/>
        <a:lstStyle/>
        <a:p>
          <a:r>
            <a:rPr lang="en-GB"/>
            <a:t>Structure: Shortage of staff, weak governance framework, poor leadership and lack of resources</a:t>
          </a:r>
          <a:endParaRPr lang="en-US"/>
        </a:p>
      </dgm:t>
    </dgm:pt>
    <dgm:pt modelId="{50484BA5-72F2-47F3-A398-0D22C973CD17}" type="parTrans" cxnId="{3B8EA5A7-53C8-4CD8-94D5-D64B9E54BB0F}">
      <dgm:prSet/>
      <dgm:spPr/>
      <dgm:t>
        <a:bodyPr/>
        <a:lstStyle/>
        <a:p>
          <a:endParaRPr lang="en-US"/>
        </a:p>
      </dgm:t>
    </dgm:pt>
    <dgm:pt modelId="{83697F6D-4A0C-44E3-8DE5-65EE643CB880}" type="sibTrans" cxnId="{3B8EA5A7-53C8-4CD8-94D5-D64B9E54BB0F}">
      <dgm:prSet/>
      <dgm:spPr/>
      <dgm:t>
        <a:bodyPr/>
        <a:lstStyle/>
        <a:p>
          <a:endParaRPr lang="en-US"/>
        </a:p>
      </dgm:t>
    </dgm:pt>
    <dgm:pt modelId="{B2F12209-FDF3-4D44-AB23-04AE31132D39}">
      <dgm:prSet/>
      <dgm:spPr/>
      <dgm:t>
        <a:bodyPr/>
        <a:lstStyle/>
        <a:p>
          <a:r>
            <a:rPr lang="en-GB" dirty="0"/>
            <a:t>Process: lack of internal and external transparency, unsafe practices, poor standards</a:t>
          </a:r>
          <a:endParaRPr lang="en-US" dirty="0"/>
        </a:p>
      </dgm:t>
    </dgm:pt>
    <dgm:pt modelId="{71CB96BD-32EE-401B-B8DA-AACFC30A60BE}" type="parTrans" cxnId="{544C6445-9AC9-469A-84DA-FE1199DA1C92}">
      <dgm:prSet/>
      <dgm:spPr/>
      <dgm:t>
        <a:bodyPr/>
        <a:lstStyle/>
        <a:p>
          <a:endParaRPr lang="en-US"/>
        </a:p>
      </dgm:t>
    </dgm:pt>
    <dgm:pt modelId="{AD515934-EC41-45A2-A523-B7DF8A67069E}" type="sibTrans" cxnId="{544C6445-9AC9-469A-84DA-FE1199DA1C92}">
      <dgm:prSet/>
      <dgm:spPr/>
      <dgm:t>
        <a:bodyPr/>
        <a:lstStyle/>
        <a:p>
          <a:endParaRPr lang="en-US"/>
        </a:p>
      </dgm:t>
    </dgm:pt>
    <dgm:pt modelId="{B153C78F-F208-47ED-B18C-05B6757A4ACE}">
      <dgm:prSet/>
      <dgm:spPr/>
      <dgm:t>
        <a:bodyPr/>
        <a:lstStyle/>
        <a:p>
          <a:r>
            <a:rPr lang="en-GB" dirty="0"/>
            <a:t>Outcome: </a:t>
          </a:r>
          <a:r>
            <a:rPr lang="en-US" dirty="0"/>
            <a:t>Efficiency of healthcare staff affected: Delays, and undertrained nurses reflected inefficiency in performance</a:t>
          </a:r>
        </a:p>
        <a:p>
          <a:r>
            <a:rPr lang="en-GB" dirty="0"/>
            <a:t>Higher mortality and morbidity rates (Francis, 2013)</a:t>
          </a:r>
        </a:p>
        <a:p>
          <a:r>
            <a:rPr lang="en-US" dirty="0"/>
            <a:t>Higher risks in health outcome, leading to death: inequity observed</a:t>
          </a:r>
        </a:p>
      </dgm:t>
    </dgm:pt>
    <dgm:pt modelId="{BDDE5680-17BD-48D9-BB51-6BDDD488D832}" type="parTrans" cxnId="{AADF6841-C7D3-4602-80B4-515D17632BB6}">
      <dgm:prSet/>
      <dgm:spPr/>
      <dgm:t>
        <a:bodyPr/>
        <a:lstStyle/>
        <a:p>
          <a:endParaRPr lang="en-US"/>
        </a:p>
      </dgm:t>
    </dgm:pt>
    <dgm:pt modelId="{C966F2BF-17A2-44F6-A628-F9A75B5B25EE}" type="sibTrans" cxnId="{AADF6841-C7D3-4602-80B4-515D17632BB6}">
      <dgm:prSet/>
      <dgm:spPr/>
      <dgm:t>
        <a:bodyPr/>
        <a:lstStyle/>
        <a:p>
          <a:endParaRPr lang="en-US"/>
        </a:p>
      </dgm:t>
    </dgm:pt>
    <dgm:pt modelId="{1D476180-E048-44BD-835F-79C7B4227A39}" type="pres">
      <dgm:prSet presAssocID="{2E257F3B-4E51-4BDF-BBF7-FE00C31DECAF}" presName="linear" presStyleCnt="0">
        <dgm:presLayoutVars>
          <dgm:animLvl val="lvl"/>
          <dgm:resizeHandles val="exact"/>
        </dgm:presLayoutVars>
      </dgm:prSet>
      <dgm:spPr/>
    </dgm:pt>
    <dgm:pt modelId="{AA0AAFE3-4DAF-44F4-A079-0DA503B5CDD1}" type="pres">
      <dgm:prSet presAssocID="{B835C786-1F64-4619-976A-8F09154C9AF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6BDF86-1AA7-4256-820B-E36F1510E938}" type="pres">
      <dgm:prSet presAssocID="{09BECEA8-36C6-41BD-A41D-CF061E47A3AC}" presName="spacer" presStyleCnt="0"/>
      <dgm:spPr/>
    </dgm:pt>
    <dgm:pt modelId="{78E9D185-AB39-49DE-93E1-C068A242A616}" type="pres">
      <dgm:prSet presAssocID="{33A98887-9E4C-435C-AABE-B66D73A6EE2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40E92CB-3B62-4E86-96A4-9F2477BF7583}" type="pres">
      <dgm:prSet presAssocID="{83697F6D-4A0C-44E3-8DE5-65EE643CB880}" presName="spacer" presStyleCnt="0"/>
      <dgm:spPr/>
    </dgm:pt>
    <dgm:pt modelId="{10D8D275-40CE-41EF-93B8-163D0A91087E}" type="pres">
      <dgm:prSet presAssocID="{B2F12209-FDF3-4D44-AB23-04AE31132D3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31C1A02-58EB-422E-83CD-BAC827C45C99}" type="pres">
      <dgm:prSet presAssocID="{AD515934-EC41-45A2-A523-B7DF8A67069E}" presName="spacer" presStyleCnt="0"/>
      <dgm:spPr/>
    </dgm:pt>
    <dgm:pt modelId="{98801F57-93FF-4AD2-9F6E-51D93AF5FB0C}" type="pres">
      <dgm:prSet presAssocID="{B153C78F-F208-47ED-B18C-05B6757A4AC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ADF6841-C7D3-4602-80B4-515D17632BB6}" srcId="{2E257F3B-4E51-4BDF-BBF7-FE00C31DECAF}" destId="{B153C78F-F208-47ED-B18C-05B6757A4ACE}" srcOrd="3" destOrd="0" parTransId="{BDDE5680-17BD-48D9-BB51-6BDDD488D832}" sibTransId="{C966F2BF-17A2-44F6-A628-F9A75B5B25EE}"/>
    <dgm:cxn modelId="{5C3BB963-8F96-4122-8B3E-717550E4080B}" type="presOf" srcId="{2E257F3B-4E51-4BDF-BBF7-FE00C31DECAF}" destId="{1D476180-E048-44BD-835F-79C7B4227A39}" srcOrd="0" destOrd="0" presId="urn:microsoft.com/office/officeart/2005/8/layout/vList2"/>
    <dgm:cxn modelId="{544C6445-9AC9-469A-84DA-FE1199DA1C92}" srcId="{2E257F3B-4E51-4BDF-BBF7-FE00C31DECAF}" destId="{B2F12209-FDF3-4D44-AB23-04AE31132D39}" srcOrd="2" destOrd="0" parTransId="{71CB96BD-32EE-401B-B8DA-AACFC30A60BE}" sibTransId="{AD515934-EC41-45A2-A523-B7DF8A67069E}"/>
    <dgm:cxn modelId="{3C552457-DC39-48F2-A411-920F2609B826}" type="presOf" srcId="{B2F12209-FDF3-4D44-AB23-04AE31132D39}" destId="{10D8D275-40CE-41EF-93B8-163D0A91087E}" srcOrd="0" destOrd="0" presId="urn:microsoft.com/office/officeart/2005/8/layout/vList2"/>
    <dgm:cxn modelId="{5159E858-13D2-4C02-8512-5EC7B2135B8C}" type="presOf" srcId="{B835C786-1F64-4619-976A-8F09154C9AF6}" destId="{AA0AAFE3-4DAF-44F4-A079-0DA503B5CDD1}" srcOrd="0" destOrd="0" presId="urn:microsoft.com/office/officeart/2005/8/layout/vList2"/>
    <dgm:cxn modelId="{6E50C459-11F5-46A9-ABDD-D08A8DF0D8C2}" srcId="{2E257F3B-4E51-4BDF-BBF7-FE00C31DECAF}" destId="{B835C786-1F64-4619-976A-8F09154C9AF6}" srcOrd="0" destOrd="0" parTransId="{148F9960-D3ED-4405-9606-C0F078EFE9E6}" sibTransId="{09BECEA8-36C6-41BD-A41D-CF061E47A3AC}"/>
    <dgm:cxn modelId="{3B8EA5A7-53C8-4CD8-94D5-D64B9E54BB0F}" srcId="{2E257F3B-4E51-4BDF-BBF7-FE00C31DECAF}" destId="{33A98887-9E4C-435C-AABE-B66D73A6EE2C}" srcOrd="1" destOrd="0" parTransId="{50484BA5-72F2-47F3-A398-0D22C973CD17}" sibTransId="{83697F6D-4A0C-44E3-8DE5-65EE643CB880}"/>
    <dgm:cxn modelId="{425282B9-8EF3-4813-905F-EFF15B1979DC}" type="presOf" srcId="{33A98887-9E4C-435C-AABE-B66D73A6EE2C}" destId="{78E9D185-AB39-49DE-93E1-C068A242A616}" srcOrd="0" destOrd="0" presId="urn:microsoft.com/office/officeart/2005/8/layout/vList2"/>
    <dgm:cxn modelId="{480F06CA-2FE4-4FDA-88EE-899282C3E4D7}" type="presOf" srcId="{B153C78F-F208-47ED-B18C-05B6757A4ACE}" destId="{98801F57-93FF-4AD2-9F6E-51D93AF5FB0C}" srcOrd="0" destOrd="0" presId="urn:microsoft.com/office/officeart/2005/8/layout/vList2"/>
    <dgm:cxn modelId="{22B5150E-77A3-4B50-817E-0ABACEA1BA53}" type="presParOf" srcId="{1D476180-E048-44BD-835F-79C7B4227A39}" destId="{AA0AAFE3-4DAF-44F4-A079-0DA503B5CDD1}" srcOrd="0" destOrd="0" presId="urn:microsoft.com/office/officeart/2005/8/layout/vList2"/>
    <dgm:cxn modelId="{782BC008-CBF7-4403-9796-EE6424019867}" type="presParOf" srcId="{1D476180-E048-44BD-835F-79C7B4227A39}" destId="{AB6BDF86-1AA7-4256-820B-E36F1510E938}" srcOrd="1" destOrd="0" presId="urn:microsoft.com/office/officeart/2005/8/layout/vList2"/>
    <dgm:cxn modelId="{5A626FB9-AFEE-4F36-902C-3E545A522B30}" type="presParOf" srcId="{1D476180-E048-44BD-835F-79C7B4227A39}" destId="{78E9D185-AB39-49DE-93E1-C068A242A616}" srcOrd="2" destOrd="0" presId="urn:microsoft.com/office/officeart/2005/8/layout/vList2"/>
    <dgm:cxn modelId="{A183583B-84C0-40C7-AAC0-18B32E0F036B}" type="presParOf" srcId="{1D476180-E048-44BD-835F-79C7B4227A39}" destId="{440E92CB-3B62-4E86-96A4-9F2477BF7583}" srcOrd="3" destOrd="0" presId="urn:microsoft.com/office/officeart/2005/8/layout/vList2"/>
    <dgm:cxn modelId="{E49075D5-5A4C-492E-BB90-18495E5DAE0D}" type="presParOf" srcId="{1D476180-E048-44BD-835F-79C7B4227A39}" destId="{10D8D275-40CE-41EF-93B8-163D0A91087E}" srcOrd="4" destOrd="0" presId="urn:microsoft.com/office/officeart/2005/8/layout/vList2"/>
    <dgm:cxn modelId="{74A5CC81-9A9C-4817-824D-7A05019134D6}" type="presParOf" srcId="{1D476180-E048-44BD-835F-79C7B4227A39}" destId="{431C1A02-58EB-422E-83CD-BAC827C45C99}" srcOrd="5" destOrd="0" presId="urn:microsoft.com/office/officeart/2005/8/layout/vList2"/>
    <dgm:cxn modelId="{29FCD878-617A-4407-9DC5-C25FABFADCD4}" type="presParOf" srcId="{1D476180-E048-44BD-835F-79C7B4227A39}" destId="{98801F57-93FF-4AD2-9F6E-51D93AF5FB0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A43936-67BA-4B2B-8A44-3BF09CF1A68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660D26-BA42-4EB2-8079-87A8B9D3E899}">
      <dgm:prSet/>
      <dgm:spPr/>
      <dgm:t>
        <a:bodyPr/>
        <a:lstStyle/>
        <a:p>
          <a:r>
            <a:rPr lang="en-GB"/>
            <a:t>poor leadership</a:t>
          </a:r>
          <a:endParaRPr lang="en-US"/>
        </a:p>
      </dgm:t>
    </dgm:pt>
    <dgm:pt modelId="{C0D95954-F3DD-4732-A307-339EE6A5E62D}" type="parTrans" cxnId="{6FBEB2B9-EFDC-4447-9140-41115F29623E}">
      <dgm:prSet/>
      <dgm:spPr/>
      <dgm:t>
        <a:bodyPr/>
        <a:lstStyle/>
        <a:p>
          <a:endParaRPr lang="en-US"/>
        </a:p>
      </dgm:t>
    </dgm:pt>
    <dgm:pt modelId="{2D0AEB9C-9860-4DD4-9D0F-CDE713DA33DA}" type="sibTrans" cxnId="{6FBEB2B9-EFDC-4447-9140-41115F29623E}">
      <dgm:prSet/>
      <dgm:spPr/>
      <dgm:t>
        <a:bodyPr/>
        <a:lstStyle/>
        <a:p>
          <a:endParaRPr lang="en-US"/>
        </a:p>
      </dgm:t>
    </dgm:pt>
    <dgm:pt modelId="{7E942514-3C45-4360-B82A-CAB6D6A101FC}">
      <dgm:prSet/>
      <dgm:spPr/>
      <dgm:t>
        <a:bodyPr/>
        <a:lstStyle/>
        <a:p>
          <a:r>
            <a:rPr lang="en-GB"/>
            <a:t>Target oriented approach (Francis, 2013)</a:t>
          </a:r>
          <a:endParaRPr lang="en-US"/>
        </a:p>
      </dgm:t>
    </dgm:pt>
    <dgm:pt modelId="{479FD94B-9368-4D08-A025-B590B4FC6C2B}" type="parTrans" cxnId="{CAC83FDC-4790-4BD3-A5AF-0248F34712B9}">
      <dgm:prSet/>
      <dgm:spPr/>
      <dgm:t>
        <a:bodyPr/>
        <a:lstStyle/>
        <a:p>
          <a:endParaRPr lang="en-US"/>
        </a:p>
      </dgm:t>
    </dgm:pt>
    <dgm:pt modelId="{E6043EDD-3D2D-443F-A01B-948685610FDF}" type="sibTrans" cxnId="{CAC83FDC-4790-4BD3-A5AF-0248F34712B9}">
      <dgm:prSet/>
      <dgm:spPr/>
      <dgm:t>
        <a:bodyPr/>
        <a:lstStyle/>
        <a:p>
          <a:endParaRPr lang="en-US"/>
        </a:p>
      </dgm:t>
    </dgm:pt>
    <dgm:pt modelId="{1C488CAA-12C3-4812-997A-8535395F996E}">
      <dgm:prSet/>
      <dgm:spPr/>
      <dgm:t>
        <a:bodyPr/>
        <a:lstStyle/>
        <a:p>
          <a:r>
            <a:rPr lang="en-GB"/>
            <a:t>Absence of clinical leadership</a:t>
          </a:r>
          <a:endParaRPr lang="en-US"/>
        </a:p>
      </dgm:t>
    </dgm:pt>
    <dgm:pt modelId="{0912DE56-8571-4729-9C5A-6E84FAC7E3DF}" type="parTrans" cxnId="{8A123A2E-EAF0-44C8-9554-7F4E1CD29144}">
      <dgm:prSet/>
      <dgm:spPr/>
      <dgm:t>
        <a:bodyPr/>
        <a:lstStyle/>
        <a:p>
          <a:endParaRPr lang="en-US"/>
        </a:p>
      </dgm:t>
    </dgm:pt>
    <dgm:pt modelId="{9740E8F3-E3A6-4724-AB9A-4B72B51C2615}" type="sibTrans" cxnId="{8A123A2E-EAF0-44C8-9554-7F4E1CD29144}">
      <dgm:prSet/>
      <dgm:spPr/>
      <dgm:t>
        <a:bodyPr/>
        <a:lstStyle/>
        <a:p>
          <a:endParaRPr lang="en-US"/>
        </a:p>
      </dgm:t>
    </dgm:pt>
    <dgm:pt modelId="{C329CB15-000F-49D6-B0B7-D4E4B2D0CBF4}">
      <dgm:prSet/>
      <dgm:spPr/>
      <dgm:t>
        <a:bodyPr/>
        <a:lstStyle/>
        <a:p>
          <a:r>
            <a:rPr lang="en-GB"/>
            <a:t>shortage of staff</a:t>
          </a:r>
          <a:endParaRPr lang="en-US"/>
        </a:p>
      </dgm:t>
    </dgm:pt>
    <dgm:pt modelId="{0F073320-FBAC-4E80-9C32-7529A24D9631}" type="parTrans" cxnId="{FAC55E83-8757-41D1-8360-2360FFD3196D}">
      <dgm:prSet/>
      <dgm:spPr/>
      <dgm:t>
        <a:bodyPr/>
        <a:lstStyle/>
        <a:p>
          <a:endParaRPr lang="en-US"/>
        </a:p>
      </dgm:t>
    </dgm:pt>
    <dgm:pt modelId="{D3ECE928-6C8B-4E4C-9709-05DB8FF64E55}" type="sibTrans" cxnId="{FAC55E83-8757-41D1-8360-2360FFD3196D}">
      <dgm:prSet/>
      <dgm:spPr/>
      <dgm:t>
        <a:bodyPr/>
        <a:lstStyle/>
        <a:p>
          <a:endParaRPr lang="en-US"/>
        </a:p>
      </dgm:t>
    </dgm:pt>
    <dgm:pt modelId="{275DB693-61B1-43E6-97B1-91CFC403C6CF}">
      <dgm:prSet/>
      <dgm:spPr/>
      <dgm:t>
        <a:bodyPr/>
        <a:lstStyle/>
        <a:p>
          <a:r>
            <a:rPr lang="en-GB" dirty="0"/>
            <a:t>Less number of nurses compared to patients (Martin, Stanford and Dixon-Woods, 2023)</a:t>
          </a:r>
          <a:endParaRPr lang="en-US" dirty="0"/>
        </a:p>
      </dgm:t>
    </dgm:pt>
    <dgm:pt modelId="{E8EACACC-DAE4-425E-909B-9E537514AAD9}" type="parTrans" cxnId="{31B6BB15-F94B-47D0-A0C6-51873A1F46D2}">
      <dgm:prSet/>
      <dgm:spPr/>
      <dgm:t>
        <a:bodyPr/>
        <a:lstStyle/>
        <a:p>
          <a:endParaRPr lang="en-US"/>
        </a:p>
      </dgm:t>
    </dgm:pt>
    <dgm:pt modelId="{488F4A60-057C-4D71-A993-19148E19B7B4}" type="sibTrans" cxnId="{31B6BB15-F94B-47D0-A0C6-51873A1F46D2}">
      <dgm:prSet/>
      <dgm:spPr/>
      <dgm:t>
        <a:bodyPr/>
        <a:lstStyle/>
        <a:p>
          <a:endParaRPr lang="en-US"/>
        </a:p>
      </dgm:t>
    </dgm:pt>
    <dgm:pt modelId="{52A8B788-63BB-4EC0-8DC8-C901E587BDD4}">
      <dgm:prSet/>
      <dgm:spPr/>
      <dgm:t>
        <a:bodyPr/>
        <a:lstStyle/>
        <a:p>
          <a:r>
            <a:rPr lang="en-GB"/>
            <a:t>Lack of adequate skills</a:t>
          </a:r>
          <a:endParaRPr lang="en-US"/>
        </a:p>
      </dgm:t>
    </dgm:pt>
    <dgm:pt modelId="{DBA4B19E-D840-4EE3-80E9-645B050E7348}" type="parTrans" cxnId="{5B5B3524-E5B6-4182-B504-3F4E28829AE7}">
      <dgm:prSet/>
      <dgm:spPr/>
      <dgm:t>
        <a:bodyPr/>
        <a:lstStyle/>
        <a:p>
          <a:endParaRPr lang="en-US"/>
        </a:p>
      </dgm:t>
    </dgm:pt>
    <dgm:pt modelId="{AC0799F6-831E-4EB3-89FA-73CC715CD855}" type="sibTrans" cxnId="{5B5B3524-E5B6-4182-B504-3F4E28829AE7}">
      <dgm:prSet/>
      <dgm:spPr/>
      <dgm:t>
        <a:bodyPr/>
        <a:lstStyle/>
        <a:p>
          <a:endParaRPr lang="en-US"/>
        </a:p>
      </dgm:t>
    </dgm:pt>
    <dgm:pt modelId="{D672CBE8-43B6-4648-8291-523AE008CF55}">
      <dgm:prSet/>
      <dgm:spPr/>
      <dgm:t>
        <a:bodyPr/>
        <a:lstStyle/>
        <a:p>
          <a:r>
            <a:rPr lang="en-GB"/>
            <a:t>weak internal regulations</a:t>
          </a:r>
          <a:endParaRPr lang="en-US"/>
        </a:p>
      </dgm:t>
    </dgm:pt>
    <dgm:pt modelId="{670F9E8C-6CA9-4778-8021-C0A8D4AE39EF}" type="parTrans" cxnId="{73CF063E-3A4F-4362-BC55-34ACCAAD1D15}">
      <dgm:prSet/>
      <dgm:spPr/>
      <dgm:t>
        <a:bodyPr/>
        <a:lstStyle/>
        <a:p>
          <a:endParaRPr lang="en-US"/>
        </a:p>
      </dgm:t>
    </dgm:pt>
    <dgm:pt modelId="{B1F1B38D-B9AF-4D67-858F-8431A211C138}" type="sibTrans" cxnId="{73CF063E-3A4F-4362-BC55-34ACCAAD1D15}">
      <dgm:prSet/>
      <dgm:spPr/>
      <dgm:t>
        <a:bodyPr/>
        <a:lstStyle/>
        <a:p>
          <a:endParaRPr lang="en-US"/>
        </a:p>
      </dgm:t>
    </dgm:pt>
    <dgm:pt modelId="{8C52B54E-AEAC-4867-9E57-74EC23B88E6E}">
      <dgm:prSet/>
      <dgm:spPr/>
      <dgm:t>
        <a:bodyPr/>
        <a:lstStyle/>
        <a:p>
          <a:r>
            <a:rPr lang="en-GB"/>
            <a:t>Weak governance, absence of transparency (Rafferty and Leary, 2023)</a:t>
          </a:r>
          <a:endParaRPr lang="en-US"/>
        </a:p>
      </dgm:t>
    </dgm:pt>
    <dgm:pt modelId="{AA7750D4-146F-4938-A0C1-20CE03B17E02}" type="parTrans" cxnId="{0370CCCD-47D4-455E-93BC-192AF0241EE5}">
      <dgm:prSet/>
      <dgm:spPr/>
      <dgm:t>
        <a:bodyPr/>
        <a:lstStyle/>
        <a:p>
          <a:endParaRPr lang="en-US"/>
        </a:p>
      </dgm:t>
    </dgm:pt>
    <dgm:pt modelId="{2142F158-E5AE-4FE0-AE1F-4018CED464C5}" type="sibTrans" cxnId="{0370CCCD-47D4-455E-93BC-192AF0241EE5}">
      <dgm:prSet/>
      <dgm:spPr/>
      <dgm:t>
        <a:bodyPr/>
        <a:lstStyle/>
        <a:p>
          <a:endParaRPr lang="en-US"/>
        </a:p>
      </dgm:t>
    </dgm:pt>
    <dgm:pt modelId="{AFE707AA-AB4F-4DF0-B0F0-C67F055ED37B}">
      <dgm:prSet/>
      <dgm:spPr/>
      <dgm:t>
        <a:bodyPr/>
        <a:lstStyle/>
        <a:p>
          <a:r>
            <a:rPr lang="en-GB"/>
            <a:t>Low standards</a:t>
          </a:r>
          <a:endParaRPr lang="en-US"/>
        </a:p>
      </dgm:t>
    </dgm:pt>
    <dgm:pt modelId="{5DBD1E81-BA77-4FF7-A048-9C1D3D36924A}" type="parTrans" cxnId="{D49EE6FE-3DA8-4F18-8B54-0FF685F22033}">
      <dgm:prSet/>
      <dgm:spPr/>
      <dgm:t>
        <a:bodyPr/>
        <a:lstStyle/>
        <a:p>
          <a:endParaRPr lang="en-US"/>
        </a:p>
      </dgm:t>
    </dgm:pt>
    <dgm:pt modelId="{23F37807-B861-45CE-A917-620F7F995B3F}" type="sibTrans" cxnId="{D49EE6FE-3DA8-4F18-8B54-0FF685F22033}">
      <dgm:prSet/>
      <dgm:spPr/>
      <dgm:t>
        <a:bodyPr/>
        <a:lstStyle/>
        <a:p>
          <a:endParaRPr lang="en-US"/>
        </a:p>
      </dgm:t>
    </dgm:pt>
    <dgm:pt modelId="{E118A4A3-D317-48DB-9EED-A7F21520C584}">
      <dgm:prSet/>
      <dgm:spPr/>
      <dgm:t>
        <a:bodyPr/>
        <a:lstStyle/>
        <a:p>
          <a:r>
            <a:rPr lang="en-GB"/>
            <a:t>absence of training </a:t>
          </a:r>
          <a:endParaRPr lang="en-US"/>
        </a:p>
      </dgm:t>
    </dgm:pt>
    <dgm:pt modelId="{FC991CB5-40AB-4AB2-818F-52BE675B20D7}" type="parTrans" cxnId="{989240F6-C6E3-4A92-A2DE-EDB5FEB5CACC}">
      <dgm:prSet/>
      <dgm:spPr/>
      <dgm:t>
        <a:bodyPr/>
        <a:lstStyle/>
        <a:p>
          <a:endParaRPr lang="en-US"/>
        </a:p>
      </dgm:t>
    </dgm:pt>
    <dgm:pt modelId="{FEAFBF87-1954-4123-811A-37B2E9F92188}" type="sibTrans" cxnId="{989240F6-C6E3-4A92-A2DE-EDB5FEB5CACC}">
      <dgm:prSet/>
      <dgm:spPr/>
      <dgm:t>
        <a:bodyPr/>
        <a:lstStyle/>
        <a:p>
          <a:endParaRPr lang="en-US"/>
        </a:p>
      </dgm:t>
    </dgm:pt>
    <dgm:pt modelId="{551A1518-17F4-4D07-A429-479B23BE893A}">
      <dgm:prSet/>
      <dgm:spPr/>
      <dgm:t>
        <a:bodyPr/>
        <a:lstStyle/>
        <a:p>
          <a:r>
            <a:rPr lang="en-GB"/>
            <a:t>Funds are limited</a:t>
          </a:r>
          <a:endParaRPr lang="en-US"/>
        </a:p>
      </dgm:t>
    </dgm:pt>
    <dgm:pt modelId="{38BF5E94-2F21-4C4B-B0B9-8B664094FDD4}" type="parTrans" cxnId="{EE4CE98D-196E-4079-8D13-10221CE69F28}">
      <dgm:prSet/>
      <dgm:spPr/>
      <dgm:t>
        <a:bodyPr/>
        <a:lstStyle/>
        <a:p>
          <a:endParaRPr lang="en-US"/>
        </a:p>
      </dgm:t>
    </dgm:pt>
    <dgm:pt modelId="{80EB1E94-8916-4CE8-B9E7-0CDD759E8C9B}" type="sibTrans" cxnId="{EE4CE98D-196E-4079-8D13-10221CE69F28}">
      <dgm:prSet/>
      <dgm:spPr/>
      <dgm:t>
        <a:bodyPr/>
        <a:lstStyle/>
        <a:p>
          <a:endParaRPr lang="en-US"/>
        </a:p>
      </dgm:t>
    </dgm:pt>
    <dgm:pt modelId="{2B00979A-AB1C-479A-A4F5-3D43E1B3F167}">
      <dgm:prSet/>
      <dgm:spPr/>
      <dgm:t>
        <a:bodyPr/>
        <a:lstStyle/>
        <a:p>
          <a:r>
            <a:rPr lang="en-GB"/>
            <a:t>Ineffective planning </a:t>
          </a:r>
          <a:endParaRPr lang="en-US"/>
        </a:p>
      </dgm:t>
    </dgm:pt>
    <dgm:pt modelId="{2C520309-509E-4410-8912-BFAED94F9BD5}" type="parTrans" cxnId="{B854C78E-D3C6-48C0-9F35-2BCB700DC3A5}">
      <dgm:prSet/>
      <dgm:spPr/>
      <dgm:t>
        <a:bodyPr/>
        <a:lstStyle/>
        <a:p>
          <a:endParaRPr lang="en-US"/>
        </a:p>
      </dgm:t>
    </dgm:pt>
    <dgm:pt modelId="{7E97ADC2-5D7F-454D-AA8D-7146F65C7EFB}" type="sibTrans" cxnId="{B854C78E-D3C6-48C0-9F35-2BCB700DC3A5}">
      <dgm:prSet/>
      <dgm:spPr/>
      <dgm:t>
        <a:bodyPr/>
        <a:lstStyle/>
        <a:p>
          <a:endParaRPr lang="en-US"/>
        </a:p>
      </dgm:t>
    </dgm:pt>
    <dgm:pt modelId="{5480AD0F-D5FA-4D54-B4EA-3CF8B6DA5E87}" type="pres">
      <dgm:prSet presAssocID="{3FA43936-67BA-4B2B-8A44-3BF09CF1A687}" presName="Name0" presStyleCnt="0">
        <dgm:presLayoutVars>
          <dgm:dir/>
          <dgm:animLvl val="lvl"/>
          <dgm:resizeHandles val="exact"/>
        </dgm:presLayoutVars>
      </dgm:prSet>
      <dgm:spPr/>
    </dgm:pt>
    <dgm:pt modelId="{74C204E3-AEB4-4988-BD6B-A5A57D734B6F}" type="pres">
      <dgm:prSet presAssocID="{53660D26-BA42-4EB2-8079-87A8B9D3E899}" presName="linNode" presStyleCnt="0"/>
      <dgm:spPr/>
    </dgm:pt>
    <dgm:pt modelId="{423447AF-B653-40F8-9C56-2C2E127E3D24}" type="pres">
      <dgm:prSet presAssocID="{53660D26-BA42-4EB2-8079-87A8B9D3E89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B33700D-1469-41B1-8D66-7660144202F2}" type="pres">
      <dgm:prSet presAssocID="{53660D26-BA42-4EB2-8079-87A8B9D3E899}" presName="descendantText" presStyleLbl="alignAccFollowNode1" presStyleIdx="0" presStyleCnt="4">
        <dgm:presLayoutVars>
          <dgm:bulletEnabled val="1"/>
        </dgm:presLayoutVars>
      </dgm:prSet>
      <dgm:spPr/>
    </dgm:pt>
    <dgm:pt modelId="{AD65BA3F-AED8-4ED7-A555-0B413219C95A}" type="pres">
      <dgm:prSet presAssocID="{2D0AEB9C-9860-4DD4-9D0F-CDE713DA33DA}" presName="sp" presStyleCnt="0"/>
      <dgm:spPr/>
    </dgm:pt>
    <dgm:pt modelId="{FFB3D84A-40A6-4B5B-BB73-FDE31E77B488}" type="pres">
      <dgm:prSet presAssocID="{C329CB15-000F-49D6-B0B7-D4E4B2D0CBF4}" presName="linNode" presStyleCnt="0"/>
      <dgm:spPr/>
    </dgm:pt>
    <dgm:pt modelId="{461F93D2-EFB7-467F-9957-7D54BCCDAC5B}" type="pres">
      <dgm:prSet presAssocID="{C329CB15-000F-49D6-B0B7-D4E4B2D0CBF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78CB0799-3B9D-41A2-A1FE-0C6BAC3D4627}" type="pres">
      <dgm:prSet presAssocID="{C329CB15-000F-49D6-B0B7-D4E4B2D0CBF4}" presName="descendantText" presStyleLbl="alignAccFollowNode1" presStyleIdx="1" presStyleCnt="4">
        <dgm:presLayoutVars>
          <dgm:bulletEnabled val="1"/>
        </dgm:presLayoutVars>
      </dgm:prSet>
      <dgm:spPr/>
    </dgm:pt>
    <dgm:pt modelId="{E34CCD2D-C7E1-47F6-B740-F9CFB9A9D727}" type="pres">
      <dgm:prSet presAssocID="{D3ECE928-6C8B-4E4C-9709-05DB8FF64E55}" presName="sp" presStyleCnt="0"/>
      <dgm:spPr/>
    </dgm:pt>
    <dgm:pt modelId="{EABBC3FC-4E26-44E4-8F36-DB64B79A0139}" type="pres">
      <dgm:prSet presAssocID="{D672CBE8-43B6-4648-8291-523AE008CF55}" presName="linNode" presStyleCnt="0"/>
      <dgm:spPr/>
    </dgm:pt>
    <dgm:pt modelId="{7E4BE0B8-CFEF-4144-920D-5CABD40B6612}" type="pres">
      <dgm:prSet presAssocID="{D672CBE8-43B6-4648-8291-523AE008CF5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F4D6C047-DC35-47BF-8DA2-801A99BB9652}" type="pres">
      <dgm:prSet presAssocID="{D672CBE8-43B6-4648-8291-523AE008CF55}" presName="descendantText" presStyleLbl="alignAccFollowNode1" presStyleIdx="2" presStyleCnt="4">
        <dgm:presLayoutVars>
          <dgm:bulletEnabled val="1"/>
        </dgm:presLayoutVars>
      </dgm:prSet>
      <dgm:spPr/>
    </dgm:pt>
    <dgm:pt modelId="{EC262FC0-A5B3-4AAD-9799-8445EE476DCA}" type="pres">
      <dgm:prSet presAssocID="{B1F1B38D-B9AF-4D67-858F-8431A211C138}" presName="sp" presStyleCnt="0"/>
      <dgm:spPr/>
    </dgm:pt>
    <dgm:pt modelId="{C4CD9656-5C8F-43EB-BD9F-C400DE2718E9}" type="pres">
      <dgm:prSet presAssocID="{E118A4A3-D317-48DB-9EED-A7F21520C584}" presName="linNode" presStyleCnt="0"/>
      <dgm:spPr/>
    </dgm:pt>
    <dgm:pt modelId="{156417FD-B61B-49E5-B8E1-04A33618BDF3}" type="pres">
      <dgm:prSet presAssocID="{E118A4A3-D317-48DB-9EED-A7F21520C584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9067441-5AB3-4A48-8264-5DB79A1A5BB9}" type="pres">
      <dgm:prSet presAssocID="{E118A4A3-D317-48DB-9EED-A7F21520C584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D1669B0F-244A-43ED-9597-9A5EEBA428E7}" type="presOf" srcId="{52A8B788-63BB-4EC0-8DC8-C901E587BDD4}" destId="{78CB0799-3B9D-41A2-A1FE-0C6BAC3D4627}" srcOrd="0" destOrd="1" presId="urn:microsoft.com/office/officeart/2005/8/layout/vList5"/>
    <dgm:cxn modelId="{31B6BB15-F94B-47D0-A0C6-51873A1F46D2}" srcId="{C329CB15-000F-49D6-B0B7-D4E4B2D0CBF4}" destId="{275DB693-61B1-43E6-97B1-91CFC403C6CF}" srcOrd="0" destOrd="0" parTransId="{E8EACACC-DAE4-425E-909B-9E537514AAD9}" sibTransId="{488F4A60-057C-4D71-A993-19148E19B7B4}"/>
    <dgm:cxn modelId="{5B5B3524-E5B6-4182-B504-3F4E28829AE7}" srcId="{C329CB15-000F-49D6-B0B7-D4E4B2D0CBF4}" destId="{52A8B788-63BB-4EC0-8DC8-C901E587BDD4}" srcOrd="1" destOrd="0" parTransId="{DBA4B19E-D840-4EE3-80E9-645B050E7348}" sibTransId="{AC0799F6-831E-4EB3-89FA-73CC715CD855}"/>
    <dgm:cxn modelId="{8A123A2E-EAF0-44C8-9554-7F4E1CD29144}" srcId="{53660D26-BA42-4EB2-8079-87A8B9D3E899}" destId="{1C488CAA-12C3-4812-997A-8535395F996E}" srcOrd="1" destOrd="0" parTransId="{0912DE56-8571-4729-9C5A-6E84FAC7E3DF}" sibTransId="{9740E8F3-E3A6-4724-AB9A-4B72B51C2615}"/>
    <dgm:cxn modelId="{0E44A530-960B-4BBC-82B2-2EA1F1AB8976}" type="presOf" srcId="{7E942514-3C45-4360-B82A-CAB6D6A101FC}" destId="{3B33700D-1469-41B1-8D66-7660144202F2}" srcOrd="0" destOrd="0" presId="urn:microsoft.com/office/officeart/2005/8/layout/vList5"/>
    <dgm:cxn modelId="{0BFD2932-48D6-4F7A-909A-A43573FD2167}" type="presOf" srcId="{E118A4A3-D317-48DB-9EED-A7F21520C584}" destId="{156417FD-B61B-49E5-B8E1-04A33618BDF3}" srcOrd="0" destOrd="0" presId="urn:microsoft.com/office/officeart/2005/8/layout/vList5"/>
    <dgm:cxn modelId="{73CF063E-3A4F-4362-BC55-34ACCAAD1D15}" srcId="{3FA43936-67BA-4B2B-8A44-3BF09CF1A687}" destId="{D672CBE8-43B6-4648-8291-523AE008CF55}" srcOrd="2" destOrd="0" parTransId="{670F9E8C-6CA9-4778-8021-C0A8D4AE39EF}" sibTransId="{B1F1B38D-B9AF-4D67-858F-8431A211C138}"/>
    <dgm:cxn modelId="{ACFF4C3F-B04F-4DAF-AC0D-7ACF44EBA53D}" type="presOf" srcId="{53660D26-BA42-4EB2-8079-87A8B9D3E899}" destId="{423447AF-B653-40F8-9C56-2C2E127E3D24}" srcOrd="0" destOrd="0" presId="urn:microsoft.com/office/officeart/2005/8/layout/vList5"/>
    <dgm:cxn modelId="{33997D7B-6F5E-4848-B78F-3D285E3751BC}" type="presOf" srcId="{AFE707AA-AB4F-4DF0-B0F0-C67F055ED37B}" destId="{F4D6C047-DC35-47BF-8DA2-801A99BB9652}" srcOrd="0" destOrd="1" presId="urn:microsoft.com/office/officeart/2005/8/layout/vList5"/>
    <dgm:cxn modelId="{FAC55E83-8757-41D1-8360-2360FFD3196D}" srcId="{3FA43936-67BA-4B2B-8A44-3BF09CF1A687}" destId="{C329CB15-000F-49D6-B0B7-D4E4B2D0CBF4}" srcOrd="1" destOrd="0" parTransId="{0F073320-FBAC-4E80-9C32-7529A24D9631}" sibTransId="{D3ECE928-6C8B-4E4C-9709-05DB8FF64E55}"/>
    <dgm:cxn modelId="{EE4CE98D-196E-4079-8D13-10221CE69F28}" srcId="{E118A4A3-D317-48DB-9EED-A7F21520C584}" destId="{551A1518-17F4-4D07-A429-479B23BE893A}" srcOrd="0" destOrd="0" parTransId="{38BF5E94-2F21-4C4B-B0B9-8B664094FDD4}" sibTransId="{80EB1E94-8916-4CE8-B9E7-0CDD759E8C9B}"/>
    <dgm:cxn modelId="{B854C78E-D3C6-48C0-9F35-2BCB700DC3A5}" srcId="{E118A4A3-D317-48DB-9EED-A7F21520C584}" destId="{2B00979A-AB1C-479A-A4F5-3D43E1B3F167}" srcOrd="1" destOrd="0" parTransId="{2C520309-509E-4410-8912-BFAED94F9BD5}" sibTransId="{7E97ADC2-5D7F-454D-AA8D-7146F65C7EFB}"/>
    <dgm:cxn modelId="{4FCAF699-CF03-4963-AA0A-D885E05CA2DB}" type="presOf" srcId="{C329CB15-000F-49D6-B0B7-D4E4B2D0CBF4}" destId="{461F93D2-EFB7-467F-9957-7D54BCCDAC5B}" srcOrd="0" destOrd="0" presId="urn:microsoft.com/office/officeart/2005/8/layout/vList5"/>
    <dgm:cxn modelId="{2A734AAA-24C4-48D7-9498-B3028B34F610}" type="presOf" srcId="{1C488CAA-12C3-4812-997A-8535395F996E}" destId="{3B33700D-1469-41B1-8D66-7660144202F2}" srcOrd="0" destOrd="1" presId="urn:microsoft.com/office/officeart/2005/8/layout/vList5"/>
    <dgm:cxn modelId="{6FBEB2B9-EFDC-4447-9140-41115F29623E}" srcId="{3FA43936-67BA-4B2B-8A44-3BF09CF1A687}" destId="{53660D26-BA42-4EB2-8079-87A8B9D3E899}" srcOrd="0" destOrd="0" parTransId="{C0D95954-F3DD-4732-A307-339EE6A5E62D}" sibTransId="{2D0AEB9C-9860-4DD4-9D0F-CDE713DA33DA}"/>
    <dgm:cxn modelId="{DEFFD3C6-E708-45E4-98EF-AD9647A6645A}" type="presOf" srcId="{8C52B54E-AEAC-4867-9E57-74EC23B88E6E}" destId="{F4D6C047-DC35-47BF-8DA2-801A99BB9652}" srcOrd="0" destOrd="0" presId="urn:microsoft.com/office/officeart/2005/8/layout/vList5"/>
    <dgm:cxn modelId="{0370CCCD-47D4-455E-93BC-192AF0241EE5}" srcId="{D672CBE8-43B6-4648-8291-523AE008CF55}" destId="{8C52B54E-AEAC-4867-9E57-74EC23B88E6E}" srcOrd="0" destOrd="0" parTransId="{AA7750D4-146F-4938-A0C1-20CE03B17E02}" sibTransId="{2142F158-E5AE-4FE0-AE1F-4018CED464C5}"/>
    <dgm:cxn modelId="{53CF74D1-595E-4CDD-935C-80A5431BDD3F}" type="presOf" srcId="{D672CBE8-43B6-4648-8291-523AE008CF55}" destId="{7E4BE0B8-CFEF-4144-920D-5CABD40B6612}" srcOrd="0" destOrd="0" presId="urn:microsoft.com/office/officeart/2005/8/layout/vList5"/>
    <dgm:cxn modelId="{6A1C4FD4-9121-4F75-A7D1-D7E1DA1184CB}" type="presOf" srcId="{2B00979A-AB1C-479A-A4F5-3D43E1B3F167}" destId="{99067441-5AB3-4A48-8264-5DB79A1A5BB9}" srcOrd="0" destOrd="1" presId="urn:microsoft.com/office/officeart/2005/8/layout/vList5"/>
    <dgm:cxn modelId="{417E89D4-625C-4FB9-A49E-D8478ADAFFB1}" type="presOf" srcId="{275DB693-61B1-43E6-97B1-91CFC403C6CF}" destId="{78CB0799-3B9D-41A2-A1FE-0C6BAC3D4627}" srcOrd="0" destOrd="0" presId="urn:microsoft.com/office/officeart/2005/8/layout/vList5"/>
    <dgm:cxn modelId="{CAC83FDC-4790-4BD3-A5AF-0248F34712B9}" srcId="{53660D26-BA42-4EB2-8079-87A8B9D3E899}" destId="{7E942514-3C45-4360-B82A-CAB6D6A101FC}" srcOrd="0" destOrd="0" parTransId="{479FD94B-9368-4D08-A025-B590B4FC6C2B}" sibTransId="{E6043EDD-3D2D-443F-A01B-948685610FDF}"/>
    <dgm:cxn modelId="{EA186DE2-1D00-489B-90AE-D3B4D04CE380}" type="presOf" srcId="{551A1518-17F4-4D07-A429-479B23BE893A}" destId="{99067441-5AB3-4A48-8264-5DB79A1A5BB9}" srcOrd="0" destOrd="0" presId="urn:microsoft.com/office/officeart/2005/8/layout/vList5"/>
    <dgm:cxn modelId="{ECC15FE9-A912-4D60-B126-058E3427674E}" type="presOf" srcId="{3FA43936-67BA-4B2B-8A44-3BF09CF1A687}" destId="{5480AD0F-D5FA-4D54-B4EA-3CF8B6DA5E87}" srcOrd="0" destOrd="0" presId="urn:microsoft.com/office/officeart/2005/8/layout/vList5"/>
    <dgm:cxn modelId="{989240F6-C6E3-4A92-A2DE-EDB5FEB5CACC}" srcId="{3FA43936-67BA-4B2B-8A44-3BF09CF1A687}" destId="{E118A4A3-D317-48DB-9EED-A7F21520C584}" srcOrd="3" destOrd="0" parTransId="{FC991CB5-40AB-4AB2-818F-52BE675B20D7}" sibTransId="{FEAFBF87-1954-4123-811A-37B2E9F92188}"/>
    <dgm:cxn modelId="{D49EE6FE-3DA8-4F18-8B54-0FF685F22033}" srcId="{D672CBE8-43B6-4648-8291-523AE008CF55}" destId="{AFE707AA-AB4F-4DF0-B0F0-C67F055ED37B}" srcOrd="1" destOrd="0" parTransId="{5DBD1E81-BA77-4FF7-A048-9C1D3D36924A}" sibTransId="{23F37807-B861-45CE-A917-620F7F995B3F}"/>
    <dgm:cxn modelId="{3254C2B3-591F-4451-B2CA-D0FEF3DA20D3}" type="presParOf" srcId="{5480AD0F-D5FA-4D54-B4EA-3CF8B6DA5E87}" destId="{74C204E3-AEB4-4988-BD6B-A5A57D734B6F}" srcOrd="0" destOrd="0" presId="urn:microsoft.com/office/officeart/2005/8/layout/vList5"/>
    <dgm:cxn modelId="{5E5E919B-DB80-4826-8C42-7E770E270DD9}" type="presParOf" srcId="{74C204E3-AEB4-4988-BD6B-A5A57D734B6F}" destId="{423447AF-B653-40F8-9C56-2C2E127E3D24}" srcOrd="0" destOrd="0" presId="urn:microsoft.com/office/officeart/2005/8/layout/vList5"/>
    <dgm:cxn modelId="{5ADB0780-70CD-48D1-BDE7-AD8BA5F4EEA7}" type="presParOf" srcId="{74C204E3-AEB4-4988-BD6B-A5A57D734B6F}" destId="{3B33700D-1469-41B1-8D66-7660144202F2}" srcOrd="1" destOrd="0" presId="urn:microsoft.com/office/officeart/2005/8/layout/vList5"/>
    <dgm:cxn modelId="{ABFB7E36-AF3D-4646-BFEA-415CFA5DA3B0}" type="presParOf" srcId="{5480AD0F-D5FA-4D54-B4EA-3CF8B6DA5E87}" destId="{AD65BA3F-AED8-4ED7-A555-0B413219C95A}" srcOrd="1" destOrd="0" presId="urn:microsoft.com/office/officeart/2005/8/layout/vList5"/>
    <dgm:cxn modelId="{A9FF365A-3A56-468D-8664-E42D63214A69}" type="presParOf" srcId="{5480AD0F-D5FA-4D54-B4EA-3CF8B6DA5E87}" destId="{FFB3D84A-40A6-4B5B-BB73-FDE31E77B488}" srcOrd="2" destOrd="0" presId="urn:microsoft.com/office/officeart/2005/8/layout/vList5"/>
    <dgm:cxn modelId="{786FC892-8C13-4976-AA38-8E15E7072DF6}" type="presParOf" srcId="{FFB3D84A-40A6-4B5B-BB73-FDE31E77B488}" destId="{461F93D2-EFB7-467F-9957-7D54BCCDAC5B}" srcOrd="0" destOrd="0" presId="urn:microsoft.com/office/officeart/2005/8/layout/vList5"/>
    <dgm:cxn modelId="{540E07DE-F1F0-4F14-876A-2C0A87B1059F}" type="presParOf" srcId="{FFB3D84A-40A6-4B5B-BB73-FDE31E77B488}" destId="{78CB0799-3B9D-41A2-A1FE-0C6BAC3D4627}" srcOrd="1" destOrd="0" presId="urn:microsoft.com/office/officeart/2005/8/layout/vList5"/>
    <dgm:cxn modelId="{BC2E9637-F1A4-4141-87C7-1062F3FBDCDE}" type="presParOf" srcId="{5480AD0F-D5FA-4D54-B4EA-3CF8B6DA5E87}" destId="{E34CCD2D-C7E1-47F6-B740-F9CFB9A9D727}" srcOrd="3" destOrd="0" presId="urn:microsoft.com/office/officeart/2005/8/layout/vList5"/>
    <dgm:cxn modelId="{FCED464B-919C-43FD-A6B4-C91D2A879DDD}" type="presParOf" srcId="{5480AD0F-D5FA-4D54-B4EA-3CF8B6DA5E87}" destId="{EABBC3FC-4E26-44E4-8F36-DB64B79A0139}" srcOrd="4" destOrd="0" presId="urn:microsoft.com/office/officeart/2005/8/layout/vList5"/>
    <dgm:cxn modelId="{3ACD8FE5-61D3-4D8E-9162-BEE3BADBBC8E}" type="presParOf" srcId="{EABBC3FC-4E26-44E4-8F36-DB64B79A0139}" destId="{7E4BE0B8-CFEF-4144-920D-5CABD40B6612}" srcOrd="0" destOrd="0" presId="urn:microsoft.com/office/officeart/2005/8/layout/vList5"/>
    <dgm:cxn modelId="{8B024C94-405F-4BE7-B32C-FC518DF05ADD}" type="presParOf" srcId="{EABBC3FC-4E26-44E4-8F36-DB64B79A0139}" destId="{F4D6C047-DC35-47BF-8DA2-801A99BB9652}" srcOrd="1" destOrd="0" presId="urn:microsoft.com/office/officeart/2005/8/layout/vList5"/>
    <dgm:cxn modelId="{F194BDBB-6085-4B12-A7B2-B9E4706A5487}" type="presParOf" srcId="{5480AD0F-D5FA-4D54-B4EA-3CF8B6DA5E87}" destId="{EC262FC0-A5B3-4AAD-9799-8445EE476DCA}" srcOrd="5" destOrd="0" presId="urn:microsoft.com/office/officeart/2005/8/layout/vList5"/>
    <dgm:cxn modelId="{D3AA169E-FA0D-4E1F-9AD9-84F29455CE2E}" type="presParOf" srcId="{5480AD0F-D5FA-4D54-B4EA-3CF8B6DA5E87}" destId="{C4CD9656-5C8F-43EB-BD9F-C400DE2718E9}" srcOrd="6" destOrd="0" presId="urn:microsoft.com/office/officeart/2005/8/layout/vList5"/>
    <dgm:cxn modelId="{EEE606DB-0ADA-4833-8B3A-1C61947FC22D}" type="presParOf" srcId="{C4CD9656-5C8F-43EB-BD9F-C400DE2718E9}" destId="{156417FD-B61B-49E5-B8E1-04A33618BDF3}" srcOrd="0" destOrd="0" presId="urn:microsoft.com/office/officeart/2005/8/layout/vList5"/>
    <dgm:cxn modelId="{73EBDFDB-0556-48AB-B8C9-1F27CEE17EC0}" type="presParOf" srcId="{C4CD9656-5C8F-43EB-BD9F-C400DE2718E9}" destId="{99067441-5AB3-4A48-8264-5DB79A1A5BB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5C2E84-D5C7-4CF3-9839-CD3924F0338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7AE65A5-5B34-4843-A999-60F8D027781E}">
      <dgm:prSet/>
      <dgm:spPr/>
      <dgm:t>
        <a:bodyPr/>
        <a:lstStyle/>
        <a:p>
          <a:r>
            <a:rPr lang="en-GB"/>
            <a:t>The </a:t>
          </a:r>
          <a:r>
            <a:rPr lang="en-US"/>
            <a:t>Mid Staffordshire NHS Foundation Trust is evaluated.</a:t>
          </a:r>
        </a:p>
      </dgm:t>
    </dgm:pt>
    <dgm:pt modelId="{FD2F5FEF-B9D2-4D7A-AC57-A400C22781E4}" type="parTrans" cxnId="{A420E6FF-E51F-4AC3-911B-E684154AA842}">
      <dgm:prSet/>
      <dgm:spPr/>
      <dgm:t>
        <a:bodyPr/>
        <a:lstStyle/>
        <a:p>
          <a:endParaRPr lang="en-US"/>
        </a:p>
      </dgm:t>
    </dgm:pt>
    <dgm:pt modelId="{9A5FA3EF-7D0B-4717-8B7A-B768847D04A0}" type="sibTrans" cxnId="{A420E6FF-E51F-4AC3-911B-E684154AA842}">
      <dgm:prSet/>
      <dgm:spPr/>
      <dgm:t>
        <a:bodyPr/>
        <a:lstStyle/>
        <a:p>
          <a:endParaRPr lang="en-US"/>
        </a:p>
      </dgm:t>
    </dgm:pt>
    <dgm:pt modelId="{28869883-3F07-4086-9890-81C9B81B590B}">
      <dgm:prSet/>
      <dgm:spPr/>
      <dgm:t>
        <a:bodyPr/>
        <a:lstStyle/>
        <a:p>
          <a:r>
            <a:rPr lang="en-US"/>
            <a:t>Quality issues are identified leading to higher mortality rate.</a:t>
          </a:r>
        </a:p>
      </dgm:t>
    </dgm:pt>
    <dgm:pt modelId="{50B421A3-0325-41B6-8760-2F796FF360D7}" type="parTrans" cxnId="{7A3823EB-948F-43F4-98E1-547E3C8327AC}">
      <dgm:prSet/>
      <dgm:spPr/>
      <dgm:t>
        <a:bodyPr/>
        <a:lstStyle/>
        <a:p>
          <a:endParaRPr lang="en-US"/>
        </a:p>
      </dgm:t>
    </dgm:pt>
    <dgm:pt modelId="{95D6F688-3D6F-4EA0-A6B8-16A455FF495A}" type="sibTrans" cxnId="{7A3823EB-948F-43F4-98E1-547E3C8327AC}">
      <dgm:prSet/>
      <dgm:spPr/>
      <dgm:t>
        <a:bodyPr/>
        <a:lstStyle/>
        <a:p>
          <a:endParaRPr lang="en-US"/>
        </a:p>
      </dgm:t>
    </dgm:pt>
    <dgm:pt modelId="{252DA64B-F4E9-4A34-8625-CC7B942C86F1}">
      <dgm:prSet/>
      <dgm:spPr/>
      <dgm:t>
        <a:bodyPr/>
        <a:lstStyle/>
        <a:p>
          <a:r>
            <a:rPr lang="en-US"/>
            <a:t>Fishbone, Swiss Cheese Model </a:t>
          </a:r>
          <a:r>
            <a:rPr lang="en-GB"/>
            <a:t>and Donabedian Model’s applied to assess root causes.</a:t>
          </a:r>
          <a:endParaRPr lang="en-US"/>
        </a:p>
      </dgm:t>
    </dgm:pt>
    <dgm:pt modelId="{1893063D-A18C-41E4-B4CA-528D98CFDD87}" type="parTrans" cxnId="{8BB3DC5E-D57F-4D64-8186-F74845B45C79}">
      <dgm:prSet/>
      <dgm:spPr/>
      <dgm:t>
        <a:bodyPr/>
        <a:lstStyle/>
        <a:p>
          <a:endParaRPr lang="en-US"/>
        </a:p>
      </dgm:t>
    </dgm:pt>
    <dgm:pt modelId="{AA8A20B8-BE68-4C79-ACC3-B153F59282D8}" type="sibTrans" cxnId="{8BB3DC5E-D57F-4D64-8186-F74845B45C79}">
      <dgm:prSet/>
      <dgm:spPr/>
      <dgm:t>
        <a:bodyPr/>
        <a:lstStyle/>
        <a:p>
          <a:endParaRPr lang="en-US"/>
        </a:p>
      </dgm:t>
    </dgm:pt>
    <dgm:pt modelId="{1AE9A589-EA6B-49E4-8DBE-38F620269B60}" type="pres">
      <dgm:prSet presAssocID="{915C2E84-D5C7-4CF3-9839-CD3924F0338F}" presName="linear" presStyleCnt="0">
        <dgm:presLayoutVars>
          <dgm:animLvl val="lvl"/>
          <dgm:resizeHandles val="exact"/>
        </dgm:presLayoutVars>
      </dgm:prSet>
      <dgm:spPr/>
    </dgm:pt>
    <dgm:pt modelId="{5E1ADAC1-B758-4BB2-ABA1-C05F1FD0AA6E}" type="pres">
      <dgm:prSet presAssocID="{17AE65A5-5B34-4843-A999-60F8D027781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5B630B-FCB4-4587-8836-24D802C1021C}" type="pres">
      <dgm:prSet presAssocID="{9A5FA3EF-7D0B-4717-8B7A-B768847D04A0}" presName="spacer" presStyleCnt="0"/>
      <dgm:spPr/>
    </dgm:pt>
    <dgm:pt modelId="{A680C2AC-1AE7-42FC-9270-9673E722DD2E}" type="pres">
      <dgm:prSet presAssocID="{28869883-3F07-4086-9890-81C9B81B59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61089A4-1C0D-4347-9FAC-81A4E7CCB8A3}" type="pres">
      <dgm:prSet presAssocID="{95D6F688-3D6F-4EA0-A6B8-16A455FF495A}" presName="spacer" presStyleCnt="0"/>
      <dgm:spPr/>
    </dgm:pt>
    <dgm:pt modelId="{569E1CB4-6F71-42AB-AB3B-854F91B64F1A}" type="pres">
      <dgm:prSet presAssocID="{252DA64B-F4E9-4A34-8625-CC7B942C86F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F0FD17-20CD-4C66-AB72-936E63FEF136}" type="presOf" srcId="{28869883-3F07-4086-9890-81C9B81B590B}" destId="{A680C2AC-1AE7-42FC-9270-9673E722DD2E}" srcOrd="0" destOrd="0" presId="urn:microsoft.com/office/officeart/2005/8/layout/vList2"/>
    <dgm:cxn modelId="{8BB3DC5E-D57F-4D64-8186-F74845B45C79}" srcId="{915C2E84-D5C7-4CF3-9839-CD3924F0338F}" destId="{252DA64B-F4E9-4A34-8625-CC7B942C86F1}" srcOrd="2" destOrd="0" parTransId="{1893063D-A18C-41E4-B4CA-528D98CFDD87}" sibTransId="{AA8A20B8-BE68-4C79-ACC3-B153F59282D8}"/>
    <dgm:cxn modelId="{66089459-3B03-400C-A5E1-734BE3F1947B}" type="presOf" srcId="{17AE65A5-5B34-4843-A999-60F8D027781E}" destId="{5E1ADAC1-B758-4BB2-ABA1-C05F1FD0AA6E}" srcOrd="0" destOrd="0" presId="urn:microsoft.com/office/officeart/2005/8/layout/vList2"/>
    <dgm:cxn modelId="{4DF8C193-AD14-4DDB-8874-F3626FF0C8D4}" type="presOf" srcId="{252DA64B-F4E9-4A34-8625-CC7B942C86F1}" destId="{569E1CB4-6F71-42AB-AB3B-854F91B64F1A}" srcOrd="0" destOrd="0" presId="urn:microsoft.com/office/officeart/2005/8/layout/vList2"/>
    <dgm:cxn modelId="{8D3C2B97-0D8E-4F54-9D2B-C738DEFB4F6D}" type="presOf" srcId="{915C2E84-D5C7-4CF3-9839-CD3924F0338F}" destId="{1AE9A589-EA6B-49E4-8DBE-38F620269B60}" srcOrd="0" destOrd="0" presId="urn:microsoft.com/office/officeart/2005/8/layout/vList2"/>
    <dgm:cxn modelId="{7A3823EB-948F-43F4-98E1-547E3C8327AC}" srcId="{915C2E84-D5C7-4CF3-9839-CD3924F0338F}" destId="{28869883-3F07-4086-9890-81C9B81B590B}" srcOrd="1" destOrd="0" parTransId="{50B421A3-0325-41B6-8760-2F796FF360D7}" sibTransId="{95D6F688-3D6F-4EA0-A6B8-16A455FF495A}"/>
    <dgm:cxn modelId="{A420E6FF-E51F-4AC3-911B-E684154AA842}" srcId="{915C2E84-D5C7-4CF3-9839-CD3924F0338F}" destId="{17AE65A5-5B34-4843-A999-60F8D027781E}" srcOrd="0" destOrd="0" parTransId="{FD2F5FEF-B9D2-4D7A-AC57-A400C22781E4}" sibTransId="{9A5FA3EF-7D0B-4717-8B7A-B768847D04A0}"/>
    <dgm:cxn modelId="{55A7AE15-399D-4D9F-9D3C-00AC1927C0C5}" type="presParOf" srcId="{1AE9A589-EA6B-49E4-8DBE-38F620269B60}" destId="{5E1ADAC1-B758-4BB2-ABA1-C05F1FD0AA6E}" srcOrd="0" destOrd="0" presId="urn:microsoft.com/office/officeart/2005/8/layout/vList2"/>
    <dgm:cxn modelId="{7563E7CD-7A34-46D4-BFBF-398C3A1D05C4}" type="presParOf" srcId="{1AE9A589-EA6B-49E4-8DBE-38F620269B60}" destId="{595B630B-FCB4-4587-8836-24D802C1021C}" srcOrd="1" destOrd="0" presId="urn:microsoft.com/office/officeart/2005/8/layout/vList2"/>
    <dgm:cxn modelId="{F6F7D07D-2535-4EC1-AA12-51F8B199C37D}" type="presParOf" srcId="{1AE9A589-EA6B-49E4-8DBE-38F620269B60}" destId="{A680C2AC-1AE7-42FC-9270-9673E722DD2E}" srcOrd="2" destOrd="0" presId="urn:microsoft.com/office/officeart/2005/8/layout/vList2"/>
    <dgm:cxn modelId="{A2F5D016-896A-4442-8C99-0F5FB453DDC2}" type="presParOf" srcId="{1AE9A589-EA6B-49E4-8DBE-38F620269B60}" destId="{061089A4-1C0D-4347-9FAC-81A4E7CCB8A3}" srcOrd="3" destOrd="0" presId="urn:microsoft.com/office/officeart/2005/8/layout/vList2"/>
    <dgm:cxn modelId="{E539B066-63E5-43A1-BBB2-42F29AFB8EDB}" type="presParOf" srcId="{1AE9A589-EA6B-49E4-8DBE-38F620269B60}" destId="{569E1CB4-6F71-42AB-AB3B-854F91B64F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E78A7-8548-41AC-9103-8FCCF5C52D88}">
      <dsp:nvSpPr>
        <dsp:cNvPr id="0" name=""/>
        <dsp:cNvSpPr/>
      </dsp:nvSpPr>
      <dsp:spPr>
        <a:xfrm>
          <a:off x="0" y="4214"/>
          <a:ext cx="10708907" cy="9231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D90E9-9E68-48C3-A0CC-8BFD23FD25C7}">
      <dsp:nvSpPr>
        <dsp:cNvPr id="0" name=""/>
        <dsp:cNvSpPr/>
      </dsp:nvSpPr>
      <dsp:spPr>
        <a:xfrm>
          <a:off x="279240" y="211913"/>
          <a:ext cx="508206" cy="507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BD86F-558E-4B5B-B083-F88557F1FCB0}">
      <dsp:nvSpPr>
        <dsp:cNvPr id="0" name=""/>
        <dsp:cNvSpPr/>
      </dsp:nvSpPr>
      <dsp:spPr>
        <a:xfrm>
          <a:off x="1066688" y="4214"/>
          <a:ext cx="9609909" cy="98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02" tIns="103802" rIns="103802" bIns="1038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Aim: to examine the critical quality failure issues at the Mid Staffordshire NHS Foundation Trust (UK), for identifying the root cause.</a:t>
          </a:r>
        </a:p>
      </dsp:txBody>
      <dsp:txXfrm>
        <a:off x="1066688" y="4214"/>
        <a:ext cx="9609909" cy="980804"/>
      </dsp:txXfrm>
    </dsp:sp>
    <dsp:sp modelId="{2DFF5242-7254-45B6-9795-E2DED9FF63E1}">
      <dsp:nvSpPr>
        <dsp:cNvPr id="0" name=""/>
        <dsp:cNvSpPr/>
      </dsp:nvSpPr>
      <dsp:spPr>
        <a:xfrm>
          <a:off x="0" y="1230219"/>
          <a:ext cx="10708907" cy="9231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0C3A48-CFDD-406B-AFC7-70BFF5165072}">
      <dsp:nvSpPr>
        <dsp:cNvPr id="0" name=""/>
        <dsp:cNvSpPr/>
      </dsp:nvSpPr>
      <dsp:spPr>
        <a:xfrm>
          <a:off x="279240" y="1437919"/>
          <a:ext cx="508206" cy="507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E7045-3C41-4960-8D65-7F07E7E810BA}">
      <dsp:nvSpPr>
        <dsp:cNvPr id="0" name=""/>
        <dsp:cNvSpPr/>
      </dsp:nvSpPr>
      <dsp:spPr>
        <a:xfrm>
          <a:off x="1066688" y="1230219"/>
          <a:ext cx="9609909" cy="98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02" tIns="103802" rIns="103802" bIns="1038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Nursing discipline faces unprecedented problems, affecting patient health outcome </a:t>
          </a:r>
          <a:r>
            <a:rPr lang="en-GB" sz="1400" kern="1200"/>
            <a:t>(Rafferty and Leary, 2023)</a:t>
          </a:r>
          <a:endParaRPr lang="en-US" sz="1400" kern="1200"/>
        </a:p>
      </dsp:txBody>
      <dsp:txXfrm>
        <a:off x="1066688" y="1230219"/>
        <a:ext cx="9609909" cy="980804"/>
      </dsp:txXfrm>
    </dsp:sp>
    <dsp:sp modelId="{9BE6A206-F4AD-4681-B192-78602D32F71E}">
      <dsp:nvSpPr>
        <dsp:cNvPr id="0" name=""/>
        <dsp:cNvSpPr/>
      </dsp:nvSpPr>
      <dsp:spPr>
        <a:xfrm>
          <a:off x="0" y="2456225"/>
          <a:ext cx="10708907" cy="9231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3458B-4936-434A-8FA9-AD06070DDE82}">
      <dsp:nvSpPr>
        <dsp:cNvPr id="0" name=""/>
        <dsp:cNvSpPr/>
      </dsp:nvSpPr>
      <dsp:spPr>
        <a:xfrm>
          <a:off x="279240" y="2663925"/>
          <a:ext cx="508206" cy="507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71906-FA42-41C8-8487-6A29668873DD}">
      <dsp:nvSpPr>
        <dsp:cNvPr id="0" name=""/>
        <dsp:cNvSpPr/>
      </dsp:nvSpPr>
      <dsp:spPr>
        <a:xfrm>
          <a:off x="1066688" y="2456225"/>
          <a:ext cx="9609909" cy="98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02" tIns="103802" rIns="103802" bIns="1038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Mid Staffordshire NHS Foundation Trust faced issues leading to high patient mortality </a:t>
          </a:r>
          <a:r>
            <a:rPr lang="en-GB" sz="1400" kern="1200" dirty="0"/>
            <a:t>(Martin, Stanford and Dixon-Woods, 2023)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2005 to 2009: The Mid Staffordshire NHS Foundation Trust showed major breakdown in healthcare system </a:t>
          </a:r>
          <a:r>
            <a:rPr lang="en-GB" sz="1400" kern="1200" dirty="0"/>
            <a:t>(Francis, 2013)</a:t>
          </a:r>
          <a:r>
            <a:rPr lang="en-US" sz="1400" kern="1200" dirty="0"/>
            <a:t>.</a:t>
          </a:r>
        </a:p>
      </dsp:txBody>
      <dsp:txXfrm>
        <a:off x="1066688" y="2456225"/>
        <a:ext cx="9609909" cy="980804"/>
      </dsp:txXfrm>
    </dsp:sp>
    <dsp:sp modelId="{66465A3D-9944-47FB-8A36-67B0EA8773F6}">
      <dsp:nvSpPr>
        <dsp:cNvPr id="0" name=""/>
        <dsp:cNvSpPr/>
      </dsp:nvSpPr>
      <dsp:spPr>
        <a:xfrm>
          <a:off x="0" y="3682231"/>
          <a:ext cx="10708907" cy="9231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EE739-9C86-4622-8113-DE8199947BDB}">
      <dsp:nvSpPr>
        <dsp:cNvPr id="0" name=""/>
        <dsp:cNvSpPr/>
      </dsp:nvSpPr>
      <dsp:spPr>
        <a:xfrm>
          <a:off x="279513" y="3889931"/>
          <a:ext cx="508206" cy="507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F1013-74D7-4B15-BA8D-CC2FE1511621}">
      <dsp:nvSpPr>
        <dsp:cNvPr id="0" name=""/>
        <dsp:cNvSpPr/>
      </dsp:nvSpPr>
      <dsp:spPr>
        <a:xfrm>
          <a:off x="1067234" y="3682231"/>
          <a:ext cx="9574970" cy="980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02" tIns="103802" rIns="103802" bIns="1038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Mid Staffordshire NHS Foundation shows quality failure.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Poor leadership, inadequate managerial decisions, poor standards affected service quality.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Staff shortage worsened situation.</a:t>
          </a:r>
        </a:p>
      </dsp:txBody>
      <dsp:txXfrm>
        <a:off x="1067234" y="3682231"/>
        <a:ext cx="9574970" cy="9808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5F9EF-1FF2-4C72-A964-10E35C414646}">
      <dsp:nvSpPr>
        <dsp:cNvPr id="0" name=""/>
        <dsp:cNvSpPr/>
      </dsp:nvSpPr>
      <dsp:spPr>
        <a:xfrm>
          <a:off x="5604" y="216934"/>
          <a:ext cx="2148253" cy="5521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Organisational</a:t>
          </a:r>
        </a:p>
      </dsp:txBody>
      <dsp:txXfrm>
        <a:off x="5604" y="216934"/>
        <a:ext cx="2148253" cy="552178"/>
      </dsp:txXfrm>
    </dsp:sp>
    <dsp:sp modelId="{BF98BE79-DA54-426B-8B03-314B18281DD4}">
      <dsp:nvSpPr>
        <dsp:cNvPr id="0" name=""/>
        <dsp:cNvSpPr/>
      </dsp:nvSpPr>
      <dsp:spPr>
        <a:xfrm>
          <a:off x="216498" y="737171"/>
          <a:ext cx="2148253" cy="25052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Poor leadership, 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shortage of staff</a:t>
          </a:r>
          <a:endParaRPr lang="en-IN" sz="1500" kern="1200" dirty="0"/>
        </a:p>
      </dsp:txBody>
      <dsp:txXfrm>
        <a:off x="216498" y="737171"/>
        <a:ext cx="2148253" cy="2505241"/>
      </dsp:txXfrm>
    </dsp:sp>
    <dsp:sp modelId="{019E4124-8914-4A19-9E43-C4DF6141E0E2}">
      <dsp:nvSpPr>
        <dsp:cNvPr id="0" name=""/>
        <dsp:cNvSpPr/>
      </dsp:nvSpPr>
      <dsp:spPr>
        <a:xfrm>
          <a:off x="2454613" y="216934"/>
          <a:ext cx="2148253" cy="5521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Supervisory</a:t>
          </a:r>
        </a:p>
      </dsp:txBody>
      <dsp:txXfrm>
        <a:off x="2454613" y="216934"/>
        <a:ext cx="2148253" cy="552178"/>
      </dsp:txXfrm>
    </dsp:sp>
    <dsp:sp modelId="{422645B6-F4F6-45F2-B03A-F6802BAD32FA}">
      <dsp:nvSpPr>
        <dsp:cNvPr id="0" name=""/>
        <dsp:cNvSpPr/>
      </dsp:nvSpPr>
      <dsp:spPr>
        <a:xfrm>
          <a:off x="2388876" y="834875"/>
          <a:ext cx="2148253" cy="250524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inadequate policies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lack of training (</a:t>
          </a:r>
          <a:r>
            <a:rPr lang="en-GB" sz="1500" kern="1200" dirty="0"/>
            <a:t>Francis, 2013</a:t>
          </a:r>
          <a:r>
            <a:rPr lang="en-US" sz="1500" kern="1200" dirty="0"/>
            <a:t>)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Inadequate whistleblowing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More stress on national performance target rather than patient safety (Francis, 2013)</a:t>
          </a:r>
          <a:endParaRPr lang="en-IN" sz="1500" kern="1200" dirty="0"/>
        </a:p>
      </dsp:txBody>
      <dsp:txXfrm>
        <a:off x="2388876" y="834875"/>
        <a:ext cx="2148253" cy="2505241"/>
      </dsp:txXfrm>
    </dsp:sp>
    <dsp:sp modelId="{8948A604-5104-470C-8C4E-4F4D182B42F9}">
      <dsp:nvSpPr>
        <dsp:cNvPr id="0" name=""/>
        <dsp:cNvSpPr/>
      </dsp:nvSpPr>
      <dsp:spPr>
        <a:xfrm>
          <a:off x="4903622" y="216934"/>
          <a:ext cx="2148253" cy="5521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Preconditions </a:t>
          </a:r>
        </a:p>
      </dsp:txBody>
      <dsp:txXfrm>
        <a:off x="4903622" y="216934"/>
        <a:ext cx="2148253" cy="552178"/>
      </dsp:txXfrm>
    </dsp:sp>
    <dsp:sp modelId="{524C3BCB-244B-4E6F-8D80-600A030D8939}">
      <dsp:nvSpPr>
        <dsp:cNvPr id="0" name=""/>
        <dsp:cNvSpPr/>
      </dsp:nvSpPr>
      <dsp:spPr>
        <a:xfrm>
          <a:off x="4903622" y="769113"/>
          <a:ext cx="2148253" cy="250524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Latent failures in the Mid Staffordshire NHS Foundation Trust</a:t>
          </a:r>
          <a:endParaRPr lang="en-IN" sz="1500" kern="1200" dirty="0"/>
        </a:p>
      </dsp:txBody>
      <dsp:txXfrm>
        <a:off x="4903622" y="769113"/>
        <a:ext cx="2148253" cy="2505241"/>
      </dsp:txXfrm>
    </dsp:sp>
    <dsp:sp modelId="{3F3252D5-41D2-493F-8DDF-F944C7DA5F41}">
      <dsp:nvSpPr>
        <dsp:cNvPr id="0" name=""/>
        <dsp:cNvSpPr/>
      </dsp:nvSpPr>
      <dsp:spPr>
        <a:xfrm>
          <a:off x="7352631" y="216934"/>
          <a:ext cx="2148253" cy="5521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Unsafe acts </a:t>
          </a:r>
        </a:p>
      </dsp:txBody>
      <dsp:txXfrm>
        <a:off x="7352631" y="216934"/>
        <a:ext cx="2148253" cy="552178"/>
      </dsp:txXfrm>
    </dsp:sp>
    <dsp:sp modelId="{D9BAEB93-6254-4A1D-8AA2-4F7FE396EFCD}">
      <dsp:nvSpPr>
        <dsp:cNvPr id="0" name=""/>
        <dsp:cNvSpPr/>
      </dsp:nvSpPr>
      <dsp:spPr>
        <a:xfrm>
          <a:off x="7352631" y="769113"/>
          <a:ext cx="2148253" cy="250524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Delay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lack of quality care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medical errors 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Duty of candour not adhered (Quick, 2022)</a:t>
          </a:r>
          <a:endParaRPr lang="en-IN" sz="1500" kern="1200" dirty="0"/>
        </a:p>
      </dsp:txBody>
      <dsp:txXfrm>
        <a:off x="7352631" y="769113"/>
        <a:ext cx="2148253" cy="2505241"/>
      </dsp:txXfrm>
    </dsp:sp>
    <dsp:sp modelId="{07D82E63-83B9-4C96-9A72-C5124ABB9C34}">
      <dsp:nvSpPr>
        <dsp:cNvPr id="0" name=""/>
        <dsp:cNvSpPr/>
      </dsp:nvSpPr>
      <dsp:spPr>
        <a:xfrm>
          <a:off x="9788041" y="118983"/>
          <a:ext cx="2148253" cy="55217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500" kern="1200" dirty="0"/>
            <a:t>Resulting catastrophic outcome</a:t>
          </a:r>
        </a:p>
      </dsp:txBody>
      <dsp:txXfrm>
        <a:off x="9788041" y="118983"/>
        <a:ext cx="2148253" cy="552178"/>
      </dsp:txXfrm>
    </dsp:sp>
    <dsp:sp modelId="{BCAF8998-2465-40E5-A94E-C08DB59C47C6}">
      <dsp:nvSpPr>
        <dsp:cNvPr id="0" name=""/>
        <dsp:cNvSpPr/>
      </dsp:nvSpPr>
      <dsp:spPr>
        <a:xfrm>
          <a:off x="9801640" y="769113"/>
          <a:ext cx="2148253" cy="2505241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ea typeface="+mn-lt"/>
              <a:cs typeface="+mn-lt"/>
            </a:rPr>
            <a:t>Increase in patient health issues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ea typeface="+mn-lt"/>
              <a:cs typeface="+mn-lt"/>
            </a:rPr>
            <a:t>Lack of proper treatment</a:t>
          </a:r>
          <a:endParaRPr lang="en-IN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ea typeface="+mn-lt"/>
              <a:cs typeface="+mn-lt"/>
            </a:rPr>
            <a:t>Delay in intervention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ea typeface="+mn-lt"/>
              <a:cs typeface="+mn-lt"/>
            </a:rPr>
            <a:t>Increased morbidity and mortality cases (</a:t>
          </a:r>
          <a:r>
            <a:rPr lang="en-GB" sz="1500" kern="1200">
              <a:ea typeface="+mn-lt"/>
              <a:cs typeface="+mn-lt"/>
            </a:rPr>
            <a:t>Francis, 2013</a:t>
          </a:r>
          <a:r>
            <a:rPr lang="en-US" sz="1500" kern="1200">
              <a:ea typeface="+mn-lt"/>
              <a:cs typeface="+mn-lt"/>
            </a:rPr>
            <a:t>)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ea typeface="+mn-lt"/>
              <a:cs typeface="+mn-lt"/>
            </a:rPr>
            <a:t>Loss patient trust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ea typeface="+mn-lt"/>
              <a:cs typeface="+mn-lt"/>
            </a:rPr>
            <a:t>Reputational loss</a:t>
          </a:r>
          <a:endParaRPr lang="en-IN" sz="1500" kern="1200" dirty="0"/>
        </a:p>
      </dsp:txBody>
      <dsp:txXfrm>
        <a:off x="9801640" y="769113"/>
        <a:ext cx="2148253" cy="25052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AAFE3-4DAF-44F4-A079-0DA503B5CDD1}">
      <dsp:nvSpPr>
        <dsp:cNvPr id="0" name=""/>
        <dsp:cNvSpPr/>
      </dsp:nvSpPr>
      <dsp:spPr>
        <a:xfrm>
          <a:off x="0" y="126184"/>
          <a:ext cx="6666833" cy="126798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Donabedian Model’s: Elucidates and analyses structure, process and outcome to determine the quality (De Rosis, 2024; Yang et al., 2025).</a:t>
          </a:r>
          <a:endParaRPr lang="en-US" sz="1500" kern="1200"/>
        </a:p>
      </dsp:txBody>
      <dsp:txXfrm>
        <a:off x="61898" y="188082"/>
        <a:ext cx="6543037" cy="1144191"/>
      </dsp:txXfrm>
    </dsp:sp>
    <dsp:sp modelId="{78E9D185-AB39-49DE-93E1-C068A242A616}">
      <dsp:nvSpPr>
        <dsp:cNvPr id="0" name=""/>
        <dsp:cNvSpPr/>
      </dsp:nvSpPr>
      <dsp:spPr>
        <a:xfrm>
          <a:off x="0" y="1437372"/>
          <a:ext cx="6666833" cy="1267987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Structure: Shortage of staff, weak governance framework, poor leadership and lack of resources</a:t>
          </a:r>
          <a:endParaRPr lang="en-US" sz="1500" kern="1200"/>
        </a:p>
      </dsp:txBody>
      <dsp:txXfrm>
        <a:off x="61898" y="1499270"/>
        <a:ext cx="6543037" cy="1144191"/>
      </dsp:txXfrm>
    </dsp:sp>
    <dsp:sp modelId="{10D8D275-40CE-41EF-93B8-163D0A91087E}">
      <dsp:nvSpPr>
        <dsp:cNvPr id="0" name=""/>
        <dsp:cNvSpPr/>
      </dsp:nvSpPr>
      <dsp:spPr>
        <a:xfrm>
          <a:off x="0" y="2748559"/>
          <a:ext cx="6666833" cy="1267987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Process: lack of internal and external transparency, unsafe practices, poor standards</a:t>
          </a:r>
          <a:endParaRPr lang="en-US" sz="1500" kern="1200" dirty="0"/>
        </a:p>
      </dsp:txBody>
      <dsp:txXfrm>
        <a:off x="61898" y="2810457"/>
        <a:ext cx="6543037" cy="1144191"/>
      </dsp:txXfrm>
    </dsp:sp>
    <dsp:sp modelId="{98801F57-93FF-4AD2-9F6E-51D93AF5FB0C}">
      <dsp:nvSpPr>
        <dsp:cNvPr id="0" name=""/>
        <dsp:cNvSpPr/>
      </dsp:nvSpPr>
      <dsp:spPr>
        <a:xfrm>
          <a:off x="0" y="4059747"/>
          <a:ext cx="6666833" cy="1267987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Outcome: </a:t>
          </a:r>
          <a:r>
            <a:rPr lang="en-US" sz="1500" kern="1200" dirty="0"/>
            <a:t>Efficiency of healthcare staff affected: Delays, and undertrained nurses reflected inefficiency in performance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Higher mortality and morbidity rates (Francis, 2013)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Higher risks in health outcome, leading to death: inequity observed</a:t>
          </a:r>
        </a:p>
      </dsp:txBody>
      <dsp:txXfrm>
        <a:off x="61898" y="4121645"/>
        <a:ext cx="6543037" cy="1144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33700D-1469-41B1-8D66-7660144202F2}">
      <dsp:nvSpPr>
        <dsp:cNvPr id="0" name=""/>
        <dsp:cNvSpPr/>
      </dsp:nvSpPr>
      <dsp:spPr>
        <a:xfrm rot="5400000">
          <a:off x="3472127" y="-1359554"/>
          <a:ext cx="699424" cy="35970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Target oriented approach (Francis, 2013)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Absence of clinical leadership</a:t>
          </a:r>
          <a:endParaRPr lang="en-US" sz="1300" kern="1200"/>
        </a:p>
      </dsp:txBody>
      <dsp:txXfrm rot="-5400000">
        <a:off x="2023327" y="123389"/>
        <a:ext cx="3562882" cy="631138"/>
      </dsp:txXfrm>
    </dsp:sp>
    <dsp:sp modelId="{423447AF-B653-40F8-9C56-2C2E127E3D24}">
      <dsp:nvSpPr>
        <dsp:cNvPr id="0" name=""/>
        <dsp:cNvSpPr/>
      </dsp:nvSpPr>
      <dsp:spPr>
        <a:xfrm>
          <a:off x="0" y="1817"/>
          <a:ext cx="2023326" cy="87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poor leadership</a:t>
          </a:r>
          <a:endParaRPr lang="en-US" sz="2300" kern="1200"/>
        </a:p>
      </dsp:txBody>
      <dsp:txXfrm>
        <a:off x="42679" y="44496"/>
        <a:ext cx="1937968" cy="788922"/>
      </dsp:txXfrm>
    </dsp:sp>
    <dsp:sp modelId="{78CB0799-3B9D-41A2-A1FE-0C6BAC3D4627}">
      <dsp:nvSpPr>
        <dsp:cNvPr id="0" name=""/>
        <dsp:cNvSpPr/>
      </dsp:nvSpPr>
      <dsp:spPr>
        <a:xfrm rot="5400000">
          <a:off x="3472127" y="-441560"/>
          <a:ext cx="699424" cy="35970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Less number of nurses compared to patients (Martin, Stanford and Dixon-Woods, 2023)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Lack of adequate skills</a:t>
          </a:r>
          <a:endParaRPr lang="en-US" sz="1300" kern="1200"/>
        </a:p>
      </dsp:txBody>
      <dsp:txXfrm rot="-5400000">
        <a:off x="2023327" y="1041383"/>
        <a:ext cx="3562882" cy="631138"/>
      </dsp:txXfrm>
    </dsp:sp>
    <dsp:sp modelId="{461F93D2-EFB7-467F-9957-7D54BCCDAC5B}">
      <dsp:nvSpPr>
        <dsp:cNvPr id="0" name=""/>
        <dsp:cNvSpPr/>
      </dsp:nvSpPr>
      <dsp:spPr>
        <a:xfrm>
          <a:off x="0" y="919812"/>
          <a:ext cx="2023326" cy="87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shortage of staff</a:t>
          </a:r>
          <a:endParaRPr lang="en-US" sz="2300" kern="1200"/>
        </a:p>
      </dsp:txBody>
      <dsp:txXfrm>
        <a:off x="42679" y="962491"/>
        <a:ext cx="1937968" cy="788922"/>
      </dsp:txXfrm>
    </dsp:sp>
    <dsp:sp modelId="{F4D6C047-DC35-47BF-8DA2-801A99BB9652}">
      <dsp:nvSpPr>
        <dsp:cNvPr id="0" name=""/>
        <dsp:cNvSpPr/>
      </dsp:nvSpPr>
      <dsp:spPr>
        <a:xfrm rot="5400000">
          <a:off x="3472127" y="476434"/>
          <a:ext cx="699424" cy="35970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Weak governance, absence of transparency (Rafferty and Leary, 2023)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Low standards</a:t>
          </a:r>
          <a:endParaRPr lang="en-US" sz="1300" kern="1200"/>
        </a:p>
      </dsp:txBody>
      <dsp:txXfrm rot="-5400000">
        <a:off x="2023327" y="1959378"/>
        <a:ext cx="3562882" cy="631138"/>
      </dsp:txXfrm>
    </dsp:sp>
    <dsp:sp modelId="{7E4BE0B8-CFEF-4144-920D-5CABD40B6612}">
      <dsp:nvSpPr>
        <dsp:cNvPr id="0" name=""/>
        <dsp:cNvSpPr/>
      </dsp:nvSpPr>
      <dsp:spPr>
        <a:xfrm>
          <a:off x="0" y="1837806"/>
          <a:ext cx="2023326" cy="87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weak internal regulations</a:t>
          </a:r>
          <a:endParaRPr lang="en-US" sz="2300" kern="1200"/>
        </a:p>
      </dsp:txBody>
      <dsp:txXfrm>
        <a:off x="42679" y="1880485"/>
        <a:ext cx="1937968" cy="788922"/>
      </dsp:txXfrm>
    </dsp:sp>
    <dsp:sp modelId="{99067441-5AB3-4A48-8264-5DB79A1A5BB9}">
      <dsp:nvSpPr>
        <dsp:cNvPr id="0" name=""/>
        <dsp:cNvSpPr/>
      </dsp:nvSpPr>
      <dsp:spPr>
        <a:xfrm rot="5400000">
          <a:off x="3472127" y="1394428"/>
          <a:ext cx="699424" cy="35970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Funds are limited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Ineffective planning </a:t>
          </a:r>
          <a:endParaRPr lang="en-US" sz="1300" kern="1200"/>
        </a:p>
      </dsp:txBody>
      <dsp:txXfrm rot="-5400000">
        <a:off x="2023327" y="2877372"/>
        <a:ext cx="3562882" cy="631138"/>
      </dsp:txXfrm>
    </dsp:sp>
    <dsp:sp modelId="{156417FD-B61B-49E5-B8E1-04A33618BDF3}">
      <dsp:nvSpPr>
        <dsp:cNvPr id="0" name=""/>
        <dsp:cNvSpPr/>
      </dsp:nvSpPr>
      <dsp:spPr>
        <a:xfrm>
          <a:off x="0" y="2755800"/>
          <a:ext cx="2023326" cy="87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absence of training </a:t>
          </a:r>
          <a:endParaRPr lang="en-US" sz="2300" kern="1200"/>
        </a:p>
      </dsp:txBody>
      <dsp:txXfrm>
        <a:off x="42679" y="2798479"/>
        <a:ext cx="1937968" cy="7889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ADAC1-B758-4BB2-ABA1-C05F1FD0AA6E}">
      <dsp:nvSpPr>
        <dsp:cNvPr id="0" name=""/>
        <dsp:cNvSpPr/>
      </dsp:nvSpPr>
      <dsp:spPr>
        <a:xfrm>
          <a:off x="0" y="36440"/>
          <a:ext cx="6666833" cy="17341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</a:t>
          </a:r>
          <a:r>
            <a:rPr lang="en-US" sz="3100" kern="1200"/>
            <a:t>Mid Staffordshire NHS Foundation Trust is evaluated.</a:t>
          </a:r>
        </a:p>
      </dsp:txBody>
      <dsp:txXfrm>
        <a:off x="84655" y="121095"/>
        <a:ext cx="6497523" cy="1564849"/>
      </dsp:txXfrm>
    </dsp:sp>
    <dsp:sp modelId="{A680C2AC-1AE7-42FC-9270-9673E722DD2E}">
      <dsp:nvSpPr>
        <dsp:cNvPr id="0" name=""/>
        <dsp:cNvSpPr/>
      </dsp:nvSpPr>
      <dsp:spPr>
        <a:xfrm>
          <a:off x="0" y="1859880"/>
          <a:ext cx="6666833" cy="173415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Quality issues are identified leading to higher mortality rate.</a:t>
          </a:r>
        </a:p>
      </dsp:txBody>
      <dsp:txXfrm>
        <a:off x="84655" y="1944535"/>
        <a:ext cx="6497523" cy="1564849"/>
      </dsp:txXfrm>
    </dsp:sp>
    <dsp:sp modelId="{569E1CB4-6F71-42AB-AB3B-854F91B64F1A}">
      <dsp:nvSpPr>
        <dsp:cNvPr id="0" name=""/>
        <dsp:cNvSpPr/>
      </dsp:nvSpPr>
      <dsp:spPr>
        <a:xfrm>
          <a:off x="0" y="3683319"/>
          <a:ext cx="6666833" cy="173415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Fishbone, Swiss Cheese Model </a:t>
          </a:r>
          <a:r>
            <a:rPr lang="en-GB" sz="3100" kern="1200"/>
            <a:t>and Donabedian Model’s applied to assess root causes.</a:t>
          </a:r>
          <a:endParaRPr lang="en-US" sz="3100" kern="1200"/>
        </a:p>
      </dsp:txBody>
      <dsp:txXfrm>
        <a:off x="84655" y="3767974"/>
        <a:ext cx="6497523" cy="1564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0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0538672/" TargetMode="External"/><Relationship Id="rId3" Type="http://schemas.openxmlformats.org/officeDocument/2006/relationships/hyperlink" Target="http://assets.publishing.service.gov.uk/government/uploads/system/uploads/attachment_data/file/279124/0947.pdf" TargetMode="External"/><Relationship Id="rId7" Type="http://schemas.openxmlformats.org/officeDocument/2006/relationships/hyperlink" Target="https://pmc.ncbi.nlm.nih.gov/articles/PMC9155592/" TargetMode="External"/><Relationship Id="rId2" Type="http://schemas.openxmlformats.org/officeDocument/2006/relationships/hyperlink" Target="https://onlinelibrary.wiley.com/doi/10.1002/hpm.37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j.com/content/380/bmj.p513" TargetMode="External"/><Relationship Id="rId5" Type="http://schemas.openxmlformats.org/officeDocument/2006/relationships/hyperlink" Target="https://pmc.ncbi.nlm.nih.gov/articles/PMC11077513/" TargetMode="External"/><Relationship Id="rId10" Type="http://schemas.openxmlformats.org/officeDocument/2006/relationships/hyperlink" Target="https://pmc.ncbi.nlm.nih.gov/articles/PMC12045680/" TargetMode="External"/><Relationship Id="rId4" Type="http://schemas.openxmlformats.org/officeDocument/2006/relationships/hyperlink" Target="https://onlinelibrary.wiley.com/doi/10.1111/jocd.16038" TargetMode="External"/><Relationship Id="rId9" Type="http://schemas.openxmlformats.org/officeDocument/2006/relationships/hyperlink" Target="https://pmc.ncbi.nlm.nih.gov/articles/PMC851456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 analyse the root cause of issues and scandal at Mid Staffordshire NHS Foundation Trust</a:t>
            </a:r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l"/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20942" y="841248"/>
            <a:ext cx="481435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Student name: Priyankaben </a:t>
            </a:r>
            <a:r>
              <a:rPr lang="en-US" sz="1800" dirty="0" err="1">
                <a:solidFill>
                  <a:schemeClr val="tx2"/>
                </a:solidFill>
              </a:rPr>
              <a:t>Mukeshbhai</a:t>
            </a:r>
            <a:r>
              <a:rPr lang="en-US" sz="1800" dirty="0">
                <a:solidFill>
                  <a:schemeClr val="tx2"/>
                </a:solidFill>
              </a:rPr>
              <a:t> Ahir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Student number: 2433322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Module code and title: Quality Assurance and Service Improvements ( LCHS7006 )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Lecturer’s name: Dr Fahad Khan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1AD0B-6410-1A3A-8049-4C32831B7E1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rial"/>
                <a:cs typeface="Arial"/>
              </a:rPr>
              <a:t>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A95CE5-755D-F6FD-2284-F5F0D42113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281184"/>
              </p:ext>
            </p:extLst>
          </p:nvPr>
        </p:nvGraphicFramePr>
        <p:xfrm>
          <a:off x="644893" y="1825625"/>
          <a:ext cx="10708907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851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680E9-2E54-7D30-859D-E675118CCEB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Bullet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3C1AC-DF1D-0F5A-6CEC-25D25034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Excess death of patients at the Mid Staffordshire (</a:t>
            </a:r>
            <a:r>
              <a:rPr lang="en-GB" dirty="0"/>
              <a:t>Francis, 2013</a:t>
            </a:r>
            <a:r>
              <a:rPr lang="en-US" dirty="0"/>
              <a:t>)</a:t>
            </a:r>
          </a:p>
          <a:p>
            <a:r>
              <a:rPr lang="en-US" dirty="0"/>
              <a:t>Patients were neglected</a:t>
            </a:r>
          </a:p>
          <a:p>
            <a:r>
              <a:rPr lang="en-US" dirty="0"/>
              <a:t>Delay in giving care: shortage of nurses</a:t>
            </a:r>
          </a:p>
          <a:p>
            <a:r>
              <a:rPr lang="en-US" dirty="0"/>
              <a:t>Absence of internal and external transparency </a:t>
            </a:r>
          </a:p>
          <a:p>
            <a:r>
              <a:rPr lang="en-US" dirty="0"/>
              <a:t>The Mid Staffordshire </a:t>
            </a:r>
            <a:r>
              <a:rPr lang="en-US" dirty="0" err="1"/>
              <a:t>focussed</a:t>
            </a:r>
            <a:r>
              <a:rPr lang="en-US" dirty="0"/>
              <a:t> on achieving national target not on quality (</a:t>
            </a:r>
            <a:r>
              <a:rPr lang="en-GB" dirty="0"/>
              <a:t>Francis, 2013</a:t>
            </a:r>
            <a:r>
              <a:rPr lang="en-US" dirty="0"/>
              <a:t>).</a:t>
            </a:r>
          </a:p>
          <a:p>
            <a:r>
              <a:rPr lang="en-US" dirty="0"/>
              <a:t>Sought to meet financial balance</a:t>
            </a:r>
          </a:p>
          <a:p>
            <a:r>
              <a:rPr lang="en-US" dirty="0"/>
              <a:t>Absence of basic care in large number of wards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72735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C83B7-8EA8-63CA-9DC2-1427BFFDC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56" y="209626"/>
            <a:ext cx="6644759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Swiss Cheese Model</a:t>
            </a:r>
            <a:endParaRPr lang="en-IN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81E2AD3-87D9-26CB-EE2F-0FB1BE44B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9096251"/>
              </p:ext>
            </p:extLst>
          </p:nvPr>
        </p:nvGraphicFramePr>
        <p:xfrm>
          <a:off x="66457" y="3157086"/>
          <a:ext cx="11955498" cy="3491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064F0A4-509F-F8FE-217E-2E5729030B07}"/>
              </a:ext>
            </a:extLst>
          </p:cNvPr>
          <p:cNvSpPr txBox="1"/>
          <p:nvPr/>
        </p:nvSpPr>
        <p:spPr>
          <a:xfrm>
            <a:off x="66456" y="1531299"/>
            <a:ext cx="68459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ea typeface="+mn-lt"/>
                <a:cs typeface="+mn-lt"/>
              </a:rPr>
              <a:t>The Swiss Cheese Model: encompasses multiple layers of safety, however having holes as weaknesses </a:t>
            </a:r>
            <a:r>
              <a:rPr lang="en-GB" sz="1800" dirty="0">
                <a:ea typeface="+mn-lt"/>
                <a:cs typeface="+mn-lt"/>
              </a:rPr>
              <a:t>(Wiegmann et al., 2022)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ea typeface="+mn-lt"/>
                <a:cs typeface="+mn-lt"/>
              </a:rPr>
              <a:t>Holes led to latent failures in patient safety, shown in figure 1.</a:t>
            </a: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ea typeface="+mn-lt"/>
                <a:cs typeface="+mn-lt"/>
              </a:rPr>
              <a:t>Acted as safety model to analyze risks and manage threats </a:t>
            </a:r>
            <a:r>
              <a:rPr lang="en-GB" sz="1800" dirty="0">
                <a:ea typeface="+mn-lt"/>
                <a:cs typeface="+mn-lt"/>
              </a:rPr>
              <a:t>(Huang et al., 2024)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C3190A-80E0-2F2E-9BB9-12E6D1D276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45938" y="0"/>
            <a:ext cx="3579606" cy="29621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9CA424F-711C-1BFF-212F-976EFA727297}"/>
              </a:ext>
            </a:extLst>
          </p:cNvPr>
          <p:cNvSpPr txBox="1"/>
          <p:nvPr/>
        </p:nvSpPr>
        <p:spPr>
          <a:xfrm>
            <a:off x="6399124" y="746804"/>
            <a:ext cx="225398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Figure 1: Swiss Cheese Model (Source: </a:t>
            </a:r>
            <a:r>
              <a:rPr lang="en-US" sz="1600" dirty="0">
                <a:cs typeface="Arial"/>
              </a:rPr>
              <a:t>Wiegmann et al., 2022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7318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D1778-9EE8-3256-471F-7E0F26FF2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7C36E-1CF2-9D03-5083-31AFB4D3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44" y="404260"/>
            <a:ext cx="3898894" cy="5356459"/>
          </a:xfrm>
          <a:solidFill>
            <a:schemeClr val="accent1"/>
          </a:solidFill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Benchmark</a:t>
            </a:r>
            <a:br>
              <a:rPr lang="en-GB" sz="4000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  <a:p>
            <a:pPr algn="r"/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74A7644-FF11-A559-E15E-6FB68B28CA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723406"/>
              </p:ext>
            </p:extLst>
          </p:nvPr>
        </p:nvGraphicFramePr>
        <p:xfrm>
          <a:off x="4206241" y="231006"/>
          <a:ext cx="7863839" cy="63622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20711">
                  <a:extLst>
                    <a:ext uri="{9D8B030D-6E8A-4147-A177-3AD203B41FA5}">
                      <a16:colId xmlns:a16="http://schemas.microsoft.com/office/drawing/2014/main" val="3290686178"/>
                    </a:ext>
                  </a:extLst>
                </a:gridCol>
                <a:gridCol w="2621564">
                  <a:extLst>
                    <a:ext uri="{9D8B030D-6E8A-4147-A177-3AD203B41FA5}">
                      <a16:colId xmlns:a16="http://schemas.microsoft.com/office/drawing/2014/main" val="3496195364"/>
                    </a:ext>
                  </a:extLst>
                </a:gridCol>
                <a:gridCol w="2621564">
                  <a:extLst>
                    <a:ext uri="{9D8B030D-6E8A-4147-A177-3AD203B41FA5}">
                      <a16:colId xmlns:a16="http://schemas.microsoft.com/office/drawing/2014/main" val="2990051092"/>
                    </a:ext>
                  </a:extLst>
                </a:gridCol>
              </a:tblGrid>
              <a:tr h="22011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Area</a:t>
                      </a:r>
                      <a:endParaRPr lang="en-IN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Metric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Benchmark target 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extLst>
                  <a:ext uri="{0D108BD9-81ED-4DB2-BD59-A6C34878D82A}">
                    <a16:rowId xmlns:a16="http://schemas.microsoft.com/office/drawing/2014/main" val="3394926524"/>
                  </a:ext>
                </a:extLst>
              </a:tr>
              <a:tr h="142549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clinical leadership 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 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Absent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Effective clinical leadership is needed.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60 per cent clinical managers should be trained for effective leaders within the care.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extLst>
                  <a:ext uri="{0D108BD9-81ED-4DB2-BD59-A6C34878D82A}">
                    <a16:rowId xmlns:a16="http://schemas.microsoft.com/office/drawing/2014/main" val="2742023179"/>
                  </a:ext>
                </a:extLst>
              </a:tr>
              <a:tr h="2085828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System thinking approach 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 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Absent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System thinking approach to be adopted </a:t>
                      </a:r>
                      <a:r>
                        <a:rPr lang="en-GB" sz="1400" kern="100">
                          <a:effectLst/>
                        </a:rPr>
                        <a:t>(Borghi and Brown, 2022)</a:t>
                      </a:r>
                      <a:r>
                        <a:rPr lang="en-US" sz="1400" kern="100">
                          <a:effectLst/>
                        </a:rPr>
                        <a:t>.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System thinking approach in healthcare would analyse and consider all interdependent concepts together </a:t>
                      </a:r>
                      <a:r>
                        <a:rPr lang="en-GB" sz="1400" kern="100">
                          <a:effectLst/>
                        </a:rPr>
                        <a:t>(Chughtai and Blanchet, 2017)</a:t>
                      </a:r>
                      <a:r>
                        <a:rPr lang="en-US" sz="1400" kern="100">
                          <a:effectLst/>
                        </a:rPr>
                        <a:t>.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extLst>
                  <a:ext uri="{0D108BD9-81ED-4DB2-BD59-A6C34878D82A}">
                    <a16:rowId xmlns:a16="http://schemas.microsoft.com/office/drawing/2014/main" val="955340453"/>
                  </a:ext>
                </a:extLst>
              </a:tr>
              <a:tr h="142549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clinical governance framework 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 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Absent 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Robust clinical governance framework to be implemented.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Transparent and exhaustive reporting must be done every 4 months.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extLst>
                  <a:ext uri="{0D108BD9-81ED-4DB2-BD59-A6C34878D82A}">
                    <a16:rowId xmlns:a16="http://schemas.microsoft.com/office/drawing/2014/main" val="758406478"/>
                  </a:ext>
                </a:extLst>
              </a:tr>
              <a:tr h="1205378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>
                          <a:effectLst/>
                        </a:rPr>
                        <a:t>Staff to patient ratio </a:t>
                      </a:r>
                      <a:endParaRPr lang="en-IN" sz="1400" kern="10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 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Less and inadequate </a:t>
                      </a:r>
                      <a:endParaRPr lang="en-IN" sz="14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100" dirty="0">
                          <a:effectLst/>
                        </a:rPr>
                        <a:t>Staff to patient ratio should be maintained.</a:t>
                      </a:r>
                      <a:endParaRPr lang="en-IN" sz="1400" kern="100" dirty="0">
                        <a:effectLst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1 healthcare staff to 2 patients should be maintained.</a:t>
                      </a:r>
                      <a:endParaRPr lang="en-IN" sz="14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46" marR="29846" marT="0" marB="0"/>
                </a:tc>
                <a:extLst>
                  <a:ext uri="{0D108BD9-81ED-4DB2-BD59-A6C34878D82A}">
                    <a16:rowId xmlns:a16="http://schemas.microsoft.com/office/drawing/2014/main" val="16986653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6302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BDCC4D-17A7-6595-69EF-5812E584B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06435-063F-736C-2C8D-72A514BB7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 dirty="0">
                <a:solidFill>
                  <a:srgbClr val="FFFFFF"/>
                </a:solidFill>
                <a:latin typeface="Arial"/>
                <a:cs typeface="Arial"/>
              </a:rPr>
              <a:t>Summary : Donabedian Model’s application</a:t>
            </a:r>
            <a:endParaRPr lang="en-US" sz="31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C99759-5D5A-5C8C-692E-6AA67128E5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938001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103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6B10AE-6334-2410-9BB5-1C02A036B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CA672-1349-B3B9-A5D7-BEA1F1A8A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2577" y="365125"/>
            <a:ext cx="4321743" cy="1059414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/>
                <a:cs typeface="Arial"/>
              </a:rPr>
              <a:t>Summary: Fishbone Analysis</a:t>
            </a:r>
            <a:endParaRPr lang="en-US" sz="24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ADD07C-EBE6-B7C3-4109-324C46024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548481"/>
              </p:ext>
            </p:extLst>
          </p:nvPr>
        </p:nvGraphicFramePr>
        <p:xfrm>
          <a:off x="6436093" y="2889852"/>
          <a:ext cx="5620352" cy="3631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2953F6-82DD-99CA-8B84-EC5104A3870D}"/>
              </a:ext>
            </a:extLst>
          </p:cNvPr>
          <p:cNvSpPr txBox="1"/>
          <p:nvPr/>
        </p:nvSpPr>
        <p:spPr>
          <a:xfrm>
            <a:off x="338489" y="3429000"/>
            <a:ext cx="609760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a typeface="+mn-lt"/>
                <a:cs typeface="+mn-lt"/>
              </a:rPr>
              <a:t>Fishbone diagram identifies and classifies the causes (Kumah et al., 2024).</a:t>
            </a:r>
            <a:endParaRPr lang="en-US" sz="1800" dirty="0"/>
          </a:p>
          <a:p>
            <a:r>
              <a:rPr lang="en-GB" sz="1800" dirty="0">
                <a:ea typeface="+mn-lt"/>
                <a:cs typeface="+mn-lt"/>
              </a:rPr>
              <a:t>Figure 2: exhibits the root causes of patient deaths </a:t>
            </a:r>
            <a:endParaRPr lang="en-US" sz="1800" dirty="0"/>
          </a:p>
          <a:p>
            <a:r>
              <a:rPr lang="en-GB" sz="1800" dirty="0">
                <a:ea typeface="+mn-lt"/>
                <a:cs typeface="+mn-lt"/>
              </a:rPr>
              <a:t>Main root causes include: poor leadership, shortage of staff, weak internal regulations and absence of training (Francis, 2013)</a:t>
            </a:r>
            <a:endParaRPr lang="en-US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40F47E-718F-A49E-D863-64BDBEF05E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638" y="365125"/>
            <a:ext cx="6905555" cy="23109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73DD52-B71C-1035-EE1D-B8DB04560497}"/>
              </a:ext>
            </a:extLst>
          </p:cNvPr>
          <p:cNvSpPr txBox="1"/>
          <p:nvPr/>
        </p:nvSpPr>
        <p:spPr>
          <a:xfrm>
            <a:off x="299989" y="2860975"/>
            <a:ext cx="61361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 2: Fishbone Analysis (Source: developed by student)</a:t>
            </a:r>
          </a:p>
        </p:txBody>
      </p:sp>
    </p:spTree>
    <p:extLst>
      <p:ext uri="{BB962C8B-B14F-4D97-AF65-F5344CB8AC3E}">
        <p14:creationId xmlns:p14="http://schemas.microsoft.com/office/powerpoint/2010/main" val="2716923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CDD15-8C65-BB1D-D31D-C87E226F5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/>
                <a:cs typeface="Arial"/>
              </a:rPr>
              <a:t>Summary: </a:t>
            </a:r>
            <a:r>
              <a:rPr lang="en-IN" b="1" dirty="0"/>
              <a:t>5 Why's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F5021-13F0-A5A6-BC6E-A8EC8089D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IN" dirty="0"/>
              <a:t>5 Why’s technique assesses root cause querying about the reason (why) for five times.</a:t>
            </a:r>
          </a:p>
          <a:p>
            <a:pPr lvl="0"/>
            <a:r>
              <a:rPr lang="en-IN" dirty="0"/>
              <a:t>Why 1: </a:t>
            </a:r>
            <a:r>
              <a:rPr lang="en-US" dirty="0"/>
              <a:t>Increase in patient health issues</a:t>
            </a:r>
            <a:endParaRPr lang="en-IN" dirty="0"/>
          </a:p>
          <a:p>
            <a:pPr lvl="0"/>
            <a:r>
              <a:rPr lang="en-IN" dirty="0"/>
              <a:t>Why 2: </a:t>
            </a:r>
            <a:r>
              <a:rPr lang="en-US" dirty="0"/>
              <a:t>Lack of proper treatment</a:t>
            </a:r>
            <a:endParaRPr lang="en-IN" dirty="0"/>
          </a:p>
          <a:p>
            <a:pPr lvl="0"/>
            <a:r>
              <a:rPr lang="en-IN" dirty="0"/>
              <a:t>Why 3: </a:t>
            </a:r>
            <a:r>
              <a:rPr lang="en-US" dirty="0"/>
              <a:t>Delay in intervention</a:t>
            </a:r>
            <a:endParaRPr lang="en-IN" dirty="0"/>
          </a:p>
          <a:p>
            <a:pPr lvl="0"/>
            <a:r>
              <a:rPr lang="en-IN" dirty="0"/>
              <a:t>Why 4: Staff shortage at </a:t>
            </a:r>
            <a:r>
              <a:rPr lang="en-US" dirty="0"/>
              <a:t>Mid Staffordshire NHS Foundation Trust (</a:t>
            </a:r>
            <a:r>
              <a:rPr lang="en-GB" dirty="0"/>
              <a:t>Francis, 2013</a:t>
            </a:r>
            <a:r>
              <a:rPr lang="en-US" dirty="0"/>
              <a:t>; </a:t>
            </a:r>
            <a:r>
              <a:rPr lang="en-GB" dirty="0"/>
              <a:t>Martin, Stanford and Dixon-Woods, 2023</a:t>
            </a:r>
            <a:r>
              <a:rPr lang="en-US" dirty="0"/>
              <a:t>)</a:t>
            </a:r>
            <a:endParaRPr lang="en-IN" dirty="0"/>
          </a:p>
          <a:p>
            <a:pPr lvl="0"/>
            <a:r>
              <a:rPr lang="en-IN" dirty="0"/>
              <a:t>Why 5: </a:t>
            </a:r>
            <a:r>
              <a:rPr lang="en-US" dirty="0"/>
              <a:t>Increased morbidity and mortality cases (</a:t>
            </a:r>
            <a:r>
              <a:rPr lang="en-GB" dirty="0"/>
              <a:t>Francis, 2013</a:t>
            </a:r>
            <a:r>
              <a:rPr lang="en-US" dirty="0"/>
              <a:t>)</a:t>
            </a:r>
            <a:r>
              <a:rPr lang="en-IN" dirty="0"/>
              <a:t>, leading failure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245331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F706FC-6566-2DBE-14DD-E9C908BAAE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5D5B7-1BFD-D108-C9DF-655FE0629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Arial"/>
                <a:cs typeface="Arial"/>
              </a:rPr>
              <a:t>Summary </a:t>
            </a: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B80795-10E0-C94C-069E-D9EDC1D168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28992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9628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2717C-8CA3-02EF-5907-264F2C933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References</a:t>
            </a:r>
          </a:p>
          <a:p>
            <a:pPr algn="r"/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4C661-98E6-5E5E-D9C9-7BE2DEF96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158" y="165671"/>
            <a:ext cx="6253399" cy="60298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800" dirty="0">
                <a:ea typeface="+mn-lt"/>
                <a:cs typeface="+mn-lt"/>
              </a:rPr>
              <a:t>De </a:t>
            </a:r>
            <a:r>
              <a:rPr lang="en-GB" sz="800" dirty="0" err="1">
                <a:ea typeface="+mn-lt"/>
                <a:cs typeface="+mn-lt"/>
              </a:rPr>
              <a:t>Rosis</a:t>
            </a:r>
            <a:r>
              <a:rPr lang="en-GB" sz="800" dirty="0">
                <a:ea typeface="+mn-lt"/>
                <a:cs typeface="+mn-lt"/>
              </a:rPr>
              <a:t>, S., 2024. Performance measurement and user-centeredness in the healthcare sector: Opening the black box adapting the framework of Donabedian. </a:t>
            </a:r>
            <a:r>
              <a:rPr lang="en-GB" sz="800" i="1" dirty="0">
                <a:ea typeface="+mn-lt"/>
                <a:cs typeface="+mn-lt"/>
              </a:rPr>
              <a:t>The International Journal of Health Planning and Management</a:t>
            </a:r>
            <a:r>
              <a:rPr lang="en-GB" sz="800" dirty="0">
                <a:ea typeface="+mn-lt"/>
                <a:cs typeface="+mn-lt"/>
              </a:rPr>
              <a:t>, [online] 39(4), pp.1172–1182. </a:t>
            </a:r>
            <a:r>
              <a:rPr lang="en-GB" sz="800" dirty="0">
                <a:ea typeface="+mn-lt"/>
                <a:cs typeface="+mn-lt"/>
                <a:hlinkClick r:id="rId2"/>
              </a:rPr>
              <a:t>https://onlinelibrary.wiley.com/doi/10.1002/hpm.3732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Francis, R., 2013. </a:t>
            </a:r>
            <a:r>
              <a:rPr lang="en-GB" sz="800" i="1" dirty="0">
                <a:ea typeface="+mn-lt"/>
                <a:cs typeface="+mn-lt"/>
              </a:rPr>
              <a:t>Report of the Mid Staffordshire NHS Foundation Trust Public Inquiry</a:t>
            </a:r>
            <a:r>
              <a:rPr lang="en-GB" sz="800" dirty="0">
                <a:ea typeface="+mn-lt"/>
                <a:cs typeface="+mn-lt"/>
              </a:rPr>
              <a:t>. [online] London: Stationery Office. Available at: </a:t>
            </a:r>
            <a:r>
              <a:rPr lang="en-GB" sz="800" dirty="0">
                <a:ea typeface="+mn-lt"/>
                <a:cs typeface="+mn-lt"/>
                <a:hlinkClick r:id="rId3"/>
              </a:rPr>
              <a:t>http://assets.publishing.service.gov.uk/government/uploads/system/uploads/attachment_data/file/279124/0947.pdf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Huang, Y.-L., Chi, C.-C., Chang, S.-L., Hu, S., Lee, M.-C., Lu, C.-W., Chung, W.-H., Lin, T.-M. and Cheng, C.-Y., 2024. A structured approach with Swiss cheese model to reduce vascular adverse events of filler injections. </a:t>
            </a:r>
            <a:r>
              <a:rPr lang="en-GB" sz="800" i="1" dirty="0">
                <a:ea typeface="+mn-lt"/>
                <a:cs typeface="+mn-lt"/>
              </a:rPr>
              <a:t>Journal of Cosmetic Dermatology</a:t>
            </a:r>
            <a:r>
              <a:rPr lang="en-GB" sz="800" dirty="0">
                <a:ea typeface="+mn-lt"/>
                <a:cs typeface="+mn-lt"/>
              </a:rPr>
              <a:t>, [online] 23(3), pp.737–745. </a:t>
            </a:r>
            <a:r>
              <a:rPr lang="en-GB" sz="800" dirty="0">
                <a:ea typeface="+mn-lt"/>
                <a:cs typeface="+mn-lt"/>
                <a:hlinkClick r:id="rId4"/>
              </a:rPr>
              <a:t>https://onlinelibrary.wiley.com/doi/10.1111/jocd.16038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Kumah, A., Nwogu, C.N., Issah, A.-R., Obot, E., </a:t>
            </a:r>
            <a:r>
              <a:rPr lang="en-GB" sz="800" dirty="0" err="1">
                <a:ea typeface="+mn-lt"/>
                <a:cs typeface="+mn-lt"/>
              </a:rPr>
              <a:t>Kanamitie</a:t>
            </a:r>
            <a:r>
              <a:rPr lang="en-GB" sz="800" dirty="0">
                <a:ea typeface="+mn-lt"/>
                <a:cs typeface="+mn-lt"/>
              </a:rPr>
              <a:t>, D.T., Sifa, J.S. and Aidoo, L.A., 2024. Cause-and-Effect (Fishbone) Diagram: A Tool for Generating and Organizing Quality Improvement Ideas. </a:t>
            </a:r>
            <a:r>
              <a:rPr lang="en-GB" sz="800" i="1" dirty="0">
                <a:ea typeface="+mn-lt"/>
                <a:cs typeface="+mn-lt"/>
              </a:rPr>
              <a:t>Global Journal on Quality and Safety in Healthcare</a:t>
            </a:r>
            <a:r>
              <a:rPr lang="en-GB" sz="800" dirty="0">
                <a:ea typeface="+mn-lt"/>
                <a:cs typeface="+mn-lt"/>
              </a:rPr>
              <a:t>, [online] 7(2), pp.85–87. </a:t>
            </a:r>
            <a:r>
              <a:rPr lang="en-GB" sz="800" dirty="0">
                <a:ea typeface="+mn-lt"/>
                <a:cs typeface="+mn-lt"/>
                <a:hlinkClick r:id="rId5"/>
              </a:rPr>
              <a:t>https://pmc.ncbi.nlm.nih.gov/articles/PMC11077513/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Martin, G., Stanford, S. and Dixon-Woods, M., 2023. A decade after Francis: is the NHS safer and more open? [online] 380. </a:t>
            </a:r>
            <a:r>
              <a:rPr lang="en-GB" sz="800" dirty="0">
                <a:ea typeface="+mn-lt"/>
                <a:cs typeface="+mn-lt"/>
                <a:hlinkClick r:id="rId6"/>
              </a:rPr>
              <a:t>https://www.bmj.com/content/380/bmj.p513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Quick, O., 2022. Duties of Candour in Healthcare: The Truth, the Whole Truth, and Nothing but the Truth? </a:t>
            </a:r>
            <a:r>
              <a:rPr lang="en-GB" sz="800" i="1" dirty="0">
                <a:ea typeface="+mn-lt"/>
                <a:cs typeface="+mn-lt"/>
              </a:rPr>
              <a:t>Medical Law Review</a:t>
            </a:r>
            <a:r>
              <a:rPr lang="en-GB" sz="800" dirty="0">
                <a:ea typeface="+mn-lt"/>
                <a:cs typeface="+mn-lt"/>
              </a:rPr>
              <a:t>, [online] 30(2), pp.324–347. </a:t>
            </a:r>
            <a:r>
              <a:rPr lang="en-GB" sz="800" dirty="0">
                <a:ea typeface="+mn-lt"/>
                <a:cs typeface="+mn-lt"/>
                <a:hlinkClick r:id="rId7"/>
              </a:rPr>
              <a:t>https://pmc.ncbi.nlm.nih.gov/articles/PMC9155592/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Rafferty, A.M. and Leary, A., 2023. Nursing notes on a scandal. </a:t>
            </a:r>
            <a:r>
              <a:rPr lang="en-GB" sz="800" i="1" dirty="0">
                <a:ea typeface="+mn-lt"/>
                <a:cs typeface="+mn-lt"/>
              </a:rPr>
              <a:t>Future Healthcare Journal</a:t>
            </a:r>
            <a:r>
              <a:rPr lang="en-GB" sz="800" dirty="0">
                <a:ea typeface="+mn-lt"/>
                <a:cs typeface="+mn-lt"/>
              </a:rPr>
              <a:t>, [online] 10(1), pp.3–6. </a:t>
            </a:r>
            <a:r>
              <a:rPr lang="en-GB" sz="800" dirty="0">
                <a:ea typeface="+mn-lt"/>
                <a:cs typeface="+mn-lt"/>
                <a:hlinkClick r:id="rId8"/>
              </a:rPr>
              <a:t>https://pmc.ncbi.nlm.nih.gov/articles/PMC10538672/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Wiegmann, D.A., Wood, L.J., Cohen, T.N. and Shappell, S.A., 2022. Understanding the “Swiss Cheese Model” and Its Application to Patient Safety. </a:t>
            </a:r>
            <a:r>
              <a:rPr lang="en-GB" sz="800" i="1" dirty="0">
                <a:ea typeface="+mn-lt"/>
                <a:cs typeface="+mn-lt"/>
              </a:rPr>
              <a:t>Journal of patient safety</a:t>
            </a:r>
            <a:r>
              <a:rPr lang="en-GB" sz="800" dirty="0">
                <a:ea typeface="+mn-lt"/>
                <a:cs typeface="+mn-lt"/>
              </a:rPr>
              <a:t>, [online] 18(2), pp.119–123. </a:t>
            </a:r>
            <a:r>
              <a:rPr lang="en-GB" sz="800" dirty="0">
                <a:ea typeface="+mn-lt"/>
                <a:cs typeface="+mn-lt"/>
                <a:hlinkClick r:id="rId9"/>
              </a:rPr>
              <a:t>https://pmc.ncbi.nlm.nih.gov/articles/PMC8514562/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r>
              <a:rPr lang="en-GB" sz="800" dirty="0">
                <a:ea typeface="+mn-lt"/>
                <a:cs typeface="+mn-lt"/>
              </a:rPr>
              <a:t>Yang, J., Liu, F., Yang, C., Wei, J., Ma, Y., Xu, L., Xie, J. and Wang, J., 2025. Application of Donabedian Three-Dimensional Model in Outpatient Care Quality: A Scoping Review. </a:t>
            </a:r>
            <a:r>
              <a:rPr lang="en-GB" sz="800" i="1" dirty="0">
                <a:ea typeface="+mn-lt"/>
                <a:cs typeface="+mn-lt"/>
              </a:rPr>
              <a:t>Journal of Nursing Management</a:t>
            </a:r>
            <a:r>
              <a:rPr lang="en-GB" sz="800" dirty="0">
                <a:ea typeface="+mn-lt"/>
                <a:cs typeface="+mn-lt"/>
              </a:rPr>
              <a:t>, [online] 2025, p.6893336. </a:t>
            </a:r>
            <a:r>
              <a:rPr lang="en-GB" sz="800" dirty="0">
                <a:ea typeface="+mn-lt"/>
                <a:cs typeface="+mn-lt"/>
                <a:hlinkClick r:id="rId10"/>
              </a:rPr>
              <a:t>https://pmc.ncbi.nlm.nih.gov/articles/PMC12045680/</a:t>
            </a:r>
            <a:r>
              <a:rPr lang="en-GB" sz="800" dirty="0">
                <a:ea typeface="+mn-lt"/>
                <a:cs typeface="+mn-lt"/>
              </a:rPr>
              <a:t>.</a:t>
            </a:r>
            <a:endParaRPr lang="en-US" sz="800" dirty="0"/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848078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1463</Words>
  <Application>Microsoft Office PowerPoint</Application>
  <PresentationFormat>Widescreen</PresentationFormat>
  <Paragraphs>117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To analyse the root cause of issues and scandal at Mid Staffordshire NHS Foundation Trust </vt:lpstr>
      <vt:lpstr>Background</vt:lpstr>
      <vt:lpstr>Bullet points</vt:lpstr>
      <vt:lpstr>Swiss Cheese Model</vt:lpstr>
      <vt:lpstr>Benchmark  </vt:lpstr>
      <vt:lpstr>Summary : Donabedian Model’s application</vt:lpstr>
      <vt:lpstr>Summary: Fishbone Analysis</vt:lpstr>
      <vt:lpstr>Summary: 5 Why's</vt:lpstr>
      <vt:lpstr>Summary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PRIYANKA AHIR</cp:lastModifiedBy>
  <cp:revision>110</cp:revision>
  <dcterms:created xsi:type="dcterms:W3CDTF">2025-10-06T13:10:21Z</dcterms:created>
  <dcterms:modified xsi:type="dcterms:W3CDTF">2025-10-19T23:39:27Z</dcterms:modified>
</cp:coreProperties>
</file>