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8" r:id="rId3"/>
    <p:sldId id="26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6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128D81-E8EA-495E-BB6F-DADD751B9A9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D0588D-E6BE-41FD-BFFB-6A4F8205340E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8E0A6B81-BDAA-45AA-BC33-A7B5FC9D4970}" type="parTrans" cxnId="{6D8B9795-3CEF-4EF3-9CB8-7B527E1CA83D}">
      <dgm:prSet/>
      <dgm:spPr/>
      <dgm:t>
        <a:bodyPr/>
        <a:lstStyle/>
        <a:p>
          <a:endParaRPr lang="en-US"/>
        </a:p>
      </dgm:t>
    </dgm:pt>
    <dgm:pt modelId="{47AF1800-23DB-4BB1-BDC9-E5FBE0A356E4}" type="sibTrans" cxnId="{6D8B9795-3CEF-4EF3-9CB8-7B527E1CA83D}">
      <dgm:prSet/>
      <dgm:spPr/>
      <dgm:t>
        <a:bodyPr/>
        <a:lstStyle/>
        <a:p>
          <a:endParaRPr lang="en-US"/>
        </a:p>
      </dgm:t>
    </dgm:pt>
    <dgm:pt modelId="{62DD658D-D183-4EC2-AB61-43CE25061062}">
      <dgm:prSet/>
      <dgm:spPr/>
      <dgm:t>
        <a:bodyPr/>
        <a:lstStyle/>
        <a:p>
          <a:r>
            <a:rPr lang="en-GB"/>
            <a:t>CHECKLIST</a:t>
          </a:r>
          <a:endParaRPr lang="en-US"/>
        </a:p>
      </dgm:t>
    </dgm:pt>
    <dgm:pt modelId="{51ECD984-47A4-4BBB-909D-86F272E9510A}" type="parTrans" cxnId="{1E969C84-5846-4275-AA34-6A3491B809CD}">
      <dgm:prSet/>
      <dgm:spPr/>
      <dgm:t>
        <a:bodyPr/>
        <a:lstStyle/>
        <a:p>
          <a:endParaRPr lang="en-US"/>
        </a:p>
      </dgm:t>
    </dgm:pt>
    <dgm:pt modelId="{DF174E73-E7C4-459F-853D-98A8CE762CF2}" type="sibTrans" cxnId="{1E969C84-5846-4275-AA34-6A3491B809CD}">
      <dgm:prSet/>
      <dgm:spPr/>
      <dgm:t>
        <a:bodyPr/>
        <a:lstStyle/>
        <a:p>
          <a:endParaRPr lang="en-US"/>
        </a:p>
      </dgm:t>
    </dgm:pt>
    <dgm:pt modelId="{E521B6E4-4EDB-4565-8BC6-2A06517BA0CF}">
      <dgm:prSet/>
      <dgm:spPr/>
      <dgm:t>
        <a:bodyPr/>
        <a:lstStyle/>
        <a:p>
          <a:r>
            <a:rPr lang="en-GB"/>
            <a:t>CHECKLIST ITEMS IN DETAIL</a:t>
          </a:r>
          <a:endParaRPr lang="en-US"/>
        </a:p>
      </dgm:t>
    </dgm:pt>
    <dgm:pt modelId="{56A7EFFC-A420-40F6-9ACD-FF5A3177D7DD}" type="parTrans" cxnId="{7FB3DF24-7FB2-4F37-AF64-CF1CE01247B6}">
      <dgm:prSet/>
      <dgm:spPr/>
      <dgm:t>
        <a:bodyPr/>
        <a:lstStyle/>
        <a:p>
          <a:endParaRPr lang="en-US"/>
        </a:p>
      </dgm:t>
    </dgm:pt>
    <dgm:pt modelId="{741DC066-5DEA-4DA0-826B-84848644E4E8}" type="sibTrans" cxnId="{7FB3DF24-7FB2-4F37-AF64-CF1CE01247B6}">
      <dgm:prSet/>
      <dgm:spPr/>
      <dgm:t>
        <a:bodyPr/>
        <a:lstStyle/>
        <a:p>
          <a:endParaRPr lang="en-US"/>
        </a:p>
      </dgm:t>
    </dgm:pt>
    <dgm:pt modelId="{D1958AAB-44F1-4BD9-989F-53BDD6E21A5E}">
      <dgm:prSet/>
      <dgm:spPr/>
      <dgm:t>
        <a:bodyPr/>
        <a:lstStyle/>
        <a:p>
          <a:r>
            <a:rPr lang="en-GB"/>
            <a:t>EMPLOYEE ENGAGEMENT</a:t>
          </a:r>
          <a:endParaRPr lang="en-US"/>
        </a:p>
      </dgm:t>
    </dgm:pt>
    <dgm:pt modelId="{52AC3017-85EE-48C0-A350-B3A4323B856E}" type="parTrans" cxnId="{18FA6747-8B29-4438-AA08-8D435FFBCE3D}">
      <dgm:prSet/>
      <dgm:spPr/>
      <dgm:t>
        <a:bodyPr/>
        <a:lstStyle/>
        <a:p>
          <a:endParaRPr lang="en-US"/>
        </a:p>
      </dgm:t>
    </dgm:pt>
    <dgm:pt modelId="{3272F366-1DE3-43A5-B1B4-F9B9B3CA12E0}" type="sibTrans" cxnId="{18FA6747-8B29-4438-AA08-8D435FFBCE3D}">
      <dgm:prSet/>
      <dgm:spPr/>
      <dgm:t>
        <a:bodyPr/>
        <a:lstStyle/>
        <a:p>
          <a:endParaRPr lang="en-US"/>
        </a:p>
      </dgm:t>
    </dgm:pt>
    <dgm:pt modelId="{17569391-B660-4346-B14D-8CFF3595624B}">
      <dgm:prSet/>
      <dgm:spPr/>
      <dgm:t>
        <a:bodyPr/>
        <a:lstStyle/>
        <a:p>
          <a:r>
            <a:rPr lang="en-GB"/>
            <a:t>ADGERING TO BRAND STANDARDS</a:t>
          </a:r>
          <a:endParaRPr lang="en-US"/>
        </a:p>
      </dgm:t>
    </dgm:pt>
    <dgm:pt modelId="{77CD3FAE-7207-45C5-AE7B-DEEA0DDF09C2}" type="parTrans" cxnId="{A4D0016B-5351-459A-A4ED-05A7238E594A}">
      <dgm:prSet/>
      <dgm:spPr/>
      <dgm:t>
        <a:bodyPr/>
        <a:lstStyle/>
        <a:p>
          <a:endParaRPr lang="en-US"/>
        </a:p>
      </dgm:t>
    </dgm:pt>
    <dgm:pt modelId="{923D167F-74D4-46BD-A734-DCC1E57B206C}" type="sibTrans" cxnId="{A4D0016B-5351-459A-A4ED-05A7238E594A}">
      <dgm:prSet/>
      <dgm:spPr/>
      <dgm:t>
        <a:bodyPr/>
        <a:lstStyle/>
        <a:p>
          <a:endParaRPr lang="en-US"/>
        </a:p>
      </dgm:t>
    </dgm:pt>
    <dgm:pt modelId="{B1E2FF2D-CB60-439F-9140-524FB8946052}">
      <dgm:prSet/>
      <dgm:spPr/>
      <dgm:t>
        <a:bodyPr/>
        <a:lstStyle/>
        <a:p>
          <a:r>
            <a:rPr lang="en-GB"/>
            <a:t>HEALTH AND SAFETY PROTOCOLS</a:t>
          </a:r>
          <a:endParaRPr lang="en-US"/>
        </a:p>
      </dgm:t>
    </dgm:pt>
    <dgm:pt modelId="{76B1701F-F20F-4269-9989-1A26AA8516CA}" type="parTrans" cxnId="{FC88E3EC-3841-4652-A0AB-1693E8759352}">
      <dgm:prSet/>
      <dgm:spPr/>
      <dgm:t>
        <a:bodyPr/>
        <a:lstStyle/>
        <a:p>
          <a:endParaRPr lang="en-US"/>
        </a:p>
      </dgm:t>
    </dgm:pt>
    <dgm:pt modelId="{1572F59E-4061-493D-90F7-1651FCDFBCAA}" type="sibTrans" cxnId="{FC88E3EC-3841-4652-A0AB-1693E8759352}">
      <dgm:prSet/>
      <dgm:spPr/>
      <dgm:t>
        <a:bodyPr/>
        <a:lstStyle/>
        <a:p>
          <a:endParaRPr lang="en-US"/>
        </a:p>
      </dgm:t>
    </dgm:pt>
    <dgm:pt modelId="{4A187A58-BCC5-4508-B2E8-C19040BC4CFD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C321AB53-AB18-4817-8DEF-7AD5CD42550D}" type="parTrans" cxnId="{C08F7FD6-980B-4FF1-8023-8720C96CE8B3}">
      <dgm:prSet/>
      <dgm:spPr/>
      <dgm:t>
        <a:bodyPr/>
        <a:lstStyle/>
        <a:p>
          <a:endParaRPr lang="en-US"/>
        </a:p>
      </dgm:t>
    </dgm:pt>
    <dgm:pt modelId="{2BE4ED21-B1B3-4C14-A8C1-5A33E985F613}" type="sibTrans" cxnId="{C08F7FD6-980B-4FF1-8023-8720C96CE8B3}">
      <dgm:prSet/>
      <dgm:spPr/>
      <dgm:t>
        <a:bodyPr/>
        <a:lstStyle/>
        <a:p>
          <a:endParaRPr lang="en-US"/>
        </a:p>
      </dgm:t>
    </dgm:pt>
    <dgm:pt modelId="{9C168E69-D3B1-4AC5-8845-6D7DBCD9F099}">
      <dgm:prSet/>
      <dgm:spPr/>
      <dgm:t>
        <a:bodyPr/>
        <a:lstStyle/>
        <a:p>
          <a:r>
            <a:rPr lang="en-GB"/>
            <a:t>THANK YOU &amp; Q&amp;A</a:t>
          </a:r>
          <a:endParaRPr lang="en-US"/>
        </a:p>
      </dgm:t>
    </dgm:pt>
    <dgm:pt modelId="{B782442A-B483-4279-B1BB-65E6FB119BC7}" type="parTrans" cxnId="{CFFE9558-00C6-4570-ABCB-51F93D4A52E6}">
      <dgm:prSet/>
      <dgm:spPr/>
      <dgm:t>
        <a:bodyPr/>
        <a:lstStyle/>
        <a:p>
          <a:endParaRPr lang="en-US"/>
        </a:p>
      </dgm:t>
    </dgm:pt>
    <dgm:pt modelId="{FB8AB1C6-29A5-4948-80A0-BAB234FA766D}" type="sibTrans" cxnId="{CFFE9558-00C6-4570-ABCB-51F93D4A52E6}">
      <dgm:prSet/>
      <dgm:spPr/>
      <dgm:t>
        <a:bodyPr/>
        <a:lstStyle/>
        <a:p>
          <a:endParaRPr lang="en-US"/>
        </a:p>
      </dgm:t>
    </dgm:pt>
    <dgm:pt modelId="{A2A34529-E309-4316-B6F8-726A75494DDF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B2A63AE8-3435-4E2C-AF64-C62A845207B1}" type="parTrans" cxnId="{FC582732-B9BB-4CBB-8C0A-8F87678F53F7}">
      <dgm:prSet/>
      <dgm:spPr/>
      <dgm:t>
        <a:bodyPr/>
        <a:lstStyle/>
        <a:p>
          <a:endParaRPr lang="en-US"/>
        </a:p>
      </dgm:t>
    </dgm:pt>
    <dgm:pt modelId="{1E035370-F27C-4F73-AECE-7F63D8137AB7}" type="sibTrans" cxnId="{FC582732-B9BB-4CBB-8C0A-8F87678F53F7}">
      <dgm:prSet/>
      <dgm:spPr/>
      <dgm:t>
        <a:bodyPr/>
        <a:lstStyle/>
        <a:p>
          <a:endParaRPr lang="en-US"/>
        </a:p>
      </dgm:t>
    </dgm:pt>
    <dgm:pt modelId="{157A581C-31D8-4A20-A48E-CFA04E63F2E6}" type="pres">
      <dgm:prSet presAssocID="{35128D81-E8EA-495E-BB6F-DADD751B9A98}" presName="vert0" presStyleCnt="0">
        <dgm:presLayoutVars>
          <dgm:dir/>
          <dgm:animOne val="branch"/>
          <dgm:animLvl val="lvl"/>
        </dgm:presLayoutVars>
      </dgm:prSet>
      <dgm:spPr/>
    </dgm:pt>
    <dgm:pt modelId="{C7E424A9-14A0-4712-8459-1BD3587B714A}" type="pres">
      <dgm:prSet presAssocID="{19D0588D-E6BE-41FD-BFFB-6A4F8205340E}" presName="thickLine" presStyleLbl="alignNode1" presStyleIdx="0" presStyleCnt="9"/>
      <dgm:spPr/>
    </dgm:pt>
    <dgm:pt modelId="{18A93A4C-08B6-4657-950E-B5361A55672B}" type="pres">
      <dgm:prSet presAssocID="{19D0588D-E6BE-41FD-BFFB-6A4F8205340E}" presName="horz1" presStyleCnt="0"/>
      <dgm:spPr/>
    </dgm:pt>
    <dgm:pt modelId="{883792FA-EF1E-4B96-B946-13CA7BECB466}" type="pres">
      <dgm:prSet presAssocID="{19D0588D-E6BE-41FD-BFFB-6A4F8205340E}" presName="tx1" presStyleLbl="revTx" presStyleIdx="0" presStyleCnt="9"/>
      <dgm:spPr/>
    </dgm:pt>
    <dgm:pt modelId="{92089331-FEB2-40BD-B880-739A56B87DC7}" type="pres">
      <dgm:prSet presAssocID="{19D0588D-E6BE-41FD-BFFB-6A4F8205340E}" presName="vert1" presStyleCnt="0"/>
      <dgm:spPr/>
    </dgm:pt>
    <dgm:pt modelId="{82EBC320-F939-4F75-A288-9F7C1AEF6AAC}" type="pres">
      <dgm:prSet presAssocID="{62DD658D-D183-4EC2-AB61-43CE25061062}" presName="thickLine" presStyleLbl="alignNode1" presStyleIdx="1" presStyleCnt="9"/>
      <dgm:spPr/>
    </dgm:pt>
    <dgm:pt modelId="{E29D31B0-EF5E-482E-B022-6343FACF43D9}" type="pres">
      <dgm:prSet presAssocID="{62DD658D-D183-4EC2-AB61-43CE25061062}" presName="horz1" presStyleCnt="0"/>
      <dgm:spPr/>
    </dgm:pt>
    <dgm:pt modelId="{9D5EF28D-F604-48D1-952D-8DA42BA87DE1}" type="pres">
      <dgm:prSet presAssocID="{62DD658D-D183-4EC2-AB61-43CE25061062}" presName="tx1" presStyleLbl="revTx" presStyleIdx="1" presStyleCnt="9"/>
      <dgm:spPr/>
    </dgm:pt>
    <dgm:pt modelId="{49C5A587-9C88-4742-BBC1-2292147D89D9}" type="pres">
      <dgm:prSet presAssocID="{62DD658D-D183-4EC2-AB61-43CE25061062}" presName="vert1" presStyleCnt="0"/>
      <dgm:spPr/>
    </dgm:pt>
    <dgm:pt modelId="{D9A57D2C-1183-4519-BE6A-918CE72AD1CB}" type="pres">
      <dgm:prSet presAssocID="{E521B6E4-4EDB-4565-8BC6-2A06517BA0CF}" presName="thickLine" presStyleLbl="alignNode1" presStyleIdx="2" presStyleCnt="9"/>
      <dgm:spPr/>
    </dgm:pt>
    <dgm:pt modelId="{53EA5FD5-B8A0-415A-AF9D-A6AA8DC2737B}" type="pres">
      <dgm:prSet presAssocID="{E521B6E4-4EDB-4565-8BC6-2A06517BA0CF}" presName="horz1" presStyleCnt="0"/>
      <dgm:spPr/>
    </dgm:pt>
    <dgm:pt modelId="{C582D3FC-A1BA-4847-8694-BB95C27F50D5}" type="pres">
      <dgm:prSet presAssocID="{E521B6E4-4EDB-4565-8BC6-2A06517BA0CF}" presName="tx1" presStyleLbl="revTx" presStyleIdx="2" presStyleCnt="9"/>
      <dgm:spPr/>
    </dgm:pt>
    <dgm:pt modelId="{A1EC050E-B6D5-4DDF-99B5-768593E4FA7D}" type="pres">
      <dgm:prSet presAssocID="{E521B6E4-4EDB-4565-8BC6-2A06517BA0CF}" presName="vert1" presStyleCnt="0"/>
      <dgm:spPr/>
    </dgm:pt>
    <dgm:pt modelId="{EAB557F5-6F10-4F20-BC21-B66A5EDE908C}" type="pres">
      <dgm:prSet presAssocID="{D1958AAB-44F1-4BD9-989F-53BDD6E21A5E}" presName="thickLine" presStyleLbl="alignNode1" presStyleIdx="3" presStyleCnt="9"/>
      <dgm:spPr/>
    </dgm:pt>
    <dgm:pt modelId="{B70B57D3-6034-4142-B87B-47F301E38966}" type="pres">
      <dgm:prSet presAssocID="{D1958AAB-44F1-4BD9-989F-53BDD6E21A5E}" presName="horz1" presStyleCnt="0"/>
      <dgm:spPr/>
    </dgm:pt>
    <dgm:pt modelId="{CAEB7855-1AB3-4948-82B6-C9426EC68EF3}" type="pres">
      <dgm:prSet presAssocID="{D1958AAB-44F1-4BD9-989F-53BDD6E21A5E}" presName="tx1" presStyleLbl="revTx" presStyleIdx="3" presStyleCnt="9"/>
      <dgm:spPr/>
    </dgm:pt>
    <dgm:pt modelId="{36AA28B5-7DA3-49D2-BC29-2443FB946E64}" type="pres">
      <dgm:prSet presAssocID="{D1958AAB-44F1-4BD9-989F-53BDD6E21A5E}" presName="vert1" presStyleCnt="0"/>
      <dgm:spPr/>
    </dgm:pt>
    <dgm:pt modelId="{3D6E8BC3-FCEF-408E-9078-519088CA8FA0}" type="pres">
      <dgm:prSet presAssocID="{17569391-B660-4346-B14D-8CFF3595624B}" presName="thickLine" presStyleLbl="alignNode1" presStyleIdx="4" presStyleCnt="9"/>
      <dgm:spPr/>
    </dgm:pt>
    <dgm:pt modelId="{FA4D8A2F-AAB7-4C1E-8BAB-9297440B377F}" type="pres">
      <dgm:prSet presAssocID="{17569391-B660-4346-B14D-8CFF3595624B}" presName="horz1" presStyleCnt="0"/>
      <dgm:spPr/>
    </dgm:pt>
    <dgm:pt modelId="{2406B195-7921-44CA-8908-6A9E00E11ACC}" type="pres">
      <dgm:prSet presAssocID="{17569391-B660-4346-B14D-8CFF3595624B}" presName="tx1" presStyleLbl="revTx" presStyleIdx="4" presStyleCnt="9"/>
      <dgm:spPr/>
    </dgm:pt>
    <dgm:pt modelId="{BB1DD23F-F39E-4A61-9438-79A2A99265E8}" type="pres">
      <dgm:prSet presAssocID="{17569391-B660-4346-B14D-8CFF3595624B}" presName="vert1" presStyleCnt="0"/>
      <dgm:spPr/>
    </dgm:pt>
    <dgm:pt modelId="{242A33D8-9928-43B7-8130-C249EFBA77D2}" type="pres">
      <dgm:prSet presAssocID="{B1E2FF2D-CB60-439F-9140-524FB8946052}" presName="thickLine" presStyleLbl="alignNode1" presStyleIdx="5" presStyleCnt="9"/>
      <dgm:spPr/>
    </dgm:pt>
    <dgm:pt modelId="{66E89482-D6EB-425A-97B7-28FA386ECB73}" type="pres">
      <dgm:prSet presAssocID="{B1E2FF2D-CB60-439F-9140-524FB8946052}" presName="horz1" presStyleCnt="0"/>
      <dgm:spPr/>
    </dgm:pt>
    <dgm:pt modelId="{E09DDC4B-E6CD-4519-BA9C-69D001B96596}" type="pres">
      <dgm:prSet presAssocID="{B1E2FF2D-CB60-439F-9140-524FB8946052}" presName="tx1" presStyleLbl="revTx" presStyleIdx="5" presStyleCnt="9"/>
      <dgm:spPr/>
    </dgm:pt>
    <dgm:pt modelId="{54934AFB-D995-4D9B-AD4D-29282422773C}" type="pres">
      <dgm:prSet presAssocID="{B1E2FF2D-CB60-439F-9140-524FB8946052}" presName="vert1" presStyleCnt="0"/>
      <dgm:spPr/>
    </dgm:pt>
    <dgm:pt modelId="{F9DAF056-0C28-4D9C-847D-ACC4B3C65B99}" type="pres">
      <dgm:prSet presAssocID="{4A187A58-BCC5-4508-B2E8-C19040BC4CFD}" presName="thickLine" presStyleLbl="alignNode1" presStyleIdx="6" presStyleCnt="9"/>
      <dgm:spPr/>
    </dgm:pt>
    <dgm:pt modelId="{279897ED-FAD6-4148-8B0E-3D229566C9BF}" type="pres">
      <dgm:prSet presAssocID="{4A187A58-BCC5-4508-B2E8-C19040BC4CFD}" presName="horz1" presStyleCnt="0"/>
      <dgm:spPr/>
    </dgm:pt>
    <dgm:pt modelId="{B81F3CBA-A4B0-4414-8B6B-36DD76AAC99B}" type="pres">
      <dgm:prSet presAssocID="{4A187A58-BCC5-4508-B2E8-C19040BC4CFD}" presName="tx1" presStyleLbl="revTx" presStyleIdx="6" presStyleCnt="9"/>
      <dgm:spPr/>
    </dgm:pt>
    <dgm:pt modelId="{80C6B373-EF64-467D-B95D-26E4C3C7B9F6}" type="pres">
      <dgm:prSet presAssocID="{4A187A58-BCC5-4508-B2E8-C19040BC4CFD}" presName="vert1" presStyleCnt="0"/>
      <dgm:spPr/>
    </dgm:pt>
    <dgm:pt modelId="{75744D6A-BCCD-402D-B3D9-537FC99C5C2A}" type="pres">
      <dgm:prSet presAssocID="{9C168E69-D3B1-4AC5-8845-6D7DBCD9F099}" presName="thickLine" presStyleLbl="alignNode1" presStyleIdx="7" presStyleCnt="9"/>
      <dgm:spPr/>
    </dgm:pt>
    <dgm:pt modelId="{E396D9D7-756C-4599-9E9C-8DE74CB152E5}" type="pres">
      <dgm:prSet presAssocID="{9C168E69-D3B1-4AC5-8845-6D7DBCD9F099}" presName="horz1" presStyleCnt="0"/>
      <dgm:spPr/>
    </dgm:pt>
    <dgm:pt modelId="{C01D7053-C41F-4EC7-999F-9C68BB9FD43F}" type="pres">
      <dgm:prSet presAssocID="{9C168E69-D3B1-4AC5-8845-6D7DBCD9F099}" presName="tx1" presStyleLbl="revTx" presStyleIdx="7" presStyleCnt="9"/>
      <dgm:spPr/>
    </dgm:pt>
    <dgm:pt modelId="{357998BC-4B47-4EE5-A411-60DD942764D3}" type="pres">
      <dgm:prSet presAssocID="{9C168E69-D3B1-4AC5-8845-6D7DBCD9F099}" presName="vert1" presStyleCnt="0"/>
      <dgm:spPr/>
    </dgm:pt>
    <dgm:pt modelId="{866DCDE4-67F0-425B-9BE1-1473D413F8B3}" type="pres">
      <dgm:prSet presAssocID="{A2A34529-E309-4316-B6F8-726A75494DDF}" presName="thickLine" presStyleLbl="alignNode1" presStyleIdx="8" presStyleCnt="9"/>
      <dgm:spPr/>
    </dgm:pt>
    <dgm:pt modelId="{BFB5BD50-29D9-452C-B06D-460922CDE78B}" type="pres">
      <dgm:prSet presAssocID="{A2A34529-E309-4316-B6F8-726A75494DDF}" presName="horz1" presStyleCnt="0"/>
      <dgm:spPr/>
    </dgm:pt>
    <dgm:pt modelId="{0A9EA819-6523-45E7-B516-A377B8062C90}" type="pres">
      <dgm:prSet presAssocID="{A2A34529-E309-4316-B6F8-726A75494DDF}" presName="tx1" presStyleLbl="revTx" presStyleIdx="8" presStyleCnt="9"/>
      <dgm:spPr/>
    </dgm:pt>
    <dgm:pt modelId="{10A9FDA3-0385-4A35-95E6-F4355FE628C3}" type="pres">
      <dgm:prSet presAssocID="{A2A34529-E309-4316-B6F8-726A75494DDF}" presName="vert1" presStyleCnt="0"/>
      <dgm:spPr/>
    </dgm:pt>
  </dgm:ptLst>
  <dgm:cxnLst>
    <dgm:cxn modelId="{C6EE971C-DAEB-4FA3-B3A1-9279589234C9}" type="presOf" srcId="{17569391-B660-4346-B14D-8CFF3595624B}" destId="{2406B195-7921-44CA-8908-6A9E00E11ACC}" srcOrd="0" destOrd="0" presId="urn:microsoft.com/office/officeart/2008/layout/LinedList"/>
    <dgm:cxn modelId="{7FB3DF24-7FB2-4F37-AF64-CF1CE01247B6}" srcId="{35128D81-E8EA-495E-BB6F-DADD751B9A98}" destId="{E521B6E4-4EDB-4565-8BC6-2A06517BA0CF}" srcOrd="2" destOrd="0" parTransId="{56A7EFFC-A420-40F6-9ACD-FF5A3177D7DD}" sibTransId="{741DC066-5DEA-4DA0-826B-84848644E4E8}"/>
    <dgm:cxn modelId="{2F729A26-14D0-4E2F-A09F-678C4516B624}" type="presOf" srcId="{B1E2FF2D-CB60-439F-9140-524FB8946052}" destId="{E09DDC4B-E6CD-4519-BA9C-69D001B96596}" srcOrd="0" destOrd="0" presId="urn:microsoft.com/office/officeart/2008/layout/LinedList"/>
    <dgm:cxn modelId="{8E3DFE30-83AB-4387-B998-1274C64C4234}" type="presOf" srcId="{D1958AAB-44F1-4BD9-989F-53BDD6E21A5E}" destId="{CAEB7855-1AB3-4948-82B6-C9426EC68EF3}" srcOrd="0" destOrd="0" presId="urn:microsoft.com/office/officeart/2008/layout/LinedList"/>
    <dgm:cxn modelId="{FC582732-B9BB-4CBB-8C0A-8F87678F53F7}" srcId="{35128D81-E8EA-495E-BB6F-DADD751B9A98}" destId="{A2A34529-E309-4316-B6F8-726A75494DDF}" srcOrd="8" destOrd="0" parTransId="{B2A63AE8-3435-4E2C-AF64-C62A845207B1}" sibTransId="{1E035370-F27C-4F73-AECE-7F63D8137AB7}"/>
    <dgm:cxn modelId="{18FA6747-8B29-4438-AA08-8D435FFBCE3D}" srcId="{35128D81-E8EA-495E-BB6F-DADD751B9A98}" destId="{D1958AAB-44F1-4BD9-989F-53BDD6E21A5E}" srcOrd="3" destOrd="0" parTransId="{52AC3017-85EE-48C0-A350-B3A4323B856E}" sibTransId="{3272F366-1DE3-43A5-B1B4-F9B9B3CA12E0}"/>
    <dgm:cxn modelId="{A4D0016B-5351-459A-A4ED-05A7238E594A}" srcId="{35128D81-E8EA-495E-BB6F-DADD751B9A98}" destId="{17569391-B660-4346-B14D-8CFF3595624B}" srcOrd="4" destOrd="0" parTransId="{77CD3FAE-7207-45C5-AE7B-DEEA0DDF09C2}" sibTransId="{923D167F-74D4-46BD-A734-DCC1E57B206C}"/>
    <dgm:cxn modelId="{7678BB4D-437A-40F2-8576-209CDC370379}" type="presOf" srcId="{A2A34529-E309-4316-B6F8-726A75494DDF}" destId="{0A9EA819-6523-45E7-B516-A377B8062C90}" srcOrd="0" destOrd="0" presId="urn:microsoft.com/office/officeart/2008/layout/LinedList"/>
    <dgm:cxn modelId="{AE706F6F-4AE8-4C47-BD13-8FD1E911168A}" type="presOf" srcId="{4A187A58-BCC5-4508-B2E8-C19040BC4CFD}" destId="{B81F3CBA-A4B0-4414-8B6B-36DD76AAC99B}" srcOrd="0" destOrd="0" presId="urn:microsoft.com/office/officeart/2008/layout/LinedList"/>
    <dgm:cxn modelId="{CFFE9558-00C6-4570-ABCB-51F93D4A52E6}" srcId="{35128D81-E8EA-495E-BB6F-DADD751B9A98}" destId="{9C168E69-D3B1-4AC5-8845-6D7DBCD9F099}" srcOrd="7" destOrd="0" parTransId="{B782442A-B483-4279-B1BB-65E6FB119BC7}" sibTransId="{FB8AB1C6-29A5-4948-80A0-BAB234FA766D}"/>
    <dgm:cxn modelId="{1E969C84-5846-4275-AA34-6A3491B809CD}" srcId="{35128D81-E8EA-495E-BB6F-DADD751B9A98}" destId="{62DD658D-D183-4EC2-AB61-43CE25061062}" srcOrd="1" destOrd="0" parTransId="{51ECD984-47A4-4BBB-909D-86F272E9510A}" sibTransId="{DF174E73-E7C4-459F-853D-98A8CE762CF2}"/>
    <dgm:cxn modelId="{6D8B9795-3CEF-4EF3-9CB8-7B527E1CA83D}" srcId="{35128D81-E8EA-495E-BB6F-DADD751B9A98}" destId="{19D0588D-E6BE-41FD-BFFB-6A4F8205340E}" srcOrd="0" destOrd="0" parTransId="{8E0A6B81-BDAA-45AA-BC33-A7B5FC9D4970}" sibTransId="{47AF1800-23DB-4BB1-BDC9-E5FBE0A356E4}"/>
    <dgm:cxn modelId="{1F484AAB-6B8A-427A-A5DD-C58E6A42B253}" type="presOf" srcId="{9C168E69-D3B1-4AC5-8845-6D7DBCD9F099}" destId="{C01D7053-C41F-4EC7-999F-9C68BB9FD43F}" srcOrd="0" destOrd="0" presId="urn:microsoft.com/office/officeart/2008/layout/LinedList"/>
    <dgm:cxn modelId="{598341B8-E7F0-444E-984A-0C0DEF663E27}" type="presOf" srcId="{E521B6E4-4EDB-4565-8BC6-2A06517BA0CF}" destId="{C582D3FC-A1BA-4847-8694-BB95C27F50D5}" srcOrd="0" destOrd="0" presId="urn:microsoft.com/office/officeart/2008/layout/LinedList"/>
    <dgm:cxn modelId="{C08F7FD6-980B-4FF1-8023-8720C96CE8B3}" srcId="{35128D81-E8EA-495E-BB6F-DADD751B9A98}" destId="{4A187A58-BCC5-4508-B2E8-C19040BC4CFD}" srcOrd="6" destOrd="0" parTransId="{C321AB53-AB18-4817-8DEF-7AD5CD42550D}" sibTransId="{2BE4ED21-B1B3-4C14-A8C1-5A33E985F613}"/>
    <dgm:cxn modelId="{83D4ECDA-9F12-4E73-8253-D054A28D0E60}" type="presOf" srcId="{62DD658D-D183-4EC2-AB61-43CE25061062}" destId="{9D5EF28D-F604-48D1-952D-8DA42BA87DE1}" srcOrd="0" destOrd="0" presId="urn:microsoft.com/office/officeart/2008/layout/LinedList"/>
    <dgm:cxn modelId="{66C7B5E1-F85D-44CF-A379-7A8843955D53}" type="presOf" srcId="{35128D81-E8EA-495E-BB6F-DADD751B9A98}" destId="{157A581C-31D8-4A20-A48E-CFA04E63F2E6}" srcOrd="0" destOrd="0" presId="urn:microsoft.com/office/officeart/2008/layout/LinedList"/>
    <dgm:cxn modelId="{FC88E3EC-3841-4652-A0AB-1693E8759352}" srcId="{35128D81-E8EA-495E-BB6F-DADD751B9A98}" destId="{B1E2FF2D-CB60-439F-9140-524FB8946052}" srcOrd="5" destOrd="0" parTransId="{76B1701F-F20F-4269-9989-1A26AA8516CA}" sibTransId="{1572F59E-4061-493D-90F7-1651FCDFBCAA}"/>
    <dgm:cxn modelId="{F59874F9-6C1B-4891-BAC3-6237BA15E6FE}" type="presOf" srcId="{19D0588D-E6BE-41FD-BFFB-6A4F8205340E}" destId="{883792FA-EF1E-4B96-B946-13CA7BECB466}" srcOrd="0" destOrd="0" presId="urn:microsoft.com/office/officeart/2008/layout/LinedList"/>
    <dgm:cxn modelId="{95A6EBBD-848F-4D38-97E9-F440038C4EF1}" type="presParOf" srcId="{157A581C-31D8-4A20-A48E-CFA04E63F2E6}" destId="{C7E424A9-14A0-4712-8459-1BD3587B714A}" srcOrd="0" destOrd="0" presId="urn:microsoft.com/office/officeart/2008/layout/LinedList"/>
    <dgm:cxn modelId="{A2DE1632-4AF0-4B0E-B362-A8BB19743FE6}" type="presParOf" srcId="{157A581C-31D8-4A20-A48E-CFA04E63F2E6}" destId="{18A93A4C-08B6-4657-950E-B5361A55672B}" srcOrd="1" destOrd="0" presId="urn:microsoft.com/office/officeart/2008/layout/LinedList"/>
    <dgm:cxn modelId="{CF6324CF-B2E3-4759-B0E6-15C44AC28A42}" type="presParOf" srcId="{18A93A4C-08B6-4657-950E-B5361A55672B}" destId="{883792FA-EF1E-4B96-B946-13CA7BECB466}" srcOrd="0" destOrd="0" presId="urn:microsoft.com/office/officeart/2008/layout/LinedList"/>
    <dgm:cxn modelId="{8E64BA35-88C2-4A7E-8D5C-CD25ADCC7E08}" type="presParOf" srcId="{18A93A4C-08B6-4657-950E-B5361A55672B}" destId="{92089331-FEB2-40BD-B880-739A56B87DC7}" srcOrd="1" destOrd="0" presId="urn:microsoft.com/office/officeart/2008/layout/LinedList"/>
    <dgm:cxn modelId="{8A62D950-259A-4395-AD9A-2DEB710A8887}" type="presParOf" srcId="{157A581C-31D8-4A20-A48E-CFA04E63F2E6}" destId="{82EBC320-F939-4F75-A288-9F7C1AEF6AAC}" srcOrd="2" destOrd="0" presId="urn:microsoft.com/office/officeart/2008/layout/LinedList"/>
    <dgm:cxn modelId="{582AE31B-A0F8-477F-A7D7-E640727FD0A2}" type="presParOf" srcId="{157A581C-31D8-4A20-A48E-CFA04E63F2E6}" destId="{E29D31B0-EF5E-482E-B022-6343FACF43D9}" srcOrd="3" destOrd="0" presId="urn:microsoft.com/office/officeart/2008/layout/LinedList"/>
    <dgm:cxn modelId="{01ECB059-8FDF-4B98-A4F8-41C56F0B1530}" type="presParOf" srcId="{E29D31B0-EF5E-482E-B022-6343FACF43D9}" destId="{9D5EF28D-F604-48D1-952D-8DA42BA87DE1}" srcOrd="0" destOrd="0" presId="urn:microsoft.com/office/officeart/2008/layout/LinedList"/>
    <dgm:cxn modelId="{A1F7CCC8-2BF3-48A6-8FDA-FA658D7AF70D}" type="presParOf" srcId="{E29D31B0-EF5E-482E-B022-6343FACF43D9}" destId="{49C5A587-9C88-4742-BBC1-2292147D89D9}" srcOrd="1" destOrd="0" presId="urn:microsoft.com/office/officeart/2008/layout/LinedList"/>
    <dgm:cxn modelId="{B3256125-45C4-4063-8A83-071C9FB7B5AD}" type="presParOf" srcId="{157A581C-31D8-4A20-A48E-CFA04E63F2E6}" destId="{D9A57D2C-1183-4519-BE6A-918CE72AD1CB}" srcOrd="4" destOrd="0" presId="urn:microsoft.com/office/officeart/2008/layout/LinedList"/>
    <dgm:cxn modelId="{39C41C7F-B3FA-41E6-884B-FAF5DB69E257}" type="presParOf" srcId="{157A581C-31D8-4A20-A48E-CFA04E63F2E6}" destId="{53EA5FD5-B8A0-415A-AF9D-A6AA8DC2737B}" srcOrd="5" destOrd="0" presId="urn:microsoft.com/office/officeart/2008/layout/LinedList"/>
    <dgm:cxn modelId="{A90C9718-6F95-4A9F-BB0A-AFC72FE1A5F5}" type="presParOf" srcId="{53EA5FD5-B8A0-415A-AF9D-A6AA8DC2737B}" destId="{C582D3FC-A1BA-4847-8694-BB95C27F50D5}" srcOrd="0" destOrd="0" presId="urn:microsoft.com/office/officeart/2008/layout/LinedList"/>
    <dgm:cxn modelId="{3399A4A9-8845-4BCA-8721-967BDA1BDCD0}" type="presParOf" srcId="{53EA5FD5-B8A0-415A-AF9D-A6AA8DC2737B}" destId="{A1EC050E-B6D5-4DDF-99B5-768593E4FA7D}" srcOrd="1" destOrd="0" presId="urn:microsoft.com/office/officeart/2008/layout/LinedList"/>
    <dgm:cxn modelId="{CC4F21EC-D3AF-41DB-BB45-DE3E90B0263B}" type="presParOf" srcId="{157A581C-31D8-4A20-A48E-CFA04E63F2E6}" destId="{EAB557F5-6F10-4F20-BC21-B66A5EDE908C}" srcOrd="6" destOrd="0" presId="urn:microsoft.com/office/officeart/2008/layout/LinedList"/>
    <dgm:cxn modelId="{0EDDA8F6-6355-43B8-8075-BC7D20899893}" type="presParOf" srcId="{157A581C-31D8-4A20-A48E-CFA04E63F2E6}" destId="{B70B57D3-6034-4142-B87B-47F301E38966}" srcOrd="7" destOrd="0" presId="urn:microsoft.com/office/officeart/2008/layout/LinedList"/>
    <dgm:cxn modelId="{BB473E3C-9468-492D-A70D-B2753950B97F}" type="presParOf" srcId="{B70B57D3-6034-4142-B87B-47F301E38966}" destId="{CAEB7855-1AB3-4948-82B6-C9426EC68EF3}" srcOrd="0" destOrd="0" presId="urn:microsoft.com/office/officeart/2008/layout/LinedList"/>
    <dgm:cxn modelId="{CB82F6C6-2690-4B3B-B3ED-DF5087374C32}" type="presParOf" srcId="{B70B57D3-6034-4142-B87B-47F301E38966}" destId="{36AA28B5-7DA3-49D2-BC29-2443FB946E64}" srcOrd="1" destOrd="0" presId="urn:microsoft.com/office/officeart/2008/layout/LinedList"/>
    <dgm:cxn modelId="{548FC78A-5C27-4376-91AC-22A700358761}" type="presParOf" srcId="{157A581C-31D8-4A20-A48E-CFA04E63F2E6}" destId="{3D6E8BC3-FCEF-408E-9078-519088CA8FA0}" srcOrd="8" destOrd="0" presId="urn:microsoft.com/office/officeart/2008/layout/LinedList"/>
    <dgm:cxn modelId="{C9774AC7-2515-4970-B821-A948BF53AF09}" type="presParOf" srcId="{157A581C-31D8-4A20-A48E-CFA04E63F2E6}" destId="{FA4D8A2F-AAB7-4C1E-8BAB-9297440B377F}" srcOrd="9" destOrd="0" presId="urn:microsoft.com/office/officeart/2008/layout/LinedList"/>
    <dgm:cxn modelId="{E20D05B5-C297-45C9-ACB2-6337A27C41C9}" type="presParOf" srcId="{FA4D8A2F-AAB7-4C1E-8BAB-9297440B377F}" destId="{2406B195-7921-44CA-8908-6A9E00E11ACC}" srcOrd="0" destOrd="0" presId="urn:microsoft.com/office/officeart/2008/layout/LinedList"/>
    <dgm:cxn modelId="{3DF6037F-2CFF-416C-BD9A-A4B8957C865B}" type="presParOf" srcId="{FA4D8A2F-AAB7-4C1E-8BAB-9297440B377F}" destId="{BB1DD23F-F39E-4A61-9438-79A2A99265E8}" srcOrd="1" destOrd="0" presId="urn:microsoft.com/office/officeart/2008/layout/LinedList"/>
    <dgm:cxn modelId="{42285119-AEC7-4AAF-9F6F-3E43D3A56BE7}" type="presParOf" srcId="{157A581C-31D8-4A20-A48E-CFA04E63F2E6}" destId="{242A33D8-9928-43B7-8130-C249EFBA77D2}" srcOrd="10" destOrd="0" presId="urn:microsoft.com/office/officeart/2008/layout/LinedList"/>
    <dgm:cxn modelId="{AAF35C05-FC4C-4028-AFE9-644845C2AE6A}" type="presParOf" srcId="{157A581C-31D8-4A20-A48E-CFA04E63F2E6}" destId="{66E89482-D6EB-425A-97B7-28FA386ECB73}" srcOrd="11" destOrd="0" presId="urn:microsoft.com/office/officeart/2008/layout/LinedList"/>
    <dgm:cxn modelId="{4E52C377-3F61-4740-90BA-5BB062E4D0AC}" type="presParOf" srcId="{66E89482-D6EB-425A-97B7-28FA386ECB73}" destId="{E09DDC4B-E6CD-4519-BA9C-69D001B96596}" srcOrd="0" destOrd="0" presId="urn:microsoft.com/office/officeart/2008/layout/LinedList"/>
    <dgm:cxn modelId="{C7CD9E59-2D37-4963-B05F-AED60BE373EC}" type="presParOf" srcId="{66E89482-D6EB-425A-97B7-28FA386ECB73}" destId="{54934AFB-D995-4D9B-AD4D-29282422773C}" srcOrd="1" destOrd="0" presId="urn:microsoft.com/office/officeart/2008/layout/LinedList"/>
    <dgm:cxn modelId="{F07C5CB8-ECB5-496D-9E1F-171171FD8FD9}" type="presParOf" srcId="{157A581C-31D8-4A20-A48E-CFA04E63F2E6}" destId="{F9DAF056-0C28-4D9C-847D-ACC4B3C65B99}" srcOrd="12" destOrd="0" presId="urn:microsoft.com/office/officeart/2008/layout/LinedList"/>
    <dgm:cxn modelId="{11CF57BE-2948-4BD6-8DC0-61BFD20004A6}" type="presParOf" srcId="{157A581C-31D8-4A20-A48E-CFA04E63F2E6}" destId="{279897ED-FAD6-4148-8B0E-3D229566C9BF}" srcOrd="13" destOrd="0" presId="urn:microsoft.com/office/officeart/2008/layout/LinedList"/>
    <dgm:cxn modelId="{F7C0C137-9F89-42A9-B8D7-A2861E216FB5}" type="presParOf" srcId="{279897ED-FAD6-4148-8B0E-3D229566C9BF}" destId="{B81F3CBA-A4B0-4414-8B6B-36DD76AAC99B}" srcOrd="0" destOrd="0" presId="urn:microsoft.com/office/officeart/2008/layout/LinedList"/>
    <dgm:cxn modelId="{F15BDE25-8CA6-4262-8429-25F1ED93BFB5}" type="presParOf" srcId="{279897ED-FAD6-4148-8B0E-3D229566C9BF}" destId="{80C6B373-EF64-467D-B95D-26E4C3C7B9F6}" srcOrd="1" destOrd="0" presId="urn:microsoft.com/office/officeart/2008/layout/LinedList"/>
    <dgm:cxn modelId="{6D6C2F43-98F4-4B95-9799-5AA4D3FD626E}" type="presParOf" srcId="{157A581C-31D8-4A20-A48E-CFA04E63F2E6}" destId="{75744D6A-BCCD-402D-B3D9-537FC99C5C2A}" srcOrd="14" destOrd="0" presId="urn:microsoft.com/office/officeart/2008/layout/LinedList"/>
    <dgm:cxn modelId="{85F75C8A-6985-41B8-A16D-AD7A787DB803}" type="presParOf" srcId="{157A581C-31D8-4A20-A48E-CFA04E63F2E6}" destId="{E396D9D7-756C-4599-9E9C-8DE74CB152E5}" srcOrd="15" destOrd="0" presId="urn:microsoft.com/office/officeart/2008/layout/LinedList"/>
    <dgm:cxn modelId="{2B24F5C9-CFB1-47B6-8822-6D7BA9B9C4E0}" type="presParOf" srcId="{E396D9D7-756C-4599-9E9C-8DE74CB152E5}" destId="{C01D7053-C41F-4EC7-999F-9C68BB9FD43F}" srcOrd="0" destOrd="0" presId="urn:microsoft.com/office/officeart/2008/layout/LinedList"/>
    <dgm:cxn modelId="{FD528153-584B-48F4-9BA9-B84DE005C4B0}" type="presParOf" srcId="{E396D9D7-756C-4599-9E9C-8DE74CB152E5}" destId="{357998BC-4B47-4EE5-A411-60DD942764D3}" srcOrd="1" destOrd="0" presId="urn:microsoft.com/office/officeart/2008/layout/LinedList"/>
    <dgm:cxn modelId="{65897214-056F-4A1F-873D-EC125DDD1BB9}" type="presParOf" srcId="{157A581C-31D8-4A20-A48E-CFA04E63F2E6}" destId="{866DCDE4-67F0-425B-9BE1-1473D413F8B3}" srcOrd="16" destOrd="0" presId="urn:microsoft.com/office/officeart/2008/layout/LinedList"/>
    <dgm:cxn modelId="{57EBF0B6-278E-45F9-AB87-8CC57AE469E8}" type="presParOf" srcId="{157A581C-31D8-4A20-A48E-CFA04E63F2E6}" destId="{BFB5BD50-29D9-452C-B06D-460922CDE78B}" srcOrd="17" destOrd="0" presId="urn:microsoft.com/office/officeart/2008/layout/LinedList"/>
    <dgm:cxn modelId="{DD0C7CB7-C58E-4232-80DE-4E264FC56800}" type="presParOf" srcId="{BFB5BD50-29D9-452C-B06D-460922CDE78B}" destId="{0A9EA819-6523-45E7-B516-A377B8062C90}" srcOrd="0" destOrd="0" presId="urn:microsoft.com/office/officeart/2008/layout/LinedList"/>
    <dgm:cxn modelId="{25A4C097-C66A-4F19-B54F-D7B1382D7FC1}" type="presParOf" srcId="{BFB5BD50-29D9-452C-B06D-460922CDE78B}" destId="{10A9FDA3-0385-4A35-95E6-F4355FE628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E424A9-14A0-4712-8459-1BD3587B714A}">
      <dsp:nvSpPr>
        <dsp:cNvPr id="0" name=""/>
        <dsp:cNvSpPr/>
      </dsp:nvSpPr>
      <dsp:spPr>
        <a:xfrm>
          <a:off x="0" y="56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3792FA-EF1E-4B96-B946-13CA7BECB466}">
      <dsp:nvSpPr>
        <dsp:cNvPr id="0" name=""/>
        <dsp:cNvSpPr/>
      </dsp:nvSpPr>
      <dsp:spPr>
        <a:xfrm>
          <a:off x="0" y="562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</a:t>
          </a:r>
          <a:endParaRPr lang="en-US" sz="2500" kern="1200"/>
        </a:p>
      </dsp:txBody>
      <dsp:txXfrm>
        <a:off x="0" y="562"/>
        <a:ext cx="6683374" cy="511755"/>
      </dsp:txXfrm>
    </dsp:sp>
    <dsp:sp modelId="{82EBC320-F939-4F75-A288-9F7C1AEF6AAC}">
      <dsp:nvSpPr>
        <dsp:cNvPr id="0" name=""/>
        <dsp:cNvSpPr/>
      </dsp:nvSpPr>
      <dsp:spPr>
        <a:xfrm>
          <a:off x="0" y="512317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46774"/>
                <a:satOff val="-1052"/>
                <a:lumOff val="7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46774"/>
                <a:satOff val="-1052"/>
                <a:lumOff val="7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46774"/>
                <a:satOff val="-1052"/>
                <a:lumOff val="7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46774"/>
              <a:satOff val="-1052"/>
              <a:lumOff val="7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5EF28D-F604-48D1-952D-8DA42BA87DE1}">
      <dsp:nvSpPr>
        <dsp:cNvPr id="0" name=""/>
        <dsp:cNvSpPr/>
      </dsp:nvSpPr>
      <dsp:spPr>
        <a:xfrm>
          <a:off x="0" y="512317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CHECKLIST</a:t>
          </a:r>
          <a:endParaRPr lang="en-US" sz="2500" kern="1200"/>
        </a:p>
      </dsp:txBody>
      <dsp:txXfrm>
        <a:off x="0" y="512317"/>
        <a:ext cx="6683374" cy="511755"/>
      </dsp:txXfrm>
    </dsp:sp>
    <dsp:sp modelId="{D9A57D2C-1183-4519-BE6A-918CE72AD1CB}">
      <dsp:nvSpPr>
        <dsp:cNvPr id="0" name=""/>
        <dsp:cNvSpPr/>
      </dsp:nvSpPr>
      <dsp:spPr>
        <a:xfrm>
          <a:off x="0" y="102407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093548"/>
                <a:satOff val="-2105"/>
                <a:lumOff val="14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093548"/>
                <a:satOff val="-2105"/>
                <a:lumOff val="14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093548"/>
                <a:satOff val="-2105"/>
                <a:lumOff val="14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093548"/>
              <a:satOff val="-2105"/>
              <a:lumOff val="147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82D3FC-A1BA-4847-8694-BB95C27F50D5}">
      <dsp:nvSpPr>
        <dsp:cNvPr id="0" name=""/>
        <dsp:cNvSpPr/>
      </dsp:nvSpPr>
      <dsp:spPr>
        <a:xfrm>
          <a:off x="0" y="1024073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CHECKLIST ITEMS IN DETAIL</a:t>
          </a:r>
          <a:endParaRPr lang="en-US" sz="2500" kern="1200"/>
        </a:p>
      </dsp:txBody>
      <dsp:txXfrm>
        <a:off x="0" y="1024073"/>
        <a:ext cx="6683374" cy="511755"/>
      </dsp:txXfrm>
    </dsp:sp>
    <dsp:sp modelId="{EAB557F5-6F10-4F20-BC21-B66A5EDE908C}">
      <dsp:nvSpPr>
        <dsp:cNvPr id="0" name=""/>
        <dsp:cNvSpPr/>
      </dsp:nvSpPr>
      <dsp:spPr>
        <a:xfrm>
          <a:off x="0" y="153582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640322"/>
                <a:satOff val="-3157"/>
                <a:lumOff val="22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40322"/>
                <a:satOff val="-3157"/>
                <a:lumOff val="22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40322"/>
                <a:satOff val="-3157"/>
                <a:lumOff val="22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40322"/>
              <a:satOff val="-3157"/>
              <a:lumOff val="22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EB7855-1AB3-4948-82B6-C9426EC68EF3}">
      <dsp:nvSpPr>
        <dsp:cNvPr id="0" name=""/>
        <dsp:cNvSpPr/>
      </dsp:nvSpPr>
      <dsp:spPr>
        <a:xfrm>
          <a:off x="0" y="1535829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EMPLOYEE ENGAGEMENT</a:t>
          </a:r>
          <a:endParaRPr lang="en-US" sz="2500" kern="1200"/>
        </a:p>
      </dsp:txBody>
      <dsp:txXfrm>
        <a:off x="0" y="1535829"/>
        <a:ext cx="6683374" cy="511755"/>
      </dsp:txXfrm>
    </dsp:sp>
    <dsp:sp modelId="{3D6E8BC3-FCEF-408E-9078-519088CA8FA0}">
      <dsp:nvSpPr>
        <dsp:cNvPr id="0" name=""/>
        <dsp:cNvSpPr/>
      </dsp:nvSpPr>
      <dsp:spPr>
        <a:xfrm>
          <a:off x="0" y="2047584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187096"/>
                <a:satOff val="-4210"/>
                <a:lumOff val="29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187096"/>
                <a:satOff val="-4210"/>
                <a:lumOff val="29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187096"/>
                <a:satOff val="-4210"/>
                <a:lumOff val="29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187096"/>
              <a:satOff val="-4210"/>
              <a:lumOff val="294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06B195-7921-44CA-8908-6A9E00E11ACC}">
      <dsp:nvSpPr>
        <dsp:cNvPr id="0" name=""/>
        <dsp:cNvSpPr/>
      </dsp:nvSpPr>
      <dsp:spPr>
        <a:xfrm>
          <a:off x="0" y="2047584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ADGERING TO BRAND STANDARDS</a:t>
          </a:r>
          <a:endParaRPr lang="en-US" sz="2500" kern="1200"/>
        </a:p>
      </dsp:txBody>
      <dsp:txXfrm>
        <a:off x="0" y="2047584"/>
        <a:ext cx="6683374" cy="511755"/>
      </dsp:txXfrm>
    </dsp:sp>
    <dsp:sp modelId="{242A33D8-9928-43B7-8130-C249EFBA77D2}">
      <dsp:nvSpPr>
        <dsp:cNvPr id="0" name=""/>
        <dsp:cNvSpPr/>
      </dsp:nvSpPr>
      <dsp:spPr>
        <a:xfrm>
          <a:off x="0" y="2559340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733870"/>
                <a:satOff val="-5262"/>
                <a:lumOff val="36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733870"/>
                <a:satOff val="-5262"/>
                <a:lumOff val="36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733870"/>
                <a:satOff val="-5262"/>
                <a:lumOff val="36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733870"/>
              <a:satOff val="-5262"/>
              <a:lumOff val="367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9DDC4B-E6CD-4519-BA9C-69D001B96596}">
      <dsp:nvSpPr>
        <dsp:cNvPr id="0" name=""/>
        <dsp:cNvSpPr/>
      </dsp:nvSpPr>
      <dsp:spPr>
        <a:xfrm>
          <a:off x="0" y="2559340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AND SAFETY PROTOCOLS</a:t>
          </a:r>
          <a:endParaRPr lang="en-US" sz="2500" kern="1200"/>
        </a:p>
      </dsp:txBody>
      <dsp:txXfrm>
        <a:off x="0" y="2559340"/>
        <a:ext cx="6683374" cy="511755"/>
      </dsp:txXfrm>
    </dsp:sp>
    <dsp:sp modelId="{F9DAF056-0C28-4D9C-847D-ACC4B3C65B99}">
      <dsp:nvSpPr>
        <dsp:cNvPr id="0" name=""/>
        <dsp:cNvSpPr/>
      </dsp:nvSpPr>
      <dsp:spPr>
        <a:xfrm>
          <a:off x="0" y="3071095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3280644"/>
                <a:satOff val="-6315"/>
                <a:lumOff val="44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280644"/>
                <a:satOff val="-6315"/>
                <a:lumOff val="44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280644"/>
                <a:satOff val="-6315"/>
                <a:lumOff val="44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280644"/>
              <a:satOff val="-6315"/>
              <a:lumOff val="44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1F3CBA-A4B0-4414-8B6B-36DD76AAC99B}">
      <dsp:nvSpPr>
        <dsp:cNvPr id="0" name=""/>
        <dsp:cNvSpPr/>
      </dsp:nvSpPr>
      <dsp:spPr>
        <a:xfrm>
          <a:off x="0" y="3071095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CONCLUSION</a:t>
          </a:r>
          <a:endParaRPr lang="en-US" sz="2500" kern="1200"/>
        </a:p>
      </dsp:txBody>
      <dsp:txXfrm>
        <a:off x="0" y="3071095"/>
        <a:ext cx="6683374" cy="511755"/>
      </dsp:txXfrm>
    </dsp:sp>
    <dsp:sp modelId="{75744D6A-BCCD-402D-B3D9-537FC99C5C2A}">
      <dsp:nvSpPr>
        <dsp:cNvPr id="0" name=""/>
        <dsp:cNvSpPr/>
      </dsp:nvSpPr>
      <dsp:spPr>
        <a:xfrm>
          <a:off x="0" y="3582851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3827418"/>
                <a:satOff val="-7367"/>
                <a:lumOff val="51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827418"/>
                <a:satOff val="-7367"/>
                <a:lumOff val="51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827418"/>
                <a:satOff val="-7367"/>
                <a:lumOff val="51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827418"/>
              <a:satOff val="-7367"/>
              <a:lumOff val="514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1D7053-C41F-4EC7-999F-9C68BB9FD43F}">
      <dsp:nvSpPr>
        <dsp:cNvPr id="0" name=""/>
        <dsp:cNvSpPr/>
      </dsp:nvSpPr>
      <dsp:spPr>
        <a:xfrm>
          <a:off x="0" y="3582851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THANK YOU &amp; Q&amp;A</a:t>
          </a:r>
          <a:endParaRPr lang="en-US" sz="2500" kern="1200"/>
        </a:p>
      </dsp:txBody>
      <dsp:txXfrm>
        <a:off x="0" y="3582851"/>
        <a:ext cx="6683374" cy="511755"/>
      </dsp:txXfrm>
    </dsp:sp>
    <dsp:sp modelId="{866DCDE4-67F0-425B-9BE1-1473D413F8B3}">
      <dsp:nvSpPr>
        <dsp:cNvPr id="0" name=""/>
        <dsp:cNvSpPr/>
      </dsp:nvSpPr>
      <dsp:spPr>
        <a:xfrm>
          <a:off x="0" y="4094607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4374192"/>
                <a:satOff val="-8420"/>
                <a:lumOff val="5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374192"/>
                <a:satOff val="-8420"/>
                <a:lumOff val="5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374192"/>
                <a:satOff val="-8420"/>
                <a:lumOff val="5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374192"/>
              <a:satOff val="-8420"/>
              <a:lumOff val="58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9EA819-6523-45E7-B516-A377B8062C90}">
      <dsp:nvSpPr>
        <dsp:cNvPr id="0" name=""/>
        <dsp:cNvSpPr/>
      </dsp:nvSpPr>
      <dsp:spPr>
        <a:xfrm>
          <a:off x="0" y="4094607"/>
          <a:ext cx="6683374" cy="511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REFERENCES</a:t>
          </a:r>
          <a:endParaRPr lang="en-US" sz="2500" kern="1200"/>
        </a:p>
      </dsp:txBody>
      <dsp:txXfrm>
        <a:off x="0" y="4094607"/>
        <a:ext cx="6683374" cy="511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301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573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81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8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959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829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81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154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750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87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309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68719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773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0087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37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51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59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6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8D907BE-DA88-4016-B109-4F23C1C7BDD1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A6E67A-1ABE-4CCB-809A-EA508AB3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468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  <p:sldLayoutId id="2147483731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.pn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i.org.uk/articles/hilton-taking-an-extra-step-to-keep-customers-safe-and-confident-while-travelling/" TargetMode="External"/><Relationship Id="rId2" Type="http://schemas.openxmlformats.org/officeDocument/2006/relationships/hyperlink" Target="https://www.linkedin.com/pulse/how-hilton-keeps-its-employees-happy-five-employee-tips-bybee-cpa/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bookingninjas.com/blog/hotel-checklists-to-improve-your-hotel-service-delivery" TargetMode="External"/><Relationship Id="rId4" Type="http://schemas.openxmlformats.org/officeDocument/2006/relationships/hyperlink" Target="https://safetyculture.com/checklists/hotel-ro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.hilton.com/s/article/What-is-Hilton-CleanStay-and-EventReady" TargetMode="External"/><Relationship Id="rId2" Type="http://schemas.openxmlformats.org/officeDocument/2006/relationships/hyperlink" Target="https://www.yanrefitness.com/wp-content/uploads/2020/09/Hilton-Hotel-Gym-Construction-Standards_compressed-1.pdf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mews.com/en/blog/employee-engagement-hotels" TargetMode="External"/><Relationship Id="rId4" Type="http://schemas.openxmlformats.org/officeDocument/2006/relationships/hyperlink" Target="https://esg.hilton.com/wp-content/uploads/sites/4/2023/06/Occupational-Health-and-Safety-Policy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ianceonline.co.uk/blog/2019/06/hotel-housekeeping-101-tips-tricks-for-clean-hotel-rooms/" TargetMode="External"/><Relationship Id="rId2" Type="http://schemas.openxmlformats.org/officeDocument/2006/relationships/hyperlink" Target="https://www.theaccessgroup.com/en-gb/blog/dlc-cleaners-health-and-safety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ar in a hotel">
            <a:extLst>
              <a:ext uri="{FF2B5EF4-FFF2-40B4-BE49-F238E27FC236}">
                <a16:creationId xmlns:a16="http://schemas.microsoft.com/office/drawing/2014/main" id="{4CC3BD5D-99AA-962E-F288-B34CAC9F00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8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1A11E1D-0341-F14A-B230-AF8ADF561C83}"/>
              </a:ext>
            </a:extLst>
          </p:cNvPr>
          <p:cNvSpPr/>
          <p:nvPr/>
        </p:nvSpPr>
        <p:spPr>
          <a:xfrm>
            <a:off x="0" y="0"/>
            <a:ext cx="6437870" cy="6858000"/>
          </a:xfrm>
          <a:custGeom>
            <a:avLst/>
            <a:gdLst/>
            <a:ahLst/>
            <a:cxnLst/>
            <a:rect l="l" t="t" r="r" b="b"/>
            <a:pathLst>
              <a:path w="6437870" h="6858000">
                <a:moveTo>
                  <a:pt x="4506449" y="1817122"/>
                </a:moveTo>
                <a:cubicBezTo>
                  <a:pt x="4556892" y="1817122"/>
                  <a:pt x="4582114" y="1838388"/>
                  <a:pt x="4582114" y="1880918"/>
                </a:cubicBezTo>
                <a:lnTo>
                  <a:pt x="4582114" y="3330425"/>
                </a:lnTo>
                <a:cubicBezTo>
                  <a:pt x="4582114" y="3372956"/>
                  <a:pt x="4556892" y="3394221"/>
                  <a:pt x="4506449" y="3394221"/>
                </a:cubicBezTo>
                <a:cubicBezTo>
                  <a:pt x="4454027" y="3394221"/>
                  <a:pt x="4427816" y="3372956"/>
                  <a:pt x="4427816" y="3330425"/>
                </a:cubicBezTo>
                <a:lnTo>
                  <a:pt x="4427816" y="1880918"/>
                </a:lnTo>
                <a:cubicBezTo>
                  <a:pt x="4427816" y="1838388"/>
                  <a:pt x="4454027" y="1817122"/>
                  <a:pt x="4506449" y="1817122"/>
                </a:cubicBezTo>
                <a:close/>
                <a:moveTo>
                  <a:pt x="5138842" y="1544134"/>
                </a:moveTo>
                <a:lnTo>
                  <a:pt x="5138842" y="3671660"/>
                </a:lnTo>
                <a:lnTo>
                  <a:pt x="5529037" y="3671660"/>
                </a:lnTo>
                <a:lnTo>
                  <a:pt x="5529037" y="2538167"/>
                </a:lnTo>
                <a:lnTo>
                  <a:pt x="5846534" y="3671660"/>
                </a:lnTo>
                <a:lnTo>
                  <a:pt x="6327230" y="3671660"/>
                </a:lnTo>
                <a:lnTo>
                  <a:pt x="6327230" y="1544134"/>
                </a:lnTo>
                <a:lnTo>
                  <a:pt x="5937035" y="1544134"/>
                </a:lnTo>
                <a:lnTo>
                  <a:pt x="5937035" y="2514428"/>
                </a:lnTo>
                <a:lnTo>
                  <a:pt x="5669982" y="1544134"/>
                </a:lnTo>
                <a:close/>
                <a:moveTo>
                  <a:pt x="2895156" y="1544134"/>
                </a:moveTo>
                <a:lnTo>
                  <a:pt x="2895156" y="1821573"/>
                </a:lnTo>
                <a:lnTo>
                  <a:pt x="3156275" y="1821573"/>
                </a:lnTo>
                <a:lnTo>
                  <a:pt x="3156275" y="3671660"/>
                </a:lnTo>
                <a:lnTo>
                  <a:pt x="3623618" y="3671660"/>
                </a:lnTo>
                <a:lnTo>
                  <a:pt x="3623618" y="1821573"/>
                </a:lnTo>
                <a:lnTo>
                  <a:pt x="3884737" y="1821573"/>
                </a:lnTo>
                <a:lnTo>
                  <a:pt x="3884737" y="1544134"/>
                </a:lnTo>
                <a:close/>
                <a:moveTo>
                  <a:pt x="1961943" y="1544134"/>
                </a:moveTo>
                <a:lnTo>
                  <a:pt x="1961943" y="3671660"/>
                </a:lnTo>
                <a:lnTo>
                  <a:pt x="2838769" y="3671660"/>
                </a:lnTo>
                <a:lnTo>
                  <a:pt x="2838769" y="3398672"/>
                </a:lnTo>
                <a:lnTo>
                  <a:pt x="2429287" y="3398672"/>
                </a:lnTo>
                <a:lnTo>
                  <a:pt x="2429287" y="1544134"/>
                </a:lnTo>
                <a:close/>
                <a:moveTo>
                  <a:pt x="1397624" y="1544134"/>
                </a:moveTo>
                <a:lnTo>
                  <a:pt x="1397624" y="3671660"/>
                </a:lnTo>
                <a:lnTo>
                  <a:pt x="1864968" y="3671660"/>
                </a:lnTo>
                <a:lnTo>
                  <a:pt x="1864968" y="1544134"/>
                </a:lnTo>
                <a:close/>
                <a:moveTo>
                  <a:pt x="245099" y="1544134"/>
                </a:moveTo>
                <a:lnTo>
                  <a:pt x="245099" y="3671660"/>
                </a:lnTo>
                <a:lnTo>
                  <a:pt x="712443" y="3671660"/>
                </a:lnTo>
                <a:lnTo>
                  <a:pt x="712443" y="2650922"/>
                </a:lnTo>
                <a:lnTo>
                  <a:pt x="843002" y="2650922"/>
                </a:lnTo>
                <a:lnTo>
                  <a:pt x="843002" y="3671660"/>
                </a:lnTo>
                <a:lnTo>
                  <a:pt x="1310346" y="3671660"/>
                </a:lnTo>
                <a:lnTo>
                  <a:pt x="1310346" y="1544134"/>
                </a:lnTo>
                <a:lnTo>
                  <a:pt x="843002" y="1544134"/>
                </a:lnTo>
                <a:lnTo>
                  <a:pt x="843002" y="2392771"/>
                </a:lnTo>
                <a:lnTo>
                  <a:pt x="712443" y="2392771"/>
                </a:lnTo>
                <a:lnTo>
                  <a:pt x="712443" y="1544134"/>
                </a:lnTo>
                <a:close/>
                <a:moveTo>
                  <a:pt x="4508674" y="1524847"/>
                </a:moveTo>
                <a:cubicBezTo>
                  <a:pt x="4151119" y="1524847"/>
                  <a:pt x="3972342" y="1662825"/>
                  <a:pt x="3972342" y="1938780"/>
                </a:cubicBezTo>
                <a:lnTo>
                  <a:pt x="3972342" y="3308171"/>
                </a:lnTo>
                <a:cubicBezTo>
                  <a:pt x="3972342" y="3563355"/>
                  <a:pt x="4150130" y="3690947"/>
                  <a:pt x="4505707" y="3690947"/>
                </a:cubicBezTo>
                <a:cubicBezTo>
                  <a:pt x="4663744" y="3690947"/>
                  <a:pt x="4791900" y="3657566"/>
                  <a:pt x="4890176" y="3590802"/>
                </a:cubicBezTo>
                <a:cubicBezTo>
                  <a:pt x="4988451" y="3524039"/>
                  <a:pt x="5037588" y="3428839"/>
                  <a:pt x="5037588" y="3305204"/>
                </a:cubicBezTo>
                <a:lnTo>
                  <a:pt x="5037588" y="1935813"/>
                </a:lnTo>
                <a:cubicBezTo>
                  <a:pt x="5037588" y="1661836"/>
                  <a:pt x="4861283" y="1524847"/>
                  <a:pt x="4508674" y="1524847"/>
                </a:cubicBezTo>
                <a:close/>
                <a:moveTo>
                  <a:pt x="0" y="0"/>
                </a:moveTo>
                <a:lnTo>
                  <a:pt x="6437870" y="0"/>
                </a:lnTo>
                <a:lnTo>
                  <a:pt x="643787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494DEE-E023-6F2C-0B6E-82ECEEEEA29B}"/>
              </a:ext>
            </a:extLst>
          </p:cNvPr>
          <p:cNvSpPr txBox="1"/>
          <p:nvPr/>
        </p:nvSpPr>
        <p:spPr>
          <a:xfrm>
            <a:off x="3104635" y="3707028"/>
            <a:ext cx="6666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Haettenschweiler" panose="020B0706040902060204" pitchFamily="34" charset="0"/>
              </a:rPr>
              <a:t>METROPOLE BIRMINGHAM </a:t>
            </a:r>
          </a:p>
        </p:txBody>
      </p:sp>
    </p:spTree>
    <p:extLst>
      <p:ext uri="{BB962C8B-B14F-4D97-AF65-F5344CB8AC3E}">
        <p14:creationId xmlns:p14="http://schemas.microsoft.com/office/powerpoint/2010/main" val="196937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25E0B-B12A-65AB-A8BB-11B3D99D9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/>
              <a:t>Table of content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CB7930-F831-5957-3426-7E9E2BDEF376}"/>
              </a:ext>
            </a:extLst>
          </p:cNvPr>
          <p:cNvSpPr txBox="1"/>
          <p:nvPr/>
        </p:nvSpPr>
        <p:spPr>
          <a:xfrm>
            <a:off x="913775" y="3081467"/>
            <a:ext cx="6672887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i="1" cap="all" dirty="0"/>
          </a:p>
        </p:txBody>
      </p:sp>
      <p:graphicFrame>
        <p:nvGraphicFramePr>
          <p:cNvPr id="17" name="TextBox 6">
            <a:extLst>
              <a:ext uri="{FF2B5EF4-FFF2-40B4-BE49-F238E27FC236}">
                <a16:creationId xmlns:a16="http://schemas.microsoft.com/office/drawing/2014/main" id="{C33FD34B-6590-820B-004D-D7D11D5069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136134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80755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rightly colored spray bottle, sponges, and dustpan">
            <a:extLst>
              <a:ext uri="{FF2B5EF4-FFF2-40B4-BE49-F238E27FC236}">
                <a16:creationId xmlns:a16="http://schemas.microsoft.com/office/drawing/2014/main" id="{C70D2887-8791-F7B8-03EB-BA8F34A367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60" r="26570" b="-1"/>
          <a:stretch/>
        </p:blipFill>
        <p:spPr>
          <a:xfrm>
            <a:off x="8157374" y="10"/>
            <a:ext cx="4034626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F25E0B-B12A-65AB-A8BB-11B3D99D9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CB7930-F831-5957-3426-7E9E2BDEF376}"/>
              </a:ext>
            </a:extLst>
          </p:cNvPr>
          <p:cNvSpPr txBox="1"/>
          <p:nvPr/>
        </p:nvSpPr>
        <p:spPr>
          <a:xfrm>
            <a:off x="913775" y="3081467"/>
            <a:ext cx="6672887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cap="all" dirty="0"/>
              <a:t>Welcome to our </a:t>
            </a:r>
            <a:r>
              <a:rPr lang="en-US" b="1" cap="all" dirty="0"/>
              <a:t>TRAINING</a:t>
            </a:r>
            <a:r>
              <a:rPr lang="en-US" cap="all" dirty="0"/>
              <a:t> session (Housekeeping)</a:t>
            </a: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cap="all" dirty="0"/>
              <a:t>- </a:t>
            </a: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i="1" cap="all" dirty="0"/>
              <a:t>Hilton Metropole Birmingham</a:t>
            </a:r>
          </a:p>
        </p:txBody>
      </p:sp>
    </p:spTree>
    <p:extLst>
      <p:ext uri="{BB962C8B-B14F-4D97-AF65-F5344CB8AC3E}">
        <p14:creationId xmlns:p14="http://schemas.microsoft.com/office/powerpoint/2010/main" val="136122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ray of food on a bed">
            <a:extLst>
              <a:ext uri="{FF2B5EF4-FFF2-40B4-BE49-F238E27FC236}">
                <a16:creationId xmlns:a16="http://schemas.microsoft.com/office/drawing/2014/main" id="{30EBC6F3-4F46-9AA2-CC17-B52F80F5E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" name="Content Placeholder 19" descr="A checklist with text and numbers&#10;&#10;Description automatically generated">
            <a:extLst>
              <a:ext uri="{FF2B5EF4-FFF2-40B4-BE49-F238E27FC236}">
                <a16:creationId xmlns:a16="http://schemas.microsoft.com/office/drawing/2014/main" id="{6CCB8970-55C3-E98A-1056-DDD2C5B73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550" y="914400"/>
            <a:ext cx="8838900" cy="5816320"/>
          </a:xfr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9CC99D6A-CC1D-019E-161E-E7ADA4216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583" y="-223837"/>
            <a:ext cx="8220307" cy="1295399"/>
          </a:xfrm>
        </p:spPr>
        <p:txBody>
          <a:bodyPr>
            <a:normAutofit/>
          </a:bodyPr>
          <a:lstStyle/>
          <a:p>
            <a:r>
              <a:rPr lang="en-GB" b="1" dirty="0"/>
              <a:t>CHECKLIST OVERVIEW</a:t>
            </a:r>
          </a:p>
        </p:txBody>
      </p:sp>
    </p:spTree>
    <p:extLst>
      <p:ext uri="{BB962C8B-B14F-4D97-AF65-F5344CB8AC3E}">
        <p14:creationId xmlns:p14="http://schemas.microsoft.com/office/powerpoint/2010/main" val="1063083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asket, wooden clips, and cloth on a table">
            <a:extLst>
              <a:ext uri="{FF2B5EF4-FFF2-40B4-BE49-F238E27FC236}">
                <a16:creationId xmlns:a16="http://schemas.microsoft.com/office/drawing/2014/main" id="{5E372825-8027-5731-8AF3-75FBA79D7C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5" r="44211" b="-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65E7AB-38FF-DD70-5186-ABA005DAB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dirty="0"/>
              <a:t>CHECKLIST ITEMS IN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3D929-C1B2-483E-95BD-6DE67BA90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[All items on the checklist are crucial]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FROM</a:t>
            </a:r>
            <a:r>
              <a:rPr lang="en-GB" dirty="0"/>
              <a:t> “clean desktops” </a:t>
            </a:r>
            <a:r>
              <a:rPr lang="en-GB" b="1" dirty="0"/>
              <a:t>to </a:t>
            </a:r>
            <a:r>
              <a:rPr lang="en-GB" dirty="0"/>
              <a:t>“sweep and mop floors” </a:t>
            </a:r>
          </a:p>
        </p:txBody>
      </p:sp>
    </p:spTree>
    <p:extLst>
      <p:ext uri="{BB962C8B-B14F-4D97-AF65-F5344CB8AC3E}">
        <p14:creationId xmlns:p14="http://schemas.microsoft.com/office/powerpoint/2010/main" val="609306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EEB192A-8443-482C-AFF6-77DB793E2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puzzle pieces">
            <a:extLst>
              <a:ext uri="{FF2B5EF4-FFF2-40B4-BE49-F238E27FC236}">
                <a16:creationId xmlns:a16="http://schemas.microsoft.com/office/drawing/2014/main" id="{F7FEF6ED-5BC8-E506-C91D-6990415701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46" b="10563"/>
          <a:stretch/>
        </p:blipFill>
        <p:spPr>
          <a:xfrm>
            <a:off x="20" y="-3278"/>
            <a:ext cx="12191980" cy="68612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7CE03F7-0B3E-496D-9B90-C00E185FB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ACE507-E60D-C38E-CC4E-389A512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26A14-9169-B566-C959-369FF74E7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10363826" cy="51094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Engaging with our work is critical to our success. Today, we'll discuss how applying employee engagement principles can make these tasks more meaningful and </a:t>
            </a:r>
            <a:r>
              <a:rPr lang="en-GB" b="1" dirty="0"/>
              <a:t>improve</a:t>
            </a:r>
            <a:r>
              <a:rPr lang="en-GB" dirty="0"/>
              <a:t> our overall </a:t>
            </a:r>
            <a:r>
              <a:rPr lang="en-GB" b="1" dirty="0"/>
              <a:t>performance</a:t>
            </a:r>
            <a:r>
              <a:rPr lang="en-GB" dirty="0"/>
              <a:t> and </a:t>
            </a:r>
            <a:r>
              <a:rPr lang="en-GB" b="1" dirty="0"/>
              <a:t>job satisfaction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</a:rPr>
              <a:t>It is essential to ensure that the smaller goals are meaningful and give team members a sense of satisfaction. That way, they can stay motivated and continue with other tasks on the list (</a:t>
            </a:r>
            <a:r>
              <a:rPr lang="en-GB" sz="1600" dirty="0" err="1">
                <a:latin typeface="Calibri" panose="020F0502020204030204" pitchFamily="34" charset="0"/>
              </a:rPr>
              <a:t>Harroch</a:t>
            </a:r>
            <a:r>
              <a:rPr lang="en-GB" sz="1600" dirty="0">
                <a:latin typeface="Calibri" panose="020F0502020204030204" pitchFamily="34" charset="0"/>
              </a:rPr>
              <a:t>,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540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2BD3C-C7CE-0ABE-06DF-0B00D71CF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/>
              <a:t>BRAND STANDARDS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47CEC-6E37-3052-682B-4F22DFD00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60966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>
                <a:effectLst/>
                <a:latin typeface="Söhne"/>
              </a:rPr>
              <a:t>Every task on our checklist is a step towards maintaining the Hilton's high brand standards.</a:t>
            </a:r>
          </a:p>
          <a:p>
            <a:pPr marL="0" indent="0">
              <a:buNone/>
            </a:pPr>
            <a:r>
              <a:rPr lang="en-GB" b="0" i="0">
                <a:effectLst/>
                <a:latin typeface="Söhne"/>
              </a:rPr>
              <a:t> Consistency in our cleaning process is essential for delivering the quality and luxury that our guests expect from us.</a:t>
            </a:r>
            <a:endParaRPr lang="en-GB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C6E57FEA-4405-68F8-3D68-D4DE7EB374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6" r="5073" b="-3"/>
          <a:stretch/>
        </p:blipFill>
        <p:spPr>
          <a:xfrm>
            <a:off x="7370064" y="2367092"/>
            <a:ext cx="4002786" cy="33621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850073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873676-3D69-48B0-BA02-D759766A9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248E96D7-6599-4607-9958-FD9E10001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leaning items put in gray plastic jar">
            <a:extLst>
              <a:ext uri="{FF2B5EF4-FFF2-40B4-BE49-F238E27FC236}">
                <a16:creationId xmlns:a16="http://schemas.microsoft.com/office/drawing/2014/main" id="{AADDDE86-87A7-46F3-93AB-1670BBED773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61" b="25478"/>
          <a:stretch/>
        </p:blipFill>
        <p:spPr>
          <a:xfrm>
            <a:off x="20" y="-1"/>
            <a:ext cx="12191980" cy="418773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9478AA5-D1D0-4B5E-9FDE-6F55026D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229100"/>
            <a:ext cx="12192000" cy="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3CA8EEE2-DA9A-4635-9B41-33EB56514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1D8075-ED59-51DC-1C92-9F274C1DC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048" y="4437888"/>
            <a:ext cx="9899904" cy="1116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HEALTH AND SAFETY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ADB9A-3941-6D52-55DA-E13017892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1011" y="5481448"/>
            <a:ext cx="9097963" cy="11167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dirty="0"/>
              <a:t>The importance of strict adherence to health and safety protocols in housekeeping is emphasised.</a:t>
            </a:r>
          </a:p>
        </p:txBody>
      </p:sp>
    </p:spTree>
    <p:extLst>
      <p:ext uri="{BB962C8B-B14F-4D97-AF65-F5344CB8AC3E}">
        <p14:creationId xmlns:p14="http://schemas.microsoft.com/office/powerpoint/2010/main" val="2704824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EEB192A-8443-482C-AFF6-77DB793E2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utdoor seating area">
            <a:extLst>
              <a:ext uri="{FF2B5EF4-FFF2-40B4-BE49-F238E27FC236}">
                <a16:creationId xmlns:a16="http://schemas.microsoft.com/office/drawing/2014/main" id="{3B2B583C-FDB4-C427-4B6C-C987D6AF15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50"/>
          <a:stretch/>
        </p:blipFill>
        <p:spPr>
          <a:xfrm>
            <a:off x="20" y="-3278"/>
            <a:ext cx="12191980" cy="686127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7CE03F7-0B3E-496D-9B90-C00E185FB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746AE8-3E90-5209-2CDC-44A3F93CC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BE9B5-3B82-E524-92A3-E77BCA542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The implementation of this checklist is an important step towards enhancing operational excellence in housekeeping at the Hilton Metropole Birmingham. The team will consistently deliver exceptional service as a result of its implementation, enhancing the overall guest experience.</a:t>
            </a:r>
          </a:p>
        </p:txBody>
      </p:sp>
    </p:spTree>
    <p:extLst>
      <p:ext uri="{BB962C8B-B14F-4D97-AF65-F5344CB8AC3E}">
        <p14:creationId xmlns:p14="http://schemas.microsoft.com/office/powerpoint/2010/main" val="2218343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>
            <a:extLst>
              <a:ext uri="{FF2B5EF4-FFF2-40B4-BE49-F238E27FC236}">
                <a16:creationId xmlns:a16="http://schemas.microsoft.com/office/drawing/2014/main" id="{55185833-50A1-4075-9C90-F6E7B153A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3">
            <a:extLst>
              <a:ext uri="{FF2B5EF4-FFF2-40B4-BE49-F238E27FC236}">
                <a16:creationId xmlns:a16="http://schemas.microsoft.com/office/drawing/2014/main" id="{D48F57D9-4797-4D7F-B4C3-17628994F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9" name="Rectangle 15">
            <a:extLst>
              <a:ext uri="{FF2B5EF4-FFF2-40B4-BE49-F238E27FC236}">
                <a16:creationId xmlns:a16="http://schemas.microsoft.com/office/drawing/2014/main" id="{F34D1C25-EA70-46E1-8E2B-9EEF5ABA7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">
            <a:extLst>
              <a:ext uri="{FF2B5EF4-FFF2-40B4-BE49-F238E27FC236}">
                <a16:creationId xmlns:a16="http://schemas.microsoft.com/office/drawing/2014/main" id="{A3555EBD-189F-403F-BF31-5A80926BC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99575B-5BE0-A43F-9D70-2C842BEE9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899" y="4183060"/>
            <a:ext cx="10760202" cy="21283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/>
              <a:t>THANK  YOU </a:t>
            </a:r>
            <a:br>
              <a:rPr lang="en-US" sz="3700" b="1" dirty="0"/>
            </a:br>
            <a:r>
              <a:rPr lang="en-US" sz="3700" b="1" dirty="0"/>
              <a:t>- </a:t>
            </a:r>
            <a:br>
              <a:rPr lang="en-US" sz="3700" b="1" dirty="0"/>
            </a:br>
            <a:r>
              <a:rPr lang="en-US" sz="3700" b="1" dirty="0"/>
              <a:t>Q&amp;A</a:t>
            </a:r>
          </a:p>
        </p:txBody>
      </p:sp>
      <p:pic>
        <p:nvPicPr>
          <p:cNvPr id="5" name="Content Placeholder 4" descr="Quizzical burrowing owl looking forward">
            <a:extLst>
              <a:ext uri="{FF2B5EF4-FFF2-40B4-BE49-F238E27FC236}">
                <a16:creationId xmlns:a16="http://schemas.microsoft.com/office/drawing/2014/main" id="{BA5722CD-C809-CCAE-E385-4A45D2313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9" r="-2" b="15455"/>
          <a:stretch/>
        </p:blipFill>
        <p:spPr>
          <a:xfrm>
            <a:off x="-1" y="-4679"/>
            <a:ext cx="7554136" cy="4187739"/>
          </a:xfrm>
          <a:prstGeom prst="rect">
            <a:avLst/>
          </a:prstGeom>
        </p:spPr>
      </p:pic>
      <p:pic>
        <p:nvPicPr>
          <p:cNvPr id="7" name="Picture 6" descr="Question mark symbol">
            <a:extLst>
              <a:ext uri="{FF2B5EF4-FFF2-40B4-BE49-F238E27FC236}">
                <a16:creationId xmlns:a16="http://schemas.microsoft.com/office/drawing/2014/main" id="{E61769A4-BE55-300E-C5D0-68D0557D3A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7" r="18936" b="-1"/>
          <a:stretch/>
        </p:blipFill>
        <p:spPr>
          <a:xfrm>
            <a:off x="7554140" y="-4679"/>
            <a:ext cx="4637861" cy="4187739"/>
          </a:xfrm>
          <a:prstGeom prst="rect">
            <a:avLst/>
          </a:prstGeom>
        </p:spPr>
      </p:pic>
      <p:sp>
        <p:nvSpPr>
          <p:cNvPr id="31" name="Rectangle 19">
            <a:extLst>
              <a:ext uri="{FF2B5EF4-FFF2-40B4-BE49-F238E27FC236}">
                <a16:creationId xmlns:a16="http://schemas.microsoft.com/office/drawing/2014/main" id="{D69BAA82-9404-47A6-9DD4-961C87AD3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2991" y="-2"/>
            <a:ext cx="82296" cy="4197096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21">
            <a:extLst>
              <a:ext uri="{FF2B5EF4-FFF2-40B4-BE49-F238E27FC236}">
                <a16:creationId xmlns:a16="http://schemas.microsoft.com/office/drawing/2014/main" id="{54C66A4C-A21A-4D22-9070-2B6274E1C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906"/>
          <a:stretch/>
        </p:blipFill>
        <p:spPr>
          <a:xfrm>
            <a:off x="0" y="0"/>
            <a:ext cx="12192000" cy="3092521"/>
          </a:xfrm>
          <a:prstGeom prst="rect">
            <a:avLst/>
          </a:prstGeom>
        </p:spPr>
      </p:pic>
      <p:cxnSp>
        <p:nvCxnSpPr>
          <p:cNvPr id="33" name="Straight Connector 23">
            <a:extLst>
              <a:ext uri="{FF2B5EF4-FFF2-40B4-BE49-F238E27FC236}">
                <a16:creationId xmlns:a16="http://schemas.microsoft.com/office/drawing/2014/main" id="{3BC9B8AA-25C0-4528-AF51-064F1C4D2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229100"/>
            <a:ext cx="12192000" cy="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31585697-728A-4A26-8886-844BAA16F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810" r="21258"/>
          <a:stretch/>
        </p:blipFill>
        <p:spPr>
          <a:xfrm>
            <a:off x="0" y="4238951"/>
            <a:ext cx="9600237" cy="2619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58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089BD-6D00-5F20-F4EA-932BFADEA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3" y="100357"/>
            <a:ext cx="10364451" cy="159617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6A8E9-B0D3-9AE0-7EEC-99EFBC4A3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1" y="2611120"/>
            <a:ext cx="12070077" cy="527304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Bybee, N. (2022)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How Hilton Keeps its Employees Happy (And Five Employee Retention Tips for the Hospitality Industry)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https://www.linkedin.com/pulse/how-hilton-keeps-its-employees-happy-five-employee-tips-bybee-cpa/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01 November 2023)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CBI, (2020)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Hilton: taking an extra step to keep customers safe and confident while travelling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https://www.cbi.org.uk/articles/hilton-taking-an-extra-step-to-keep-customers-safe-and-confident-while-travelling/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10 November 2023)</a:t>
            </a:r>
          </a:p>
          <a:p>
            <a:pPr marL="0" indent="0">
              <a:buNone/>
            </a:pPr>
            <a:endParaRPr lang="en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Estrellas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L. (2023)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What is a Hotel Room Checklist?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https://safetyculture.com/checklists/hotel-room/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02 November 2023)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Harroch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D. (2022)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Hotel Checklists To Improve Your Hotel Service Delivery</a:t>
            </a:r>
            <a:endParaRPr lang="en" sz="13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https://www.bookingninjas.com/blog/hotel-checklists-to-improve-your-hotel-service-delivery  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01 November 2023)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279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089BD-6D00-5F20-F4EA-932BFADEA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3" y="100357"/>
            <a:ext cx="10364451" cy="159617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6A8E9-B0D3-9AE0-7EEC-99EFBC4A3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1" y="2286000"/>
            <a:ext cx="11750038" cy="505968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Hilton, (2018)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Hilton (Hotels) - Brand Standards - North America 2500 - Design, Construction &amp; Renovation Standards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https://www.yanrefitness.com/wp-content/uploads/2020/09/Hilton-Hotel-Gym-Construction-Standards_compressed-1.pdf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(Accessed: 03 November 2023)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Hilton, (2023)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What is Hilton </a:t>
            </a:r>
            <a:r>
              <a:rPr lang="en-GB" sz="2500" i="1" dirty="0" err="1">
                <a:latin typeface="Arial" panose="020B0604020202020204" pitchFamily="34" charset="0"/>
                <a:cs typeface="Arial" panose="020B0604020202020204" pitchFamily="34" charset="0"/>
              </a:rPr>
              <a:t>CleanStay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500" i="1" dirty="0" err="1">
                <a:latin typeface="Arial" panose="020B0604020202020204" pitchFamily="34" charset="0"/>
                <a:cs typeface="Arial" panose="020B0604020202020204" pitchFamily="34" charset="0"/>
              </a:rPr>
              <a:t>EventReady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https://help.hilton.com/s/article/What-is-Hilton-CleanStay-and-EventReady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(Accessed: 04 November 2023)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Hilton, (2023)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HILTON OCCUPATIONAL HEALTH AND SAFETY POLICY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https://esg.hilton.com/wp-content/uploads/sites/4/2023/06/Occupational-Health-and-Safety-Policy.pdf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(Accessed: 10 November 2023)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Lacalle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E. (2023)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The six best employee engagement strategies for hotels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https://www.mews.com/en/blog/employee-engagement-hotels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(Accessed: 05 November 2023)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47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089BD-6D00-5F20-F4EA-932BFADEA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3" y="100357"/>
            <a:ext cx="10364451" cy="159617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6A8E9-B0D3-9AE0-7EEC-99EFBC4A3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18" y="2834640"/>
            <a:ext cx="11948159" cy="4216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TheAccessGroup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5 essential health and safety tips for cleaners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https://www.theaccessgroup.com/en-gb/blog/dlc-cleaners-health-and-safety/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09 November 2023)</a:t>
            </a:r>
            <a:endParaRPr lang="e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Williams, B.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Hotel Housekeeping 101: Tips &amp; Tricks for Clean Hotel Rooms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https://www.allianceonline.co.uk/blog/2019/06/hotel-housekeeping-101-tips-tricks-for-clean-hotel-rooms/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03 November 2023)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" sz="1800" i="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61545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660</Words>
  <Application>Microsoft Office PowerPoint</Application>
  <PresentationFormat>Widescreen</PresentationFormat>
  <Paragraphs>84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Haettenschweiler</vt:lpstr>
      <vt:lpstr>Söhne</vt:lpstr>
      <vt:lpstr>Tw Cen MT</vt:lpstr>
      <vt:lpstr>Droplet</vt:lpstr>
      <vt:lpstr>PowerPoint Presentation</vt:lpstr>
      <vt:lpstr>Table of content</vt:lpstr>
      <vt:lpstr>INTRODUCTION</vt:lpstr>
      <vt:lpstr>CHECKLIST OVERVIEW</vt:lpstr>
      <vt:lpstr>CHECKLIST ITEMS IN DETAILS</vt:lpstr>
      <vt:lpstr>EMPLOYEE ENGAGEMENT</vt:lpstr>
      <vt:lpstr>BRAND STANDARDS</vt:lpstr>
      <vt:lpstr>HEALTH AND SAFETY PROCEDURES</vt:lpstr>
      <vt:lpstr>CONCLUSION</vt:lpstr>
      <vt:lpstr>THANK  YOU  -  Q&amp;A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Adriana Grigore</dc:creator>
  <cp:lastModifiedBy>Adriana Grigore</cp:lastModifiedBy>
  <cp:revision>11</cp:revision>
  <dcterms:created xsi:type="dcterms:W3CDTF">2023-11-07T23:45:14Z</dcterms:created>
  <dcterms:modified xsi:type="dcterms:W3CDTF">2023-11-12T11:52:48Z</dcterms:modified>
</cp:coreProperties>
</file>