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4" r:id="rId17"/>
    <p:sldId id="268" r:id="rId18"/>
    <p:sldId id="269" r:id="rId19"/>
    <p:sldId id="270" r:id="rId20"/>
    <p:sldId id="271" r:id="rId21"/>
    <p:sldId id="272" r:id="rId22"/>
    <p:sldId id="273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342"/>
    <a:srgbClr val="C0F400"/>
    <a:srgbClr val="05EE55"/>
    <a:srgbClr val="038B30"/>
    <a:srgbClr val="05D74D"/>
    <a:srgbClr val="663300"/>
    <a:srgbClr val="04C0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21" autoAdjust="0"/>
    <p:restoredTop sz="84978" autoAdjust="0"/>
  </p:normalViewPr>
  <p:slideViewPr>
    <p:cSldViewPr snapToGrid="0">
      <p:cViewPr varScale="1">
        <p:scale>
          <a:sx n="90" d="100"/>
          <a:sy n="90" d="100"/>
        </p:scale>
        <p:origin x="102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57"/>
    </p:cViewPr>
  </p:sorter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54265FD-4E3F-4008-BF0D-92438DDF38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11FABC-D2A4-4DDD-AE15-415703DDD3E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CB9CF0-A540-4793-A5F3-F4917CFDDCB6}" type="datetimeFigureOut">
              <a:rPr lang="en-US" smtClean="0"/>
              <a:t>11/21/2021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EBBAB0-AE2E-4EA6-BE3D-A8C4DA40070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1D462F-4914-49FC-A851-7FFFE9D6E86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22B72-BD1C-4F41-B10E-CA0BEB1790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9076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A03753-A5BE-4D79-AEA9-C0A65A6F8851}" type="datetimeFigureOut">
              <a:rPr lang="en-US" smtClean="0"/>
              <a:t>11/21/2021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BE989-76B8-4F13-9267-01FDA45C43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730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3">
            <a:extLst>
              <a:ext uri="{FF2B5EF4-FFF2-40B4-BE49-F238E27FC236}">
                <a16:creationId xmlns:a16="http://schemas.microsoft.com/office/drawing/2014/main" id="{9FB41AE7-07AD-43D7-9418-6D32BE5E319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46D6A0C-E2C3-43CB-83D0-B5F6221079CA}"/>
              </a:ext>
            </a:extLst>
          </p:cNvPr>
          <p:cNvGrpSpPr/>
          <p:nvPr userDrawn="1"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97D03F-0BE2-458F-92A2-4FE73B0FBF51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C96296-0FBF-47A5-9D6A-5D9BB647A4D7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3F17719-10FE-433E-9CCC-4509DE17F22A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E73F1A-AAF0-4EB4-8DF0-C152BD93C6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91372" y="2238426"/>
            <a:ext cx="6609256" cy="1508126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75AE6-92D3-4205-B268-E1AD6C590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372" y="3838627"/>
            <a:ext cx="6609256" cy="450503"/>
          </a:xfrm>
        </p:spPr>
        <p:txBody>
          <a:bodyPr/>
          <a:lstStyle>
            <a:lvl1pPr marL="0" indent="0" algn="ctr">
              <a:buNone/>
              <a:defRPr sz="2400" spc="300">
                <a:solidFill>
                  <a:srgbClr val="2F3342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8616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E1CFFBA-D756-4740-B375-252727F02D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264229" y="0"/>
            <a:ext cx="4919153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DCA22-1DF2-42CB-8741-F0CE575EA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04" y="1676400"/>
            <a:ext cx="5196241" cy="3352800"/>
          </a:xfrm>
        </p:spPr>
        <p:txBody>
          <a:bodyPr>
            <a:normAutofit/>
          </a:bodyPr>
          <a:lstStyle>
            <a:lvl1pPr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89F3-6B87-4C54-83B9-A6481CB4F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9394" y="365125"/>
            <a:ext cx="4114801" cy="58118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479D679C-E90D-4916-BCE6-71C32B831E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9938" y="1088572"/>
            <a:ext cx="4572000" cy="4572000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107A3F-3DCD-44DD-AF42-32098DCC3A7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1DB279-F403-4D2A-8D1B-FB3C81796B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762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E1CFFBA-D756-4740-B375-252727F02D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264229" y="0"/>
            <a:ext cx="9927771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9325050-38BE-4AB2-B450-8DC9C0EDD386}"/>
              </a:ext>
            </a:extLst>
          </p:cNvPr>
          <p:cNvGrpSpPr/>
          <p:nvPr userDrawn="1"/>
        </p:nvGrpSpPr>
        <p:grpSpPr>
          <a:xfrm>
            <a:off x="883522" y="408327"/>
            <a:ext cx="5276606" cy="5768636"/>
            <a:chOff x="883522" y="408327"/>
            <a:chExt cx="5276606" cy="576863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D68A4CE-A5FD-4656-82E1-43D586CC441E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E66B1E37-8CEC-44ED-A239-C755B72AC6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25781" y="1107282"/>
              <a:ext cx="4572000" cy="4572000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7E28405-97F5-4E03-86F1-FAE2FEA6CFF8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719FCC9B-E3B8-49CF-BD22-D553FFAAE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1775"/>
            <a:ext cx="4351911" cy="2384466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4F21EA87-CE67-4A1E-B2E0-513F775C76A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8199" y="3886241"/>
            <a:ext cx="4351910" cy="296437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A26DCC3-B99B-481C-AC63-F17D5215DCC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0D24A36-5F75-40A5-8DA4-0364F4492FC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1437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B599FEC8-12D0-4EB5-8573-C891D56C84E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3BF7F-F094-497C-9310-2FE8B059E82B}"/>
              </a:ext>
            </a:extLst>
          </p:cNvPr>
          <p:cNvGrpSpPr/>
          <p:nvPr userDrawn="1"/>
        </p:nvGrpSpPr>
        <p:grpSpPr>
          <a:xfrm flipH="1" flipV="1">
            <a:off x="3581400" y="451189"/>
            <a:ext cx="5276606" cy="5768636"/>
            <a:chOff x="883522" y="408327"/>
            <a:chExt cx="5276606" cy="576863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49E498-4E90-44A2-B49F-157DFF9E8581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B2D9F108-8C30-4BEC-8122-BE2632644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B546B5-7C56-40DD-B1DF-AE850DE5FDB3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4C30FD01-9DD8-4ECA-AC52-7C41002A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1742989"/>
            <a:ext cx="4351911" cy="3352800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74491700-C4EB-4143-ACD3-DE153BF9DD99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4506094" y="4127455"/>
            <a:ext cx="4351910" cy="296437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1BF64E-D1E6-463D-B3F0-1491C107C8B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149EC66-F633-4F8B-BA43-E48843E5AD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99589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8A5A1-070F-43C9-B2D5-C557B0D72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3882" y="1061132"/>
            <a:ext cx="3464717" cy="823912"/>
          </a:xfrm>
          <a:ln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CCBEC1-2F48-4E90-ADF0-BEE2B9E477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882" y="2108201"/>
            <a:ext cx="3464717" cy="368458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67F380C-58A9-4490-AC57-579A90290F36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153400" y="1061132"/>
            <a:ext cx="3464717" cy="823912"/>
          </a:xfrm>
          <a:ln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A285A94-0E4E-47DC-8E61-41F684F3700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153400" y="2108201"/>
            <a:ext cx="3464717" cy="368458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54FBDC8-CD65-4972-A821-C25297B1A8A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59082" y="489291"/>
            <a:ext cx="2873833" cy="592092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C0FCBE5-63C0-4DC7-8687-C2C76ABBDDB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F240C4-B3CD-49AA-8C48-9FE7AA1FE3D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5" hidden="1">
            <a:extLst>
              <a:ext uri="{FF2B5EF4-FFF2-40B4-BE49-F238E27FC236}">
                <a16:creationId xmlns:a16="http://schemas.microsoft.com/office/drawing/2014/main" id="{A43A44DE-9B7B-49B8-AE13-95164A3F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605998" cy="118872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7425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E90E16-AEC5-4F82-85B0-DDEA26AA93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27370" y="0"/>
            <a:ext cx="5464629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D40C7A-92CE-46D6-B056-C75D73663328}"/>
              </a:ext>
            </a:extLst>
          </p:cNvPr>
          <p:cNvSpPr/>
          <p:nvPr userDrawn="1"/>
        </p:nvSpPr>
        <p:spPr>
          <a:xfrm>
            <a:off x="609600" y="391887"/>
            <a:ext cx="7075714" cy="5878284"/>
          </a:xfrm>
          <a:prstGeom prst="rect">
            <a:avLst/>
          </a:prstGeom>
          <a:noFill/>
          <a:ln w="1270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1A2116-206B-49CD-9ECC-078E4F72904C}"/>
              </a:ext>
            </a:extLst>
          </p:cNvPr>
          <p:cNvSpPr/>
          <p:nvPr userDrawn="1"/>
        </p:nvSpPr>
        <p:spPr>
          <a:xfrm>
            <a:off x="979713" y="1181214"/>
            <a:ext cx="6117771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9E75A6-06C5-49D0-9164-3098CE0E53D8}"/>
              </a:ext>
            </a:extLst>
          </p:cNvPr>
          <p:cNvSpPr/>
          <p:nvPr userDrawn="1"/>
        </p:nvSpPr>
        <p:spPr>
          <a:xfrm>
            <a:off x="957943" y="655467"/>
            <a:ext cx="5769428" cy="570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F519-65FC-434F-8F2F-F778A20A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1480457"/>
            <a:ext cx="5138057" cy="587876"/>
          </a:xfrm>
        </p:spPr>
        <p:txBody>
          <a:bodyPr anchor="b"/>
          <a:lstStyle>
            <a:lvl1pPr>
              <a:defRPr sz="32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E2B8D-1C12-403F-BE59-ECC565466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546851"/>
            <a:ext cx="5138057" cy="339674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>
                <a:solidFill>
                  <a:srgbClr val="2F334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9EF0584-D46D-4C21-99D2-074ADF23E01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979714" y="2095547"/>
            <a:ext cx="4958100" cy="365125"/>
          </a:xfrm>
        </p:spPr>
        <p:txBody>
          <a:bodyPr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FC205-B079-430E-B82F-CBF6F56DE09D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82B84E2-AAE4-4BC1-8C01-AF4ABADD6ED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2515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2E9CCD-6BB8-4209-A6BA-85186795608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00191" y="470641"/>
            <a:ext cx="5220309" cy="59167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E8CB484-5390-4B2F-9BFB-D0733BEE88A5}"/>
              </a:ext>
            </a:extLst>
          </p:cNvPr>
          <p:cNvGrpSpPr/>
          <p:nvPr userDrawn="1"/>
        </p:nvGrpSpPr>
        <p:grpSpPr>
          <a:xfrm>
            <a:off x="657060" y="435124"/>
            <a:ext cx="5134751" cy="6215741"/>
            <a:chOff x="252031" y="391887"/>
            <a:chExt cx="7433283" cy="621574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8354BDC-9788-4AB5-A841-99D95C68804F}"/>
                </a:ext>
              </a:extLst>
            </p:cNvPr>
            <p:cNvSpPr/>
            <p:nvPr userDrawn="1"/>
          </p:nvSpPr>
          <p:spPr>
            <a:xfrm>
              <a:off x="979713" y="1181214"/>
              <a:ext cx="6117771" cy="5426414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6778BD9-B865-4156-B319-6A8242F0D4D5}"/>
                </a:ext>
              </a:extLst>
            </p:cNvPr>
            <p:cNvSpPr/>
            <p:nvPr userDrawn="1"/>
          </p:nvSpPr>
          <p:spPr>
            <a:xfrm>
              <a:off x="609600" y="391887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EB70006-7799-4F63-912B-45662CE14500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9167" y="1099002"/>
            <a:ext cx="4226024" cy="573989"/>
          </a:xfrm>
        </p:spPr>
        <p:txBody>
          <a:bodyPr lIns="0" rIns="0">
            <a:noAutofit/>
          </a:bodyPr>
          <a:lstStyle>
            <a:lvl1pPr>
              <a:defRPr sz="3200" b="1" spc="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167" y="2145234"/>
            <a:ext cx="4226024" cy="3857329"/>
          </a:xfrm>
        </p:spPr>
        <p:txBody>
          <a:bodyPr lIns="0" r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CAAB964-0A56-4842-AA82-7610F726CD1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11804" y="1737564"/>
            <a:ext cx="4197802" cy="407670"/>
          </a:xfrm>
        </p:spPr>
        <p:txBody>
          <a:bodyPr lIns="0" rIns="0"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066D4-321A-48BF-84C2-18FC1D7184A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CDB4336-A0EC-4019-904C-11240535876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7893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46D6A0C-E2C3-43CB-83D0-B5F6221079CA}"/>
              </a:ext>
            </a:extLst>
          </p:cNvPr>
          <p:cNvGrpSpPr/>
          <p:nvPr userDrawn="1"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C96296-0FBF-47A5-9D6A-5D9BB647A4D7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97D03F-0BE2-458F-92A2-4FE73B0FBF51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3F17719-10FE-433E-9CCC-4509DE17F22A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E73F1A-AAF0-4EB4-8DF0-C152BD93C6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91372" y="2238426"/>
            <a:ext cx="6609256" cy="1508126"/>
          </a:xfrm>
        </p:spPr>
        <p:txBody>
          <a:bodyPr anchor="b">
            <a:normAutofit/>
          </a:bodyPr>
          <a:lstStyle>
            <a:lvl1pPr algn="ctr">
              <a:defRPr sz="44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75AE6-92D3-4205-B268-E1AD6C590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372" y="3838627"/>
            <a:ext cx="6609256" cy="450503"/>
          </a:xfrm>
        </p:spPr>
        <p:txBody>
          <a:bodyPr/>
          <a:lstStyle>
            <a:lvl1pPr marL="0" indent="0" algn="ctr">
              <a:buNone/>
              <a:defRPr sz="2400" spc="3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1228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3BF7F-F094-497C-9310-2FE8B059E82B}"/>
              </a:ext>
            </a:extLst>
          </p:cNvPr>
          <p:cNvGrpSpPr/>
          <p:nvPr userDrawn="1"/>
        </p:nvGrpSpPr>
        <p:grpSpPr>
          <a:xfrm flipH="1" flipV="1">
            <a:off x="3581400" y="451189"/>
            <a:ext cx="5276606" cy="5768636"/>
            <a:chOff x="883522" y="408327"/>
            <a:chExt cx="5276606" cy="576863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49E498-4E90-44A2-B49F-157DFF9E8581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B2D9F108-8C30-4BEC-8122-BE2632644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B546B5-7C56-40DD-B1DF-AE850DE5FDB3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4C30FD01-9DD8-4ECA-AC52-7C41002A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1742989"/>
            <a:ext cx="4351911" cy="3352800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5F17219-39C2-44C1-BFC9-BA0D7ACD78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87118E-1B0A-407B-BDCE-B343BC9F92E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EC8E835-7291-427D-948E-B544E36AD12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506094" y="4127455"/>
            <a:ext cx="4351911" cy="29643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2000" cap="all" spc="600" baseline="0">
                <a:solidFill>
                  <a:schemeClr val="tx1"/>
                </a:solidFill>
                <a:latin typeface="+mj-lt"/>
              </a:defRPr>
            </a:lvl1pPr>
          </a:lstStyle>
          <a:p>
            <a:pPr marL="228600" lvl="0" indent="-228600" algn="ctr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3729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8A5A1-070F-43C9-B2D5-C557B0D72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3882" y="1061132"/>
            <a:ext cx="3464717" cy="823912"/>
          </a:xfrm>
          <a:ln>
            <a:noFill/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4A2F-9480-4E94-806C-5D65C71D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834596" cy="1124404"/>
          </a:xfrm>
        </p:spPr>
        <p:txBody>
          <a:bodyPr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DA028-023B-4883-9A48-70FD7A2E52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A625CC-388D-4655-BFA6-2CC4FD9E889D}"/>
              </a:ext>
            </a:extLst>
          </p:cNvPr>
          <p:cNvSpPr/>
          <p:nvPr userDrawn="1"/>
        </p:nvSpPr>
        <p:spPr>
          <a:xfrm>
            <a:off x="4659081" y="447789"/>
            <a:ext cx="2873833" cy="595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A6DE-6D7A-4135-8B9F-99A91527F21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7A78D63-E00C-4155-A5B2-B3431A09AC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53395" y="1061132"/>
            <a:ext cx="3464721" cy="823912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4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28600" lvl="0" indent="-228600" algn="ctr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12AF2780-75D3-4992-93BC-8EA50C648A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53394" y="2108201"/>
            <a:ext cx="3464721" cy="368458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EAAE1C5B-7233-4F49-895F-7566CEB6D8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882" y="2108201"/>
            <a:ext cx="3464717" cy="368458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21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4A2F-9480-4E94-806C-5D65C71D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834596" cy="1124404"/>
          </a:xfrm>
        </p:spPr>
        <p:txBody>
          <a:bodyPr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DA028-023B-4883-9A48-70FD7A2E52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A625CC-388D-4655-BFA6-2CC4FD9E889D}"/>
              </a:ext>
            </a:extLst>
          </p:cNvPr>
          <p:cNvSpPr/>
          <p:nvPr userDrawn="1"/>
        </p:nvSpPr>
        <p:spPr>
          <a:xfrm>
            <a:off x="4659081" y="447789"/>
            <a:ext cx="2873833" cy="595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A6DE-6D7A-4135-8B9F-99A91527F21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20B4D13-5F10-4886-AF0F-09B6ABB5C3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1431586"/>
            <a:ext cx="3467099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EE7BCAD4-8DB6-482F-8DC0-F6D653F92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53394" y="1431586"/>
            <a:ext cx="3467106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9808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15BFBAA-B5F1-4F95-8C05-5E30A7076BD7}"/>
              </a:ext>
            </a:extLst>
          </p:cNvPr>
          <p:cNvSpPr/>
          <p:nvPr userDrawn="1"/>
        </p:nvSpPr>
        <p:spPr>
          <a:xfrm>
            <a:off x="1159727" y="1224451"/>
            <a:ext cx="4226024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7F3105-8D8F-4FF3-9A7F-0F067BB810A1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117255-8347-4647-9EA2-7ED06A73C1A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F3E8482-B43D-4B69-8645-6B735F91B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478" y="587829"/>
            <a:ext cx="5326022" cy="527322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9BC9CBF-CF7B-4E39-9FD1-961882EC596A}"/>
              </a:ext>
            </a:extLst>
          </p:cNvPr>
          <p:cNvSpPr/>
          <p:nvPr userDrawn="1"/>
        </p:nvSpPr>
        <p:spPr>
          <a:xfrm>
            <a:off x="657060" y="698704"/>
            <a:ext cx="4473025" cy="5701790"/>
          </a:xfrm>
          <a:prstGeom prst="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7A3D921-B9D5-42DC-9037-298968D94C95}"/>
              </a:ext>
            </a:extLst>
          </p:cNvPr>
          <p:cNvGrpSpPr/>
          <p:nvPr userDrawn="1"/>
        </p:nvGrpSpPr>
        <p:grpSpPr>
          <a:xfrm>
            <a:off x="657060" y="435124"/>
            <a:ext cx="5134751" cy="5965370"/>
            <a:chOff x="252031" y="391887"/>
            <a:chExt cx="7433283" cy="596537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62F937-16D4-4A6C-B247-D0A62BC6560D}"/>
                </a:ext>
              </a:extLst>
            </p:cNvPr>
            <p:cNvSpPr/>
            <p:nvPr userDrawn="1"/>
          </p:nvSpPr>
          <p:spPr>
            <a:xfrm>
              <a:off x="609600" y="391887"/>
              <a:ext cx="7075714" cy="5878284"/>
            </a:xfrm>
            <a:prstGeom prst="rect">
              <a:avLst/>
            </a:prstGeom>
            <a:noFill/>
            <a:ln w="1270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9335681-5A6F-48BE-8160-2000D0F242FB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E2B8D-1C12-403F-BE59-ECC565466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546851"/>
            <a:ext cx="4101084" cy="339674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F519-65FC-434F-8F2F-F778A20A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1480457"/>
            <a:ext cx="4101084" cy="979308"/>
          </a:xfrm>
        </p:spPr>
        <p:txBody>
          <a:bodyPr anchor="b"/>
          <a:lstStyle>
            <a:lvl1pPr>
              <a:defRPr sz="3200" b="1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Rectangle 12" hidden="1">
            <a:extLst>
              <a:ext uri="{FF2B5EF4-FFF2-40B4-BE49-F238E27FC236}">
                <a16:creationId xmlns:a16="http://schemas.microsoft.com/office/drawing/2014/main" id="{116E8B30-475D-4275-8DC2-14C98F2F9B76}"/>
              </a:ext>
            </a:extLst>
          </p:cNvPr>
          <p:cNvSpPr/>
          <p:nvPr userDrawn="1"/>
        </p:nvSpPr>
        <p:spPr>
          <a:xfrm>
            <a:off x="1159727" y="1191137"/>
            <a:ext cx="4226024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310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6B8E8FD-E25A-4462-9917-754D6C619C75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>
                <a:solidFill>
                  <a:srgbClr val="2F3342"/>
                </a:solidFill>
              </a:rPr>
              <a:pPr/>
              <a:t>‹#›</a:t>
            </a:fld>
            <a:endParaRPr lang="en-US" dirty="0">
              <a:solidFill>
                <a:srgbClr val="2F3342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752D6C-9D51-45A1-A6B7-B21DC9A94A4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1" name="Rectangle 10" descr="Open square accent block">
            <a:extLst>
              <a:ext uri="{FF2B5EF4-FFF2-40B4-BE49-F238E27FC236}">
                <a16:creationId xmlns:a16="http://schemas.microsoft.com/office/drawing/2014/main" id="{217FA8D4-1D05-4DF4-AA9D-364B6979733D}"/>
              </a:ext>
            </a:extLst>
          </p:cNvPr>
          <p:cNvSpPr/>
          <p:nvPr userDrawn="1"/>
        </p:nvSpPr>
        <p:spPr>
          <a:xfrm flipH="1">
            <a:off x="2685137" y="972457"/>
            <a:ext cx="9172647" cy="4843807"/>
          </a:xfrm>
          <a:prstGeom prst="rect">
            <a:avLst/>
          </a:prstGeom>
          <a:noFill/>
          <a:ln w="889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9B1017-F981-4D2D-A14B-A857FC304F54}"/>
              </a:ext>
            </a:extLst>
          </p:cNvPr>
          <p:cNvSpPr/>
          <p:nvPr userDrawn="1"/>
        </p:nvSpPr>
        <p:spPr>
          <a:xfrm flipH="1">
            <a:off x="333834" y="1547133"/>
            <a:ext cx="11026363" cy="4702292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DD85E79-8DB4-4D93-979C-171105321B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74F1136-B1CD-4171-BB47-0281C1974B22}"/>
              </a:ext>
            </a:extLst>
          </p:cNvPr>
          <p:cNvSpPr/>
          <p:nvPr userDrawn="1"/>
        </p:nvSpPr>
        <p:spPr>
          <a:xfrm>
            <a:off x="471340" y="1189038"/>
            <a:ext cx="11149160" cy="48341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89ADD4C-B26C-41B3-B492-DC9D032AC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34313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4862A-62CA-4399-88B0-181961E0F691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>
                <a:solidFill>
                  <a:srgbClr val="2F3342"/>
                </a:solidFill>
              </a:rPr>
              <a:pPr/>
              <a:t>‹#›</a:t>
            </a:fld>
            <a:endParaRPr lang="en-US" dirty="0">
              <a:solidFill>
                <a:srgbClr val="2F3342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02D481-2888-4133-AD94-7700AA117D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2B113A8-E04C-44C2-962F-5FFA40FB78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803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Single Corner Snipped 7">
            <a:extLst>
              <a:ext uri="{FF2B5EF4-FFF2-40B4-BE49-F238E27FC236}">
                <a16:creationId xmlns:a16="http://schemas.microsoft.com/office/drawing/2014/main" id="{C39E4676-2097-45B1-B554-0DFE67952792}"/>
              </a:ext>
            </a:extLst>
          </p:cNvPr>
          <p:cNvSpPr/>
          <p:nvPr userDrawn="1"/>
        </p:nvSpPr>
        <p:spPr>
          <a:xfrm flipH="1">
            <a:off x="11549269" y="6356350"/>
            <a:ext cx="642731" cy="501650"/>
          </a:xfrm>
          <a:prstGeom prst="snip1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27C465-B000-4905-9328-DBAB7930A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11000232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BF3059-D5B9-418C-A60B-C3C8E261E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5884" y="1188720"/>
            <a:ext cx="11024616" cy="49882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7F727-48BD-4EB4-B57F-5AC03BEB1A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95884" y="645632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9B3254E-B445-46A8-8E69-B2596E25AD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8" y="6413649"/>
            <a:ext cx="642731" cy="4078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277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4" r:id="rId3"/>
    <p:sldLayoutId id="2147483651" r:id="rId4"/>
    <p:sldLayoutId id="2147483653" r:id="rId5"/>
    <p:sldLayoutId id="2147483657" r:id="rId6"/>
    <p:sldLayoutId id="2147483663" r:id="rId7"/>
    <p:sldLayoutId id="2147483670" r:id="rId8"/>
    <p:sldLayoutId id="2147483669" r:id="rId9"/>
    <p:sldLayoutId id="2147483667" r:id="rId10"/>
    <p:sldLayoutId id="2147483668" r:id="rId11"/>
    <p:sldLayoutId id="2147483666" r:id="rId12"/>
    <p:sldLayoutId id="2147483671" r:id="rId13"/>
    <p:sldLayoutId id="2147483655" r:id="rId14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" userDrawn="1">
          <p15:clr>
            <a:srgbClr val="F26B43"/>
          </p15:clr>
        </p15:guide>
        <p15:guide id="2" pos="73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linpurrington.com/tips/academic/posterdesign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betterposters.blogspot.co.uk/" TargetMode="External"/><Relationship Id="rId4" Type="http://schemas.openxmlformats.org/officeDocument/2006/relationships/hyperlink" Target="http://www.ncsu.edu/project/posters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F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bstract Building" title="Abstract Building">
            <a:extLst>
              <a:ext uri="{FF2B5EF4-FFF2-40B4-BE49-F238E27FC236}">
                <a16:creationId xmlns:a16="http://schemas.microsoft.com/office/drawing/2014/main" id="{1805319F-612A-49F0-B6DA-8A214D5DBD2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6C8E487-ADDC-4F1B-A30A-BAABB4998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71016" y="0"/>
            <a:ext cx="12263015" cy="6858000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1BEC607-8474-408E-A7AC-48A065F31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601E3FC-2016-4085-9A4B-A172702EAAE1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CBF662F-A198-4AD3-8EBC-0EC9A52B2994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142E86C5-8E5F-4620-A4FB-D1F926179D18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7E0E8055-17FA-43CE-9F03-E712F496B7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2F3342"/>
                </a:solidFill>
              </a:rPr>
              <a:t>Changemakers:</a:t>
            </a:r>
            <a:br>
              <a:rPr lang="en-US" dirty="0">
                <a:solidFill>
                  <a:srgbClr val="2F3342"/>
                </a:solidFill>
              </a:rPr>
            </a:br>
            <a:r>
              <a:rPr lang="en-US" dirty="0">
                <a:solidFill>
                  <a:srgbClr val="2F3342"/>
                </a:solidFill>
              </a:rPr>
              <a:t>Creativity and value creation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935280A-EBD5-4EFA-81A0-313C85F987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1900" dirty="0"/>
              <a:t>How to Create an Effective Poster</a:t>
            </a:r>
            <a:endParaRPr lang="en-US" sz="1900" dirty="0">
              <a:solidFill>
                <a:srgbClr val="2F33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2102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28322BE0-3633-4D55-A058-994DC78277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60" r="27052" b="-1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93845C7E-3B3B-45D5-82C4-60DED09B7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1480457"/>
            <a:ext cx="5138057" cy="587876"/>
          </a:xfrm>
        </p:spPr>
        <p:txBody>
          <a:bodyPr/>
          <a:lstStyle/>
          <a:p>
            <a:r>
              <a:rPr lang="en-GB" b="1" dirty="0"/>
              <a:t>What goes in the poster?</a:t>
            </a:r>
            <a:endParaRPr lang="en-US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4D8C8870-AD8A-41F8-8A79-CE9A5C3427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546851"/>
            <a:ext cx="5138057" cy="339674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Think of it as a short story.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Describing a few major points.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Have a good balance between text and graphics.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Give it graphics and a title that will grab the reader’s interest.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E583A0-17BD-4185-85F1-C5A6AD8F015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0182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at is customer profiling - how customer analysis improves marketing">
            <a:extLst>
              <a:ext uri="{FF2B5EF4-FFF2-40B4-BE49-F238E27FC236}">
                <a16:creationId xmlns:a16="http://schemas.microsoft.com/office/drawing/2014/main" id="{9A495891-9380-4C4C-AE79-3931DE5545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27370" y="2192628"/>
            <a:ext cx="5464629" cy="247274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E4E9A3E-8FDE-40F1-8C74-7295D539C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1256519"/>
            <a:ext cx="5138057" cy="587876"/>
          </a:xfrm>
        </p:spPr>
        <p:txBody>
          <a:bodyPr anchor="b">
            <a:normAutofit/>
          </a:bodyPr>
          <a:lstStyle/>
          <a:p>
            <a:r>
              <a:rPr lang="en-GB" b="1" dirty="0"/>
              <a:t>Who is it for?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0B433A-9895-4C7D-A8B6-66D42B779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204732"/>
            <a:ext cx="5138057" cy="3396749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b="1" dirty="0"/>
              <a:t>Consider and design the poster for the Target audience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b="1" dirty="0"/>
              <a:t>Your poster may not be aimed at experts in the field.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b="1" dirty="0"/>
              <a:t>Any text descriptions should be clear and concise.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b="1" dirty="0"/>
              <a:t>Depending on your assessment, the target audience may include: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Your lecturers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Potential Customers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Other students on your programme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Potential employers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The general public.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02D9EF-8ECA-4D81-A9CD-F2B357B8128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9239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9E0FCA-974A-4255-86F6-882032B93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8698" y="2255382"/>
            <a:ext cx="3834596" cy="1124404"/>
          </a:xfrm>
        </p:spPr>
        <p:txBody>
          <a:bodyPr anchor="ctr">
            <a:normAutofit/>
          </a:bodyPr>
          <a:lstStyle/>
          <a:p>
            <a:r>
              <a:rPr lang="en-GB" b="1" dirty="0"/>
              <a:t>Poster design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A41C7-5889-4DD1-B835-56ADE5C578F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392B3-859C-454A-96D2-3DDBC96229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866776"/>
            <a:ext cx="3467099" cy="4926014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All posters should have two main elements</a:t>
            </a:r>
          </a:p>
          <a:p>
            <a:pPr marL="400050" lvl="1"/>
            <a:r>
              <a:rPr lang="en-GB" sz="1900" b="1" dirty="0"/>
              <a:t>1. Simple and clear data  or graphic or design images/displays</a:t>
            </a:r>
          </a:p>
          <a:p>
            <a:pPr marL="1338263" lvl="1" indent="-342900">
              <a:buFont typeface="Wingdings" panose="05000000000000000000" pitchFamily="2" charset="2"/>
              <a:buChar char="Ø"/>
            </a:pPr>
            <a:r>
              <a:rPr lang="en-GB" sz="1900" dirty="0"/>
              <a:t>Make it easy for people to see</a:t>
            </a:r>
          </a:p>
          <a:p>
            <a:pPr marL="400050" lvl="1"/>
            <a:r>
              <a:rPr lang="en-GB" sz="1900" dirty="0"/>
              <a:t>2. Small supporting blocks of text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sz="1900" dirty="0"/>
              <a:t>Consider stating the: Who, what, where, when, why?.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sz="1900" dirty="0"/>
              <a:t>Brief clear and concise descriptions. Don’t make people stand in front of your poster reading for too long.</a:t>
            </a:r>
          </a:p>
          <a:p>
            <a:endParaRPr lang="en-GB" dirty="0"/>
          </a:p>
        </p:txBody>
      </p:sp>
      <p:pic>
        <p:nvPicPr>
          <p:cNvPr id="2050" name="Picture 2" descr="Customize 62,130+ Poster Templates | PosterMyWall">
            <a:extLst>
              <a:ext uri="{FF2B5EF4-FFF2-40B4-BE49-F238E27FC236}">
                <a16:creationId xmlns:a16="http://schemas.microsoft.com/office/drawing/2014/main" id="{0FA08812-F726-4082-A8E0-6C9AC536A9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41"/>
          <a:stretch/>
        </p:blipFill>
        <p:spPr bwMode="auto">
          <a:xfrm>
            <a:off x="8153394" y="1431586"/>
            <a:ext cx="3467106" cy="436120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331714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0716A32-7CA2-4150-83B8-89E15641B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778708"/>
            <a:ext cx="5138057" cy="587876"/>
          </a:xfrm>
        </p:spPr>
        <p:txBody>
          <a:bodyPr/>
          <a:lstStyle/>
          <a:p>
            <a:r>
              <a:rPr lang="en-GB" b="1" dirty="0"/>
              <a:t>Poster Design Options 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40FB0C-FCFD-4C98-82F4-E07496250E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520457"/>
            <a:ext cx="5138057" cy="442314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2400" dirty="0"/>
              <a:t>Depending on your area of study, choose a poster design tool you feel you would be most comfortable using.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There are many poster design tools, here are some examples:</a:t>
            </a:r>
          </a:p>
          <a:p>
            <a:pPr lvl="1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sz="2000" b="1" dirty="0"/>
              <a:t> PowerPoint: </a:t>
            </a:r>
            <a:r>
              <a:rPr lang="en-GB" sz="2000" dirty="0"/>
              <a:t>Please </a:t>
            </a:r>
            <a:r>
              <a:rPr lang="en-GB" sz="2000" dirty="0">
                <a:hlinkClick r:id="rId2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2"/>
              </a:rPr>
              <a:t>MS PowerPoint</a:t>
            </a:r>
            <a:r>
              <a:rPr lang="en-GB" sz="2000" dirty="0"/>
              <a:t>.</a:t>
            </a:r>
          </a:p>
          <a:p>
            <a:pPr lvl="1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sz="2000" b="1" dirty="0"/>
              <a:t> Publisher </a:t>
            </a:r>
            <a:r>
              <a:rPr lang="en-GB" sz="2000" dirty="0"/>
              <a:t>Please </a:t>
            </a:r>
            <a:r>
              <a:rPr lang="en-GB" sz="2000" dirty="0">
                <a:hlinkClick r:id="rId3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3"/>
              </a:rPr>
              <a:t>MS Publisher</a:t>
            </a:r>
            <a:r>
              <a:rPr lang="en-GB" sz="2000" dirty="0"/>
              <a:t>.</a:t>
            </a:r>
          </a:p>
          <a:p>
            <a:pPr lvl="1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sz="2000" b="1" dirty="0"/>
              <a:t> Illustrator: </a:t>
            </a:r>
            <a:r>
              <a:rPr lang="en-GB" sz="2000" dirty="0"/>
              <a:t>Please </a:t>
            </a:r>
            <a:r>
              <a:rPr lang="en-GB" sz="2000" dirty="0">
                <a:hlinkClick r:id="rId4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4"/>
              </a:rPr>
              <a:t>Adobe Illustrator.</a:t>
            </a:r>
            <a:endParaRPr lang="en-GB" sz="2000" dirty="0"/>
          </a:p>
          <a:p>
            <a:pPr lvl="1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sz="2000" b="1" dirty="0"/>
              <a:t> Google Slides: </a:t>
            </a:r>
            <a:r>
              <a:rPr lang="en-GB" sz="2000" dirty="0"/>
              <a:t>Please </a:t>
            </a:r>
            <a:r>
              <a:rPr lang="en-GB" sz="2000" dirty="0">
                <a:hlinkClick r:id="rId5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5"/>
              </a:rPr>
              <a:t>Google Slides</a:t>
            </a:r>
            <a:r>
              <a:rPr lang="en-GB" sz="2000" dirty="0"/>
              <a:t>.</a:t>
            </a:r>
          </a:p>
          <a:p>
            <a:pPr>
              <a:lnSpc>
                <a:spcPct val="120000"/>
              </a:lnSpc>
            </a:pP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683465-AE12-445D-BEAA-76253CF576A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3074" name="Picture 2" descr="There's never been a more important time to backup Microsoft Office 365">
            <a:extLst>
              <a:ext uri="{FF2B5EF4-FFF2-40B4-BE49-F238E27FC236}">
                <a16:creationId xmlns:a16="http://schemas.microsoft.com/office/drawing/2014/main" id="{7436AF2E-021F-45D1-94A8-51BBB72A5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2314686"/>
            <a:ext cx="5314950" cy="25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8758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orientation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3147237" y="1018593"/>
            <a:ext cx="81658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Your poster orientation can either be </a:t>
            </a:r>
            <a:r>
              <a:rPr lang="en-GB" sz="3000" b="1" dirty="0">
                <a:solidFill>
                  <a:schemeClr val="accent2"/>
                </a:solidFill>
              </a:rPr>
              <a:t>portrait</a:t>
            </a:r>
            <a:r>
              <a:rPr lang="en-GB" sz="3000" b="1" dirty="0"/>
              <a:t> or </a:t>
            </a:r>
            <a:r>
              <a:rPr lang="en-GB" sz="3000" b="1" dirty="0">
                <a:solidFill>
                  <a:schemeClr val="accent2"/>
                </a:solidFill>
              </a:rPr>
              <a:t>landscape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1BC23BCD-CDBC-4A97-898E-D1FDDC2E9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241" y="1509823"/>
            <a:ext cx="3003420" cy="4249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E8072796-3C15-4C65-9C86-4ADD001A23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5702595" y="2207313"/>
            <a:ext cx="5076842" cy="3450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9193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title</a:t>
            </a:r>
            <a:endParaRPr lang="en-GB" b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2649935" y="1018593"/>
            <a:ext cx="81658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Your poster title should be big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Really big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Really, really big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3000" b="1" dirty="0">
              <a:solidFill>
                <a:schemeClr val="accent2"/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84E6B4-4BBA-4732-B2FB-EBE352516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881" y="2470484"/>
            <a:ext cx="7940236" cy="3577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91296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609601" y="1757083"/>
            <a:ext cx="4101084" cy="418651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Leave white space around the text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Use easy-to-read fonts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Use the same styles and sizes throughout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Left-aligned text (not fully justified) is easier to read.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424746"/>
            <a:ext cx="4101084" cy="9793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cap="all" baseline="0" dirty="0">
                <a:latin typeface="+mn-lt"/>
                <a:ea typeface="+mj-ea"/>
                <a:cs typeface="+mj-cs"/>
              </a:rPr>
              <a:t>The text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8C6985E-7E1E-425F-9D8E-E118046FD4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790" y="732525"/>
            <a:ext cx="3824878" cy="521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49779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37688B2-1F66-4847-9AE1-7562B744E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4229" y="1897914"/>
            <a:ext cx="4919153" cy="3062172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7639394" y="365125"/>
            <a:ext cx="4114801" cy="5811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Organize your text in a logical manner.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Number each section in the sequence in which you would like the reader to follow through the poster.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Up/down or Side to side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Make it easy to follow.</a:t>
            </a:r>
          </a:p>
          <a:p>
            <a:pPr marL="3429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49268" y="6413649"/>
            <a:ext cx="642731" cy="4078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246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text: Example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595884" y="1670610"/>
            <a:ext cx="303841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Make sure the text is not too small.</a:t>
            </a:r>
          </a:p>
          <a:p>
            <a:r>
              <a:rPr lang="en-GB" sz="4000" dirty="0"/>
              <a:t>For example:</a:t>
            </a:r>
          </a:p>
          <a:p>
            <a:pPr algn="ctr"/>
            <a:endParaRPr lang="en-GB" sz="4000" b="1" dirty="0">
              <a:solidFill>
                <a:schemeClr val="accent2"/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11B2F4F-4656-4FCE-90A6-EA74870F6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891" y="1238250"/>
            <a:ext cx="8420100" cy="438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8762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67" y="1099002"/>
            <a:ext cx="4226024" cy="573989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b="1" kern="1200" cap="all" spc="0" baseline="0">
                <a:latin typeface="+mj-lt"/>
                <a:ea typeface="+mj-ea"/>
                <a:cs typeface="+mj-cs"/>
              </a:rPr>
              <a:t>The graphics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599167" y="2145234"/>
            <a:ext cx="4226024" cy="3857329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3600" dirty="0"/>
              <a:t>Colour is your friend but use it carefully!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000" b="1" dirty="0">
              <a:solidFill>
                <a:srgbClr val="2F3342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49268" y="6413649"/>
            <a:ext cx="642731" cy="4078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1787965-AC43-475B-9E93-2A954C3DFB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191" y="1659163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06850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67" y="1099002"/>
            <a:ext cx="4226024" cy="573989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b="1" kern="1200" cap="all" spc="0" baseline="0">
                <a:latin typeface="+mj-lt"/>
                <a:ea typeface="+mj-ea"/>
                <a:cs typeface="+mj-cs"/>
              </a:rPr>
              <a:t>The graphics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599167" y="2145234"/>
            <a:ext cx="4226024" cy="3857329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/>
          <a:p>
            <a:pPr marL="742950" indent="-742950">
              <a:buFont typeface="Arial" panose="020B0604020202020204" pitchFamily="34" charset="0"/>
              <a:buChar char="•"/>
            </a:pPr>
            <a:r>
              <a:rPr lang="en-GB" sz="3600" dirty="0"/>
              <a:t>Light coloured backgrounds add definition.</a:t>
            </a:r>
          </a:p>
          <a:p>
            <a:pPr marL="742950" indent="-742950">
              <a:buFont typeface="Arial" panose="020B0604020202020204" pitchFamily="34" charset="0"/>
              <a:buChar char="•"/>
            </a:pPr>
            <a:r>
              <a:rPr lang="en-GB" sz="3600" dirty="0"/>
              <a:t>Do not use patterned backgrounds, they can be distracting.</a:t>
            </a:r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2F3342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49268" y="6413649"/>
            <a:ext cx="642731" cy="4078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32899ADE-7176-4FFD-9CC3-4C4306D682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754" y="992422"/>
            <a:ext cx="6795246" cy="5042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60464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66F68E1-D385-4993-8B5A-19B370A8D5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99" r="2" b="21637"/>
          <a:stretch/>
        </p:blipFill>
        <p:spPr>
          <a:xfrm>
            <a:off x="-71015" y="10"/>
            <a:ext cx="12263015" cy="6857990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FA178BF-F7B5-459A-A91D-BEE255E8B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7844" y="2143681"/>
            <a:ext cx="4351911" cy="3352800"/>
          </a:xfrm>
        </p:spPr>
        <p:txBody>
          <a:bodyPr anchor="ctr">
            <a:normAutofit/>
          </a:bodyPr>
          <a:lstStyle/>
          <a:p>
            <a:r>
              <a:rPr lang="en-GB" sz="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Poster Examples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5C3D56-AF20-435B-9A85-39C0B0ADACF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5747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B416DAF3-0DD6-4467-8EA1-C21524F552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5064" y="0"/>
            <a:ext cx="534924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11359B-B54A-4317-88B0-4FAC7459DD6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CCB780AA-CC94-44F2-AF50-F6FC2F9C15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8310" y="1754464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0289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11359B-B54A-4317-88B0-4FAC7459DD6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5ED5E067-5934-4873-9812-1EDBD8D273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095" y="2452687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E94DCE08-7366-4FF6-9F5A-222143B9B2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778" y="25312"/>
            <a:ext cx="5115489" cy="6796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25866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11359B-B54A-4317-88B0-4FAC7459DD6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21F24E23-414F-4887-B441-3639EF8A5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815" y="2111194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1E7C8122-BDC2-40A7-A4CC-3197E423CF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261" y="0"/>
            <a:ext cx="5759416" cy="6861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69437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0A9679-165C-4FA9-8590-9E32F4BA0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279CE1A4-64E9-4210-ADBD-46D8568E3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41" y="110159"/>
            <a:ext cx="7739029" cy="5872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84E9D823-5190-40D6-AAB8-791DEF9D9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8162" y="2028825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0650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0A9679-165C-4FA9-8590-9E32F4BA0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BED2807-00FA-4171-8088-5BB0C7824E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617" y="0"/>
            <a:ext cx="8421382" cy="6022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F7E9F8-05E4-45AE-9972-DBE5AAE4F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619" y="2390775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85611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6245A81-0409-4D74-B5AA-34E17DA573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5" r="43790" b="1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065D2098-7FBF-4CED-BEDB-3B0830C23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228" y="620462"/>
            <a:ext cx="5138057" cy="587876"/>
          </a:xfrm>
        </p:spPr>
        <p:txBody>
          <a:bodyPr/>
          <a:lstStyle/>
          <a:p>
            <a:r>
              <a:rPr lang="en-GB" b="1" dirty="0"/>
              <a:t>Useful sites</a:t>
            </a:r>
            <a:endParaRPr lang="en-US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5B591C5-8271-4998-ADC4-0E679D430D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068333"/>
            <a:ext cx="5464629" cy="3875267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2000" dirty="0"/>
              <a:t>The following sites have more in-depth information about academic poster design, including downloadable PowerPoint templates.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http://colinpurrington.com/tips/academic/posterdesign</a:t>
            </a:r>
            <a:endParaRPr lang="en-GB" sz="20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http://www.ncsu.edu/project/posters/</a:t>
            </a:r>
            <a:endParaRPr lang="en-GB" sz="20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  <a:hlinkClick r:id="rId5"/>
              </a:rPr>
              <a:t>http://betterposters.blogspot.co.uk/</a:t>
            </a:r>
            <a:endParaRPr lang="en-GB" sz="20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8DC121-D640-4F74-A1B8-32222163DF8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6626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5E1C5B-2DEF-4374-A9F5-207DB9E8AE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5" name="Picture 4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8FD1D18F-3D4F-4444-9C6E-DD20F63A78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1080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0F400"/>
      </a:accent1>
      <a:accent2>
        <a:srgbClr val="05D74D"/>
      </a:accent2>
      <a:accent3>
        <a:srgbClr val="2F3342"/>
      </a:accent3>
      <a:accent4>
        <a:srgbClr val="038B30"/>
      </a:accent4>
      <a:accent5>
        <a:srgbClr val="05EE55"/>
      </a:accent5>
      <a:accent6>
        <a:srgbClr val="70AD47"/>
      </a:accent6>
      <a:hlink>
        <a:srgbClr val="05D74D"/>
      </a:hlink>
      <a:folHlink>
        <a:srgbClr val="C0F400"/>
      </a:folHlink>
    </a:clrScheme>
    <a:fontScheme name="Custom 4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56051434_Light modernist presentation_RVA_v3.potx" id="{1300540C-5346-469F-AA5C-717C09787E7E}" vid="{ADCE5FDD-C8BF-4BDC-86F8-B24C14EB90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27BEDAB-01B4-4BD0-9390-31AD9280078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D934DA-6EDB-4DB8-AE5C-9399A13698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B19B998-C0F0-415C-AF4D-F10DCCD30A2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509</Words>
  <Application>Microsoft Office PowerPoint</Application>
  <PresentationFormat>Widescreen</PresentationFormat>
  <Paragraphs>213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Courier New</vt:lpstr>
      <vt:lpstr>Wingdings</vt:lpstr>
      <vt:lpstr>Office Theme</vt:lpstr>
      <vt:lpstr>Changemakers: Creativity and value creation</vt:lpstr>
      <vt:lpstr>What goes in the poster?</vt:lpstr>
      <vt:lpstr>Who is it for?</vt:lpstr>
      <vt:lpstr>Poster design</vt:lpstr>
      <vt:lpstr>Poster Design Options </vt:lpstr>
      <vt:lpstr>Poster orientation</vt:lpstr>
      <vt:lpstr>The title</vt:lpstr>
      <vt:lpstr>The text</vt:lpstr>
      <vt:lpstr>PowerPoint Presentation</vt:lpstr>
      <vt:lpstr>The text: Example</vt:lpstr>
      <vt:lpstr>The graphics</vt:lpstr>
      <vt:lpstr>The graphics</vt:lpstr>
      <vt:lpstr>Poster Examples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Davina Evans</dc:creator>
  <cp:lastModifiedBy>Davina Evans</cp:lastModifiedBy>
  <cp:revision>3</cp:revision>
  <dcterms:created xsi:type="dcterms:W3CDTF">2020-11-11T08:51:25Z</dcterms:created>
  <dcterms:modified xsi:type="dcterms:W3CDTF">2021-11-21T13:40:26Z</dcterms:modified>
</cp:coreProperties>
</file>