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0BAEA9-EFAE-41DD-B020-60B871AB73C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1BC03DE-748A-486D-8250-71F2AAB4A55D}">
      <dgm:prSet/>
      <dgm:spPr/>
      <dgm:t>
        <a:bodyPr/>
        <a:lstStyle/>
        <a:p>
          <a:r>
            <a:rPr lang="en-US"/>
            <a:t>1. Introduction to Company</a:t>
          </a:r>
        </a:p>
      </dgm:t>
    </dgm:pt>
    <dgm:pt modelId="{C84BD72D-B6BE-4D45-A026-CE0DFCFF9187}" type="parTrans" cxnId="{D26AA0F8-FEA5-4532-9D69-B8E093E772EE}">
      <dgm:prSet/>
      <dgm:spPr/>
      <dgm:t>
        <a:bodyPr/>
        <a:lstStyle/>
        <a:p>
          <a:endParaRPr lang="en-US"/>
        </a:p>
      </dgm:t>
    </dgm:pt>
    <dgm:pt modelId="{7B4A931A-CF83-4D5F-9A99-38D2EC97651A}" type="sibTrans" cxnId="{D26AA0F8-FEA5-4532-9D69-B8E093E772EE}">
      <dgm:prSet/>
      <dgm:spPr/>
      <dgm:t>
        <a:bodyPr/>
        <a:lstStyle/>
        <a:p>
          <a:endParaRPr lang="en-US"/>
        </a:p>
      </dgm:t>
    </dgm:pt>
    <dgm:pt modelId="{DB1E63CC-F665-4FAF-A092-EE6DCF236440}">
      <dgm:prSet/>
      <dgm:spPr/>
      <dgm:t>
        <a:bodyPr/>
        <a:lstStyle/>
        <a:p>
          <a:r>
            <a:rPr lang="en-US"/>
            <a:t>2. Recruitment Process Overview</a:t>
          </a:r>
        </a:p>
      </dgm:t>
    </dgm:pt>
    <dgm:pt modelId="{21E2D5DF-2B5A-48C0-9E59-38810E522FF4}" type="parTrans" cxnId="{D71EA852-CB0E-4ECF-BD23-CB169170F91C}">
      <dgm:prSet/>
      <dgm:spPr/>
      <dgm:t>
        <a:bodyPr/>
        <a:lstStyle/>
        <a:p>
          <a:endParaRPr lang="en-US"/>
        </a:p>
      </dgm:t>
    </dgm:pt>
    <dgm:pt modelId="{356B8040-1FB9-475A-A0A9-92F2BDB5AE51}" type="sibTrans" cxnId="{D71EA852-CB0E-4ECF-BD23-CB169170F91C}">
      <dgm:prSet/>
      <dgm:spPr/>
      <dgm:t>
        <a:bodyPr/>
        <a:lstStyle/>
        <a:p>
          <a:endParaRPr lang="en-US"/>
        </a:p>
      </dgm:t>
    </dgm:pt>
    <dgm:pt modelId="{3154228F-C8EA-4D9B-B737-3B1C95C6E8BB}">
      <dgm:prSet/>
      <dgm:spPr/>
      <dgm:t>
        <a:bodyPr/>
        <a:lstStyle/>
        <a:p>
          <a:r>
            <a:rPr lang="en-US"/>
            <a:t>3. Job Analysis, Description &amp; Specification</a:t>
          </a:r>
        </a:p>
      </dgm:t>
    </dgm:pt>
    <dgm:pt modelId="{5C1816E8-86E0-44D0-96F6-548ACE34134B}" type="parTrans" cxnId="{B1D7F285-5263-4EA4-8844-A9CCCDFF22FE}">
      <dgm:prSet/>
      <dgm:spPr/>
      <dgm:t>
        <a:bodyPr/>
        <a:lstStyle/>
        <a:p>
          <a:endParaRPr lang="en-US"/>
        </a:p>
      </dgm:t>
    </dgm:pt>
    <dgm:pt modelId="{264DF319-4AB5-4556-995D-9A82A47475CC}" type="sibTrans" cxnId="{B1D7F285-5263-4EA4-8844-A9CCCDFF22FE}">
      <dgm:prSet/>
      <dgm:spPr/>
      <dgm:t>
        <a:bodyPr/>
        <a:lstStyle/>
        <a:p>
          <a:endParaRPr lang="en-US"/>
        </a:p>
      </dgm:t>
    </dgm:pt>
    <dgm:pt modelId="{7C633381-4545-4517-9DFB-8F8ED9E515AE}">
      <dgm:prSet/>
      <dgm:spPr/>
      <dgm:t>
        <a:bodyPr/>
        <a:lstStyle/>
        <a:p>
          <a:r>
            <a:rPr lang="en-US"/>
            <a:t>4. Interview Types (3 slides)</a:t>
          </a:r>
        </a:p>
      </dgm:t>
    </dgm:pt>
    <dgm:pt modelId="{98DC0F75-41F0-4EFE-8379-4309C09F24C6}" type="parTrans" cxnId="{A40A3443-C317-4989-9FEB-B2128DDF93C6}">
      <dgm:prSet/>
      <dgm:spPr/>
      <dgm:t>
        <a:bodyPr/>
        <a:lstStyle/>
        <a:p>
          <a:endParaRPr lang="en-US"/>
        </a:p>
      </dgm:t>
    </dgm:pt>
    <dgm:pt modelId="{73572D5C-32FF-4D0E-9669-2137740CBC0D}" type="sibTrans" cxnId="{A40A3443-C317-4989-9FEB-B2128DDF93C6}">
      <dgm:prSet/>
      <dgm:spPr/>
      <dgm:t>
        <a:bodyPr/>
        <a:lstStyle/>
        <a:p>
          <a:endParaRPr lang="en-US"/>
        </a:p>
      </dgm:t>
    </dgm:pt>
    <dgm:pt modelId="{B85A1482-4276-4748-BCD4-682C518808AA}">
      <dgm:prSet/>
      <dgm:spPr/>
      <dgm:t>
        <a:bodyPr/>
        <a:lstStyle/>
        <a:p>
          <a:r>
            <a:rPr lang="en-US"/>
            <a:t>5. Appropriate Questioning Techniques</a:t>
          </a:r>
        </a:p>
      </dgm:t>
    </dgm:pt>
    <dgm:pt modelId="{B00B91BB-BBF0-4FE3-ACB7-5A106E68B3F0}" type="parTrans" cxnId="{873C2854-3AA8-4395-993A-C49F1B71124D}">
      <dgm:prSet/>
      <dgm:spPr/>
      <dgm:t>
        <a:bodyPr/>
        <a:lstStyle/>
        <a:p>
          <a:endParaRPr lang="en-US"/>
        </a:p>
      </dgm:t>
    </dgm:pt>
    <dgm:pt modelId="{646CDB5E-8A01-4625-A10F-3BCF7C65BAD2}" type="sibTrans" cxnId="{873C2854-3AA8-4395-993A-C49F1B71124D}">
      <dgm:prSet/>
      <dgm:spPr/>
      <dgm:t>
        <a:bodyPr/>
        <a:lstStyle/>
        <a:p>
          <a:endParaRPr lang="en-US"/>
        </a:p>
      </dgm:t>
    </dgm:pt>
    <dgm:pt modelId="{C16E1719-1A0E-4467-9FCC-89276B21A1EB}">
      <dgm:prSet/>
      <dgm:spPr/>
      <dgm:t>
        <a:bodyPr/>
        <a:lstStyle/>
        <a:p>
          <a:r>
            <a:rPr lang="en-US"/>
            <a:t>6. Face-to-Face vs Online Interviews</a:t>
          </a:r>
        </a:p>
      </dgm:t>
    </dgm:pt>
    <dgm:pt modelId="{53B04C3F-DDBD-4D72-9319-B64CB4D8780B}" type="parTrans" cxnId="{6AA551C7-8471-4E15-9AED-B2A19044D0FB}">
      <dgm:prSet/>
      <dgm:spPr/>
      <dgm:t>
        <a:bodyPr/>
        <a:lstStyle/>
        <a:p>
          <a:endParaRPr lang="en-US"/>
        </a:p>
      </dgm:t>
    </dgm:pt>
    <dgm:pt modelId="{D1E41349-17D0-4C73-852F-3DEDE5DE5B5C}" type="sibTrans" cxnId="{6AA551C7-8471-4E15-9AED-B2A19044D0FB}">
      <dgm:prSet/>
      <dgm:spPr/>
      <dgm:t>
        <a:bodyPr/>
        <a:lstStyle/>
        <a:p>
          <a:endParaRPr lang="en-US"/>
        </a:p>
      </dgm:t>
    </dgm:pt>
    <dgm:pt modelId="{49B05349-F3A0-4034-9A1F-7098A332A50B}">
      <dgm:prSet/>
      <dgm:spPr/>
      <dgm:t>
        <a:bodyPr/>
        <a:lstStyle/>
        <a:p>
          <a:r>
            <a:rPr lang="en-US"/>
            <a:t>7. Conclusion</a:t>
          </a:r>
        </a:p>
      </dgm:t>
    </dgm:pt>
    <dgm:pt modelId="{597DCC49-4E21-4731-8474-77230F7FECC6}" type="parTrans" cxnId="{A75E8502-BC94-46A7-95F2-BABEF4F03F84}">
      <dgm:prSet/>
      <dgm:spPr/>
      <dgm:t>
        <a:bodyPr/>
        <a:lstStyle/>
        <a:p>
          <a:endParaRPr lang="en-US"/>
        </a:p>
      </dgm:t>
    </dgm:pt>
    <dgm:pt modelId="{81FF21C1-37F0-4949-86A1-FEDB0A4163BF}" type="sibTrans" cxnId="{A75E8502-BC94-46A7-95F2-BABEF4F03F84}">
      <dgm:prSet/>
      <dgm:spPr/>
      <dgm:t>
        <a:bodyPr/>
        <a:lstStyle/>
        <a:p>
          <a:endParaRPr lang="en-US"/>
        </a:p>
      </dgm:t>
    </dgm:pt>
    <dgm:pt modelId="{167DFA75-1AE3-47A4-B2D3-AEFE78F922FC}">
      <dgm:prSet/>
      <dgm:spPr/>
      <dgm:t>
        <a:bodyPr/>
        <a:lstStyle/>
        <a:p>
          <a:r>
            <a:rPr lang="en-US"/>
            <a:t>8. References</a:t>
          </a:r>
        </a:p>
      </dgm:t>
    </dgm:pt>
    <dgm:pt modelId="{340A633F-316F-492D-BABB-9EAD6C8E529D}" type="parTrans" cxnId="{ACB4AFB3-4FB7-4502-8D28-BD2F0CA53196}">
      <dgm:prSet/>
      <dgm:spPr/>
      <dgm:t>
        <a:bodyPr/>
        <a:lstStyle/>
        <a:p>
          <a:endParaRPr lang="en-US"/>
        </a:p>
      </dgm:t>
    </dgm:pt>
    <dgm:pt modelId="{56D93F42-CEFB-43C1-8B12-99B2E336A1A6}" type="sibTrans" cxnId="{ACB4AFB3-4FB7-4502-8D28-BD2F0CA53196}">
      <dgm:prSet/>
      <dgm:spPr/>
      <dgm:t>
        <a:bodyPr/>
        <a:lstStyle/>
        <a:p>
          <a:endParaRPr lang="en-US"/>
        </a:p>
      </dgm:t>
    </dgm:pt>
    <dgm:pt modelId="{E343F4A5-68B1-4BD6-B2A6-9AF12F451318}" type="pres">
      <dgm:prSet presAssocID="{760BAEA9-EFAE-41DD-B020-60B871AB73CF}" presName="diagram" presStyleCnt="0">
        <dgm:presLayoutVars>
          <dgm:dir/>
          <dgm:resizeHandles val="exact"/>
        </dgm:presLayoutVars>
      </dgm:prSet>
      <dgm:spPr/>
    </dgm:pt>
    <dgm:pt modelId="{9E84E9A9-DDBB-4718-97D1-ADC73B796AF0}" type="pres">
      <dgm:prSet presAssocID="{C1BC03DE-748A-486D-8250-71F2AAB4A55D}" presName="node" presStyleLbl="node1" presStyleIdx="0" presStyleCnt="8">
        <dgm:presLayoutVars>
          <dgm:bulletEnabled val="1"/>
        </dgm:presLayoutVars>
      </dgm:prSet>
      <dgm:spPr/>
    </dgm:pt>
    <dgm:pt modelId="{962843B1-6F5F-4E82-A177-FBC2E5948A4A}" type="pres">
      <dgm:prSet presAssocID="{7B4A931A-CF83-4D5F-9A99-38D2EC97651A}" presName="sibTrans" presStyleCnt="0"/>
      <dgm:spPr/>
    </dgm:pt>
    <dgm:pt modelId="{88A20ADA-EDBD-4BE9-B6EF-2C545A7AF3B1}" type="pres">
      <dgm:prSet presAssocID="{DB1E63CC-F665-4FAF-A092-EE6DCF236440}" presName="node" presStyleLbl="node1" presStyleIdx="1" presStyleCnt="8">
        <dgm:presLayoutVars>
          <dgm:bulletEnabled val="1"/>
        </dgm:presLayoutVars>
      </dgm:prSet>
      <dgm:spPr/>
    </dgm:pt>
    <dgm:pt modelId="{ECE5F04C-68EC-400F-96BD-554B957D3BFD}" type="pres">
      <dgm:prSet presAssocID="{356B8040-1FB9-475A-A0A9-92F2BDB5AE51}" presName="sibTrans" presStyleCnt="0"/>
      <dgm:spPr/>
    </dgm:pt>
    <dgm:pt modelId="{784CA25D-F5F3-45D4-AD0B-C6BF5D18B4B5}" type="pres">
      <dgm:prSet presAssocID="{3154228F-C8EA-4D9B-B737-3B1C95C6E8BB}" presName="node" presStyleLbl="node1" presStyleIdx="2" presStyleCnt="8">
        <dgm:presLayoutVars>
          <dgm:bulletEnabled val="1"/>
        </dgm:presLayoutVars>
      </dgm:prSet>
      <dgm:spPr/>
    </dgm:pt>
    <dgm:pt modelId="{6856F9AA-5859-452A-812C-478F784C7D9B}" type="pres">
      <dgm:prSet presAssocID="{264DF319-4AB5-4556-995D-9A82A47475CC}" presName="sibTrans" presStyleCnt="0"/>
      <dgm:spPr/>
    </dgm:pt>
    <dgm:pt modelId="{A55CA177-2E9F-4936-A597-ABE85C9DAC0B}" type="pres">
      <dgm:prSet presAssocID="{7C633381-4545-4517-9DFB-8F8ED9E515AE}" presName="node" presStyleLbl="node1" presStyleIdx="3" presStyleCnt="8">
        <dgm:presLayoutVars>
          <dgm:bulletEnabled val="1"/>
        </dgm:presLayoutVars>
      </dgm:prSet>
      <dgm:spPr/>
    </dgm:pt>
    <dgm:pt modelId="{50EC91BF-77D0-4458-9E0E-C4523D8EABB9}" type="pres">
      <dgm:prSet presAssocID="{73572D5C-32FF-4D0E-9669-2137740CBC0D}" presName="sibTrans" presStyleCnt="0"/>
      <dgm:spPr/>
    </dgm:pt>
    <dgm:pt modelId="{54A69FE5-217D-4316-8064-D40FC55B6847}" type="pres">
      <dgm:prSet presAssocID="{B85A1482-4276-4748-BCD4-682C518808AA}" presName="node" presStyleLbl="node1" presStyleIdx="4" presStyleCnt="8">
        <dgm:presLayoutVars>
          <dgm:bulletEnabled val="1"/>
        </dgm:presLayoutVars>
      </dgm:prSet>
      <dgm:spPr/>
    </dgm:pt>
    <dgm:pt modelId="{643BA17D-05F9-4A42-B9AA-B2AEA2CA5087}" type="pres">
      <dgm:prSet presAssocID="{646CDB5E-8A01-4625-A10F-3BCF7C65BAD2}" presName="sibTrans" presStyleCnt="0"/>
      <dgm:spPr/>
    </dgm:pt>
    <dgm:pt modelId="{DBAC6736-1B1B-464E-AB98-D4B7A0D4B7A5}" type="pres">
      <dgm:prSet presAssocID="{C16E1719-1A0E-4467-9FCC-89276B21A1EB}" presName="node" presStyleLbl="node1" presStyleIdx="5" presStyleCnt="8">
        <dgm:presLayoutVars>
          <dgm:bulletEnabled val="1"/>
        </dgm:presLayoutVars>
      </dgm:prSet>
      <dgm:spPr/>
    </dgm:pt>
    <dgm:pt modelId="{8985FFF7-32AA-4A4F-8B5B-278FDCACB5CC}" type="pres">
      <dgm:prSet presAssocID="{D1E41349-17D0-4C73-852F-3DEDE5DE5B5C}" presName="sibTrans" presStyleCnt="0"/>
      <dgm:spPr/>
    </dgm:pt>
    <dgm:pt modelId="{052616C0-20DD-4E4F-A1B0-BA90DFF599C0}" type="pres">
      <dgm:prSet presAssocID="{49B05349-F3A0-4034-9A1F-7098A332A50B}" presName="node" presStyleLbl="node1" presStyleIdx="6" presStyleCnt="8">
        <dgm:presLayoutVars>
          <dgm:bulletEnabled val="1"/>
        </dgm:presLayoutVars>
      </dgm:prSet>
      <dgm:spPr/>
    </dgm:pt>
    <dgm:pt modelId="{DF5210B4-BE95-4AF5-A2A2-9990DB16C8D5}" type="pres">
      <dgm:prSet presAssocID="{81FF21C1-37F0-4949-86A1-FEDB0A4163BF}" presName="sibTrans" presStyleCnt="0"/>
      <dgm:spPr/>
    </dgm:pt>
    <dgm:pt modelId="{A7217714-95F9-4F50-A5F5-331DA22C9C86}" type="pres">
      <dgm:prSet presAssocID="{167DFA75-1AE3-47A4-B2D3-AEFE78F922FC}" presName="node" presStyleLbl="node1" presStyleIdx="7" presStyleCnt="8">
        <dgm:presLayoutVars>
          <dgm:bulletEnabled val="1"/>
        </dgm:presLayoutVars>
      </dgm:prSet>
      <dgm:spPr/>
    </dgm:pt>
  </dgm:ptLst>
  <dgm:cxnLst>
    <dgm:cxn modelId="{A75E8502-BC94-46A7-95F2-BABEF4F03F84}" srcId="{760BAEA9-EFAE-41DD-B020-60B871AB73CF}" destId="{49B05349-F3A0-4034-9A1F-7098A332A50B}" srcOrd="6" destOrd="0" parTransId="{597DCC49-4E21-4731-8474-77230F7FECC6}" sibTransId="{81FF21C1-37F0-4949-86A1-FEDB0A4163BF}"/>
    <dgm:cxn modelId="{0ED95138-05D1-465C-AB69-7EFF56C9BF51}" type="presOf" srcId="{3154228F-C8EA-4D9B-B737-3B1C95C6E8BB}" destId="{784CA25D-F5F3-45D4-AD0B-C6BF5D18B4B5}" srcOrd="0" destOrd="0" presId="urn:microsoft.com/office/officeart/2005/8/layout/default"/>
    <dgm:cxn modelId="{A40A3443-C317-4989-9FEB-B2128DDF93C6}" srcId="{760BAEA9-EFAE-41DD-B020-60B871AB73CF}" destId="{7C633381-4545-4517-9DFB-8F8ED9E515AE}" srcOrd="3" destOrd="0" parTransId="{98DC0F75-41F0-4EFE-8379-4309C09F24C6}" sibTransId="{73572D5C-32FF-4D0E-9669-2137740CBC0D}"/>
    <dgm:cxn modelId="{5BF04B69-B651-4A39-972A-89D394770EE9}" type="presOf" srcId="{C16E1719-1A0E-4467-9FCC-89276B21A1EB}" destId="{DBAC6736-1B1B-464E-AB98-D4B7A0D4B7A5}" srcOrd="0" destOrd="0" presId="urn:microsoft.com/office/officeart/2005/8/layout/default"/>
    <dgm:cxn modelId="{9BB7176A-A13F-4881-B501-AA5D693C325B}" type="presOf" srcId="{49B05349-F3A0-4034-9A1F-7098A332A50B}" destId="{052616C0-20DD-4E4F-A1B0-BA90DFF599C0}" srcOrd="0" destOrd="0" presId="urn:microsoft.com/office/officeart/2005/8/layout/default"/>
    <dgm:cxn modelId="{D71EA852-CB0E-4ECF-BD23-CB169170F91C}" srcId="{760BAEA9-EFAE-41DD-B020-60B871AB73CF}" destId="{DB1E63CC-F665-4FAF-A092-EE6DCF236440}" srcOrd="1" destOrd="0" parTransId="{21E2D5DF-2B5A-48C0-9E59-38810E522FF4}" sibTransId="{356B8040-1FB9-475A-A0A9-92F2BDB5AE51}"/>
    <dgm:cxn modelId="{873C2854-3AA8-4395-993A-C49F1B71124D}" srcId="{760BAEA9-EFAE-41DD-B020-60B871AB73CF}" destId="{B85A1482-4276-4748-BCD4-682C518808AA}" srcOrd="4" destOrd="0" parTransId="{B00B91BB-BBF0-4FE3-ACB7-5A106E68B3F0}" sibTransId="{646CDB5E-8A01-4625-A10F-3BCF7C65BAD2}"/>
    <dgm:cxn modelId="{9774E378-24E4-4E1F-A273-50EE1D9971DA}" type="presOf" srcId="{167DFA75-1AE3-47A4-B2D3-AEFE78F922FC}" destId="{A7217714-95F9-4F50-A5F5-331DA22C9C86}" srcOrd="0" destOrd="0" presId="urn:microsoft.com/office/officeart/2005/8/layout/default"/>
    <dgm:cxn modelId="{B1D7F285-5263-4EA4-8844-A9CCCDFF22FE}" srcId="{760BAEA9-EFAE-41DD-B020-60B871AB73CF}" destId="{3154228F-C8EA-4D9B-B737-3B1C95C6E8BB}" srcOrd="2" destOrd="0" parTransId="{5C1816E8-86E0-44D0-96F6-548ACE34134B}" sibTransId="{264DF319-4AB5-4556-995D-9A82A47475CC}"/>
    <dgm:cxn modelId="{D68D1A90-9484-4EB1-8496-B674B520FF6C}" type="presOf" srcId="{760BAEA9-EFAE-41DD-B020-60B871AB73CF}" destId="{E343F4A5-68B1-4BD6-B2A6-9AF12F451318}" srcOrd="0" destOrd="0" presId="urn:microsoft.com/office/officeart/2005/8/layout/default"/>
    <dgm:cxn modelId="{F0A105B1-C765-41B6-BD35-5089C52489FC}" type="presOf" srcId="{C1BC03DE-748A-486D-8250-71F2AAB4A55D}" destId="{9E84E9A9-DDBB-4718-97D1-ADC73B796AF0}" srcOrd="0" destOrd="0" presId="urn:microsoft.com/office/officeart/2005/8/layout/default"/>
    <dgm:cxn modelId="{ACB4AFB3-4FB7-4502-8D28-BD2F0CA53196}" srcId="{760BAEA9-EFAE-41DD-B020-60B871AB73CF}" destId="{167DFA75-1AE3-47A4-B2D3-AEFE78F922FC}" srcOrd="7" destOrd="0" parTransId="{340A633F-316F-492D-BABB-9EAD6C8E529D}" sibTransId="{56D93F42-CEFB-43C1-8B12-99B2E336A1A6}"/>
    <dgm:cxn modelId="{6AA551C7-8471-4E15-9AED-B2A19044D0FB}" srcId="{760BAEA9-EFAE-41DD-B020-60B871AB73CF}" destId="{C16E1719-1A0E-4467-9FCC-89276B21A1EB}" srcOrd="5" destOrd="0" parTransId="{53B04C3F-DDBD-4D72-9319-B64CB4D8780B}" sibTransId="{D1E41349-17D0-4C73-852F-3DEDE5DE5B5C}"/>
    <dgm:cxn modelId="{747021D1-CA0A-439C-AEE6-BBC0301E9814}" type="presOf" srcId="{B85A1482-4276-4748-BCD4-682C518808AA}" destId="{54A69FE5-217D-4316-8064-D40FC55B6847}" srcOrd="0" destOrd="0" presId="urn:microsoft.com/office/officeart/2005/8/layout/default"/>
    <dgm:cxn modelId="{359512F8-1730-428E-887B-24CB8855BE32}" type="presOf" srcId="{DB1E63CC-F665-4FAF-A092-EE6DCF236440}" destId="{88A20ADA-EDBD-4BE9-B6EF-2C545A7AF3B1}" srcOrd="0" destOrd="0" presId="urn:microsoft.com/office/officeart/2005/8/layout/default"/>
    <dgm:cxn modelId="{D26AA0F8-FEA5-4532-9D69-B8E093E772EE}" srcId="{760BAEA9-EFAE-41DD-B020-60B871AB73CF}" destId="{C1BC03DE-748A-486D-8250-71F2AAB4A55D}" srcOrd="0" destOrd="0" parTransId="{C84BD72D-B6BE-4D45-A026-CE0DFCFF9187}" sibTransId="{7B4A931A-CF83-4D5F-9A99-38D2EC97651A}"/>
    <dgm:cxn modelId="{591409FE-44DD-4088-8C9B-27C99350E50C}" type="presOf" srcId="{7C633381-4545-4517-9DFB-8F8ED9E515AE}" destId="{A55CA177-2E9F-4936-A597-ABE85C9DAC0B}" srcOrd="0" destOrd="0" presId="urn:microsoft.com/office/officeart/2005/8/layout/default"/>
    <dgm:cxn modelId="{49CE8B0D-FD3E-4196-A9FE-0F6F449F4D89}" type="presParOf" srcId="{E343F4A5-68B1-4BD6-B2A6-9AF12F451318}" destId="{9E84E9A9-DDBB-4718-97D1-ADC73B796AF0}" srcOrd="0" destOrd="0" presId="urn:microsoft.com/office/officeart/2005/8/layout/default"/>
    <dgm:cxn modelId="{BD61F8A6-CC6C-4076-9D38-F795B833449D}" type="presParOf" srcId="{E343F4A5-68B1-4BD6-B2A6-9AF12F451318}" destId="{962843B1-6F5F-4E82-A177-FBC2E5948A4A}" srcOrd="1" destOrd="0" presId="urn:microsoft.com/office/officeart/2005/8/layout/default"/>
    <dgm:cxn modelId="{E7E021F1-B062-4B9D-858F-2D3D9AC8478D}" type="presParOf" srcId="{E343F4A5-68B1-4BD6-B2A6-9AF12F451318}" destId="{88A20ADA-EDBD-4BE9-B6EF-2C545A7AF3B1}" srcOrd="2" destOrd="0" presId="urn:microsoft.com/office/officeart/2005/8/layout/default"/>
    <dgm:cxn modelId="{9C6B2FE3-8282-4687-9CA6-8F8FEF1588DB}" type="presParOf" srcId="{E343F4A5-68B1-4BD6-B2A6-9AF12F451318}" destId="{ECE5F04C-68EC-400F-96BD-554B957D3BFD}" srcOrd="3" destOrd="0" presId="urn:microsoft.com/office/officeart/2005/8/layout/default"/>
    <dgm:cxn modelId="{EEE5B712-C662-4B8E-9F53-CD6823E0C7A5}" type="presParOf" srcId="{E343F4A5-68B1-4BD6-B2A6-9AF12F451318}" destId="{784CA25D-F5F3-45D4-AD0B-C6BF5D18B4B5}" srcOrd="4" destOrd="0" presId="urn:microsoft.com/office/officeart/2005/8/layout/default"/>
    <dgm:cxn modelId="{DA2B0ADA-9C6F-4802-8A52-ED92C900EA56}" type="presParOf" srcId="{E343F4A5-68B1-4BD6-B2A6-9AF12F451318}" destId="{6856F9AA-5859-452A-812C-478F784C7D9B}" srcOrd="5" destOrd="0" presId="urn:microsoft.com/office/officeart/2005/8/layout/default"/>
    <dgm:cxn modelId="{75580AE4-F6C0-4F45-96B9-D3715E2FE3ED}" type="presParOf" srcId="{E343F4A5-68B1-4BD6-B2A6-9AF12F451318}" destId="{A55CA177-2E9F-4936-A597-ABE85C9DAC0B}" srcOrd="6" destOrd="0" presId="urn:microsoft.com/office/officeart/2005/8/layout/default"/>
    <dgm:cxn modelId="{6DB800F2-DFB4-4319-BDE5-7F698B99F53C}" type="presParOf" srcId="{E343F4A5-68B1-4BD6-B2A6-9AF12F451318}" destId="{50EC91BF-77D0-4458-9E0E-C4523D8EABB9}" srcOrd="7" destOrd="0" presId="urn:microsoft.com/office/officeart/2005/8/layout/default"/>
    <dgm:cxn modelId="{7B12941D-BA08-422A-A2C0-6583A3D133E6}" type="presParOf" srcId="{E343F4A5-68B1-4BD6-B2A6-9AF12F451318}" destId="{54A69FE5-217D-4316-8064-D40FC55B6847}" srcOrd="8" destOrd="0" presId="urn:microsoft.com/office/officeart/2005/8/layout/default"/>
    <dgm:cxn modelId="{90DBBE1C-FA14-4395-A3DF-AAE5FEE422C5}" type="presParOf" srcId="{E343F4A5-68B1-4BD6-B2A6-9AF12F451318}" destId="{643BA17D-05F9-4A42-B9AA-B2AEA2CA5087}" srcOrd="9" destOrd="0" presId="urn:microsoft.com/office/officeart/2005/8/layout/default"/>
    <dgm:cxn modelId="{F22269B6-035A-4A15-BCD3-C9498195FB6C}" type="presParOf" srcId="{E343F4A5-68B1-4BD6-B2A6-9AF12F451318}" destId="{DBAC6736-1B1B-464E-AB98-D4B7A0D4B7A5}" srcOrd="10" destOrd="0" presId="urn:microsoft.com/office/officeart/2005/8/layout/default"/>
    <dgm:cxn modelId="{07BE6697-4AA8-460A-871D-F42E6347E098}" type="presParOf" srcId="{E343F4A5-68B1-4BD6-B2A6-9AF12F451318}" destId="{8985FFF7-32AA-4A4F-8B5B-278FDCACB5CC}" srcOrd="11" destOrd="0" presId="urn:microsoft.com/office/officeart/2005/8/layout/default"/>
    <dgm:cxn modelId="{2F70F001-D6F0-4B6C-91C4-4CFAAF434DC8}" type="presParOf" srcId="{E343F4A5-68B1-4BD6-B2A6-9AF12F451318}" destId="{052616C0-20DD-4E4F-A1B0-BA90DFF599C0}" srcOrd="12" destOrd="0" presId="urn:microsoft.com/office/officeart/2005/8/layout/default"/>
    <dgm:cxn modelId="{D1546AAE-08E7-4C9C-8234-C39F6F240FC5}" type="presParOf" srcId="{E343F4A5-68B1-4BD6-B2A6-9AF12F451318}" destId="{DF5210B4-BE95-4AF5-A2A2-9990DB16C8D5}" srcOrd="13" destOrd="0" presId="urn:microsoft.com/office/officeart/2005/8/layout/default"/>
    <dgm:cxn modelId="{D97834E7-80F9-4491-8858-1730B088785D}" type="presParOf" srcId="{E343F4A5-68B1-4BD6-B2A6-9AF12F451318}" destId="{A7217714-95F9-4F50-A5F5-331DA22C9C8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D4E6C8-C593-476E-83BC-A6E428E3185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C9A9610-5C88-4538-B108-30548AF25C09}">
      <dgm:prSet custT="1"/>
      <dgm:spPr/>
      <dgm:t>
        <a:bodyPr/>
        <a:lstStyle/>
        <a:p>
          <a:r>
            <a:rPr lang="en-US" sz="1600" dirty="0"/>
            <a:t>Company: </a:t>
          </a:r>
          <a:r>
            <a:rPr lang="en-US" sz="1600" dirty="0" err="1"/>
            <a:t>Urbanbubble</a:t>
          </a:r>
          <a:r>
            <a:rPr lang="en-US" sz="1600" dirty="0"/>
            <a:t> – The </a:t>
          </a:r>
          <a:r>
            <a:rPr lang="en-US" sz="1600" dirty="0" err="1"/>
            <a:t>Goodsyard</a:t>
          </a:r>
          <a:r>
            <a:rPr lang="en-US" sz="1600" dirty="0"/>
            <a:t>, </a:t>
          </a:r>
          <a:r>
            <a:rPr lang="en-US" sz="1600" dirty="0" err="1"/>
            <a:t>Jewellery</a:t>
          </a:r>
          <a:r>
            <a:rPr lang="en-US" sz="1600" dirty="0"/>
            <a:t> Quarter, Birmingham</a:t>
          </a:r>
        </a:p>
      </dgm:t>
    </dgm:pt>
    <dgm:pt modelId="{71F9D750-55AA-4319-B6E5-E45F939856C9}" type="parTrans" cxnId="{CECADD14-5C50-4DC4-914B-65A6961F07D6}">
      <dgm:prSet/>
      <dgm:spPr/>
      <dgm:t>
        <a:bodyPr/>
        <a:lstStyle/>
        <a:p>
          <a:endParaRPr lang="en-US"/>
        </a:p>
      </dgm:t>
    </dgm:pt>
    <dgm:pt modelId="{7801BC1F-92BE-476A-B6EE-E5C5E8737803}" type="sibTrans" cxnId="{CECADD14-5C50-4DC4-914B-65A6961F07D6}">
      <dgm:prSet/>
      <dgm:spPr/>
      <dgm:t>
        <a:bodyPr/>
        <a:lstStyle/>
        <a:p>
          <a:endParaRPr lang="en-US"/>
        </a:p>
      </dgm:t>
    </dgm:pt>
    <dgm:pt modelId="{DE1A3AAD-B93F-4592-A20F-3F4EB1033C2C}">
      <dgm:prSet custT="1"/>
      <dgm:spPr/>
      <dgm:t>
        <a:bodyPr/>
        <a:lstStyle/>
        <a:p>
          <a:r>
            <a:rPr lang="en-US" sz="1600" dirty="0" err="1"/>
            <a:t>Urbanbubble</a:t>
          </a:r>
          <a:r>
            <a:rPr lang="en-US" sz="1600" dirty="0"/>
            <a:t> is a UK-based residential property management firm, managing over 14,000 homes (</a:t>
          </a:r>
          <a:r>
            <a:rPr lang="en-US" sz="1600" dirty="0" err="1"/>
            <a:t>Urbanbubble</a:t>
          </a:r>
          <a:r>
            <a:rPr lang="en-US" sz="1600" dirty="0"/>
            <a:t>, 2025).</a:t>
          </a:r>
        </a:p>
      </dgm:t>
    </dgm:pt>
    <dgm:pt modelId="{FF7791B3-19A3-48D6-8289-5D47E1E91330}" type="parTrans" cxnId="{ED58815C-A280-4A3B-8247-B9C177AA85D8}">
      <dgm:prSet/>
      <dgm:spPr/>
      <dgm:t>
        <a:bodyPr/>
        <a:lstStyle/>
        <a:p>
          <a:endParaRPr lang="en-US"/>
        </a:p>
      </dgm:t>
    </dgm:pt>
    <dgm:pt modelId="{7B1E89EB-1E92-44F4-9DE1-FF216E2F475A}" type="sibTrans" cxnId="{ED58815C-A280-4A3B-8247-B9C177AA85D8}">
      <dgm:prSet/>
      <dgm:spPr/>
      <dgm:t>
        <a:bodyPr/>
        <a:lstStyle/>
        <a:p>
          <a:endParaRPr lang="en-US"/>
        </a:p>
      </dgm:t>
    </dgm:pt>
    <dgm:pt modelId="{CB36FDEB-491D-40FF-9DA4-FF4C37B7749A}">
      <dgm:prSet custT="1"/>
      <dgm:spPr/>
      <dgm:t>
        <a:bodyPr/>
        <a:lstStyle/>
        <a:p>
          <a:r>
            <a:rPr lang="en-US" sz="1600" dirty="0"/>
            <a:t>The </a:t>
          </a:r>
          <a:r>
            <a:rPr lang="en-US" sz="1600" dirty="0" err="1"/>
            <a:t>Goodsyard</a:t>
          </a:r>
          <a:r>
            <a:rPr lang="en-US" sz="1600" dirty="0"/>
            <a:t> is a mixed-use Build-to-Rent development with 395 apartments and 17 retail/commercial spaces.</a:t>
          </a:r>
        </a:p>
      </dgm:t>
    </dgm:pt>
    <dgm:pt modelId="{EB5BDED0-9AE8-48E7-98A0-3510AB8B84BA}" type="parTrans" cxnId="{74CF5D0D-A81B-4FBC-B9C2-68E5379AAE42}">
      <dgm:prSet/>
      <dgm:spPr/>
      <dgm:t>
        <a:bodyPr/>
        <a:lstStyle/>
        <a:p>
          <a:endParaRPr lang="en-US"/>
        </a:p>
      </dgm:t>
    </dgm:pt>
    <dgm:pt modelId="{523116F2-2D1F-4CCF-B379-F58F33BC9312}" type="sibTrans" cxnId="{74CF5D0D-A81B-4FBC-B9C2-68E5379AAE42}">
      <dgm:prSet/>
      <dgm:spPr/>
      <dgm:t>
        <a:bodyPr/>
        <a:lstStyle/>
        <a:p>
          <a:endParaRPr lang="en-US"/>
        </a:p>
      </dgm:t>
    </dgm:pt>
    <dgm:pt modelId="{70EE69E9-BDED-42AF-A016-07BF21E6919D}">
      <dgm:prSet custT="1"/>
      <dgm:spPr/>
      <dgm:t>
        <a:bodyPr/>
        <a:lstStyle/>
        <a:p>
          <a:r>
            <a:rPr lang="en-US" sz="1600" dirty="0"/>
            <a:t>Focus: Community, sustainability, and customer-centric service.</a:t>
          </a:r>
        </a:p>
      </dgm:t>
    </dgm:pt>
    <dgm:pt modelId="{48D37FEC-F1A1-47C5-83CE-E4BF28B19340}" type="parTrans" cxnId="{E7F041E7-3EA9-42A6-9A42-187AA4584729}">
      <dgm:prSet/>
      <dgm:spPr/>
      <dgm:t>
        <a:bodyPr/>
        <a:lstStyle/>
        <a:p>
          <a:endParaRPr lang="en-US"/>
        </a:p>
      </dgm:t>
    </dgm:pt>
    <dgm:pt modelId="{709255C5-4B42-4B7A-B05F-E7CC0B1E4580}" type="sibTrans" cxnId="{E7F041E7-3EA9-42A6-9A42-187AA4584729}">
      <dgm:prSet/>
      <dgm:spPr/>
      <dgm:t>
        <a:bodyPr/>
        <a:lstStyle/>
        <a:p>
          <a:endParaRPr lang="en-US"/>
        </a:p>
      </dgm:t>
    </dgm:pt>
    <dgm:pt modelId="{7F3B7796-03D6-4C33-87AF-9A49BA65F8EC}">
      <dgm:prSet custT="1"/>
      <dgm:spPr/>
      <dgm:t>
        <a:bodyPr/>
        <a:lstStyle/>
        <a:p>
          <a:r>
            <a:rPr lang="en-US" sz="1600" dirty="0"/>
            <a:t>(Sir Robert McAlpine, 2023; The </a:t>
          </a:r>
          <a:r>
            <a:rPr lang="en-US" sz="1600" dirty="0" err="1"/>
            <a:t>Goodsyard</a:t>
          </a:r>
          <a:r>
            <a:rPr lang="en-US" sz="1600" dirty="0"/>
            <a:t>, 2024)</a:t>
          </a:r>
        </a:p>
      </dgm:t>
    </dgm:pt>
    <dgm:pt modelId="{DC5E12E3-47CE-4959-A44D-BE396B387E3F}" type="parTrans" cxnId="{8BE110E1-64B0-428A-B351-F04D0AF3492C}">
      <dgm:prSet/>
      <dgm:spPr/>
      <dgm:t>
        <a:bodyPr/>
        <a:lstStyle/>
        <a:p>
          <a:endParaRPr lang="en-US"/>
        </a:p>
      </dgm:t>
    </dgm:pt>
    <dgm:pt modelId="{423387EA-2822-4617-90B8-8EBEAD4D7529}" type="sibTrans" cxnId="{8BE110E1-64B0-428A-B351-F04D0AF3492C}">
      <dgm:prSet/>
      <dgm:spPr/>
      <dgm:t>
        <a:bodyPr/>
        <a:lstStyle/>
        <a:p>
          <a:endParaRPr lang="en-US"/>
        </a:p>
      </dgm:t>
    </dgm:pt>
    <dgm:pt modelId="{2BC354AD-57EF-4224-B89A-72AA6445B079}" type="pres">
      <dgm:prSet presAssocID="{0CD4E6C8-C593-476E-83BC-A6E428E31858}" presName="root" presStyleCnt="0">
        <dgm:presLayoutVars>
          <dgm:dir/>
          <dgm:resizeHandles val="exact"/>
        </dgm:presLayoutVars>
      </dgm:prSet>
      <dgm:spPr/>
    </dgm:pt>
    <dgm:pt modelId="{863DDAE6-82B6-4BD5-91A1-6A7032B57EEA}" type="pres">
      <dgm:prSet presAssocID="{0CD4E6C8-C593-476E-83BC-A6E428E31858}" presName="container" presStyleCnt="0">
        <dgm:presLayoutVars>
          <dgm:dir/>
          <dgm:resizeHandles val="exact"/>
        </dgm:presLayoutVars>
      </dgm:prSet>
      <dgm:spPr/>
    </dgm:pt>
    <dgm:pt modelId="{E04E7147-603B-4284-AECA-BBCAB091D4F8}" type="pres">
      <dgm:prSet presAssocID="{9C9A9610-5C88-4538-B108-30548AF25C09}" presName="compNode" presStyleCnt="0"/>
      <dgm:spPr/>
    </dgm:pt>
    <dgm:pt modelId="{A6C5D294-984F-41CF-A1EB-D226ADB8FCF9}" type="pres">
      <dgm:prSet presAssocID="{9C9A9610-5C88-4538-B108-30548AF25C09}" presName="iconBgRect" presStyleLbl="bgShp" presStyleIdx="0" presStyleCnt="5"/>
      <dgm:spPr/>
    </dgm:pt>
    <dgm:pt modelId="{11A99CC1-EDF3-4856-8473-581C5DAF8955}" type="pres">
      <dgm:prSet presAssocID="{9C9A9610-5C88-4538-B108-30548AF25C0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ger"/>
        </a:ext>
      </dgm:extLst>
    </dgm:pt>
    <dgm:pt modelId="{9A865039-6767-4E01-90BE-3C4D7B874ABE}" type="pres">
      <dgm:prSet presAssocID="{9C9A9610-5C88-4538-B108-30548AF25C09}" presName="spaceRect" presStyleCnt="0"/>
      <dgm:spPr/>
    </dgm:pt>
    <dgm:pt modelId="{79110677-BA57-4F18-863B-C575F5A9A904}" type="pres">
      <dgm:prSet presAssocID="{9C9A9610-5C88-4538-B108-30548AF25C09}" presName="textRect" presStyleLbl="revTx" presStyleIdx="0" presStyleCnt="5">
        <dgm:presLayoutVars>
          <dgm:chMax val="1"/>
          <dgm:chPref val="1"/>
        </dgm:presLayoutVars>
      </dgm:prSet>
      <dgm:spPr/>
    </dgm:pt>
    <dgm:pt modelId="{FEB8FDA4-303B-418E-9AA9-DD23DDBD740F}" type="pres">
      <dgm:prSet presAssocID="{7801BC1F-92BE-476A-B6EE-E5C5E8737803}" presName="sibTrans" presStyleLbl="sibTrans2D1" presStyleIdx="0" presStyleCnt="0"/>
      <dgm:spPr/>
    </dgm:pt>
    <dgm:pt modelId="{0CE81C7A-49D8-4E4F-A2ED-68EE5A342DD7}" type="pres">
      <dgm:prSet presAssocID="{DE1A3AAD-B93F-4592-A20F-3F4EB1033C2C}" presName="compNode" presStyleCnt="0"/>
      <dgm:spPr/>
    </dgm:pt>
    <dgm:pt modelId="{0480D9CE-FB51-4EE9-A308-7ADD6E1ED787}" type="pres">
      <dgm:prSet presAssocID="{DE1A3AAD-B93F-4592-A20F-3F4EB1033C2C}" presName="iconBgRect" presStyleLbl="bgShp" presStyleIdx="1" presStyleCnt="5"/>
      <dgm:spPr/>
    </dgm:pt>
    <dgm:pt modelId="{E7C7C315-39EC-409C-99E8-7D66AEB91D5C}" type="pres">
      <dgm:prSet presAssocID="{DE1A3AAD-B93F-4592-A20F-3F4EB1033C2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CE498B25-F5AD-4B0C-869A-AE4642EB02F4}" type="pres">
      <dgm:prSet presAssocID="{DE1A3AAD-B93F-4592-A20F-3F4EB1033C2C}" presName="spaceRect" presStyleCnt="0"/>
      <dgm:spPr/>
    </dgm:pt>
    <dgm:pt modelId="{AFEA5DCF-C674-4B51-92E8-4B2C2232794F}" type="pres">
      <dgm:prSet presAssocID="{DE1A3AAD-B93F-4592-A20F-3F4EB1033C2C}" presName="textRect" presStyleLbl="revTx" presStyleIdx="1" presStyleCnt="5">
        <dgm:presLayoutVars>
          <dgm:chMax val="1"/>
          <dgm:chPref val="1"/>
        </dgm:presLayoutVars>
      </dgm:prSet>
      <dgm:spPr/>
    </dgm:pt>
    <dgm:pt modelId="{0D89A11B-4493-4611-B3EE-55E93CCF6CAF}" type="pres">
      <dgm:prSet presAssocID="{7B1E89EB-1E92-44F4-9DE1-FF216E2F475A}" presName="sibTrans" presStyleLbl="sibTrans2D1" presStyleIdx="0" presStyleCnt="0"/>
      <dgm:spPr/>
    </dgm:pt>
    <dgm:pt modelId="{7EFF10C4-25DD-438F-AF00-9083F4D37C08}" type="pres">
      <dgm:prSet presAssocID="{CB36FDEB-491D-40FF-9DA4-FF4C37B7749A}" presName="compNode" presStyleCnt="0"/>
      <dgm:spPr/>
    </dgm:pt>
    <dgm:pt modelId="{A672C94C-222C-4AC1-A185-77CF09427570}" type="pres">
      <dgm:prSet presAssocID="{CB36FDEB-491D-40FF-9DA4-FF4C37B7749A}" presName="iconBgRect" presStyleLbl="bgShp" presStyleIdx="2" presStyleCnt="5"/>
      <dgm:spPr/>
    </dgm:pt>
    <dgm:pt modelId="{A3264CB4-5ED1-4B71-9E8A-C153A6FA4633}" type="pres">
      <dgm:prSet presAssocID="{CB36FDEB-491D-40FF-9DA4-FF4C37B7749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CBF47209-6046-4E1A-AA52-D16B0567B48C}" type="pres">
      <dgm:prSet presAssocID="{CB36FDEB-491D-40FF-9DA4-FF4C37B7749A}" presName="spaceRect" presStyleCnt="0"/>
      <dgm:spPr/>
    </dgm:pt>
    <dgm:pt modelId="{6A4CF5BB-A526-4439-A67C-4054A42DFF05}" type="pres">
      <dgm:prSet presAssocID="{CB36FDEB-491D-40FF-9DA4-FF4C37B7749A}" presName="textRect" presStyleLbl="revTx" presStyleIdx="2" presStyleCnt="5">
        <dgm:presLayoutVars>
          <dgm:chMax val="1"/>
          <dgm:chPref val="1"/>
        </dgm:presLayoutVars>
      </dgm:prSet>
      <dgm:spPr/>
    </dgm:pt>
    <dgm:pt modelId="{942E1725-5F52-48BC-AD52-4E94CD09DC26}" type="pres">
      <dgm:prSet presAssocID="{523116F2-2D1F-4CCF-B379-F58F33BC9312}" presName="sibTrans" presStyleLbl="sibTrans2D1" presStyleIdx="0" presStyleCnt="0"/>
      <dgm:spPr/>
    </dgm:pt>
    <dgm:pt modelId="{1CC8EF8F-EF7B-4544-ACBB-F3AB7569E011}" type="pres">
      <dgm:prSet presAssocID="{70EE69E9-BDED-42AF-A016-07BF21E6919D}" presName="compNode" presStyleCnt="0"/>
      <dgm:spPr/>
    </dgm:pt>
    <dgm:pt modelId="{4C46DD44-DA08-422F-801D-52CC3ACEFE8F}" type="pres">
      <dgm:prSet presAssocID="{70EE69E9-BDED-42AF-A016-07BF21E6919D}" presName="iconBgRect" presStyleLbl="bgShp" presStyleIdx="3" presStyleCnt="5"/>
      <dgm:spPr/>
    </dgm:pt>
    <dgm:pt modelId="{BC677704-20E3-47E8-9BAC-C8F15E0DCBBD}" type="pres">
      <dgm:prSet presAssocID="{70EE69E9-BDED-42AF-A016-07BF21E6919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DFA0B36-EF41-4AD2-9754-DC6F20B86A7A}" type="pres">
      <dgm:prSet presAssocID="{70EE69E9-BDED-42AF-A016-07BF21E6919D}" presName="spaceRect" presStyleCnt="0"/>
      <dgm:spPr/>
    </dgm:pt>
    <dgm:pt modelId="{D0F25C04-519C-4DEB-84E3-01E77A51BE3E}" type="pres">
      <dgm:prSet presAssocID="{70EE69E9-BDED-42AF-A016-07BF21E6919D}" presName="textRect" presStyleLbl="revTx" presStyleIdx="3" presStyleCnt="5">
        <dgm:presLayoutVars>
          <dgm:chMax val="1"/>
          <dgm:chPref val="1"/>
        </dgm:presLayoutVars>
      </dgm:prSet>
      <dgm:spPr/>
    </dgm:pt>
    <dgm:pt modelId="{64AE8688-8F77-4FD4-AA43-4C0BBDCBC2E7}" type="pres">
      <dgm:prSet presAssocID="{709255C5-4B42-4B7A-B05F-E7CC0B1E4580}" presName="sibTrans" presStyleLbl="sibTrans2D1" presStyleIdx="0" presStyleCnt="0"/>
      <dgm:spPr/>
    </dgm:pt>
    <dgm:pt modelId="{0EAF1090-7DD0-4107-ABAA-486F213E54E8}" type="pres">
      <dgm:prSet presAssocID="{7F3B7796-03D6-4C33-87AF-9A49BA65F8EC}" presName="compNode" presStyleCnt="0"/>
      <dgm:spPr/>
    </dgm:pt>
    <dgm:pt modelId="{BE5C15B5-A69E-484F-9D61-707903F7016D}" type="pres">
      <dgm:prSet presAssocID="{7F3B7796-03D6-4C33-87AF-9A49BA65F8EC}" presName="iconBgRect" presStyleLbl="bgShp" presStyleIdx="4" presStyleCnt="5"/>
      <dgm:spPr/>
    </dgm:pt>
    <dgm:pt modelId="{3CD32897-5ABE-4AF3-9621-DB27A66A630A}" type="pres">
      <dgm:prSet presAssocID="{7F3B7796-03D6-4C33-87AF-9A49BA65F8E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806655A-05C8-49AD-8011-FF4B1003806E}" type="pres">
      <dgm:prSet presAssocID="{7F3B7796-03D6-4C33-87AF-9A49BA65F8EC}" presName="spaceRect" presStyleCnt="0"/>
      <dgm:spPr/>
    </dgm:pt>
    <dgm:pt modelId="{2E23D7AF-F902-46F5-922C-3E6499BF6B03}" type="pres">
      <dgm:prSet presAssocID="{7F3B7796-03D6-4C33-87AF-9A49BA65F8E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4CF5D0D-A81B-4FBC-B9C2-68E5379AAE42}" srcId="{0CD4E6C8-C593-476E-83BC-A6E428E31858}" destId="{CB36FDEB-491D-40FF-9DA4-FF4C37B7749A}" srcOrd="2" destOrd="0" parTransId="{EB5BDED0-9AE8-48E7-98A0-3510AB8B84BA}" sibTransId="{523116F2-2D1F-4CCF-B379-F58F33BC9312}"/>
    <dgm:cxn modelId="{CECADD14-5C50-4DC4-914B-65A6961F07D6}" srcId="{0CD4E6C8-C593-476E-83BC-A6E428E31858}" destId="{9C9A9610-5C88-4538-B108-30548AF25C09}" srcOrd="0" destOrd="0" parTransId="{71F9D750-55AA-4319-B6E5-E45F939856C9}" sibTransId="{7801BC1F-92BE-476A-B6EE-E5C5E8737803}"/>
    <dgm:cxn modelId="{5DB55D2D-93EF-4440-8A5A-1FEE67D152CE}" type="presOf" srcId="{7B1E89EB-1E92-44F4-9DE1-FF216E2F475A}" destId="{0D89A11B-4493-4611-B3EE-55E93CCF6CAF}" srcOrd="0" destOrd="0" presId="urn:microsoft.com/office/officeart/2018/2/layout/IconCircleList"/>
    <dgm:cxn modelId="{50776A3A-8193-4918-AF1D-64417937A3E9}" type="presOf" srcId="{523116F2-2D1F-4CCF-B379-F58F33BC9312}" destId="{942E1725-5F52-48BC-AD52-4E94CD09DC26}" srcOrd="0" destOrd="0" presId="urn:microsoft.com/office/officeart/2018/2/layout/IconCircleList"/>
    <dgm:cxn modelId="{ED58815C-A280-4A3B-8247-B9C177AA85D8}" srcId="{0CD4E6C8-C593-476E-83BC-A6E428E31858}" destId="{DE1A3AAD-B93F-4592-A20F-3F4EB1033C2C}" srcOrd="1" destOrd="0" parTransId="{FF7791B3-19A3-48D6-8289-5D47E1E91330}" sibTransId="{7B1E89EB-1E92-44F4-9DE1-FF216E2F475A}"/>
    <dgm:cxn modelId="{6AF17C81-AD59-4A3C-8517-1068D315DB24}" type="presOf" srcId="{9C9A9610-5C88-4538-B108-30548AF25C09}" destId="{79110677-BA57-4F18-863B-C575F5A9A904}" srcOrd="0" destOrd="0" presId="urn:microsoft.com/office/officeart/2018/2/layout/IconCircleList"/>
    <dgm:cxn modelId="{B491EB8A-4BE1-4EB8-BC4C-6BA79E908A1E}" type="presOf" srcId="{CB36FDEB-491D-40FF-9DA4-FF4C37B7749A}" destId="{6A4CF5BB-A526-4439-A67C-4054A42DFF05}" srcOrd="0" destOrd="0" presId="urn:microsoft.com/office/officeart/2018/2/layout/IconCircleList"/>
    <dgm:cxn modelId="{FB6D378B-6BAC-481F-A6EA-DB4D887EC64C}" type="presOf" srcId="{7F3B7796-03D6-4C33-87AF-9A49BA65F8EC}" destId="{2E23D7AF-F902-46F5-922C-3E6499BF6B03}" srcOrd="0" destOrd="0" presId="urn:microsoft.com/office/officeart/2018/2/layout/IconCircleList"/>
    <dgm:cxn modelId="{2934CAA7-A392-4104-9FFD-0EEAE28DC9FF}" type="presOf" srcId="{7801BC1F-92BE-476A-B6EE-E5C5E8737803}" destId="{FEB8FDA4-303B-418E-9AA9-DD23DDBD740F}" srcOrd="0" destOrd="0" presId="urn:microsoft.com/office/officeart/2018/2/layout/IconCircleList"/>
    <dgm:cxn modelId="{B70AADC2-3F59-4CCE-AE8E-E26CD5E470CB}" type="presOf" srcId="{0CD4E6C8-C593-476E-83BC-A6E428E31858}" destId="{2BC354AD-57EF-4224-B89A-72AA6445B079}" srcOrd="0" destOrd="0" presId="urn:microsoft.com/office/officeart/2018/2/layout/IconCircleList"/>
    <dgm:cxn modelId="{F53910C3-B9D0-4896-9212-9B6A65F307FD}" type="presOf" srcId="{DE1A3AAD-B93F-4592-A20F-3F4EB1033C2C}" destId="{AFEA5DCF-C674-4B51-92E8-4B2C2232794F}" srcOrd="0" destOrd="0" presId="urn:microsoft.com/office/officeart/2018/2/layout/IconCircleList"/>
    <dgm:cxn modelId="{3AC5EFCD-8F0B-4917-80BE-D4E3DE61A715}" type="presOf" srcId="{70EE69E9-BDED-42AF-A016-07BF21E6919D}" destId="{D0F25C04-519C-4DEB-84E3-01E77A51BE3E}" srcOrd="0" destOrd="0" presId="urn:microsoft.com/office/officeart/2018/2/layout/IconCircleList"/>
    <dgm:cxn modelId="{4FDD77DB-ED1E-4600-BDBF-F5032C8B9D85}" type="presOf" srcId="{709255C5-4B42-4B7A-B05F-E7CC0B1E4580}" destId="{64AE8688-8F77-4FD4-AA43-4C0BBDCBC2E7}" srcOrd="0" destOrd="0" presId="urn:microsoft.com/office/officeart/2018/2/layout/IconCircleList"/>
    <dgm:cxn modelId="{8BE110E1-64B0-428A-B351-F04D0AF3492C}" srcId="{0CD4E6C8-C593-476E-83BC-A6E428E31858}" destId="{7F3B7796-03D6-4C33-87AF-9A49BA65F8EC}" srcOrd="4" destOrd="0" parTransId="{DC5E12E3-47CE-4959-A44D-BE396B387E3F}" sibTransId="{423387EA-2822-4617-90B8-8EBEAD4D7529}"/>
    <dgm:cxn modelId="{E7F041E7-3EA9-42A6-9A42-187AA4584729}" srcId="{0CD4E6C8-C593-476E-83BC-A6E428E31858}" destId="{70EE69E9-BDED-42AF-A016-07BF21E6919D}" srcOrd="3" destOrd="0" parTransId="{48D37FEC-F1A1-47C5-83CE-E4BF28B19340}" sibTransId="{709255C5-4B42-4B7A-B05F-E7CC0B1E4580}"/>
    <dgm:cxn modelId="{0BD31031-C8C1-47C6-9176-16494F060D8D}" type="presParOf" srcId="{2BC354AD-57EF-4224-B89A-72AA6445B079}" destId="{863DDAE6-82B6-4BD5-91A1-6A7032B57EEA}" srcOrd="0" destOrd="0" presId="urn:microsoft.com/office/officeart/2018/2/layout/IconCircleList"/>
    <dgm:cxn modelId="{38AA9279-5C23-4A69-B646-91A331C67651}" type="presParOf" srcId="{863DDAE6-82B6-4BD5-91A1-6A7032B57EEA}" destId="{E04E7147-603B-4284-AECA-BBCAB091D4F8}" srcOrd="0" destOrd="0" presId="urn:microsoft.com/office/officeart/2018/2/layout/IconCircleList"/>
    <dgm:cxn modelId="{3D160EF5-B85C-4CA1-9A01-3B235399EC0B}" type="presParOf" srcId="{E04E7147-603B-4284-AECA-BBCAB091D4F8}" destId="{A6C5D294-984F-41CF-A1EB-D226ADB8FCF9}" srcOrd="0" destOrd="0" presId="urn:microsoft.com/office/officeart/2018/2/layout/IconCircleList"/>
    <dgm:cxn modelId="{E95F86E9-2725-458E-A868-65197EE6C609}" type="presParOf" srcId="{E04E7147-603B-4284-AECA-BBCAB091D4F8}" destId="{11A99CC1-EDF3-4856-8473-581C5DAF8955}" srcOrd="1" destOrd="0" presId="urn:microsoft.com/office/officeart/2018/2/layout/IconCircleList"/>
    <dgm:cxn modelId="{406BD936-8B31-42FF-B7BE-CC372FBDD995}" type="presParOf" srcId="{E04E7147-603B-4284-AECA-BBCAB091D4F8}" destId="{9A865039-6767-4E01-90BE-3C4D7B874ABE}" srcOrd="2" destOrd="0" presId="urn:microsoft.com/office/officeart/2018/2/layout/IconCircleList"/>
    <dgm:cxn modelId="{0CC55AAB-9BA1-4A3E-973A-9F098CC7669B}" type="presParOf" srcId="{E04E7147-603B-4284-AECA-BBCAB091D4F8}" destId="{79110677-BA57-4F18-863B-C575F5A9A904}" srcOrd="3" destOrd="0" presId="urn:microsoft.com/office/officeart/2018/2/layout/IconCircleList"/>
    <dgm:cxn modelId="{27035B91-4306-459F-9226-6FD6B3C682EF}" type="presParOf" srcId="{863DDAE6-82B6-4BD5-91A1-6A7032B57EEA}" destId="{FEB8FDA4-303B-418E-9AA9-DD23DDBD740F}" srcOrd="1" destOrd="0" presId="urn:microsoft.com/office/officeart/2018/2/layout/IconCircleList"/>
    <dgm:cxn modelId="{86D88261-66E4-4037-99BD-7DD35EF0F2AB}" type="presParOf" srcId="{863DDAE6-82B6-4BD5-91A1-6A7032B57EEA}" destId="{0CE81C7A-49D8-4E4F-A2ED-68EE5A342DD7}" srcOrd="2" destOrd="0" presId="urn:microsoft.com/office/officeart/2018/2/layout/IconCircleList"/>
    <dgm:cxn modelId="{A1D670EA-018C-42BF-9BBB-277F692F4A10}" type="presParOf" srcId="{0CE81C7A-49D8-4E4F-A2ED-68EE5A342DD7}" destId="{0480D9CE-FB51-4EE9-A308-7ADD6E1ED787}" srcOrd="0" destOrd="0" presId="urn:microsoft.com/office/officeart/2018/2/layout/IconCircleList"/>
    <dgm:cxn modelId="{2D8B32FD-8B2B-483A-A3BE-5AAC4D2CB52F}" type="presParOf" srcId="{0CE81C7A-49D8-4E4F-A2ED-68EE5A342DD7}" destId="{E7C7C315-39EC-409C-99E8-7D66AEB91D5C}" srcOrd="1" destOrd="0" presId="urn:microsoft.com/office/officeart/2018/2/layout/IconCircleList"/>
    <dgm:cxn modelId="{91D94E30-E0D5-421A-8BE9-6FB52F5DFCE8}" type="presParOf" srcId="{0CE81C7A-49D8-4E4F-A2ED-68EE5A342DD7}" destId="{CE498B25-F5AD-4B0C-869A-AE4642EB02F4}" srcOrd="2" destOrd="0" presId="urn:microsoft.com/office/officeart/2018/2/layout/IconCircleList"/>
    <dgm:cxn modelId="{2028A32D-2706-4D11-9230-4332C6A1EE65}" type="presParOf" srcId="{0CE81C7A-49D8-4E4F-A2ED-68EE5A342DD7}" destId="{AFEA5DCF-C674-4B51-92E8-4B2C2232794F}" srcOrd="3" destOrd="0" presId="urn:microsoft.com/office/officeart/2018/2/layout/IconCircleList"/>
    <dgm:cxn modelId="{21A66BE8-AC79-4F9F-8CC8-27B83B593498}" type="presParOf" srcId="{863DDAE6-82B6-4BD5-91A1-6A7032B57EEA}" destId="{0D89A11B-4493-4611-B3EE-55E93CCF6CAF}" srcOrd="3" destOrd="0" presId="urn:microsoft.com/office/officeart/2018/2/layout/IconCircleList"/>
    <dgm:cxn modelId="{36A8B8B3-86ED-4886-82FC-0B058F1E38EC}" type="presParOf" srcId="{863DDAE6-82B6-4BD5-91A1-6A7032B57EEA}" destId="{7EFF10C4-25DD-438F-AF00-9083F4D37C08}" srcOrd="4" destOrd="0" presId="urn:microsoft.com/office/officeart/2018/2/layout/IconCircleList"/>
    <dgm:cxn modelId="{1F9585A3-3B32-4ED5-B643-4E25A98555D2}" type="presParOf" srcId="{7EFF10C4-25DD-438F-AF00-9083F4D37C08}" destId="{A672C94C-222C-4AC1-A185-77CF09427570}" srcOrd="0" destOrd="0" presId="urn:microsoft.com/office/officeart/2018/2/layout/IconCircleList"/>
    <dgm:cxn modelId="{FE8AA5D3-8B4B-404B-BCBA-EFB371D04977}" type="presParOf" srcId="{7EFF10C4-25DD-438F-AF00-9083F4D37C08}" destId="{A3264CB4-5ED1-4B71-9E8A-C153A6FA4633}" srcOrd="1" destOrd="0" presId="urn:microsoft.com/office/officeart/2018/2/layout/IconCircleList"/>
    <dgm:cxn modelId="{D4A93924-256D-4541-A22C-5DB19E2034E8}" type="presParOf" srcId="{7EFF10C4-25DD-438F-AF00-9083F4D37C08}" destId="{CBF47209-6046-4E1A-AA52-D16B0567B48C}" srcOrd="2" destOrd="0" presId="urn:microsoft.com/office/officeart/2018/2/layout/IconCircleList"/>
    <dgm:cxn modelId="{E019C9A8-C37F-43B6-9787-2C3AC6B3A522}" type="presParOf" srcId="{7EFF10C4-25DD-438F-AF00-9083F4D37C08}" destId="{6A4CF5BB-A526-4439-A67C-4054A42DFF05}" srcOrd="3" destOrd="0" presId="urn:microsoft.com/office/officeart/2018/2/layout/IconCircleList"/>
    <dgm:cxn modelId="{A259B529-2D8F-4B5A-8AA3-3192B32002E6}" type="presParOf" srcId="{863DDAE6-82B6-4BD5-91A1-6A7032B57EEA}" destId="{942E1725-5F52-48BC-AD52-4E94CD09DC26}" srcOrd="5" destOrd="0" presId="urn:microsoft.com/office/officeart/2018/2/layout/IconCircleList"/>
    <dgm:cxn modelId="{C22A9884-19BA-49C3-B4C7-8F47496E8C6F}" type="presParOf" srcId="{863DDAE6-82B6-4BD5-91A1-6A7032B57EEA}" destId="{1CC8EF8F-EF7B-4544-ACBB-F3AB7569E011}" srcOrd="6" destOrd="0" presId="urn:microsoft.com/office/officeart/2018/2/layout/IconCircleList"/>
    <dgm:cxn modelId="{ED7260A5-9053-423B-B115-0BB66CC85810}" type="presParOf" srcId="{1CC8EF8F-EF7B-4544-ACBB-F3AB7569E011}" destId="{4C46DD44-DA08-422F-801D-52CC3ACEFE8F}" srcOrd="0" destOrd="0" presId="urn:microsoft.com/office/officeart/2018/2/layout/IconCircleList"/>
    <dgm:cxn modelId="{02E3FAE6-70C8-42D7-9F96-2100D2358701}" type="presParOf" srcId="{1CC8EF8F-EF7B-4544-ACBB-F3AB7569E011}" destId="{BC677704-20E3-47E8-9BAC-C8F15E0DCBBD}" srcOrd="1" destOrd="0" presId="urn:microsoft.com/office/officeart/2018/2/layout/IconCircleList"/>
    <dgm:cxn modelId="{6B3B81EB-91E0-449D-BBC2-6D9F00BC9127}" type="presParOf" srcId="{1CC8EF8F-EF7B-4544-ACBB-F3AB7569E011}" destId="{FDFA0B36-EF41-4AD2-9754-DC6F20B86A7A}" srcOrd="2" destOrd="0" presId="urn:microsoft.com/office/officeart/2018/2/layout/IconCircleList"/>
    <dgm:cxn modelId="{BAD35728-0382-4927-8037-22AD8C3E1E27}" type="presParOf" srcId="{1CC8EF8F-EF7B-4544-ACBB-F3AB7569E011}" destId="{D0F25C04-519C-4DEB-84E3-01E77A51BE3E}" srcOrd="3" destOrd="0" presId="urn:microsoft.com/office/officeart/2018/2/layout/IconCircleList"/>
    <dgm:cxn modelId="{B19302B7-2B4D-4E5A-B989-48A189C71548}" type="presParOf" srcId="{863DDAE6-82B6-4BD5-91A1-6A7032B57EEA}" destId="{64AE8688-8F77-4FD4-AA43-4C0BBDCBC2E7}" srcOrd="7" destOrd="0" presId="urn:microsoft.com/office/officeart/2018/2/layout/IconCircleList"/>
    <dgm:cxn modelId="{6A57099D-F083-4FCF-A54B-BBC23191C748}" type="presParOf" srcId="{863DDAE6-82B6-4BD5-91A1-6A7032B57EEA}" destId="{0EAF1090-7DD0-4107-ABAA-486F213E54E8}" srcOrd="8" destOrd="0" presId="urn:microsoft.com/office/officeart/2018/2/layout/IconCircleList"/>
    <dgm:cxn modelId="{CC6B93E5-DF48-4D1B-B0C6-72E7EE86E1EA}" type="presParOf" srcId="{0EAF1090-7DD0-4107-ABAA-486F213E54E8}" destId="{BE5C15B5-A69E-484F-9D61-707903F7016D}" srcOrd="0" destOrd="0" presId="urn:microsoft.com/office/officeart/2018/2/layout/IconCircleList"/>
    <dgm:cxn modelId="{D13B6D55-4123-457C-BA0E-1F66BDB4A4E5}" type="presParOf" srcId="{0EAF1090-7DD0-4107-ABAA-486F213E54E8}" destId="{3CD32897-5ABE-4AF3-9621-DB27A66A630A}" srcOrd="1" destOrd="0" presId="urn:microsoft.com/office/officeart/2018/2/layout/IconCircleList"/>
    <dgm:cxn modelId="{ECF8757E-6B76-4EA5-893C-6F63C0D5D06B}" type="presParOf" srcId="{0EAF1090-7DD0-4107-ABAA-486F213E54E8}" destId="{1806655A-05C8-49AD-8011-FF4B1003806E}" srcOrd="2" destOrd="0" presId="urn:microsoft.com/office/officeart/2018/2/layout/IconCircleList"/>
    <dgm:cxn modelId="{B4B9A43B-F850-4754-A6EB-A17B44B87826}" type="presParOf" srcId="{0EAF1090-7DD0-4107-ABAA-486F213E54E8}" destId="{2E23D7AF-F902-46F5-922C-3E6499BF6B0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FFD994-2B90-415C-99B1-0E66A280842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8D8309-1A96-4C26-9FBA-A218365F53D1}">
      <dgm:prSet/>
      <dgm:spPr/>
      <dgm:t>
        <a:bodyPr/>
        <a:lstStyle/>
        <a:p>
          <a:r>
            <a:rPr lang="en-US" dirty="0"/>
            <a:t>• Workforce Planning – Identify vacancy and timing</a:t>
          </a:r>
        </a:p>
      </dgm:t>
    </dgm:pt>
    <dgm:pt modelId="{2C5EBC01-FA7F-4BF9-8B2A-B261575002F4}" type="parTrans" cxnId="{B91A7F48-6702-42FB-8437-0936164EE6E5}">
      <dgm:prSet/>
      <dgm:spPr/>
      <dgm:t>
        <a:bodyPr/>
        <a:lstStyle/>
        <a:p>
          <a:endParaRPr lang="en-US"/>
        </a:p>
      </dgm:t>
    </dgm:pt>
    <dgm:pt modelId="{D1EA2ECA-92B5-4546-9067-E75DF5047D51}" type="sibTrans" cxnId="{B91A7F48-6702-42FB-8437-0936164EE6E5}">
      <dgm:prSet/>
      <dgm:spPr/>
      <dgm:t>
        <a:bodyPr/>
        <a:lstStyle/>
        <a:p>
          <a:endParaRPr lang="en-US"/>
        </a:p>
      </dgm:t>
    </dgm:pt>
    <dgm:pt modelId="{FA3AA576-42AF-4A3C-8974-D9A72AA9F622}">
      <dgm:prSet/>
      <dgm:spPr/>
      <dgm:t>
        <a:bodyPr/>
        <a:lstStyle/>
        <a:p>
          <a:r>
            <a:rPr lang="en-US"/>
            <a:t>• Job Analysis – Determine duties and competencies</a:t>
          </a:r>
        </a:p>
      </dgm:t>
    </dgm:pt>
    <dgm:pt modelId="{3A913C3C-9AF6-4641-B557-F5C64733FE61}" type="parTrans" cxnId="{B2D0ABFB-6913-46A9-961F-71ECC9184D6C}">
      <dgm:prSet/>
      <dgm:spPr/>
      <dgm:t>
        <a:bodyPr/>
        <a:lstStyle/>
        <a:p>
          <a:endParaRPr lang="en-US"/>
        </a:p>
      </dgm:t>
    </dgm:pt>
    <dgm:pt modelId="{6A54D023-1D20-4A75-8BA7-FDBE0AF98274}" type="sibTrans" cxnId="{B2D0ABFB-6913-46A9-961F-71ECC9184D6C}">
      <dgm:prSet/>
      <dgm:spPr/>
      <dgm:t>
        <a:bodyPr/>
        <a:lstStyle/>
        <a:p>
          <a:endParaRPr lang="en-US"/>
        </a:p>
      </dgm:t>
    </dgm:pt>
    <dgm:pt modelId="{A4003F67-EB71-45E6-BAF0-FAB635061F07}">
      <dgm:prSet/>
      <dgm:spPr/>
      <dgm:t>
        <a:bodyPr/>
        <a:lstStyle/>
        <a:p>
          <a:r>
            <a:rPr lang="en-US"/>
            <a:t>• Job Description &amp; Person Specification</a:t>
          </a:r>
        </a:p>
      </dgm:t>
    </dgm:pt>
    <dgm:pt modelId="{2C595EFA-3D67-4135-89BB-ADD939068DA6}" type="parTrans" cxnId="{248D0E33-3358-4A8E-831A-82BEBB7D1F51}">
      <dgm:prSet/>
      <dgm:spPr/>
      <dgm:t>
        <a:bodyPr/>
        <a:lstStyle/>
        <a:p>
          <a:endParaRPr lang="en-US"/>
        </a:p>
      </dgm:t>
    </dgm:pt>
    <dgm:pt modelId="{07E8CA74-BADD-4AA1-8676-7B82B59D3359}" type="sibTrans" cxnId="{248D0E33-3358-4A8E-831A-82BEBB7D1F51}">
      <dgm:prSet/>
      <dgm:spPr/>
      <dgm:t>
        <a:bodyPr/>
        <a:lstStyle/>
        <a:p>
          <a:endParaRPr lang="en-US"/>
        </a:p>
      </dgm:t>
    </dgm:pt>
    <dgm:pt modelId="{B8E02216-E619-4011-AF24-A6B4CC16CF5C}">
      <dgm:prSet/>
      <dgm:spPr/>
      <dgm:t>
        <a:bodyPr/>
        <a:lstStyle/>
        <a:p>
          <a:r>
            <a:rPr lang="en-GB"/>
            <a:t>• </a:t>
          </a:r>
          <a:r>
            <a:rPr lang="en-US"/>
            <a:t>Advertising the Role – Use of LinkedIn, Indeed, Urbanbubble site</a:t>
          </a:r>
        </a:p>
      </dgm:t>
    </dgm:pt>
    <dgm:pt modelId="{2A42AA0C-CB7F-4990-8371-C02C12205E83}" type="parTrans" cxnId="{9F00DB62-783A-4A93-9565-1D82D1C9F741}">
      <dgm:prSet/>
      <dgm:spPr/>
      <dgm:t>
        <a:bodyPr/>
        <a:lstStyle/>
        <a:p>
          <a:endParaRPr lang="en-US"/>
        </a:p>
      </dgm:t>
    </dgm:pt>
    <dgm:pt modelId="{CCB89665-6C45-42D1-9216-CF7C4861362E}" type="sibTrans" cxnId="{9F00DB62-783A-4A93-9565-1D82D1C9F741}">
      <dgm:prSet/>
      <dgm:spPr/>
      <dgm:t>
        <a:bodyPr/>
        <a:lstStyle/>
        <a:p>
          <a:endParaRPr lang="en-US"/>
        </a:p>
      </dgm:t>
    </dgm:pt>
    <dgm:pt modelId="{A0E855C7-B943-449C-9EAE-23410701A044}">
      <dgm:prSet/>
      <dgm:spPr/>
      <dgm:t>
        <a:bodyPr/>
        <a:lstStyle/>
        <a:p>
          <a:r>
            <a:rPr lang="en-GB"/>
            <a:t>• Shortlisting – Based on person spec</a:t>
          </a:r>
          <a:endParaRPr lang="en-US"/>
        </a:p>
      </dgm:t>
    </dgm:pt>
    <dgm:pt modelId="{F7A59338-04BF-445E-B82F-71DCBC1A90CC}" type="parTrans" cxnId="{40DD7E87-C1B1-4BFB-8305-A5C5A35F5FD0}">
      <dgm:prSet/>
      <dgm:spPr/>
      <dgm:t>
        <a:bodyPr/>
        <a:lstStyle/>
        <a:p>
          <a:endParaRPr lang="en-US"/>
        </a:p>
      </dgm:t>
    </dgm:pt>
    <dgm:pt modelId="{28E93C5D-B50C-4BFD-975E-68E703BF2925}" type="sibTrans" cxnId="{40DD7E87-C1B1-4BFB-8305-A5C5A35F5FD0}">
      <dgm:prSet/>
      <dgm:spPr/>
      <dgm:t>
        <a:bodyPr/>
        <a:lstStyle/>
        <a:p>
          <a:endParaRPr lang="en-US"/>
        </a:p>
      </dgm:t>
    </dgm:pt>
    <dgm:pt modelId="{5ECD1410-D6C4-4960-882A-930454A994EE}">
      <dgm:prSet/>
      <dgm:spPr/>
      <dgm:t>
        <a:bodyPr/>
        <a:lstStyle/>
        <a:p>
          <a:r>
            <a:rPr lang="en-GB"/>
            <a:t>•</a:t>
          </a:r>
          <a:r>
            <a:rPr lang="en-US"/>
            <a:t> Interview &amp; Assessment – Evaluate competencies</a:t>
          </a:r>
        </a:p>
      </dgm:t>
    </dgm:pt>
    <dgm:pt modelId="{90218953-79B3-49A9-89CB-26FD6B0480F3}" type="parTrans" cxnId="{8C6E64C1-2172-42C5-8EE1-478734D1946B}">
      <dgm:prSet/>
      <dgm:spPr/>
      <dgm:t>
        <a:bodyPr/>
        <a:lstStyle/>
        <a:p>
          <a:endParaRPr lang="en-US"/>
        </a:p>
      </dgm:t>
    </dgm:pt>
    <dgm:pt modelId="{A8EAD316-7F29-4AAD-AD9E-1707E00333B0}" type="sibTrans" cxnId="{8C6E64C1-2172-42C5-8EE1-478734D1946B}">
      <dgm:prSet/>
      <dgm:spPr/>
      <dgm:t>
        <a:bodyPr/>
        <a:lstStyle/>
        <a:p>
          <a:endParaRPr lang="en-US"/>
        </a:p>
      </dgm:t>
    </dgm:pt>
    <dgm:pt modelId="{D38EFF77-3426-469C-AE75-25AC26FD5F58}">
      <dgm:prSet/>
      <dgm:spPr/>
      <dgm:t>
        <a:bodyPr/>
        <a:lstStyle/>
        <a:p>
          <a:r>
            <a:rPr lang="en-GB"/>
            <a:t>•</a:t>
          </a:r>
          <a:r>
            <a:rPr lang="en-US"/>
            <a:t> Selection &amp; Offer</a:t>
          </a:r>
        </a:p>
      </dgm:t>
    </dgm:pt>
    <dgm:pt modelId="{FFA3CA1D-4512-4F5A-BAEB-A259DC86239A}" type="parTrans" cxnId="{79A0532F-33DA-4112-8FFF-6DF2EF294AA2}">
      <dgm:prSet/>
      <dgm:spPr/>
      <dgm:t>
        <a:bodyPr/>
        <a:lstStyle/>
        <a:p>
          <a:endParaRPr lang="en-US"/>
        </a:p>
      </dgm:t>
    </dgm:pt>
    <dgm:pt modelId="{941D1733-1498-4E8B-837E-676F0118D5E7}" type="sibTrans" cxnId="{79A0532F-33DA-4112-8FFF-6DF2EF294AA2}">
      <dgm:prSet/>
      <dgm:spPr/>
      <dgm:t>
        <a:bodyPr/>
        <a:lstStyle/>
        <a:p>
          <a:endParaRPr lang="en-US"/>
        </a:p>
      </dgm:t>
    </dgm:pt>
    <dgm:pt modelId="{716D8ED9-1671-4368-9898-C83C0ABE9054}">
      <dgm:prSet/>
      <dgm:spPr/>
      <dgm:t>
        <a:bodyPr/>
        <a:lstStyle/>
        <a:p>
          <a:r>
            <a:rPr lang="en-GB"/>
            <a:t>• </a:t>
          </a:r>
          <a:r>
            <a:rPr lang="en-US"/>
            <a:t>Onboarding &amp; Induction</a:t>
          </a:r>
        </a:p>
      </dgm:t>
    </dgm:pt>
    <dgm:pt modelId="{57C6D7F3-5EDB-4872-9F11-8A15611622D3}" type="parTrans" cxnId="{49837074-EDAC-4612-847E-08FDB59C0238}">
      <dgm:prSet/>
      <dgm:spPr/>
      <dgm:t>
        <a:bodyPr/>
        <a:lstStyle/>
        <a:p>
          <a:endParaRPr lang="en-US"/>
        </a:p>
      </dgm:t>
    </dgm:pt>
    <dgm:pt modelId="{300D95F2-A344-4270-9072-10B58964526C}" type="sibTrans" cxnId="{49837074-EDAC-4612-847E-08FDB59C0238}">
      <dgm:prSet/>
      <dgm:spPr/>
      <dgm:t>
        <a:bodyPr/>
        <a:lstStyle/>
        <a:p>
          <a:endParaRPr lang="en-US"/>
        </a:p>
      </dgm:t>
    </dgm:pt>
    <dgm:pt modelId="{D6AC8538-98D4-44A3-BD94-EB50FE8F8E92}">
      <dgm:prSet/>
      <dgm:spPr/>
      <dgm:t>
        <a:bodyPr/>
        <a:lstStyle/>
        <a:p>
          <a:r>
            <a:rPr lang="en-US" dirty="0"/>
            <a:t>(Armstrong, 2020; CIPD, 2024)</a:t>
          </a:r>
        </a:p>
      </dgm:t>
    </dgm:pt>
    <dgm:pt modelId="{6CB4AC17-F2DE-4D8A-9DD0-DA4270ECE974}" type="parTrans" cxnId="{2CFC892E-3F76-4472-9FCC-07E0BA24B636}">
      <dgm:prSet/>
      <dgm:spPr/>
      <dgm:t>
        <a:bodyPr/>
        <a:lstStyle/>
        <a:p>
          <a:endParaRPr lang="en-US"/>
        </a:p>
      </dgm:t>
    </dgm:pt>
    <dgm:pt modelId="{09527C1F-A180-4F8F-ADE4-A1B258D50B48}" type="sibTrans" cxnId="{2CFC892E-3F76-4472-9FCC-07E0BA24B636}">
      <dgm:prSet/>
      <dgm:spPr/>
      <dgm:t>
        <a:bodyPr/>
        <a:lstStyle/>
        <a:p>
          <a:endParaRPr lang="en-US"/>
        </a:p>
      </dgm:t>
    </dgm:pt>
    <dgm:pt modelId="{0F4704E8-A509-4854-8C4A-48FBD0373B2F}" type="pres">
      <dgm:prSet presAssocID="{66FFD994-2B90-415C-99B1-0E66A280842C}" presName="Name0" presStyleCnt="0">
        <dgm:presLayoutVars>
          <dgm:dir/>
          <dgm:resizeHandles val="exact"/>
        </dgm:presLayoutVars>
      </dgm:prSet>
      <dgm:spPr/>
    </dgm:pt>
    <dgm:pt modelId="{8560A6A6-BAF7-4D9E-A0C0-308005B0CBFA}" type="pres">
      <dgm:prSet presAssocID="{CE8D8309-1A96-4C26-9FBA-A218365F53D1}" presName="node" presStyleLbl="node1" presStyleIdx="0" presStyleCnt="9">
        <dgm:presLayoutVars>
          <dgm:bulletEnabled val="1"/>
        </dgm:presLayoutVars>
      </dgm:prSet>
      <dgm:spPr/>
    </dgm:pt>
    <dgm:pt modelId="{55F0AE7F-E44D-4A47-9B55-FAD3A00BD0F3}" type="pres">
      <dgm:prSet presAssocID="{D1EA2ECA-92B5-4546-9067-E75DF5047D51}" presName="sibTrans" presStyleLbl="sibTrans1D1" presStyleIdx="0" presStyleCnt="8"/>
      <dgm:spPr/>
    </dgm:pt>
    <dgm:pt modelId="{801121DA-AEE3-42C3-8759-1E30E10AB737}" type="pres">
      <dgm:prSet presAssocID="{D1EA2ECA-92B5-4546-9067-E75DF5047D51}" presName="connectorText" presStyleLbl="sibTrans1D1" presStyleIdx="0" presStyleCnt="8"/>
      <dgm:spPr/>
    </dgm:pt>
    <dgm:pt modelId="{84452FE7-7CE2-42B8-9C05-D2AB7E4CA3A7}" type="pres">
      <dgm:prSet presAssocID="{FA3AA576-42AF-4A3C-8974-D9A72AA9F622}" presName="node" presStyleLbl="node1" presStyleIdx="1" presStyleCnt="9">
        <dgm:presLayoutVars>
          <dgm:bulletEnabled val="1"/>
        </dgm:presLayoutVars>
      </dgm:prSet>
      <dgm:spPr/>
    </dgm:pt>
    <dgm:pt modelId="{8A443E0C-929E-4C02-B480-3758907F2A6C}" type="pres">
      <dgm:prSet presAssocID="{6A54D023-1D20-4A75-8BA7-FDBE0AF98274}" presName="sibTrans" presStyleLbl="sibTrans1D1" presStyleIdx="1" presStyleCnt="8"/>
      <dgm:spPr/>
    </dgm:pt>
    <dgm:pt modelId="{4DDFF803-D983-4200-8055-EFF08DA6C90A}" type="pres">
      <dgm:prSet presAssocID="{6A54D023-1D20-4A75-8BA7-FDBE0AF98274}" presName="connectorText" presStyleLbl="sibTrans1D1" presStyleIdx="1" presStyleCnt="8"/>
      <dgm:spPr/>
    </dgm:pt>
    <dgm:pt modelId="{1AFD37FB-7E80-4AA3-AE66-984E54CFB512}" type="pres">
      <dgm:prSet presAssocID="{A4003F67-EB71-45E6-BAF0-FAB635061F07}" presName="node" presStyleLbl="node1" presStyleIdx="2" presStyleCnt="9">
        <dgm:presLayoutVars>
          <dgm:bulletEnabled val="1"/>
        </dgm:presLayoutVars>
      </dgm:prSet>
      <dgm:spPr/>
    </dgm:pt>
    <dgm:pt modelId="{8B833ADC-9348-4EB0-B424-0E2F32DAD098}" type="pres">
      <dgm:prSet presAssocID="{07E8CA74-BADD-4AA1-8676-7B82B59D3359}" presName="sibTrans" presStyleLbl="sibTrans1D1" presStyleIdx="2" presStyleCnt="8"/>
      <dgm:spPr/>
    </dgm:pt>
    <dgm:pt modelId="{996C7AE3-21AE-4FD8-8CCB-1210AC5535D0}" type="pres">
      <dgm:prSet presAssocID="{07E8CA74-BADD-4AA1-8676-7B82B59D3359}" presName="connectorText" presStyleLbl="sibTrans1D1" presStyleIdx="2" presStyleCnt="8"/>
      <dgm:spPr/>
    </dgm:pt>
    <dgm:pt modelId="{86A2D227-E2C0-447B-8DF8-53B920761ECB}" type="pres">
      <dgm:prSet presAssocID="{B8E02216-E619-4011-AF24-A6B4CC16CF5C}" presName="node" presStyleLbl="node1" presStyleIdx="3" presStyleCnt="9">
        <dgm:presLayoutVars>
          <dgm:bulletEnabled val="1"/>
        </dgm:presLayoutVars>
      </dgm:prSet>
      <dgm:spPr/>
    </dgm:pt>
    <dgm:pt modelId="{BDEC9CD0-533E-46D3-BB3B-83170685D0B3}" type="pres">
      <dgm:prSet presAssocID="{CCB89665-6C45-42D1-9216-CF7C4861362E}" presName="sibTrans" presStyleLbl="sibTrans1D1" presStyleIdx="3" presStyleCnt="8"/>
      <dgm:spPr/>
    </dgm:pt>
    <dgm:pt modelId="{5C1455D0-B25B-472D-9A76-95D8CFCDED5A}" type="pres">
      <dgm:prSet presAssocID="{CCB89665-6C45-42D1-9216-CF7C4861362E}" presName="connectorText" presStyleLbl="sibTrans1D1" presStyleIdx="3" presStyleCnt="8"/>
      <dgm:spPr/>
    </dgm:pt>
    <dgm:pt modelId="{DC79F65A-8AF2-4601-9529-516645F9AA68}" type="pres">
      <dgm:prSet presAssocID="{A0E855C7-B943-449C-9EAE-23410701A044}" presName="node" presStyleLbl="node1" presStyleIdx="4" presStyleCnt="9">
        <dgm:presLayoutVars>
          <dgm:bulletEnabled val="1"/>
        </dgm:presLayoutVars>
      </dgm:prSet>
      <dgm:spPr/>
    </dgm:pt>
    <dgm:pt modelId="{5DA5237C-0B5A-456B-A08E-1B96434E592B}" type="pres">
      <dgm:prSet presAssocID="{28E93C5D-B50C-4BFD-975E-68E703BF2925}" presName="sibTrans" presStyleLbl="sibTrans1D1" presStyleIdx="4" presStyleCnt="8"/>
      <dgm:spPr/>
    </dgm:pt>
    <dgm:pt modelId="{7EDBD0AE-3731-40E0-B3E5-7B9604491D21}" type="pres">
      <dgm:prSet presAssocID="{28E93C5D-B50C-4BFD-975E-68E703BF2925}" presName="connectorText" presStyleLbl="sibTrans1D1" presStyleIdx="4" presStyleCnt="8"/>
      <dgm:spPr/>
    </dgm:pt>
    <dgm:pt modelId="{30C440E0-6068-4CEE-A262-482176688EA7}" type="pres">
      <dgm:prSet presAssocID="{5ECD1410-D6C4-4960-882A-930454A994EE}" presName="node" presStyleLbl="node1" presStyleIdx="5" presStyleCnt="9">
        <dgm:presLayoutVars>
          <dgm:bulletEnabled val="1"/>
        </dgm:presLayoutVars>
      </dgm:prSet>
      <dgm:spPr/>
    </dgm:pt>
    <dgm:pt modelId="{3073F80F-57B1-4C23-AD62-06C12E11A3A0}" type="pres">
      <dgm:prSet presAssocID="{A8EAD316-7F29-4AAD-AD9E-1707E00333B0}" presName="sibTrans" presStyleLbl="sibTrans1D1" presStyleIdx="5" presStyleCnt="8"/>
      <dgm:spPr/>
    </dgm:pt>
    <dgm:pt modelId="{CB75AAC1-A132-447A-819C-DAC60B9BB85D}" type="pres">
      <dgm:prSet presAssocID="{A8EAD316-7F29-4AAD-AD9E-1707E00333B0}" presName="connectorText" presStyleLbl="sibTrans1D1" presStyleIdx="5" presStyleCnt="8"/>
      <dgm:spPr/>
    </dgm:pt>
    <dgm:pt modelId="{B8D1AD0E-0820-4A40-85C5-F1A46E3DEE46}" type="pres">
      <dgm:prSet presAssocID="{D38EFF77-3426-469C-AE75-25AC26FD5F58}" presName="node" presStyleLbl="node1" presStyleIdx="6" presStyleCnt="9">
        <dgm:presLayoutVars>
          <dgm:bulletEnabled val="1"/>
        </dgm:presLayoutVars>
      </dgm:prSet>
      <dgm:spPr/>
    </dgm:pt>
    <dgm:pt modelId="{1EB81C21-D940-4D1D-AF37-823EF7372CA5}" type="pres">
      <dgm:prSet presAssocID="{941D1733-1498-4E8B-837E-676F0118D5E7}" presName="sibTrans" presStyleLbl="sibTrans1D1" presStyleIdx="6" presStyleCnt="8"/>
      <dgm:spPr/>
    </dgm:pt>
    <dgm:pt modelId="{8A9CC92C-A2E0-44FC-B31C-EE8E4BE8C60F}" type="pres">
      <dgm:prSet presAssocID="{941D1733-1498-4E8B-837E-676F0118D5E7}" presName="connectorText" presStyleLbl="sibTrans1D1" presStyleIdx="6" presStyleCnt="8"/>
      <dgm:spPr/>
    </dgm:pt>
    <dgm:pt modelId="{A5D8A0F9-6357-4F32-9D0B-FB4A5AF833A2}" type="pres">
      <dgm:prSet presAssocID="{716D8ED9-1671-4368-9898-C83C0ABE9054}" presName="node" presStyleLbl="node1" presStyleIdx="7" presStyleCnt="9">
        <dgm:presLayoutVars>
          <dgm:bulletEnabled val="1"/>
        </dgm:presLayoutVars>
      </dgm:prSet>
      <dgm:spPr/>
    </dgm:pt>
    <dgm:pt modelId="{A8B99762-F2A0-40C1-8FE0-E49D93CCE5CF}" type="pres">
      <dgm:prSet presAssocID="{300D95F2-A344-4270-9072-10B58964526C}" presName="sibTrans" presStyleLbl="sibTrans1D1" presStyleIdx="7" presStyleCnt="8"/>
      <dgm:spPr/>
    </dgm:pt>
    <dgm:pt modelId="{F3BC0AA7-1F3B-4FF9-871F-18A754648164}" type="pres">
      <dgm:prSet presAssocID="{300D95F2-A344-4270-9072-10B58964526C}" presName="connectorText" presStyleLbl="sibTrans1D1" presStyleIdx="7" presStyleCnt="8"/>
      <dgm:spPr/>
    </dgm:pt>
    <dgm:pt modelId="{4BA0CFF5-413E-4341-A862-AABE6498E189}" type="pres">
      <dgm:prSet presAssocID="{D6AC8538-98D4-44A3-BD94-EB50FE8F8E92}" presName="node" presStyleLbl="node1" presStyleIdx="8" presStyleCnt="9">
        <dgm:presLayoutVars>
          <dgm:bulletEnabled val="1"/>
        </dgm:presLayoutVars>
      </dgm:prSet>
      <dgm:spPr/>
    </dgm:pt>
  </dgm:ptLst>
  <dgm:cxnLst>
    <dgm:cxn modelId="{3F528E03-963C-4500-918F-0D3A5F1AA7BA}" type="presOf" srcId="{6A54D023-1D20-4A75-8BA7-FDBE0AF98274}" destId="{8A443E0C-929E-4C02-B480-3758907F2A6C}" srcOrd="0" destOrd="0" presId="urn:microsoft.com/office/officeart/2016/7/layout/RepeatingBendingProcessNew"/>
    <dgm:cxn modelId="{67772A09-79B4-437A-8771-275A57A0AA5A}" type="presOf" srcId="{07E8CA74-BADD-4AA1-8676-7B82B59D3359}" destId="{996C7AE3-21AE-4FD8-8CCB-1210AC5535D0}" srcOrd="1" destOrd="0" presId="urn:microsoft.com/office/officeart/2016/7/layout/RepeatingBendingProcessNew"/>
    <dgm:cxn modelId="{A98DF513-5A03-445A-BB88-3CFABDAC1BFA}" type="presOf" srcId="{B8E02216-E619-4011-AF24-A6B4CC16CF5C}" destId="{86A2D227-E2C0-447B-8DF8-53B920761ECB}" srcOrd="0" destOrd="0" presId="urn:microsoft.com/office/officeart/2016/7/layout/RepeatingBendingProcessNew"/>
    <dgm:cxn modelId="{81CCE218-49B3-434C-8395-961573DE0436}" type="presOf" srcId="{5ECD1410-D6C4-4960-882A-930454A994EE}" destId="{30C440E0-6068-4CEE-A262-482176688EA7}" srcOrd="0" destOrd="0" presId="urn:microsoft.com/office/officeart/2016/7/layout/RepeatingBendingProcessNew"/>
    <dgm:cxn modelId="{ED16C71C-0FE0-4F81-82D2-BA352B334F3B}" type="presOf" srcId="{716D8ED9-1671-4368-9898-C83C0ABE9054}" destId="{A5D8A0F9-6357-4F32-9D0B-FB4A5AF833A2}" srcOrd="0" destOrd="0" presId="urn:microsoft.com/office/officeart/2016/7/layout/RepeatingBendingProcessNew"/>
    <dgm:cxn modelId="{88B74823-24C9-41F6-AE9A-B59E80FCBB1E}" type="presOf" srcId="{D1EA2ECA-92B5-4546-9067-E75DF5047D51}" destId="{55F0AE7F-E44D-4A47-9B55-FAD3A00BD0F3}" srcOrd="0" destOrd="0" presId="urn:microsoft.com/office/officeart/2016/7/layout/RepeatingBendingProcessNew"/>
    <dgm:cxn modelId="{2CFC892E-3F76-4472-9FCC-07E0BA24B636}" srcId="{66FFD994-2B90-415C-99B1-0E66A280842C}" destId="{D6AC8538-98D4-44A3-BD94-EB50FE8F8E92}" srcOrd="8" destOrd="0" parTransId="{6CB4AC17-F2DE-4D8A-9DD0-DA4270ECE974}" sibTransId="{09527C1F-A180-4F8F-ADE4-A1B258D50B48}"/>
    <dgm:cxn modelId="{79A0532F-33DA-4112-8FFF-6DF2EF294AA2}" srcId="{66FFD994-2B90-415C-99B1-0E66A280842C}" destId="{D38EFF77-3426-469C-AE75-25AC26FD5F58}" srcOrd="6" destOrd="0" parTransId="{FFA3CA1D-4512-4F5A-BAEB-A259DC86239A}" sibTransId="{941D1733-1498-4E8B-837E-676F0118D5E7}"/>
    <dgm:cxn modelId="{248D0E33-3358-4A8E-831A-82BEBB7D1F51}" srcId="{66FFD994-2B90-415C-99B1-0E66A280842C}" destId="{A4003F67-EB71-45E6-BAF0-FAB635061F07}" srcOrd="2" destOrd="0" parTransId="{2C595EFA-3D67-4135-89BB-ADD939068DA6}" sibTransId="{07E8CA74-BADD-4AA1-8676-7B82B59D3359}"/>
    <dgm:cxn modelId="{91C14638-70D8-49C1-AEC3-626A0D7D62DC}" type="presOf" srcId="{300D95F2-A344-4270-9072-10B58964526C}" destId="{A8B99762-F2A0-40C1-8FE0-E49D93CCE5CF}" srcOrd="0" destOrd="0" presId="urn:microsoft.com/office/officeart/2016/7/layout/RepeatingBendingProcessNew"/>
    <dgm:cxn modelId="{9F00DB62-783A-4A93-9565-1D82D1C9F741}" srcId="{66FFD994-2B90-415C-99B1-0E66A280842C}" destId="{B8E02216-E619-4011-AF24-A6B4CC16CF5C}" srcOrd="3" destOrd="0" parTransId="{2A42AA0C-CB7F-4990-8371-C02C12205E83}" sibTransId="{CCB89665-6C45-42D1-9216-CF7C4861362E}"/>
    <dgm:cxn modelId="{3EF42C45-D033-4617-90FE-89EB1433B687}" type="presOf" srcId="{66FFD994-2B90-415C-99B1-0E66A280842C}" destId="{0F4704E8-A509-4854-8C4A-48FBD0373B2F}" srcOrd="0" destOrd="0" presId="urn:microsoft.com/office/officeart/2016/7/layout/RepeatingBendingProcessNew"/>
    <dgm:cxn modelId="{B91A7F48-6702-42FB-8437-0936164EE6E5}" srcId="{66FFD994-2B90-415C-99B1-0E66A280842C}" destId="{CE8D8309-1A96-4C26-9FBA-A218365F53D1}" srcOrd="0" destOrd="0" parTransId="{2C5EBC01-FA7F-4BF9-8B2A-B261575002F4}" sibTransId="{D1EA2ECA-92B5-4546-9067-E75DF5047D51}"/>
    <dgm:cxn modelId="{2BA7B870-B266-43FD-8056-8D588D6781B0}" type="presOf" srcId="{28E93C5D-B50C-4BFD-975E-68E703BF2925}" destId="{7EDBD0AE-3731-40E0-B3E5-7B9604491D21}" srcOrd="1" destOrd="0" presId="urn:microsoft.com/office/officeart/2016/7/layout/RepeatingBendingProcessNew"/>
    <dgm:cxn modelId="{49837074-EDAC-4612-847E-08FDB59C0238}" srcId="{66FFD994-2B90-415C-99B1-0E66A280842C}" destId="{716D8ED9-1671-4368-9898-C83C0ABE9054}" srcOrd="7" destOrd="0" parTransId="{57C6D7F3-5EDB-4872-9F11-8A15611622D3}" sibTransId="{300D95F2-A344-4270-9072-10B58964526C}"/>
    <dgm:cxn modelId="{88D0C156-CA41-443C-ABB2-0FD8CFEF2D57}" type="presOf" srcId="{D1EA2ECA-92B5-4546-9067-E75DF5047D51}" destId="{801121DA-AEE3-42C3-8759-1E30E10AB737}" srcOrd="1" destOrd="0" presId="urn:microsoft.com/office/officeart/2016/7/layout/RepeatingBendingProcessNew"/>
    <dgm:cxn modelId="{ABAFD259-431A-43E5-8D87-337304E8F7DD}" type="presOf" srcId="{D38EFF77-3426-469C-AE75-25AC26FD5F58}" destId="{B8D1AD0E-0820-4A40-85C5-F1A46E3DEE46}" srcOrd="0" destOrd="0" presId="urn:microsoft.com/office/officeart/2016/7/layout/RepeatingBendingProcessNew"/>
    <dgm:cxn modelId="{4C4B2A81-0FDF-4C7C-8A85-A8726EA8B0DA}" type="presOf" srcId="{A4003F67-EB71-45E6-BAF0-FAB635061F07}" destId="{1AFD37FB-7E80-4AA3-AE66-984E54CFB512}" srcOrd="0" destOrd="0" presId="urn:microsoft.com/office/officeart/2016/7/layout/RepeatingBendingProcessNew"/>
    <dgm:cxn modelId="{40DD7E87-C1B1-4BFB-8305-A5C5A35F5FD0}" srcId="{66FFD994-2B90-415C-99B1-0E66A280842C}" destId="{A0E855C7-B943-449C-9EAE-23410701A044}" srcOrd="4" destOrd="0" parTransId="{F7A59338-04BF-445E-B82F-71DCBC1A90CC}" sibTransId="{28E93C5D-B50C-4BFD-975E-68E703BF2925}"/>
    <dgm:cxn modelId="{C44FB487-79CB-4895-84DE-5F7A952CA041}" type="presOf" srcId="{941D1733-1498-4E8B-837E-676F0118D5E7}" destId="{1EB81C21-D940-4D1D-AF37-823EF7372CA5}" srcOrd="0" destOrd="0" presId="urn:microsoft.com/office/officeart/2016/7/layout/RepeatingBendingProcessNew"/>
    <dgm:cxn modelId="{C1926B89-DBDB-4C38-85BA-BF14013A928E}" type="presOf" srcId="{CE8D8309-1A96-4C26-9FBA-A218365F53D1}" destId="{8560A6A6-BAF7-4D9E-A0C0-308005B0CBFA}" srcOrd="0" destOrd="0" presId="urn:microsoft.com/office/officeart/2016/7/layout/RepeatingBendingProcessNew"/>
    <dgm:cxn modelId="{491A1F8C-7C92-4419-8A2F-C179E3B450F5}" type="presOf" srcId="{D6AC8538-98D4-44A3-BD94-EB50FE8F8E92}" destId="{4BA0CFF5-413E-4341-A862-AABE6498E189}" srcOrd="0" destOrd="0" presId="urn:microsoft.com/office/officeart/2016/7/layout/RepeatingBendingProcessNew"/>
    <dgm:cxn modelId="{FB696597-FA22-4A9C-91AC-D48B9B3D0B12}" type="presOf" srcId="{300D95F2-A344-4270-9072-10B58964526C}" destId="{F3BC0AA7-1F3B-4FF9-871F-18A754648164}" srcOrd="1" destOrd="0" presId="urn:microsoft.com/office/officeart/2016/7/layout/RepeatingBendingProcessNew"/>
    <dgm:cxn modelId="{1531E498-2218-46E8-AFFF-4983C1A82558}" type="presOf" srcId="{A8EAD316-7F29-4AAD-AD9E-1707E00333B0}" destId="{CB75AAC1-A132-447A-819C-DAC60B9BB85D}" srcOrd="1" destOrd="0" presId="urn:microsoft.com/office/officeart/2016/7/layout/RepeatingBendingProcessNew"/>
    <dgm:cxn modelId="{6F9DC49A-EA60-46FA-B027-D7DFD4DD9BCA}" type="presOf" srcId="{CCB89665-6C45-42D1-9216-CF7C4861362E}" destId="{5C1455D0-B25B-472D-9A76-95D8CFCDED5A}" srcOrd="1" destOrd="0" presId="urn:microsoft.com/office/officeart/2016/7/layout/RepeatingBendingProcessNew"/>
    <dgm:cxn modelId="{FF94ED9A-19E4-4B36-B5B1-DC4FACD35DE2}" type="presOf" srcId="{6A54D023-1D20-4A75-8BA7-FDBE0AF98274}" destId="{4DDFF803-D983-4200-8055-EFF08DA6C90A}" srcOrd="1" destOrd="0" presId="urn:microsoft.com/office/officeart/2016/7/layout/RepeatingBendingProcessNew"/>
    <dgm:cxn modelId="{86A5359E-3A81-44B5-B4FB-87B60EDDBBC5}" type="presOf" srcId="{941D1733-1498-4E8B-837E-676F0118D5E7}" destId="{8A9CC92C-A2E0-44FC-B31C-EE8E4BE8C60F}" srcOrd="1" destOrd="0" presId="urn:microsoft.com/office/officeart/2016/7/layout/RepeatingBendingProcessNew"/>
    <dgm:cxn modelId="{C8F1D5A3-A210-4848-8D37-FD9B81BE346F}" type="presOf" srcId="{28E93C5D-B50C-4BFD-975E-68E703BF2925}" destId="{5DA5237C-0B5A-456B-A08E-1B96434E592B}" srcOrd="0" destOrd="0" presId="urn:microsoft.com/office/officeart/2016/7/layout/RepeatingBendingProcessNew"/>
    <dgm:cxn modelId="{D9D153AB-DEF1-4A47-B37A-127BCA56A250}" type="presOf" srcId="{A0E855C7-B943-449C-9EAE-23410701A044}" destId="{DC79F65A-8AF2-4601-9529-516645F9AA68}" srcOrd="0" destOrd="0" presId="urn:microsoft.com/office/officeart/2016/7/layout/RepeatingBendingProcessNew"/>
    <dgm:cxn modelId="{AEB814BC-9CC1-494C-BF62-E0AF1F33F607}" type="presOf" srcId="{CCB89665-6C45-42D1-9216-CF7C4861362E}" destId="{BDEC9CD0-533E-46D3-BB3B-83170685D0B3}" srcOrd="0" destOrd="0" presId="urn:microsoft.com/office/officeart/2016/7/layout/RepeatingBendingProcessNew"/>
    <dgm:cxn modelId="{8C6E64C1-2172-42C5-8EE1-478734D1946B}" srcId="{66FFD994-2B90-415C-99B1-0E66A280842C}" destId="{5ECD1410-D6C4-4960-882A-930454A994EE}" srcOrd="5" destOrd="0" parTransId="{90218953-79B3-49A9-89CB-26FD6B0480F3}" sibTransId="{A8EAD316-7F29-4AAD-AD9E-1707E00333B0}"/>
    <dgm:cxn modelId="{31CBA8DD-AFFB-473A-A021-16D6A247CC80}" type="presOf" srcId="{A8EAD316-7F29-4AAD-AD9E-1707E00333B0}" destId="{3073F80F-57B1-4C23-AD62-06C12E11A3A0}" srcOrd="0" destOrd="0" presId="urn:microsoft.com/office/officeart/2016/7/layout/RepeatingBendingProcessNew"/>
    <dgm:cxn modelId="{20BABCE8-A77A-439B-8719-2666168434AB}" type="presOf" srcId="{07E8CA74-BADD-4AA1-8676-7B82B59D3359}" destId="{8B833ADC-9348-4EB0-B424-0E2F32DAD098}" srcOrd="0" destOrd="0" presId="urn:microsoft.com/office/officeart/2016/7/layout/RepeatingBendingProcessNew"/>
    <dgm:cxn modelId="{664F1FE9-307A-4F69-8657-D1C6DB085A4F}" type="presOf" srcId="{FA3AA576-42AF-4A3C-8974-D9A72AA9F622}" destId="{84452FE7-7CE2-42B8-9C05-D2AB7E4CA3A7}" srcOrd="0" destOrd="0" presId="urn:microsoft.com/office/officeart/2016/7/layout/RepeatingBendingProcessNew"/>
    <dgm:cxn modelId="{B2D0ABFB-6913-46A9-961F-71ECC9184D6C}" srcId="{66FFD994-2B90-415C-99B1-0E66A280842C}" destId="{FA3AA576-42AF-4A3C-8974-D9A72AA9F622}" srcOrd="1" destOrd="0" parTransId="{3A913C3C-9AF6-4641-B557-F5C64733FE61}" sibTransId="{6A54D023-1D20-4A75-8BA7-FDBE0AF98274}"/>
    <dgm:cxn modelId="{9BC367D0-A292-456D-A02E-FEE8F538A4DC}" type="presParOf" srcId="{0F4704E8-A509-4854-8C4A-48FBD0373B2F}" destId="{8560A6A6-BAF7-4D9E-A0C0-308005B0CBFA}" srcOrd="0" destOrd="0" presId="urn:microsoft.com/office/officeart/2016/7/layout/RepeatingBendingProcessNew"/>
    <dgm:cxn modelId="{D16663BD-EC8D-4447-8ABB-41C5715C7E50}" type="presParOf" srcId="{0F4704E8-A509-4854-8C4A-48FBD0373B2F}" destId="{55F0AE7F-E44D-4A47-9B55-FAD3A00BD0F3}" srcOrd="1" destOrd="0" presId="urn:microsoft.com/office/officeart/2016/7/layout/RepeatingBendingProcessNew"/>
    <dgm:cxn modelId="{2862EA6B-1E12-48B0-97C6-B80A52EC1136}" type="presParOf" srcId="{55F0AE7F-E44D-4A47-9B55-FAD3A00BD0F3}" destId="{801121DA-AEE3-42C3-8759-1E30E10AB737}" srcOrd="0" destOrd="0" presId="urn:microsoft.com/office/officeart/2016/7/layout/RepeatingBendingProcessNew"/>
    <dgm:cxn modelId="{C86282AF-863A-42E8-BBF7-13D7E842812F}" type="presParOf" srcId="{0F4704E8-A509-4854-8C4A-48FBD0373B2F}" destId="{84452FE7-7CE2-42B8-9C05-D2AB7E4CA3A7}" srcOrd="2" destOrd="0" presId="urn:microsoft.com/office/officeart/2016/7/layout/RepeatingBendingProcessNew"/>
    <dgm:cxn modelId="{448322DB-7B3A-42CC-B5EC-34F2CB6B83B6}" type="presParOf" srcId="{0F4704E8-A509-4854-8C4A-48FBD0373B2F}" destId="{8A443E0C-929E-4C02-B480-3758907F2A6C}" srcOrd="3" destOrd="0" presId="urn:microsoft.com/office/officeart/2016/7/layout/RepeatingBendingProcessNew"/>
    <dgm:cxn modelId="{8C054E79-A589-4652-9157-29D3507E9C31}" type="presParOf" srcId="{8A443E0C-929E-4C02-B480-3758907F2A6C}" destId="{4DDFF803-D983-4200-8055-EFF08DA6C90A}" srcOrd="0" destOrd="0" presId="urn:microsoft.com/office/officeart/2016/7/layout/RepeatingBendingProcessNew"/>
    <dgm:cxn modelId="{4D8B2895-268A-48DB-8718-3CE96918A892}" type="presParOf" srcId="{0F4704E8-A509-4854-8C4A-48FBD0373B2F}" destId="{1AFD37FB-7E80-4AA3-AE66-984E54CFB512}" srcOrd="4" destOrd="0" presId="urn:microsoft.com/office/officeart/2016/7/layout/RepeatingBendingProcessNew"/>
    <dgm:cxn modelId="{63F4C4F7-7843-44DB-B568-6D7B5CB5BED9}" type="presParOf" srcId="{0F4704E8-A509-4854-8C4A-48FBD0373B2F}" destId="{8B833ADC-9348-4EB0-B424-0E2F32DAD098}" srcOrd="5" destOrd="0" presId="urn:microsoft.com/office/officeart/2016/7/layout/RepeatingBendingProcessNew"/>
    <dgm:cxn modelId="{F2D67751-BE1B-4D67-A8BD-AD26F790F6A8}" type="presParOf" srcId="{8B833ADC-9348-4EB0-B424-0E2F32DAD098}" destId="{996C7AE3-21AE-4FD8-8CCB-1210AC5535D0}" srcOrd="0" destOrd="0" presId="urn:microsoft.com/office/officeart/2016/7/layout/RepeatingBendingProcessNew"/>
    <dgm:cxn modelId="{E032E873-442F-42A2-ACA3-0DBCA37C76AD}" type="presParOf" srcId="{0F4704E8-A509-4854-8C4A-48FBD0373B2F}" destId="{86A2D227-E2C0-447B-8DF8-53B920761ECB}" srcOrd="6" destOrd="0" presId="urn:microsoft.com/office/officeart/2016/7/layout/RepeatingBendingProcessNew"/>
    <dgm:cxn modelId="{19C4C3BF-73E8-4DA4-A4CC-83030F458CF7}" type="presParOf" srcId="{0F4704E8-A509-4854-8C4A-48FBD0373B2F}" destId="{BDEC9CD0-533E-46D3-BB3B-83170685D0B3}" srcOrd="7" destOrd="0" presId="urn:microsoft.com/office/officeart/2016/7/layout/RepeatingBendingProcessNew"/>
    <dgm:cxn modelId="{C5114AF2-7EE6-4ADA-8630-E972C68334C3}" type="presParOf" srcId="{BDEC9CD0-533E-46D3-BB3B-83170685D0B3}" destId="{5C1455D0-B25B-472D-9A76-95D8CFCDED5A}" srcOrd="0" destOrd="0" presId="urn:microsoft.com/office/officeart/2016/7/layout/RepeatingBendingProcessNew"/>
    <dgm:cxn modelId="{C47E0591-B158-4136-9A5A-564BA7BA2140}" type="presParOf" srcId="{0F4704E8-A509-4854-8C4A-48FBD0373B2F}" destId="{DC79F65A-8AF2-4601-9529-516645F9AA68}" srcOrd="8" destOrd="0" presId="urn:microsoft.com/office/officeart/2016/7/layout/RepeatingBendingProcessNew"/>
    <dgm:cxn modelId="{FAFA1881-DD26-4A90-BE94-E27F0B356DB7}" type="presParOf" srcId="{0F4704E8-A509-4854-8C4A-48FBD0373B2F}" destId="{5DA5237C-0B5A-456B-A08E-1B96434E592B}" srcOrd="9" destOrd="0" presId="urn:microsoft.com/office/officeart/2016/7/layout/RepeatingBendingProcessNew"/>
    <dgm:cxn modelId="{91F2DBDE-9403-4C5D-91A2-3E0DAD570A74}" type="presParOf" srcId="{5DA5237C-0B5A-456B-A08E-1B96434E592B}" destId="{7EDBD0AE-3731-40E0-B3E5-7B9604491D21}" srcOrd="0" destOrd="0" presId="urn:microsoft.com/office/officeart/2016/7/layout/RepeatingBendingProcessNew"/>
    <dgm:cxn modelId="{7309865F-ABAD-4E74-AAB7-1E6F6AAD1419}" type="presParOf" srcId="{0F4704E8-A509-4854-8C4A-48FBD0373B2F}" destId="{30C440E0-6068-4CEE-A262-482176688EA7}" srcOrd="10" destOrd="0" presId="urn:microsoft.com/office/officeart/2016/7/layout/RepeatingBendingProcessNew"/>
    <dgm:cxn modelId="{BAF2F310-5979-4A67-80AA-7144774B38E3}" type="presParOf" srcId="{0F4704E8-A509-4854-8C4A-48FBD0373B2F}" destId="{3073F80F-57B1-4C23-AD62-06C12E11A3A0}" srcOrd="11" destOrd="0" presId="urn:microsoft.com/office/officeart/2016/7/layout/RepeatingBendingProcessNew"/>
    <dgm:cxn modelId="{C5A54DB4-8A66-4BEE-BF0C-89679BA8A069}" type="presParOf" srcId="{3073F80F-57B1-4C23-AD62-06C12E11A3A0}" destId="{CB75AAC1-A132-447A-819C-DAC60B9BB85D}" srcOrd="0" destOrd="0" presId="urn:microsoft.com/office/officeart/2016/7/layout/RepeatingBendingProcessNew"/>
    <dgm:cxn modelId="{728DCB64-7675-4C25-8BE8-7661B4D7AC50}" type="presParOf" srcId="{0F4704E8-A509-4854-8C4A-48FBD0373B2F}" destId="{B8D1AD0E-0820-4A40-85C5-F1A46E3DEE46}" srcOrd="12" destOrd="0" presId="urn:microsoft.com/office/officeart/2016/7/layout/RepeatingBendingProcessNew"/>
    <dgm:cxn modelId="{4580ABD4-1F99-4903-8DDB-F098B3FF1644}" type="presParOf" srcId="{0F4704E8-A509-4854-8C4A-48FBD0373B2F}" destId="{1EB81C21-D940-4D1D-AF37-823EF7372CA5}" srcOrd="13" destOrd="0" presId="urn:microsoft.com/office/officeart/2016/7/layout/RepeatingBendingProcessNew"/>
    <dgm:cxn modelId="{7575E8C0-959A-4814-A933-6B52C291CFB5}" type="presParOf" srcId="{1EB81C21-D940-4D1D-AF37-823EF7372CA5}" destId="{8A9CC92C-A2E0-44FC-B31C-EE8E4BE8C60F}" srcOrd="0" destOrd="0" presId="urn:microsoft.com/office/officeart/2016/7/layout/RepeatingBendingProcessNew"/>
    <dgm:cxn modelId="{9A86DD9A-2332-44DB-B9A8-EC7C7AB82E90}" type="presParOf" srcId="{0F4704E8-A509-4854-8C4A-48FBD0373B2F}" destId="{A5D8A0F9-6357-4F32-9D0B-FB4A5AF833A2}" srcOrd="14" destOrd="0" presId="urn:microsoft.com/office/officeart/2016/7/layout/RepeatingBendingProcessNew"/>
    <dgm:cxn modelId="{2C0D9D84-5326-4F5E-A065-619A355074E2}" type="presParOf" srcId="{0F4704E8-A509-4854-8C4A-48FBD0373B2F}" destId="{A8B99762-F2A0-40C1-8FE0-E49D93CCE5CF}" srcOrd="15" destOrd="0" presId="urn:microsoft.com/office/officeart/2016/7/layout/RepeatingBendingProcessNew"/>
    <dgm:cxn modelId="{F5EF07D3-2B6D-4D91-B122-2676D0AD756D}" type="presParOf" srcId="{A8B99762-F2A0-40C1-8FE0-E49D93CCE5CF}" destId="{F3BC0AA7-1F3B-4FF9-871F-18A754648164}" srcOrd="0" destOrd="0" presId="urn:microsoft.com/office/officeart/2016/7/layout/RepeatingBendingProcessNew"/>
    <dgm:cxn modelId="{42405E02-23FC-4434-BAB9-4698E224F4DA}" type="presParOf" srcId="{0F4704E8-A509-4854-8C4A-48FBD0373B2F}" destId="{4BA0CFF5-413E-4341-A862-AABE6498E189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FA869D-A7F0-45DC-A3AA-CA4D0585D0D6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1EB3ED5-68C5-4D24-A680-756BB1EF36CF}">
      <dgm:prSet custT="1"/>
      <dgm:spPr/>
      <dgm:t>
        <a:bodyPr/>
        <a:lstStyle/>
        <a:p>
          <a:r>
            <a:rPr lang="en-US" sz="1800" dirty="0"/>
            <a:t>Recruitment ensures the right person is hired efficiently and fairly.</a:t>
          </a:r>
        </a:p>
      </dgm:t>
    </dgm:pt>
    <dgm:pt modelId="{3AD779AD-88B2-453B-A609-FFB538973C55}" type="parTrans" cxnId="{F58D080D-F739-46FD-B7DC-365952520621}">
      <dgm:prSet/>
      <dgm:spPr/>
      <dgm:t>
        <a:bodyPr/>
        <a:lstStyle/>
        <a:p>
          <a:endParaRPr lang="en-US"/>
        </a:p>
      </dgm:t>
    </dgm:pt>
    <dgm:pt modelId="{A68E2856-F049-4838-A902-1B1E604C7B28}" type="sibTrans" cxnId="{F58D080D-F739-46FD-B7DC-365952520621}">
      <dgm:prSet/>
      <dgm:spPr/>
      <dgm:t>
        <a:bodyPr/>
        <a:lstStyle/>
        <a:p>
          <a:endParaRPr lang="en-US"/>
        </a:p>
      </dgm:t>
    </dgm:pt>
    <dgm:pt modelId="{B0CDB8F0-AD2D-475C-9938-CD440DDFA095}">
      <dgm:prSet custT="1"/>
      <dgm:spPr/>
      <dgm:t>
        <a:bodyPr/>
        <a:lstStyle/>
        <a:p>
          <a:r>
            <a:rPr lang="en-US" sz="1800" dirty="0"/>
            <a:t>Combining structured and competency-based interviews ensures consistency and depth.</a:t>
          </a:r>
        </a:p>
      </dgm:t>
    </dgm:pt>
    <dgm:pt modelId="{AFBEB010-2A48-4549-87E5-E87CAEC190B5}" type="parTrans" cxnId="{06B26BDB-79CC-4E40-8EE1-6EE311997E4C}">
      <dgm:prSet/>
      <dgm:spPr/>
      <dgm:t>
        <a:bodyPr/>
        <a:lstStyle/>
        <a:p>
          <a:endParaRPr lang="en-US"/>
        </a:p>
      </dgm:t>
    </dgm:pt>
    <dgm:pt modelId="{C63D24EB-9FF0-4B91-9116-0372D4477AA8}" type="sibTrans" cxnId="{06B26BDB-79CC-4E40-8EE1-6EE311997E4C}">
      <dgm:prSet/>
      <dgm:spPr/>
      <dgm:t>
        <a:bodyPr/>
        <a:lstStyle/>
        <a:p>
          <a:endParaRPr lang="en-US"/>
        </a:p>
      </dgm:t>
    </dgm:pt>
    <dgm:pt modelId="{4DA57F04-A0CB-452D-819E-1D91054823C1}">
      <dgm:prSet custT="1"/>
      <dgm:spPr/>
      <dgm:t>
        <a:bodyPr/>
        <a:lstStyle/>
        <a:p>
          <a:r>
            <a:rPr lang="en-US" sz="1800" dirty="0"/>
            <a:t>Probing and Socratic techniques best assess leadership and reasoning.</a:t>
          </a:r>
        </a:p>
      </dgm:t>
    </dgm:pt>
    <dgm:pt modelId="{000C2D58-F5EE-4719-AEF4-A1B5C46CF32D}" type="parTrans" cxnId="{03273D38-BA7B-4860-B6FF-8B18FF333CFD}">
      <dgm:prSet/>
      <dgm:spPr/>
      <dgm:t>
        <a:bodyPr/>
        <a:lstStyle/>
        <a:p>
          <a:endParaRPr lang="en-US"/>
        </a:p>
      </dgm:t>
    </dgm:pt>
    <dgm:pt modelId="{43554B5B-0D3A-4F13-B79F-6EDEC66D3917}" type="sibTrans" cxnId="{03273D38-BA7B-4860-B6FF-8B18FF333CFD}">
      <dgm:prSet/>
      <dgm:spPr/>
      <dgm:t>
        <a:bodyPr/>
        <a:lstStyle/>
        <a:p>
          <a:endParaRPr lang="en-US"/>
        </a:p>
      </dgm:t>
    </dgm:pt>
    <dgm:pt modelId="{5972E78F-DCA5-4276-BEB0-129DBA3FB2BB}">
      <dgm:prSet custT="1"/>
      <dgm:spPr/>
      <dgm:t>
        <a:bodyPr/>
        <a:lstStyle/>
        <a:p>
          <a:r>
            <a:rPr lang="en-US" sz="1800" dirty="0"/>
            <a:t>Face-to-face interviews remain vital for senior or transformation roles, supported by online screening.</a:t>
          </a:r>
        </a:p>
      </dgm:t>
    </dgm:pt>
    <dgm:pt modelId="{05790224-075A-4684-934E-C3735F399490}" type="parTrans" cxnId="{05C29F26-29AE-436B-9D7D-085F36CB2D79}">
      <dgm:prSet/>
      <dgm:spPr/>
      <dgm:t>
        <a:bodyPr/>
        <a:lstStyle/>
        <a:p>
          <a:endParaRPr lang="en-US"/>
        </a:p>
      </dgm:t>
    </dgm:pt>
    <dgm:pt modelId="{D62B8CE2-BF8E-42DE-ADD6-2697E9937BB6}" type="sibTrans" cxnId="{05C29F26-29AE-436B-9D7D-085F36CB2D79}">
      <dgm:prSet/>
      <dgm:spPr/>
      <dgm:t>
        <a:bodyPr/>
        <a:lstStyle/>
        <a:p>
          <a:endParaRPr lang="en-US"/>
        </a:p>
      </dgm:t>
    </dgm:pt>
    <dgm:pt modelId="{4E2CE8C5-6902-4F1A-AEED-7D7C75C1C8D7}" type="pres">
      <dgm:prSet presAssocID="{0BFA869D-A7F0-45DC-A3AA-CA4D0585D0D6}" presName="vert0" presStyleCnt="0">
        <dgm:presLayoutVars>
          <dgm:dir/>
          <dgm:animOne val="branch"/>
          <dgm:animLvl val="lvl"/>
        </dgm:presLayoutVars>
      </dgm:prSet>
      <dgm:spPr/>
    </dgm:pt>
    <dgm:pt modelId="{E5DA70DC-4E09-41AA-8DA6-647A61325BBC}" type="pres">
      <dgm:prSet presAssocID="{B1EB3ED5-68C5-4D24-A680-756BB1EF36CF}" presName="thickLine" presStyleLbl="alignNode1" presStyleIdx="0" presStyleCnt="4"/>
      <dgm:spPr/>
    </dgm:pt>
    <dgm:pt modelId="{4025B2AC-5F54-4C9A-B6A9-331705A373FF}" type="pres">
      <dgm:prSet presAssocID="{B1EB3ED5-68C5-4D24-A680-756BB1EF36CF}" presName="horz1" presStyleCnt="0"/>
      <dgm:spPr/>
    </dgm:pt>
    <dgm:pt modelId="{FE58B1A9-5134-483C-9632-90C7210080BE}" type="pres">
      <dgm:prSet presAssocID="{B1EB3ED5-68C5-4D24-A680-756BB1EF36CF}" presName="tx1" presStyleLbl="revTx" presStyleIdx="0" presStyleCnt="4"/>
      <dgm:spPr/>
    </dgm:pt>
    <dgm:pt modelId="{1B2EE9FB-05C9-485E-B36D-F454FBE9CE7E}" type="pres">
      <dgm:prSet presAssocID="{B1EB3ED5-68C5-4D24-A680-756BB1EF36CF}" presName="vert1" presStyleCnt="0"/>
      <dgm:spPr/>
    </dgm:pt>
    <dgm:pt modelId="{D5DF3837-EA48-4A58-A9AB-ACA3A4658BEF}" type="pres">
      <dgm:prSet presAssocID="{B0CDB8F0-AD2D-475C-9938-CD440DDFA095}" presName="thickLine" presStyleLbl="alignNode1" presStyleIdx="1" presStyleCnt="4"/>
      <dgm:spPr/>
    </dgm:pt>
    <dgm:pt modelId="{0A76312D-B50B-4C42-9CF6-6AFA735B7D08}" type="pres">
      <dgm:prSet presAssocID="{B0CDB8F0-AD2D-475C-9938-CD440DDFA095}" presName="horz1" presStyleCnt="0"/>
      <dgm:spPr/>
    </dgm:pt>
    <dgm:pt modelId="{EDD09598-5F4E-4F49-8A1E-4BC7B4613BA8}" type="pres">
      <dgm:prSet presAssocID="{B0CDB8F0-AD2D-475C-9938-CD440DDFA095}" presName="tx1" presStyleLbl="revTx" presStyleIdx="1" presStyleCnt="4"/>
      <dgm:spPr/>
    </dgm:pt>
    <dgm:pt modelId="{4D73C083-901D-4E9C-96F4-B42A1CA13BCD}" type="pres">
      <dgm:prSet presAssocID="{B0CDB8F0-AD2D-475C-9938-CD440DDFA095}" presName="vert1" presStyleCnt="0"/>
      <dgm:spPr/>
    </dgm:pt>
    <dgm:pt modelId="{DDD9C3D5-35D1-4573-9C66-265931632E04}" type="pres">
      <dgm:prSet presAssocID="{4DA57F04-A0CB-452D-819E-1D91054823C1}" presName="thickLine" presStyleLbl="alignNode1" presStyleIdx="2" presStyleCnt="4"/>
      <dgm:spPr/>
    </dgm:pt>
    <dgm:pt modelId="{7FA6F96A-7DC5-4AA1-BA20-4645AD88A673}" type="pres">
      <dgm:prSet presAssocID="{4DA57F04-A0CB-452D-819E-1D91054823C1}" presName="horz1" presStyleCnt="0"/>
      <dgm:spPr/>
    </dgm:pt>
    <dgm:pt modelId="{2A4EEAC4-0500-48EA-BB50-9E36E3C31B5F}" type="pres">
      <dgm:prSet presAssocID="{4DA57F04-A0CB-452D-819E-1D91054823C1}" presName="tx1" presStyleLbl="revTx" presStyleIdx="2" presStyleCnt="4"/>
      <dgm:spPr/>
    </dgm:pt>
    <dgm:pt modelId="{20D14713-67B7-4541-88F7-A6A63145B7DE}" type="pres">
      <dgm:prSet presAssocID="{4DA57F04-A0CB-452D-819E-1D91054823C1}" presName="vert1" presStyleCnt="0"/>
      <dgm:spPr/>
    </dgm:pt>
    <dgm:pt modelId="{B5EA8D9C-135B-4863-811E-CC6762444680}" type="pres">
      <dgm:prSet presAssocID="{5972E78F-DCA5-4276-BEB0-129DBA3FB2BB}" presName="thickLine" presStyleLbl="alignNode1" presStyleIdx="3" presStyleCnt="4"/>
      <dgm:spPr/>
    </dgm:pt>
    <dgm:pt modelId="{E218FA19-BFCC-4CEF-AB21-907BF363B3BF}" type="pres">
      <dgm:prSet presAssocID="{5972E78F-DCA5-4276-BEB0-129DBA3FB2BB}" presName="horz1" presStyleCnt="0"/>
      <dgm:spPr/>
    </dgm:pt>
    <dgm:pt modelId="{72F71E6B-F10B-4C23-92CD-3498225A82F4}" type="pres">
      <dgm:prSet presAssocID="{5972E78F-DCA5-4276-BEB0-129DBA3FB2BB}" presName="tx1" presStyleLbl="revTx" presStyleIdx="3" presStyleCnt="4"/>
      <dgm:spPr/>
    </dgm:pt>
    <dgm:pt modelId="{D4880B8D-417E-4F33-AE37-0CF73E88BFBF}" type="pres">
      <dgm:prSet presAssocID="{5972E78F-DCA5-4276-BEB0-129DBA3FB2BB}" presName="vert1" presStyleCnt="0"/>
      <dgm:spPr/>
    </dgm:pt>
  </dgm:ptLst>
  <dgm:cxnLst>
    <dgm:cxn modelId="{F58D080D-F739-46FD-B7DC-365952520621}" srcId="{0BFA869D-A7F0-45DC-A3AA-CA4D0585D0D6}" destId="{B1EB3ED5-68C5-4D24-A680-756BB1EF36CF}" srcOrd="0" destOrd="0" parTransId="{3AD779AD-88B2-453B-A609-FFB538973C55}" sibTransId="{A68E2856-F049-4838-A902-1B1E604C7B28}"/>
    <dgm:cxn modelId="{A125F70D-7702-4344-9669-1F3D2EEDA278}" type="presOf" srcId="{B0CDB8F0-AD2D-475C-9938-CD440DDFA095}" destId="{EDD09598-5F4E-4F49-8A1E-4BC7B4613BA8}" srcOrd="0" destOrd="0" presId="urn:microsoft.com/office/officeart/2008/layout/LinedList"/>
    <dgm:cxn modelId="{05C29F26-29AE-436B-9D7D-085F36CB2D79}" srcId="{0BFA869D-A7F0-45DC-A3AA-CA4D0585D0D6}" destId="{5972E78F-DCA5-4276-BEB0-129DBA3FB2BB}" srcOrd="3" destOrd="0" parTransId="{05790224-075A-4684-934E-C3735F399490}" sibTransId="{D62B8CE2-BF8E-42DE-ADD6-2697E9937BB6}"/>
    <dgm:cxn modelId="{03273D38-BA7B-4860-B6FF-8B18FF333CFD}" srcId="{0BFA869D-A7F0-45DC-A3AA-CA4D0585D0D6}" destId="{4DA57F04-A0CB-452D-819E-1D91054823C1}" srcOrd="2" destOrd="0" parTransId="{000C2D58-F5EE-4719-AEF4-A1B5C46CF32D}" sibTransId="{43554B5B-0D3A-4F13-B79F-6EDEC66D3917}"/>
    <dgm:cxn modelId="{1C5B50BF-AA94-471E-BA78-0724EEB997D9}" type="presOf" srcId="{0BFA869D-A7F0-45DC-A3AA-CA4D0585D0D6}" destId="{4E2CE8C5-6902-4F1A-AEED-7D7C75C1C8D7}" srcOrd="0" destOrd="0" presId="urn:microsoft.com/office/officeart/2008/layout/LinedList"/>
    <dgm:cxn modelId="{0307ADC4-42EA-47C1-8DD8-F051448A54FD}" type="presOf" srcId="{B1EB3ED5-68C5-4D24-A680-756BB1EF36CF}" destId="{FE58B1A9-5134-483C-9632-90C7210080BE}" srcOrd="0" destOrd="0" presId="urn:microsoft.com/office/officeart/2008/layout/LinedList"/>
    <dgm:cxn modelId="{06B26BDB-79CC-4E40-8EE1-6EE311997E4C}" srcId="{0BFA869D-A7F0-45DC-A3AA-CA4D0585D0D6}" destId="{B0CDB8F0-AD2D-475C-9938-CD440DDFA095}" srcOrd="1" destOrd="0" parTransId="{AFBEB010-2A48-4549-87E5-E87CAEC190B5}" sibTransId="{C63D24EB-9FF0-4B91-9116-0372D4477AA8}"/>
    <dgm:cxn modelId="{0D6545F1-F8A8-4E39-B3FC-E812902B0BE1}" type="presOf" srcId="{4DA57F04-A0CB-452D-819E-1D91054823C1}" destId="{2A4EEAC4-0500-48EA-BB50-9E36E3C31B5F}" srcOrd="0" destOrd="0" presId="urn:microsoft.com/office/officeart/2008/layout/LinedList"/>
    <dgm:cxn modelId="{7541FAFB-3540-4653-B3B1-C90456BEAE80}" type="presOf" srcId="{5972E78F-DCA5-4276-BEB0-129DBA3FB2BB}" destId="{72F71E6B-F10B-4C23-92CD-3498225A82F4}" srcOrd="0" destOrd="0" presId="urn:microsoft.com/office/officeart/2008/layout/LinedList"/>
    <dgm:cxn modelId="{1C8E3C12-EFCB-4202-A3A7-3FB662077E4C}" type="presParOf" srcId="{4E2CE8C5-6902-4F1A-AEED-7D7C75C1C8D7}" destId="{E5DA70DC-4E09-41AA-8DA6-647A61325BBC}" srcOrd="0" destOrd="0" presId="urn:microsoft.com/office/officeart/2008/layout/LinedList"/>
    <dgm:cxn modelId="{CF50F606-1D0B-4980-AF3D-22830C5D409E}" type="presParOf" srcId="{4E2CE8C5-6902-4F1A-AEED-7D7C75C1C8D7}" destId="{4025B2AC-5F54-4C9A-B6A9-331705A373FF}" srcOrd="1" destOrd="0" presId="urn:microsoft.com/office/officeart/2008/layout/LinedList"/>
    <dgm:cxn modelId="{8384D17A-1E05-4530-BE79-88B9414A162A}" type="presParOf" srcId="{4025B2AC-5F54-4C9A-B6A9-331705A373FF}" destId="{FE58B1A9-5134-483C-9632-90C7210080BE}" srcOrd="0" destOrd="0" presId="urn:microsoft.com/office/officeart/2008/layout/LinedList"/>
    <dgm:cxn modelId="{74869653-E0A9-4268-8172-2FA9917A7E16}" type="presParOf" srcId="{4025B2AC-5F54-4C9A-B6A9-331705A373FF}" destId="{1B2EE9FB-05C9-485E-B36D-F454FBE9CE7E}" srcOrd="1" destOrd="0" presId="urn:microsoft.com/office/officeart/2008/layout/LinedList"/>
    <dgm:cxn modelId="{37BC91F4-73D3-410C-85EF-69C7CB3A978A}" type="presParOf" srcId="{4E2CE8C5-6902-4F1A-AEED-7D7C75C1C8D7}" destId="{D5DF3837-EA48-4A58-A9AB-ACA3A4658BEF}" srcOrd="2" destOrd="0" presId="urn:microsoft.com/office/officeart/2008/layout/LinedList"/>
    <dgm:cxn modelId="{310E2CA0-8CD5-46C7-810B-D4E4D821328B}" type="presParOf" srcId="{4E2CE8C5-6902-4F1A-AEED-7D7C75C1C8D7}" destId="{0A76312D-B50B-4C42-9CF6-6AFA735B7D08}" srcOrd="3" destOrd="0" presId="urn:microsoft.com/office/officeart/2008/layout/LinedList"/>
    <dgm:cxn modelId="{2A4840B9-82D6-4627-A97B-0D87CB28EF37}" type="presParOf" srcId="{0A76312D-B50B-4C42-9CF6-6AFA735B7D08}" destId="{EDD09598-5F4E-4F49-8A1E-4BC7B4613BA8}" srcOrd="0" destOrd="0" presId="urn:microsoft.com/office/officeart/2008/layout/LinedList"/>
    <dgm:cxn modelId="{239A343A-B065-44F5-849B-86CB8AC571FA}" type="presParOf" srcId="{0A76312D-B50B-4C42-9CF6-6AFA735B7D08}" destId="{4D73C083-901D-4E9C-96F4-B42A1CA13BCD}" srcOrd="1" destOrd="0" presId="urn:microsoft.com/office/officeart/2008/layout/LinedList"/>
    <dgm:cxn modelId="{61EF2BB4-785B-492C-8C49-FBBF4469115D}" type="presParOf" srcId="{4E2CE8C5-6902-4F1A-AEED-7D7C75C1C8D7}" destId="{DDD9C3D5-35D1-4573-9C66-265931632E04}" srcOrd="4" destOrd="0" presId="urn:microsoft.com/office/officeart/2008/layout/LinedList"/>
    <dgm:cxn modelId="{6C096BFB-5F41-47F2-B3BD-F476ADE4DCDC}" type="presParOf" srcId="{4E2CE8C5-6902-4F1A-AEED-7D7C75C1C8D7}" destId="{7FA6F96A-7DC5-4AA1-BA20-4645AD88A673}" srcOrd="5" destOrd="0" presId="urn:microsoft.com/office/officeart/2008/layout/LinedList"/>
    <dgm:cxn modelId="{6DE7C6E5-DAE4-49AB-A132-983D16ABD351}" type="presParOf" srcId="{7FA6F96A-7DC5-4AA1-BA20-4645AD88A673}" destId="{2A4EEAC4-0500-48EA-BB50-9E36E3C31B5F}" srcOrd="0" destOrd="0" presId="urn:microsoft.com/office/officeart/2008/layout/LinedList"/>
    <dgm:cxn modelId="{9BCDABEF-63E8-4DFA-8A98-4257996C22E6}" type="presParOf" srcId="{7FA6F96A-7DC5-4AA1-BA20-4645AD88A673}" destId="{20D14713-67B7-4541-88F7-A6A63145B7DE}" srcOrd="1" destOrd="0" presId="urn:microsoft.com/office/officeart/2008/layout/LinedList"/>
    <dgm:cxn modelId="{6CA1B20E-4B82-4586-89A7-CC1958AE31EF}" type="presParOf" srcId="{4E2CE8C5-6902-4F1A-AEED-7D7C75C1C8D7}" destId="{B5EA8D9C-135B-4863-811E-CC6762444680}" srcOrd="6" destOrd="0" presId="urn:microsoft.com/office/officeart/2008/layout/LinedList"/>
    <dgm:cxn modelId="{D66F8593-6410-4488-B381-BE939EFB0A53}" type="presParOf" srcId="{4E2CE8C5-6902-4F1A-AEED-7D7C75C1C8D7}" destId="{E218FA19-BFCC-4CEF-AB21-907BF363B3BF}" srcOrd="7" destOrd="0" presId="urn:microsoft.com/office/officeart/2008/layout/LinedList"/>
    <dgm:cxn modelId="{204B84C4-C35D-48E0-8B0D-DD77B9FF15CA}" type="presParOf" srcId="{E218FA19-BFCC-4CEF-AB21-907BF363B3BF}" destId="{72F71E6B-F10B-4C23-92CD-3498225A82F4}" srcOrd="0" destOrd="0" presId="urn:microsoft.com/office/officeart/2008/layout/LinedList"/>
    <dgm:cxn modelId="{A9928CFA-A948-4E1C-80C0-1CF6CC047468}" type="presParOf" srcId="{E218FA19-BFCC-4CEF-AB21-907BF363B3BF}" destId="{D4880B8D-417E-4F33-AE37-0CF73E88BF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84E9A9-DDBB-4718-97D1-ADC73B796AF0}">
      <dsp:nvSpPr>
        <dsp:cNvPr id="0" name=""/>
        <dsp:cNvSpPr/>
      </dsp:nvSpPr>
      <dsp:spPr>
        <a:xfrm>
          <a:off x="788670" y="2762"/>
          <a:ext cx="1971674" cy="11830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1. Introduction to Company</a:t>
          </a:r>
        </a:p>
      </dsp:txBody>
      <dsp:txXfrm>
        <a:off x="788670" y="2762"/>
        <a:ext cx="1971674" cy="1183005"/>
      </dsp:txXfrm>
    </dsp:sp>
    <dsp:sp modelId="{88A20ADA-EDBD-4BE9-B6EF-2C545A7AF3B1}">
      <dsp:nvSpPr>
        <dsp:cNvPr id="0" name=""/>
        <dsp:cNvSpPr/>
      </dsp:nvSpPr>
      <dsp:spPr>
        <a:xfrm>
          <a:off x="2957512" y="2762"/>
          <a:ext cx="1971674" cy="11830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2. Recruitment Process Overview</a:t>
          </a:r>
        </a:p>
      </dsp:txBody>
      <dsp:txXfrm>
        <a:off x="2957512" y="2762"/>
        <a:ext cx="1971674" cy="1183005"/>
      </dsp:txXfrm>
    </dsp:sp>
    <dsp:sp modelId="{784CA25D-F5F3-45D4-AD0B-C6BF5D18B4B5}">
      <dsp:nvSpPr>
        <dsp:cNvPr id="0" name=""/>
        <dsp:cNvSpPr/>
      </dsp:nvSpPr>
      <dsp:spPr>
        <a:xfrm>
          <a:off x="5126355" y="2762"/>
          <a:ext cx="1971674" cy="11830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3. Job Analysis, Description &amp; Specification</a:t>
          </a:r>
        </a:p>
      </dsp:txBody>
      <dsp:txXfrm>
        <a:off x="5126355" y="2762"/>
        <a:ext cx="1971674" cy="1183005"/>
      </dsp:txXfrm>
    </dsp:sp>
    <dsp:sp modelId="{A55CA177-2E9F-4936-A597-ABE85C9DAC0B}">
      <dsp:nvSpPr>
        <dsp:cNvPr id="0" name=""/>
        <dsp:cNvSpPr/>
      </dsp:nvSpPr>
      <dsp:spPr>
        <a:xfrm>
          <a:off x="788670" y="1382935"/>
          <a:ext cx="1971674" cy="11830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4. Interview Types (3 slides)</a:t>
          </a:r>
        </a:p>
      </dsp:txBody>
      <dsp:txXfrm>
        <a:off x="788670" y="1382935"/>
        <a:ext cx="1971674" cy="1183005"/>
      </dsp:txXfrm>
    </dsp:sp>
    <dsp:sp modelId="{54A69FE5-217D-4316-8064-D40FC55B6847}">
      <dsp:nvSpPr>
        <dsp:cNvPr id="0" name=""/>
        <dsp:cNvSpPr/>
      </dsp:nvSpPr>
      <dsp:spPr>
        <a:xfrm>
          <a:off x="2957512" y="1382935"/>
          <a:ext cx="1971674" cy="118300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5. Appropriate Questioning Techniques</a:t>
          </a:r>
        </a:p>
      </dsp:txBody>
      <dsp:txXfrm>
        <a:off x="2957512" y="1382935"/>
        <a:ext cx="1971674" cy="1183005"/>
      </dsp:txXfrm>
    </dsp:sp>
    <dsp:sp modelId="{DBAC6736-1B1B-464E-AB98-D4B7A0D4B7A5}">
      <dsp:nvSpPr>
        <dsp:cNvPr id="0" name=""/>
        <dsp:cNvSpPr/>
      </dsp:nvSpPr>
      <dsp:spPr>
        <a:xfrm>
          <a:off x="5126355" y="1382935"/>
          <a:ext cx="1971674" cy="11830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6. Face-to-Face vs Online Interviews</a:t>
          </a:r>
        </a:p>
      </dsp:txBody>
      <dsp:txXfrm>
        <a:off x="5126355" y="1382935"/>
        <a:ext cx="1971674" cy="1183005"/>
      </dsp:txXfrm>
    </dsp:sp>
    <dsp:sp modelId="{052616C0-20DD-4E4F-A1B0-BA90DFF599C0}">
      <dsp:nvSpPr>
        <dsp:cNvPr id="0" name=""/>
        <dsp:cNvSpPr/>
      </dsp:nvSpPr>
      <dsp:spPr>
        <a:xfrm>
          <a:off x="1873091" y="2763108"/>
          <a:ext cx="1971674" cy="11830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7. Conclusion</a:t>
          </a:r>
        </a:p>
      </dsp:txBody>
      <dsp:txXfrm>
        <a:off x="1873091" y="2763108"/>
        <a:ext cx="1971674" cy="1183005"/>
      </dsp:txXfrm>
    </dsp:sp>
    <dsp:sp modelId="{A7217714-95F9-4F50-A5F5-331DA22C9C86}">
      <dsp:nvSpPr>
        <dsp:cNvPr id="0" name=""/>
        <dsp:cNvSpPr/>
      </dsp:nvSpPr>
      <dsp:spPr>
        <a:xfrm>
          <a:off x="4041933" y="2763108"/>
          <a:ext cx="1971674" cy="11830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8. References</a:t>
          </a:r>
        </a:p>
      </dsp:txBody>
      <dsp:txXfrm>
        <a:off x="4041933" y="2763108"/>
        <a:ext cx="1971674" cy="11830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5D294-984F-41CF-A1EB-D226ADB8FCF9}">
      <dsp:nvSpPr>
        <dsp:cNvPr id="0" name=""/>
        <dsp:cNvSpPr/>
      </dsp:nvSpPr>
      <dsp:spPr>
        <a:xfrm>
          <a:off x="150661" y="44325"/>
          <a:ext cx="1007305" cy="10073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A99CC1-EDF3-4856-8473-581C5DAF8955}">
      <dsp:nvSpPr>
        <dsp:cNvPr id="0" name=""/>
        <dsp:cNvSpPr/>
      </dsp:nvSpPr>
      <dsp:spPr>
        <a:xfrm>
          <a:off x="362196" y="255859"/>
          <a:ext cx="584237" cy="5842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10677-BA57-4F18-863B-C575F5A9A904}">
      <dsp:nvSpPr>
        <dsp:cNvPr id="0" name=""/>
        <dsp:cNvSpPr/>
      </dsp:nvSpPr>
      <dsp:spPr>
        <a:xfrm>
          <a:off x="1373818" y="44325"/>
          <a:ext cx="2374362" cy="1007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Company: </a:t>
          </a:r>
          <a:r>
            <a:rPr lang="en-US" sz="1600" kern="1200" dirty="0" err="1"/>
            <a:t>Urbanbubble</a:t>
          </a:r>
          <a:r>
            <a:rPr lang="en-US" sz="1600" kern="1200" dirty="0"/>
            <a:t> – The </a:t>
          </a:r>
          <a:r>
            <a:rPr lang="en-US" sz="1600" kern="1200" dirty="0" err="1"/>
            <a:t>Goodsyard</a:t>
          </a:r>
          <a:r>
            <a:rPr lang="en-US" sz="1600" kern="1200" dirty="0"/>
            <a:t>, </a:t>
          </a:r>
          <a:r>
            <a:rPr lang="en-US" sz="1600" kern="1200" dirty="0" err="1"/>
            <a:t>Jewellery</a:t>
          </a:r>
          <a:r>
            <a:rPr lang="en-US" sz="1600" kern="1200" dirty="0"/>
            <a:t> Quarter, Birmingham</a:t>
          </a:r>
        </a:p>
      </dsp:txBody>
      <dsp:txXfrm>
        <a:off x="1373818" y="44325"/>
        <a:ext cx="2374362" cy="1007305"/>
      </dsp:txXfrm>
    </dsp:sp>
    <dsp:sp modelId="{0480D9CE-FB51-4EE9-A308-7ADD6E1ED787}">
      <dsp:nvSpPr>
        <dsp:cNvPr id="0" name=""/>
        <dsp:cNvSpPr/>
      </dsp:nvSpPr>
      <dsp:spPr>
        <a:xfrm>
          <a:off x="4161895" y="44325"/>
          <a:ext cx="1007305" cy="10073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C7C315-39EC-409C-99E8-7D66AEB91D5C}">
      <dsp:nvSpPr>
        <dsp:cNvPr id="0" name=""/>
        <dsp:cNvSpPr/>
      </dsp:nvSpPr>
      <dsp:spPr>
        <a:xfrm>
          <a:off x="4373429" y="255859"/>
          <a:ext cx="584237" cy="5842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A5DCF-C674-4B51-92E8-4B2C2232794F}">
      <dsp:nvSpPr>
        <dsp:cNvPr id="0" name=""/>
        <dsp:cNvSpPr/>
      </dsp:nvSpPr>
      <dsp:spPr>
        <a:xfrm>
          <a:off x="5385052" y="44325"/>
          <a:ext cx="2374362" cy="1007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Urbanbubble</a:t>
          </a:r>
          <a:r>
            <a:rPr lang="en-US" sz="1600" kern="1200" dirty="0"/>
            <a:t> is a UK-based residential property management firm, managing over 14,000 homes (</a:t>
          </a:r>
          <a:r>
            <a:rPr lang="en-US" sz="1600" kern="1200" dirty="0" err="1"/>
            <a:t>Urbanbubble</a:t>
          </a:r>
          <a:r>
            <a:rPr lang="en-US" sz="1600" kern="1200" dirty="0"/>
            <a:t>, 2025).</a:t>
          </a:r>
        </a:p>
      </dsp:txBody>
      <dsp:txXfrm>
        <a:off x="5385052" y="44325"/>
        <a:ext cx="2374362" cy="1007305"/>
      </dsp:txXfrm>
    </dsp:sp>
    <dsp:sp modelId="{A672C94C-222C-4AC1-A185-77CF09427570}">
      <dsp:nvSpPr>
        <dsp:cNvPr id="0" name=""/>
        <dsp:cNvSpPr/>
      </dsp:nvSpPr>
      <dsp:spPr>
        <a:xfrm>
          <a:off x="150661" y="1852837"/>
          <a:ext cx="1007305" cy="10073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264CB4-5ED1-4B71-9E8A-C153A6FA4633}">
      <dsp:nvSpPr>
        <dsp:cNvPr id="0" name=""/>
        <dsp:cNvSpPr/>
      </dsp:nvSpPr>
      <dsp:spPr>
        <a:xfrm>
          <a:off x="362196" y="2064371"/>
          <a:ext cx="584237" cy="5842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CF5BB-A526-4439-A67C-4054A42DFF05}">
      <dsp:nvSpPr>
        <dsp:cNvPr id="0" name=""/>
        <dsp:cNvSpPr/>
      </dsp:nvSpPr>
      <dsp:spPr>
        <a:xfrm>
          <a:off x="1373818" y="1852837"/>
          <a:ext cx="2374362" cy="1007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</a:t>
          </a:r>
          <a:r>
            <a:rPr lang="en-US" sz="1600" kern="1200" dirty="0" err="1"/>
            <a:t>Goodsyard</a:t>
          </a:r>
          <a:r>
            <a:rPr lang="en-US" sz="1600" kern="1200" dirty="0"/>
            <a:t> is a mixed-use Build-to-Rent development with 395 apartments and 17 retail/commercial spaces.</a:t>
          </a:r>
        </a:p>
      </dsp:txBody>
      <dsp:txXfrm>
        <a:off x="1373818" y="1852837"/>
        <a:ext cx="2374362" cy="1007305"/>
      </dsp:txXfrm>
    </dsp:sp>
    <dsp:sp modelId="{4C46DD44-DA08-422F-801D-52CC3ACEFE8F}">
      <dsp:nvSpPr>
        <dsp:cNvPr id="0" name=""/>
        <dsp:cNvSpPr/>
      </dsp:nvSpPr>
      <dsp:spPr>
        <a:xfrm>
          <a:off x="4161895" y="1852837"/>
          <a:ext cx="1007305" cy="10073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77704-20E3-47E8-9BAC-C8F15E0DCBBD}">
      <dsp:nvSpPr>
        <dsp:cNvPr id="0" name=""/>
        <dsp:cNvSpPr/>
      </dsp:nvSpPr>
      <dsp:spPr>
        <a:xfrm>
          <a:off x="4373429" y="2064371"/>
          <a:ext cx="584237" cy="5842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25C04-519C-4DEB-84E3-01E77A51BE3E}">
      <dsp:nvSpPr>
        <dsp:cNvPr id="0" name=""/>
        <dsp:cNvSpPr/>
      </dsp:nvSpPr>
      <dsp:spPr>
        <a:xfrm>
          <a:off x="5385052" y="1852837"/>
          <a:ext cx="2374362" cy="1007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Focus: Community, sustainability, and customer-centric service.</a:t>
          </a:r>
        </a:p>
      </dsp:txBody>
      <dsp:txXfrm>
        <a:off x="5385052" y="1852837"/>
        <a:ext cx="2374362" cy="1007305"/>
      </dsp:txXfrm>
    </dsp:sp>
    <dsp:sp modelId="{BE5C15B5-A69E-484F-9D61-707903F7016D}">
      <dsp:nvSpPr>
        <dsp:cNvPr id="0" name=""/>
        <dsp:cNvSpPr/>
      </dsp:nvSpPr>
      <dsp:spPr>
        <a:xfrm>
          <a:off x="150661" y="3661349"/>
          <a:ext cx="1007305" cy="10073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D32897-5ABE-4AF3-9621-DB27A66A630A}">
      <dsp:nvSpPr>
        <dsp:cNvPr id="0" name=""/>
        <dsp:cNvSpPr/>
      </dsp:nvSpPr>
      <dsp:spPr>
        <a:xfrm>
          <a:off x="362196" y="3872884"/>
          <a:ext cx="584237" cy="5842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3D7AF-F902-46F5-922C-3E6499BF6B03}">
      <dsp:nvSpPr>
        <dsp:cNvPr id="0" name=""/>
        <dsp:cNvSpPr/>
      </dsp:nvSpPr>
      <dsp:spPr>
        <a:xfrm>
          <a:off x="1373818" y="3661349"/>
          <a:ext cx="2374362" cy="1007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(Sir Robert McAlpine, 2023; The </a:t>
          </a:r>
          <a:r>
            <a:rPr lang="en-US" sz="1600" kern="1200" dirty="0" err="1"/>
            <a:t>Goodsyard</a:t>
          </a:r>
          <a:r>
            <a:rPr lang="en-US" sz="1600" kern="1200" dirty="0"/>
            <a:t>, 2024)</a:t>
          </a:r>
        </a:p>
      </dsp:txBody>
      <dsp:txXfrm>
        <a:off x="1373818" y="3661349"/>
        <a:ext cx="2374362" cy="1007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F0AE7F-E44D-4A47-9B55-FAD3A00BD0F3}">
      <dsp:nvSpPr>
        <dsp:cNvPr id="0" name=""/>
        <dsp:cNvSpPr/>
      </dsp:nvSpPr>
      <dsp:spPr>
        <a:xfrm>
          <a:off x="2010955" y="391191"/>
          <a:ext cx="302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223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3752" y="435247"/>
        <a:ext cx="16641" cy="3328"/>
      </dsp:txXfrm>
    </dsp:sp>
    <dsp:sp modelId="{8560A6A6-BAF7-4D9E-A0C0-308005B0CBFA}">
      <dsp:nvSpPr>
        <dsp:cNvPr id="0" name=""/>
        <dsp:cNvSpPr/>
      </dsp:nvSpPr>
      <dsp:spPr>
        <a:xfrm>
          <a:off x="565648" y="2779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Workforce Planning – Identify vacancy and timing</a:t>
          </a:r>
        </a:p>
      </dsp:txBody>
      <dsp:txXfrm>
        <a:off x="565648" y="2779"/>
        <a:ext cx="1447107" cy="868264"/>
      </dsp:txXfrm>
    </dsp:sp>
    <dsp:sp modelId="{8A443E0C-929E-4C02-B480-3758907F2A6C}">
      <dsp:nvSpPr>
        <dsp:cNvPr id="0" name=""/>
        <dsp:cNvSpPr/>
      </dsp:nvSpPr>
      <dsp:spPr>
        <a:xfrm>
          <a:off x="1289202" y="869243"/>
          <a:ext cx="1779941" cy="302234"/>
        </a:xfrm>
        <a:custGeom>
          <a:avLst/>
          <a:gdLst/>
          <a:ahLst/>
          <a:cxnLst/>
          <a:rect l="0" t="0" r="0" b="0"/>
          <a:pathLst>
            <a:path>
              <a:moveTo>
                <a:pt x="1779941" y="0"/>
              </a:moveTo>
              <a:lnTo>
                <a:pt x="1779941" y="168217"/>
              </a:lnTo>
              <a:lnTo>
                <a:pt x="0" y="168217"/>
              </a:lnTo>
              <a:lnTo>
                <a:pt x="0" y="30223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33903" y="1018697"/>
        <a:ext cx="90539" cy="3328"/>
      </dsp:txXfrm>
    </dsp:sp>
    <dsp:sp modelId="{84452FE7-7CE2-42B8-9C05-D2AB7E4CA3A7}">
      <dsp:nvSpPr>
        <dsp:cNvPr id="0" name=""/>
        <dsp:cNvSpPr/>
      </dsp:nvSpPr>
      <dsp:spPr>
        <a:xfrm>
          <a:off x="2345590" y="2779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Job Analysis – Determine duties and competencies</a:t>
          </a:r>
        </a:p>
      </dsp:txBody>
      <dsp:txXfrm>
        <a:off x="2345590" y="2779"/>
        <a:ext cx="1447107" cy="868264"/>
      </dsp:txXfrm>
    </dsp:sp>
    <dsp:sp modelId="{8B833ADC-9348-4EB0-B424-0E2F32DAD098}">
      <dsp:nvSpPr>
        <dsp:cNvPr id="0" name=""/>
        <dsp:cNvSpPr/>
      </dsp:nvSpPr>
      <dsp:spPr>
        <a:xfrm>
          <a:off x="2010955" y="1592290"/>
          <a:ext cx="302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223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3752" y="1636346"/>
        <a:ext cx="16641" cy="3328"/>
      </dsp:txXfrm>
    </dsp:sp>
    <dsp:sp modelId="{1AFD37FB-7E80-4AA3-AE66-984E54CFB512}">
      <dsp:nvSpPr>
        <dsp:cNvPr id="0" name=""/>
        <dsp:cNvSpPr/>
      </dsp:nvSpPr>
      <dsp:spPr>
        <a:xfrm>
          <a:off x="565648" y="1203878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Job Description &amp; Person Specification</a:t>
          </a:r>
        </a:p>
      </dsp:txBody>
      <dsp:txXfrm>
        <a:off x="565648" y="1203878"/>
        <a:ext cx="1447107" cy="868264"/>
      </dsp:txXfrm>
    </dsp:sp>
    <dsp:sp modelId="{BDEC9CD0-533E-46D3-BB3B-83170685D0B3}">
      <dsp:nvSpPr>
        <dsp:cNvPr id="0" name=""/>
        <dsp:cNvSpPr/>
      </dsp:nvSpPr>
      <dsp:spPr>
        <a:xfrm>
          <a:off x="1289202" y="2070342"/>
          <a:ext cx="1779941" cy="302234"/>
        </a:xfrm>
        <a:custGeom>
          <a:avLst/>
          <a:gdLst/>
          <a:ahLst/>
          <a:cxnLst/>
          <a:rect l="0" t="0" r="0" b="0"/>
          <a:pathLst>
            <a:path>
              <a:moveTo>
                <a:pt x="1779941" y="0"/>
              </a:moveTo>
              <a:lnTo>
                <a:pt x="1779941" y="168217"/>
              </a:lnTo>
              <a:lnTo>
                <a:pt x="0" y="168217"/>
              </a:lnTo>
              <a:lnTo>
                <a:pt x="0" y="30223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33903" y="2219795"/>
        <a:ext cx="90539" cy="3328"/>
      </dsp:txXfrm>
    </dsp:sp>
    <dsp:sp modelId="{86A2D227-E2C0-447B-8DF8-53B920761ECB}">
      <dsp:nvSpPr>
        <dsp:cNvPr id="0" name=""/>
        <dsp:cNvSpPr/>
      </dsp:nvSpPr>
      <dsp:spPr>
        <a:xfrm>
          <a:off x="2345590" y="1203878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</a:t>
          </a:r>
          <a:r>
            <a:rPr lang="en-US" sz="1200" kern="1200"/>
            <a:t>Advertising the Role – Use of LinkedIn, Indeed, Urbanbubble site</a:t>
          </a:r>
        </a:p>
      </dsp:txBody>
      <dsp:txXfrm>
        <a:off x="2345590" y="1203878"/>
        <a:ext cx="1447107" cy="868264"/>
      </dsp:txXfrm>
    </dsp:sp>
    <dsp:sp modelId="{5DA5237C-0B5A-456B-A08E-1B96434E592B}">
      <dsp:nvSpPr>
        <dsp:cNvPr id="0" name=""/>
        <dsp:cNvSpPr/>
      </dsp:nvSpPr>
      <dsp:spPr>
        <a:xfrm>
          <a:off x="2010955" y="2793389"/>
          <a:ext cx="302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223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3752" y="2837445"/>
        <a:ext cx="16641" cy="3328"/>
      </dsp:txXfrm>
    </dsp:sp>
    <dsp:sp modelId="{DC79F65A-8AF2-4601-9529-516645F9AA68}">
      <dsp:nvSpPr>
        <dsp:cNvPr id="0" name=""/>
        <dsp:cNvSpPr/>
      </dsp:nvSpPr>
      <dsp:spPr>
        <a:xfrm>
          <a:off x="565648" y="2404977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Shortlisting – Based on person spec</a:t>
          </a:r>
          <a:endParaRPr lang="en-US" sz="1200" kern="1200"/>
        </a:p>
      </dsp:txBody>
      <dsp:txXfrm>
        <a:off x="565648" y="2404977"/>
        <a:ext cx="1447107" cy="868264"/>
      </dsp:txXfrm>
    </dsp:sp>
    <dsp:sp modelId="{3073F80F-57B1-4C23-AD62-06C12E11A3A0}">
      <dsp:nvSpPr>
        <dsp:cNvPr id="0" name=""/>
        <dsp:cNvSpPr/>
      </dsp:nvSpPr>
      <dsp:spPr>
        <a:xfrm>
          <a:off x="1289202" y="3271441"/>
          <a:ext cx="1779941" cy="302234"/>
        </a:xfrm>
        <a:custGeom>
          <a:avLst/>
          <a:gdLst/>
          <a:ahLst/>
          <a:cxnLst/>
          <a:rect l="0" t="0" r="0" b="0"/>
          <a:pathLst>
            <a:path>
              <a:moveTo>
                <a:pt x="1779941" y="0"/>
              </a:moveTo>
              <a:lnTo>
                <a:pt x="1779941" y="168217"/>
              </a:lnTo>
              <a:lnTo>
                <a:pt x="0" y="168217"/>
              </a:lnTo>
              <a:lnTo>
                <a:pt x="0" y="30223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33903" y="3420894"/>
        <a:ext cx="90539" cy="3328"/>
      </dsp:txXfrm>
    </dsp:sp>
    <dsp:sp modelId="{30C440E0-6068-4CEE-A262-482176688EA7}">
      <dsp:nvSpPr>
        <dsp:cNvPr id="0" name=""/>
        <dsp:cNvSpPr/>
      </dsp:nvSpPr>
      <dsp:spPr>
        <a:xfrm>
          <a:off x="2345590" y="2404977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</a:t>
          </a:r>
          <a:r>
            <a:rPr lang="en-US" sz="1200" kern="1200"/>
            <a:t> Interview &amp; Assessment – Evaluate competencies</a:t>
          </a:r>
        </a:p>
      </dsp:txBody>
      <dsp:txXfrm>
        <a:off x="2345590" y="2404977"/>
        <a:ext cx="1447107" cy="868264"/>
      </dsp:txXfrm>
    </dsp:sp>
    <dsp:sp modelId="{1EB81C21-D940-4D1D-AF37-823EF7372CA5}">
      <dsp:nvSpPr>
        <dsp:cNvPr id="0" name=""/>
        <dsp:cNvSpPr/>
      </dsp:nvSpPr>
      <dsp:spPr>
        <a:xfrm>
          <a:off x="2010955" y="3994488"/>
          <a:ext cx="302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223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3752" y="4038544"/>
        <a:ext cx="16641" cy="3328"/>
      </dsp:txXfrm>
    </dsp:sp>
    <dsp:sp modelId="{B8D1AD0E-0820-4A40-85C5-F1A46E3DEE46}">
      <dsp:nvSpPr>
        <dsp:cNvPr id="0" name=""/>
        <dsp:cNvSpPr/>
      </dsp:nvSpPr>
      <dsp:spPr>
        <a:xfrm>
          <a:off x="565648" y="3606076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</a:t>
          </a:r>
          <a:r>
            <a:rPr lang="en-US" sz="1200" kern="1200"/>
            <a:t> Selection &amp; Offer</a:t>
          </a:r>
        </a:p>
      </dsp:txBody>
      <dsp:txXfrm>
        <a:off x="565648" y="3606076"/>
        <a:ext cx="1447107" cy="868264"/>
      </dsp:txXfrm>
    </dsp:sp>
    <dsp:sp modelId="{A8B99762-F2A0-40C1-8FE0-E49D93CCE5CF}">
      <dsp:nvSpPr>
        <dsp:cNvPr id="0" name=""/>
        <dsp:cNvSpPr/>
      </dsp:nvSpPr>
      <dsp:spPr>
        <a:xfrm>
          <a:off x="1289202" y="4472540"/>
          <a:ext cx="1779941" cy="302234"/>
        </a:xfrm>
        <a:custGeom>
          <a:avLst/>
          <a:gdLst/>
          <a:ahLst/>
          <a:cxnLst/>
          <a:rect l="0" t="0" r="0" b="0"/>
          <a:pathLst>
            <a:path>
              <a:moveTo>
                <a:pt x="1779941" y="0"/>
              </a:moveTo>
              <a:lnTo>
                <a:pt x="1779941" y="168217"/>
              </a:lnTo>
              <a:lnTo>
                <a:pt x="0" y="168217"/>
              </a:lnTo>
              <a:lnTo>
                <a:pt x="0" y="30223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33903" y="4621993"/>
        <a:ext cx="90539" cy="3328"/>
      </dsp:txXfrm>
    </dsp:sp>
    <dsp:sp modelId="{A5D8A0F9-6357-4F32-9D0B-FB4A5AF833A2}">
      <dsp:nvSpPr>
        <dsp:cNvPr id="0" name=""/>
        <dsp:cNvSpPr/>
      </dsp:nvSpPr>
      <dsp:spPr>
        <a:xfrm>
          <a:off x="2345590" y="3606076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</a:t>
          </a:r>
          <a:r>
            <a:rPr lang="en-US" sz="1200" kern="1200"/>
            <a:t>Onboarding &amp; Induction</a:t>
          </a:r>
        </a:p>
      </dsp:txBody>
      <dsp:txXfrm>
        <a:off x="2345590" y="3606076"/>
        <a:ext cx="1447107" cy="868264"/>
      </dsp:txXfrm>
    </dsp:sp>
    <dsp:sp modelId="{4BA0CFF5-413E-4341-A862-AABE6498E189}">
      <dsp:nvSpPr>
        <dsp:cNvPr id="0" name=""/>
        <dsp:cNvSpPr/>
      </dsp:nvSpPr>
      <dsp:spPr>
        <a:xfrm>
          <a:off x="565648" y="4807175"/>
          <a:ext cx="1447107" cy="868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909" tIns="74432" rIns="70909" bIns="7443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(Armstrong, 2020; CIPD, 2024)</a:t>
          </a:r>
        </a:p>
      </dsp:txBody>
      <dsp:txXfrm>
        <a:off x="565648" y="4807175"/>
        <a:ext cx="1447107" cy="8682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DA70DC-4E09-41AA-8DA6-647A61325BBC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8B1A9-5134-483C-9632-90C7210080BE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Recruitment ensures the right person is hired efficiently and fairly.</a:t>
          </a:r>
        </a:p>
      </dsp:txBody>
      <dsp:txXfrm>
        <a:off x="0" y="0"/>
        <a:ext cx="3993357" cy="979884"/>
      </dsp:txXfrm>
    </dsp:sp>
    <dsp:sp modelId="{D5DF3837-EA48-4A58-A9AB-ACA3A4658BEF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09598-5F4E-4F49-8A1E-4BC7B4613BA8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Combining structured and competency-based interviews ensures consistency and depth.</a:t>
          </a:r>
        </a:p>
      </dsp:txBody>
      <dsp:txXfrm>
        <a:off x="0" y="979884"/>
        <a:ext cx="3993357" cy="979884"/>
      </dsp:txXfrm>
    </dsp:sp>
    <dsp:sp modelId="{DDD9C3D5-35D1-4573-9C66-265931632E04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EEAC4-0500-48EA-BB50-9E36E3C31B5F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Probing and Socratic techniques best assess leadership and reasoning.</a:t>
          </a:r>
        </a:p>
      </dsp:txBody>
      <dsp:txXfrm>
        <a:off x="0" y="1959768"/>
        <a:ext cx="3993357" cy="979884"/>
      </dsp:txXfrm>
    </dsp:sp>
    <dsp:sp modelId="{B5EA8D9C-135B-4863-811E-CC6762444680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71E6B-F10B-4C23-92CD-3498225A82F4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Face-to-face interviews remain vital for senior or transformation roles, supported by online screening.</a:t>
          </a:r>
        </a:p>
      </dsp:txBody>
      <dsp:txXfrm>
        <a:off x="0" y="2939653"/>
        <a:ext cx="3993357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2906792-722D-B7A1-D330-D5252F3EDCC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68FAE3-2E19-EA88-E1BB-3EB8DF4A404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D94C3-62EE-4AFC-B307-8BADD23C994A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75AAF2-A708-C621-C5BC-CD49EFAA144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DBDE0-DE3A-6016-3EC4-CB246C3B4F1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0630E-0D16-4F6D-B734-3983984EA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44403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0745D-75D0-438C-9CC8-9B86BB70BC36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D040E6-DC8A-4664-AA36-49487371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17148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19EFC-D8E2-45D3-A212-F3F683AC0F9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CDFE5-CA65-451E-B409-8268936CAB6E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C4881-C1A7-44FA-A387-1726AA0CAA8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671EB-68A1-42A3-832C-E6DD925C180E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64FC0-9020-4B55-9A5C-4946DB5CA888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DF62C-FA9E-418B-9B8C-39F4093BFECC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2F504-9BB6-4045-9DFE-50E31A1E69C5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A5B3-71FF-4D5F-AE45-5AF08CF94520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09AE8-CFB3-4D9C-9596-C8DBB7CF1DB5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E5100-F5F1-4E9A-B78A-5C0560D36CD5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1AD71-5BDB-4552-A58A-E573EF0873DF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9D1BD9-C49F-4067-BB5A-37CA1F0F7CFD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699" y="687480"/>
            <a:ext cx="5605629" cy="9941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&amp; Selection Process for the Business Transformation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905" y="2227943"/>
            <a:ext cx="5510638" cy="378822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the right person, right time, right job</a:t>
            </a:r>
          </a:p>
          <a:p>
            <a:pPr algn="l" defTabSz="914400">
              <a:lnSpc>
                <a:spcPct val="90000"/>
              </a:lnSpc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Abdul Bashar 2407308</a:t>
            </a:r>
          </a:p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Role: HR Assistant</a:t>
            </a:r>
          </a:p>
          <a:p>
            <a:pPr algn="l" defTabSz="914400">
              <a:lnSpc>
                <a:spcPct val="90000"/>
              </a:lnSpc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Company: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Urbanbubble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Goodsyard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Birmingham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Developing and Managing Individuals and Teams (LCLM5002 C1)</a:t>
            </a:r>
          </a:p>
          <a:p>
            <a:pPr algn="l" defTabSz="914400">
              <a:lnSpc>
                <a:spcPct val="90000"/>
              </a:lnSpc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Doreen Nyaa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 defTabSz="914400">
              <a:lnSpc>
                <a:spcPct val="90000"/>
              </a:lnSpc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defTabSz="914400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14</a:t>
            </a:r>
            <a:r>
              <a:rPr lang="en-US" sz="18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2025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D5545046-4AE6-7FE3-2E9E-9EEF533C98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b="1">
                <a:latin typeface="Arial"/>
              </a:rPr>
              <a:t>Table of Contents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F72A7D-ECC8-E73D-EE91-3E5D7E8F52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022947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/>
              </a:rPr>
              <a:t>Company 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6B0CEB-380E-CE3E-2504-A12C96739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273679"/>
              </p:ext>
            </p:extLst>
          </p:nvPr>
        </p:nvGraphicFramePr>
        <p:xfrm>
          <a:off x="605273" y="1463982"/>
          <a:ext cx="7910077" cy="4712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" y="673770"/>
            <a:ext cx="2970744" cy="285581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 dirty="0">
                <a:solidFill>
                  <a:srgbClr val="FFFFFF"/>
                </a:solidFill>
                <a:latin typeface="Arial"/>
              </a:rPr>
              <a:t>Steps in Recruiting the Right Candidate at the Right Time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B30E4C-1E75-CF51-859F-B54A2A1BD1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6530428"/>
              </p:ext>
            </p:extLst>
          </p:nvPr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>
                <a:latin typeface="Arial"/>
              </a:rPr>
              <a:t>Job Analysis, Description &amp;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>
                <a:latin typeface="Arial"/>
              </a:rPr>
              <a:t>Example Role: General Manager – The Goodsyard</a:t>
            </a:r>
          </a:p>
          <a:p>
            <a:pPr>
              <a:lnSpc>
                <a:spcPct val="90000"/>
              </a:lnSpc>
            </a:pPr>
            <a:endParaRPr lang="en-GB" sz="130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</a:rPr>
              <a:t>Job Analysis: Understand duties (lettings, compliance, team leadership).</a:t>
            </a:r>
          </a:p>
          <a:p>
            <a:pPr>
              <a:lnSpc>
                <a:spcPct val="90000"/>
              </a:lnSpc>
            </a:pPr>
            <a:endParaRPr lang="en-GB" sz="130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</a:rPr>
              <a:t>Job Description: Formal record of duties, reporting line, salary, and conditions.</a:t>
            </a:r>
          </a:p>
          <a:p>
            <a:pPr>
              <a:lnSpc>
                <a:spcPct val="90000"/>
              </a:lnSpc>
            </a:pPr>
            <a:endParaRPr lang="en-GB" sz="130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</a:rPr>
              <a:t>Person Specification: Skills, qualifications, and personal traits required.</a:t>
            </a:r>
          </a:p>
          <a:p>
            <a:pPr>
              <a:lnSpc>
                <a:spcPct val="90000"/>
              </a:lnSpc>
            </a:pPr>
            <a:endParaRPr lang="en-GB" sz="130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Arial"/>
              </a:rPr>
              <a:t>Purpose: Aligns recruitment with organizational goals.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latin typeface="Arial"/>
              </a:rPr>
              <a:t>         (Torrington &amp; Hall, 2020)</a:t>
            </a:r>
          </a:p>
        </p:txBody>
      </p:sp>
      <p:pic>
        <p:nvPicPr>
          <p:cNvPr id="13" name="Picture 12" descr="Person holding a puzzle piece">
            <a:extLst>
              <a:ext uri="{FF2B5EF4-FFF2-40B4-BE49-F238E27FC236}">
                <a16:creationId xmlns:a16="http://schemas.microsoft.com/office/drawing/2014/main" id="{8A126AE4-B9D9-56B8-18DF-AB8187C137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54" r="27228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b="1">
                <a:latin typeface="Arial"/>
              </a:rPr>
              <a:t>Interview Type 1: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>
                <a:latin typeface="Arial"/>
              </a:rPr>
              <a:t>Definition: Standardized interview where all candidates answer the same questions.</a:t>
            </a:r>
          </a:p>
          <a:p>
            <a:pPr>
              <a:lnSpc>
                <a:spcPct val="90000"/>
              </a:lnSpc>
            </a:pPr>
            <a:endParaRPr lang="en-GB" sz="170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</a:rPr>
              <a:t>Example Questions:</a:t>
            </a: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</a:rPr>
              <a:t>Describe a time you resolved a customer complaint.</a:t>
            </a: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</a:rPr>
              <a:t>How do you motivate a team?</a:t>
            </a:r>
          </a:p>
          <a:p>
            <a:pPr>
              <a:lnSpc>
                <a:spcPct val="90000"/>
              </a:lnSpc>
            </a:pPr>
            <a:endParaRPr lang="en-GB" sz="170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</a:rPr>
              <a:t>Advantages: Reliable and easy to compare.</a:t>
            </a:r>
          </a:p>
          <a:p>
            <a:pPr>
              <a:lnSpc>
                <a:spcPct val="90000"/>
              </a:lnSpc>
            </a:pPr>
            <a:r>
              <a:rPr lang="en-GB" sz="1700">
                <a:latin typeface="Arial"/>
              </a:rPr>
              <a:t>Disadvantages: Can feel rigid.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latin typeface="Arial"/>
              </a:rPr>
              <a:t>         (Bratton &amp; Gold, 2022)</a:t>
            </a:r>
          </a:p>
        </p:txBody>
      </p:sp>
      <p:pic>
        <p:nvPicPr>
          <p:cNvPr id="13" name="Picture 12" descr="Question marks in a line and one question mark is lit">
            <a:extLst>
              <a:ext uri="{FF2B5EF4-FFF2-40B4-BE49-F238E27FC236}">
                <a16:creationId xmlns:a16="http://schemas.microsoft.com/office/drawing/2014/main" id="{1EFC01C1-EA22-02BD-7EDE-2308CA2584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68" r="50182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b="1">
                <a:latin typeface="Arial"/>
              </a:rPr>
              <a:t>Interview Type 2: Unstructured Interview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>
                <a:latin typeface="Arial"/>
              </a:rPr>
              <a:t>Definition: Conversational and flexible interview style.</a:t>
            </a:r>
          </a:p>
          <a:p>
            <a:endParaRPr lang="en-GB" sz="1900">
              <a:latin typeface="Arial"/>
            </a:endParaRPr>
          </a:p>
          <a:p>
            <a:r>
              <a:rPr lang="en-GB" sz="1900">
                <a:latin typeface="Arial"/>
              </a:rPr>
              <a:t>Example Questions:</a:t>
            </a:r>
          </a:p>
          <a:p>
            <a:r>
              <a:rPr lang="en-GB" sz="1900">
                <a:latin typeface="Arial"/>
              </a:rPr>
              <a:t>Tell me about yourself.</a:t>
            </a:r>
          </a:p>
          <a:p>
            <a:r>
              <a:rPr lang="en-GB" sz="1900">
                <a:latin typeface="Arial"/>
              </a:rPr>
              <a:t>What attracted you to Urbanbubble?</a:t>
            </a:r>
          </a:p>
          <a:p>
            <a:endParaRPr lang="en-GB" sz="1900">
              <a:latin typeface="Arial"/>
            </a:endParaRPr>
          </a:p>
          <a:p>
            <a:r>
              <a:rPr lang="en-GB" sz="1900">
                <a:latin typeface="Arial"/>
              </a:rPr>
              <a:t>Advantages: Builds rapport and reveals soft skills.</a:t>
            </a:r>
          </a:p>
          <a:p>
            <a:r>
              <a:rPr lang="en-GB" sz="1900">
                <a:latin typeface="Arial"/>
              </a:rPr>
              <a:t>Disadvantages: Potential for bias.</a:t>
            </a:r>
          </a:p>
          <a:p>
            <a:r>
              <a:rPr lang="en-GB" sz="1900">
                <a:latin typeface="Arial"/>
              </a:rPr>
              <a:t>(Foot &amp; Hook, 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000" b="1" dirty="0">
                <a:latin typeface="Arial"/>
              </a:rPr>
              <a:t>Interview Type 3: Panel/Competency-Based Interview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07E4C0FB-AA99-8D13-F964-55F552688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70" r="24780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417" y="2551176"/>
            <a:ext cx="4083287" cy="359120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rial"/>
              </a:rPr>
              <a:t>Definition: Multiple interviewers assess skills using the STAR (Situation, Task, Action, Result) method.</a:t>
            </a:r>
          </a:p>
          <a:p>
            <a:pPr>
              <a:lnSpc>
                <a:spcPct val="90000"/>
              </a:lnSpc>
            </a:pPr>
            <a:endParaRPr lang="en-GB" sz="14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/>
              </a:rPr>
              <a:t>Example Questions: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/>
              </a:rPr>
              <a:t>Give an example of leading a team through change.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/>
              </a:rPr>
              <a:t>Describe a time you exceeded operational KPIs.</a:t>
            </a:r>
          </a:p>
          <a:p>
            <a:pPr>
              <a:lnSpc>
                <a:spcPct val="90000"/>
              </a:lnSpc>
            </a:pPr>
            <a:endParaRPr lang="en-GB" sz="14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/>
              </a:rPr>
              <a:t>Advantages: Balanced judgment, reduced bias.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/>
              </a:rPr>
              <a:t>Disadvantages: Can be intimidating for candidates.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/>
              </a:rPr>
              <a:t>(CIPD,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DD77349-6ADE-99FE-8E04-12919EE5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9768"/>
            <a:ext cx="9151630" cy="1519356"/>
            <a:chOff x="-1" y="-29768"/>
            <a:chExt cx="12202175" cy="1519356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5B2B92C-44DF-B41D-C67A-EBF175DF52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41EB2F1-D26A-D7C9-E9AC-B63BE629A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6D16430-53D3-47E5-F4B8-B441E710D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8" y="301843"/>
            <a:ext cx="7857832" cy="1003532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Arial"/>
              </a:rPr>
              <a:t>Appropriate Questioning Techniques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681315" y="2308124"/>
            <a:ext cx="5790586" cy="367357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sz="1100" dirty="0">
              <a:latin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522800-AA66-A20F-BEAC-DA6EACBE2229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2445861"/>
          <a:ext cx="8229600" cy="2834640"/>
        </p:xfrm>
        <a:graphic>
          <a:graphicData uri="http://schemas.openxmlformats.org/drawingml/2006/table">
            <a:tbl>
              <a:tblPr/>
              <a:tblGrid>
                <a:gridCol w="2057400">
                  <a:extLst>
                    <a:ext uri="{9D8B030D-6E8A-4147-A177-3AD203B41FA5}">
                      <a16:colId xmlns:a16="http://schemas.microsoft.com/office/drawing/2014/main" val="3670605087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26480327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317968794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9783662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Technique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Purpose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Justification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47739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Probing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Explore depth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“Can you expand on that decision?”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Clarifies real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59313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Socratic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Reflection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“Why did you choose that approach?”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Reveals reasoning and judgment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57383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Confirm facts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“You’re confident handling budgets, correct?”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Verifies essential facts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569633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DD77349-6ADE-99FE-8E04-12919EE5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9768"/>
            <a:ext cx="9151630" cy="1519356"/>
            <a:chOff x="-1" y="-29768"/>
            <a:chExt cx="12202175" cy="151935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5B2B92C-44DF-B41D-C67A-EBF175DF52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41EB2F1-D26A-D7C9-E9AC-B63BE629A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6D16430-53D3-47E5-F4B8-B441E710D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8" y="301843"/>
            <a:ext cx="7857832" cy="1003532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Arial"/>
              </a:rPr>
              <a:t>Comparison: Face-to-Face vs Online Interview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0966F0F-1BF7-47D0-71AE-4DB76F9FF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425127"/>
              </p:ext>
            </p:extLst>
          </p:nvPr>
        </p:nvGraphicFramePr>
        <p:xfrm>
          <a:off x="657518" y="1956818"/>
          <a:ext cx="7645233" cy="4145717"/>
        </p:xfrm>
        <a:graphic>
          <a:graphicData uri="http://schemas.openxmlformats.org/drawingml/2006/table">
            <a:tbl>
              <a:tblPr/>
              <a:tblGrid>
                <a:gridCol w="2548411">
                  <a:extLst>
                    <a:ext uri="{9D8B030D-6E8A-4147-A177-3AD203B41FA5}">
                      <a16:colId xmlns:a16="http://schemas.microsoft.com/office/drawing/2014/main" val="920349982"/>
                    </a:ext>
                  </a:extLst>
                </a:gridCol>
                <a:gridCol w="2548411">
                  <a:extLst>
                    <a:ext uri="{9D8B030D-6E8A-4147-A177-3AD203B41FA5}">
                      <a16:colId xmlns:a16="http://schemas.microsoft.com/office/drawing/2014/main" val="2463740191"/>
                    </a:ext>
                  </a:extLst>
                </a:gridCol>
                <a:gridCol w="2548411">
                  <a:extLst>
                    <a:ext uri="{9D8B030D-6E8A-4147-A177-3AD203B41FA5}">
                      <a16:colId xmlns:a16="http://schemas.microsoft.com/office/drawing/2014/main" val="2189180112"/>
                    </a:ext>
                  </a:extLst>
                </a:gridCol>
              </a:tblGrid>
              <a:tr h="6091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Aspect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Face-to-Face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Online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8655119"/>
                  </a:ext>
                </a:extLst>
              </a:tr>
              <a:tr h="6091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Environment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On-site, interactive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Virtual via Zoom/Teams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0976042"/>
                  </a:ext>
                </a:extLst>
              </a:tr>
              <a:tr h="10689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Assessment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Body language,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Communication, digital adaptability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0295035"/>
                  </a:ext>
                </a:extLst>
              </a:tr>
              <a:tr h="6091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Convenience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Time-consuming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Flexible, cost-effective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6036002"/>
                  </a:ext>
                </a:extLst>
              </a:tr>
              <a:tr h="6091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Practical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Easier for role-play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Harder for hands-on tasks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0937462"/>
                  </a:ext>
                </a:extLst>
              </a:tr>
              <a:tr h="6091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Suitability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Final stage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Initial screening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380485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latin typeface="Arial"/>
              </a:rPr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161EFA-EDC9-9D3F-DFA1-D2CDF22901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59" r="37054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F7AEBA-E942-63AD-EA9B-5C5D616C9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1008310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13312"/>
            <a:ext cx="3028950" cy="543137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9" y="713313"/>
            <a:ext cx="3943351" cy="543137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latin typeface="Arial"/>
              </a:rPr>
              <a:t>Armstrong, M. (2020). Armstrong’s Handbook of Human Resource Management Practice. 15th ed. Kogan Page.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/>
              </a:rPr>
              <a:t>Bratton, J. &amp; Gold, J. (2022). Human Resource Management: Theory and Practice. 7th ed. Palgrave.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/>
              </a:rPr>
              <a:t>CIPD (2024). Recruitment and Selection Factsheet. [Online] Available at: www.cipd.co.uk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/>
              </a:rPr>
              <a:t>Foot, M. &amp; Hook, C. (2021). Introducing Human Resource Management. 9th ed. Pearson.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/>
              </a:rPr>
              <a:t>Robson, F. (2020). Effective Interviewing and Selection. Routledge.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/>
              </a:rPr>
              <a:t>Sir Robert McAlpine (2023). The </a:t>
            </a:r>
            <a:r>
              <a:rPr lang="en-GB" sz="1200" dirty="0" err="1">
                <a:latin typeface="Arial"/>
              </a:rPr>
              <a:t>Goodsyard</a:t>
            </a:r>
            <a:r>
              <a:rPr lang="en-GB" sz="1200" dirty="0">
                <a:latin typeface="Arial"/>
              </a:rPr>
              <a:t>, Birmingham Project Overview.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/>
            </a:endParaRPr>
          </a:p>
          <a:p>
            <a:pPr>
              <a:lnSpc>
                <a:spcPct val="90000"/>
              </a:lnSpc>
            </a:pPr>
            <a:r>
              <a:rPr lang="en-GB" sz="1200" dirty="0" err="1">
                <a:latin typeface="Arial"/>
              </a:rPr>
              <a:t>Urbanbubble</a:t>
            </a:r>
            <a:r>
              <a:rPr lang="en-GB" sz="1200" dirty="0">
                <a:latin typeface="Arial"/>
              </a:rPr>
              <a:t> (2025). Company Profile.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767</Words>
  <Application>Microsoft Office PowerPoint</Application>
  <PresentationFormat>On-screen Show (4:3)</PresentationFormat>
  <Paragraphs>134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Recruitment &amp; Selection Process for the Business Transformation Project</vt:lpstr>
      <vt:lpstr>Table of Contents</vt:lpstr>
      <vt:lpstr>Company Introduction</vt:lpstr>
      <vt:lpstr>Steps in Recruiting the Right Candidate at the Right Time</vt:lpstr>
      <vt:lpstr>Job Analysis, Description &amp; Person Specification</vt:lpstr>
      <vt:lpstr>Interview Type 1: Structured Interview</vt:lpstr>
      <vt:lpstr>Interview Type 2: Unstructured Interview</vt:lpstr>
      <vt:lpstr>Interview Type 3: Panel/Competency-Based Interview</vt:lpstr>
      <vt:lpstr>Appropriate Questioning Techniques</vt:lpstr>
      <vt:lpstr>Comparison: 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Abs Bashar</cp:lastModifiedBy>
  <cp:revision>7</cp:revision>
  <dcterms:created xsi:type="dcterms:W3CDTF">2013-01-27T09:14:16Z</dcterms:created>
  <dcterms:modified xsi:type="dcterms:W3CDTF">2025-10-12T07:32:40Z</dcterms:modified>
  <cp:category/>
</cp:coreProperties>
</file>