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4" r:id="rId4"/>
  </p:sldMasterIdLst>
  <p:notesMasterIdLst>
    <p:notesMasterId r:id="rId24"/>
  </p:notesMasterIdLst>
  <p:handoutMasterIdLst>
    <p:handoutMasterId r:id="rId25"/>
  </p:handoutMasterIdLst>
  <p:sldIdLst>
    <p:sldId id="330" r:id="rId5"/>
    <p:sldId id="312" r:id="rId6"/>
    <p:sldId id="281" r:id="rId7"/>
    <p:sldId id="282" r:id="rId8"/>
    <p:sldId id="314" r:id="rId9"/>
    <p:sldId id="315" r:id="rId10"/>
    <p:sldId id="317" r:id="rId11"/>
    <p:sldId id="318" r:id="rId12"/>
    <p:sldId id="319" r:id="rId13"/>
    <p:sldId id="321" r:id="rId14"/>
    <p:sldId id="322" r:id="rId15"/>
    <p:sldId id="323" r:id="rId16"/>
    <p:sldId id="324" r:id="rId17"/>
    <p:sldId id="325" r:id="rId18"/>
    <p:sldId id="326" r:id="rId19"/>
    <p:sldId id="327" r:id="rId20"/>
    <p:sldId id="328" r:id="rId21"/>
    <p:sldId id="297" r:id="rId22"/>
    <p:sldId id="329" r:id="rId23"/>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388" autoAdjust="0"/>
  </p:normalViewPr>
  <p:slideViewPr>
    <p:cSldViewPr snapToGrid="0" snapToObjects="1">
      <p:cViewPr varScale="1">
        <p:scale>
          <a:sx n="78" d="100"/>
          <a:sy n="78" d="100"/>
        </p:scale>
        <p:origin x="878" y="91"/>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5" d="100"/>
          <a:sy n="25" d="100"/>
        </p:scale>
        <p:origin x="348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8/10/relationships/authors" Target="authors.xml"/></Relationships>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8.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1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1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43.png"/><Relationship Id="rId7" Type="http://schemas.openxmlformats.org/officeDocument/2006/relationships/image" Target="../media/image3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42.svg"/><Relationship Id="rId4" Type="http://schemas.openxmlformats.org/officeDocument/2006/relationships/image" Target="../media/image44.svg"/><Relationship Id="rId9" Type="http://schemas.openxmlformats.org/officeDocument/2006/relationships/image" Target="../media/image4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8.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1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43.png"/><Relationship Id="rId7" Type="http://schemas.openxmlformats.org/officeDocument/2006/relationships/image" Target="../media/image3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42.svg"/><Relationship Id="rId4" Type="http://schemas.openxmlformats.org/officeDocument/2006/relationships/image" Target="../media/image44.svg"/><Relationship Id="rId9" Type="http://schemas.openxmlformats.org/officeDocument/2006/relationships/image" Target="../media/image41.png"/></Relationships>
</file>

<file path=ppt/diagrams/colors1.xml><?xml version="1.0" encoding="utf-8"?>
<dgm:colorsDef xmlns:dgm="http://schemas.openxmlformats.org/drawingml/2006/diagram" xmlns:a="http://schemas.openxmlformats.org/drawingml/2006/main" uniqueId="urn:microsoft.com/office/officeart/2018/5/colors/Iconchunking_neutralicon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3DA7D7-ED81-43FA-9A99-CCB18A5B0A22}" type="doc">
      <dgm:prSet loTypeId="urn:microsoft.com/office/officeart/2018/2/layout/IconCircleList" loCatId="icon" qsTypeId="urn:microsoft.com/office/officeart/2005/8/quickstyle/simple1" qsCatId="simple" csTypeId="urn:microsoft.com/office/officeart/2018/5/colors/Iconchunking_neutralicon_accent6_2" csCatId="accent6" phldr="1"/>
      <dgm:spPr/>
      <dgm:t>
        <a:bodyPr/>
        <a:lstStyle/>
        <a:p>
          <a:endParaRPr lang="en-IN"/>
        </a:p>
      </dgm:t>
    </dgm:pt>
    <dgm:pt modelId="{56A10C79-54A8-4BD9-B368-449C45AE5E5C}">
      <dgm:prSet/>
      <dgm:spPr/>
      <dgm:t>
        <a:bodyPr/>
        <a:lstStyle/>
        <a:p>
          <a:pPr>
            <a:lnSpc>
              <a:spcPct val="100000"/>
            </a:lnSpc>
          </a:pPr>
          <a:endParaRPr lang="en-GB">
            <a:latin typeface="Arial" panose="020B0604020202020204" pitchFamily="34" charset="0"/>
            <a:cs typeface="Arial" panose="020B0604020202020204" pitchFamily="34" charset="0"/>
          </a:endParaRPr>
        </a:p>
        <a:p>
          <a:pPr>
            <a:lnSpc>
              <a:spcPct val="100000"/>
            </a:lnSpc>
          </a:pPr>
          <a:r>
            <a:rPr lang="en-GB">
              <a:latin typeface="Arial" panose="020B0604020202020204" pitchFamily="34" charset="0"/>
              <a:cs typeface="Arial" panose="020B0604020202020204" pitchFamily="34" charset="0"/>
            </a:rPr>
            <a:t>Steve Jobs, Steve Wozniak, and Ronald Wayne founded it in 1976.</a:t>
          </a:r>
        </a:p>
        <a:p>
          <a:endParaRPr lang="en-IN">
            <a:latin typeface="Arial" panose="020B0604020202020204" pitchFamily="34" charset="0"/>
            <a:cs typeface="Arial" panose="020B0604020202020204" pitchFamily="34" charset="0"/>
          </a:endParaRPr>
        </a:p>
      </dgm:t>
    </dgm:pt>
    <dgm:pt modelId="{F3D150A7-17ED-4A4E-96EC-C0D32D797526}" type="parTrans" cxnId="{C75A553E-2EFF-477C-9BFC-0D0B4A2C8890}">
      <dgm:prSet/>
      <dgm:spPr/>
      <dgm:t>
        <a:bodyPr/>
        <a:lstStyle/>
        <a:p>
          <a:endParaRPr lang="en-IN"/>
        </a:p>
      </dgm:t>
    </dgm:pt>
    <dgm:pt modelId="{CCF8920E-9F08-48EB-84CF-C82F3672A625}" type="sibTrans" cxnId="{C75A553E-2EFF-477C-9BFC-0D0B4A2C8890}">
      <dgm:prSet/>
      <dgm:spPr/>
      <dgm:t>
        <a:bodyPr/>
        <a:lstStyle/>
        <a:p>
          <a:pPr>
            <a:lnSpc>
              <a:spcPct val="100000"/>
            </a:lnSpc>
          </a:pPr>
          <a:endParaRPr lang="en-IN"/>
        </a:p>
      </dgm:t>
    </dgm:pt>
    <dgm:pt modelId="{54DD14F4-EB94-42FC-8565-22AF1AAF408E}">
      <dgm:prSet/>
      <dgm:spPr/>
      <dgm:t>
        <a:bodyPr/>
        <a:lstStyle/>
        <a:p>
          <a:pPr>
            <a:lnSpc>
              <a:spcPct val="100000"/>
            </a:lnSpc>
          </a:pPr>
          <a:r>
            <a:rPr lang="en-GB">
              <a:latin typeface="Arial" panose="020B0604020202020204" pitchFamily="34" charset="0"/>
              <a:cs typeface="Arial" panose="020B0604020202020204" pitchFamily="34" charset="0"/>
            </a:rPr>
            <a:t>Over 160,000 people are employed worldwide by this Cupertino, California-based company.</a:t>
          </a:r>
          <a:endParaRPr lang="en-IN">
            <a:latin typeface="Arial" panose="020B0604020202020204" pitchFamily="34" charset="0"/>
            <a:cs typeface="Arial" panose="020B0604020202020204" pitchFamily="34" charset="0"/>
          </a:endParaRPr>
        </a:p>
      </dgm:t>
    </dgm:pt>
    <dgm:pt modelId="{FD8366EA-1204-4F08-AE12-0855A11F9670}" type="parTrans" cxnId="{05DD115D-50DA-4168-86DE-A6EA964680EF}">
      <dgm:prSet/>
      <dgm:spPr/>
      <dgm:t>
        <a:bodyPr/>
        <a:lstStyle/>
        <a:p>
          <a:endParaRPr lang="en-IN"/>
        </a:p>
      </dgm:t>
    </dgm:pt>
    <dgm:pt modelId="{E5A655EF-605C-4ECD-A063-036CB2BB6EC5}" type="sibTrans" cxnId="{05DD115D-50DA-4168-86DE-A6EA964680EF}">
      <dgm:prSet/>
      <dgm:spPr/>
      <dgm:t>
        <a:bodyPr/>
        <a:lstStyle/>
        <a:p>
          <a:pPr>
            <a:lnSpc>
              <a:spcPct val="100000"/>
            </a:lnSpc>
          </a:pPr>
          <a:endParaRPr lang="en-IN"/>
        </a:p>
      </dgm:t>
    </dgm:pt>
    <dgm:pt modelId="{1A7F58A6-C63F-4600-9432-6C45D8D50CBF}">
      <dgm:prSet/>
      <dgm:spPr/>
      <dgm:t>
        <a:bodyPr/>
        <a:lstStyle/>
        <a:p>
          <a:pPr>
            <a:lnSpc>
              <a:spcPct val="100000"/>
            </a:lnSpc>
          </a:pPr>
          <a:endParaRPr lang="en-GB">
            <a:latin typeface="Arial" panose="020B0604020202020204" pitchFamily="34" charset="0"/>
            <a:cs typeface="Arial" panose="020B0604020202020204" pitchFamily="34" charset="0"/>
          </a:endParaRPr>
        </a:p>
        <a:p>
          <a:pPr>
            <a:lnSpc>
              <a:spcPct val="100000"/>
            </a:lnSpc>
          </a:pPr>
          <a:r>
            <a:rPr lang="en-GB">
              <a:latin typeface="Arial" panose="020B0604020202020204" pitchFamily="34" charset="0"/>
              <a:cs typeface="Arial" panose="020B0604020202020204" pitchFamily="34" charset="0"/>
            </a:rPr>
            <a:t>Effective management is crucial for organisations to succeed in today's competitive environment. (Robbins, Coulter, &amp; Randel, 2021).</a:t>
          </a:r>
        </a:p>
        <a:p>
          <a:endParaRPr lang="en-IN">
            <a:latin typeface="Arial" panose="020B0604020202020204" pitchFamily="34" charset="0"/>
            <a:cs typeface="Arial" panose="020B0604020202020204" pitchFamily="34" charset="0"/>
          </a:endParaRPr>
        </a:p>
      </dgm:t>
    </dgm:pt>
    <dgm:pt modelId="{4A7E5CAF-B175-4A95-8AB1-4BE4F2FC3A24}" type="parTrans" cxnId="{2ABE55CC-BDC6-445E-ADEB-8A0D04388533}">
      <dgm:prSet/>
      <dgm:spPr/>
      <dgm:t>
        <a:bodyPr/>
        <a:lstStyle/>
        <a:p>
          <a:endParaRPr lang="en-IN"/>
        </a:p>
      </dgm:t>
    </dgm:pt>
    <dgm:pt modelId="{09973DDA-09FE-486B-A1A9-1105C74CF2B0}" type="sibTrans" cxnId="{2ABE55CC-BDC6-445E-ADEB-8A0D04388533}">
      <dgm:prSet/>
      <dgm:spPr/>
      <dgm:t>
        <a:bodyPr/>
        <a:lstStyle/>
        <a:p>
          <a:pPr>
            <a:lnSpc>
              <a:spcPct val="100000"/>
            </a:lnSpc>
          </a:pPr>
          <a:endParaRPr lang="en-IN"/>
        </a:p>
      </dgm:t>
    </dgm:pt>
    <dgm:pt modelId="{FEFEF636-FA95-42CD-A9B2-6CFAD4B266B7}">
      <dgm:prSet/>
      <dgm:spPr/>
      <dgm:t>
        <a:bodyPr/>
        <a:lstStyle/>
        <a:p>
          <a:pPr>
            <a:lnSpc>
              <a:spcPct val="100000"/>
            </a:lnSpc>
          </a:pPr>
          <a:r>
            <a:rPr lang="en-GB">
              <a:latin typeface="Arial" panose="020B0604020202020204" pitchFamily="34" charset="0"/>
              <a:cs typeface="Arial" panose="020B0604020202020204" pitchFamily="34" charset="0"/>
            </a:rPr>
            <a:t>Tim Cook has been the CEO since 2011.</a:t>
          </a:r>
        </a:p>
        <a:p>
          <a:endParaRPr lang="en-IN">
            <a:latin typeface="Arial" panose="020B0604020202020204" pitchFamily="34" charset="0"/>
            <a:cs typeface="Arial" panose="020B0604020202020204" pitchFamily="34" charset="0"/>
          </a:endParaRPr>
        </a:p>
      </dgm:t>
    </dgm:pt>
    <dgm:pt modelId="{8F95061D-3A33-4189-AE71-7C4954504B5A}" type="parTrans" cxnId="{4E011CA8-110D-450A-8170-0DB21BB9A1CB}">
      <dgm:prSet/>
      <dgm:spPr/>
      <dgm:t>
        <a:bodyPr/>
        <a:lstStyle/>
        <a:p>
          <a:endParaRPr lang="en-IN"/>
        </a:p>
      </dgm:t>
    </dgm:pt>
    <dgm:pt modelId="{7BDA7B68-943A-4F4B-9F85-341105A02BEA}" type="sibTrans" cxnId="{4E011CA8-110D-450A-8170-0DB21BB9A1CB}">
      <dgm:prSet/>
      <dgm:spPr/>
      <dgm:t>
        <a:bodyPr/>
        <a:lstStyle/>
        <a:p>
          <a:pPr>
            <a:lnSpc>
              <a:spcPct val="100000"/>
            </a:lnSpc>
          </a:pPr>
          <a:endParaRPr lang="en-IN"/>
        </a:p>
      </dgm:t>
    </dgm:pt>
    <dgm:pt modelId="{5C6F830F-71D2-4E02-AD8C-CDB9E1A8DB8B}">
      <dgm:prSet/>
      <dgm:spPr/>
      <dgm:t>
        <a:bodyPr/>
        <a:lstStyle/>
        <a:p>
          <a:pPr>
            <a:lnSpc>
              <a:spcPct val="100000"/>
            </a:lnSpc>
          </a:pPr>
          <a:r>
            <a:rPr lang="en-GB">
              <a:latin typeface="Arial" panose="020B0604020202020204" pitchFamily="34" charset="0"/>
              <a:cs typeface="Arial" panose="020B0604020202020204" pitchFamily="34" charset="0"/>
            </a:rPr>
            <a:t>Leader in the digital services and consumer electronics markets (Statista, 2024)</a:t>
          </a:r>
        </a:p>
        <a:p>
          <a:endParaRPr lang="en-IN">
            <a:latin typeface="Arial" panose="020B0604020202020204" pitchFamily="34" charset="0"/>
            <a:cs typeface="Arial" panose="020B0604020202020204" pitchFamily="34" charset="0"/>
          </a:endParaRPr>
        </a:p>
      </dgm:t>
    </dgm:pt>
    <dgm:pt modelId="{17219987-93DB-4891-B9D5-4D4466BEF018}" type="parTrans" cxnId="{2098E78C-3779-45FF-A193-FB251B1E3D34}">
      <dgm:prSet/>
      <dgm:spPr/>
      <dgm:t>
        <a:bodyPr/>
        <a:lstStyle/>
        <a:p>
          <a:endParaRPr lang="en-IN"/>
        </a:p>
      </dgm:t>
    </dgm:pt>
    <dgm:pt modelId="{D27FBF3F-61B1-49A4-81BF-C5BF6E984386}" type="sibTrans" cxnId="{2098E78C-3779-45FF-A193-FB251B1E3D34}">
      <dgm:prSet/>
      <dgm:spPr/>
      <dgm:t>
        <a:bodyPr/>
        <a:lstStyle/>
        <a:p>
          <a:endParaRPr lang="en-IN"/>
        </a:p>
      </dgm:t>
    </dgm:pt>
    <dgm:pt modelId="{F98088B6-FC4A-40B9-A22D-5002BA00D7CA}" type="pres">
      <dgm:prSet presAssocID="{C63DA7D7-ED81-43FA-9A99-CCB18A5B0A22}" presName="root" presStyleCnt="0">
        <dgm:presLayoutVars>
          <dgm:dir/>
          <dgm:resizeHandles val="exact"/>
        </dgm:presLayoutVars>
      </dgm:prSet>
      <dgm:spPr/>
    </dgm:pt>
    <dgm:pt modelId="{5A1E3076-F10B-4185-A28F-0E9EB5374B8F}" type="pres">
      <dgm:prSet presAssocID="{C63DA7D7-ED81-43FA-9A99-CCB18A5B0A22}" presName="container" presStyleCnt="0">
        <dgm:presLayoutVars>
          <dgm:dir/>
          <dgm:resizeHandles val="exact"/>
        </dgm:presLayoutVars>
      </dgm:prSet>
      <dgm:spPr/>
    </dgm:pt>
    <dgm:pt modelId="{D4E7D495-BF05-477B-8511-14C10A0BBEDC}" type="pres">
      <dgm:prSet presAssocID="{56A10C79-54A8-4BD9-B368-449C45AE5E5C}" presName="compNode" presStyleCnt="0"/>
      <dgm:spPr/>
    </dgm:pt>
    <dgm:pt modelId="{F29C289F-AB1F-4BB6-B9F4-9A272008C9C8}" type="pres">
      <dgm:prSet presAssocID="{56A10C79-54A8-4BD9-B368-449C45AE5E5C}" presName="iconBgRect" presStyleLbl="bgShp" presStyleIdx="0" presStyleCnt="5"/>
      <dgm:spPr/>
    </dgm:pt>
    <dgm:pt modelId="{69ABF13A-E0E2-4F98-BC22-A6BA21ADECD3}" type="pres">
      <dgm:prSet presAssocID="{56A10C79-54A8-4BD9-B368-449C45AE5E5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0970293E-EA6A-422A-9ECF-D72359E0EAAE}" type="pres">
      <dgm:prSet presAssocID="{56A10C79-54A8-4BD9-B368-449C45AE5E5C}" presName="spaceRect" presStyleCnt="0"/>
      <dgm:spPr/>
    </dgm:pt>
    <dgm:pt modelId="{6E723545-8D0B-4DF1-82A0-71A677B9C8FF}" type="pres">
      <dgm:prSet presAssocID="{56A10C79-54A8-4BD9-B368-449C45AE5E5C}" presName="textRect" presStyleLbl="revTx" presStyleIdx="0" presStyleCnt="5">
        <dgm:presLayoutVars>
          <dgm:chMax val="1"/>
          <dgm:chPref val="1"/>
        </dgm:presLayoutVars>
      </dgm:prSet>
      <dgm:spPr/>
    </dgm:pt>
    <dgm:pt modelId="{2CCB5595-6910-4F84-8709-AB13EBDA35AD}" type="pres">
      <dgm:prSet presAssocID="{CCF8920E-9F08-48EB-84CF-C82F3672A625}" presName="sibTrans" presStyleLbl="sibTrans2D1" presStyleIdx="0" presStyleCnt="0"/>
      <dgm:spPr/>
    </dgm:pt>
    <dgm:pt modelId="{93A8BB91-3450-4D7E-981C-60225EBA0D6D}" type="pres">
      <dgm:prSet presAssocID="{54DD14F4-EB94-42FC-8565-22AF1AAF408E}" presName="compNode" presStyleCnt="0"/>
      <dgm:spPr/>
    </dgm:pt>
    <dgm:pt modelId="{44C4F870-1C20-4549-9D12-11F6B8B1485E}" type="pres">
      <dgm:prSet presAssocID="{54DD14F4-EB94-42FC-8565-22AF1AAF408E}" presName="iconBgRect" presStyleLbl="bgShp" presStyleIdx="1" presStyleCnt="5"/>
      <dgm:spPr/>
    </dgm:pt>
    <dgm:pt modelId="{29DBE771-E45E-444B-9D2F-6119CDB75562}" type="pres">
      <dgm:prSet presAssocID="{54DD14F4-EB94-42FC-8565-22AF1AAF408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43C28D08-6FEA-4E96-A7AC-0B52D474499C}" type="pres">
      <dgm:prSet presAssocID="{54DD14F4-EB94-42FC-8565-22AF1AAF408E}" presName="spaceRect" presStyleCnt="0"/>
      <dgm:spPr/>
    </dgm:pt>
    <dgm:pt modelId="{2334BE48-8D72-4DB5-BF02-F598100359B3}" type="pres">
      <dgm:prSet presAssocID="{54DD14F4-EB94-42FC-8565-22AF1AAF408E}" presName="textRect" presStyleLbl="revTx" presStyleIdx="1" presStyleCnt="5">
        <dgm:presLayoutVars>
          <dgm:chMax val="1"/>
          <dgm:chPref val="1"/>
        </dgm:presLayoutVars>
      </dgm:prSet>
      <dgm:spPr/>
    </dgm:pt>
    <dgm:pt modelId="{690EAC17-0EE7-4F1A-9551-78822140E93B}" type="pres">
      <dgm:prSet presAssocID="{E5A655EF-605C-4ECD-A063-036CB2BB6EC5}" presName="sibTrans" presStyleLbl="sibTrans2D1" presStyleIdx="0" presStyleCnt="0"/>
      <dgm:spPr/>
    </dgm:pt>
    <dgm:pt modelId="{8A65D46A-23BA-4D09-9D55-0FE9BA997097}" type="pres">
      <dgm:prSet presAssocID="{1A7F58A6-C63F-4600-9432-6C45D8D50CBF}" presName="compNode" presStyleCnt="0"/>
      <dgm:spPr/>
    </dgm:pt>
    <dgm:pt modelId="{55CBB72E-A897-4272-865B-158E29E8338E}" type="pres">
      <dgm:prSet presAssocID="{1A7F58A6-C63F-4600-9432-6C45D8D50CBF}" presName="iconBgRect" presStyleLbl="bgShp" presStyleIdx="2" presStyleCnt="5"/>
      <dgm:spPr/>
    </dgm:pt>
    <dgm:pt modelId="{A0ADD1D9-A2BE-44EC-8AD8-89455D7B457C}" type="pres">
      <dgm:prSet presAssocID="{1A7F58A6-C63F-4600-9432-6C45D8D50CB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1C14351F-B440-49C3-8A30-85738F51D65A}" type="pres">
      <dgm:prSet presAssocID="{1A7F58A6-C63F-4600-9432-6C45D8D50CBF}" presName="spaceRect" presStyleCnt="0"/>
      <dgm:spPr/>
    </dgm:pt>
    <dgm:pt modelId="{A12F491A-0441-433B-BD2E-282958D94866}" type="pres">
      <dgm:prSet presAssocID="{1A7F58A6-C63F-4600-9432-6C45D8D50CBF}" presName="textRect" presStyleLbl="revTx" presStyleIdx="2" presStyleCnt="5">
        <dgm:presLayoutVars>
          <dgm:chMax val="1"/>
          <dgm:chPref val="1"/>
        </dgm:presLayoutVars>
      </dgm:prSet>
      <dgm:spPr/>
    </dgm:pt>
    <dgm:pt modelId="{A77B9C04-B7F1-4DBD-956D-F7927AAC7E9F}" type="pres">
      <dgm:prSet presAssocID="{09973DDA-09FE-486B-A1A9-1105C74CF2B0}" presName="sibTrans" presStyleLbl="sibTrans2D1" presStyleIdx="0" presStyleCnt="0"/>
      <dgm:spPr/>
    </dgm:pt>
    <dgm:pt modelId="{DA2042B0-48B4-43ED-B1FC-AA1F2C3CB878}" type="pres">
      <dgm:prSet presAssocID="{FEFEF636-FA95-42CD-A9B2-6CFAD4B266B7}" presName="compNode" presStyleCnt="0"/>
      <dgm:spPr/>
    </dgm:pt>
    <dgm:pt modelId="{C6BB5CD8-CD27-4552-B442-AA22024F64C4}" type="pres">
      <dgm:prSet presAssocID="{FEFEF636-FA95-42CD-A9B2-6CFAD4B266B7}" presName="iconBgRect" presStyleLbl="bgShp" presStyleIdx="3" presStyleCnt="5"/>
      <dgm:spPr/>
    </dgm:pt>
    <dgm:pt modelId="{8FC05384-133B-42EF-BED6-973803F7FA02}" type="pres">
      <dgm:prSet presAssocID="{FEFEF636-FA95-42CD-A9B2-6CFAD4B266B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co"/>
        </a:ext>
      </dgm:extLst>
    </dgm:pt>
    <dgm:pt modelId="{9F7ABD08-1E9D-4CEA-A0CC-41A13729EF5F}" type="pres">
      <dgm:prSet presAssocID="{FEFEF636-FA95-42CD-A9B2-6CFAD4B266B7}" presName="spaceRect" presStyleCnt="0"/>
      <dgm:spPr/>
    </dgm:pt>
    <dgm:pt modelId="{8D9C75E0-6D82-42B3-A419-62D99E70328C}" type="pres">
      <dgm:prSet presAssocID="{FEFEF636-FA95-42CD-A9B2-6CFAD4B266B7}" presName="textRect" presStyleLbl="revTx" presStyleIdx="3" presStyleCnt="5">
        <dgm:presLayoutVars>
          <dgm:chMax val="1"/>
          <dgm:chPref val="1"/>
        </dgm:presLayoutVars>
      </dgm:prSet>
      <dgm:spPr/>
    </dgm:pt>
    <dgm:pt modelId="{6CF9CEE5-A94F-406F-B00B-A5176BDAF56A}" type="pres">
      <dgm:prSet presAssocID="{7BDA7B68-943A-4F4B-9F85-341105A02BEA}" presName="sibTrans" presStyleLbl="sibTrans2D1" presStyleIdx="0" presStyleCnt="0"/>
      <dgm:spPr/>
    </dgm:pt>
    <dgm:pt modelId="{49559E66-581D-496D-9F8B-61280434ED5B}" type="pres">
      <dgm:prSet presAssocID="{5C6F830F-71D2-4E02-AD8C-CDB9E1A8DB8B}" presName="compNode" presStyleCnt="0"/>
      <dgm:spPr/>
    </dgm:pt>
    <dgm:pt modelId="{C42547D1-9564-49C9-A265-E47B987FA759}" type="pres">
      <dgm:prSet presAssocID="{5C6F830F-71D2-4E02-AD8C-CDB9E1A8DB8B}" presName="iconBgRect" presStyleLbl="bgShp" presStyleIdx="4" presStyleCnt="5"/>
      <dgm:spPr/>
    </dgm:pt>
    <dgm:pt modelId="{EC2316F5-42A6-4CC4-95C6-BD8A20C1521D}" type="pres">
      <dgm:prSet presAssocID="{5C6F830F-71D2-4E02-AD8C-CDB9E1A8DB8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f"/>
        </a:ext>
      </dgm:extLst>
    </dgm:pt>
    <dgm:pt modelId="{98D96048-3426-48F8-AF75-7D8671D3B1B8}" type="pres">
      <dgm:prSet presAssocID="{5C6F830F-71D2-4E02-AD8C-CDB9E1A8DB8B}" presName="spaceRect" presStyleCnt="0"/>
      <dgm:spPr/>
    </dgm:pt>
    <dgm:pt modelId="{5BAD7F66-A896-48BF-8487-88436A0B1CD2}" type="pres">
      <dgm:prSet presAssocID="{5C6F830F-71D2-4E02-AD8C-CDB9E1A8DB8B}" presName="textRect" presStyleLbl="revTx" presStyleIdx="4" presStyleCnt="5">
        <dgm:presLayoutVars>
          <dgm:chMax val="1"/>
          <dgm:chPref val="1"/>
        </dgm:presLayoutVars>
      </dgm:prSet>
      <dgm:spPr/>
    </dgm:pt>
  </dgm:ptLst>
  <dgm:cxnLst>
    <dgm:cxn modelId="{FD59130A-3F87-41B5-9685-4CD339ACE2AA}" type="presOf" srcId="{E5A655EF-605C-4ECD-A063-036CB2BB6EC5}" destId="{690EAC17-0EE7-4F1A-9551-78822140E93B}" srcOrd="0" destOrd="0" presId="urn:microsoft.com/office/officeart/2018/2/layout/IconCircleList"/>
    <dgm:cxn modelId="{2DF03014-7D6B-4B6F-B5C0-BFA9109660B0}" type="presOf" srcId="{FEFEF636-FA95-42CD-A9B2-6CFAD4B266B7}" destId="{8D9C75E0-6D82-42B3-A419-62D99E70328C}" srcOrd="0" destOrd="0" presId="urn:microsoft.com/office/officeart/2018/2/layout/IconCircleList"/>
    <dgm:cxn modelId="{4F7FBF27-F260-4F46-99AA-CC96323B1609}" type="presOf" srcId="{C63DA7D7-ED81-43FA-9A99-CCB18A5B0A22}" destId="{F98088B6-FC4A-40B9-A22D-5002BA00D7CA}" srcOrd="0" destOrd="0" presId="urn:microsoft.com/office/officeart/2018/2/layout/IconCircleList"/>
    <dgm:cxn modelId="{ED36AD37-0922-4762-A444-5D66C49912CB}" type="presOf" srcId="{1A7F58A6-C63F-4600-9432-6C45D8D50CBF}" destId="{A12F491A-0441-433B-BD2E-282958D94866}" srcOrd="0" destOrd="0" presId="urn:microsoft.com/office/officeart/2018/2/layout/IconCircleList"/>
    <dgm:cxn modelId="{C75A553E-2EFF-477C-9BFC-0D0B4A2C8890}" srcId="{C63DA7D7-ED81-43FA-9A99-CCB18A5B0A22}" destId="{56A10C79-54A8-4BD9-B368-449C45AE5E5C}" srcOrd="0" destOrd="0" parTransId="{F3D150A7-17ED-4A4E-96EC-C0D32D797526}" sibTransId="{CCF8920E-9F08-48EB-84CF-C82F3672A625}"/>
    <dgm:cxn modelId="{05DD115D-50DA-4168-86DE-A6EA964680EF}" srcId="{C63DA7D7-ED81-43FA-9A99-CCB18A5B0A22}" destId="{54DD14F4-EB94-42FC-8565-22AF1AAF408E}" srcOrd="1" destOrd="0" parTransId="{FD8366EA-1204-4F08-AE12-0855A11F9670}" sibTransId="{E5A655EF-605C-4ECD-A063-036CB2BB6EC5}"/>
    <dgm:cxn modelId="{E4DE3D5D-E7F3-4963-B49D-43EBEFD9A909}" type="presOf" srcId="{09973DDA-09FE-486B-A1A9-1105C74CF2B0}" destId="{A77B9C04-B7F1-4DBD-956D-F7927AAC7E9F}" srcOrd="0" destOrd="0" presId="urn:microsoft.com/office/officeart/2018/2/layout/IconCircleList"/>
    <dgm:cxn modelId="{0E6CD36D-F88A-4A7C-AC8F-368A50EC7C50}" type="presOf" srcId="{56A10C79-54A8-4BD9-B368-449C45AE5E5C}" destId="{6E723545-8D0B-4DF1-82A0-71A677B9C8FF}" srcOrd="0" destOrd="0" presId="urn:microsoft.com/office/officeart/2018/2/layout/IconCircleList"/>
    <dgm:cxn modelId="{1F0DB352-D50A-4E48-B43C-2F716866077D}" type="presOf" srcId="{54DD14F4-EB94-42FC-8565-22AF1AAF408E}" destId="{2334BE48-8D72-4DB5-BF02-F598100359B3}" srcOrd="0" destOrd="0" presId="urn:microsoft.com/office/officeart/2018/2/layout/IconCircleList"/>
    <dgm:cxn modelId="{5ACD0578-D349-43A9-A45B-13B6126B0DBF}" type="presOf" srcId="{5C6F830F-71D2-4E02-AD8C-CDB9E1A8DB8B}" destId="{5BAD7F66-A896-48BF-8487-88436A0B1CD2}" srcOrd="0" destOrd="0" presId="urn:microsoft.com/office/officeart/2018/2/layout/IconCircleList"/>
    <dgm:cxn modelId="{2098E78C-3779-45FF-A193-FB251B1E3D34}" srcId="{C63DA7D7-ED81-43FA-9A99-CCB18A5B0A22}" destId="{5C6F830F-71D2-4E02-AD8C-CDB9E1A8DB8B}" srcOrd="4" destOrd="0" parTransId="{17219987-93DB-4891-B9D5-4D4466BEF018}" sibTransId="{D27FBF3F-61B1-49A4-81BF-C5BF6E984386}"/>
    <dgm:cxn modelId="{4E011CA8-110D-450A-8170-0DB21BB9A1CB}" srcId="{C63DA7D7-ED81-43FA-9A99-CCB18A5B0A22}" destId="{FEFEF636-FA95-42CD-A9B2-6CFAD4B266B7}" srcOrd="3" destOrd="0" parTransId="{8F95061D-3A33-4189-AE71-7C4954504B5A}" sibTransId="{7BDA7B68-943A-4F4B-9F85-341105A02BEA}"/>
    <dgm:cxn modelId="{F1E43BC9-B50D-4C5D-9C05-1355ACB0E03D}" type="presOf" srcId="{7BDA7B68-943A-4F4B-9F85-341105A02BEA}" destId="{6CF9CEE5-A94F-406F-B00B-A5176BDAF56A}" srcOrd="0" destOrd="0" presId="urn:microsoft.com/office/officeart/2018/2/layout/IconCircleList"/>
    <dgm:cxn modelId="{2ABE55CC-BDC6-445E-ADEB-8A0D04388533}" srcId="{C63DA7D7-ED81-43FA-9A99-CCB18A5B0A22}" destId="{1A7F58A6-C63F-4600-9432-6C45D8D50CBF}" srcOrd="2" destOrd="0" parTransId="{4A7E5CAF-B175-4A95-8AB1-4BE4F2FC3A24}" sibTransId="{09973DDA-09FE-486B-A1A9-1105C74CF2B0}"/>
    <dgm:cxn modelId="{ABD0CAF6-7D85-4807-AFB9-BFEC466DBB9E}" type="presOf" srcId="{CCF8920E-9F08-48EB-84CF-C82F3672A625}" destId="{2CCB5595-6910-4F84-8709-AB13EBDA35AD}" srcOrd="0" destOrd="0" presId="urn:microsoft.com/office/officeart/2018/2/layout/IconCircleList"/>
    <dgm:cxn modelId="{19138AAA-07EF-4BB1-A7D7-D5885216D408}" type="presParOf" srcId="{F98088B6-FC4A-40B9-A22D-5002BA00D7CA}" destId="{5A1E3076-F10B-4185-A28F-0E9EB5374B8F}" srcOrd="0" destOrd="0" presId="urn:microsoft.com/office/officeart/2018/2/layout/IconCircleList"/>
    <dgm:cxn modelId="{5795F08D-B4F0-402F-9C61-223DF933E9E2}" type="presParOf" srcId="{5A1E3076-F10B-4185-A28F-0E9EB5374B8F}" destId="{D4E7D495-BF05-477B-8511-14C10A0BBEDC}" srcOrd="0" destOrd="0" presId="urn:microsoft.com/office/officeart/2018/2/layout/IconCircleList"/>
    <dgm:cxn modelId="{67D00764-07ED-4FB8-AFF4-2A2BA137BF8B}" type="presParOf" srcId="{D4E7D495-BF05-477B-8511-14C10A0BBEDC}" destId="{F29C289F-AB1F-4BB6-B9F4-9A272008C9C8}" srcOrd="0" destOrd="0" presId="urn:microsoft.com/office/officeart/2018/2/layout/IconCircleList"/>
    <dgm:cxn modelId="{75866D4A-9DDE-460E-8759-3A41DC17E39F}" type="presParOf" srcId="{D4E7D495-BF05-477B-8511-14C10A0BBEDC}" destId="{69ABF13A-E0E2-4F98-BC22-A6BA21ADECD3}" srcOrd="1" destOrd="0" presId="urn:microsoft.com/office/officeart/2018/2/layout/IconCircleList"/>
    <dgm:cxn modelId="{6B140507-693D-48BE-B6DC-E0EDB2C8B00A}" type="presParOf" srcId="{D4E7D495-BF05-477B-8511-14C10A0BBEDC}" destId="{0970293E-EA6A-422A-9ECF-D72359E0EAAE}" srcOrd="2" destOrd="0" presId="urn:microsoft.com/office/officeart/2018/2/layout/IconCircleList"/>
    <dgm:cxn modelId="{A35D4213-BB83-4590-BFF0-339809E75D62}" type="presParOf" srcId="{D4E7D495-BF05-477B-8511-14C10A0BBEDC}" destId="{6E723545-8D0B-4DF1-82A0-71A677B9C8FF}" srcOrd="3" destOrd="0" presId="urn:microsoft.com/office/officeart/2018/2/layout/IconCircleList"/>
    <dgm:cxn modelId="{967E790C-E1C0-4274-87BC-B0F15A6991C9}" type="presParOf" srcId="{5A1E3076-F10B-4185-A28F-0E9EB5374B8F}" destId="{2CCB5595-6910-4F84-8709-AB13EBDA35AD}" srcOrd="1" destOrd="0" presId="urn:microsoft.com/office/officeart/2018/2/layout/IconCircleList"/>
    <dgm:cxn modelId="{3D87EEFB-0AC3-498F-A28B-799907CB63A0}" type="presParOf" srcId="{5A1E3076-F10B-4185-A28F-0E9EB5374B8F}" destId="{93A8BB91-3450-4D7E-981C-60225EBA0D6D}" srcOrd="2" destOrd="0" presId="urn:microsoft.com/office/officeart/2018/2/layout/IconCircleList"/>
    <dgm:cxn modelId="{7CBB5AA9-E6A2-480F-B622-C73C577D1DE0}" type="presParOf" srcId="{93A8BB91-3450-4D7E-981C-60225EBA0D6D}" destId="{44C4F870-1C20-4549-9D12-11F6B8B1485E}" srcOrd="0" destOrd="0" presId="urn:microsoft.com/office/officeart/2018/2/layout/IconCircleList"/>
    <dgm:cxn modelId="{B3451869-847D-4B08-8D84-1E8598F3EFE3}" type="presParOf" srcId="{93A8BB91-3450-4D7E-981C-60225EBA0D6D}" destId="{29DBE771-E45E-444B-9D2F-6119CDB75562}" srcOrd="1" destOrd="0" presId="urn:microsoft.com/office/officeart/2018/2/layout/IconCircleList"/>
    <dgm:cxn modelId="{AF87B5DD-D87F-4733-8A8A-8238121A6584}" type="presParOf" srcId="{93A8BB91-3450-4D7E-981C-60225EBA0D6D}" destId="{43C28D08-6FEA-4E96-A7AC-0B52D474499C}" srcOrd="2" destOrd="0" presId="urn:microsoft.com/office/officeart/2018/2/layout/IconCircleList"/>
    <dgm:cxn modelId="{89317E48-18ED-4690-9755-F2B7BCA52FB4}" type="presParOf" srcId="{93A8BB91-3450-4D7E-981C-60225EBA0D6D}" destId="{2334BE48-8D72-4DB5-BF02-F598100359B3}" srcOrd="3" destOrd="0" presId="urn:microsoft.com/office/officeart/2018/2/layout/IconCircleList"/>
    <dgm:cxn modelId="{256921EE-4A16-45D2-B312-96A3FA2CC470}" type="presParOf" srcId="{5A1E3076-F10B-4185-A28F-0E9EB5374B8F}" destId="{690EAC17-0EE7-4F1A-9551-78822140E93B}" srcOrd="3" destOrd="0" presId="urn:microsoft.com/office/officeart/2018/2/layout/IconCircleList"/>
    <dgm:cxn modelId="{50DC0509-975E-4AF3-BD0E-3B85AC5C040A}" type="presParOf" srcId="{5A1E3076-F10B-4185-A28F-0E9EB5374B8F}" destId="{8A65D46A-23BA-4D09-9D55-0FE9BA997097}" srcOrd="4" destOrd="0" presId="urn:microsoft.com/office/officeart/2018/2/layout/IconCircleList"/>
    <dgm:cxn modelId="{17C4ADAF-C9AF-4F69-A28D-58EEDD673F2F}" type="presParOf" srcId="{8A65D46A-23BA-4D09-9D55-0FE9BA997097}" destId="{55CBB72E-A897-4272-865B-158E29E8338E}" srcOrd="0" destOrd="0" presId="urn:microsoft.com/office/officeart/2018/2/layout/IconCircleList"/>
    <dgm:cxn modelId="{6B85BF4A-63E1-4FC2-8597-F4A9BC4C0846}" type="presParOf" srcId="{8A65D46A-23BA-4D09-9D55-0FE9BA997097}" destId="{A0ADD1D9-A2BE-44EC-8AD8-89455D7B457C}" srcOrd="1" destOrd="0" presId="urn:microsoft.com/office/officeart/2018/2/layout/IconCircleList"/>
    <dgm:cxn modelId="{9BC6142C-1435-42A2-A171-0C65FC2EE5F0}" type="presParOf" srcId="{8A65D46A-23BA-4D09-9D55-0FE9BA997097}" destId="{1C14351F-B440-49C3-8A30-85738F51D65A}" srcOrd="2" destOrd="0" presId="urn:microsoft.com/office/officeart/2018/2/layout/IconCircleList"/>
    <dgm:cxn modelId="{1E509EE7-4B7E-4F71-99E1-836BBF6C9D6F}" type="presParOf" srcId="{8A65D46A-23BA-4D09-9D55-0FE9BA997097}" destId="{A12F491A-0441-433B-BD2E-282958D94866}" srcOrd="3" destOrd="0" presId="urn:microsoft.com/office/officeart/2018/2/layout/IconCircleList"/>
    <dgm:cxn modelId="{ADF7AB0C-382A-40F5-B383-A548143BB897}" type="presParOf" srcId="{5A1E3076-F10B-4185-A28F-0E9EB5374B8F}" destId="{A77B9C04-B7F1-4DBD-956D-F7927AAC7E9F}" srcOrd="5" destOrd="0" presId="urn:microsoft.com/office/officeart/2018/2/layout/IconCircleList"/>
    <dgm:cxn modelId="{309CD065-127B-489C-AA81-C03C27BB9638}" type="presParOf" srcId="{5A1E3076-F10B-4185-A28F-0E9EB5374B8F}" destId="{DA2042B0-48B4-43ED-B1FC-AA1F2C3CB878}" srcOrd="6" destOrd="0" presId="urn:microsoft.com/office/officeart/2018/2/layout/IconCircleList"/>
    <dgm:cxn modelId="{B8D511DE-7169-48BF-ADFB-E6B5FA0F3EA1}" type="presParOf" srcId="{DA2042B0-48B4-43ED-B1FC-AA1F2C3CB878}" destId="{C6BB5CD8-CD27-4552-B442-AA22024F64C4}" srcOrd="0" destOrd="0" presId="urn:microsoft.com/office/officeart/2018/2/layout/IconCircleList"/>
    <dgm:cxn modelId="{04FC8333-590F-4572-8817-897F881AE937}" type="presParOf" srcId="{DA2042B0-48B4-43ED-B1FC-AA1F2C3CB878}" destId="{8FC05384-133B-42EF-BED6-973803F7FA02}" srcOrd="1" destOrd="0" presId="urn:microsoft.com/office/officeart/2018/2/layout/IconCircleList"/>
    <dgm:cxn modelId="{A400CC8E-6FFE-4C8B-860A-D6F1A205040E}" type="presParOf" srcId="{DA2042B0-48B4-43ED-B1FC-AA1F2C3CB878}" destId="{9F7ABD08-1E9D-4CEA-A0CC-41A13729EF5F}" srcOrd="2" destOrd="0" presId="urn:microsoft.com/office/officeart/2018/2/layout/IconCircleList"/>
    <dgm:cxn modelId="{DE145E05-BC49-4B04-B0A5-1CECE40F7CE9}" type="presParOf" srcId="{DA2042B0-48B4-43ED-B1FC-AA1F2C3CB878}" destId="{8D9C75E0-6D82-42B3-A419-62D99E70328C}" srcOrd="3" destOrd="0" presId="urn:microsoft.com/office/officeart/2018/2/layout/IconCircleList"/>
    <dgm:cxn modelId="{5B3BEF8E-3270-4E6E-AA67-6F648F8D7E75}" type="presParOf" srcId="{5A1E3076-F10B-4185-A28F-0E9EB5374B8F}" destId="{6CF9CEE5-A94F-406F-B00B-A5176BDAF56A}" srcOrd="7" destOrd="0" presId="urn:microsoft.com/office/officeart/2018/2/layout/IconCircleList"/>
    <dgm:cxn modelId="{AA0A1D79-A73C-425F-A132-6150F0E51F5A}" type="presParOf" srcId="{5A1E3076-F10B-4185-A28F-0E9EB5374B8F}" destId="{49559E66-581D-496D-9F8B-61280434ED5B}" srcOrd="8" destOrd="0" presId="urn:microsoft.com/office/officeart/2018/2/layout/IconCircleList"/>
    <dgm:cxn modelId="{EDBFD0F8-3168-4D4C-A7C4-B9D874852D4F}" type="presParOf" srcId="{49559E66-581D-496D-9F8B-61280434ED5B}" destId="{C42547D1-9564-49C9-A265-E47B987FA759}" srcOrd="0" destOrd="0" presId="urn:microsoft.com/office/officeart/2018/2/layout/IconCircleList"/>
    <dgm:cxn modelId="{C9C1F044-AB15-47AD-B8CF-65A4F24671DF}" type="presParOf" srcId="{49559E66-581D-496D-9F8B-61280434ED5B}" destId="{EC2316F5-42A6-4CC4-95C6-BD8A20C1521D}" srcOrd="1" destOrd="0" presId="urn:microsoft.com/office/officeart/2018/2/layout/IconCircleList"/>
    <dgm:cxn modelId="{D762C1D8-72D6-4839-B660-6E2B9F505346}" type="presParOf" srcId="{49559E66-581D-496D-9F8B-61280434ED5B}" destId="{98D96048-3426-48F8-AF75-7D8671D3B1B8}" srcOrd="2" destOrd="0" presId="urn:microsoft.com/office/officeart/2018/2/layout/IconCircleList"/>
    <dgm:cxn modelId="{F46BD56E-01C8-4E63-BDEB-A359B01790C3}" type="presParOf" srcId="{49559E66-581D-496D-9F8B-61280434ED5B}" destId="{5BAD7F66-A896-48BF-8487-88436A0B1CD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3E302E-2C9A-47E6-AD73-6418A05A18CD}" type="doc">
      <dgm:prSet loTypeId="urn:microsoft.com/office/officeart/2005/8/layout/vList2" loCatId="list" qsTypeId="urn:microsoft.com/office/officeart/2005/8/quickstyle/simple5" qsCatId="simple" csTypeId="urn:microsoft.com/office/officeart/2005/8/colors/accent1_2" csCatId="accent1" phldr="1"/>
      <dgm:spPr/>
      <dgm:t>
        <a:bodyPr/>
        <a:lstStyle/>
        <a:p>
          <a:endParaRPr lang="en-IN"/>
        </a:p>
      </dgm:t>
    </dgm:pt>
    <dgm:pt modelId="{9F5ADBC0-4B36-4528-88C4-59CFBEF37432}">
      <dgm:prSet/>
      <dgm:spPr/>
      <dgm:t>
        <a:bodyPr/>
        <a:lstStyle/>
        <a:p>
          <a:r>
            <a:rPr lang="en-IN" b="1">
              <a:latin typeface="Arial" panose="020B0604020202020204" pitchFamily="34" charset="0"/>
              <a:cs typeface="Arial" panose="020B0604020202020204" pitchFamily="34" charset="0"/>
            </a:rPr>
            <a:t>Figurehead</a:t>
          </a:r>
          <a:r>
            <a:rPr lang="en-IN">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Apple's managers act as figureheads during product launches (SAGE Publishing, 2018).</a:t>
          </a:r>
          <a:endParaRPr lang="en-IN">
            <a:latin typeface="Arial" panose="020B0604020202020204" pitchFamily="34" charset="0"/>
            <a:cs typeface="Arial" panose="020B0604020202020204" pitchFamily="34" charset="0"/>
          </a:endParaRPr>
        </a:p>
      </dgm:t>
    </dgm:pt>
    <dgm:pt modelId="{87DB69B1-5E74-4584-8820-36CC0AB1E49D}" type="parTrans" cxnId="{A5C0D6AD-1736-4A5E-A7FC-377624B8000F}">
      <dgm:prSet/>
      <dgm:spPr/>
      <dgm:t>
        <a:bodyPr/>
        <a:lstStyle/>
        <a:p>
          <a:endParaRPr lang="en-IN"/>
        </a:p>
      </dgm:t>
    </dgm:pt>
    <dgm:pt modelId="{E7F6B934-B651-4060-A52F-33E4864F9761}" type="sibTrans" cxnId="{A5C0D6AD-1736-4A5E-A7FC-377624B8000F}">
      <dgm:prSet/>
      <dgm:spPr/>
      <dgm:t>
        <a:bodyPr/>
        <a:lstStyle/>
        <a:p>
          <a:endParaRPr lang="en-IN"/>
        </a:p>
      </dgm:t>
    </dgm:pt>
    <dgm:pt modelId="{0B9066DB-06D7-413C-B0A5-C586066185F1}">
      <dgm:prSet/>
      <dgm:spPr/>
      <dgm:t>
        <a:bodyPr/>
        <a:lstStyle/>
        <a:p>
          <a:r>
            <a:rPr lang="en-IN">
              <a:latin typeface="Arial" panose="020B0604020202020204" pitchFamily="34" charset="0"/>
              <a:cs typeface="Arial" panose="020B0604020202020204" pitchFamily="34" charset="0"/>
            </a:rPr>
            <a:t>Leader: By cultivating an ethical culture, Tim Cook  is a perfect example of the leadership role. (Kodama, 2017)</a:t>
          </a:r>
        </a:p>
      </dgm:t>
    </dgm:pt>
    <dgm:pt modelId="{3FD573EB-364E-41A7-BCE8-79120DF84892}" type="parTrans" cxnId="{E128AF9A-C7B0-45F1-8528-60BDB6B577E6}">
      <dgm:prSet/>
      <dgm:spPr/>
      <dgm:t>
        <a:bodyPr/>
        <a:lstStyle/>
        <a:p>
          <a:endParaRPr lang="en-IN"/>
        </a:p>
      </dgm:t>
    </dgm:pt>
    <dgm:pt modelId="{5EE6A66C-2568-4C0D-9243-A720A083C5CD}" type="sibTrans" cxnId="{E128AF9A-C7B0-45F1-8528-60BDB6B577E6}">
      <dgm:prSet/>
      <dgm:spPr/>
      <dgm:t>
        <a:bodyPr/>
        <a:lstStyle/>
        <a:p>
          <a:endParaRPr lang="en-IN"/>
        </a:p>
      </dgm:t>
    </dgm:pt>
    <dgm:pt modelId="{2DBC9631-26D1-4DF5-8262-DF587F7BF41F}">
      <dgm:prSet/>
      <dgm:spPr/>
      <dgm:t>
        <a:bodyPr/>
        <a:lstStyle/>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Liaison: Apple's cross-departmental partnerships clearly demonstrate the liaison role (Kodama, 2017). </a:t>
          </a:r>
        </a:p>
        <a:p>
          <a:r>
            <a:rPr lang="en-GB">
              <a:latin typeface="Arial" panose="020B0604020202020204" pitchFamily="34" charset="0"/>
              <a:cs typeface="Arial" panose="020B0604020202020204" pitchFamily="34" charset="0"/>
            </a:rPr>
            <a:t>Team cohesiveness and trust are enhanced by interpersonal roles.</a:t>
          </a:r>
        </a:p>
        <a:p>
          <a:endParaRPr lang="en-IN" b="0">
            <a:latin typeface="Arial" panose="020B0604020202020204" pitchFamily="34" charset="0"/>
            <a:cs typeface="Arial" panose="020B0604020202020204" pitchFamily="34" charset="0"/>
          </a:endParaRPr>
        </a:p>
      </dgm:t>
    </dgm:pt>
    <dgm:pt modelId="{1616FF82-4591-4208-B543-E74E743035A0}" type="parTrans" cxnId="{16D4D92B-01E7-43B3-A64F-39F7EBB66071}">
      <dgm:prSet/>
      <dgm:spPr/>
      <dgm:t>
        <a:bodyPr/>
        <a:lstStyle/>
        <a:p>
          <a:endParaRPr lang="en-IN"/>
        </a:p>
      </dgm:t>
    </dgm:pt>
    <dgm:pt modelId="{8C809153-61A9-4DD8-A35A-9EFC9735FB47}" type="sibTrans" cxnId="{16D4D92B-01E7-43B3-A64F-39F7EBB66071}">
      <dgm:prSet/>
      <dgm:spPr/>
      <dgm:t>
        <a:bodyPr/>
        <a:lstStyle/>
        <a:p>
          <a:endParaRPr lang="en-IN"/>
        </a:p>
      </dgm:t>
    </dgm:pt>
    <dgm:pt modelId="{3B59E023-8E32-4B74-85BE-D07F529E0FE3}">
      <dgm:prSet/>
      <dgm:spPr/>
      <dgm:t>
        <a:bodyPr/>
        <a:lstStyle/>
        <a:p>
          <a:endParaRPr lang="en-IN">
            <a:latin typeface="Arial" panose="020B0604020202020204" pitchFamily="34" charset="0"/>
            <a:cs typeface="Arial" panose="020B0604020202020204" pitchFamily="34" charset="0"/>
          </a:endParaRPr>
        </a:p>
        <a:p>
          <a:r>
            <a:rPr lang="en-IN">
              <a:latin typeface="Arial" panose="020B0604020202020204" pitchFamily="34" charset="0"/>
              <a:cs typeface="Arial" panose="020B0604020202020204" pitchFamily="34" charset="0"/>
            </a:rPr>
            <a:t>Promotes</a:t>
          </a:r>
          <a:r>
            <a:rPr lang="en-GB">
              <a:latin typeface="Arial" panose="020B0604020202020204" pitchFamily="34" charset="0"/>
              <a:cs typeface="Arial" panose="020B0604020202020204" pitchFamily="34" charset="0"/>
            </a:rPr>
            <a:t> Apple's values and objectives both internally and externally.</a:t>
          </a:r>
        </a:p>
        <a:p>
          <a:endParaRPr lang="en-IN">
            <a:latin typeface="Arial" panose="020B0604020202020204" pitchFamily="34" charset="0"/>
            <a:cs typeface="Arial" panose="020B0604020202020204" pitchFamily="34" charset="0"/>
          </a:endParaRPr>
        </a:p>
      </dgm:t>
    </dgm:pt>
    <dgm:pt modelId="{1787C363-1123-47DD-B276-8B97D07C740C}" type="parTrans" cxnId="{63206C44-9C4C-49E5-91F3-BF9D260891B9}">
      <dgm:prSet/>
      <dgm:spPr/>
      <dgm:t>
        <a:bodyPr/>
        <a:lstStyle/>
        <a:p>
          <a:endParaRPr lang="en-IN"/>
        </a:p>
      </dgm:t>
    </dgm:pt>
    <dgm:pt modelId="{BB96DB76-F178-43CE-94BE-6D4990E0B3F2}" type="sibTrans" cxnId="{63206C44-9C4C-49E5-91F3-BF9D260891B9}">
      <dgm:prSet/>
      <dgm:spPr/>
      <dgm:t>
        <a:bodyPr/>
        <a:lstStyle/>
        <a:p>
          <a:endParaRPr lang="en-IN"/>
        </a:p>
      </dgm:t>
    </dgm:pt>
    <dgm:pt modelId="{638384B5-331A-46BA-B6AC-29E6AC90B067}" type="pres">
      <dgm:prSet presAssocID="{3D3E302E-2C9A-47E6-AD73-6418A05A18CD}" presName="linear" presStyleCnt="0">
        <dgm:presLayoutVars>
          <dgm:animLvl val="lvl"/>
          <dgm:resizeHandles val="exact"/>
        </dgm:presLayoutVars>
      </dgm:prSet>
      <dgm:spPr/>
    </dgm:pt>
    <dgm:pt modelId="{5B641412-9977-43BF-959E-0E093799DD75}" type="pres">
      <dgm:prSet presAssocID="{9F5ADBC0-4B36-4528-88C4-59CFBEF37432}" presName="parentText" presStyleLbl="node1" presStyleIdx="0" presStyleCnt="4">
        <dgm:presLayoutVars>
          <dgm:chMax val="0"/>
          <dgm:bulletEnabled val="1"/>
        </dgm:presLayoutVars>
      </dgm:prSet>
      <dgm:spPr/>
    </dgm:pt>
    <dgm:pt modelId="{1D7CDC91-CC16-4325-B0EC-95CA30CD6354}" type="pres">
      <dgm:prSet presAssocID="{E7F6B934-B651-4060-A52F-33E4864F9761}" presName="spacer" presStyleCnt="0"/>
      <dgm:spPr/>
    </dgm:pt>
    <dgm:pt modelId="{97028AF0-F8EB-471C-808F-60856DD21E97}" type="pres">
      <dgm:prSet presAssocID="{0B9066DB-06D7-413C-B0A5-C586066185F1}" presName="parentText" presStyleLbl="node1" presStyleIdx="1" presStyleCnt="4">
        <dgm:presLayoutVars>
          <dgm:chMax val="0"/>
          <dgm:bulletEnabled val="1"/>
        </dgm:presLayoutVars>
      </dgm:prSet>
      <dgm:spPr/>
    </dgm:pt>
    <dgm:pt modelId="{FBBA918D-F8DC-4D31-9CC4-649835D44AEC}" type="pres">
      <dgm:prSet presAssocID="{5EE6A66C-2568-4C0D-9243-A720A083C5CD}" presName="spacer" presStyleCnt="0"/>
      <dgm:spPr/>
    </dgm:pt>
    <dgm:pt modelId="{2E1B3E39-4D99-45E8-9DB8-873CB4F0C0BC}" type="pres">
      <dgm:prSet presAssocID="{2DBC9631-26D1-4DF5-8262-DF587F7BF41F}" presName="parentText" presStyleLbl="node1" presStyleIdx="2" presStyleCnt="4">
        <dgm:presLayoutVars>
          <dgm:chMax val="0"/>
          <dgm:bulletEnabled val="1"/>
        </dgm:presLayoutVars>
      </dgm:prSet>
      <dgm:spPr/>
    </dgm:pt>
    <dgm:pt modelId="{9F3765C0-0C46-48E7-A635-09C788DBE42B}" type="pres">
      <dgm:prSet presAssocID="{8C809153-61A9-4DD8-A35A-9EFC9735FB47}" presName="spacer" presStyleCnt="0"/>
      <dgm:spPr/>
    </dgm:pt>
    <dgm:pt modelId="{6832232B-C170-4800-BD01-F4170CF97918}" type="pres">
      <dgm:prSet presAssocID="{3B59E023-8E32-4B74-85BE-D07F529E0FE3}" presName="parentText" presStyleLbl="node1" presStyleIdx="3" presStyleCnt="4">
        <dgm:presLayoutVars>
          <dgm:chMax val="0"/>
          <dgm:bulletEnabled val="1"/>
        </dgm:presLayoutVars>
      </dgm:prSet>
      <dgm:spPr/>
    </dgm:pt>
  </dgm:ptLst>
  <dgm:cxnLst>
    <dgm:cxn modelId="{6CA9B807-6B5A-4ADF-9B81-88CAD6A8ABBD}" type="presOf" srcId="{3D3E302E-2C9A-47E6-AD73-6418A05A18CD}" destId="{638384B5-331A-46BA-B6AC-29E6AC90B067}" srcOrd="0" destOrd="0" presId="urn:microsoft.com/office/officeart/2005/8/layout/vList2"/>
    <dgm:cxn modelId="{16D4D92B-01E7-43B3-A64F-39F7EBB66071}" srcId="{3D3E302E-2C9A-47E6-AD73-6418A05A18CD}" destId="{2DBC9631-26D1-4DF5-8262-DF587F7BF41F}" srcOrd="2" destOrd="0" parTransId="{1616FF82-4591-4208-B543-E74E743035A0}" sibTransId="{8C809153-61A9-4DD8-A35A-9EFC9735FB47}"/>
    <dgm:cxn modelId="{B97B923E-D213-4922-89DC-DE5E0EDF4A19}" type="presOf" srcId="{9F5ADBC0-4B36-4528-88C4-59CFBEF37432}" destId="{5B641412-9977-43BF-959E-0E093799DD75}" srcOrd="0" destOrd="0" presId="urn:microsoft.com/office/officeart/2005/8/layout/vList2"/>
    <dgm:cxn modelId="{63206C44-9C4C-49E5-91F3-BF9D260891B9}" srcId="{3D3E302E-2C9A-47E6-AD73-6418A05A18CD}" destId="{3B59E023-8E32-4B74-85BE-D07F529E0FE3}" srcOrd="3" destOrd="0" parTransId="{1787C363-1123-47DD-B276-8B97D07C740C}" sibTransId="{BB96DB76-F178-43CE-94BE-6D4990E0B3F2}"/>
    <dgm:cxn modelId="{E933FA70-2967-4A69-BE5F-FEE3E9F0F041}" type="presOf" srcId="{3B59E023-8E32-4B74-85BE-D07F529E0FE3}" destId="{6832232B-C170-4800-BD01-F4170CF97918}" srcOrd="0" destOrd="0" presId="urn:microsoft.com/office/officeart/2005/8/layout/vList2"/>
    <dgm:cxn modelId="{E128AF9A-C7B0-45F1-8528-60BDB6B577E6}" srcId="{3D3E302E-2C9A-47E6-AD73-6418A05A18CD}" destId="{0B9066DB-06D7-413C-B0A5-C586066185F1}" srcOrd="1" destOrd="0" parTransId="{3FD573EB-364E-41A7-BCE8-79120DF84892}" sibTransId="{5EE6A66C-2568-4C0D-9243-A720A083C5CD}"/>
    <dgm:cxn modelId="{655860AB-3728-40C6-B3CD-006D7A443317}" type="presOf" srcId="{2DBC9631-26D1-4DF5-8262-DF587F7BF41F}" destId="{2E1B3E39-4D99-45E8-9DB8-873CB4F0C0BC}" srcOrd="0" destOrd="0" presId="urn:microsoft.com/office/officeart/2005/8/layout/vList2"/>
    <dgm:cxn modelId="{A5C0D6AD-1736-4A5E-A7FC-377624B8000F}" srcId="{3D3E302E-2C9A-47E6-AD73-6418A05A18CD}" destId="{9F5ADBC0-4B36-4528-88C4-59CFBEF37432}" srcOrd="0" destOrd="0" parTransId="{87DB69B1-5E74-4584-8820-36CC0AB1E49D}" sibTransId="{E7F6B934-B651-4060-A52F-33E4864F9761}"/>
    <dgm:cxn modelId="{B79D2BDD-8740-4E11-A230-E0443539A3EE}" type="presOf" srcId="{0B9066DB-06D7-413C-B0A5-C586066185F1}" destId="{97028AF0-F8EB-471C-808F-60856DD21E97}" srcOrd="0" destOrd="0" presId="urn:microsoft.com/office/officeart/2005/8/layout/vList2"/>
    <dgm:cxn modelId="{05E530A5-011B-4B43-8DA8-473819CF7010}" type="presParOf" srcId="{638384B5-331A-46BA-B6AC-29E6AC90B067}" destId="{5B641412-9977-43BF-959E-0E093799DD75}" srcOrd="0" destOrd="0" presId="urn:microsoft.com/office/officeart/2005/8/layout/vList2"/>
    <dgm:cxn modelId="{FF19C7FB-DE75-44F3-A65F-42D3350785D5}" type="presParOf" srcId="{638384B5-331A-46BA-B6AC-29E6AC90B067}" destId="{1D7CDC91-CC16-4325-B0EC-95CA30CD6354}" srcOrd="1" destOrd="0" presId="urn:microsoft.com/office/officeart/2005/8/layout/vList2"/>
    <dgm:cxn modelId="{62B42F1C-4C1B-498A-BE98-243CB6D26663}" type="presParOf" srcId="{638384B5-331A-46BA-B6AC-29E6AC90B067}" destId="{97028AF0-F8EB-471C-808F-60856DD21E97}" srcOrd="2" destOrd="0" presId="urn:microsoft.com/office/officeart/2005/8/layout/vList2"/>
    <dgm:cxn modelId="{A215929F-7CEF-4312-9A31-EAED9AF9AB1A}" type="presParOf" srcId="{638384B5-331A-46BA-B6AC-29E6AC90B067}" destId="{FBBA918D-F8DC-4D31-9CC4-649835D44AEC}" srcOrd="3" destOrd="0" presId="urn:microsoft.com/office/officeart/2005/8/layout/vList2"/>
    <dgm:cxn modelId="{8DDD2825-AD60-4991-A66F-5E62FE73631E}" type="presParOf" srcId="{638384B5-331A-46BA-B6AC-29E6AC90B067}" destId="{2E1B3E39-4D99-45E8-9DB8-873CB4F0C0BC}" srcOrd="4" destOrd="0" presId="urn:microsoft.com/office/officeart/2005/8/layout/vList2"/>
    <dgm:cxn modelId="{1928404A-3C42-4C57-B7D0-946264427522}" type="presParOf" srcId="{638384B5-331A-46BA-B6AC-29E6AC90B067}" destId="{9F3765C0-0C46-48E7-A635-09C788DBE42B}" srcOrd="5" destOrd="0" presId="urn:microsoft.com/office/officeart/2005/8/layout/vList2"/>
    <dgm:cxn modelId="{08CB4B8F-7C48-48EE-BB23-333769702B06}" type="presParOf" srcId="{638384B5-331A-46BA-B6AC-29E6AC90B067}" destId="{6832232B-C170-4800-BD01-F4170CF9791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223B82-FA73-4A36-8662-A697023F9293}" type="doc">
      <dgm:prSet loTypeId="urn:microsoft.com/office/officeart/2016/7/layout/RepeatingBendingProcessNew" loCatId="process" qsTypeId="urn:microsoft.com/office/officeart/2005/8/quickstyle/simple4" qsCatId="simple" csTypeId="urn:microsoft.com/office/officeart/2005/8/colors/accent3_2" csCatId="accent3" phldr="1"/>
      <dgm:spPr/>
      <dgm:t>
        <a:bodyPr/>
        <a:lstStyle/>
        <a:p>
          <a:endParaRPr lang="en-IN"/>
        </a:p>
      </dgm:t>
    </dgm:pt>
    <dgm:pt modelId="{FF0D44A8-CF39-4917-8F0C-E0FD826E346A}">
      <dgm:prSet/>
      <dgm:spPr/>
      <dgm:t>
        <a:bodyPr/>
        <a:lstStyle/>
        <a:p>
          <a:r>
            <a:rPr lang="en-GB" b="1" dirty="0"/>
            <a:t>Leadership training at Apple University</a:t>
          </a:r>
          <a:br>
            <a:rPr lang="en-GB" dirty="0"/>
          </a:br>
          <a:r>
            <a:rPr lang="en-GB" dirty="0"/>
            <a:t>Supports the 'figurehead' function by providing symbolic leadership and visibility inside the organisation (Robbins, Coulter, &amp; Randel, 2021).</a:t>
          </a:r>
        </a:p>
      </dgm:t>
    </dgm:pt>
    <dgm:pt modelId="{6F02E45A-4485-4E1F-AA95-12B2F85157E9}" type="parTrans" cxnId="{E8188BBF-15CF-4004-B8F3-D2C774159A60}">
      <dgm:prSet/>
      <dgm:spPr/>
      <dgm:t>
        <a:bodyPr/>
        <a:lstStyle/>
        <a:p>
          <a:endParaRPr lang="en-IN"/>
        </a:p>
      </dgm:t>
    </dgm:pt>
    <dgm:pt modelId="{2B8B5C26-C80C-491D-9EB3-D589F45EA6EC}" type="sibTrans" cxnId="{E8188BBF-15CF-4004-B8F3-D2C774159A60}">
      <dgm:prSet/>
      <dgm:spPr/>
      <dgm:t>
        <a:bodyPr/>
        <a:lstStyle/>
        <a:p>
          <a:endParaRPr lang="en-IN"/>
        </a:p>
      </dgm:t>
    </dgm:pt>
    <dgm:pt modelId="{A1ECA7E2-06C5-4F75-B90E-620AF1768450}">
      <dgm:prSet/>
      <dgm:spPr/>
      <dgm:t>
        <a:bodyPr/>
        <a:lstStyle/>
        <a:p>
          <a:r>
            <a:rPr lang="en-US" b="1" dirty="0">
              <a:latin typeface="Arial" panose="020B0604020202020204" pitchFamily="34" charset="0"/>
              <a:cs typeface="Arial" panose="020B0604020202020204" pitchFamily="34" charset="0"/>
            </a:rPr>
            <a:t>Mentorship programs for high performers</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Builds the "leader" position by giving new talent specific mentoring and assistance (Cole and Kelly, 2020).</a:t>
          </a:r>
        </a:p>
        <a:p>
          <a:endParaRPr lang="en-IN" dirty="0">
            <a:latin typeface="Arial" panose="020B0604020202020204" pitchFamily="34" charset="0"/>
            <a:cs typeface="Arial" panose="020B0604020202020204" pitchFamily="34" charset="0"/>
          </a:endParaRPr>
        </a:p>
      </dgm:t>
    </dgm:pt>
    <dgm:pt modelId="{F6C20426-FE11-4C31-B840-65FE23C4E943}" type="parTrans" cxnId="{DDC0A121-7F6A-4570-9C33-C2C097F22C79}">
      <dgm:prSet/>
      <dgm:spPr/>
      <dgm:t>
        <a:bodyPr/>
        <a:lstStyle/>
        <a:p>
          <a:endParaRPr lang="en-IN"/>
        </a:p>
      </dgm:t>
    </dgm:pt>
    <dgm:pt modelId="{2F3B045C-9A08-4AD8-A0DA-95D9AEC1EA7F}" type="sibTrans" cxnId="{DDC0A121-7F6A-4570-9C33-C2C097F22C79}">
      <dgm:prSet/>
      <dgm:spPr/>
      <dgm:t>
        <a:bodyPr/>
        <a:lstStyle/>
        <a:p>
          <a:endParaRPr lang="en-IN"/>
        </a:p>
      </dgm:t>
    </dgm:pt>
    <dgm:pt modelId="{C97C1350-0D92-49F7-9429-B6032195E7F0}">
      <dgm:prSet/>
      <dgm:spPr/>
      <dgm:t>
        <a:bodyPr/>
        <a:lstStyle/>
        <a:p>
          <a:r>
            <a:rPr lang="en-GB" b="1">
              <a:latin typeface="Arial" panose="020B0604020202020204" pitchFamily="34" charset="0"/>
              <a:cs typeface="Arial" panose="020B0604020202020204" pitchFamily="34" charset="0"/>
            </a:rPr>
            <a:t>Campaigns</a:t>
          </a:r>
          <a:r>
            <a:rPr lang="en-GB">
              <a:latin typeface="Arial" panose="020B0604020202020204" pitchFamily="34" charset="0"/>
              <a:cs typeface="Arial" panose="020B0604020202020204" pitchFamily="34" charset="0"/>
            </a:rPr>
            <a:t> for internal branding strengthen the perception of leadership. maintains a good leadership identity both inside and outside the organisation by strengthening the "liaison" (SAGE Publishing, 2018).</a:t>
          </a:r>
        </a:p>
        <a:p>
          <a:endParaRPr lang="en-IN">
            <a:latin typeface="Arial" panose="020B0604020202020204" pitchFamily="34" charset="0"/>
            <a:cs typeface="Arial" panose="020B0604020202020204" pitchFamily="34" charset="0"/>
          </a:endParaRPr>
        </a:p>
      </dgm:t>
    </dgm:pt>
    <dgm:pt modelId="{BDB08DFB-9276-4CDA-858C-F93B38C9C059}" type="parTrans" cxnId="{D0F20AFE-28C2-4D6D-BE3B-0FE8D4288D39}">
      <dgm:prSet/>
      <dgm:spPr/>
      <dgm:t>
        <a:bodyPr/>
        <a:lstStyle/>
        <a:p>
          <a:endParaRPr lang="en-IN"/>
        </a:p>
      </dgm:t>
    </dgm:pt>
    <dgm:pt modelId="{052D0674-BBEE-48DC-86F8-4F72477E915D}" type="sibTrans" cxnId="{D0F20AFE-28C2-4D6D-BE3B-0FE8D4288D39}">
      <dgm:prSet/>
      <dgm:spPr/>
      <dgm:t>
        <a:bodyPr/>
        <a:lstStyle/>
        <a:p>
          <a:endParaRPr lang="en-IN"/>
        </a:p>
      </dgm:t>
    </dgm:pt>
    <dgm:pt modelId="{043A4BA6-0B8E-4599-8EEF-CDE6DB934FBE}">
      <dgm:prSet/>
      <dgm:spPr/>
      <dgm:t>
        <a:bodyPr/>
        <a:lstStyle/>
        <a:p>
          <a:r>
            <a:rPr lang="en-US" b="1" dirty="0">
              <a:latin typeface="Arial" panose="020B0604020202020204" pitchFamily="34" charset="0"/>
              <a:cs typeface="Arial" panose="020B0604020202020204" pitchFamily="34" charset="0"/>
            </a:rPr>
            <a:t>Executive coaching for emotional intelligence</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enhances self-awareness and the development of interpersonal skills, strengthening the "leader" and "liaison" roles (Mintzberg, 2023).</a:t>
          </a:r>
        </a:p>
        <a:p>
          <a:r>
            <a:rPr lang="en-US" dirty="0">
              <a:latin typeface="Arial" panose="020B0604020202020204" pitchFamily="34" charset="0"/>
              <a:cs typeface="Arial" panose="020B0604020202020204" pitchFamily="34" charset="0"/>
            </a:rPr>
            <a:t>(Mintzberg, 2023).</a:t>
          </a:r>
          <a:endParaRPr lang="en-IN" dirty="0">
            <a:latin typeface="Arial" panose="020B0604020202020204" pitchFamily="34" charset="0"/>
            <a:cs typeface="Arial" panose="020B0604020202020204" pitchFamily="34" charset="0"/>
          </a:endParaRPr>
        </a:p>
      </dgm:t>
    </dgm:pt>
    <dgm:pt modelId="{1151029B-BDFD-4F14-AF9F-BED766F197B9}" type="parTrans" cxnId="{C46976DD-9DE4-4728-B4ED-46E695703288}">
      <dgm:prSet/>
      <dgm:spPr/>
      <dgm:t>
        <a:bodyPr/>
        <a:lstStyle/>
        <a:p>
          <a:endParaRPr lang="en-IN"/>
        </a:p>
      </dgm:t>
    </dgm:pt>
    <dgm:pt modelId="{F9722317-1034-43CB-A923-3AE729ABEFAB}" type="sibTrans" cxnId="{C46976DD-9DE4-4728-B4ED-46E695703288}">
      <dgm:prSet/>
      <dgm:spPr/>
      <dgm:t>
        <a:bodyPr/>
        <a:lstStyle/>
        <a:p>
          <a:endParaRPr lang="en-IN"/>
        </a:p>
      </dgm:t>
    </dgm:pt>
    <dgm:pt modelId="{471F1A21-4B73-4412-A968-351AABFBEE65}">
      <dgm:prSet/>
      <dgm:spPr/>
      <dgm:t>
        <a:bodyPr/>
        <a:lstStyle/>
        <a:p>
          <a:r>
            <a:rPr lang="en-US" b="1" dirty="0">
              <a:latin typeface="Arial" panose="020B0604020202020204" pitchFamily="34" charset="0"/>
              <a:cs typeface="Arial" panose="020B0604020202020204" pitchFamily="34" charset="0"/>
            </a:rPr>
            <a:t>Internal branding campaigns reinforce leadership image</a:t>
          </a:r>
          <a:endParaRPr lang="en-GB" b="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Enhances the 'liaison' maintaining a positive leadership identity inside and outside the organization (SAGE Publishing, 2018).</a:t>
          </a:r>
          <a:endParaRPr lang="en-IN" dirty="0">
            <a:latin typeface="Arial" panose="020B0604020202020204" pitchFamily="34" charset="0"/>
            <a:cs typeface="Arial" panose="020B0604020202020204" pitchFamily="34" charset="0"/>
          </a:endParaRPr>
        </a:p>
      </dgm:t>
    </dgm:pt>
    <dgm:pt modelId="{1652217D-CEB2-49CF-ABBB-DFF8E1DA4833}" type="parTrans" cxnId="{8E03547F-EF5D-4301-902C-C1DAE744BCCB}">
      <dgm:prSet/>
      <dgm:spPr/>
      <dgm:t>
        <a:bodyPr/>
        <a:lstStyle/>
        <a:p>
          <a:endParaRPr lang="en-IN"/>
        </a:p>
      </dgm:t>
    </dgm:pt>
    <dgm:pt modelId="{4F5EDE31-56FB-40A8-BCD7-FB6DC9595D8D}" type="sibTrans" cxnId="{8E03547F-EF5D-4301-902C-C1DAE744BCCB}">
      <dgm:prSet/>
      <dgm:spPr/>
      <dgm:t>
        <a:bodyPr/>
        <a:lstStyle/>
        <a:p>
          <a:endParaRPr lang="en-IN"/>
        </a:p>
      </dgm:t>
    </dgm:pt>
    <dgm:pt modelId="{05F6BE65-2D0D-41F4-8525-3AFABED9ED66}" type="pres">
      <dgm:prSet presAssocID="{31223B82-FA73-4A36-8662-A697023F9293}" presName="Name0" presStyleCnt="0">
        <dgm:presLayoutVars>
          <dgm:dir/>
          <dgm:resizeHandles val="exact"/>
        </dgm:presLayoutVars>
      </dgm:prSet>
      <dgm:spPr/>
    </dgm:pt>
    <dgm:pt modelId="{E9FFA89D-752A-4FDA-910C-4B5FD8103A17}" type="pres">
      <dgm:prSet presAssocID="{FF0D44A8-CF39-4917-8F0C-E0FD826E346A}" presName="node" presStyleLbl="node1" presStyleIdx="0" presStyleCnt="5">
        <dgm:presLayoutVars>
          <dgm:bulletEnabled val="1"/>
        </dgm:presLayoutVars>
      </dgm:prSet>
      <dgm:spPr/>
    </dgm:pt>
    <dgm:pt modelId="{981D5A81-77FB-46E2-A513-7335FC6E44E6}" type="pres">
      <dgm:prSet presAssocID="{2B8B5C26-C80C-491D-9EB3-D589F45EA6EC}" presName="sibTrans" presStyleLbl="sibTrans1D1" presStyleIdx="0" presStyleCnt="4"/>
      <dgm:spPr/>
    </dgm:pt>
    <dgm:pt modelId="{D6876C74-212C-4592-9611-B5FCC412F8F1}" type="pres">
      <dgm:prSet presAssocID="{2B8B5C26-C80C-491D-9EB3-D589F45EA6EC}" presName="connectorText" presStyleLbl="sibTrans1D1" presStyleIdx="0" presStyleCnt="4"/>
      <dgm:spPr/>
    </dgm:pt>
    <dgm:pt modelId="{F6316F30-2431-4348-AA1F-C3C9AF24A2C8}" type="pres">
      <dgm:prSet presAssocID="{A1ECA7E2-06C5-4F75-B90E-620AF1768450}" presName="node" presStyleLbl="node1" presStyleIdx="1" presStyleCnt="5">
        <dgm:presLayoutVars>
          <dgm:bulletEnabled val="1"/>
        </dgm:presLayoutVars>
      </dgm:prSet>
      <dgm:spPr/>
    </dgm:pt>
    <dgm:pt modelId="{0CEA93F4-8D6F-4971-A753-CDC4E24B5C30}" type="pres">
      <dgm:prSet presAssocID="{2F3B045C-9A08-4AD8-A0DA-95D9AEC1EA7F}" presName="sibTrans" presStyleLbl="sibTrans1D1" presStyleIdx="1" presStyleCnt="4"/>
      <dgm:spPr/>
    </dgm:pt>
    <dgm:pt modelId="{2E73FE6A-36A5-4BD9-9EA5-0278F31483DE}" type="pres">
      <dgm:prSet presAssocID="{2F3B045C-9A08-4AD8-A0DA-95D9AEC1EA7F}" presName="connectorText" presStyleLbl="sibTrans1D1" presStyleIdx="1" presStyleCnt="4"/>
      <dgm:spPr/>
    </dgm:pt>
    <dgm:pt modelId="{9870BA2A-956F-4854-B0A6-7CAB6A00B324}" type="pres">
      <dgm:prSet presAssocID="{C97C1350-0D92-49F7-9429-B6032195E7F0}" presName="node" presStyleLbl="node1" presStyleIdx="2" presStyleCnt="5">
        <dgm:presLayoutVars>
          <dgm:bulletEnabled val="1"/>
        </dgm:presLayoutVars>
      </dgm:prSet>
      <dgm:spPr/>
    </dgm:pt>
    <dgm:pt modelId="{94E8DECA-4D01-4652-8A3F-B7BDCC2A464F}" type="pres">
      <dgm:prSet presAssocID="{052D0674-BBEE-48DC-86F8-4F72477E915D}" presName="sibTrans" presStyleLbl="sibTrans1D1" presStyleIdx="2" presStyleCnt="4"/>
      <dgm:spPr/>
    </dgm:pt>
    <dgm:pt modelId="{29BD959F-214E-4224-9B20-96369014EBB4}" type="pres">
      <dgm:prSet presAssocID="{052D0674-BBEE-48DC-86F8-4F72477E915D}" presName="connectorText" presStyleLbl="sibTrans1D1" presStyleIdx="2" presStyleCnt="4"/>
      <dgm:spPr/>
    </dgm:pt>
    <dgm:pt modelId="{290CF8E3-54B7-4B4A-B9EA-248DB9CB1FFB}" type="pres">
      <dgm:prSet presAssocID="{043A4BA6-0B8E-4599-8EEF-CDE6DB934FBE}" presName="node" presStyleLbl="node1" presStyleIdx="3" presStyleCnt="5">
        <dgm:presLayoutVars>
          <dgm:bulletEnabled val="1"/>
        </dgm:presLayoutVars>
      </dgm:prSet>
      <dgm:spPr/>
    </dgm:pt>
    <dgm:pt modelId="{F4081052-4D9F-4D06-9704-DABEFCC228F2}" type="pres">
      <dgm:prSet presAssocID="{F9722317-1034-43CB-A923-3AE729ABEFAB}" presName="sibTrans" presStyleLbl="sibTrans1D1" presStyleIdx="3" presStyleCnt="4"/>
      <dgm:spPr/>
    </dgm:pt>
    <dgm:pt modelId="{1B2E5976-792B-409F-8938-D5D95D981F6D}" type="pres">
      <dgm:prSet presAssocID="{F9722317-1034-43CB-A923-3AE729ABEFAB}" presName="connectorText" presStyleLbl="sibTrans1D1" presStyleIdx="3" presStyleCnt="4"/>
      <dgm:spPr/>
    </dgm:pt>
    <dgm:pt modelId="{66E3A039-AF9A-4826-B8E4-3E993B1193F7}" type="pres">
      <dgm:prSet presAssocID="{471F1A21-4B73-4412-A968-351AABFBEE65}" presName="node" presStyleLbl="node1" presStyleIdx="4" presStyleCnt="5">
        <dgm:presLayoutVars>
          <dgm:bulletEnabled val="1"/>
        </dgm:presLayoutVars>
      </dgm:prSet>
      <dgm:spPr/>
    </dgm:pt>
  </dgm:ptLst>
  <dgm:cxnLst>
    <dgm:cxn modelId="{224AE60E-1629-42D6-973B-AB2C205B3F9D}" type="presOf" srcId="{052D0674-BBEE-48DC-86F8-4F72477E915D}" destId="{29BD959F-214E-4224-9B20-96369014EBB4}" srcOrd="1" destOrd="0" presId="urn:microsoft.com/office/officeart/2016/7/layout/RepeatingBendingProcessNew"/>
    <dgm:cxn modelId="{B1296E11-F6E2-4A70-AF30-32E796326C12}" type="presOf" srcId="{31223B82-FA73-4A36-8662-A697023F9293}" destId="{05F6BE65-2D0D-41F4-8525-3AFABED9ED66}" srcOrd="0" destOrd="0" presId="urn:microsoft.com/office/officeart/2016/7/layout/RepeatingBendingProcessNew"/>
    <dgm:cxn modelId="{DDC0A121-7F6A-4570-9C33-C2C097F22C79}" srcId="{31223B82-FA73-4A36-8662-A697023F9293}" destId="{A1ECA7E2-06C5-4F75-B90E-620AF1768450}" srcOrd="1" destOrd="0" parTransId="{F6C20426-FE11-4C31-B840-65FE23C4E943}" sibTransId="{2F3B045C-9A08-4AD8-A0DA-95D9AEC1EA7F}"/>
    <dgm:cxn modelId="{BB381B37-4444-45E8-BDE9-5E063748780E}" type="presOf" srcId="{471F1A21-4B73-4412-A968-351AABFBEE65}" destId="{66E3A039-AF9A-4826-B8E4-3E993B1193F7}" srcOrd="0" destOrd="0" presId="urn:microsoft.com/office/officeart/2016/7/layout/RepeatingBendingProcessNew"/>
    <dgm:cxn modelId="{8C2BA039-C66B-4A5A-9E31-C05FC39646D4}" type="presOf" srcId="{2F3B045C-9A08-4AD8-A0DA-95D9AEC1EA7F}" destId="{2E73FE6A-36A5-4BD9-9EA5-0278F31483DE}" srcOrd="1" destOrd="0" presId="urn:microsoft.com/office/officeart/2016/7/layout/RepeatingBendingProcessNew"/>
    <dgm:cxn modelId="{C3A2F379-88BD-4A78-9EBD-A2F4DACF9A86}" type="presOf" srcId="{C97C1350-0D92-49F7-9429-B6032195E7F0}" destId="{9870BA2A-956F-4854-B0A6-7CAB6A00B324}" srcOrd="0" destOrd="0" presId="urn:microsoft.com/office/officeart/2016/7/layout/RepeatingBendingProcessNew"/>
    <dgm:cxn modelId="{2E1CFB7E-D09B-4C08-8799-10D0D15E12AC}" type="presOf" srcId="{043A4BA6-0B8E-4599-8EEF-CDE6DB934FBE}" destId="{290CF8E3-54B7-4B4A-B9EA-248DB9CB1FFB}" srcOrd="0" destOrd="0" presId="urn:microsoft.com/office/officeart/2016/7/layout/RepeatingBendingProcessNew"/>
    <dgm:cxn modelId="{8E03547F-EF5D-4301-902C-C1DAE744BCCB}" srcId="{31223B82-FA73-4A36-8662-A697023F9293}" destId="{471F1A21-4B73-4412-A968-351AABFBEE65}" srcOrd="4" destOrd="0" parTransId="{1652217D-CEB2-49CF-ABBB-DFF8E1DA4833}" sibTransId="{4F5EDE31-56FB-40A8-BCD7-FB6DC9595D8D}"/>
    <dgm:cxn modelId="{22001E81-C2E6-48E1-8BCC-85C4DD545E8D}" type="presOf" srcId="{2B8B5C26-C80C-491D-9EB3-D589F45EA6EC}" destId="{D6876C74-212C-4592-9611-B5FCC412F8F1}" srcOrd="1" destOrd="0" presId="urn:microsoft.com/office/officeart/2016/7/layout/RepeatingBendingProcessNew"/>
    <dgm:cxn modelId="{F8A883AA-8D0D-4F11-95D4-D3D2A21EFFD0}" type="presOf" srcId="{2B8B5C26-C80C-491D-9EB3-D589F45EA6EC}" destId="{981D5A81-77FB-46E2-A513-7335FC6E44E6}" srcOrd="0" destOrd="0" presId="urn:microsoft.com/office/officeart/2016/7/layout/RepeatingBendingProcessNew"/>
    <dgm:cxn modelId="{E8188BBF-15CF-4004-B8F3-D2C774159A60}" srcId="{31223B82-FA73-4A36-8662-A697023F9293}" destId="{FF0D44A8-CF39-4917-8F0C-E0FD826E346A}" srcOrd="0" destOrd="0" parTransId="{6F02E45A-4485-4E1F-AA95-12B2F85157E9}" sibTransId="{2B8B5C26-C80C-491D-9EB3-D589F45EA6EC}"/>
    <dgm:cxn modelId="{64863ACC-7ED0-47D9-921B-974A633E2B6E}" type="presOf" srcId="{F9722317-1034-43CB-A923-3AE729ABEFAB}" destId="{1B2E5976-792B-409F-8938-D5D95D981F6D}" srcOrd="1" destOrd="0" presId="urn:microsoft.com/office/officeart/2016/7/layout/RepeatingBendingProcessNew"/>
    <dgm:cxn modelId="{D9246ADD-7C58-4506-8605-F22E8F486697}" type="presOf" srcId="{F9722317-1034-43CB-A923-3AE729ABEFAB}" destId="{F4081052-4D9F-4D06-9704-DABEFCC228F2}" srcOrd="0" destOrd="0" presId="urn:microsoft.com/office/officeart/2016/7/layout/RepeatingBendingProcessNew"/>
    <dgm:cxn modelId="{C46976DD-9DE4-4728-B4ED-46E695703288}" srcId="{31223B82-FA73-4A36-8662-A697023F9293}" destId="{043A4BA6-0B8E-4599-8EEF-CDE6DB934FBE}" srcOrd="3" destOrd="0" parTransId="{1151029B-BDFD-4F14-AF9F-BED766F197B9}" sibTransId="{F9722317-1034-43CB-A923-3AE729ABEFAB}"/>
    <dgm:cxn modelId="{7FE8F1EB-4B1F-49E7-9EE9-381684164DE9}" type="presOf" srcId="{2F3B045C-9A08-4AD8-A0DA-95D9AEC1EA7F}" destId="{0CEA93F4-8D6F-4971-A753-CDC4E24B5C30}" srcOrd="0" destOrd="0" presId="urn:microsoft.com/office/officeart/2016/7/layout/RepeatingBendingProcessNew"/>
    <dgm:cxn modelId="{ACC9B1F0-426B-4CDF-AAE5-FAF084BE54DD}" type="presOf" srcId="{FF0D44A8-CF39-4917-8F0C-E0FD826E346A}" destId="{E9FFA89D-752A-4FDA-910C-4B5FD8103A17}" srcOrd="0" destOrd="0" presId="urn:microsoft.com/office/officeart/2016/7/layout/RepeatingBendingProcessNew"/>
    <dgm:cxn modelId="{3E3153F9-B6DF-4727-849F-33A04EF59514}" type="presOf" srcId="{052D0674-BBEE-48DC-86F8-4F72477E915D}" destId="{94E8DECA-4D01-4652-8A3F-B7BDCC2A464F}" srcOrd="0" destOrd="0" presId="urn:microsoft.com/office/officeart/2016/7/layout/RepeatingBendingProcessNew"/>
    <dgm:cxn modelId="{11C1F5FB-4845-4F8D-90A6-73A060FADA67}" type="presOf" srcId="{A1ECA7E2-06C5-4F75-B90E-620AF1768450}" destId="{F6316F30-2431-4348-AA1F-C3C9AF24A2C8}" srcOrd="0" destOrd="0" presId="urn:microsoft.com/office/officeart/2016/7/layout/RepeatingBendingProcessNew"/>
    <dgm:cxn modelId="{D0F20AFE-28C2-4D6D-BE3B-0FE8D4288D39}" srcId="{31223B82-FA73-4A36-8662-A697023F9293}" destId="{C97C1350-0D92-49F7-9429-B6032195E7F0}" srcOrd="2" destOrd="0" parTransId="{BDB08DFB-9276-4CDA-858C-F93B38C9C059}" sibTransId="{052D0674-BBEE-48DC-86F8-4F72477E915D}"/>
    <dgm:cxn modelId="{E35D0395-9E5C-4C8A-A754-EBF190D53973}" type="presParOf" srcId="{05F6BE65-2D0D-41F4-8525-3AFABED9ED66}" destId="{E9FFA89D-752A-4FDA-910C-4B5FD8103A17}" srcOrd="0" destOrd="0" presId="urn:microsoft.com/office/officeart/2016/7/layout/RepeatingBendingProcessNew"/>
    <dgm:cxn modelId="{5E8834C3-FD25-4AF2-AFCF-269E793091BF}" type="presParOf" srcId="{05F6BE65-2D0D-41F4-8525-3AFABED9ED66}" destId="{981D5A81-77FB-46E2-A513-7335FC6E44E6}" srcOrd="1" destOrd="0" presId="urn:microsoft.com/office/officeart/2016/7/layout/RepeatingBendingProcessNew"/>
    <dgm:cxn modelId="{10B9430E-E96B-4B89-9B48-A5C2BCEA919A}" type="presParOf" srcId="{981D5A81-77FB-46E2-A513-7335FC6E44E6}" destId="{D6876C74-212C-4592-9611-B5FCC412F8F1}" srcOrd="0" destOrd="0" presId="urn:microsoft.com/office/officeart/2016/7/layout/RepeatingBendingProcessNew"/>
    <dgm:cxn modelId="{4677673D-3CB1-4B39-95D2-96B9EAE6F217}" type="presParOf" srcId="{05F6BE65-2D0D-41F4-8525-3AFABED9ED66}" destId="{F6316F30-2431-4348-AA1F-C3C9AF24A2C8}" srcOrd="2" destOrd="0" presId="urn:microsoft.com/office/officeart/2016/7/layout/RepeatingBendingProcessNew"/>
    <dgm:cxn modelId="{45ED112C-3563-4047-9807-8C40FE7223D2}" type="presParOf" srcId="{05F6BE65-2D0D-41F4-8525-3AFABED9ED66}" destId="{0CEA93F4-8D6F-4971-A753-CDC4E24B5C30}" srcOrd="3" destOrd="0" presId="urn:microsoft.com/office/officeart/2016/7/layout/RepeatingBendingProcessNew"/>
    <dgm:cxn modelId="{635AB56A-6C4F-49BC-83D6-340C2D6AF31D}" type="presParOf" srcId="{0CEA93F4-8D6F-4971-A753-CDC4E24B5C30}" destId="{2E73FE6A-36A5-4BD9-9EA5-0278F31483DE}" srcOrd="0" destOrd="0" presId="urn:microsoft.com/office/officeart/2016/7/layout/RepeatingBendingProcessNew"/>
    <dgm:cxn modelId="{135CD870-0964-49A9-BC66-6CFE136E3149}" type="presParOf" srcId="{05F6BE65-2D0D-41F4-8525-3AFABED9ED66}" destId="{9870BA2A-956F-4854-B0A6-7CAB6A00B324}" srcOrd="4" destOrd="0" presId="urn:microsoft.com/office/officeart/2016/7/layout/RepeatingBendingProcessNew"/>
    <dgm:cxn modelId="{CEEC8EFA-9C01-43A4-AB48-B6C4CEDB441C}" type="presParOf" srcId="{05F6BE65-2D0D-41F4-8525-3AFABED9ED66}" destId="{94E8DECA-4D01-4652-8A3F-B7BDCC2A464F}" srcOrd="5" destOrd="0" presId="urn:microsoft.com/office/officeart/2016/7/layout/RepeatingBendingProcessNew"/>
    <dgm:cxn modelId="{12FEFEA0-2CB0-4403-B00C-A6212C4FA5B2}" type="presParOf" srcId="{94E8DECA-4D01-4652-8A3F-B7BDCC2A464F}" destId="{29BD959F-214E-4224-9B20-96369014EBB4}" srcOrd="0" destOrd="0" presId="urn:microsoft.com/office/officeart/2016/7/layout/RepeatingBendingProcessNew"/>
    <dgm:cxn modelId="{3714522B-AA8B-4EA7-878F-C647F5B59B92}" type="presParOf" srcId="{05F6BE65-2D0D-41F4-8525-3AFABED9ED66}" destId="{290CF8E3-54B7-4B4A-B9EA-248DB9CB1FFB}" srcOrd="6" destOrd="0" presId="urn:microsoft.com/office/officeart/2016/7/layout/RepeatingBendingProcessNew"/>
    <dgm:cxn modelId="{893524D8-044D-44E8-806B-62E7F7B66A9E}" type="presParOf" srcId="{05F6BE65-2D0D-41F4-8525-3AFABED9ED66}" destId="{F4081052-4D9F-4D06-9704-DABEFCC228F2}" srcOrd="7" destOrd="0" presId="urn:microsoft.com/office/officeart/2016/7/layout/RepeatingBendingProcessNew"/>
    <dgm:cxn modelId="{36979E81-231F-41C7-AB26-74667CE1C60E}" type="presParOf" srcId="{F4081052-4D9F-4D06-9704-DABEFCC228F2}" destId="{1B2E5976-792B-409F-8938-D5D95D981F6D}" srcOrd="0" destOrd="0" presId="urn:microsoft.com/office/officeart/2016/7/layout/RepeatingBendingProcessNew"/>
    <dgm:cxn modelId="{A4FE46B8-0D5E-48CE-AF19-E072C49D8554}" type="presParOf" srcId="{05F6BE65-2D0D-41F4-8525-3AFABED9ED66}" destId="{66E3A039-AF9A-4826-B8E4-3E993B1193F7}"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589890-E857-4B43-A802-A6FA80431E33}"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IN"/>
        </a:p>
      </dgm:t>
    </dgm:pt>
    <dgm:pt modelId="{731E80FD-0DD5-4700-AAD4-0B7B02826EDC}">
      <dgm:prSet/>
      <dgm:spPr/>
      <dgm:t>
        <a:bodyPr/>
        <a:lstStyle/>
        <a:p>
          <a:r>
            <a:rPr lang="en-IN" b="1">
              <a:latin typeface="Arial" panose="020B0604020202020204" pitchFamily="34" charset="0"/>
              <a:cs typeface="Arial" panose="020B0604020202020204" pitchFamily="34" charset="0"/>
            </a:rPr>
            <a:t>Monitor</a:t>
          </a:r>
          <a:r>
            <a:rPr lang="en-IN">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Apple managers perform the monitor role by scanning internal and external environments for relevant information (Mintzberg, 2023)</a:t>
          </a:r>
          <a:endParaRPr lang="en-IN">
            <a:latin typeface="Arial" panose="020B0604020202020204" pitchFamily="34" charset="0"/>
            <a:cs typeface="Arial" panose="020B0604020202020204" pitchFamily="34" charset="0"/>
          </a:endParaRPr>
        </a:p>
      </dgm:t>
    </dgm:pt>
    <dgm:pt modelId="{9E5D9EAC-2C2F-4ADB-A7B8-DCB72E2F1F9A}" type="parTrans" cxnId="{C1C7123E-81DE-45AD-BA8A-3C645D1A5B61}">
      <dgm:prSet/>
      <dgm:spPr/>
      <dgm:t>
        <a:bodyPr/>
        <a:lstStyle/>
        <a:p>
          <a:endParaRPr lang="en-IN"/>
        </a:p>
      </dgm:t>
    </dgm:pt>
    <dgm:pt modelId="{0181CF2D-0D44-46E2-95A7-CC7F0399532A}" type="sibTrans" cxnId="{C1C7123E-81DE-45AD-BA8A-3C645D1A5B61}">
      <dgm:prSet/>
      <dgm:spPr/>
      <dgm:t>
        <a:bodyPr/>
        <a:lstStyle/>
        <a:p>
          <a:endParaRPr lang="en-IN"/>
        </a:p>
      </dgm:t>
    </dgm:pt>
    <dgm:pt modelId="{996782FC-7C9E-48B9-A5F0-48DA14D503A6}">
      <dgm:prSet/>
      <dgm:spPr/>
      <dgm:t>
        <a:bodyPr/>
        <a:lstStyle/>
        <a:p>
          <a:r>
            <a:rPr lang="en-US" b="1">
              <a:latin typeface="Arial" panose="020B0604020202020204" pitchFamily="34" charset="0"/>
              <a:cs typeface="Arial" panose="020B0604020202020204" pitchFamily="34" charset="0"/>
            </a:rPr>
            <a:t>Disseminators</a:t>
          </a:r>
          <a:r>
            <a:rPr lang="en-US">
              <a:latin typeface="Arial" panose="020B0604020202020204" pitchFamily="34" charset="0"/>
              <a:cs typeface="Arial" panose="020B0604020202020204" pitchFamily="34" charset="0"/>
            </a:rPr>
            <a:t>: E</a:t>
          </a:r>
          <a:r>
            <a:rPr lang="en-GB">
              <a:latin typeface="Arial" panose="020B0604020202020204" pitchFamily="34" charset="0"/>
              <a:cs typeface="Arial" panose="020B0604020202020204" pitchFamily="34" charset="0"/>
            </a:rPr>
            <a:t>xchange important information across divisions to guarantee coordinated innovation.</a:t>
          </a:r>
        </a:p>
        <a:p>
          <a:r>
            <a:rPr lang="en-US">
              <a:latin typeface="Arial" panose="020B0604020202020204" pitchFamily="34" charset="0"/>
              <a:cs typeface="Arial" panose="020B0604020202020204" pitchFamily="34" charset="0"/>
            </a:rPr>
            <a:t> (SAGE Publishing, 2018). </a:t>
          </a:r>
          <a:endParaRPr lang="en-IN">
            <a:latin typeface="Arial" panose="020B0604020202020204" pitchFamily="34" charset="0"/>
            <a:cs typeface="Arial" panose="020B0604020202020204" pitchFamily="34" charset="0"/>
          </a:endParaRPr>
        </a:p>
      </dgm:t>
    </dgm:pt>
    <dgm:pt modelId="{73BC1623-DCF0-4660-A555-B9E492039DAC}" type="parTrans" cxnId="{52215D86-850F-40F3-8145-18E5FAC2C214}">
      <dgm:prSet/>
      <dgm:spPr/>
      <dgm:t>
        <a:bodyPr/>
        <a:lstStyle/>
        <a:p>
          <a:endParaRPr lang="en-IN"/>
        </a:p>
      </dgm:t>
    </dgm:pt>
    <dgm:pt modelId="{055688CF-E481-4481-90A4-14693098C12B}" type="sibTrans" cxnId="{52215D86-850F-40F3-8145-18E5FAC2C214}">
      <dgm:prSet/>
      <dgm:spPr/>
      <dgm:t>
        <a:bodyPr/>
        <a:lstStyle/>
        <a:p>
          <a:endParaRPr lang="en-IN"/>
        </a:p>
      </dgm:t>
    </dgm:pt>
    <dgm:pt modelId="{BFC3A063-8B76-44C2-BE71-90C1045FCC5D}">
      <dgm:prSet/>
      <dgm:spPr/>
      <dgm:t>
        <a:bodyPr/>
        <a:lstStyle/>
        <a:p>
          <a:r>
            <a:rPr lang="en-US" b="1">
              <a:latin typeface="Arial" panose="020B0604020202020204" pitchFamily="34" charset="0"/>
              <a:cs typeface="Arial" panose="020B0604020202020204" pitchFamily="34" charset="0"/>
            </a:rPr>
            <a:t>Spokespersons:</a:t>
          </a:r>
          <a:r>
            <a:rPr lang="en-US">
              <a:latin typeface="Arial" panose="020B0604020202020204" pitchFamily="34" charset="0"/>
              <a:cs typeface="Arial" panose="020B0604020202020204" pitchFamily="34" charset="0"/>
            </a:rPr>
            <a:t> align corporate messaging with strategy, promoting transparency and credibility (Kodama, 2017).</a:t>
          </a:r>
          <a:endParaRPr lang="en-IN" b="0">
            <a:latin typeface="Arial" panose="020B0604020202020204" pitchFamily="34" charset="0"/>
            <a:cs typeface="Arial" panose="020B0604020202020204" pitchFamily="34" charset="0"/>
          </a:endParaRPr>
        </a:p>
      </dgm:t>
    </dgm:pt>
    <dgm:pt modelId="{5C339A4B-6236-4281-8D2B-36C8034CAD56}" type="parTrans" cxnId="{F9B2B2A9-6D94-4B40-A7C3-9D69EFBAB5EC}">
      <dgm:prSet/>
      <dgm:spPr/>
      <dgm:t>
        <a:bodyPr/>
        <a:lstStyle/>
        <a:p>
          <a:endParaRPr lang="en-IN"/>
        </a:p>
      </dgm:t>
    </dgm:pt>
    <dgm:pt modelId="{3033E7A8-59F4-49B4-BEFB-24E8128088DE}" type="sibTrans" cxnId="{F9B2B2A9-6D94-4B40-A7C3-9D69EFBAB5EC}">
      <dgm:prSet/>
      <dgm:spPr/>
      <dgm:t>
        <a:bodyPr/>
        <a:lstStyle/>
        <a:p>
          <a:endParaRPr lang="en-IN"/>
        </a:p>
      </dgm:t>
    </dgm:pt>
    <dgm:pt modelId="{B203B126-9F50-4934-A630-EE555196C11F}">
      <dgm:prSet/>
      <dgm:spPr/>
      <dgm:t>
        <a:bodyPr/>
        <a:lstStyle/>
        <a:p>
          <a:r>
            <a:rPr lang="en-IN">
              <a:latin typeface="Arial" panose="020B0604020202020204" pitchFamily="34" charset="0"/>
              <a:cs typeface="Arial" panose="020B0604020202020204" pitchFamily="34" charset="0"/>
            </a:rPr>
            <a:t>Aligns corporate messaging with strategy</a:t>
          </a:r>
        </a:p>
      </dgm:t>
    </dgm:pt>
    <dgm:pt modelId="{50B44584-E455-4124-BC7B-FC883F24189A}" type="parTrans" cxnId="{E3E32658-7E52-4799-AFF0-A330BB87FCEC}">
      <dgm:prSet/>
      <dgm:spPr/>
      <dgm:t>
        <a:bodyPr/>
        <a:lstStyle/>
        <a:p>
          <a:endParaRPr lang="en-IN"/>
        </a:p>
      </dgm:t>
    </dgm:pt>
    <dgm:pt modelId="{D3822352-54E9-4B3F-BF2C-B48E7025FD44}" type="sibTrans" cxnId="{E3E32658-7E52-4799-AFF0-A330BB87FCEC}">
      <dgm:prSet/>
      <dgm:spPr/>
      <dgm:t>
        <a:bodyPr/>
        <a:lstStyle/>
        <a:p>
          <a:endParaRPr lang="en-IN"/>
        </a:p>
      </dgm:t>
    </dgm:pt>
    <dgm:pt modelId="{9703FE40-C5AF-4B9E-A270-F6A9A9DF22AB}">
      <dgm:prSet/>
      <dgm:spPr/>
      <dgm:t>
        <a:bodyPr/>
        <a:lstStyle/>
        <a:p>
          <a:r>
            <a:rPr lang="en-IN">
              <a:latin typeface="Arial" panose="020B0604020202020204" pitchFamily="34" charset="0"/>
              <a:cs typeface="Arial" panose="020B0604020202020204" pitchFamily="34" charset="0"/>
            </a:rPr>
            <a:t>Promotes transparency and credibility</a:t>
          </a:r>
        </a:p>
      </dgm:t>
    </dgm:pt>
    <dgm:pt modelId="{E2A8CE53-FBD6-4CAB-ADE8-371699E2996A}" type="parTrans" cxnId="{7441813E-AA5E-4A6E-A44C-122F65ED7FC0}">
      <dgm:prSet/>
      <dgm:spPr/>
      <dgm:t>
        <a:bodyPr/>
        <a:lstStyle/>
        <a:p>
          <a:endParaRPr lang="en-IN"/>
        </a:p>
      </dgm:t>
    </dgm:pt>
    <dgm:pt modelId="{FB7F575E-2977-4F80-BBCA-B80D422FB25C}" type="sibTrans" cxnId="{7441813E-AA5E-4A6E-A44C-122F65ED7FC0}">
      <dgm:prSet/>
      <dgm:spPr/>
      <dgm:t>
        <a:bodyPr/>
        <a:lstStyle/>
        <a:p>
          <a:endParaRPr lang="en-IN"/>
        </a:p>
      </dgm:t>
    </dgm:pt>
    <dgm:pt modelId="{6D9AB3C1-B083-4C9F-A42C-FB975F4E85E8}" type="pres">
      <dgm:prSet presAssocID="{9D589890-E857-4B43-A802-A6FA80431E33}" presName="linear" presStyleCnt="0">
        <dgm:presLayoutVars>
          <dgm:animLvl val="lvl"/>
          <dgm:resizeHandles val="exact"/>
        </dgm:presLayoutVars>
      </dgm:prSet>
      <dgm:spPr/>
    </dgm:pt>
    <dgm:pt modelId="{6E6F1EF2-5979-46A0-9123-2E55C44444DC}" type="pres">
      <dgm:prSet presAssocID="{731E80FD-0DD5-4700-AAD4-0B7B02826EDC}" presName="parentText" presStyleLbl="node1" presStyleIdx="0" presStyleCnt="5">
        <dgm:presLayoutVars>
          <dgm:chMax val="0"/>
          <dgm:bulletEnabled val="1"/>
        </dgm:presLayoutVars>
      </dgm:prSet>
      <dgm:spPr/>
    </dgm:pt>
    <dgm:pt modelId="{947913A2-1D2F-487C-8672-F3A48C1E8437}" type="pres">
      <dgm:prSet presAssocID="{0181CF2D-0D44-46E2-95A7-CC7F0399532A}" presName="spacer" presStyleCnt="0"/>
      <dgm:spPr/>
    </dgm:pt>
    <dgm:pt modelId="{3723D46A-680F-4BC1-8A08-79CF0C0A0F64}" type="pres">
      <dgm:prSet presAssocID="{996782FC-7C9E-48B9-A5F0-48DA14D503A6}" presName="parentText" presStyleLbl="node1" presStyleIdx="1" presStyleCnt="5">
        <dgm:presLayoutVars>
          <dgm:chMax val="0"/>
          <dgm:bulletEnabled val="1"/>
        </dgm:presLayoutVars>
      </dgm:prSet>
      <dgm:spPr/>
    </dgm:pt>
    <dgm:pt modelId="{C79FA23A-20D1-49DF-B4FE-8A308BBD8177}" type="pres">
      <dgm:prSet presAssocID="{055688CF-E481-4481-90A4-14693098C12B}" presName="spacer" presStyleCnt="0"/>
      <dgm:spPr/>
    </dgm:pt>
    <dgm:pt modelId="{6E414E54-290D-4235-8BB6-5E62E01BBC9A}" type="pres">
      <dgm:prSet presAssocID="{BFC3A063-8B76-44C2-BE71-90C1045FCC5D}" presName="parentText" presStyleLbl="node1" presStyleIdx="2" presStyleCnt="5">
        <dgm:presLayoutVars>
          <dgm:chMax val="0"/>
          <dgm:bulletEnabled val="1"/>
        </dgm:presLayoutVars>
      </dgm:prSet>
      <dgm:spPr/>
    </dgm:pt>
    <dgm:pt modelId="{83A52B98-0391-4D32-9015-95C58DB5D662}" type="pres">
      <dgm:prSet presAssocID="{3033E7A8-59F4-49B4-BEFB-24E8128088DE}" presName="spacer" presStyleCnt="0"/>
      <dgm:spPr/>
    </dgm:pt>
    <dgm:pt modelId="{208A2346-EC85-4AD8-9612-CA04EAEB92BD}" type="pres">
      <dgm:prSet presAssocID="{B203B126-9F50-4934-A630-EE555196C11F}" presName="parentText" presStyleLbl="node1" presStyleIdx="3" presStyleCnt="5">
        <dgm:presLayoutVars>
          <dgm:chMax val="0"/>
          <dgm:bulletEnabled val="1"/>
        </dgm:presLayoutVars>
      </dgm:prSet>
      <dgm:spPr/>
    </dgm:pt>
    <dgm:pt modelId="{0228C92B-B130-483A-AADE-F9549E955CE0}" type="pres">
      <dgm:prSet presAssocID="{D3822352-54E9-4B3F-BF2C-B48E7025FD44}" presName="spacer" presStyleCnt="0"/>
      <dgm:spPr/>
    </dgm:pt>
    <dgm:pt modelId="{3741C8C6-ABB8-4758-9AA1-761C474B3605}" type="pres">
      <dgm:prSet presAssocID="{9703FE40-C5AF-4B9E-A270-F6A9A9DF22AB}" presName="parentText" presStyleLbl="node1" presStyleIdx="4" presStyleCnt="5">
        <dgm:presLayoutVars>
          <dgm:chMax val="0"/>
          <dgm:bulletEnabled val="1"/>
        </dgm:presLayoutVars>
      </dgm:prSet>
      <dgm:spPr/>
    </dgm:pt>
  </dgm:ptLst>
  <dgm:cxnLst>
    <dgm:cxn modelId="{C1C7123E-81DE-45AD-BA8A-3C645D1A5B61}" srcId="{9D589890-E857-4B43-A802-A6FA80431E33}" destId="{731E80FD-0DD5-4700-AAD4-0B7B02826EDC}" srcOrd="0" destOrd="0" parTransId="{9E5D9EAC-2C2F-4ADB-A7B8-DCB72E2F1F9A}" sibTransId="{0181CF2D-0D44-46E2-95A7-CC7F0399532A}"/>
    <dgm:cxn modelId="{7441813E-AA5E-4A6E-A44C-122F65ED7FC0}" srcId="{9D589890-E857-4B43-A802-A6FA80431E33}" destId="{9703FE40-C5AF-4B9E-A270-F6A9A9DF22AB}" srcOrd="4" destOrd="0" parTransId="{E2A8CE53-FBD6-4CAB-ADE8-371699E2996A}" sibTransId="{FB7F575E-2977-4F80-BBCA-B80D422FB25C}"/>
    <dgm:cxn modelId="{B766BB49-7AC6-49A5-93AB-98394B854AB8}" type="presOf" srcId="{996782FC-7C9E-48B9-A5F0-48DA14D503A6}" destId="{3723D46A-680F-4BC1-8A08-79CF0C0A0F64}" srcOrd="0" destOrd="0" presId="urn:microsoft.com/office/officeart/2005/8/layout/vList2"/>
    <dgm:cxn modelId="{94ADA64D-D94C-4A93-85D1-D945A9D207F5}" type="presOf" srcId="{9703FE40-C5AF-4B9E-A270-F6A9A9DF22AB}" destId="{3741C8C6-ABB8-4758-9AA1-761C474B3605}" srcOrd="0" destOrd="0" presId="urn:microsoft.com/office/officeart/2005/8/layout/vList2"/>
    <dgm:cxn modelId="{E3E32658-7E52-4799-AFF0-A330BB87FCEC}" srcId="{9D589890-E857-4B43-A802-A6FA80431E33}" destId="{B203B126-9F50-4934-A630-EE555196C11F}" srcOrd="3" destOrd="0" parTransId="{50B44584-E455-4124-BC7B-FC883F24189A}" sibTransId="{D3822352-54E9-4B3F-BF2C-B48E7025FD44}"/>
    <dgm:cxn modelId="{52215D86-850F-40F3-8145-18E5FAC2C214}" srcId="{9D589890-E857-4B43-A802-A6FA80431E33}" destId="{996782FC-7C9E-48B9-A5F0-48DA14D503A6}" srcOrd="1" destOrd="0" parTransId="{73BC1623-DCF0-4660-A555-B9E492039DAC}" sibTransId="{055688CF-E481-4481-90A4-14693098C12B}"/>
    <dgm:cxn modelId="{77A9658A-1A3C-4F42-83A6-FDAD0FB13878}" type="presOf" srcId="{B203B126-9F50-4934-A630-EE555196C11F}" destId="{208A2346-EC85-4AD8-9612-CA04EAEB92BD}" srcOrd="0" destOrd="0" presId="urn:microsoft.com/office/officeart/2005/8/layout/vList2"/>
    <dgm:cxn modelId="{EB679790-FD33-4CD1-A47E-E068EEFBBF38}" type="presOf" srcId="{9D589890-E857-4B43-A802-A6FA80431E33}" destId="{6D9AB3C1-B083-4C9F-A42C-FB975F4E85E8}" srcOrd="0" destOrd="0" presId="urn:microsoft.com/office/officeart/2005/8/layout/vList2"/>
    <dgm:cxn modelId="{F9B2B2A9-6D94-4B40-A7C3-9D69EFBAB5EC}" srcId="{9D589890-E857-4B43-A802-A6FA80431E33}" destId="{BFC3A063-8B76-44C2-BE71-90C1045FCC5D}" srcOrd="2" destOrd="0" parTransId="{5C339A4B-6236-4281-8D2B-36C8034CAD56}" sibTransId="{3033E7A8-59F4-49B4-BEFB-24E8128088DE}"/>
    <dgm:cxn modelId="{D376ADAC-F069-46E7-9454-05764FE6BE18}" type="presOf" srcId="{BFC3A063-8B76-44C2-BE71-90C1045FCC5D}" destId="{6E414E54-290D-4235-8BB6-5E62E01BBC9A}" srcOrd="0" destOrd="0" presId="urn:microsoft.com/office/officeart/2005/8/layout/vList2"/>
    <dgm:cxn modelId="{927F7FB5-7456-4F24-B17D-A8182A9834BD}" type="presOf" srcId="{731E80FD-0DD5-4700-AAD4-0B7B02826EDC}" destId="{6E6F1EF2-5979-46A0-9123-2E55C44444DC}" srcOrd="0" destOrd="0" presId="urn:microsoft.com/office/officeart/2005/8/layout/vList2"/>
    <dgm:cxn modelId="{DA3E9DD9-5248-496F-9554-A8531C6F41D7}" type="presParOf" srcId="{6D9AB3C1-B083-4C9F-A42C-FB975F4E85E8}" destId="{6E6F1EF2-5979-46A0-9123-2E55C44444DC}" srcOrd="0" destOrd="0" presId="urn:microsoft.com/office/officeart/2005/8/layout/vList2"/>
    <dgm:cxn modelId="{581BBAFD-FA04-4BA9-8E7D-4ACCE3C18A02}" type="presParOf" srcId="{6D9AB3C1-B083-4C9F-A42C-FB975F4E85E8}" destId="{947913A2-1D2F-487C-8672-F3A48C1E8437}" srcOrd="1" destOrd="0" presId="urn:microsoft.com/office/officeart/2005/8/layout/vList2"/>
    <dgm:cxn modelId="{D66E03AE-B8C0-4372-9E1F-8E0CC26E0582}" type="presParOf" srcId="{6D9AB3C1-B083-4C9F-A42C-FB975F4E85E8}" destId="{3723D46A-680F-4BC1-8A08-79CF0C0A0F64}" srcOrd="2" destOrd="0" presId="urn:microsoft.com/office/officeart/2005/8/layout/vList2"/>
    <dgm:cxn modelId="{22E2E87B-BE5D-4AA1-8F34-DE028031B003}" type="presParOf" srcId="{6D9AB3C1-B083-4C9F-A42C-FB975F4E85E8}" destId="{C79FA23A-20D1-49DF-B4FE-8A308BBD8177}" srcOrd="3" destOrd="0" presId="urn:microsoft.com/office/officeart/2005/8/layout/vList2"/>
    <dgm:cxn modelId="{5159D407-92CD-4D8D-8DED-5B2C312A8551}" type="presParOf" srcId="{6D9AB3C1-B083-4C9F-A42C-FB975F4E85E8}" destId="{6E414E54-290D-4235-8BB6-5E62E01BBC9A}" srcOrd="4" destOrd="0" presId="urn:microsoft.com/office/officeart/2005/8/layout/vList2"/>
    <dgm:cxn modelId="{63E62777-8748-4C1B-A26B-58DE36F4CBC8}" type="presParOf" srcId="{6D9AB3C1-B083-4C9F-A42C-FB975F4E85E8}" destId="{83A52B98-0391-4D32-9015-95C58DB5D662}" srcOrd="5" destOrd="0" presId="urn:microsoft.com/office/officeart/2005/8/layout/vList2"/>
    <dgm:cxn modelId="{2611ED83-7C7E-44DC-8EEF-0D7D9172E1FF}" type="presParOf" srcId="{6D9AB3C1-B083-4C9F-A42C-FB975F4E85E8}" destId="{208A2346-EC85-4AD8-9612-CA04EAEB92BD}" srcOrd="6" destOrd="0" presId="urn:microsoft.com/office/officeart/2005/8/layout/vList2"/>
    <dgm:cxn modelId="{E93039C6-3CC8-47FC-88FF-D2F05E131F30}" type="presParOf" srcId="{6D9AB3C1-B083-4C9F-A42C-FB975F4E85E8}" destId="{0228C92B-B130-483A-AADE-F9549E955CE0}" srcOrd="7" destOrd="0" presId="urn:microsoft.com/office/officeart/2005/8/layout/vList2"/>
    <dgm:cxn modelId="{AFDFEDF7-A22F-4D5D-BB62-4780751047AB}" type="presParOf" srcId="{6D9AB3C1-B083-4C9F-A42C-FB975F4E85E8}" destId="{3741C8C6-ABB8-4758-9AA1-761C474B360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676475D-8B97-409D-8990-7B08027D12E6}"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IN"/>
        </a:p>
      </dgm:t>
    </dgm:pt>
    <dgm:pt modelId="{82EEF003-A833-44D6-8E98-1666F017B813}">
      <dgm:prSet/>
      <dgm:spPr/>
      <dgm:t>
        <a:bodyPr/>
        <a:lstStyle/>
        <a:p>
          <a:r>
            <a:rPr lang="en-IN" dirty="0"/>
            <a:t>Improve organizational responsiveness and innovation</a:t>
          </a:r>
        </a:p>
      </dgm:t>
    </dgm:pt>
    <dgm:pt modelId="{B5A6FF89-FAE4-4753-90E9-EA33D540BA37}" type="parTrans" cxnId="{8F356A0A-769B-4D93-ABE9-C1D02BAD4613}">
      <dgm:prSet/>
      <dgm:spPr/>
      <dgm:t>
        <a:bodyPr/>
        <a:lstStyle/>
        <a:p>
          <a:endParaRPr lang="en-IN"/>
        </a:p>
      </dgm:t>
    </dgm:pt>
    <dgm:pt modelId="{BF541D96-A957-42C8-9F6E-44E0BEE78176}" type="sibTrans" cxnId="{8F356A0A-769B-4D93-ABE9-C1D02BAD4613}">
      <dgm:prSet/>
      <dgm:spPr/>
      <dgm:t>
        <a:bodyPr/>
        <a:lstStyle/>
        <a:p>
          <a:endParaRPr lang="en-IN"/>
        </a:p>
      </dgm:t>
    </dgm:pt>
    <dgm:pt modelId="{156C150C-F922-4FF5-88A5-DB7252165D95}">
      <dgm:prSet/>
      <dgm:spPr/>
      <dgm:t>
        <a:bodyPr/>
        <a:lstStyle/>
        <a:p>
          <a:r>
            <a:rPr lang="en-IN" dirty="0"/>
            <a:t>Enhance transparency and trust</a:t>
          </a:r>
        </a:p>
      </dgm:t>
    </dgm:pt>
    <dgm:pt modelId="{B3C2C410-AA33-4964-B735-5CE0CC268983}" type="parTrans" cxnId="{848356C4-3D8F-4954-A0B8-59B6B7162ACC}">
      <dgm:prSet/>
      <dgm:spPr/>
      <dgm:t>
        <a:bodyPr/>
        <a:lstStyle/>
        <a:p>
          <a:endParaRPr lang="en-IN"/>
        </a:p>
      </dgm:t>
    </dgm:pt>
    <dgm:pt modelId="{F8662F85-3595-4092-9003-44B0B587EBD1}" type="sibTrans" cxnId="{848356C4-3D8F-4954-A0B8-59B6B7162ACC}">
      <dgm:prSet/>
      <dgm:spPr/>
      <dgm:t>
        <a:bodyPr/>
        <a:lstStyle/>
        <a:p>
          <a:endParaRPr lang="en-IN"/>
        </a:p>
      </dgm:t>
    </dgm:pt>
    <dgm:pt modelId="{E02FB17B-DA71-4AD6-8790-C4C0D8120490}">
      <dgm:prSet/>
      <dgm:spPr/>
      <dgm:t>
        <a:bodyPr/>
        <a:lstStyle/>
        <a:p>
          <a:r>
            <a:rPr lang="en-IN" dirty="0"/>
            <a:t>Facilitate global collaboration </a:t>
          </a:r>
        </a:p>
      </dgm:t>
    </dgm:pt>
    <dgm:pt modelId="{5684CB23-4D30-4A88-8AE8-47CBC8E7AC48}" type="parTrans" cxnId="{B2840619-2C94-4E82-A6F3-A5E68641B675}">
      <dgm:prSet/>
      <dgm:spPr/>
      <dgm:t>
        <a:bodyPr/>
        <a:lstStyle/>
        <a:p>
          <a:endParaRPr lang="en-IN"/>
        </a:p>
      </dgm:t>
    </dgm:pt>
    <dgm:pt modelId="{13E458E7-3475-4838-B875-18F29B6F1270}" type="sibTrans" cxnId="{B2840619-2C94-4E82-A6F3-A5E68641B675}">
      <dgm:prSet/>
      <dgm:spPr/>
      <dgm:t>
        <a:bodyPr/>
        <a:lstStyle/>
        <a:p>
          <a:endParaRPr lang="en-IN"/>
        </a:p>
      </dgm:t>
    </dgm:pt>
    <dgm:pt modelId="{4C00CCED-80AD-43F9-801D-9D5C4FF1FDB5}">
      <dgm:prSet/>
      <dgm:spPr/>
      <dgm:t>
        <a:bodyPr/>
        <a:lstStyle/>
        <a:p>
          <a:r>
            <a:rPr lang="en-IN" dirty="0"/>
            <a:t>Reinforce Apple’s brand image and leadership</a:t>
          </a:r>
        </a:p>
      </dgm:t>
    </dgm:pt>
    <dgm:pt modelId="{EB79FAEC-1A71-4CA3-BE9D-8F26BC7F5553}" type="parTrans" cxnId="{95661661-6204-42D6-A3E2-C9054C3C8027}">
      <dgm:prSet/>
      <dgm:spPr/>
      <dgm:t>
        <a:bodyPr/>
        <a:lstStyle/>
        <a:p>
          <a:endParaRPr lang="en-IN"/>
        </a:p>
      </dgm:t>
    </dgm:pt>
    <dgm:pt modelId="{BDC55128-56AA-4114-9044-D92CF3D77CFC}" type="sibTrans" cxnId="{95661661-6204-42D6-A3E2-C9054C3C8027}">
      <dgm:prSet/>
      <dgm:spPr/>
      <dgm:t>
        <a:bodyPr/>
        <a:lstStyle/>
        <a:p>
          <a:endParaRPr lang="en-IN"/>
        </a:p>
      </dgm:t>
    </dgm:pt>
    <dgm:pt modelId="{09767804-CC80-445D-AE76-2490D01DA372}" type="pres">
      <dgm:prSet presAssocID="{7676475D-8B97-409D-8990-7B08027D12E6}" presName="diagram" presStyleCnt="0">
        <dgm:presLayoutVars>
          <dgm:dir/>
          <dgm:resizeHandles val="exact"/>
        </dgm:presLayoutVars>
      </dgm:prSet>
      <dgm:spPr/>
    </dgm:pt>
    <dgm:pt modelId="{147B8EA7-8ACE-40DD-A061-F6FE779625E8}" type="pres">
      <dgm:prSet presAssocID="{82EEF003-A833-44D6-8E98-1666F017B813}" presName="node" presStyleLbl="node1" presStyleIdx="0" presStyleCnt="4">
        <dgm:presLayoutVars>
          <dgm:bulletEnabled val="1"/>
        </dgm:presLayoutVars>
      </dgm:prSet>
      <dgm:spPr/>
    </dgm:pt>
    <dgm:pt modelId="{E159DC88-73F3-40C2-9AAB-E238ED1202F2}" type="pres">
      <dgm:prSet presAssocID="{BF541D96-A957-42C8-9F6E-44E0BEE78176}" presName="sibTrans" presStyleCnt="0"/>
      <dgm:spPr/>
    </dgm:pt>
    <dgm:pt modelId="{E03D08B7-B57F-4A0D-948C-AB942B1A4D78}" type="pres">
      <dgm:prSet presAssocID="{156C150C-F922-4FF5-88A5-DB7252165D95}" presName="node" presStyleLbl="node1" presStyleIdx="1" presStyleCnt="4">
        <dgm:presLayoutVars>
          <dgm:bulletEnabled val="1"/>
        </dgm:presLayoutVars>
      </dgm:prSet>
      <dgm:spPr/>
    </dgm:pt>
    <dgm:pt modelId="{0F48F0E4-DA7E-4394-989E-6118D3057806}" type="pres">
      <dgm:prSet presAssocID="{F8662F85-3595-4092-9003-44B0B587EBD1}" presName="sibTrans" presStyleCnt="0"/>
      <dgm:spPr/>
    </dgm:pt>
    <dgm:pt modelId="{709DB5D6-1C1F-4EF8-A955-5F7D596FAB3F}" type="pres">
      <dgm:prSet presAssocID="{E02FB17B-DA71-4AD6-8790-C4C0D8120490}" presName="node" presStyleLbl="node1" presStyleIdx="2" presStyleCnt="4">
        <dgm:presLayoutVars>
          <dgm:bulletEnabled val="1"/>
        </dgm:presLayoutVars>
      </dgm:prSet>
      <dgm:spPr/>
    </dgm:pt>
    <dgm:pt modelId="{3C2357FD-6115-4589-8AA1-3EC5053EBB49}" type="pres">
      <dgm:prSet presAssocID="{13E458E7-3475-4838-B875-18F29B6F1270}" presName="sibTrans" presStyleCnt="0"/>
      <dgm:spPr/>
    </dgm:pt>
    <dgm:pt modelId="{CD531C97-A4A4-46B0-BA88-1117B006920D}" type="pres">
      <dgm:prSet presAssocID="{4C00CCED-80AD-43F9-801D-9D5C4FF1FDB5}" presName="node" presStyleLbl="node1" presStyleIdx="3" presStyleCnt="4">
        <dgm:presLayoutVars>
          <dgm:bulletEnabled val="1"/>
        </dgm:presLayoutVars>
      </dgm:prSet>
      <dgm:spPr/>
    </dgm:pt>
  </dgm:ptLst>
  <dgm:cxnLst>
    <dgm:cxn modelId="{354D7B05-BA03-4F61-92FE-E2674AE7C041}" type="presOf" srcId="{4C00CCED-80AD-43F9-801D-9D5C4FF1FDB5}" destId="{CD531C97-A4A4-46B0-BA88-1117B006920D}" srcOrd="0" destOrd="0" presId="urn:microsoft.com/office/officeart/2005/8/layout/default"/>
    <dgm:cxn modelId="{8F356A0A-769B-4D93-ABE9-C1D02BAD4613}" srcId="{7676475D-8B97-409D-8990-7B08027D12E6}" destId="{82EEF003-A833-44D6-8E98-1666F017B813}" srcOrd="0" destOrd="0" parTransId="{B5A6FF89-FAE4-4753-90E9-EA33D540BA37}" sibTransId="{BF541D96-A957-42C8-9F6E-44E0BEE78176}"/>
    <dgm:cxn modelId="{B2840619-2C94-4E82-A6F3-A5E68641B675}" srcId="{7676475D-8B97-409D-8990-7B08027D12E6}" destId="{E02FB17B-DA71-4AD6-8790-C4C0D8120490}" srcOrd="2" destOrd="0" parTransId="{5684CB23-4D30-4A88-8AE8-47CBC8E7AC48}" sibTransId="{13E458E7-3475-4838-B875-18F29B6F1270}"/>
    <dgm:cxn modelId="{BF9D7E25-6E13-4E91-90CC-0BFFF542177C}" type="presOf" srcId="{156C150C-F922-4FF5-88A5-DB7252165D95}" destId="{E03D08B7-B57F-4A0D-948C-AB942B1A4D78}" srcOrd="0" destOrd="0" presId="urn:microsoft.com/office/officeart/2005/8/layout/default"/>
    <dgm:cxn modelId="{95661661-6204-42D6-A3E2-C9054C3C8027}" srcId="{7676475D-8B97-409D-8990-7B08027D12E6}" destId="{4C00CCED-80AD-43F9-801D-9D5C4FF1FDB5}" srcOrd="3" destOrd="0" parTransId="{EB79FAEC-1A71-4CA3-BE9D-8F26BC7F5553}" sibTransId="{BDC55128-56AA-4114-9044-D92CF3D77CFC}"/>
    <dgm:cxn modelId="{C19DF890-8F0D-4261-8102-7B608769C477}" type="presOf" srcId="{E02FB17B-DA71-4AD6-8790-C4C0D8120490}" destId="{709DB5D6-1C1F-4EF8-A955-5F7D596FAB3F}" srcOrd="0" destOrd="0" presId="urn:microsoft.com/office/officeart/2005/8/layout/default"/>
    <dgm:cxn modelId="{04D1C594-5F25-42A5-9B16-508AEF2F0334}" type="presOf" srcId="{82EEF003-A833-44D6-8E98-1666F017B813}" destId="{147B8EA7-8ACE-40DD-A061-F6FE779625E8}" srcOrd="0" destOrd="0" presId="urn:microsoft.com/office/officeart/2005/8/layout/default"/>
    <dgm:cxn modelId="{83756BAC-D5C8-4407-8978-D4175AF9A9C9}" type="presOf" srcId="{7676475D-8B97-409D-8990-7B08027D12E6}" destId="{09767804-CC80-445D-AE76-2490D01DA372}" srcOrd="0" destOrd="0" presId="urn:microsoft.com/office/officeart/2005/8/layout/default"/>
    <dgm:cxn modelId="{848356C4-3D8F-4954-A0B8-59B6B7162ACC}" srcId="{7676475D-8B97-409D-8990-7B08027D12E6}" destId="{156C150C-F922-4FF5-88A5-DB7252165D95}" srcOrd="1" destOrd="0" parTransId="{B3C2C410-AA33-4964-B735-5CE0CC268983}" sibTransId="{F8662F85-3595-4092-9003-44B0B587EBD1}"/>
    <dgm:cxn modelId="{D3EC0057-6CCB-4957-BF62-17BFFF3F558A}" type="presParOf" srcId="{09767804-CC80-445D-AE76-2490D01DA372}" destId="{147B8EA7-8ACE-40DD-A061-F6FE779625E8}" srcOrd="0" destOrd="0" presId="urn:microsoft.com/office/officeart/2005/8/layout/default"/>
    <dgm:cxn modelId="{69E7F199-7360-4166-878C-58A45567E745}" type="presParOf" srcId="{09767804-CC80-445D-AE76-2490D01DA372}" destId="{E159DC88-73F3-40C2-9AAB-E238ED1202F2}" srcOrd="1" destOrd="0" presId="urn:microsoft.com/office/officeart/2005/8/layout/default"/>
    <dgm:cxn modelId="{23A9AA78-4BFE-431F-AE3B-B78766B0BD98}" type="presParOf" srcId="{09767804-CC80-445D-AE76-2490D01DA372}" destId="{E03D08B7-B57F-4A0D-948C-AB942B1A4D78}" srcOrd="2" destOrd="0" presId="urn:microsoft.com/office/officeart/2005/8/layout/default"/>
    <dgm:cxn modelId="{1A7B2BF1-7496-4631-AD50-E507B7A12CB9}" type="presParOf" srcId="{09767804-CC80-445D-AE76-2490D01DA372}" destId="{0F48F0E4-DA7E-4394-989E-6118D3057806}" srcOrd="3" destOrd="0" presId="urn:microsoft.com/office/officeart/2005/8/layout/default"/>
    <dgm:cxn modelId="{2D5E8CCC-89A8-4893-925A-94789020B1C8}" type="presParOf" srcId="{09767804-CC80-445D-AE76-2490D01DA372}" destId="{709DB5D6-1C1F-4EF8-A955-5F7D596FAB3F}" srcOrd="4" destOrd="0" presId="urn:microsoft.com/office/officeart/2005/8/layout/default"/>
    <dgm:cxn modelId="{05A6B98C-BE64-430E-9DFF-C776A9D21127}" type="presParOf" srcId="{09767804-CC80-445D-AE76-2490D01DA372}" destId="{3C2357FD-6115-4589-8AA1-3EC5053EBB49}" srcOrd="5" destOrd="0" presId="urn:microsoft.com/office/officeart/2005/8/layout/default"/>
    <dgm:cxn modelId="{30DF6F91-0F28-41E6-8883-6ECD410EC10E}" type="presParOf" srcId="{09767804-CC80-445D-AE76-2490D01DA372}" destId="{CD531C97-A4A4-46B0-BA88-1117B006920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3C0AED8-07F0-4C52-8509-0990D7B17DBB}"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IN"/>
        </a:p>
      </dgm:t>
    </dgm:pt>
    <dgm:pt modelId="{C0FF0438-0ABF-490F-9469-619C4B474C67}">
      <dgm:prSet/>
      <dgm:spPr/>
      <dgm:t>
        <a:bodyPr/>
        <a:lstStyle/>
        <a:p>
          <a:pPr>
            <a:buNone/>
          </a:pPr>
          <a:r>
            <a:rPr lang="en-US" b="1" dirty="0">
              <a:latin typeface="Arial" panose="020B0604020202020204" pitchFamily="34" charset="0"/>
              <a:cs typeface="Arial" panose="020B0604020202020204" pitchFamily="34" charset="0"/>
            </a:rPr>
            <a:t>Steve Jobs’ return to Apple in 1997 marked a clear shift toward entrepreneurial leadership, where he streamlined product lines and redirected resources toward innovation—resulting in breakthrough products like the iMac, iPod, iPhone, and iPad.</a:t>
          </a:r>
          <a:r>
            <a:rPr lang="en-US" i="1" dirty="0">
              <a:latin typeface="Arial" panose="020B0604020202020204" pitchFamily="34" charset="0"/>
              <a:cs typeface="Arial" panose="020B0604020202020204" pitchFamily="34" charset="0"/>
            </a:rPr>
            <a:t>(SAGE Publishing, 2018)</a:t>
          </a:r>
          <a:endParaRPr lang="en-IN" dirty="0">
            <a:latin typeface="Arial" panose="020B0604020202020204" pitchFamily="34" charset="0"/>
            <a:cs typeface="Arial" panose="020B0604020202020204" pitchFamily="34" charset="0"/>
          </a:endParaRPr>
        </a:p>
      </dgm:t>
    </dgm:pt>
    <dgm:pt modelId="{3147C1DA-8FA7-4539-864D-7F4DFCFD39DC}" type="parTrans" cxnId="{802FBD34-A714-463F-BD39-BC1C70ADD536}">
      <dgm:prSet/>
      <dgm:spPr/>
      <dgm:t>
        <a:bodyPr/>
        <a:lstStyle/>
        <a:p>
          <a:endParaRPr lang="en-IN"/>
        </a:p>
      </dgm:t>
    </dgm:pt>
    <dgm:pt modelId="{6F59E11C-A3C4-4F38-8450-9C7BB46757B1}" type="sibTrans" cxnId="{802FBD34-A714-463F-BD39-BC1C70ADD536}">
      <dgm:prSet/>
      <dgm:spPr/>
      <dgm:t>
        <a:bodyPr/>
        <a:lstStyle/>
        <a:p>
          <a:endParaRPr lang="en-IN"/>
        </a:p>
      </dgm:t>
    </dgm:pt>
    <dgm:pt modelId="{26BD89E5-F6ED-45FD-A6E6-4F7D5D8256D2}">
      <dgm:prSet/>
      <dgm:spPr/>
      <dgm:t>
        <a:bodyPr/>
        <a:lstStyle/>
        <a:p>
          <a:r>
            <a:rPr lang="en-US">
              <a:latin typeface="Arial" panose="020B0604020202020204" pitchFamily="34" charset="0"/>
              <a:cs typeface="Arial" panose="020B0604020202020204" pitchFamily="34" charset="0"/>
            </a:rPr>
            <a:t>Apple’s current management under Tim Cook continues this entrepreneurial legacy by investing in sustainability, wearable tech (Apple Watch), and augmented reality initiatives. (Kodama, 2017)</a:t>
          </a:r>
          <a:endParaRPr lang="en-IN">
            <a:latin typeface="Arial" panose="020B0604020202020204" pitchFamily="34" charset="0"/>
            <a:cs typeface="Arial" panose="020B0604020202020204" pitchFamily="34" charset="0"/>
          </a:endParaRPr>
        </a:p>
      </dgm:t>
    </dgm:pt>
    <dgm:pt modelId="{A9FA5908-7F5D-4B33-9712-9A1F86898080}" type="parTrans" cxnId="{5AD1149E-C6D4-486F-91BA-BC89FA25C49D}">
      <dgm:prSet/>
      <dgm:spPr/>
      <dgm:t>
        <a:bodyPr/>
        <a:lstStyle/>
        <a:p>
          <a:endParaRPr lang="en-IN"/>
        </a:p>
      </dgm:t>
    </dgm:pt>
    <dgm:pt modelId="{DBE2A879-1C69-4287-8D7B-05DF6548FFA1}" type="sibTrans" cxnId="{5AD1149E-C6D4-486F-91BA-BC89FA25C49D}">
      <dgm:prSet/>
      <dgm:spPr/>
      <dgm:t>
        <a:bodyPr/>
        <a:lstStyle/>
        <a:p>
          <a:endParaRPr lang="en-IN"/>
        </a:p>
      </dgm:t>
    </dgm:pt>
    <dgm:pt modelId="{D6DEA313-2ABB-45DB-BD5A-18286FE625F7}">
      <dgm:prSet/>
      <dgm:spPr/>
      <dgm:t>
        <a:bodyPr/>
        <a:lstStyle/>
        <a:p>
          <a:pPr>
            <a:buNone/>
          </a:pPr>
          <a:r>
            <a:rPr lang="en-GB"/>
            <a:t>The function of an entrepreneur:  The secret to Apple's competitive advantage is managing innovation pipelines, taking measured risks, and identifying chances for strategic development. (Mintzberg, 2023)</a:t>
          </a:r>
        </a:p>
        <a:p>
          <a:pPr>
            <a:buNone/>
          </a:pPr>
          <a:endParaRPr lang="en-IN">
            <a:latin typeface="Arial" panose="020B0604020202020204" pitchFamily="34" charset="0"/>
            <a:cs typeface="Arial" panose="020B0604020202020204" pitchFamily="34" charset="0"/>
          </a:endParaRPr>
        </a:p>
      </dgm:t>
    </dgm:pt>
    <dgm:pt modelId="{333D3AEE-AF38-4A4B-8502-1A5481C2D7AE}" type="parTrans" cxnId="{B944D808-13F3-4E8A-B34C-915AB199EFEE}">
      <dgm:prSet/>
      <dgm:spPr/>
      <dgm:t>
        <a:bodyPr/>
        <a:lstStyle/>
        <a:p>
          <a:endParaRPr lang="en-IN"/>
        </a:p>
      </dgm:t>
    </dgm:pt>
    <dgm:pt modelId="{1B7BFE1E-3FD6-4E83-9A1C-45446D10DEF5}" type="sibTrans" cxnId="{B944D808-13F3-4E8A-B34C-915AB199EFEE}">
      <dgm:prSet/>
      <dgm:spPr/>
      <dgm:t>
        <a:bodyPr/>
        <a:lstStyle/>
        <a:p>
          <a:endParaRPr lang="en-IN"/>
        </a:p>
      </dgm:t>
    </dgm:pt>
    <dgm:pt modelId="{747148F5-B03A-453F-A98C-56C99EE7FD48}">
      <dgm:prSet/>
      <dgm:spPr/>
      <dgm:t>
        <a:bodyPr/>
        <a:lstStyle/>
        <a:p>
          <a:r>
            <a:rPr lang="en-GB">
              <a:latin typeface="Arial" panose="020B0604020202020204" pitchFamily="34" charset="0"/>
              <a:cs typeface="Arial" panose="020B0604020202020204" pitchFamily="34" charset="0"/>
            </a:rPr>
            <a:t>Driven by visionary management, innovation at Apple encompasses not just product-based innovation but also advances in digital services (iCloud, Apple Pay), supply chain, and consumer experience (Apple Stores). (2019, Patel)</a:t>
          </a:r>
        </a:p>
        <a:p>
          <a:endParaRPr lang="en-IN">
            <a:latin typeface="Arial" panose="020B0604020202020204" pitchFamily="34" charset="0"/>
            <a:cs typeface="Arial" panose="020B0604020202020204" pitchFamily="34" charset="0"/>
          </a:endParaRPr>
        </a:p>
      </dgm:t>
    </dgm:pt>
    <dgm:pt modelId="{68146F4C-5ADF-479E-84A3-BCAF4DC106B6}" type="parTrans" cxnId="{1B76051B-6245-45D4-BF85-9251D51FCBA5}">
      <dgm:prSet/>
      <dgm:spPr/>
      <dgm:t>
        <a:bodyPr/>
        <a:lstStyle/>
        <a:p>
          <a:endParaRPr lang="en-IN"/>
        </a:p>
      </dgm:t>
    </dgm:pt>
    <dgm:pt modelId="{C7382D4C-B2FF-4F77-AB3E-CA80F8268512}" type="sibTrans" cxnId="{1B76051B-6245-45D4-BF85-9251D51FCBA5}">
      <dgm:prSet/>
      <dgm:spPr/>
      <dgm:t>
        <a:bodyPr/>
        <a:lstStyle/>
        <a:p>
          <a:endParaRPr lang="en-IN"/>
        </a:p>
      </dgm:t>
    </dgm:pt>
    <dgm:pt modelId="{0C04499C-083A-485B-B3CB-4429BB9E4D9A}" type="pres">
      <dgm:prSet presAssocID="{C3C0AED8-07F0-4C52-8509-0990D7B17DBB}" presName="diagram" presStyleCnt="0">
        <dgm:presLayoutVars>
          <dgm:dir/>
          <dgm:resizeHandles val="exact"/>
        </dgm:presLayoutVars>
      </dgm:prSet>
      <dgm:spPr/>
    </dgm:pt>
    <dgm:pt modelId="{12459A5B-A2FC-406B-B3A9-25F5A896C7AA}" type="pres">
      <dgm:prSet presAssocID="{C0FF0438-0ABF-490F-9469-619C4B474C67}" presName="node" presStyleLbl="node1" presStyleIdx="0" presStyleCnt="4">
        <dgm:presLayoutVars>
          <dgm:bulletEnabled val="1"/>
        </dgm:presLayoutVars>
      </dgm:prSet>
      <dgm:spPr/>
    </dgm:pt>
    <dgm:pt modelId="{25E78ED7-51DE-4998-A5EE-F3B2E9FBAE12}" type="pres">
      <dgm:prSet presAssocID="{6F59E11C-A3C4-4F38-8450-9C7BB46757B1}" presName="sibTrans" presStyleLbl="sibTrans2D1" presStyleIdx="0" presStyleCnt="3"/>
      <dgm:spPr/>
    </dgm:pt>
    <dgm:pt modelId="{A852C477-F957-4A8E-883A-A228A704D414}" type="pres">
      <dgm:prSet presAssocID="{6F59E11C-A3C4-4F38-8450-9C7BB46757B1}" presName="connectorText" presStyleLbl="sibTrans2D1" presStyleIdx="0" presStyleCnt="3"/>
      <dgm:spPr/>
    </dgm:pt>
    <dgm:pt modelId="{F3313622-8A4B-440F-9B68-935E564B04F4}" type="pres">
      <dgm:prSet presAssocID="{26BD89E5-F6ED-45FD-A6E6-4F7D5D8256D2}" presName="node" presStyleLbl="node1" presStyleIdx="1" presStyleCnt="4">
        <dgm:presLayoutVars>
          <dgm:bulletEnabled val="1"/>
        </dgm:presLayoutVars>
      </dgm:prSet>
      <dgm:spPr/>
    </dgm:pt>
    <dgm:pt modelId="{46573C20-97A6-4D20-B9AB-4DCDDA19FA5D}" type="pres">
      <dgm:prSet presAssocID="{DBE2A879-1C69-4287-8D7B-05DF6548FFA1}" presName="sibTrans" presStyleLbl="sibTrans2D1" presStyleIdx="1" presStyleCnt="3"/>
      <dgm:spPr/>
    </dgm:pt>
    <dgm:pt modelId="{E0CE1B46-FB64-4B62-8726-FB799A6BBE2F}" type="pres">
      <dgm:prSet presAssocID="{DBE2A879-1C69-4287-8D7B-05DF6548FFA1}" presName="connectorText" presStyleLbl="sibTrans2D1" presStyleIdx="1" presStyleCnt="3"/>
      <dgm:spPr/>
    </dgm:pt>
    <dgm:pt modelId="{E95228A8-E1CE-447D-9609-C1E8E0328D91}" type="pres">
      <dgm:prSet presAssocID="{D6DEA313-2ABB-45DB-BD5A-18286FE625F7}" presName="node" presStyleLbl="node1" presStyleIdx="2" presStyleCnt="4">
        <dgm:presLayoutVars>
          <dgm:bulletEnabled val="1"/>
        </dgm:presLayoutVars>
      </dgm:prSet>
      <dgm:spPr/>
    </dgm:pt>
    <dgm:pt modelId="{6281D991-E93F-4746-9E50-9C1FA58ED1DB}" type="pres">
      <dgm:prSet presAssocID="{1B7BFE1E-3FD6-4E83-9A1C-45446D10DEF5}" presName="sibTrans" presStyleLbl="sibTrans2D1" presStyleIdx="2" presStyleCnt="3"/>
      <dgm:spPr/>
    </dgm:pt>
    <dgm:pt modelId="{98D70AC5-30AA-462A-ADCC-86AAC61173F3}" type="pres">
      <dgm:prSet presAssocID="{1B7BFE1E-3FD6-4E83-9A1C-45446D10DEF5}" presName="connectorText" presStyleLbl="sibTrans2D1" presStyleIdx="2" presStyleCnt="3"/>
      <dgm:spPr/>
    </dgm:pt>
    <dgm:pt modelId="{D80FF21D-F1A5-47A1-950E-F5A47463C171}" type="pres">
      <dgm:prSet presAssocID="{747148F5-B03A-453F-A98C-56C99EE7FD48}" presName="node" presStyleLbl="node1" presStyleIdx="3" presStyleCnt="4">
        <dgm:presLayoutVars>
          <dgm:bulletEnabled val="1"/>
        </dgm:presLayoutVars>
      </dgm:prSet>
      <dgm:spPr/>
    </dgm:pt>
  </dgm:ptLst>
  <dgm:cxnLst>
    <dgm:cxn modelId="{B944D808-13F3-4E8A-B34C-915AB199EFEE}" srcId="{C3C0AED8-07F0-4C52-8509-0990D7B17DBB}" destId="{D6DEA313-2ABB-45DB-BD5A-18286FE625F7}" srcOrd="2" destOrd="0" parTransId="{333D3AEE-AF38-4A4B-8502-1A5481C2D7AE}" sibTransId="{1B7BFE1E-3FD6-4E83-9A1C-45446D10DEF5}"/>
    <dgm:cxn modelId="{ED28231A-DCB7-4AA8-A223-4CF978A9ECD9}" type="presOf" srcId="{DBE2A879-1C69-4287-8D7B-05DF6548FFA1}" destId="{46573C20-97A6-4D20-B9AB-4DCDDA19FA5D}" srcOrd="0" destOrd="0" presId="urn:microsoft.com/office/officeart/2005/8/layout/process5"/>
    <dgm:cxn modelId="{1B76051B-6245-45D4-BF85-9251D51FCBA5}" srcId="{C3C0AED8-07F0-4C52-8509-0990D7B17DBB}" destId="{747148F5-B03A-453F-A98C-56C99EE7FD48}" srcOrd="3" destOrd="0" parTransId="{68146F4C-5ADF-479E-84A3-BCAF4DC106B6}" sibTransId="{C7382D4C-B2FF-4F77-AB3E-CA80F8268512}"/>
    <dgm:cxn modelId="{802FBD34-A714-463F-BD39-BC1C70ADD536}" srcId="{C3C0AED8-07F0-4C52-8509-0990D7B17DBB}" destId="{C0FF0438-0ABF-490F-9469-619C4B474C67}" srcOrd="0" destOrd="0" parTransId="{3147C1DA-8FA7-4539-864D-7F4DFCFD39DC}" sibTransId="{6F59E11C-A3C4-4F38-8450-9C7BB46757B1}"/>
    <dgm:cxn modelId="{DEEAFB3D-2689-4FEB-A5DA-CDE49F358A8C}" type="presOf" srcId="{26BD89E5-F6ED-45FD-A6E6-4F7D5D8256D2}" destId="{F3313622-8A4B-440F-9B68-935E564B04F4}" srcOrd="0" destOrd="0" presId="urn:microsoft.com/office/officeart/2005/8/layout/process5"/>
    <dgm:cxn modelId="{C3FCC040-EF49-44E6-B141-288D656560A5}" type="presOf" srcId="{1B7BFE1E-3FD6-4E83-9A1C-45446D10DEF5}" destId="{98D70AC5-30AA-462A-ADCC-86AAC61173F3}" srcOrd="1" destOrd="0" presId="urn:microsoft.com/office/officeart/2005/8/layout/process5"/>
    <dgm:cxn modelId="{40D0F092-B171-43F6-84D8-04B5585CC9BA}" type="presOf" srcId="{D6DEA313-2ABB-45DB-BD5A-18286FE625F7}" destId="{E95228A8-E1CE-447D-9609-C1E8E0328D91}" srcOrd="0" destOrd="0" presId="urn:microsoft.com/office/officeart/2005/8/layout/process5"/>
    <dgm:cxn modelId="{5AD1149E-C6D4-486F-91BA-BC89FA25C49D}" srcId="{C3C0AED8-07F0-4C52-8509-0990D7B17DBB}" destId="{26BD89E5-F6ED-45FD-A6E6-4F7D5D8256D2}" srcOrd="1" destOrd="0" parTransId="{A9FA5908-7F5D-4B33-9712-9A1F86898080}" sibTransId="{DBE2A879-1C69-4287-8D7B-05DF6548FFA1}"/>
    <dgm:cxn modelId="{436AF5A2-242C-47EE-BA21-B1FF91985AF8}" type="presOf" srcId="{C0FF0438-0ABF-490F-9469-619C4B474C67}" destId="{12459A5B-A2FC-406B-B3A9-25F5A896C7AA}" srcOrd="0" destOrd="0" presId="urn:microsoft.com/office/officeart/2005/8/layout/process5"/>
    <dgm:cxn modelId="{D45E2EB9-DC1B-4F68-BA67-EFDCC6595AAB}" type="presOf" srcId="{1B7BFE1E-3FD6-4E83-9A1C-45446D10DEF5}" destId="{6281D991-E93F-4746-9E50-9C1FA58ED1DB}" srcOrd="0" destOrd="0" presId="urn:microsoft.com/office/officeart/2005/8/layout/process5"/>
    <dgm:cxn modelId="{387941D4-549F-4A4A-9F7A-817298EA6C19}" type="presOf" srcId="{747148F5-B03A-453F-A98C-56C99EE7FD48}" destId="{D80FF21D-F1A5-47A1-950E-F5A47463C171}" srcOrd="0" destOrd="0" presId="urn:microsoft.com/office/officeart/2005/8/layout/process5"/>
    <dgm:cxn modelId="{79C7FADB-78E6-4428-96C0-6D5ECA7A6A82}" type="presOf" srcId="{DBE2A879-1C69-4287-8D7B-05DF6548FFA1}" destId="{E0CE1B46-FB64-4B62-8726-FB799A6BBE2F}" srcOrd="1" destOrd="0" presId="urn:microsoft.com/office/officeart/2005/8/layout/process5"/>
    <dgm:cxn modelId="{36ED65DD-4643-4D82-9F0E-87CEE4419BF6}" type="presOf" srcId="{C3C0AED8-07F0-4C52-8509-0990D7B17DBB}" destId="{0C04499C-083A-485B-B3CB-4429BB9E4D9A}" srcOrd="0" destOrd="0" presId="urn:microsoft.com/office/officeart/2005/8/layout/process5"/>
    <dgm:cxn modelId="{DD06CADD-AB11-4F50-880B-35775C4FB746}" type="presOf" srcId="{6F59E11C-A3C4-4F38-8450-9C7BB46757B1}" destId="{A852C477-F957-4A8E-883A-A228A704D414}" srcOrd="1" destOrd="0" presId="urn:microsoft.com/office/officeart/2005/8/layout/process5"/>
    <dgm:cxn modelId="{D9717CF2-0088-4F05-9526-4D1FFE171253}" type="presOf" srcId="{6F59E11C-A3C4-4F38-8450-9C7BB46757B1}" destId="{25E78ED7-51DE-4998-A5EE-F3B2E9FBAE12}" srcOrd="0" destOrd="0" presId="urn:microsoft.com/office/officeart/2005/8/layout/process5"/>
    <dgm:cxn modelId="{C6A68902-5004-4CCE-9752-CAC8C73BBBEB}" type="presParOf" srcId="{0C04499C-083A-485B-B3CB-4429BB9E4D9A}" destId="{12459A5B-A2FC-406B-B3A9-25F5A896C7AA}" srcOrd="0" destOrd="0" presId="urn:microsoft.com/office/officeart/2005/8/layout/process5"/>
    <dgm:cxn modelId="{35AE1B10-691B-4358-BCC3-DCBCD5BF4269}" type="presParOf" srcId="{0C04499C-083A-485B-B3CB-4429BB9E4D9A}" destId="{25E78ED7-51DE-4998-A5EE-F3B2E9FBAE12}" srcOrd="1" destOrd="0" presId="urn:microsoft.com/office/officeart/2005/8/layout/process5"/>
    <dgm:cxn modelId="{ACE6C63D-27FD-4E53-B82F-C0A2D182D1AA}" type="presParOf" srcId="{25E78ED7-51DE-4998-A5EE-F3B2E9FBAE12}" destId="{A852C477-F957-4A8E-883A-A228A704D414}" srcOrd="0" destOrd="0" presId="urn:microsoft.com/office/officeart/2005/8/layout/process5"/>
    <dgm:cxn modelId="{C6402CD7-5BDC-4F5D-84FD-10EC2CB38212}" type="presParOf" srcId="{0C04499C-083A-485B-B3CB-4429BB9E4D9A}" destId="{F3313622-8A4B-440F-9B68-935E564B04F4}" srcOrd="2" destOrd="0" presId="urn:microsoft.com/office/officeart/2005/8/layout/process5"/>
    <dgm:cxn modelId="{B2BCD885-F819-492C-A39A-44407EE42613}" type="presParOf" srcId="{0C04499C-083A-485B-B3CB-4429BB9E4D9A}" destId="{46573C20-97A6-4D20-B9AB-4DCDDA19FA5D}" srcOrd="3" destOrd="0" presId="urn:microsoft.com/office/officeart/2005/8/layout/process5"/>
    <dgm:cxn modelId="{B7DF0C83-1E94-428D-8142-D86E0988EF0B}" type="presParOf" srcId="{46573C20-97A6-4D20-B9AB-4DCDDA19FA5D}" destId="{E0CE1B46-FB64-4B62-8726-FB799A6BBE2F}" srcOrd="0" destOrd="0" presId="urn:microsoft.com/office/officeart/2005/8/layout/process5"/>
    <dgm:cxn modelId="{DB0824D2-93B4-4605-B897-2DC92E30802E}" type="presParOf" srcId="{0C04499C-083A-485B-B3CB-4429BB9E4D9A}" destId="{E95228A8-E1CE-447D-9609-C1E8E0328D91}" srcOrd="4" destOrd="0" presId="urn:microsoft.com/office/officeart/2005/8/layout/process5"/>
    <dgm:cxn modelId="{0AB9B61B-53CA-4E1A-A2B3-F91F7BB7C2D3}" type="presParOf" srcId="{0C04499C-083A-485B-B3CB-4429BB9E4D9A}" destId="{6281D991-E93F-4746-9E50-9C1FA58ED1DB}" srcOrd="5" destOrd="0" presId="urn:microsoft.com/office/officeart/2005/8/layout/process5"/>
    <dgm:cxn modelId="{8B6A8DF2-B879-4D1D-BEB8-C78F01F71622}" type="presParOf" srcId="{6281D991-E93F-4746-9E50-9C1FA58ED1DB}" destId="{98D70AC5-30AA-462A-ADCC-86AAC61173F3}" srcOrd="0" destOrd="0" presId="urn:microsoft.com/office/officeart/2005/8/layout/process5"/>
    <dgm:cxn modelId="{10D54C64-3550-4583-8884-924FE04715F5}" type="presParOf" srcId="{0C04499C-083A-485B-B3CB-4429BB9E4D9A}" destId="{D80FF21D-F1A5-47A1-950E-F5A47463C171}"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6811C0-FD68-4F27-BAE6-BCA44E654E6D}"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IN"/>
        </a:p>
      </dgm:t>
    </dgm:pt>
    <dgm:pt modelId="{7A94586B-57DB-49A1-802C-57A04D27553A}">
      <dgm:prSet/>
      <dgm:spPr/>
      <dgm:t>
        <a:bodyPr/>
        <a:lstStyle/>
        <a:p>
          <a:r>
            <a:rPr lang="en-IN" dirty="0"/>
            <a:t>Responds to operational and PR crises (e.g., iPhone battery throttling)</a:t>
          </a:r>
        </a:p>
      </dgm:t>
    </dgm:pt>
    <dgm:pt modelId="{59731EB0-EE9C-4837-A24F-431B1F77D172}" type="parTrans" cxnId="{5F62323C-67ED-403B-AB04-64C1E4A0ACC5}">
      <dgm:prSet/>
      <dgm:spPr/>
      <dgm:t>
        <a:bodyPr/>
        <a:lstStyle/>
        <a:p>
          <a:endParaRPr lang="en-IN"/>
        </a:p>
      </dgm:t>
    </dgm:pt>
    <dgm:pt modelId="{0C1C06A5-87AB-424F-8360-7550544A691D}" type="sibTrans" cxnId="{5F62323C-67ED-403B-AB04-64C1E4A0ACC5}">
      <dgm:prSet/>
      <dgm:spPr/>
      <dgm:t>
        <a:bodyPr/>
        <a:lstStyle/>
        <a:p>
          <a:endParaRPr lang="en-IN"/>
        </a:p>
      </dgm:t>
    </dgm:pt>
    <dgm:pt modelId="{97CD202A-6617-40CD-9DFC-F7E4C30E307B}">
      <dgm:prSet/>
      <dgm:spPr/>
      <dgm:t>
        <a:bodyPr/>
        <a:lstStyle/>
        <a:p>
          <a:r>
            <a:rPr lang="en-IN"/>
            <a:t>Internal conflict resolution in cross-functional teams</a:t>
          </a:r>
        </a:p>
      </dgm:t>
    </dgm:pt>
    <dgm:pt modelId="{2F8D3DD4-36E5-4630-964B-D5AA49708380}" type="parTrans" cxnId="{1EF80F92-84FB-4870-B4DA-4B4AF8E2E051}">
      <dgm:prSet/>
      <dgm:spPr/>
      <dgm:t>
        <a:bodyPr/>
        <a:lstStyle/>
        <a:p>
          <a:endParaRPr lang="en-IN"/>
        </a:p>
      </dgm:t>
    </dgm:pt>
    <dgm:pt modelId="{1D4351C0-4287-4F84-A29A-631377AD4D57}" type="sibTrans" cxnId="{1EF80F92-84FB-4870-B4DA-4B4AF8E2E051}">
      <dgm:prSet/>
      <dgm:spPr/>
      <dgm:t>
        <a:bodyPr/>
        <a:lstStyle/>
        <a:p>
          <a:endParaRPr lang="en-IN"/>
        </a:p>
      </dgm:t>
    </dgm:pt>
    <dgm:pt modelId="{BC8ADE36-93F9-4045-B9EF-AEBADE7B5A3D}">
      <dgm:prSet/>
      <dgm:spPr/>
      <dgm:t>
        <a:bodyPr/>
        <a:lstStyle/>
        <a:p>
          <a:r>
            <a:rPr lang="en-IN"/>
            <a:t>Crisis communication strategies during product delays</a:t>
          </a:r>
        </a:p>
      </dgm:t>
    </dgm:pt>
    <dgm:pt modelId="{9F7895EE-1520-4DA1-9E3C-E5F77411A4C3}" type="parTrans" cxnId="{C398244C-A97C-4908-9DA1-97140EC829EE}">
      <dgm:prSet/>
      <dgm:spPr/>
      <dgm:t>
        <a:bodyPr/>
        <a:lstStyle/>
        <a:p>
          <a:endParaRPr lang="en-IN"/>
        </a:p>
      </dgm:t>
    </dgm:pt>
    <dgm:pt modelId="{E7F82537-8ED1-478C-844B-9B96D7A92B9F}" type="sibTrans" cxnId="{C398244C-A97C-4908-9DA1-97140EC829EE}">
      <dgm:prSet/>
      <dgm:spPr/>
      <dgm:t>
        <a:bodyPr/>
        <a:lstStyle/>
        <a:p>
          <a:endParaRPr lang="en-IN"/>
        </a:p>
      </dgm:t>
    </dgm:pt>
    <dgm:pt modelId="{ED77E1C8-A399-4544-B984-B0AC4CDE93C1}">
      <dgm:prSet/>
      <dgm:spPr/>
      <dgm:t>
        <a:bodyPr/>
        <a:lstStyle/>
        <a:p>
          <a:r>
            <a:rPr lang="en-IN" dirty="0"/>
            <a:t>Manages legal and regulatory issues</a:t>
          </a:r>
        </a:p>
      </dgm:t>
    </dgm:pt>
    <dgm:pt modelId="{0961CE86-D19F-42D6-9B44-8710A5091AA8}" type="parTrans" cxnId="{FA5EB7E9-2DC2-49B2-BE74-45C7261163C3}">
      <dgm:prSet/>
      <dgm:spPr/>
      <dgm:t>
        <a:bodyPr/>
        <a:lstStyle/>
        <a:p>
          <a:endParaRPr lang="en-IN"/>
        </a:p>
      </dgm:t>
    </dgm:pt>
    <dgm:pt modelId="{58120339-D289-4C8B-8AD9-532BFCCD31C8}" type="sibTrans" cxnId="{FA5EB7E9-2DC2-49B2-BE74-45C7261163C3}">
      <dgm:prSet/>
      <dgm:spPr/>
      <dgm:t>
        <a:bodyPr/>
        <a:lstStyle/>
        <a:p>
          <a:endParaRPr lang="en-IN"/>
        </a:p>
      </dgm:t>
    </dgm:pt>
    <dgm:pt modelId="{B1098C05-E9E9-4DBB-A37A-D3778E59D671}">
      <dgm:prSet/>
      <dgm:spPr/>
      <dgm:t>
        <a:bodyPr/>
        <a:lstStyle/>
        <a:p>
          <a:r>
            <a:rPr lang="en-IN"/>
            <a:t>Prioritizes stakeholder communication and trust recovery</a:t>
          </a:r>
        </a:p>
      </dgm:t>
    </dgm:pt>
    <dgm:pt modelId="{AD1A8DA3-5F02-483B-BFC6-DB1E41A3104F}" type="parTrans" cxnId="{9E61FE52-B70E-462A-9C5C-929509C03594}">
      <dgm:prSet/>
      <dgm:spPr/>
      <dgm:t>
        <a:bodyPr/>
        <a:lstStyle/>
        <a:p>
          <a:endParaRPr lang="en-IN"/>
        </a:p>
      </dgm:t>
    </dgm:pt>
    <dgm:pt modelId="{161AD26F-B103-4DFB-9845-4673373AAB6C}" type="sibTrans" cxnId="{9E61FE52-B70E-462A-9C5C-929509C03594}">
      <dgm:prSet/>
      <dgm:spPr/>
      <dgm:t>
        <a:bodyPr/>
        <a:lstStyle/>
        <a:p>
          <a:endParaRPr lang="en-IN"/>
        </a:p>
      </dgm:t>
    </dgm:pt>
    <dgm:pt modelId="{C9BA06FD-94C8-4D32-A10A-69A2C688F03F}" type="pres">
      <dgm:prSet presAssocID="{E16811C0-FD68-4F27-BAE6-BCA44E654E6D}" presName="diagram" presStyleCnt="0">
        <dgm:presLayoutVars>
          <dgm:dir/>
          <dgm:resizeHandles val="exact"/>
        </dgm:presLayoutVars>
      </dgm:prSet>
      <dgm:spPr/>
    </dgm:pt>
    <dgm:pt modelId="{F6D177A6-BB92-4891-BD54-05034D8F65C3}" type="pres">
      <dgm:prSet presAssocID="{7A94586B-57DB-49A1-802C-57A04D27553A}" presName="node" presStyleLbl="node1" presStyleIdx="0" presStyleCnt="5">
        <dgm:presLayoutVars>
          <dgm:bulletEnabled val="1"/>
        </dgm:presLayoutVars>
      </dgm:prSet>
      <dgm:spPr/>
    </dgm:pt>
    <dgm:pt modelId="{5FF79579-A3EF-4551-B041-929E593844C3}" type="pres">
      <dgm:prSet presAssocID="{0C1C06A5-87AB-424F-8360-7550544A691D}" presName="sibTrans" presStyleCnt="0"/>
      <dgm:spPr/>
    </dgm:pt>
    <dgm:pt modelId="{3C527EB0-83B7-4E95-B300-872100FC79B3}" type="pres">
      <dgm:prSet presAssocID="{97CD202A-6617-40CD-9DFC-F7E4C30E307B}" presName="node" presStyleLbl="node1" presStyleIdx="1" presStyleCnt="5">
        <dgm:presLayoutVars>
          <dgm:bulletEnabled val="1"/>
        </dgm:presLayoutVars>
      </dgm:prSet>
      <dgm:spPr/>
    </dgm:pt>
    <dgm:pt modelId="{985E751F-D9AB-445B-8B37-DF49174906B6}" type="pres">
      <dgm:prSet presAssocID="{1D4351C0-4287-4F84-A29A-631377AD4D57}" presName="sibTrans" presStyleCnt="0"/>
      <dgm:spPr/>
    </dgm:pt>
    <dgm:pt modelId="{84A43ED4-646A-4F0F-BDF5-A31190056F52}" type="pres">
      <dgm:prSet presAssocID="{BC8ADE36-93F9-4045-B9EF-AEBADE7B5A3D}" presName="node" presStyleLbl="node1" presStyleIdx="2" presStyleCnt="5">
        <dgm:presLayoutVars>
          <dgm:bulletEnabled val="1"/>
        </dgm:presLayoutVars>
      </dgm:prSet>
      <dgm:spPr/>
    </dgm:pt>
    <dgm:pt modelId="{0DC55282-3F0D-4A1D-ACEF-18483E276B97}" type="pres">
      <dgm:prSet presAssocID="{E7F82537-8ED1-478C-844B-9B96D7A92B9F}" presName="sibTrans" presStyleCnt="0"/>
      <dgm:spPr/>
    </dgm:pt>
    <dgm:pt modelId="{02C6917D-1E64-4AB6-AC47-AB03920CD1FB}" type="pres">
      <dgm:prSet presAssocID="{ED77E1C8-A399-4544-B984-B0AC4CDE93C1}" presName="node" presStyleLbl="node1" presStyleIdx="3" presStyleCnt="5">
        <dgm:presLayoutVars>
          <dgm:bulletEnabled val="1"/>
        </dgm:presLayoutVars>
      </dgm:prSet>
      <dgm:spPr/>
    </dgm:pt>
    <dgm:pt modelId="{0B3DE0A0-046F-4D20-8A6C-F9650D45730F}" type="pres">
      <dgm:prSet presAssocID="{58120339-D289-4C8B-8AD9-532BFCCD31C8}" presName="sibTrans" presStyleCnt="0"/>
      <dgm:spPr/>
    </dgm:pt>
    <dgm:pt modelId="{1B8DFA13-5109-4B53-88E5-AFBC4EDEEACE}" type="pres">
      <dgm:prSet presAssocID="{B1098C05-E9E9-4DBB-A37A-D3778E59D671}" presName="node" presStyleLbl="node1" presStyleIdx="4" presStyleCnt="5">
        <dgm:presLayoutVars>
          <dgm:bulletEnabled val="1"/>
        </dgm:presLayoutVars>
      </dgm:prSet>
      <dgm:spPr/>
    </dgm:pt>
  </dgm:ptLst>
  <dgm:cxnLst>
    <dgm:cxn modelId="{92000A35-9EC8-414C-9F3E-5A96DC11C82D}" type="presOf" srcId="{BC8ADE36-93F9-4045-B9EF-AEBADE7B5A3D}" destId="{84A43ED4-646A-4F0F-BDF5-A31190056F52}" srcOrd="0" destOrd="0" presId="urn:microsoft.com/office/officeart/2005/8/layout/default"/>
    <dgm:cxn modelId="{5F62323C-67ED-403B-AB04-64C1E4A0ACC5}" srcId="{E16811C0-FD68-4F27-BAE6-BCA44E654E6D}" destId="{7A94586B-57DB-49A1-802C-57A04D27553A}" srcOrd="0" destOrd="0" parTransId="{59731EB0-EE9C-4837-A24F-431B1F77D172}" sibTransId="{0C1C06A5-87AB-424F-8360-7550544A691D}"/>
    <dgm:cxn modelId="{C398244C-A97C-4908-9DA1-97140EC829EE}" srcId="{E16811C0-FD68-4F27-BAE6-BCA44E654E6D}" destId="{BC8ADE36-93F9-4045-B9EF-AEBADE7B5A3D}" srcOrd="2" destOrd="0" parTransId="{9F7895EE-1520-4DA1-9E3C-E5F77411A4C3}" sibTransId="{E7F82537-8ED1-478C-844B-9B96D7A92B9F}"/>
    <dgm:cxn modelId="{9E61FE52-B70E-462A-9C5C-929509C03594}" srcId="{E16811C0-FD68-4F27-BAE6-BCA44E654E6D}" destId="{B1098C05-E9E9-4DBB-A37A-D3778E59D671}" srcOrd="4" destOrd="0" parTransId="{AD1A8DA3-5F02-483B-BFC6-DB1E41A3104F}" sibTransId="{161AD26F-B103-4DFB-9845-4673373AAB6C}"/>
    <dgm:cxn modelId="{EC27D65A-EBCD-4BED-B6C3-BB830649604F}" type="presOf" srcId="{B1098C05-E9E9-4DBB-A37A-D3778E59D671}" destId="{1B8DFA13-5109-4B53-88E5-AFBC4EDEEACE}" srcOrd="0" destOrd="0" presId="urn:microsoft.com/office/officeart/2005/8/layout/default"/>
    <dgm:cxn modelId="{1EF80F92-84FB-4870-B4DA-4B4AF8E2E051}" srcId="{E16811C0-FD68-4F27-BAE6-BCA44E654E6D}" destId="{97CD202A-6617-40CD-9DFC-F7E4C30E307B}" srcOrd="1" destOrd="0" parTransId="{2F8D3DD4-36E5-4630-964B-D5AA49708380}" sibTransId="{1D4351C0-4287-4F84-A29A-631377AD4D57}"/>
    <dgm:cxn modelId="{BC3A0F9C-CFE3-46E8-B439-62B8EA0C586A}" type="presOf" srcId="{ED77E1C8-A399-4544-B984-B0AC4CDE93C1}" destId="{02C6917D-1E64-4AB6-AC47-AB03920CD1FB}" srcOrd="0" destOrd="0" presId="urn:microsoft.com/office/officeart/2005/8/layout/default"/>
    <dgm:cxn modelId="{DEA9DAB6-92E9-4223-AF36-F73752A7B841}" type="presOf" srcId="{97CD202A-6617-40CD-9DFC-F7E4C30E307B}" destId="{3C527EB0-83B7-4E95-B300-872100FC79B3}" srcOrd="0" destOrd="0" presId="urn:microsoft.com/office/officeart/2005/8/layout/default"/>
    <dgm:cxn modelId="{FA5EB7E9-2DC2-49B2-BE74-45C7261163C3}" srcId="{E16811C0-FD68-4F27-BAE6-BCA44E654E6D}" destId="{ED77E1C8-A399-4544-B984-B0AC4CDE93C1}" srcOrd="3" destOrd="0" parTransId="{0961CE86-D19F-42D6-9B44-8710A5091AA8}" sibTransId="{58120339-D289-4C8B-8AD9-532BFCCD31C8}"/>
    <dgm:cxn modelId="{263E6BEF-3BAA-4266-BE59-2E9D06AC0316}" type="presOf" srcId="{7A94586B-57DB-49A1-802C-57A04D27553A}" destId="{F6D177A6-BB92-4891-BD54-05034D8F65C3}" srcOrd="0" destOrd="0" presId="urn:microsoft.com/office/officeart/2005/8/layout/default"/>
    <dgm:cxn modelId="{6E876CF5-7829-4C1A-A0D9-2989F1EE091D}" type="presOf" srcId="{E16811C0-FD68-4F27-BAE6-BCA44E654E6D}" destId="{C9BA06FD-94C8-4D32-A10A-69A2C688F03F}" srcOrd="0" destOrd="0" presId="urn:microsoft.com/office/officeart/2005/8/layout/default"/>
    <dgm:cxn modelId="{31B45CF9-DE3E-422F-B033-844796DE689F}" type="presParOf" srcId="{C9BA06FD-94C8-4D32-A10A-69A2C688F03F}" destId="{F6D177A6-BB92-4891-BD54-05034D8F65C3}" srcOrd="0" destOrd="0" presId="urn:microsoft.com/office/officeart/2005/8/layout/default"/>
    <dgm:cxn modelId="{771341B2-8B75-4677-8B40-71F585F5ADF1}" type="presParOf" srcId="{C9BA06FD-94C8-4D32-A10A-69A2C688F03F}" destId="{5FF79579-A3EF-4551-B041-929E593844C3}" srcOrd="1" destOrd="0" presId="urn:microsoft.com/office/officeart/2005/8/layout/default"/>
    <dgm:cxn modelId="{D80132B1-A083-4E9C-87E7-87222C8E480E}" type="presParOf" srcId="{C9BA06FD-94C8-4D32-A10A-69A2C688F03F}" destId="{3C527EB0-83B7-4E95-B300-872100FC79B3}" srcOrd="2" destOrd="0" presId="urn:microsoft.com/office/officeart/2005/8/layout/default"/>
    <dgm:cxn modelId="{76E8EA4C-5FD8-4559-AFBC-948570DC5CCA}" type="presParOf" srcId="{C9BA06FD-94C8-4D32-A10A-69A2C688F03F}" destId="{985E751F-D9AB-445B-8B37-DF49174906B6}" srcOrd="3" destOrd="0" presId="urn:microsoft.com/office/officeart/2005/8/layout/default"/>
    <dgm:cxn modelId="{8A6E3B7C-FB0F-4151-A8D3-8DF86028A4B9}" type="presParOf" srcId="{C9BA06FD-94C8-4D32-A10A-69A2C688F03F}" destId="{84A43ED4-646A-4F0F-BDF5-A31190056F52}" srcOrd="4" destOrd="0" presId="urn:microsoft.com/office/officeart/2005/8/layout/default"/>
    <dgm:cxn modelId="{0F00C349-07E5-4E19-8341-11150E745EE4}" type="presParOf" srcId="{C9BA06FD-94C8-4D32-A10A-69A2C688F03F}" destId="{0DC55282-3F0D-4A1D-ACEF-18483E276B97}" srcOrd="5" destOrd="0" presId="urn:microsoft.com/office/officeart/2005/8/layout/default"/>
    <dgm:cxn modelId="{26455479-52BC-4843-8DA6-F090CDB33C4F}" type="presParOf" srcId="{C9BA06FD-94C8-4D32-A10A-69A2C688F03F}" destId="{02C6917D-1E64-4AB6-AC47-AB03920CD1FB}" srcOrd="6" destOrd="0" presId="urn:microsoft.com/office/officeart/2005/8/layout/default"/>
    <dgm:cxn modelId="{F997FC06-5D78-42D0-9152-5E9506B8F126}" type="presParOf" srcId="{C9BA06FD-94C8-4D32-A10A-69A2C688F03F}" destId="{0B3DE0A0-046F-4D20-8A6C-F9650D45730F}" srcOrd="7" destOrd="0" presId="urn:microsoft.com/office/officeart/2005/8/layout/default"/>
    <dgm:cxn modelId="{242FA9FF-8DB7-4449-9B4B-46EE0AB9034A}" type="presParOf" srcId="{C9BA06FD-94C8-4D32-A10A-69A2C688F03F}" destId="{1B8DFA13-5109-4B53-88E5-AFBC4EDEEAC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F0D4FEC-FBD5-4573-AD31-7AAD113B1B41}"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IN"/>
        </a:p>
      </dgm:t>
    </dgm:pt>
    <dgm:pt modelId="{F601C8EC-1CE9-4CDC-92C4-48B08109B3D9}">
      <dgm:prSet/>
      <dgm:spPr/>
      <dgm:t>
        <a:bodyPr/>
        <a:lstStyle/>
        <a:p>
          <a:pPr>
            <a:lnSpc>
              <a:spcPct val="100000"/>
            </a:lnSpc>
          </a:pPr>
          <a:r>
            <a:rPr lang="en-IN" dirty="0"/>
            <a:t>Prioritizes investment in high-ROI projects </a:t>
          </a:r>
        </a:p>
      </dgm:t>
    </dgm:pt>
    <dgm:pt modelId="{2E3069A1-1D9B-451B-95D3-17DCDF0C849B}" type="parTrans" cxnId="{AC16D284-6DA2-4DA8-932E-2EFAA81C6DE4}">
      <dgm:prSet/>
      <dgm:spPr/>
      <dgm:t>
        <a:bodyPr/>
        <a:lstStyle/>
        <a:p>
          <a:endParaRPr lang="en-IN"/>
        </a:p>
      </dgm:t>
    </dgm:pt>
    <dgm:pt modelId="{7B36A687-C4BB-4EE0-A5DC-485D8262972C}" type="sibTrans" cxnId="{AC16D284-6DA2-4DA8-932E-2EFAA81C6DE4}">
      <dgm:prSet/>
      <dgm:spPr/>
      <dgm:t>
        <a:bodyPr/>
        <a:lstStyle/>
        <a:p>
          <a:pPr>
            <a:lnSpc>
              <a:spcPct val="100000"/>
            </a:lnSpc>
          </a:pPr>
          <a:endParaRPr lang="en-IN"/>
        </a:p>
      </dgm:t>
    </dgm:pt>
    <dgm:pt modelId="{5DBE9F03-9E95-44BD-873A-A959302AC531}">
      <dgm:prSet/>
      <dgm:spPr/>
      <dgm:t>
        <a:bodyPr/>
        <a:lstStyle/>
        <a:p>
          <a:pPr>
            <a:lnSpc>
              <a:spcPct val="100000"/>
            </a:lnSpc>
          </a:pPr>
          <a:r>
            <a:rPr lang="en-IN" dirty="0"/>
            <a:t>Manages global supply chains for efficiency</a:t>
          </a:r>
        </a:p>
      </dgm:t>
    </dgm:pt>
    <dgm:pt modelId="{E68CD278-D889-43E3-8563-29F72F41480F}" type="parTrans" cxnId="{7CED544C-0D8B-4773-95ED-AEEB1E8D61D7}">
      <dgm:prSet/>
      <dgm:spPr/>
      <dgm:t>
        <a:bodyPr/>
        <a:lstStyle/>
        <a:p>
          <a:endParaRPr lang="en-IN"/>
        </a:p>
      </dgm:t>
    </dgm:pt>
    <dgm:pt modelId="{480FB512-CF91-46CC-9FA0-759D17B9836E}" type="sibTrans" cxnId="{7CED544C-0D8B-4773-95ED-AEEB1E8D61D7}">
      <dgm:prSet/>
      <dgm:spPr/>
      <dgm:t>
        <a:bodyPr/>
        <a:lstStyle/>
        <a:p>
          <a:pPr>
            <a:lnSpc>
              <a:spcPct val="100000"/>
            </a:lnSpc>
          </a:pPr>
          <a:endParaRPr lang="en-IN"/>
        </a:p>
      </dgm:t>
    </dgm:pt>
    <dgm:pt modelId="{C843353E-BAA8-4407-AFB4-16913EBC4635}">
      <dgm:prSet/>
      <dgm:spPr/>
      <dgm:t>
        <a:bodyPr/>
        <a:lstStyle/>
        <a:p>
          <a:pPr>
            <a:lnSpc>
              <a:spcPct val="100000"/>
            </a:lnSpc>
          </a:pPr>
          <a:r>
            <a:rPr lang="en-IN" dirty="0"/>
            <a:t>Allocates talent across high-growth areas</a:t>
          </a:r>
        </a:p>
      </dgm:t>
    </dgm:pt>
    <dgm:pt modelId="{D5DD4973-7941-4D89-AD08-0CFF7BB5DC09}" type="parTrans" cxnId="{B14EE8A6-F0F6-42F0-8F32-42A5EEB32D86}">
      <dgm:prSet/>
      <dgm:spPr/>
      <dgm:t>
        <a:bodyPr/>
        <a:lstStyle/>
        <a:p>
          <a:endParaRPr lang="en-IN"/>
        </a:p>
      </dgm:t>
    </dgm:pt>
    <dgm:pt modelId="{077C5C91-E7D8-4EFE-93DD-FD6BB1322345}" type="sibTrans" cxnId="{B14EE8A6-F0F6-42F0-8F32-42A5EEB32D86}">
      <dgm:prSet/>
      <dgm:spPr/>
      <dgm:t>
        <a:bodyPr/>
        <a:lstStyle/>
        <a:p>
          <a:pPr>
            <a:lnSpc>
              <a:spcPct val="100000"/>
            </a:lnSpc>
          </a:pPr>
          <a:endParaRPr lang="en-IN"/>
        </a:p>
      </dgm:t>
    </dgm:pt>
    <dgm:pt modelId="{C50CB135-2E13-432F-BE3A-8AC9B85A369B}">
      <dgm:prSet/>
      <dgm:spPr/>
      <dgm:t>
        <a:bodyPr/>
        <a:lstStyle/>
        <a:p>
          <a:pPr>
            <a:lnSpc>
              <a:spcPct val="100000"/>
            </a:lnSpc>
          </a:pPr>
          <a:r>
            <a:rPr lang="en-IN" dirty="0"/>
            <a:t>Budgeting and product-line optimization</a:t>
          </a:r>
        </a:p>
      </dgm:t>
    </dgm:pt>
    <dgm:pt modelId="{29E6A994-AED6-402C-94BD-C900E07705B6}" type="parTrans" cxnId="{A2F107CC-F63F-4C01-864B-D035A4866C3E}">
      <dgm:prSet/>
      <dgm:spPr/>
      <dgm:t>
        <a:bodyPr/>
        <a:lstStyle/>
        <a:p>
          <a:endParaRPr lang="en-IN"/>
        </a:p>
      </dgm:t>
    </dgm:pt>
    <dgm:pt modelId="{ACA63544-1269-4C28-B2BC-52220DD4424B}" type="sibTrans" cxnId="{A2F107CC-F63F-4C01-864B-D035A4866C3E}">
      <dgm:prSet/>
      <dgm:spPr/>
      <dgm:t>
        <a:bodyPr/>
        <a:lstStyle/>
        <a:p>
          <a:pPr>
            <a:lnSpc>
              <a:spcPct val="100000"/>
            </a:lnSpc>
          </a:pPr>
          <a:endParaRPr lang="en-IN"/>
        </a:p>
      </dgm:t>
    </dgm:pt>
    <dgm:pt modelId="{ED4DADC4-1B10-4269-8DC1-9133C0C4C0C8}">
      <dgm:prSet/>
      <dgm:spPr/>
      <dgm:t>
        <a:bodyPr/>
        <a:lstStyle/>
        <a:p>
          <a:pPr>
            <a:lnSpc>
              <a:spcPct val="100000"/>
            </a:lnSpc>
          </a:pPr>
          <a:r>
            <a:rPr lang="en-IN"/>
            <a:t>Relies on data to allocate marketing and R&amp;D funds</a:t>
          </a:r>
        </a:p>
      </dgm:t>
    </dgm:pt>
    <dgm:pt modelId="{0B2D96E3-66D8-4186-A04B-61B4A6B550C9}" type="parTrans" cxnId="{46503F52-020B-4A11-84B0-318F892FF198}">
      <dgm:prSet/>
      <dgm:spPr/>
      <dgm:t>
        <a:bodyPr/>
        <a:lstStyle/>
        <a:p>
          <a:endParaRPr lang="en-IN"/>
        </a:p>
      </dgm:t>
    </dgm:pt>
    <dgm:pt modelId="{12BBD15B-943B-4D31-914A-7059248A979B}" type="sibTrans" cxnId="{46503F52-020B-4A11-84B0-318F892FF198}">
      <dgm:prSet/>
      <dgm:spPr/>
      <dgm:t>
        <a:bodyPr/>
        <a:lstStyle/>
        <a:p>
          <a:endParaRPr lang="en-IN"/>
        </a:p>
      </dgm:t>
    </dgm:pt>
    <dgm:pt modelId="{6498EC79-389E-47AE-AC02-48F6085D0A3B}" type="pres">
      <dgm:prSet presAssocID="{8F0D4FEC-FBD5-4573-AD31-7AAD113B1B41}" presName="root" presStyleCnt="0">
        <dgm:presLayoutVars>
          <dgm:dir/>
          <dgm:resizeHandles val="exact"/>
        </dgm:presLayoutVars>
      </dgm:prSet>
      <dgm:spPr/>
    </dgm:pt>
    <dgm:pt modelId="{D96F4A27-21EB-4F68-98A4-12C0C2917BF9}" type="pres">
      <dgm:prSet presAssocID="{8F0D4FEC-FBD5-4573-AD31-7AAD113B1B41}" presName="container" presStyleCnt="0">
        <dgm:presLayoutVars>
          <dgm:dir/>
          <dgm:resizeHandles val="exact"/>
        </dgm:presLayoutVars>
      </dgm:prSet>
      <dgm:spPr/>
    </dgm:pt>
    <dgm:pt modelId="{93304237-5147-47A7-8B8B-312D14257E43}" type="pres">
      <dgm:prSet presAssocID="{F601C8EC-1CE9-4CDC-92C4-48B08109B3D9}" presName="compNode" presStyleCnt="0"/>
      <dgm:spPr/>
    </dgm:pt>
    <dgm:pt modelId="{9DC019EF-1E7F-4CF7-90AC-ED5A41984456}" type="pres">
      <dgm:prSet presAssocID="{F601C8EC-1CE9-4CDC-92C4-48B08109B3D9}" presName="iconBgRect" presStyleLbl="bgShp" presStyleIdx="0" presStyleCnt="5"/>
      <dgm:spPr/>
    </dgm:pt>
    <dgm:pt modelId="{19E1A60C-88AD-4093-BAAB-4FA450A87A61}" type="pres">
      <dgm:prSet presAssocID="{F601C8EC-1CE9-4CDC-92C4-48B08109B3D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i"/>
        </a:ext>
      </dgm:extLst>
    </dgm:pt>
    <dgm:pt modelId="{7E89B29D-DA4D-4DAC-86CC-9A3D0793BC5D}" type="pres">
      <dgm:prSet presAssocID="{F601C8EC-1CE9-4CDC-92C4-48B08109B3D9}" presName="spaceRect" presStyleCnt="0"/>
      <dgm:spPr/>
    </dgm:pt>
    <dgm:pt modelId="{6C711586-C43A-47BF-8866-8B8AB99C24C6}" type="pres">
      <dgm:prSet presAssocID="{F601C8EC-1CE9-4CDC-92C4-48B08109B3D9}" presName="textRect" presStyleLbl="revTx" presStyleIdx="0" presStyleCnt="5">
        <dgm:presLayoutVars>
          <dgm:chMax val="1"/>
          <dgm:chPref val="1"/>
        </dgm:presLayoutVars>
      </dgm:prSet>
      <dgm:spPr/>
    </dgm:pt>
    <dgm:pt modelId="{64EA58EB-F826-42A7-A651-EC1D575C67B6}" type="pres">
      <dgm:prSet presAssocID="{7B36A687-C4BB-4EE0-A5DC-485D8262972C}" presName="sibTrans" presStyleLbl="sibTrans2D1" presStyleIdx="0" presStyleCnt="0"/>
      <dgm:spPr/>
    </dgm:pt>
    <dgm:pt modelId="{BF19F349-8F89-4C01-AA2A-0723A5CF19C6}" type="pres">
      <dgm:prSet presAssocID="{5DBE9F03-9E95-44BD-873A-A959302AC531}" presName="compNode" presStyleCnt="0"/>
      <dgm:spPr/>
    </dgm:pt>
    <dgm:pt modelId="{ADB85975-9ACB-4E5E-A0EC-F3A0CD0D3A02}" type="pres">
      <dgm:prSet presAssocID="{5DBE9F03-9E95-44BD-873A-A959302AC531}" presName="iconBgRect" presStyleLbl="bgShp" presStyleIdx="1" presStyleCnt="5"/>
      <dgm:spPr/>
    </dgm:pt>
    <dgm:pt modelId="{46850070-4544-4ECB-A868-CC326A752353}" type="pres">
      <dgm:prSet presAssocID="{5DBE9F03-9E95-44BD-873A-A959302AC53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mion"/>
        </a:ext>
      </dgm:extLst>
    </dgm:pt>
    <dgm:pt modelId="{9BB1CF92-66DB-4D53-986B-73F73374E83E}" type="pres">
      <dgm:prSet presAssocID="{5DBE9F03-9E95-44BD-873A-A959302AC531}" presName="spaceRect" presStyleCnt="0"/>
      <dgm:spPr/>
    </dgm:pt>
    <dgm:pt modelId="{AA4FC8E9-3C13-4730-A629-26D203246187}" type="pres">
      <dgm:prSet presAssocID="{5DBE9F03-9E95-44BD-873A-A959302AC531}" presName="textRect" presStyleLbl="revTx" presStyleIdx="1" presStyleCnt="5">
        <dgm:presLayoutVars>
          <dgm:chMax val="1"/>
          <dgm:chPref val="1"/>
        </dgm:presLayoutVars>
      </dgm:prSet>
      <dgm:spPr/>
    </dgm:pt>
    <dgm:pt modelId="{EB207480-C338-4139-9B9A-374190B21AED}" type="pres">
      <dgm:prSet presAssocID="{480FB512-CF91-46CC-9FA0-759D17B9836E}" presName="sibTrans" presStyleLbl="sibTrans2D1" presStyleIdx="0" presStyleCnt="0"/>
      <dgm:spPr/>
    </dgm:pt>
    <dgm:pt modelId="{C2770E59-CC1C-4D13-B389-75E36E929FDC}" type="pres">
      <dgm:prSet presAssocID="{C843353E-BAA8-4407-AFB4-16913EBC4635}" presName="compNode" presStyleCnt="0"/>
      <dgm:spPr/>
    </dgm:pt>
    <dgm:pt modelId="{09E4D6BB-C768-4417-BE2C-D02C4EAC7E78}" type="pres">
      <dgm:prSet presAssocID="{C843353E-BAA8-4407-AFB4-16913EBC4635}" presName="iconBgRect" presStyleLbl="bgShp" presStyleIdx="2" presStyleCnt="5"/>
      <dgm:spPr/>
    </dgm:pt>
    <dgm:pt modelId="{B4704ECD-4874-4652-8737-E83BC0D37CDE}" type="pres">
      <dgm:prSet presAssocID="{C843353E-BAA8-4407-AFB4-16913EBC463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vocado"/>
        </a:ext>
      </dgm:extLst>
    </dgm:pt>
    <dgm:pt modelId="{FFC34E59-01E4-4FE6-A47D-B5FF513D038E}" type="pres">
      <dgm:prSet presAssocID="{C843353E-BAA8-4407-AFB4-16913EBC4635}" presName="spaceRect" presStyleCnt="0"/>
      <dgm:spPr/>
    </dgm:pt>
    <dgm:pt modelId="{CF82FF96-0BA2-4A51-9230-CE535CA89325}" type="pres">
      <dgm:prSet presAssocID="{C843353E-BAA8-4407-AFB4-16913EBC4635}" presName="textRect" presStyleLbl="revTx" presStyleIdx="2" presStyleCnt="5">
        <dgm:presLayoutVars>
          <dgm:chMax val="1"/>
          <dgm:chPref val="1"/>
        </dgm:presLayoutVars>
      </dgm:prSet>
      <dgm:spPr/>
    </dgm:pt>
    <dgm:pt modelId="{2656D584-76B2-4A29-97AE-FB8A60944107}" type="pres">
      <dgm:prSet presAssocID="{077C5C91-E7D8-4EFE-93DD-FD6BB1322345}" presName="sibTrans" presStyleLbl="sibTrans2D1" presStyleIdx="0" presStyleCnt="0"/>
      <dgm:spPr/>
    </dgm:pt>
    <dgm:pt modelId="{674B65E8-D1E6-463F-80A3-86C06234554C}" type="pres">
      <dgm:prSet presAssocID="{C50CB135-2E13-432F-BE3A-8AC9B85A369B}" presName="compNode" presStyleCnt="0"/>
      <dgm:spPr/>
    </dgm:pt>
    <dgm:pt modelId="{52022A75-3C14-48BC-97AD-E608A6F38B00}" type="pres">
      <dgm:prSet presAssocID="{C50CB135-2E13-432F-BE3A-8AC9B85A369B}" presName="iconBgRect" presStyleLbl="bgShp" presStyleIdx="3" presStyleCnt="5"/>
      <dgm:spPr/>
    </dgm:pt>
    <dgm:pt modelId="{720A4EB7-005B-4CEB-A2D3-449ACD7260AA}" type="pres">
      <dgm:prSet presAssocID="{C50CB135-2E13-432F-BE3A-8AC9B85A369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oți dințate"/>
        </a:ext>
      </dgm:extLst>
    </dgm:pt>
    <dgm:pt modelId="{B9A7511C-0406-4AF3-B57F-001C7BA881E2}" type="pres">
      <dgm:prSet presAssocID="{C50CB135-2E13-432F-BE3A-8AC9B85A369B}" presName="spaceRect" presStyleCnt="0"/>
      <dgm:spPr/>
    </dgm:pt>
    <dgm:pt modelId="{91A01096-DB17-4345-849B-A91DC78EF8C5}" type="pres">
      <dgm:prSet presAssocID="{C50CB135-2E13-432F-BE3A-8AC9B85A369B}" presName="textRect" presStyleLbl="revTx" presStyleIdx="3" presStyleCnt="5">
        <dgm:presLayoutVars>
          <dgm:chMax val="1"/>
          <dgm:chPref val="1"/>
        </dgm:presLayoutVars>
      </dgm:prSet>
      <dgm:spPr/>
    </dgm:pt>
    <dgm:pt modelId="{6D62D272-60CD-458A-8DC5-B9CA47B2DFEC}" type="pres">
      <dgm:prSet presAssocID="{ACA63544-1269-4C28-B2BC-52220DD4424B}" presName="sibTrans" presStyleLbl="sibTrans2D1" presStyleIdx="0" presStyleCnt="0"/>
      <dgm:spPr/>
    </dgm:pt>
    <dgm:pt modelId="{428B7BA8-D451-4592-8569-A5FF4344E7FA}" type="pres">
      <dgm:prSet presAssocID="{ED4DADC4-1B10-4269-8DC1-9133C0C4C0C8}" presName="compNode" presStyleCnt="0"/>
      <dgm:spPr/>
    </dgm:pt>
    <dgm:pt modelId="{A3BF1EE9-E9B6-4BF3-B053-F6EA1BB40592}" type="pres">
      <dgm:prSet presAssocID="{ED4DADC4-1B10-4269-8DC1-9133C0C4C0C8}" presName="iconBgRect" presStyleLbl="bgShp" presStyleIdx="4" presStyleCnt="5"/>
      <dgm:spPr/>
    </dgm:pt>
    <dgm:pt modelId="{6DBF9520-7993-4487-BAE2-93DC77B90EA7}" type="pres">
      <dgm:prSet presAssocID="{ED4DADC4-1B10-4269-8DC1-9133C0C4C0C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itcoin"/>
        </a:ext>
      </dgm:extLst>
    </dgm:pt>
    <dgm:pt modelId="{9012115E-F6F9-4044-B4BD-2C9AAF002153}" type="pres">
      <dgm:prSet presAssocID="{ED4DADC4-1B10-4269-8DC1-9133C0C4C0C8}" presName="spaceRect" presStyleCnt="0"/>
      <dgm:spPr/>
    </dgm:pt>
    <dgm:pt modelId="{373A7D44-E4CE-48B8-9D3A-50CE2264CFB1}" type="pres">
      <dgm:prSet presAssocID="{ED4DADC4-1B10-4269-8DC1-9133C0C4C0C8}" presName="textRect" presStyleLbl="revTx" presStyleIdx="4" presStyleCnt="5">
        <dgm:presLayoutVars>
          <dgm:chMax val="1"/>
          <dgm:chPref val="1"/>
        </dgm:presLayoutVars>
      </dgm:prSet>
      <dgm:spPr/>
    </dgm:pt>
  </dgm:ptLst>
  <dgm:cxnLst>
    <dgm:cxn modelId="{331CC800-43AA-48D2-A0FE-653989A3911B}" type="presOf" srcId="{C50CB135-2E13-432F-BE3A-8AC9B85A369B}" destId="{91A01096-DB17-4345-849B-A91DC78EF8C5}" srcOrd="0" destOrd="0" presId="urn:microsoft.com/office/officeart/2018/2/layout/IconCircleList"/>
    <dgm:cxn modelId="{C5C35C17-1F26-4661-934B-FDE7CA8B4F8C}" type="presOf" srcId="{7B36A687-C4BB-4EE0-A5DC-485D8262972C}" destId="{64EA58EB-F826-42A7-A651-EC1D575C67B6}" srcOrd="0" destOrd="0" presId="urn:microsoft.com/office/officeart/2018/2/layout/IconCircleList"/>
    <dgm:cxn modelId="{C5807423-3564-44DB-9CE2-C82DFA924A02}" type="presOf" srcId="{8F0D4FEC-FBD5-4573-AD31-7AAD113B1B41}" destId="{6498EC79-389E-47AE-AC02-48F6085D0A3B}" srcOrd="0" destOrd="0" presId="urn:microsoft.com/office/officeart/2018/2/layout/IconCircleList"/>
    <dgm:cxn modelId="{7CED544C-0D8B-4773-95ED-AEEB1E8D61D7}" srcId="{8F0D4FEC-FBD5-4573-AD31-7AAD113B1B41}" destId="{5DBE9F03-9E95-44BD-873A-A959302AC531}" srcOrd="1" destOrd="0" parTransId="{E68CD278-D889-43E3-8563-29F72F41480F}" sibTransId="{480FB512-CF91-46CC-9FA0-759D17B9836E}"/>
    <dgm:cxn modelId="{FEA18B4E-E70A-4188-9013-DC91D9393140}" type="presOf" srcId="{5DBE9F03-9E95-44BD-873A-A959302AC531}" destId="{AA4FC8E9-3C13-4730-A629-26D203246187}" srcOrd="0" destOrd="0" presId="urn:microsoft.com/office/officeart/2018/2/layout/IconCircleList"/>
    <dgm:cxn modelId="{46503F52-020B-4A11-84B0-318F892FF198}" srcId="{8F0D4FEC-FBD5-4573-AD31-7AAD113B1B41}" destId="{ED4DADC4-1B10-4269-8DC1-9133C0C4C0C8}" srcOrd="4" destOrd="0" parTransId="{0B2D96E3-66D8-4186-A04B-61B4A6B550C9}" sibTransId="{12BBD15B-943B-4D31-914A-7059248A979B}"/>
    <dgm:cxn modelId="{CBE7AE72-07D2-41E0-BC38-AAB388B4418E}" type="presOf" srcId="{077C5C91-E7D8-4EFE-93DD-FD6BB1322345}" destId="{2656D584-76B2-4A29-97AE-FB8A60944107}" srcOrd="0" destOrd="0" presId="urn:microsoft.com/office/officeart/2018/2/layout/IconCircleList"/>
    <dgm:cxn modelId="{AC16D284-6DA2-4DA8-932E-2EFAA81C6DE4}" srcId="{8F0D4FEC-FBD5-4573-AD31-7AAD113B1B41}" destId="{F601C8EC-1CE9-4CDC-92C4-48B08109B3D9}" srcOrd="0" destOrd="0" parTransId="{2E3069A1-1D9B-451B-95D3-17DCDF0C849B}" sibTransId="{7B36A687-C4BB-4EE0-A5DC-485D8262972C}"/>
    <dgm:cxn modelId="{B14EE8A6-F0F6-42F0-8F32-42A5EEB32D86}" srcId="{8F0D4FEC-FBD5-4573-AD31-7AAD113B1B41}" destId="{C843353E-BAA8-4407-AFB4-16913EBC4635}" srcOrd="2" destOrd="0" parTransId="{D5DD4973-7941-4D89-AD08-0CFF7BB5DC09}" sibTransId="{077C5C91-E7D8-4EFE-93DD-FD6BB1322345}"/>
    <dgm:cxn modelId="{731214BA-6596-46AA-A4F8-12541EEBE88A}" type="presOf" srcId="{C843353E-BAA8-4407-AFB4-16913EBC4635}" destId="{CF82FF96-0BA2-4A51-9230-CE535CA89325}" srcOrd="0" destOrd="0" presId="urn:microsoft.com/office/officeart/2018/2/layout/IconCircleList"/>
    <dgm:cxn modelId="{4B80A7C0-4DFB-47A0-A406-B1E123550606}" type="presOf" srcId="{F601C8EC-1CE9-4CDC-92C4-48B08109B3D9}" destId="{6C711586-C43A-47BF-8866-8B8AB99C24C6}" srcOrd="0" destOrd="0" presId="urn:microsoft.com/office/officeart/2018/2/layout/IconCircleList"/>
    <dgm:cxn modelId="{A2F107CC-F63F-4C01-864B-D035A4866C3E}" srcId="{8F0D4FEC-FBD5-4573-AD31-7AAD113B1B41}" destId="{C50CB135-2E13-432F-BE3A-8AC9B85A369B}" srcOrd="3" destOrd="0" parTransId="{29E6A994-AED6-402C-94BD-C900E07705B6}" sibTransId="{ACA63544-1269-4C28-B2BC-52220DD4424B}"/>
    <dgm:cxn modelId="{351DCAD1-EA19-41FC-9DF6-04610BF22AC4}" type="presOf" srcId="{ACA63544-1269-4C28-B2BC-52220DD4424B}" destId="{6D62D272-60CD-458A-8DC5-B9CA47B2DFEC}" srcOrd="0" destOrd="0" presId="urn:microsoft.com/office/officeart/2018/2/layout/IconCircleList"/>
    <dgm:cxn modelId="{D39D47D2-5BB3-4C81-A856-4379F3B70689}" type="presOf" srcId="{ED4DADC4-1B10-4269-8DC1-9133C0C4C0C8}" destId="{373A7D44-E4CE-48B8-9D3A-50CE2264CFB1}" srcOrd="0" destOrd="0" presId="urn:microsoft.com/office/officeart/2018/2/layout/IconCircleList"/>
    <dgm:cxn modelId="{9348E1DA-8A12-4812-A3E0-3CC393F96280}" type="presOf" srcId="{480FB512-CF91-46CC-9FA0-759D17B9836E}" destId="{EB207480-C338-4139-9B9A-374190B21AED}" srcOrd="0" destOrd="0" presId="urn:microsoft.com/office/officeart/2018/2/layout/IconCircleList"/>
    <dgm:cxn modelId="{0DB15B64-B9B6-41F7-A3CE-996F4BA079C0}" type="presParOf" srcId="{6498EC79-389E-47AE-AC02-48F6085D0A3B}" destId="{D96F4A27-21EB-4F68-98A4-12C0C2917BF9}" srcOrd="0" destOrd="0" presId="urn:microsoft.com/office/officeart/2018/2/layout/IconCircleList"/>
    <dgm:cxn modelId="{B71E2657-6B80-4C6C-B5D0-66684FB192EF}" type="presParOf" srcId="{D96F4A27-21EB-4F68-98A4-12C0C2917BF9}" destId="{93304237-5147-47A7-8B8B-312D14257E43}" srcOrd="0" destOrd="0" presId="urn:microsoft.com/office/officeart/2018/2/layout/IconCircleList"/>
    <dgm:cxn modelId="{21BF6CCA-D01B-484B-8216-8FEEF81D1CFF}" type="presParOf" srcId="{93304237-5147-47A7-8B8B-312D14257E43}" destId="{9DC019EF-1E7F-4CF7-90AC-ED5A41984456}" srcOrd="0" destOrd="0" presId="urn:microsoft.com/office/officeart/2018/2/layout/IconCircleList"/>
    <dgm:cxn modelId="{DBD041D7-2AD0-42C6-AB35-F1B9C5F84E40}" type="presParOf" srcId="{93304237-5147-47A7-8B8B-312D14257E43}" destId="{19E1A60C-88AD-4093-BAAB-4FA450A87A61}" srcOrd="1" destOrd="0" presId="urn:microsoft.com/office/officeart/2018/2/layout/IconCircleList"/>
    <dgm:cxn modelId="{B73A7704-CA83-4AD3-BBDC-90D8A27D8211}" type="presParOf" srcId="{93304237-5147-47A7-8B8B-312D14257E43}" destId="{7E89B29D-DA4D-4DAC-86CC-9A3D0793BC5D}" srcOrd="2" destOrd="0" presId="urn:microsoft.com/office/officeart/2018/2/layout/IconCircleList"/>
    <dgm:cxn modelId="{883AEBB4-1FDD-4CC3-A2B8-84ED950A699D}" type="presParOf" srcId="{93304237-5147-47A7-8B8B-312D14257E43}" destId="{6C711586-C43A-47BF-8866-8B8AB99C24C6}" srcOrd="3" destOrd="0" presId="urn:microsoft.com/office/officeart/2018/2/layout/IconCircleList"/>
    <dgm:cxn modelId="{25F2E53D-DCB1-4EDF-8338-D0E720DDADC0}" type="presParOf" srcId="{D96F4A27-21EB-4F68-98A4-12C0C2917BF9}" destId="{64EA58EB-F826-42A7-A651-EC1D575C67B6}" srcOrd="1" destOrd="0" presId="urn:microsoft.com/office/officeart/2018/2/layout/IconCircleList"/>
    <dgm:cxn modelId="{83D72607-D0B0-4A35-957C-66D23C7F33FD}" type="presParOf" srcId="{D96F4A27-21EB-4F68-98A4-12C0C2917BF9}" destId="{BF19F349-8F89-4C01-AA2A-0723A5CF19C6}" srcOrd="2" destOrd="0" presId="urn:microsoft.com/office/officeart/2018/2/layout/IconCircleList"/>
    <dgm:cxn modelId="{FF3A5151-7335-4C8C-8716-7C15CEB7A9FC}" type="presParOf" srcId="{BF19F349-8F89-4C01-AA2A-0723A5CF19C6}" destId="{ADB85975-9ACB-4E5E-A0EC-F3A0CD0D3A02}" srcOrd="0" destOrd="0" presId="urn:microsoft.com/office/officeart/2018/2/layout/IconCircleList"/>
    <dgm:cxn modelId="{1C34EC7F-0A19-4AE5-B042-3FB548CEF2F3}" type="presParOf" srcId="{BF19F349-8F89-4C01-AA2A-0723A5CF19C6}" destId="{46850070-4544-4ECB-A868-CC326A752353}" srcOrd="1" destOrd="0" presId="urn:microsoft.com/office/officeart/2018/2/layout/IconCircleList"/>
    <dgm:cxn modelId="{2A54EB22-6CE3-46CC-AB6E-740AAF827657}" type="presParOf" srcId="{BF19F349-8F89-4C01-AA2A-0723A5CF19C6}" destId="{9BB1CF92-66DB-4D53-986B-73F73374E83E}" srcOrd="2" destOrd="0" presId="urn:microsoft.com/office/officeart/2018/2/layout/IconCircleList"/>
    <dgm:cxn modelId="{D1C02093-2E36-4D85-9C07-34827DA5C53D}" type="presParOf" srcId="{BF19F349-8F89-4C01-AA2A-0723A5CF19C6}" destId="{AA4FC8E9-3C13-4730-A629-26D203246187}" srcOrd="3" destOrd="0" presId="urn:microsoft.com/office/officeart/2018/2/layout/IconCircleList"/>
    <dgm:cxn modelId="{755A5930-D641-4D7D-B8CF-92397F515B7D}" type="presParOf" srcId="{D96F4A27-21EB-4F68-98A4-12C0C2917BF9}" destId="{EB207480-C338-4139-9B9A-374190B21AED}" srcOrd="3" destOrd="0" presId="urn:microsoft.com/office/officeart/2018/2/layout/IconCircleList"/>
    <dgm:cxn modelId="{2D4DF189-AAB1-4C03-B40C-D30004A00A19}" type="presParOf" srcId="{D96F4A27-21EB-4F68-98A4-12C0C2917BF9}" destId="{C2770E59-CC1C-4D13-B389-75E36E929FDC}" srcOrd="4" destOrd="0" presId="urn:microsoft.com/office/officeart/2018/2/layout/IconCircleList"/>
    <dgm:cxn modelId="{5D690370-88C4-4D98-9D3C-D2AAD85469EC}" type="presParOf" srcId="{C2770E59-CC1C-4D13-B389-75E36E929FDC}" destId="{09E4D6BB-C768-4417-BE2C-D02C4EAC7E78}" srcOrd="0" destOrd="0" presId="urn:microsoft.com/office/officeart/2018/2/layout/IconCircleList"/>
    <dgm:cxn modelId="{50DDB15F-CC24-4FEC-A73C-1B2DE63404E1}" type="presParOf" srcId="{C2770E59-CC1C-4D13-B389-75E36E929FDC}" destId="{B4704ECD-4874-4652-8737-E83BC0D37CDE}" srcOrd="1" destOrd="0" presId="urn:microsoft.com/office/officeart/2018/2/layout/IconCircleList"/>
    <dgm:cxn modelId="{0EFB4EB8-2722-40D9-868F-31CF4496FE47}" type="presParOf" srcId="{C2770E59-CC1C-4D13-B389-75E36E929FDC}" destId="{FFC34E59-01E4-4FE6-A47D-B5FF513D038E}" srcOrd="2" destOrd="0" presId="urn:microsoft.com/office/officeart/2018/2/layout/IconCircleList"/>
    <dgm:cxn modelId="{9A78C3C7-1EEF-4037-9CE7-CA78468C354B}" type="presParOf" srcId="{C2770E59-CC1C-4D13-B389-75E36E929FDC}" destId="{CF82FF96-0BA2-4A51-9230-CE535CA89325}" srcOrd="3" destOrd="0" presId="urn:microsoft.com/office/officeart/2018/2/layout/IconCircleList"/>
    <dgm:cxn modelId="{04DA17F0-0587-49DF-90D0-EBACFF30DE38}" type="presParOf" srcId="{D96F4A27-21EB-4F68-98A4-12C0C2917BF9}" destId="{2656D584-76B2-4A29-97AE-FB8A60944107}" srcOrd="5" destOrd="0" presId="urn:microsoft.com/office/officeart/2018/2/layout/IconCircleList"/>
    <dgm:cxn modelId="{FBA9BAE9-2954-4085-9F75-58963E98FAF3}" type="presParOf" srcId="{D96F4A27-21EB-4F68-98A4-12C0C2917BF9}" destId="{674B65E8-D1E6-463F-80A3-86C06234554C}" srcOrd="6" destOrd="0" presId="urn:microsoft.com/office/officeart/2018/2/layout/IconCircleList"/>
    <dgm:cxn modelId="{8CBCCEB3-D20E-496B-9AEF-598900C6640B}" type="presParOf" srcId="{674B65E8-D1E6-463F-80A3-86C06234554C}" destId="{52022A75-3C14-48BC-97AD-E608A6F38B00}" srcOrd="0" destOrd="0" presId="urn:microsoft.com/office/officeart/2018/2/layout/IconCircleList"/>
    <dgm:cxn modelId="{5E696B39-13A5-4E66-B1AA-4B6B114177C9}" type="presParOf" srcId="{674B65E8-D1E6-463F-80A3-86C06234554C}" destId="{720A4EB7-005B-4CEB-A2D3-449ACD7260AA}" srcOrd="1" destOrd="0" presId="urn:microsoft.com/office/officeart/2018/2/layout/IconCircleList"/>
    <dgm:cxn modelId="{495C1C02-472B-42D1-B5D9-4D8143D35B32}" type="presParOf" srcId="{674B65E8-D1E6-463F-80A3-86C06234554C}" destId="{B9A7511C-0406-4AF3-B57F-001C7BA881E2}" srcOrd="2" destOrd="0" presId="urn:microsoft.com/office/officeart/2018/2/layout/IconCircleList"/>
    <dgm:cxn modelId="{F0680031-DDED-4A53-9A89-348040E29F7D}" type="presParOf" srcId="{674B65E8-D1E6-463F-80A3-86C06234554C}" destId="{91A01096-DB17-4345-849B-A91DC78EF8C5}" srcOrd="3" destOrd="0" presId="urn:microsoft.com/office/officeart/2018/2/layout/IconCircleList"/>
    <dgm:cxn modelId="{EFF9B299-E378-4157-90FD-FB1297047B68}" type="presParOf" srcId="{D96F4A27-21EB-4F68-98A4-12C0C2917BF9}" destId="{6D62D272-60CD-458A-8DC5-B9CA47B2DFEC}" srcOrd="7" destOrd="0" presId="urn:microsoft.com/office/officeart/2018/2/layout/IconCircleList"/>
    <dgm:cxn modelId="{263E337C-3B9D-4BA7-BBBE-6F8487FD2D34}" type="presParOf" srcId="{D96F4A27-21EB-4F68-98A4-12C0C2917BF9}" destId="{428B7BA8-D451-4592-8569-A5FF4344E7FA}" srcOrd="8" destOrd="0" presId="urn:microsoft.com/office/officeart/2018/2/layout/IconCircleList"/>
    <dgm:cxn modelId="{AB9F5F3B-40D3-41E2-9D5F-D8FF1F512D5A}" type="presParOf" srcId="{428B7BA8-D451-4592-8569-A5FF4344E7FA}" destId="{A3BF1EE9-E9B6-4BF3-B053-F6EA1BB40592}" srcOrd="0" destOrd="0" presId="urn:microsoft.com/office/officeart/2018/2/layout/IconCircleList"/>
    <dgm:cxn modelId="{A4073290-5DF9-4192-97BD-E370CE76BD05}" type="presParOf" srcId="{428B7BA8-D451-4592-8569-A5FF4344E7FA}" destId="{6DBF9520-7993-4487-BAE2-93DC77B90EA7}" srcOrd="1" destOrd="0" presId="urn:microsoft.com/office/officeart/2018/2/layout/IconCircleList"/>
    <dgm:cxn modelId="{069BAA52-7ACF-4DFF-B260-DE847BC0FCED}" type="presParOf" srcId="{428B7BA8-D451-4592-8569-A5FF4344E7FA}" destId="{9012115E-F6F9-4044-B4BD-2C9AAF002153}" srcOrd="2" destOrd="0" presId="urn:microsoft.com/office/officeart/2018/2/layout/IconCircleList"/>
    <dgm:cxn modelId="{86A2EC13-3294-4DB2-A886-1DA94531F683}" type="presParOf" srcId="{428B7BA8-D451-4592-8569-A5FF4344E7FA}" destId="{373A7D44-E4CE-48B8-9D3A-50CE2264CFB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A01FA9A-2034-4DBE-878E-A50451E9CDDA}" type="doc">
      <dgm:prSet loTypeId="urn:microsoft.com/office/officeart/2009/3/layout/RandomtoResultProcess" loCatId="process" qsTypeId="urn:microsoft.com/office/officeart/2005/8/quickstyle/simple1" qsCatId="simple" csTypeId="urn:microsoft.com/office/officeart/2005/8/colors/colorful5" csCatId="colorful" phldr="1"/>
      <dgm:spPr/>
      <dgm:t>
        <a:bodyPr/>
        <a:lstStyle/>
        <a:p>
          <a:endParaRPr lang="en-IN"/>
        </a:p>
      </dgm:t>
    </dgm:pt>
    <dgm:pt modelId="{9302C55A-496D-4F5F-B1B1-D0BCE0D2324B}">
      <dgm:prSet/>
      <dgm:spPr/>
      <dgm:t>
        <a:bodyPr/>
        <a:lstStyle/>
        <a:p>
          <a:r>
            <a:rPr lang="en-IN"/>
            <a:t>Supplier negotiations (e.g., TSMC for chips)</a:t>
          </a:r>
        </a:p>
      </dgm:t>
    </dgm:pt>
    <dgm:pt modelId="{5970804C-75DD-473C-968A-67C83A6BEF6C}" type="parTrans" cxnId="{27E27DAC-654E-4EC3-94C8-CF1F9FDDDB19}">
      <dgm:prSet/>
      <dgm:spPr/>
      <dgm:t>
        <a:bodyPr/>
        <a:lstStyle/>
        <a:p>
          <a:endParaRPr lang="en-IN"/>
        </a:p>
      </dgm:t>
    </dgm:pt>
    <dgm:pt modelId="{80583B2E-85DD-45C9-92B9-0B04C5AFF799}" type="sibTrans" cxnId="{27E27DAC-654E-4EC3-94C8-CF1F9FDDDB19}">
      <dgm:prSet/>
      <dgm:spPr/>
      <dgm:t>
        <a:bodyPr/>
        <a:lstStyle/>
        <a:p>
          <a:endParaRPr lang="en-IN"/>
        </a:p>
      </dgm:t>
    </dgm:pt>
    <dgm:pt modelId="{9DA6EC2A-9680-45C0-BD80-DF4B0F432C4E}">
      <dgm:prSet/>
      <dgm:spPr/>
      <dgm:t>
        <a:bodyPr/>
        <a:lstStyle/>
        <a:p>
          <a:r>
            <a:rPr lang="en-IN"/>
            <a:t>Cross-team conflict resolution (hardware vs software alignment)</a:t>
          </a:r>
        </a:p>
      </dgm:t>
    </dgm:pt>
    <dgm:pt modelId="{4A08B0A2-6DE8-4B7B-ACEA-A3B23016EC83}" type="parTrans" cxnId="{B4335C26-48E4-4E93-8F1B-ED0BF083796C}">
      <dgm:prSet/>
      <dgm:spPr/>
      <dgm:t>
        <a:bodyPr/>
        <a:lstStyle/>
        <a:p>
          <a:endParaRPr lang="en-IN"/>
        </a:p>
      </dgm:t>
    </dgm:pt>
    <dgm:pt modelId="{E061663B-9244-421F-BBA5-B07F1D976EBD}" type="sibTrans" cxnId="{B4335C26-48E4-4E93-8F1B-ED0BF083796C}">
      <dgm:prSet/>
      <dgm:spPr/>
      <dgm:t>
        <a:bodyPr/>
        <a:lstStyle/>
        <a:p>
          <a:endParaRPr lang="en-IN"/>
        </a:p>
      </dgm:t>
    </dgm:pt>
    <dgm:pt modelId="{56575BD4-5BF4-43B0-B7B1-60F5348587FA}">
      <dgm:prSet/>
      <dgm:spPr/>
      <dgm:t>
        <a:bodyPr/>
        <a:lstStyle/>
        <a:p>
          <a:r>
            <a:rPr lang="en-IN"/>
            <a:t>Labor and union discussion management (recent U.S. efforts)</a:t>
          </a:r>
        </a:p>
      </dgm:t>
    </dgm:pt>
    <dgm:pt modelId="{9342BBF8-D8A8-4964-A7F2-867FB6AC1881}" type="parTrans" cxnId="{020E3413-0E28-4925-9F5C-3B0E006EA4EE}">
      <dgm:prSet/>
      <dgm:spPr/>
      <dgm:t>
        <a:bodyPr/>
        <a:lstStyle/>
        <a:p>
          <a:endParaRPr lang="en-IN"/>
        </a:p>
      </dgm:t>
    </dgm:pt>
    <dgm:pt modelId="{5900178A-D23E-417C-A48E-8184D2CF55A9}" type="sibTrans" cxnId="{020E3413-0E28-4925-9F5C-3B0E006EA4EE}">
      <dgm:prSet/>
      <dgm:spPr/>
      <dgm:t>
        <a:bodyPr/>
        <a:lstStyle/>
        <a:p>
          <a:endParaRPr lang="en-IN"/>
        </a:p>
      </dgm:t>
    </dgm:pt>
    <dgm:pt modelId="{3E3DFCCC-8B2E-43F8-A568-5CAF64E1BAED}">
      <dgm:prSet/>
      <dgm:spPr/>
      <dgm:t>
        <a:bodyPr/>
        <a:lstStyle/>
        <a:p>
          <a:r>
            <a:rPr lang="en-IN" dirty="0"/>
            <a:t>Negotiating with governments on regulation </a:t>
          </a:r>
        </a:p>
      </dgm:t>
    </dgm:pt>
    <dgm:pt modelId="{559AC540-C11D-4A96-94E4-24AB09E17697}" type="parTrans" cxnId="{C5555220-DC97-499E-ABC4-6D5B71DC14DD}">
      <dgm:prSet/>
      <dgm:spPr/>
      <dgm:t>
        <a:bodyPr/>
        <a:lstStyle/>
        <a:p>
          <a:endParaRPr lang="en-IN"/>
        </a:p>
      </dgm:t>
    </dgm:pt>
    <dgm:pt modelId="{CC6542A5-2B4F-4907-978F-9091AAE38C0F}" type="sibTrans" cxnId="{C5555220-DC97-499E-ABC4-6D5B71DC14DD}">
      <dgm:prSet/>
      <dgm:spPr/>
      <dgm:t>
        <a:bodyPr/>
        <a:lstStyle/>
        <a:p>
          <a:endParaRPr lang="en-IN"/>
        </a:p>
      </dgm:t>
    </dgm:pt>
    <dgm:pt modelId="{9A2FF943-9AFE-4067-83C9-95698BFD15A5}">
      <dgm:prSet/>
      <dgm:spPr/>
      <dgm:t>
        <a:bodyPr/>
        <a:lstStyle/>
        <a:p>
          <a:r>
            <a:rPr lang="en-IN" dirty="0"/>
            <a:t>Strategic relations (e.g., Apple–Goldman Sachs credit card)</a:t>
          </a:r>
        </a:p>
      </dgm:t>
    </dgm:pt>
    <dgm:pt modelId="{8DC2FCC7-C4CE-4401-8299-6F19A468BC85}" type="parTrans" cxnId="{77592DC1-78A2-4053-B2F0-46AC10EB765F}">
      <dgm:prSet/>
      <dgm:spPr/>
      <dgm:t>
        <a:bodyPr/>
        <a:lstStyle/>
        <a:p>
          <a:endParaRPr lang="en-IN"/>
        </a:p>
      </dgm:t>
    </dgm:pt>
    <dgm:pt modelId="{3A314533-A65B-4E58-B274-475774DC61C0}" type="sibTrans" cxnId="{77592DC1-78A2-4053-B2F0-46AC10EB765F}">
      <dgm:prSet/>
      <dgm:spPr/>
      <dgm:t>
        <a:bodyPr/>
        <a:lstStyle/>
        <a:p>
          <a:endParaRPr lang="en-IN"/>
        </a:p>
      </dgm:t>
    </dgm:pt>
    <dgm:pt modelId="{AB914ED0-9B05-412C-A184-932F694D80B2}" type="pres">
      <dgm:prSet presAssocID="{8A01FA9A-2034-4DBE-878E-A50451E9CDDA}" presName="Name0" presStyleCnt="0">
        <dgm:presLayoutVars>
          <dgm:dir/>
          <dgm:animOne val="branch"/>
          <dgm:animLvl val="lvl"/>
        </dgm:presLayoutVars>
      </dgm:prSet>
      <dgm:spPr/>
    </dgm:pt>
    <dgm:pt modelId="{FE6E2C8B-679A-4571-900F-4C2096B9836D}" type="pres">
      <dgm:prSet presAssocID="{9302C55A-496D-4F5F-B1B1-D0BCE0D2324B}" presName="chaos" presStyleCnt="0"/>
      <dgm:spPr/>
    </dgm:pt>
    <dgm:pt modelId="{5C871532-AA58-4847-8108-194D19B76F68}" type="pres">
      <dgm:prSet presAssocID="{9302C55A-496D-4F5F-B1B1-D0BCE0D2324B}" presName="parTx1" presStyleLbl="revTx" presStyleIdx="0" presStyleCnt="4"/>
      <dgm:spPr/>
    </dgm:pt>
    <dgm:pt modelId="{A7DDC80D-740E-4533-8913-0C4403E0F04E}" type="pres">
      <dgm:prSet presAssocID="{9302C55A-496D-4F5F-B1B1-D0BCE0D2324B}" presName="c1" presStyleLbl="node1" presStyleIdx="0" presStyleCnt="19"/>
      <dgm:spPr/>
    </dgm:pt>
    <dgm:pt modelId="{AD2361AC-FDFB-4BF1-87DE-8886ABBFB716}" type="pres">
      <dgm:prSet presAssocID="{9302C55A-496D-4F5F-B1B1-D0BCE0D2324B}" presName="c2" presStyleLbl="node1" presStyleIdx="1" presStyleCnt="19"/>
      <dgm:spPr/>
    </dgm:pt>
    <dgm:pt modelId="{557623A6-9A5A-4EE7-AC6E-02938BCBBF2D}" type="pres">
      <dgm:prSet presAssocID="{9302C55A-496D-4F5F-B1B1-D0BCE0D2324B}" presName="c3" presStyleLbl="node1" presStyleIdx="2" presStyleCnt="19"/>
      <dgm:spPr/>
    </dgm:pt>
    <dgm:pt modelId="{F752A02C-58CD-4339-B69F-FD21B0A617AD}" type="pres">
      <dgm:prSet presAssocID="{9302C55A-496D-4F5F-B1B1-D0BCE0D2324B}" presName="c4" presStyleLbl="node1" presStyleIdx="3" presStyleCnt="19"/>
      <dgm:spPr/>
    </dgm:pt>
    <dgm:pt modelId="{DB2CBDA5-8929-4887-BB5E-B535962EB5BD}" type="pres">
      <dgm:prSet presAssocID="{9302C55A-496D-4F5F-B1B1-D0BCE0D2324B}" presName="c5" presStyleLbl="node1" presStyleIdx="4" presStyleCnt="19"/>
      <dgm:spPr/>
    </dgm:pt>
    <dgm:pt modelId="{F42EB341-8434-40D7-BCEE-1C8EC63B8EA9}" type="pres">
      <dgm:prSet presAssocID="{9302C55A-496D-4F5F-B1B1-D0BCE0D2324B}" presName="c6" presStyleLbl="node1" presStyleIdx="5" presStyleCnt="19"/>
      <dgm:spPr/>
    </dgm:pt>
    <dgm:pt modelId="{7C84F51F-DD70-4B9D-B341-EE4218C33C26}" type="pres">
      <dgm:prSet presAssocID="{9302C55A-496D-4F5F-B1B1-D0BCE0D2324B}" presName="c7" presStyleLbl="node1" presStyleIdx="6" presStyleCnt="19"/>
      <dgm:spPr/>
    </dgm:pt>
    <dgm:pt modelId="{50BCFFE4-9F30-48FB-B4D3-77B4AF07ED8D}" type="pres">
      <dgm:prSet presAssocID="{9302C55A-496D-4F5F-B1B1-D0BCE0D2324B}" presName="c8" presStyleLbl="node1" presStyleIdx="7" presStyleCnt="19"/>
      <dgm:spPr/>
    </dgm:pt>
    <dgm:pt modelId="{3C15F708-E6A0-4D46-AE14-CC77A9AB71D3}" type="pres">
      <dgm:prSet presAssocID="{9302C55A-496D-4F5F-B1B1-D0BCE0D2324B}" presName="c9" presStyleLbl="node1" presStyleIdx="8" presStyleCnt="19"/>
      <dgm:spPr/>
    </dgm:pt>
    <dgm:pt modelId="{6DE418A4-5FDA-4F05-8C23-9488EFFF8014}" type="pres">
      <dgm:prSet presAssocID="{9302C55A-496D-4F5F-B1B1-D0BCE0D2324B}" presName="c10" presStyleLbl="node1" presStyleIdx="9" presStyleCnt="19"/>
      <dgm:spPr/>
    </dgm:pt>
    <dgm:pt modelId="{6A8D4E01-BB76-41D2-B23C-FE67F99ED32F}" type="pres">
      <dgm:prSet presAssocID="{9302C55A-496D-4F5F-B1B1-D0BCE0D2324B}" presName="c11" presStyleLbl="node1" presStyleIdx="10" presStyleCnt="19"/>
      <dgm:spPr/>
    </dgm:pt>
    <dgm:pt modelId="{CD4094C2-3602-4098-863F-295D67DAF74A}" type="pres">
      <dgm:prSet presAssocID="{9302C55A-496D-4F5F-B1B1-D0BCE0D2324B}" presName="c12" presStyleLbl="node1" presStyleIdx="11" presStyleCnt="19"/>
      <dgm:spPr/>
    </dgm:pt>
    <dgm:pt modelId="{22277ABA-CE6F-4B4D-B8AC-78030348BE74}" type="pres">
      <dgm:prSet presAssocID="{9302C55A-496D-4F5F-B1B1-D0BCE0D2324B}" presName="c13" presStyleLbl="node1" presStyleIdx="12" presStyleCnt="19"/>
      <dgm:spPr/>
    </dgm:pt>
    <dgm:pt modelId="{14C651CB-89EB-4D70-8FE0-DD1587E5E960}" type="pres">
      <dgm:prSet presAssocID="{9302C55A-496D-4F5F-B1B1-D0BCE0D2324B}" presName="c14" presStyleLbl="node1" presStyleIdx="13" presStyleCnt="19"/>
      <dgm:spPr/>
    </dgm:pt>
    <dgm:pt modelId="{4C772CE5-2CA8-4B85-A904-677E591B02DD}" type="pres">
      <dgm:prSet presAssocID="{9302C55A-496D-4F5F-B1B1-D0BCE0D2324B}" presName="c15" presStyleLbl="node1" presStyleIdx="14" presStyleCnt="19"/>
      <dgm:spPr/>
    </dgm:pt>
    <dgm:pt modelId="{73FB3945-99C2-4BC2-ACF8-72566F3C5571}" type="pres">
      <dgm:prSet presAssocID="{9302C55A-496D-4F5F-B1B1-D0BCE0D2324B}" presName="c16" presStyleLbl="node1" presStyleIdx="15" presStyleCnt="19"/>
      <dgm:spPr/>
    </dgm:pt>
    <dgm:pt modelId="{B2A87AE3-C072-4CFD-8844-D3B19CC04811}" type="pres">
      <dgm:prSet presAssocID="{9302C55A-496D-4F5F-B1B1-D0BCE0D2324B}" presName="c17" presStyleLbl="node1" presStyleIdx="16" presStyleCnt="19"/>
      <dgm:spPr/>
    </dgm:pt>
    <dgm:pt modelId="{67B44C65-0D8F-4FAA-B51B-AE86D1F8D52A}" type="pres">
      <dgm:prSet presAssocID="{9302C55A-496D-4F5F-B1B1-D0BCE0D2324B}" presName="c18" presStyleLbl="node1" presStyleIdx="17" presStyleCnt="19"/>
      <dgm:spPr/>
    </dgm:pt>
    <dgm:pt modelId="{02D3D96A-194C-4189-ACCA-047E3A922184}" type="pres">
      <dgm:prSet presAssocID="{80583B2E-85DD-45C9-92B9-0B04C5AFF799}" presName="chevronComposite1" presStyleCnt="0"/>
      <dgm:spPr/>
    </dgm:pt>
    <dgm:pt modelId="{45357972-9F65-493A-878B-C7A77B224595}" type="pres">
      <dgm:prSet presAssocID="{80583B2E-85DD-45C9-92B9-0B04C5AFF799}" presName="chevron1" presStyleLbl="sibTrans2D1" presStyleIdx="0" presStyleCnt="4"/>
      <dgm:spPr/>
    </dgm:pt>
    <dgm:pt modelId="{F55AC2A7-4351-4D1F-8964-4078C3AD2814}" type="pres">
      <dgm:prSet presAssocID="{80583B2E-85DD-45C9-92B9-0B04C5AFF799}" presName="spChevron1" presStyleCnt="0"/>
      <dgm:spPr/>
    </dgm:pt>
    <dgm:pt modelId="{5304DFE0-D789-4964-B67D-ACAB9BE2066D}" type="pres">
      <dgm:prSet presAssocID="{9DA6EC2A-9680-45C0-BD80-DF4B0F432C4E}" presName="middle" presStyleCnt="0"/>
      <dgm:spPr/>
    </dgm:pt>
    <dgm:pt modelId="{422CCC6D-B722-43AA-92E2-EF0308FACA3A}" type="pres">
      <dgm:prSet presAssocID="{9DA6EC2A-9680-45C0-BD80-DF4B0F432C4E}" presName="parTxMid" presStyleLbl="revTx" presStyleIdx="1" presStyleCnt="4"/>
      <dgm:spPr/>
    </dgm:pt>
    <dgm:pt modelId="{DCF6E5B4-B917-4C87-9D69-63ECD0F4A1CA}" type="pres">
      <dgm:prSet presAssocID="{9DA6EC2A-9680-45C0-BD80-DF4B0F432C4E}" presName="spMid" presStyleCnt="0"/>
      <dgm:spPr/>
    </dgm:pt>
    <dgm:pt modelId="{DE60ED50-D1EA-46E6-9141-03A25971374F}" type="pres">
      <dgm:prSet presAssocID="{E061663B-9244-421F-BBA5-B07F1D976EBD}" presName="chevronComposite1" presStyleCnt="0"/>
      <dgm:spPr/>
    </dgm:pt>
    <dgm:pt modelId="{CE5D3AE7-789D-489A-B643-AC627BC43214}" type="pres">
      <dgm:prSet presAssocID="{E061663B-9244-421F-BBA5-B07F1D976EBD}" presName="chevron1" presStyleLbl="sibTrans2D1" presStyleIdx="1" presStyleCnt="4"/>
      <dgm:spPr/>
    </dgm:pt>
    <dgm:pt modelId="{5C2DA569-801E-4FAA-B3F4-E7310E0DBB6C}" type="pres">
      <dgm:prSet presAssocID="{E061663B-9244-421F-BBA5-B07F1D976EBD}" presName="spChevron1" presStyleCnt="0"/>
      <dgm:spPr/>
    </dgm:pt>
    <dgm:pt modelId="{0D67E9C4-AE1D-40DC-8B18-9B4923E0515D}" type="pres">
      <dgm:prSet presAssocID="{56575BD4-5BF4-43B0-B7B1-60F5348587FA}" presName="middle" presStyleCnt="0"/>
      <dgm:spPr/>
    </dgm:pt>
    <dgm:pt modelId="{DB84B8AB-F3F1-4690-B630-BCA169182C03}" type="pres">
      <dgm:prSet presAssocID="{56575BD4-5BF4-43B0-B7B1-60F5348587FA}" presName="parTxMid" presStyleLbl="revTx" presStyleIdx="2" presStyleCnt="4"/>
      <dgm:spPr/>
    </dgm:pt>
    <dgm:pt modelId="{2FD88AE0-ECDB-4006-AAA3-B51B3BAE4A3F}" type="pres">
      <dgm:prSet presAssocID="{56575BD4-5BF4-43B0-B7B1-60F5348587FA}" presName="spMid" presStyleCnt="0"/>
      <dgm:spPr/>
    </dgm:pt>
    <dgm:pt modelId="{DAB23043-9193-411A-8E7F-5B9A338B3617}" type="pres">
      <dgm:prSet presAssocID="{5900178A-D23E-417C-A48E-8184D2CF55A9}" presName="chevronComposite1" presStyleCnt="0"/>
      <dgm:spPr/>
    </dgm:pt>
    <dgm:pt modelId="{11E16296-F013-4E5B-A3E2-9F4EE8081D3E}" type="pres">
      <dgm:prSet presAssocID="{5900178A-D23E-417C-A48E-8184D2CF55A9}" presName="chevron1" presStyleLbl="sibTrans2D1" presStyleIdx="2" presStyleCnt="4"/>
      <dgm:spPr/>
    </dgm:pt>
    <dgm:pt modelId="{0AEDE2A3-C5D3-4C49-A610-74C0A380630F}" type="pres">
      <dgm:prSet presAssocID="{5900178A-D23E-417C-A48E-8184D2CF55A9}" presName="spChevron1" presStyleCnt="0"/>
      <dgm:spPr/>
    </dgm:pt>
    <dgm:pt modelId="{1F6B75AB-6682-4217-883E-D0C7F485C35C}" type="pres">
      <dgm:prSet presAssocID="{3E3DFCCC-8B2E-43F8-A568-5CAF64E1BAED}" presName="middle" presStyleCnt="0"/>
      <dgm:spPr/>
    </dgm:pt>
    <dgm:pt modelId="{F065ABBA-62DD-43A1-B631-3AC5B0A6E43A}" type="pres">
      <dgm:prSet presAssocID="{3E3DFCCC-8B2E-43F8-A568-5CAF64E1BAED}" presName="parTxMid" presStyleLbl="revTx" presStyleIdx="3" presStyleCnt="4"/>
      <dgm:spPr/>
    </dgm:pt>
    <dgm:pt modelId="{DD6DABC7-5F70-460E-B4DF-3AD6D1DD7370}" type="pres">
      <dgm:prSet presAssocID="{3E3DFCCC-8B2E-43F8-A568-5CAF64E1BAED}" presName="spMid" presStyleCnt="0"/>
      <dgm:spPr/>
    </dgm:pt>
    <dgm:pt modelId="{94B450ED-3215-47D1-8D21-6E593A4F973A}" type="pres">
      <dgm:prSet presAssocID="{CC6542A5-2B4F-4907-978F-9091AAE38C0F}" presName="chevronComposite1" presStyleCnt="0"/>
      <dgm:spPr/>
    </dgm:pt>
    <dgm:pt modelId="{53A17DDD-A897-4CFA-BD0B-4654C5007CA7}" type="pres">
      <dgm:prSet presAssocID="{CC6542A5-2B4F-4907-978F-9091AAE38C0F}" presName="chevron1" presStyleLbl="sibTrans2D1" presStyleIdx="3" presStyleCnt="4"/>
      <dgm:spPr/>
    </dgm:pt>
    <dgm:pt modelId="{451A3973-F4CC-4516-B453-E5501A580150}" type="pres">
      <dgm:prSet presAssocID="{CC6542A5-2B4F-4907-978F-9091AAE38C0F}" presName="spChevron1" presStyleCnt="0"/>
      <dgm:spPr/>
    </dgm:pt>
    <dgm:pt modelId="{CE9F7401-336C-4BB2-A6A2-94AEAE38DD09}" type="pres">
      <dgm:prSet presAssocID="{9A2FF943-9AFE-4067-83C9-95698BFD15A5}" presName="last" presStyleCnt="0"/>
      <dgm:spPr/>
    </dgm:pt>
    <dgm:pt modelId="{513FF0C8-187F-4A46-8C49-DEFB95D01AFA}" type="pres">
      <dgm:prSet presAssocID="{9A2FF943-9AFE-4067-83C9-95698BFD15A5}" presName="circleTx" presStyleLbl="node1" presStyleIdx="18" presStyleCnt="19"/>
      <dgm:spPr/>
    </dgm:pt>
    <dgm:pt modelId="{0D9E4B78-E18B-4AB4-B05B-8CB80A785A20}" type="pres">
      <dgm:prSet presAssocID="{9A2FF943-9AFE-4067-83C9-95698BFD15A5}" presName="spN" presStyleCnt="0"/>
      <dgm:spPr/>
    </dgm:pt>
  </dgm:ptLst>
  <dgm:cxnLst>
    <dgm:cxn modelId="{020E3413-0E28-4925-9F5C-3B0E006EA4EE}" srcId="{8A01FA9A-2034-4DBE-878E-A50451E9CDDA}" destId="{56575BD4-5BF4-43B0-B7B1-60F5348587FA}" srcOrd="2" destOrd="0" parTransId="{9342BBF8-D8A8-4964-A7F2-867FB6AC1881}" sibTransId="{5900178A-D23E-417C-A48E-8184D2CF55A9}"/>
    <dgm:cxn modelId="{C5555220-DC97-499E-ABC4-6D5B71DC14DD}" srcId="{8A01FA9A-2034-4DBE-878E-A50451E9CDDA}" destId="{3E3DFCCC-8B2E-43F8-A568-5CAF64E1BAED}" srcOrd="3" destOrd="0" parTransId="{559AC540-C11D-4A96-94E4-24AB09E17697}" sibTransId="{CC6542A5-2B4F-4907-978F-9091AAE38C0F}"/>
    <dgm:cxn modelId="{B4335C26-48E4-4E93-8F1B-ED0BF083796C}" srcId="{8A01FA9A-2034-4DBE-878E-A50451E9CDDA}" destId="{9DA6EC2A-9680-45C0-BD80-DF4B0F432C4E}" srcOrd="1" destOrd="0" parTransId="{4A08B0A2-6DE8-4B7B-ACEA-A3B23016EC83}" sibTransId="{E061663B-9244-421F-BBA5-B07F1D976EBD}"/>
    <dgm:cxn modelId="{83F55554-D002-46CC-8E31-00E477671BB5}" type="presOf" srcId="{8A01FA9A-2034-4DBE-878E-A50451E9CDDA}" destId="{AB914ED0-9B05-412C-A184-932F694D80B2}" srcOrd="0" destOrd="0" presId="urn:microsoft.com/office/officeart/2009/3/layout/RandomtoResultProcess"/>
    <dgm:cxn modelId="{27E27DAC-654E-4EC3-94C8-CF1F9FDDDB19}" srcId="{8A01FA9A-2034-4DBE-878E-A50451E9CDDA}" destId="{9302C55A-496D-4F5F-B1B1-D0BCE0D2324B}" srcOrd="0" destOrd="0" parTransId="{5970804C-75DD-473C-968A-67C83A6BEF6C}" sibTransId="{80583B2E-85DD-45C9-92B9-0B04C5AFF799}"/>
    <dgm:cxn modelId="{3A3F47AF-FE78-4E4D-8BA1-8DD8B5149DFF}" type="presOf" srcId="{9A2FF943-9AFE-4067-83C9-95698BFD15A5}" destId="{513FF0C8-187F-4A46-8C49-DEFB95D01AFA}" srcOrd="0" destOrd="0" presId="urn:microsoft.com/office/officeart/2009/3/layout/RandomtoResultProcess"/>
    <dgm:cxn modelId="{2562A8BD-06B7-49F7-B448-A99F0906FB71}" type="presOf" srcId="{9302C55A-496D-4F5F-B1B1-D0BCE0D2324B}" destId="{5C871532-AA58-4847-8108-194D19B76F68}" srcOrd="0" destOrd="0" presId="urn:microsoft.com/office/officeart/2009/3/layout/RandomtoResultProcess"/>
    <dgm:cxn modelId="{77592DC1-78A2-4053-B2F0-46AC10EB765F}" srcId="{8A01FA9A-2034-4DBE-878E-A50451E9CDDA}" destId="{9A2FF943-9AFE-4067-83C9-95698BFD15A5}" srcOrd="4" destOrd="0" parTransId="{8DC2FCC7-C4CE-4401-8299-6F19A468BC85}" sibTransId="{3A314533-A65B-4E58-B274-475774DC61C0}"/>
    <dgm:cxn modelId="{3BA4A0F5-1295-4631-B0FE-FB9FB753949D}" type="presOf" srcId="{3E3DFCCC-8B2E-43F8-A568-5CAF64E1BAED}" destId="{F065ABBA-62DD-43A1-B631-3AC5B0A6E43A}" srcOrd="0" destOrd="0" presId="urn:microsoft.com/office/officeart/2009/3/layout/RandomtoResultProcess"/>
    <dgm:cxn modelId="{883917F6-7CAC-48D2-8FB7-A49E5B716B94}" type="presOf" srcId="{9DA6EC2A-9680-45C0-BD80-DF4B0F432C4E}" destId="{422CCC6D-B722-43AA-92E2-EF0308FACA3A}" srcOrd="0" destOrd="0" presId="urn:microsoft.com/office/officeart/2009/3/layout/RandomtoResultProcess"/>
    <dgm:cxn modelId="{AE1686FB-D541-4432-B9DB-4259715F9A02}" type="presOf" srcId="{56575BD4-5BF4-43B0-B7B1-60F5348587FA}" destId="{DB84B8AB-F3F1-4690-B630-BCA169182C03}" srcOrd="0" destOrd="0" presId="urn:microsoft.com/office/officeart/2009/3/layout/RandomtoResultProcess"/>
    <dgm:cxn modelId="{4FF56AC0-0498-47CB-A70F-DA8B8BE2195A}" type="presParOf" srcId="{AB914ED0-9B05-412C-A184-932F694D80B2}" destId="{FE6E2C8B-679A-4571-900F-4C2096B9836D}" srcOrd="0" destOrd="0" presId="urn:microsoft.com/office/officeart/2009/3/layout/RandomtoResultProcess"/>
    <dgm:cxn modelId="{223F7C48-BFAB-4501-88D8-9499A717C141}" type="presParOf" srcId="{FE6E2C8B-679A-4571-900F-4C2096B9836D}" destId="{5C871532-AA58-4847-8108-194D19B76F68}" srcOrd="0" destOrd="0" presId="urn:microsoft.com/office/officeart/2009/3/layout/RandomtoResultProcess"/>
    <dgm:cxn modelId="{9CDB1A16-28F8-4A50-B8DD-A973A1F68365}" type="presParOf" srcId="{FE6E2C8B-679A-4571-900F-4C2096B9836D}" destId="{A7DDC80D-740E-4533-8913-0C4403E0F04E}" srcOrd="1" destOrd="0" presId="urn:microsoft.com/office/officeart/2009/3/layout/RandomtoResultProcess"/>
    <dgm:cxn modelId="{9D053F6B-C5E3-466D-A067-F3E9A3ECFA2A}" type="presParOf" srcId="{FE6E2C8B-679A-4571-900F-4C2096B9836D}" destId="{AD2361AC-FDFB-4BF1-87DE-8886ABBFB716}" srcOrd="2" destOrd="0" presId="urn:microsoft.com/office/officeart/2009/3/layout/RandomtoResultProcess"/>
    <dgm:cxn modelId="{1321DFAB-3D5E-4240-A9FC-813E0A339B87}" type="presParOf" srcId="{FE6E2C8B-679A-4571-900F-4C2096B9836D}" destId="{557623A6-9A5A-4EE7-AC6E-02938BCBBF2D}" srcOrd="3" destOrd="0" presId="urn:microsoft.com/office/officeart/2009/3/layout/RandomtoResultProcess"/>
    <dgm:cxn modelId="{3A3F3CDB-0F8F-473E-A036-FC10BA5CF9BF}" type="presParOf" srcId="{FE6E2C8B-679A-4571-900F-4C2096B9836D}" destId="{F752A02C-58CD-4339-B69F-FD21B0A617AD}" srcOrd="4" destOrd="0" presId="urn:microsoft.com/office/officeart/2009/3/layout/RandomtoResultProcess"/>
    <dgm:cxn modelId="{75BEA066-F602-4279-9E16-6FFFB322E35F}" type="presParOf" srcId="{FE6E2C8B-679A-4571-900F-4C2096B9836D}" destId="{DB2CBDA5-8929-4887-BB5E-B535962EB5BD}" srcOrd="5" destOrd="0" presId="urn:microsoft.com/office/officeart/2009/3/layout/RandomtoResultProcess"/>
    <dgm:cxn modelId="{34680B43-2768-4003-A354-D4D437393ECF}" type="presParOf" srcId="{FE6E2C8B-679A-4571-900F-4C2096B9836D}" destId="{F42EB341-8434-40D7-BCEE-1C8EC63B8EA9}" srcOrd="6" destOrd="0" presId="urn:microsoft.com/office/officeart/2009/3/layout/RandomtoResultProcess"/>
    <dgm:cxn modelId="{63C39AF8-307A-4C3C-B302-A40F8B99E1BF}" type="presParOf" srcId="{FE6E2C8B-679A-4571-900F-4C2096B9836D}" destId="{7C84F51F-DD70-4B9D-B341-EE4218C33C26}" srcOrd="7" destOrd="0" presId="urn:microsoft.com/office/officeart/2009/3/layout/RandomtoResultProcess"/>
    <dgm:cxn modelId="{89644929-588E-4420-B9F5-971F7DD176D2}" type="presParOf" srcId="{FE6E2C8B-679A-4571-900F-4C2096B9836D}" destId="{50BCFFE4-9F30-48FB-B4D3-77B4AF07ED8D}" srcOrd="8" destOrd="0" presId="urn:microsoft.com/office/officeart/2009/3/layout/RandomtoResultProcess"/>
    <dgm:cxn modelId="{FA7B1C9A-9DEF-4C42-8B45-2C7A0E604AC0}" type="presParOf" srcId="{FE6E2C8B-679A-4571-900F-4C2096B9836D}" destId="{3C15F708-E6A0-4D46-AE14-CC77A9AB71D3}" srcOrd="9" destOrd="0" presId="urn:microsoft.com/office/officeart/2009/3/layout/RandomtoResultProcess"/>
    <dgm:cxn modelId="{323D5535-D8D8-47EF-BC98-656493470883}" type="presParOf" srcId="{FE6E2C8B-679A-4571-900F-4C2096B9836D}" destId="{6DE418A4-5FDA-4F05-8C23-9488EFFF8014}" srcOrd="10" destOrd="0" presId="urn:microsoft.com/office/officeart/2009/3/layout/RandomtoResultProcess"/>
    <dgm:cxn modelId="{55DDC54F-87BA-43D7-A318-7DE9DF5B2DC8}" type="presParOf" srcId="{FE6E2C8B-679A-4571-900F-4C2096B9836D}" destId="{6A8D4E01-BB76-41D2-B23C-FE67F99ED32F}" srcOrd="11" destOrd="0" presId="urn:microsoft.com/office/officeart/2009/3/layout/RandomtoResultProcess"/>
    <dgm:cxn modelId="{C07E326B-64AF-4EA3-A8CD-1698F3834F74}" type="presParOf" srcId="{FE6E2C8B-679A-4571-900F-4C2096B9836D}" destId="{CD4094C2-3602-4098-863F-295D67DAF74A}" srcOrd="12" destOrd="0" presId="urn:microsoft.com/office/officeart/2009/3/layout/RandomtoResultProcess"/>
    <dgm:cxn modelId="{A856B245-F4D2-4BD3-993D-929BD8A94B72}" type="presParOf" srcId="{FE6E2C8B-679A-4571-900F-4C2096B9836D}" destId="{22277ABA-CE6F-4B4D-B8AC-78030348BE74}" srcOrd="13" destOrd="0" presId="urn:microsoft.com/office/officeart/2009/3/layout/RandomtoResultProcess"/>
    <dgm:cxn modelId="{65AD9EAA-E9E0-419B-A315-8A4664F6FAFE}" type="presParOf" srcId="{FE6E2C8B-679A-4571-900F-4C2096B9836D}" destId="{14C651CB-89EB-4D70-8FE0-DD1587E5E960}" srcOrd="14" destOrd="0" presId="urn:microsoft.com/office/officeart/2009/3/layout/RandomtoResultProcess"/>
    <dgm:cxn modelId="{C4976E0A-6DEE-46A3-B4A5-EBE7F15B528E}" type="presParOf" srcId="{FE6E2C8B-679A-4571-900F-4C2096B9836D}" destId="{4C772CE5-2CA8-4B85-A904-677E591B02DD}" srcOrd="15" destOrd="0" presId="urn:microsoft.com/office/officeart/2009/3/layout/RandomtoResultProcess"/>
    <dgm:cxn modelId="{7880757D-F83B-4017-A5F8-4F3B4DA0174F}" type="presParOf" srcId="{FE6E2C8B-679A-4571-900F-4C2096B9836D}" destId="{73FB3945-99C2-4BC2-ACF8-72566F3C5571}" srcOrd="16" destOrd="0" presId="urn:microsoft.com/office/officeart/2009/3/layout/RandomtoResultProcess"/>
    <dgm:cxn modelId="{7775DCD2-6841-4AD2-8CF1-25651EAB2E3C}" type="presParOf" srcId="{FE6E2C8B-679A-4571-900F-4C2096B9836D}" destId="{B2A87AE3-C072-4CFD-8844-D3B19CC04811}" srcOrd="17" destOrd="0" presId="urn:microsoft.com/office/officeart/2009/3/layout/RandomtoResultProcess"/>
    <dgm:cxn modelId="{270495E8-7E95-4233-B0C1-2B12C4415176}" type="presParOf" srcId="{FE6E2C8B-679A-4571-900F-4C2096B9836D}" destId="{67B44C65-0D8F-4FAA-B51B-AE86D1F8D52A}" srcOrd="18" destOrd="0" presId="urn:microsoft.com/office/officeart/2009/3/layout/RandomtoResultProcess"/>
    <dgm:cxn modelId="{C9FA17E9-0F50-4D51-B922-17658301B16A}" type="presParOf" srcId="{AB914ED0-9B05-412C-A184-932F694D80B2}" destId="{02D3D96A-194C-4189-ACCA-047E3A922184}" srcOrd="1" destOrd="0" presId="urn:microsoft.com/office/officeart/2009/3/layout/RandomtoResultProcess"/>
    <dgm:cxn modelId="{CCC53ED7-9B4A-411C-B79F-5F3EAC2CDB7E}" type="presParOf" srcId="{02D3D96A-194C-4189-ACCA-047E3A922184}" destId="{45357972-9F65-493A-878B-C7A77B224595}" srcOrd="0" destOrd="0" presId="urn:microsoft.com/office/officeart/2009/3/layout/RandomtoResultProcess"/>
    <dgm:cxn modelId="{90EA2C41-1EB2-4E12-85B4-CD154EA2B30D}" type="presParOf" srcId="{02D3D96A-194C-4189-ACCA-047E3A922184}" destId="{F55AC2A7-4351-4D1F-8964-4078C3AD2814}" srcOrd="1" destOrd="0" presId="urn:microsoft.com/office/officeart/2009/3/layout/RandomtoResultProcess"/>
    <dgm:cxn modelId="{B3737943-B952-4AE2-9211-56A1869E8A6A}" type="presParOf" srcId="{AB914ED0-9B05-412C-A184-932F694D80B2}" destId="{5304DFE0-D789-4964-B67D-ACAB9BE2066D}" srcOrd="2" destOrd="0" presId="urn:microsoft.com/office/officeart/2009/3/layout/RandomtoResultProcess"/>
    <dgm:cxn modelId="{6504EE0C-F478-40DF-A438-7076F33F2244}" type="presParOf" srcId="{5304DFE0-D789-4964-B67D-ACAB9BE2066D}" destId="{422CCC6D-B722-43AA-92E2-EF0308FACA3A}" srcOrd="0" destOrd="0" presId="urn:microsoft.com/office/officeart/2009/3/layout/RandomtoResultProcess"/>
    <dgm:cxn modelId="{7F46C0DD-49C1-4DF6-A0A6-DB77B5E0451A}" type="presParOf" srcId="{5304DFE0-D789-4964-B67D-ACAB9BE2066D}" destId="{DCF6E5B4-B917-4C87-9D69-63ECD0F4A1CA}" srcOrd="1" destOrd="0" presId="urn:microsoft.com/office/officeart/2009/3/layout/RandomtoResultProcess"/>
    <dgm:cxn modelId="{CF253248-CECC-4102-BAE6-1AE60294E4A2}" type="presParOf" srcId="{AB914ED0-9B05-412C-A184-932F694D80B2}" destId="{DE60ED50-D1EA-46E6-9141-03A25971374F}" srcOrd="3" destOrd="0" presId="urn:microsoft.com/office/officeart/2009/3/layout/RandomtoResultProcess"/>
    <dgm:cxn modelId="{36C845EB-A859-479D-8E8C-A91F2CFF824D}" type="presParOf" srcId="{DE60ED50-D1EA-46E6-9141-03A25971374F}" destId="{CE5D3AE7-789D-489A-B643-AC627BC43214}" srcOrd="0" destOrd="0" presId="urn:microsoft.com/office/officeart/2009/3/layout/RandomtoResultProcess"/>
    <dgm:cxn modelId="{49D59288-925C-456B-8419-3A78ECD8FD84}" type="presParOf" srcId="{DE60ED50-D1EA-46E6-9141-03A25971374F}" destId="{5C2DA569-801E-4FAA-B3F4-E7310E0DBB6C}" srcOrd="1" destOrd="0" presId="urn:microsoft.com/office/officeart/2009/3/layout/RandomtoResultProcess"/>
    <dgm:cxn modelId="{73C02C78-2049-463E-AEB7-5345C5C1651C}" type="presParOf" srcId="{AB914ED0-9B05-412C-A184-932F694D80B2}" destId="{0D67E9C4-AE1D-40DC-8B18-9B4923E0515D}" srcOrd="4" destOrd="0" presId="urn:microsoft.com/office/officeart/2009/3/layout/RandomtoResultProcess"/>
    <dgm:cxn modelId="{7BDC0D58-CA45-44CD-BCDC-4243D5800FBA}" type="presParOf" srcId="{0D67E9C4-AE1D-40DC-8B18-9B4923E0515D}" destId="{DB84B8AB-F3F1-4690-B630-BCA169182C03}" srcOrd="0" destOrd="0" presId="urn:microsoft.com/office/officeart/2009/3/layout/RandomtoResultProcess"/>
    <dgm:cxn modelId="{30CBB028-84AA-46C2-892F-769D7CAC71CF}" type="presParOf" srcId="{0D67E9C4-AE1D-40DC-8B18-9B4923E0515D}" destId="{2FD88AE0-ECDB-4006-AAA3-B51B3BAE4A3F}" srcOrd="1" destOrd="0" presId="urn:microsoft.com/office/officeart/2009/3/layout/RandomtoResultProcess"/>
    <dgm:cxn modelId="{9A5AED8E-7AF5-4D52-9F4A-6C567B79D826}" type="presParOf" srcId="{AB914ED0-9B05-412C-A184-932F694D80B2}" destId="{DAB23043-9193-411A-8E7F-5B9A338B3617}" srcOrd="5" destOrd="0" presId="urn:microsoft.com/office/officeart/2009/3/layout/RandomtoResultProcess"/>
    <dgm:cxn modelId="{3F6C2E98-3538-441B-808A-B1DB4FE00B83}" type="presParOf" srcId="{DAB23043-9193-411A-8E7F-5B9A338B3617}" destId="{11E16296-F013-4E5B-A3E2-9F4EE8081D3E}" srcOrd="0" destOrd="0" presId="urn:microsoft.com/office/officeart/2009/3/layout/RandomtoResultProcess"/>
    <dgm:cxn modelId="{54ABAC60-EEE4-4C38-ADBB-751B9CE3BD12}" type="presParOf" srcId="{DAB23043-9193-411A-8E7F-5B9A338B3617}" destId="{0AEDE2A3-C5D3-4C49-A610-74C0A380630F}" srcOrd="1" destOrd="0" presId="urn:microsoft.com/office/officeart/2009/3/layout/RandomtoResultProcess"/>
    <dgm:cxn modelId="{6FA30EE2-B095-4D27-A8E0-E818C6112317}" type="presParOf" srcId="{AB914ED0-9B05-412C-A184-932F694D80B2}" destId="{1F6B75AB-6682-4217-883E-D0C7F485C35C}" srcOrd="6" destOrd="0" presId="urn:microsoft.com/office/officeart/2009/3/layout/RandomtoResultProcess"/>
    <dgm:cxn modelId="{BD6E9D5A-D2F0-4F3E-BB8D-10D7565CE42D}" type="presParOf" srcId="{1F6B75AB-6682-4217-883E-D0C7F485C35C}" destId="{F065ABBA-62DD-43A1-B631-3AC5B0A6E43A}" srcOrd="0" destOrd="0" presId="urn:microsoft.com/office/officeart/2009/3/layout/RandomtoResultProcess"/>
    <dgm:cxn modelId="{035ECA3F-6A2E-40B7-B223-BC38A780D00A}" type="presParOf" srcId="{1F6B75AB-6682-4217-883E-D0C7F485C35C}" destId="{DD6DABC7-5F70-460E-B4DF-3AD6D1DD7370}" srcOrd="1" destOrd="0" presId="urn:microsoft.com/office/officeart/2009/3/layout/RandomtoResultProcess"/>
    <dgm:cxn modelId="{1A3A97F8-A12D-4546-8880-BC582A70AC9C}" type="presParOf" srcId="{AB914ED0-9B05-412C-A184-932F694D80B2}" destId="{94B450ED-3215-47D1-8D21-6E593A4F973A}" srcOrd="7" destOrd="0" presId="urn:microsoft.com/office/officeart/2009/3/layout/RandomtoResultProcess"/>
    <dgm:cxn modelId="{B0995E8B-2D87-4C5F-91B1-0C7554B03FCC}" type="presParOf" srcId="{94B450ED-3215-47D1-8D21-6E593A4F973A}" destId="{53A17DDD-A897-4CFA-BD0B-4654C5007CA7}" srcOrd="0" destOrd="0" presId="urn:microsoft.com/office/officeart/2009/3/layout/RandomtoResultProcess"/>
    <dgm:cxn modelId="{3196080F-0127-4386-B01C-066759916B5E}" type="presParOf" srcId="{94B450ED-3215-47D1-8D21-6E593A4F973A}" destId="{451A3973-F4CC-4516-B453-E5501A580150}" srcOrd="1" destOrd="0" presId="urn:microsoft.com/office/officeart/2009/3/layout/RandomtoResultProcess"/>
    <dgm:cxn modelId="{5F32136E-9BC2-49DC-9194-C8CDE97D2D5B}" type="presParOf" srcId="{AB914ED0-9B05-412C-A184-932F694D80B2}" destId="{CE9F7401-336C-4BB2-A6A2-94AEAE38DD09}" srcOrd="8" destOrd="0" presId="urn:microsoft.com/office/officeart/2009/3/layout/RandomtoResultProcess"/>
    <dgm:cxn modelId="{C797C3D4-9879-47EB-A925-65F9996C4F21}" type="presParOf" srcId="{CE9F7401-336C-4BB2-A6A2-94AEAE38DD09}" destId="{513FF0C8-187F-4A46-8C49-DEFB95D01AFA}" srcOrd="0" destOrd="0" presId="urn:microsoft.com/office/officeart/2009/3/layout/RandomtoResultProcess"/>
    <dgm:cxn modelId="{D1C29778-D69E-4123-9DAA-E758989AC735}" type="presParOf" srcId="{CE9F7401-336C-4BB2-A6A2-94AEAE38DD09}" destId="{0D9E4B78-E18B-4AB4-B05B-8CB80A785A20}" srcOrd="1"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5DE2FCF-8930-4887-B581-C937CA182E45}" type="doc">
      <dgm:prSet loTypeId="urn:microsoft.com/office/officeart/2005/8/layout/process4" loCatId="list" qsTypeId="urn:microsoft.com/office/officeart/2005/8/quickstyle/simple5" qsCatId="simple" csTypeId="urn:microsoft.com/office/officeart/2005/8/colors/accent3_2" csCatId="accent3" phldr="1"/>
      <dgm:spPr/>
      <dgm:t>
        <a:bodyPr/>
        <a:lstStyle/>
        <a:p>
          <a:endParaRPr lang="en-IN"/>
        </a:p>
      </dgm:t>
    </dgm:pt>
    <dgm:pt modelId="{EB1B3734-55B1-4B9A-8700-79A2E02EB915}">
      <dgm:prSet/>
      <dgm:spPr/>
      <dgm:t>
        <a:bodyPr/>
        <a:lstStyle/>
        <a:p>
          <a:r>
            <a:rPr lang="en-IN"/>
            <a:t>Drives growth through proactive innovation</a:t>
          </a:r>
        </a:p>
      </dgm:t>
    </dgm:pt>
    <dgm:pt modelId="{7BBA4D3B-DCF5-48EA-82B2-DABF987BA0B3}" type="parTrans" cxnId="{74A9C765-0526-42F4-81A8-92C87D07CB31}">
      <dgm:prSet/>
      <dgm:spPr/>
      <dgm:t>
        <a:bodyPr/>
        <a:lstStyle/>
        <a:p>
          <a:endParaRPr lang="en-IN"/>
        </a:p>
      </dgm:t>
    </dgm:pt>
    <dgm:pt modelId="{D88F0251-7A1B-4AE3-BE32-6F0C6C3ED216}" type="sibTrans" cxnId="{74A9C765-0526-42F4-81A8-92C87D07CB31}">
      <dgm:prSet/>
      <dgm:spPr/>
      <dgm:t>
        <a:bodyPr/>
        <a:lstStyle/>
        <a:p>
          <a:endParaRPr lang="en-IN"/>
        </a:p>
      </dgm:t>
    </dgm:pt>
    <dgm:pt modelId="{D182D643-8227-42A5-A218-DF531BFB88A4}">
      <dgm:prSet/>
      <dgm:spPr/>
      <dgm:t>
        <a:bodyPr/>
        <a:lstStyle/>
        <a:p>
          <a:r>
            <a:rPr lang="en-IN"/>
            <a:t>Reduces risk during crises</a:t>
          </a:r>
        </a:p>
      </dgm:t>
    </dgm:pt>
    <dgm:pt modelId="{7843A8BF-A649-4124-9888-41A4CAC155D0}" type="parTrans" cxnId="{109E493E-DDB1-404A-8BC0-5A5FE7B907D0}">
      <dgm:prSet/>
      <dgm:spPr/>
      <dgm:t>
        <a:bodyPr/>
        <a:lstStyle/>
        <a:p>
          <a:endParaRPr lang="en-IN"/>
        </a:p>
      </dgm:t>
    </dgm:pt>
    <dgm:pt modelId="{311ECD8F-475C-4B24-88B0-CDE8F8F31FDC}" type="sibTrans" cxnId="{109E493E-DDB1-404A-8BC0-5A5FE7B907D0}">
      <dgm:prSet/>
      <dgm:spPr/>
      <dgm:t>
        <a:bodyPr/>
        <a:lstStyle/>
        <a:p>
          <a:endParaRPr lang="en-IN"/>
        </a:p>
      </dgm:t>
    </dgm:pt>
    <dgm:pt modelId="{40EEF3D2-B04D-4C58-A22F-C8C118B8B0CC}">
      <dgm:prSet/>
      <dgm:spPr/>
      <dgm:t>
        <a:bodyPr/>
        <a:lstStyle/>
        <a:p>
          <a:r>
            <a:rPr lang="en-IN" dirty="0"/>
            <a:t>Optimizes resource use</a:t>
          </a:r>
        </a:p>
      </dgm:t>
    </dgm:pt>
    <dgm:pt modelId="{0DE54C5F-1BC7-4177-8FBD-FF2058AA0715}" type="parTrans" cxnId="{73E46F77-8A19-46AE-AB38-D475C3729715}">
      <dgm:prSet/>
      <dgm:spPr/>
      <dgm:t>
        <a:bodyPr/>
        <a:lstStyle/>
        <a:p>
          <a:endParaRPr lang="en-IN"/>
        </a:p>
      </dgm:t>
    </dgm:pt>
    <dgm:pt modelId="{A115FBDA-1B35-4D11-A3AE-60DFFFE4CDC6}" type="sibTrans" cxnId="{73E46F77-8A19-46AE-AB38-D475C3729715}">
      <dgm:prSet/>
      <dgm:spPr/>
      <dgm:t>
        <a:bodyPr/>
        <a:lstStyle/>
        <a:p>
          <a:endParaRPr lang="en-IN"/>
        </a:p>
      </dgm:t>
    </dgm:pt>
    <dgm:pt modelId="{BAD2EC38-F089-4D6A-A1D5-2520DBCAAD2D}">
      <dgm:prSet/>
      <dgm:spPr/>
      <dgm:t>
        <a:bodyPr/>
        <a:lstStyle/>
        <a:p>
          <a:r>
            <a:rPr lang="en-IN" dirty="0"/>
            <a:t>Ensures alignment of strategy</a:t>
          </a:r>
        </a:p>
      </dgm:t>
    </dgm:pt>
    <dgm:pt modelId="{A9FE5E99-21D1-44D3-B8FD-08A73DCA60AA}" type="parTrans" cxnId="{B7BFA10E-4930-4728-B845-BDE172E7355A}">
      <dgm:prSet/>
      <dgm:spPr/>
      <dgm:t>
        <a:bodyPr/>
        <a:lstStyle/>
        <a:p>
          <a:endParaRPr lang="en-IN"/>
        </a:p>
      </dgm:t>
    </dgm:pt>
    <dgm:pt modelId="{EA01D445-7BFD-48FE-AA0B-C000895D3E10}" type="sibTrans" cxnId="{B7BFA10E-4930-4728-B845-BDE172E7355A}">
      <dgm:prSet/>
      <dgm:spPr/>
      <dgm:t>
        <a:bodyPr/>
        <a:lstStyle/>
        <a:p>
          <a:endParaRPr lang="en-IN"/>
        </a:p>
      </dgm:t>
    </dgm:pt>
    <dgm:pt modelId="{A0B09EC8-47CF-4D1B-BE9A-D565792C98A2}">
      <dgm:prSet/>
      <dgm:spPr/>
      <dgm:t>
        <a:bodyPr/>
        <a:lstStyle/>
        <a:p>
          <a:r>
            <a:rPr lang="en-IN"/>
            <a:t>Builds Apple’s long-term market position</a:t>
          </a:r>
        </a:p>
      </dgm:t>
    </dgm:pt>
    <dgm:pt modelId="{07079DD0-A2D7-4889-8C48-37738EF67162}" type="parTrans" cxnId="{BFCD76DA-B475-4B35-A8F4-8D2DD9813CD5}">
      <dgm:prSet/>
      <dgm:spPr/>
      <dgm:t>
        <a:bodyPr/>
        <a:lstStyle/>
        <a:p>
          <a:endParaRPr lang="en-IN"/>
        </a:p>
      </dgm:t>
    </dgm:pt>
    <dgm:pt modelId="{D6854E0F-5770-4C58-AD57-689736221881}" type="sibTrans" cxnId="{BFCD76DA-B475-4B35-A8F4-8D2DD9813CD5}">
      <dgm:prSet/>
      <dgm:spPr/>
      <dgm:t>
        <a:bodyPr/>
        <a:lstStyle/>
        <a:p>
          <a:endParaRPr lang="en-IN"/>
        </a:p>
      </dgm:t>
    </dgm:pt>
    <dgm:pt modelId="{910FE1BE-1344-41B2-A83C-26E8FD4B9C7B}" type="pres">
      <dgm:prSet presAssocID="{E5DE2FCF-8930-4887-B581-C937CA182E45}" presName="Name0" presStyleCnt="0">
        <dgm:presLayoutVars>
          <dgm:dir/>
          <dgm:animLvl val="lvl"/>
          <dgm:resizeHandles val="exact"/>
        </dgm:presLayoutVars>
      </dgm:prSet>
      <dgm:spPr/>
    </dgm:pt>
    <dgm:pt modelId="{002547EC-B27C-4515-A387-AB4DEFB8EB49}" type="pres">
      <dgm:prSet presAssocID="{A0B09EC8-47CF-4D1B-BE9A-D565792C98A2}" presName="boxAndChildren" presStyleCnt="0"/>
      <dgm:spPr/>
    </dgm:pt>
    <dgm:pt modelId="{06B1648E-D39D-4BE6-BA71-9293D5701305}" type="pres">
      <dgm:prSet presAssocID="{A0B09EC8-47CF-4D1B-BE9A-D565792C98A2}" presName="parentTextBox" presStyleLbl="node1" presStyleIdx="0" presStyleCnt="5"/>
      <dgm:spPr/>
    </dgm:pt>
    <dgm:pt modelId="{5B240D6E-D451-4E95-8306-BFC34D5903ED}" type="pres">
      <dgm:prSet presAssocID="{EA01D445-7BFD-48FE-AA0B-C000895D3E10}" presName="sp" presStyleCnt="0"/>
      <dgm:spPr/>
    </dgm:pt>
    <dgm:pt modelId="{9A834211-C619-4EF3-B2EE-90CDBE7DDB0F}" type="pres">
      <dgm:prSet presAssocID="{BAD2EC38-F089-4D6A-A1D5-2520DBCAAD2D}" presName="arrowAndChildren" presStyleCnt="0"/>
      <dgm:spPr/>
    </dgm:pt>
    <dgm:pt modelId="{21693F78-163D-4133-8390-57C4F4FF5CD3}" type="pres">
      <dgm:prSet presAssocID="{BAD2EC38-F089-4D6A-A1D5-2520DBCAAD2D}" presName="parentTextArrow" presStyleLbl="node1" presStyleIdx="1" presStyleCnt="5"/>
      <dgm:spPr/>
    </dgm:pt>
    <dgm:pt modelId="{F457529D-521F-493C-BF2C-2DF4313A3674}" type="pres">
      <dgm:prSet presAssocID="{A115FBDA-1B35-4D11-A3AE-60DFFFE4CDC6}" presName="sp" presStyleCnt="0"/>
      <dgm:spPr/>
    </dgm:pt>
    <dgm:pt modelId="{4803E604-06E9-4B0D-A27D-220BAB9B8475}" type="pres">
      <dgm:prSet presAssocID="{40EEF3D2-B04D-4C58-A22F-C8C118B8B0CC}" presName="arrowAndChildren" presStyleCnt="0"/>
      <dgm:spPr/>
    </dgm:pt>
    <dgm:pt modelId="{9D8CDC96-D131-4A0D-8D9C-A1F8C231F2C8}" type="pres">
      <dgm:prSet presAssocID="{40EEF3D2-B04D-4C58-A22F-C8C118B8B0CC}" presName="parentTextArrow" presStyleLbl="node1" presStyleIdx="2" presStyleCnt="5"/>
      <dgm:spPr/>
    </dgm:pt>
    <dgm:pt modelId="{9DBF6C9C-C381-4706-A11E-F7C1C22C6610}" type="pres">
      <dgm:prSet presAssocID="{311ECD8F-475C-4B24-88B0-CDE8F8F31FDC}" presName="sp" presStyleCnt="0"/>
      <dgm:spPr/>
    </dgm:pt>
    <dgm:pt modelId="{310A54C5-8D05-4D03-A020-894CA34B68A4}" type="pres">
      <dgm:prSet presAssocID="{D182D643-8227-42A5-A218-DF531BFB88A4}" presName="arrowAndChildren" presStyleCnt="0"/>
      <dgm:spPr/>
    </dgm:pt>
    <dgm:pt modelId="{B2161DE2-4927-4D83-BAFC-67BD48A905BD}" type="pres">
      <dgm:prSet presAssocID="{D182D643-8227-42A5-A218-DF531BFB88A4}" presName="parentTextArrow" presStyleLbl="node1" presStyleIdx="3" presStyleCnt="5"/>
      <dgm:spPr/>
    </dgm:pt>
    <dgm:pt modelId="{4298103D-0C19-4420-B878-C3954815AC17}" type="pres">
      <dgm:prSet presAssocID="{D88F0251-7A1B-4AE3-BE32-6F0C6C3ED216}" presName="sp" presStyleCnt="0"/>
      <dgm:spPr/>
    </dgm:pt>
    <dgm:pt modelId="{C8077585-2F9C-47C8-A6C6-2A4B856C47E4}" type="pres">
      <dgm:prSet presAssocID="{EB1B3734-55B1-4B9A-8700-79A2E02EB915}" presName="arrowAndChildren" presStyleCnt="0"/>
      <dgm:spPr/>
    </dgm:pt>
    <dgm:pt modelId="{47C410E0-1211-4411-B68E-6B7ED973F955}" type="pres">
      <dgm:prSet presAssocID="{EB1B3734-55B1-4B9A-8700-79A2E02EB915}" presName="parentTextArrow" presStyleLbl="node1" presStyleIdx="4" presStyleCnt="5"/>
      <dgm:spPr/>
    </dgm:pt>
  </dgm:ptLst>
  <dgm:cxnLst>
    <dgm:cxn modelId="{B7BFA10E-4930-4728-B845-BDE172E7355A}" srcId="{E5DE2FCF-8930-4887-B581-C937CA182E45}" destId="{BAD2EC38-F089-4D6A-A1D5-2520DBCAAD2D}" srcOrd="3" destOrd="0" parTransId="{A9FE5E99-21D1-44D3-B8FD-08A73DCA60AA}" sibTransId="{EA01D445-7BFD-48FE-AA0B-C000895D3E10}"/>
    <dgm:cxn modelId="{0BEADE23-8BA3-43CC-8994-A8FF4EDE7A3B}" type="presOf" srcId="{BAD2EC38-F089-4D6A-A1D5-2520DBCAAD2D}" destId="{21693F78-163D-4133-8390-57C4F4FF5CD3}" srcOrd="0" destOrd="0" presId="urn:microsoft.com/office/officeart/2005/8/layout/process4"/>
    <dgm:cxn modelId="{109E493E-DDB1-404A-8BC0-5A5FE7B907D0}" srcId="{E5DE2FCF-8930-4887-B581-C937CA182E45}" destId="{D182D643-8227-42A5-A218-DF531BFB88A4}" srcOrd="1" destOrd="0" parTransId="{7843A8BF-A649-4124-9888-41A4CAC155D0}" sibTransId="{311ECD8F-475C-4B24-88B0-CDE8F8F31FDC}"/>
    <dgm:cxn modelId="{74A9C765-0526-42F4-81A8-92C87D07CB31}" srcId="{E5DE2FCF-8930-4887-B581-C937CA182E45}" destId="{EB1B3734-55B1-4B9A-8700-79A2E02EB915}" srcOrd="0" destOrd="0" parTransId="{7BBA4D3B-DCF5-48EA-82B2-DABF987BA0B3}" sibTransId="{D88F0251-7A1B-4AE3-BE32-6F0C6C3ED216}"/>
    <dgm:cxn modelId="{73E46F77-8A19-46AE-AB38-D475C3729715}" srcId="{E5DE2FCF-8930-4887-B581-C937CA182E45}" destId="{40EEF3D2-B04D-4C58-A22F-C8C118B8B0CC}" srcOrd="2" destOrd="0" parTransId="{0DE54C5F-1BC7-4177-8FBD-FF2058AA0715}" sibTransId="{A115FBDA-1B35-4D11-A3AE-60DFFFE4CDC6}"/>
    <dgm:cxn modelId="{F50FEA91-0318-4343-BADF-559EB1C2D9C1}" type="presOf" srcId="{D182D643-8227-42A5-A218-DF531BFB88A4}" destId="{B2161DE2-4927-4D83-BAFC-67BD48A905BD}" srcOrd="0" destOrd="0" presId="urn:microsoft.com/office/officeart/2005/8/layout/process4"/>
    <dgm:cxn modelId="{6C4151CC-D5EC-4453-8FD0-9583E7236663}" type="presOf" srcId="{40EEF3D2-B04D-4C58-A22F-C8C118B8B0CC}" destId="{9D8CDC96-D131-4A0D-8D9C-A1F8C231F2C8}" srcOrd="0" destOrd="0" presId="urn:microsoft.com/office/officeart/2005/8/layout/process4"/>
    <dgm:cxn modelId="{5ADFA0D0-887D-43E3-AAE8-336E2D66FC80}" type="presOf" srcId="{A0B09EC8-47CF-4D1B-BE9A-D565792C98A2}" destId="{06B1648E-D39D-4BE6-BA71-9293D5701305}" srcOrd="0" destOrd="0" presId="urn:microsoft.com/office/officeart/2005/8/layout/process4"/>
    <dgm:cxn modelId="{7B6D32D3-AF99-4603-883D-1B5B0F5C87D8}" type="presOf" srcId="{EB1B3734-55B1-4B9A-8700-79A2E02EB915}" destId="{47C410E0-1211-4411-B68E-6B7ED973F955}" srcOrd="0" destOrd="0" presId="urn:microsoft.com/office/officeart/2005/8/layout/process4"/>
    <dgm:cxn modelId="{BFCD76DA-B475-4B35-A8F4-8D2DD9813CD5}" srcId="{E5DE2FCF-8930-4887-B581-C937CA182E45}" destId="{A0B09EC8-47CF-4D1B-BE9A-D565792C98A2}" srcOrd="4" destOrd="0" parTransId="{07079DD0-A2D7-4889-8C48-37738EF67162}" sibTransId="{D6854E0F-5770-4C58-AD57-689736221881}"/>
    <dgm:cxn modelId="{C0693CF1-1726-4B7D-8476-059358749157}" type="presOf" srcId="{E5DE2FCF-8930-4887-B581-C937CA182E45}" destId="{910FE1BE-1344-41B2-A83C-26E8FD4B9C7B}" srcOrd="0" destOrd="0" presId="urn:microsoft.com/office/officeart/2005/8/layout/process4"/>
    <dgm:cxn modelId="{0F1E1A52-741D-4090-8FDE-6D94912126D7}" type="presParOf" srcId="{910FE1BE-1344-41B2-A83C-26E8FD4B9C7B}" destId="{002547EC-B27C-4515-A387-AB4DEFB8EB49}" srcOrd="0" destOrd="0" presId="urn:microsoft.com/office/officeart/2005/8/layout/process4"/>
    <dgm:cxn modelId="{6F8656DF-FCE3-40CD-802F-30CF2250B0F8}" type="presParOf" srcId="{002547EC-B27C-4515-A387-AB4DEFB8EB49}" destId="{06B1648E-D39D-4BE6-BA71-9293D5701305}" srcOrd="0" destOrd="0" presId="urn:microsoft.com/office/officeart/2005/8/layout/process4"/>
    <dgm:cxn modelId="{3199D7C8-D61F-4B73-B9AF-B83E881E0179}" type="presParOf" srcId="{910FE1BE-1344-41B2-A83C-26E8FD4B9C7B}" destId="{5B240D6E-D451-4E95-8306-BFC34D5903ED}" srcOrd="1" destOrd="0" presId="urn:microsoft.com/office/officeart/2005/8/layout/process4"/>
    <dgm:cxn modelId="{67858E01-F1A9-40FF-AF03-D5CA0202BC88}" type="presParOf" srcId="{910FE1BE-1344-41B2-A83C-26E8FD4B9C7B}" destId="{9A834211-C619-4EF3-B2EE-90CDBE7DDB0F}" srcOrd="2" destOrd="0" presId="urn:microsoft.com/office/officeart/2005/8/layout/process4"/>
    <dgm:cxn modelId="{DAAF5FC5-C289-4DF2-A9E1-31C906B82B0B}" type="presParOf" srcId="{9A834211-C619-4EF3-B2EE-90CDBE7DDB0F}" destId="{21693F78-163D-4133-8390-57C4F4FF5CD3}" srcOrd="0" destOrd="0" presId="urn:microsoft.com/office/officeart/2005/8/layout/process4"/>
    <dgm:cxn modelId="{AE48A976-D7D0-4D05-B90D-CF5FFBDE29A0}" type="presParOf" srcId="{910FE1BE-1344-41B2-A83C-26E8FD4B9C7B}" destId="{F457529D-521F-493C-BF2C-2DF4313A3674}" srcOrd="3" destOrd="0" presId="urn:microsoft.com/office/officeart/2005/8/layout/process4"/>
    <dgm:cxn modelId="{708B588B-6800-4E81-B846-286465F4AF1E}" type="presParOf" srcId="{910FE1BE-1344-41B2-A83C-26E8FD4B9C7B}" destId="{4803E604-06E9-4B0D-A27D-220BAB9B8475}" srcOrd="4" destOrd="0" presId="urn:microsoft.com/office/officeart/2005/8/layout/process4"/>
    <dgm:cxn modelId="{9D4B83F5-0D1E-4064-B44D-BB9BF78932AE}" type="presParOf" srcId="{4803E604-06E9-4B0D-A27D-220BAB9B8475}" destId="{9D8CDC96-D131-4A0D-8D9C-A1F8C231F2C8}" srcOrd="0" destOrd="0" presId="urn:microsoft.com/office/officeart/2005/8/layout/process4"/>
    <dgm:cxn modelId="{84D01970-57B1-43D8-8D00-B5A3DA2FC205}" type="presParOf" srcId="{910FE1BE-1344-41B2-A83C-26E8FD4B9C7B}" destId="{9DBF6C9C-C381-4706-A11E-F7C1C22C6610}" srcOrd="5" destOrd="0" presId="urn:microsoft.com/office/officeart/2005/8/layout/process4"/>
    <dgm:cxn modelId="{607C78E6-4989-4C84-B040-044439732652}" type="presParOf" srcId="{910FE1BE-1344-41B2-A83C-26E8FD4B9C7B}" destId="{310A54C5-8D05-4D03-A020-894CA34B68A4}" srcOrd="6" destOrd="0" presId="urn:microsoft.com/office/officeart/2005/8/layout/process4"/>
    <dgm:cxn modelId="{5395CDEE-798D-4D71-B362-D6BE1A6C2910}" type="presParOf" srcId="{310A54C5-8D05-4D03-A020-894CA34B68A4}" destId="{B2161DE2-4927-4D83-BAFC-67BD48A905BD}" srcOrd="0" destOrd="0" presId="urn:microsoft.com/office/officeart/2005/8/layout/process4"/>
    <dgm:cxn modelId="{295EEE72-9BE0-4EF7-A897-8D964E86EFEA}" type="presParOf" srcId="{910FE1BE-1344-41B2-A83C-26E8FD4B9C7B}" destId="{4298103D-0C19-4420-B878-C3954815AC17}" srcOrd="7" destOrd="0" presId="urn:microsoft.com/office/officeart/2005/8/layout/process4"/>
    <dgm:cxn modelId="{92523694-074E-41E4-BF5F-302832590C53}" type="presParOf" srcId="{910FE1BE-1344-41B2-A83C-26E8FD4B9C7B}" destId="{C8077585-2F9C-47C8-A6C6-2A4B856C47E4}" srcOrd="8" destOrd="0" presId="urn:microsoft.com/office/officeart/2005/8/layout/process4"/>
    <dgm:cxn modelId="{56DBA978-F70F-4D58-9D37-468F498CE38A}" type="presParOf" srcId="{C8077585-2F9C-47C8-A6C6-2A4B856C47E4}" destId="{47C410E0-1211-4411-B68E-6B7ED973F95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942A7AE-24B4-4B0F-93A1-A3FD7DFF171C}"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IN"/>
        </a:p>
      </dgm:t>
    </dgm:pt>
    <dgm:pt modelId="{5795BCF9-1ED7-4E1E-8492-951732BCFF5E}">
      <dgm:prSet/>
      <dgm:spPr/>
      <dgm:t>
        <a:bodyPr/>
        <a:lstStyle/>
        <a:p>
          <a:pPr>
            <a:lnSpc>
              <a:spcPct val="100000"/>
            </a:lnSpc>
          </a:pPr>
          <a:r>
            <a:rPr lang="en-GB" dirty="0">
              <a:latin typeface="Arial" panose="020B0604020202020204" pitchFamily="34" charset="0"/>
              <a:cs typeface="Arial" panose="020B0604020202020204" pitchFamily="34" charset="0"/>
            </a:rPr>
            <a:t>Entrepreneur: Apple uses new technology (like Vision Pro and AI integration) to foster innovation (Patel, 2019; Mintzberg, 2023). </a:t>
          </a:r>
          <a:endParaRPr lang="en-IN" dirty="0">
            <a:latin typeface="Arial" panose="020B0604020202020204" pitchFamily="34" charset="0"/>
            <a:cs typeface="Arial" panose="020B0604020202020204" pitchFamily="34" charset="0"/>
          </a:endParaRPr>
        </a:p>
      </dgm:t>
    </dgm:pt>
    <dgm:pt modelId="{BC99CF41-D894-4646-A3C2-F383342CC83C}" type="parTrans" cxnId="{D9C57417-C7F7-4F01-8383-E8F5C38AB60E}">
      <dgm:prSet/>
      <dgm:spPr/>
      <dgm:t>
        <a:bodyPr/>
        <a:lstStyle/>
        <a:p>
          <a:endParaRPr lang="en-IN"/>
        </a:p>
      </dgm:t>
    </dgm:pt>
    <dgm:pt modelId="{465A7565-D3E8-453F-B514-DBFB054AF7D6}" type="sibTrans" cxnId="{D9C57417-C7F7-4F01-8383-E8F5C38AB60E}">
      <dgm:prSet/>
      <dgm:spPr/>
      <dgm:t>
        <a:bodyPr/>
        <a:lstStyle/>
        <a:p>
          <a:endParaRPr lang="en-IN"/>
        </a:p>
      </dgm:t>
    </dgm:pt>
    <dgm:pt modelId="{0DB14932-95CE-41E4-91B3-083B8EB0E5B9}">
      <dgm:prSet/>
      <dgm:spPr/>
      <dgm:t>
        <a:bodyPr/>
        <a:lstStyle/>
        <a:p>
          <a:pPr>
            <a:lnSpc>
              <a:spcPct val="100000"/>
            </a:lnSpc>
          </a:pPr>
          <a:r>
            <a:rPr lang="en-GB" dirty="0">
              <a:latin typeface="Arial" panose="020B0604020202020204" pitchFamily="34" charset="0"/>
              <a:cs typeface="Arial" panose="020B0604020202020204" pitchFamily="34" charset="0"/>
            </a:rPr>
            <a:t>Disturbance Handler: Managers keep operations stable by responding to supply chain and legal interruptions (Kodama, 2017). </a:t>
          </a:r>
          <a:endParaRPr lang="en-IN" dirty="0">
            <a:latin typeface="Arial" panose="020B0604020202020204" pitchFamily="34" charset="0"/>
            <a:cs typeface="Arial" panose="020B0604020202020204" pitchFamily="34" charset="0"/>
          </a:endParaRPr>
        </a:p>
      </dgm:t>
    </dgm:pt>
    <dgm:pt modelId="{44ADE08D-BAFD-4E0A-ADC4-7D7BFD9947B8}" type="parTrans" cxnId="{CC7BEBE2-00C7-4E1C-BF9F-424A28BAC9C3}">
      <dgm:prSet/>
      <dgm:spPr/>
      <dgm:t>
        <a:bodyPr/>
        <a:lstStyle/>
        <a:p>
          <a:endParaRPr lang="en-IN"/>
        </a:p>
      </dgm:t>
    </dgm:pt>
    <dgm:pt modelId="{6A14904A-1544-4C1F-9F07-FD76A9738645}" type="sibTrans" cxnId="{CC7BEBE2-00C7-4E1C-BF9F-424A28BAC9C3}">
      <dgm:prSet/>
      <dgm:spPr/>
      <dgm:t>
        <a:bodyPr/>
        <a:lstStyle/>
        <a:p>
          <a:endParaRPr lang="en-IN"/>
        </a:p>
      </dgm:t>
    </dgm:pt>
    <dgm:pt modelId="{A7045892-F5B4-4398-8B0C-D71A745EF56B}">
      <dgm:prSet/>
      <dgm:spPr/>
      <dgm:t>
        <a:bodyPr/>
        <a:lstStyle/>
        <a:p>
          <a:pPr>
            <a:lnSpc>
              <a:spcPct val="100000"/>
            </a:lnSpc>
          </a:pPr>
          <a:r>
            <a:rPr lang="en-GB" dirty="0">
              <a:latin typeface="Arial" panose="020B0604020202020204" pitchFamily="34" charset="0"/>
              <a:cs typeface="Arial" panose="020B0604020202020204" pitchFamily="34" charset="0"/>
            </a:rPr>
            <a:t>Resource Allocator: Strategic investment in innovation is shown in the over $29 billion spent on research and development in 2023 (Mintzberg, 2023; Statista, 2024). </a:t>
          </a:r>
          <a:endParaRPr lang="en-IN" dirty="0">
            <a:latin typeface="Arial" panose="020B0604020202020204" pitchFamily="34" charset="0"/>
            <a:cs typeface="Arial" panose="020B0604020202020204" pitchFamily="34" charset="0"/>
          </a:endParaRPr>
        </a:p>
      </dgm:t>
    </dgm:pt>
    <dgm:pt modelId="{30137E9D-1C2E-4361-B1CF-1E393DE94BA1}" type="parTrans" cxnId="{EEAC6392-5979-451C-8BE2-3F1FE5316D84}">
      <dgm:prSet/>
      <dgm:spPr/>
      <dgm:t>
        <a:bodyPr/>
        <a:lstStyle/>
        <a:p>
          <a:endParaRPr lang="en-IN"/>
        </a:p>
      </dgm:t>
    </dgm:pt>
    <dgm:pt modelId="{F2B63A34-9534-46D0-BD89-C5036860703B}" type="sibTrans" cxnId="{EEAC6392-5979-451C-8BE2-3F1FE5316D84}">
      <dgm:prSet/>
      <dgm:spPr/>
      <dgm:t>
        <a:bodyPr/>
        <a:lstStyle/>
        <a:p>
          <a:endParaRPr lang="en-IN"/>
        </a:p>
      </dgm:t>
    </dgm:pt>
    <dgm:pt modelId="{924F4D11-7EBF-4074-8415-945B1C269F02}">
      <dgm:prSet custT="1"/>
      <dgm:spPr/>
      <dgm:t>
        <a:bodyPr/>
        <a:lstStyle/>
        <a:p>
          <a:pPr>
            <a:lnSpc>
              <a:spcPct val="100000"/>
            </a:lnSpc>
          </a:pPr>
          <a:r>
            <a:rPr lang="en-GB" sz="1500" dirty="0">
              <a:latin typeface="Arial" panose="020B0604020202020204" pitchFamily="34" charset="0"/>
              <a:cs typeface="Arial" panose="020B0604020202020204" pitchFamily="34" charset="0"/>
            </a:rPr>
            <a:t>Negotiator: In order to protect its strategic interests, Apple bargains with authorities (such as EU compliance) and suppliers (such as TSMC) (Kodama, 2017).</a:t>
          </a:r>
          <a:endParaRPr lang="en-IN" sz="1500" dirty="0">
            <a:latin typeface="Arial" panose="020B0604020202020204" pitchFamily="34" charset="0"/>
            <a:cs typeface="Arial" panose="020B0604020202020204" pitchFamily="34" charset="0"/>
          </a:endParaRPr>
        </a:p>
      </dgm:t>
    </dgm:pt>
    <dgm:pt modelId="{571BC319-B75F-4B5A-9659-1D15F2FAE403}" type="parTrans" cxnId="{1E8A21C1-7067-4E57-A4E5-AB3AF6ADD2CF}">
      <dgm:prSet/>
      <dgm:spPr/>
      <dgm:t>
        <a:bodyPr/>
        <a:lstStyle/>
        <a:p>
          <a:endParaRPr lang="en-IN"/>
        </a:p>
      </dgm:t>
    </dgm:pt>
    <dgm:pt modelId="{E9F6030A-1B05-4671-B3C6-1D869B73B69F}" type="sibTrans" cxnId="{1E8A21C1-7067-4E57-A4E5-AB3AF6ADD2CF}">
      <dgm:prSet/>
      <dgm:spPr/>
      <dgm:t>
        <a:bodyPr/>
        <a:lstStyle/>
        <a:p>
          <a:endParaRPr lang="en-IN"/>
        </a:p>
      </dgm:t>
    </dgm:pt>
    <dgm:pt modelId="{FBBC897E-8FFB-4E0A-81BC-9AB8B43490C2}" type="pres">
      <dgm:prSet presAssocID="{6942A7AE-24B4-4B0F-93A1-A3FD7DFF171C}" presName="vert0" presStyleCnt="0">
        <dgm:presLayoutVars>
          <dgm:dir/>
          <dgm:animOne val="branch"/>
          <dgm:animLvl val="lvl"/>
        </dgm:presLayoutVars>
      </dgm:prSet>
      <dgm:spPr/>
    </dgm:pt>
    <dgm:pt modelId="{9180174B-BF66-464D-BE36-1F7E7E70FC7F}" type="pres">
      <dgm:prSet presAssocID="{5795BCF9-1ED7-4E1E-8492-951732BCFF5E}" presName="thickLine" presStyleLbl="alignNode1" presStyleIdx="0" presStyleCnt="4"/>
      <dgm:spPr/>
    </dgm:pt>
    <dgm:pt modelId="{2C0990E0-F064-4820-8982-29732C9C7B85}" type="pres">
      <dgm:prSet presAssocID="{5795BCF9-1ED7-4E1E-8492-951732BCFF5E}" presName="horz1" presStyleCnt="0"/>
      <dgm:spPr/>
    </dgm:pt>
    <dgm:pt modelId="{A467B92E-B103-46E3-8D67-03BCDCC77E70}" type="pres">
      <dgm:prSet presAssocID="{5795BCF9-1ED7-4E1E-8492-951732BCFF5E}" presName="tx1" presStyleLbl="revTx" presStyleIdx="0" presStyleCnt="4"/>
      <dgm:spPr/>
    </dgm:pt>
    <dgm:pt modelId="{194CF28D-32C3-4859-93AB-2C0CA8AE0062}" type="pres">
      <dgm:prSet presAssocID="{5795BCF9-1ED7-4E1E-8492-951732BCFF5E}" presName="vert1" presStyleCnt="0"/>
      <dgm:spPr/>
    </dgm:pt>
    <dgm:pt modelId="{FBF52B5F-7FFA-4CB6-97A8-6AAF10D48F83}" type="pres">
      <dgm:prSet presAssocID="{0DB14932-95CE-41E4-91B3-083B8EB0E5B9}" presName="thickLine" presStyleLbl="alignNode1" presStyleIdx="1" presStyleCnt="4"/>
      <dgm:spPr/>
    </dgm:pt>
    <dgm:pt modelId="{69E5E2D6-7BAD-458F-AB69-EFD16B853C3D}" type="pres">
      <dgm:prSet presAssocID="{0DB14932-95CE-41E4-91B3-083B8EB0E5B9}" presName="horz1" presStyleCnt="0"/>
      <dgm:spPr/>
    </dgm:pt>
    <dgm:pt modelId="{2622C57A-51AE-4335-A8CF-81669B136D33}" type="pres">
      <dgm:prSet presAssocID="{0DB14932-95CE-41E4-91B3-083B8EB0E5B9}" presName="tx1" presStyleLbl="revTx" presStyleIdx="1" presStyleCnt="4"/>
      <dgm:spPr/>
    </dgm:pt>
    <dgm:pt modelId="{4EBCFB8F-A632-4E77-950C-6989534E7550}" type="pres">
      <dgm:prSet presAssocID="{0DB14932-95CE-41E4-91B3-083B8EB0E5B9}" presName="vert1" presStyleCnt="0"/>
      <dgm:spPr/>
    </dgm:pt>
    <dgm:pt modelId="{F28B51C1-0FF4-4094-A34B-C18B3284C908}" type="pres">
      <dgm:prSet presAssocID="{A7045892-F5B4-4398-8B0C-D71A745EF56B}" presName="thickLine" presStyleLbl="alignNode1" presStyleIdx="2" presStyleCnt="4"/>
      <dgm:spPr/>
    </dgm:pt>
    <dgm:pt modelId="{641A8FA4-6036-4767-9304-6132B0F662C6}" type="pres">
      <dgm:prSet presAssocID="{A7045892-F5B4-4398-8B0C-D71A745EF56B}" presName="horz1" presStyleCnt="0"/>
      <dgm:spPr/>
    </dgm:pt>
    <dgm:pt modelId="{0C37775E-C220-49A2-BC28-B215186B728E}" type="pres">
      <dgm:prSet presAssocID="{A7045892-F5B4-4398-8B0C-D71A745EF56B}" presName="tx1" presStyleLbl="revTx" presStyleIdx="2" presStyleCnt="4"/>
      <dgm:spPr/>
    </dgm:pt>
    <dgm:pt modelId="{A5C9D55C-6EFC-42FC-B1D1-0629FBBCCBB2}" type="pres">
      <dgm:prSet presAssocID="{A7045892-F5B4-4398-8B0C-D71A745EF56B}" presName="vert1" presStyleCnt="0"/>
      <dgm:spPr/>
    </dgm:pt>
    <dgm:pt modelId="{16431A28-7D04-4538-A147-03EB64AF391F}" type="pres">
      <dgm:prSet presAssocID="{924F4D11-7EBF-4074-8415-945B1C269F02}" presName="thickLine" presStyleLbl="alignNode1" presStyleIdx="3" presStyleCnt="4"/>
      <dgm:spPr/>
    </dgm:pt>
    <dgm:pt modelId="{17FF741D-A989-4CDC-83AF-BE41430CE2D5}" type="pres">
      <dgm:prSet presAssocID="{924F4D11-7EBF-4074-8415-945B1C269F02}" presName="horz1" presStyleCnt="0"/>
      <dgm:spPr/>
    </dgm:pt>
    <dgm:pt modelId="{3A3E26DC-3391-447E-8CB3-5CAF66111798}" type="pres">
      <dgm:prSet presAssocID="{924F4D11-7EBF-4074-8415-945B1C269F02}" presName="tx1" presStyleLbl="revTx" presStyleIdx="3" presStyleCnt="4"/>
      <dgm:spPr/>
    </dgm:pt>
    <dgm:pt modelId="{338D111B-EB67-4B33-8CE5-317A77CC4126}" type="pres">
      <dgm:prSet presAssocID="{924F4D11-7EBF-4074-8415-945B1C269F02}" presName="vert1" presStyleCnt="0"/>
      <dgm:spPr/>
    </dgm:pt>
  </dgm:ptLst>
  <dgm:cxnLst>
    <dgm:cxn modelId="{D9C57417-C7F7-4F01-8383-E8F5C38AB60E}" srcId="{6942A7AE-24B4-4B0F-93A1-A3FD7DFF171C}" destId="{5795BCF9-1ED7-4E1E-8492-951732BCFF5E}" srcOrd="0" destOrd="0" parTransId="{BC99CF41-D894-4646-A3C2-F383342CC83C}" sibTransId="{465A7565-D3E8-453F-B514-DBFB054AF7D6}"/>
    <dgm:cxn modelId="{CD377D19-5627-44D3-8939-D8309F2E907B}" type="presOf" srcId="{6942A7AE-24B4-4B0F-93A1-A3FD7DFF171C}" destId="{FBBC897E-8FFB-4E0A-81BC-9AB8B43490C2}" srcOrd="0" destOrd="0" presId="urn:microsoft.com/office/officeart/2008/layout/LinedList"/>
    <dgm:cxn modelId="{89BE8A2B-EB0F-4189-AE08-8CEF82689B17}" type="presOf" srcId="{0DB14932-95CE-41E4-91B3-083B8EB0E5B9}" destId="{2622C57A-51AE-4335-A8CF-81669B136D33}" srcOrd="0" destOrd="0" presId="urn:microsoft.com/office/officeart/2008/layout/LinedList"/>
    <dgm:cxn modelId="{EEAC6392-5979-451C-8BE2-3F1FE5316D84}" srcId="{6942A7AE-24B4-4B0F-93A1-A3FD7DFF171C}" destId="{A7045892-F5B4-4398-8B0C-D71A745EF56B}" srcOrd="2" destOrd="0" parTransId="{30137E9D-1C2E-4361-B1CF-1E393DE94BA1}" sibTransId="{F2B63A34-9534-46D0-BD89-C5036860703B}"/>
    <dgm:cxn modelId="{84F4BC9D-367C-44E6-AABD-FD8EAD8B50D3}" type="presOf" srcId="{924F4D11-7EBF-4074-8415-945B1C269F02}" destId="{3A3E26DC-3391-447E-8CB3-5CAF66111798}" srcOrd="0" destOrd="0" presId="urn:microsoft.com/office/officeart/2008/layout/LinedList"/>
    <dgm:cxn modelId="{1E8A21C1-7067-4E57-A4E5-AB3AF6ADD2CF}" srcId="{6942A7AE-24B4-4B0F-93A1-A3FD7DFF171C}" destId="{924F4D11-7EBF-4074-8415-945B1C269F02}" srcOrd="3" destOrd="0" parTransId="{571BC319-B75F-4B5A-9659-1D15F2FAE403}" sibTransId="{E9F6030A-1B05-4671-B3C6-1D869B73B69F}"/>
    <dgm:cxn modelId="{772162DD-517B-4B1A-AA45-55969AED0FCF}" type="presOf" srcId="{A7045892-F5B4-4398-8B0C-D71A745EF56B}" destId="{0C37775E-C220-49A2-BC28-B215186B728E}" srcOrd="0" destOrd="0" presId="urn:microsoft.com/office/officeart/2008/layout/LinedList"/>
    <dgm:cxn modelId="{CC7BEBE2-00C7-4E1C-BF9F-424A28BAC9C3}" srcId="{6942A7AE-24B4-4B0F-93A1-A3FD7DFF171C}" destId="{0DB14932-95CE-41E4-91B3-083B8EB0E5B9}" srcOrd="1" destOrd="0" parTransId="{44ADE08D-BAFD-4E0A-ADC4-7D7BFD9947B8}" sibTransId="{6A14904A-1544-4C1F-9F07-FD76A9738645}"/>
    <dgm:cxn modelId="{9F4D97F4-CA62-46ED-A3A3-65F056798CE2}" type="presOf" srcId="{5795BCF9-1ED7-4E1E-8492-951732BCFF5E}" destId="{A467B92E-B103-46E3-8D67-03BCDCC77E70}" srcOrd="0" destOrd="0" presId="urn:microsoft.com/office/officeart/2008/layout/LinedList"/>
    <dgm:cxn modelId="{D3846AD9-D305-497F-901E-85250DA2D778}" type="presParOf" srcId="{FBBC897E-8FFB-4E0A-81BC-9AB8B43490C2}" destId="{9180174B-BF66-464D-BE36-1F7E7E70FC7F}" srcOrd="0" destOrd="0" presId="urn:microsoft.com/office/officeart/2008/layout/LinedList"/>
    <dgm:cxn modelId="{211938E5-936E-4247-9F42-E7A1F7B44B2F}" type="presParOf" srcId="{FBBC897E-8FFB-4E0A-81BC-9AB8B43490C2}" destId="{2C0990E0-F064-4820-8982-29732C9C7B85}" srcOrd="1" destOrd="0" presId="urn:microsoft.com/office/officeart/2008/layout/LinedList"/>
    <dgm:cxn modelId="{96F44D81-B334-4CE4-918C-2AD76E0FD599}" type="presParOf" srcId="{2C0990E0-F064-4820-8982-29732C9C7B85}" destId="{A467B92E-B103-46E3-8D67-03BCDCC77E70}" srcOrd="0" destOrd="0" presId="urn:microsoft.com/office/officeart/2008/layout/LinedList"/>
    <dgm:cxn modelId="{42CAD868-CF74-44A3-B198-2E187325724F}" type="presParOf" srcId="{2C0990E0-F064-4820-8982-29732C9C7B85}" destId="{194CF28D-32C3-4859-93AB-2C0CA8AE0062}" srcOrd="1" destOrd="0" presId="urn:microsoft.com/office/officeart/2008/layout/LinedList"/>
    <dgm:cxn modelId="{F2C7F7A1-B09D-4F29-864B-99BE737CC372}" type="presParOf" srcId="{FBBC897E-8FFB-4E0A-81BC-9AB8B43490C2}" destId="{FBF52B5F-7FFA-4CB6-97A8-6AAF10D48F83}" srcOrd="2" destOrd="0" presId="urn:microsoft.com/office/officeart/2008/layout/LinedList"/>
    <dgm:cxn modelId="{E3DEEF3A-79B8-443B-AA9D-259AC89590EF}" type="presParOf" srcId="{FBBC897E-8FFB-4E0A-81BC-9AB8B43490C2}" destId="{69E5E2D6-7BAD-458F-AB69-EFD16B853C3D}" srcOrd="3" destOrd="0" presId="urn:microsoft.com/office/officeart/2008/layout/LinedList"/>
    <dgm:cxn modelId="{DD36DFD3-80D7-4F66-A902-0A65ADDADC88}" type="presParOf" srcId="{69E5E2D6-7BAD-458F-AB69-EFD16B853C3D}" destId="{2622C57A-51AE-4335-A8CF-81669B136D33}" srcOrd="0" destOrd="0" presId="urn:microsoft.com/office/officeart/2008/layout/LinedList"/>
    <dgm:cxn modelId="{A91124F3-D7D8-45B9-8FF5-9B1FB0E2078C}" type="presParOf" srcId="{69E5E2D6-7BAD-458F-AB69-EFD16B853C3D}" destId="{4EBCFB8F-A632-4E77-950C-6989534E7550}" srcOrd="1" destOrd="0" presId="urn:microsoft.com/office/officeart/2008/layout/LinedList"/>
    <dgm:cxn modelId="{79F95A09-343A-4A05-BF0F-80D23964DA10}" type="presParOf" srcId="{FBBC897E-8FFB-4E0A-81BC-9AB8B43490C2}" destId="{F28B51C1-0FF4-4094-A34B-C18B3284C908}" srcOrd="4" destOrd="0" presId="urn:microsoft.com/office/officeart/2008/layout/LinedList"/>
    <dgm:cxn modelId="{47774BE6-7425-4614-82B2-888FF8DDF285}" type="presParOf" srcId="{FBBC897E-8FFB-4E0A-81BC-9AB8B43490C2}" destId="{641A8FA4-6036-4767-9304-6132B0F662C6}" srcOrd="5" destOrd="0" presId="urn:microsoft.com/office/officeart/2008/layout/LinedList"/>
    <dgm:cxn modelId="{331A275D-2B98-4673-A344-56E6FA75EF4E}" type="presParOf" srcId="{641A8FA4-6036-4767-9304-6132B0F662C6}" destId="{0C37775E-C220-49A2-BC28-B215186B728E}" srcOrd="0" destOrd="0" presId="urn:microsoft.com/office/officeart/2008/layout/LinedList"/>
    <dgm:cxn modelId="{46D9015B-4282-4DFC-95FC-D36D715453F8}" type="presParOf" srcId="{641A8FA4-6036-4767-9304-6132B0F662C6}" destId="{A5C9D55C-6EFC-42FC-B1D1-0629FBBCCBB2}" srcOrd="1" destOrd="0" presId="urn:microsoft.com/office/officeart/2008/layout/LinedList"/>
    <dgm:cxn modelId="{05838A87-A30A-440D-9E5A-3337F0CE9FCF}" type="presParOf" srcId="{FBBC897E-8FFB-4E0A-81BC-9AB8B43490C2}" destId="{16431A28-7D04-4538-A147-03EB64AF391F}" srcOrd="6" destOrd="0" presId="urn:microsoft.com/office/officeart/2008/layout/LinedList"/>
    <dgm:cxn modelId="{CEB6B13B-2AD3-4B93-A1D6-551AEED783B0}" type="presParOf" srcId="{FBBC897E-8FFB-4E0A-81BC-9AB8B43490C2}" destId="{17FF741D-A989-4CDC-83AF-BE41430CE2D5}" srcOrd="7" destOrd="0" presId="urn:microsoft.com/office/officeart/2008/layout/LinedList"/>
    <dgm:cxn modelId="{5F82368C-BE3E-4F8B-9317-CD35E87B5565}" type="presParOf" srcId="{17FF741D-A989-4CDC-83AF-BE41430CE2D5}" destId="{3A3E26DC-3391-447E-8CB3-5CAF66111798}" srcOrd="0" destOrd="0" presId="urn:microsoft.com/office/officeart/2008/layout/LinedList"/>
    <dgm:cxn modelId="{64FE2FC7-DF7A-46D3-AD41-262B28CB40D6}" type="presParOf" srcId="{17FF741D-A989-4CDC-83AF-BE41430CE2D5}" destId="{338D111B-EB67-4B33-8CE5-317A77CC412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E4FDD78-E90F-4B0C-8A39-074FC423F37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IN"/>
        </a:p>
      </dgm:t>
    </dgm:pt>
    <dgm:pt modelId="{0C5EB997-C0D6-41EE-AB18-DEDA0A1138B7}">
      <dgm:prSet/>
      <dgm:spPr/>
      <dgm:t>
        <a:bodyPr/>
        <a:lstStyle/>
        <a:p>
          <a:r>
            <a:rPr lang="en-IN" b="1"/>
            <a:t>Sustainability Steward</a:t>
          </a:r>
          <a:endParaRPr lang="en-IN"/>
        </a:p>
      </dgm:t>
    </dgm:pt>
    <dgm:pt modelId="{40D7C9AE-F70F-40E9-B526-68422F146CEC}" type="parTrans" cxnId="{5B459550-FF99-4D6D-89C0-E2AC301EB41F}">
      <dgm:prSet/>
      <dgm:spPr/>
      <dgm:t>
        <a:bodyPr/>
        <a:lstStyle/>
        <a:p>
          <a:endParaRPr lang="en-IN"/>
        </a:p>
      </dgm:t>
    </dgm:pt>
    <dgm:pt modelId="{16237661-1BA5-4271-8EB0-CC0153605EFF}" type="sibTrans" cxnId="{5B459550-FF99-4D6D-89C0-E2AC301EB41F}">
      <dgm:prSet/>
      <dgm:spPr/>
      <dgm:t>
        <a:bodyPr/>
        <a:lstStyle/>
        <a:p>
          <a:endParaRPr lang="en-IN"/>
        </a:p>
      </dgm:t>
    </dgm:pt>
    <dgm:pt modelId="{B246AF6E-84D9-447B-AA4A-70FA98255B2D}">
      <dgm:prSet/>
      <dgm:spPr/>
      <dgm:t>
        <a:bodyPr/>
        <a:lstStyle/>
        <a:p>
          <a:r>
            <a:rPr lang="en-GB" dirty="0"/>
            <a:t>Supports environmental transparency and carbon neutrality (Apple, 2023).</a:t>
          </a:r>
          <a:endParaRPr lang="en-IN" dirty="0"/>
        </a:p>
      </dgm:t>
    </dgm:pt>
    <dgm:pt modelId="{988098AB-7666-4600-8087-803C0F113BCE}" type="parTrans" cxnId="{037D05EF-8D0D-4364-AB64-8EE1B607D325}">
      <dgm:prSet/>
      <dgm:spPr/>
      <dgm:t>
        <a:bodyPr/>
        <a:lstStyle/>
        <a:p>
          <a:endParaRPr lang="en-IN"/>
        </a:p>
      </dgm:t>
    </dgm:pt>
    <dgm:pt modelId="{3E6B329D-C960-442A-87A5-016E2DDC6721}" type="sibTrans" cxnId="{037D05EF-8D0D-4364-AB64-8EE1B607D325}">
      <dgm:prSet/>
      <dgm:spPr/>
      <dgm:t>
        <a:bodyPr/>
        <a:lstStyle/>
        <a:p>
          <a:endParaRPr lang="en-IN"/>
        </a:p>
      </dgm:t>
    </dgm:pt>
    <dgm:pt modelId="{A8E00D2F-9E86-4379-9704-30D25E166549}">
      <dgm:prSet/>
      <dgm:spPr/>
      <dgm:t>
        <a:bodyPr/>
        <a:lstStyle/>
        <a:p>
          <a:r>
            <a:rPr lang="en-IN" b="1"/>
            <a:t>Diversity &amp; Inclusion Leader</a:t>
          </a:r>
          <a:endParaRPr lang="en-IN"/>
        </a:p>
      </dgm:t>
    </dgm:pt>
    <dgm:pt modelId="{78DBF809-CAE2-492F-AD97-B42BC0E4D14B}" type="parTrans" cxnId="{2457A03B-D82D-481A-8D40-808D8404C81B}">
      <dgm:prSet/>
      <dgm:spPr/>
      <dgm:t>
        <a:bodyPr/>
        <a:lstStyle/>
        <a:p>
          <a:endParaRPr lang="en-IN"/>
        </a:p>
      </dgm:t>
    </dgm:pt>
    <dgm:pt modelId="{C2681A06-6F0B-4FD4-8B14-35B38B0C459A}" type="sibTrans" cxnId="{2457A03B-D82D-481A-8D40-808D8404C81B}">
      <dgm:prSet/>
      <dgm:spPr/>
      <dgm:t>
        <a:bodyPr/>
        <a:lstStyle/>
        <a:p>
          <a:endParaRPr lang="en-IN"/>
        </a:p>
      </dgm:t>
    </dgm:pt>
    <dgm:pt modelId="{9830B74D-C5EA-44B5-B4B1-476C28AB2195}">
      <dgm:prSet/>
      <dgm:spPr/>
      <dgm:t>
        <a:bodyPr/>
        <a:lstStyle/>
        <a:p>
          <a:r>
            <a:rPr lang="en-US" dirty="0"/>
            <a:t>Promotes equal opportunity and inclusive leadership practices (Robbins, Coulter and Randel, 2021).</a:t>
          </a:r>
          <a:endParaRPr lang="en-IN" dirty="0"/>
        </a:p>
      </dgm:t>
    </dgm:pt>
    <dgm:pt modelId="{53BC8C5F-8DEB-497C-9DC0-238DBCFAC175}" type="parTrans" cxnId="{4B7314D5-2C7F-483E-BD67-3587D5A6ACF9}">
      <dgm:prSet/>
      <dgm:spPr/>
      <dgm:t>
        <a:bodyPr/>
        <a:lstStyle/>
        <a:p>
          <a:endParaRPr lang="en-IN"/>
        </a:p>
      </dgm:t>
    </dgm:pt>
    <dgm:pt modelId="{90FF5B3C-973E-4F24-9F2D-756E8E3E5AEF}" type="sibTrans" cxnId="{4B7314D5-2C7F-483E-BD67-3587D5A6ACF9}">
      <dgm:prSet/>
      <dgm:spPr/>
      <dgm:t>
        <a:bodyPr/>
        <a:lstStyle/>
        <a:p>
          <a:endParaRPr lang="en-IN"/>
        </a:p>
      </dgm:t>
    </dgm:pt>
    <dgm:pt modelId="{81D9D5A6-47B6-483E-BA26-00F82D8A70A5}">
      <dgm:prSet/>
      <dgm:spPr/>
      <dgm:t>
        <a:bodyPr/>
        <a:lstStyle/>
        <a:p>
          <a:r>
            <a:rPr lang="en-IN" b="1"/>
            <a:t>Technology Strategist</a:t>
          </a:r>
          <a:endParaRPr lang="en-IN"/>
        </a:p>
      </dgm:t>
    </dgm:pt>
    <dgm:pt modelId="{628F9D4E-07B7-437B-90E9-E5ECD52AE860}" type="parTrans" cxnId="{145AF8F5-FF38-4DC4-A7D9-1D24C69B9729}">
      <dgm:prSet/>
      <dgm:spPr/>
      <dgm:t>
        <a:bodyPr/>
        <a:lstStyle/>
        <a:p>
          <a:endParaRPr lang="en-IN"/>
        </a:p>
      </dgm:t>
    </dgm:pt>
    <dgm:pt modelId="{7CE67F81-5FA9-4178-9781-096525810BAB}" type="sibTrans" cxnId="{145AF8F5-FF38-4DC4-A7D9-1D24C69B9729}">
      <dgm:prSet/>
      <dgm:spPr/>
      <dgm:t>
        <a:bodyPr/>
        <a:lstStyle/>
        <a:p>
          <a:endParaRPr lang="en-IN"/>
        </a:p>
      </dgm:t>
    </dgm:pt>
    <dgm:pt modelId="{2A8F4FC1-E7A3-4888-8602-002C5C9B0FD1}">
      <dgm:prSet/>
      <dgm:spPr/>
      <dgm:t>
        <a:bodyPr/>
        <a:lstStyle/>
        <a:p>
          <a:r>
            <a:rPr lang="en-GB" dirty="0"/>
            <a:t>Supervises the development of chips, AI, and AR/VR in line with long-term commercial plans (Mintzberg, 2023; Apple, 2024).</a:t>
          </a:r>
          <a:endParaRPr lang="en-IN" dirty="0"/>
        </a:p>
      </dgm:t>
    </dgm:pt>
    <dgm:pt modelId="{949ADE70-C9EB-4CAE-BD46-56106D6A5041}" type="parTrans" cxnId="{DF9C4216-FD55-4783-A632-61DA5B91FC11}">
      <dgm:prSet/>
      <dgm:spPr/>
      <dgm:t>
        <a:bodyPr/>
        <a:lstStyle/>
        <a:p>
          <a:endParaRPr lang="en-IN"/>
        </a:p>
      </dgm:t>
    </dgm:pt>
    <dgm:pt modelId="{60180B26-CD6B-48AE-A557-5E13168E4CAE}" type="sibTrans" cxnId="{DF9C4216-FD55-4783-A632-61DA5B91FC11}">
      <dgm:prSet/>
      <dgm:spPr/>
      <dgm:t>
        <a:bodyPr/>
        <a:lstStyle/>
        <a:p>
          <a:endParaRPr lang="en-IN"/>
        </a:p>
      </dgm:t>
    </dgm:pt>
    <dgm:pt modelId="{98E6AC9E-8A66-4C59-AEDA-9DD3F410E8A9}">
      <dgm:prSet/>
      <dgm:spPr/>
      <dgm:t>
        <a:bodyPr/>
        <a:lstStyle/>
        <a:p>
          <a:r>
            <a:rPr lang="en-IN" b="1"/>
            <a:t>Ethical Guardian</a:t>
          </a:r>
          <a:endParaRPr lang="en-IN"/>
        </a:p>
      </dgm:t>
    </dgm:pt>
    <dgm:pt modelId="{D43C1770-9958-4D93-BF36-D26907256FE3}" type="parTrans" cxnId="{E9B8B46C-5D62-4E8A-A2C7-2FD859DC7A89}">
      <dgm:prSet/>
      <dgm:spPr/>
      <dgm:t>
        <a:bodyPr/>
        <a:lstStyle/>
        <a:p>
          <a:endParaRPr lang="en-IN"/>
        </a:p>
      </dgm:t>
    </dgm:pt>
    <dgm:pt modelId="{201F0F32-261B-415B-9A76-147ACD23F36A}" type="sibTrans" cxnId="{E9B8B46C-5D62-4E8A-A2C7-2FD859DC7A89}">
      <dgm:prSet/>
      <dgm:spPr/>
      <dgm:t>
        <a:bodyPr/>
        <a:lstStyle/>
        <a:p>
          <a:endParaRPr lang="en-IN"/>
        </a:p>
      </dgm:t>
    </dgm:pt>
    <dgm:pt modelId="{B0C028B9-9A12-429B-8ABF-AF2544CE686A}">
      <dgm:prSet/>
      <dgm:spPr/>
      <dgm:t>
        <a:bodyPr/>
        <a:lstStyle/>
        <a:p>
          <a:r>
            <a:rPr lang="en-GB" dirty="0"/>
            <a:t>Focusses on corporate social responsibility, privacy compliance, and data ethics (Cole and Kelly, 2020).</a:t>
          </a:r>
          <a:endParaRPr lang="en-IN" dirty="0"/>
        </a:p>
      </dgm:t>
    </dgm:pt>
    <dgm:pt modelId="{6A2AEF42-8781-4B9C-AE9F-0428E10DE319}" type="parTrans" cxnId="{567F58EB-DA3E-49FC-A865-5BC7C85DCBFE}">
      <dgm:prSet/>
      <dgm:spPr/>
      <dgm:t>
        <a:bodyPr/>
        <a:lstStyle/>
        <a:p>
          <a:endParaRPr lang="en-IN"/>
        </a:p>
      </dgm:t>
    </dgm:pt>
    <dgm:pt modelId="{1921597B-512F-4C6E-843F-3B45E65DF736}" type="sibTrans" cxnId="{567F58EB-DA3E-49FC-A865-5BC7C85DCBFE}">
      <dgm:prSet/>
      <dgm:spPr/>
      <dgm:t>
        <a:bodyPr/>
        <a:lstStyle/>
        <a:p>
          <a:endParaRPr lang="en-IN"/>
        </a:p>
      </dgm:t>
    </dgm:pt>
    <dgm:pt modelId="{127F59F5-6FCE-416D-B6FC-801B52239BD1}">
      <dgm:prSet/>
      <dgm:spPr/>
      <dgm:t>
        <a:bodyPr/>
        <a:lstStyle/>
        <a:p>
          <a:r>
            <a:rPr lang="en-IN" b="1"/>
            <a:t>Crisis Communicator</a:t>
          </a:r>
          <a:endParaRPr lang="en-IN"/>
        </a:p>
      </dgm:t>
    </dgm:pt>
    <dgm:pt modelId="{37A93529-CC56-413B-83ED-4A9DA702B181}" type="parTrans" cxnId="{DCED2732-5B7C-4FD2-A0EE-C47A2E2E7BFE}">
      <dgm:prSet/>
      <dgm:spPr/>
      <dgm:t>
        <a:bodyPr/>
        <a:lstStyle/>
        <a:p>
          <a:endParaRPr lang="en-IN"/>
        </a:p>
      </dgm:t>
    </dgm:pt>
    <dgm:pt modelId="{7E828FED-B513-4181-9495-1027DF98F0B6}" type="sibTrans" cxnId="{DCED2732-5B7C-4FD2-A0EE-C47A2E2E7BFE}">
      <dgm:prSet/>
      <dgm:spPr/>
      <dgm:t>
        <a:bodyPr/>
        <a:lstStyle/>
        <a:p>
          <a:endParaRPr lang="en-IN"/>
        </a:p>
      </dgm:t>
    </dgm:pt>
    <dgm:pt modelId="{B43C50D5-42DA-43C2-9725-F0EC51DBC37C}">
      <dgm:prSet/>
      <dgm:spPr/>
      <dgm:t>
        <a:bodyPr/>
        <a:lstStyle/>
        <a:p>
          <a:r>
            <a:rPr lang="en-US" dirty="0"/>
            <a:t>Acts as spokesperson during PR threats, managing reputation and external messaging (Mintzberg, 2023).</a:t>
          </a:r>
          <a:endParaRPr lang="en-IN" dirty="0"/>
        </a:p>
      </dgm:t>
    </dgm:pt>
    <dgm:pt modelId="{F48F9275-251F-41D6-9D18-C3CF1319FE23}" type="parTrans" cxnId="{FA0D5B8F-91BC-43CE-8A1D-8D5F6A8A0182}">
      <dgm:prSet/>
      <dgm:spPr/>
      <dgm:t>
        <a:bodyPr/>
        <a:lstStyle/>
        <a:p>
          <a:endParaRPr lang="en-IN"/>
        </a:p>
      </dgm:t>
    </dgm:pt>
    <dgm:pt modelId="{EFAE1E0F-38E9-40F9-86A8-70C5494A9DF2}" type="sibTrans" cxnId="{FA0D5B8F-91BC-43CE-8A1D-8D5F6A8A0182}">
      <dgm:prSet/>
      <dgm:spPr/>
      <dgm:t>
        <a:bodyPr/>
        <a:lstStyle/>
        <a:p>
          <a:endParaRPr lang="en-IN"/>
        </a:p>
      </dgm:t>
    </dgm:pt>
    <dgm:pt modelId="{CF03F513-1428-430E-856F-3DB50F57967E}" type="pres">
      <dgm:prSet presAssocID="{EE4FDD78-E90F-4B0C-8A39-074FC423F374}" presName="linear" presStyleCnt="0">
        <dgm:presLayoutVars>
          <dgm:dir/>
          <dgm:animLvl val="lvl"/>
          <dgm:resizeHandles val="exact"/>
        </dgm:presLayoutVars>
      </dgm:prSet>
      <dgm:spPr/>
    </dgm:pt>
    <dgm:pt modelId="{110A98D0-DDB8-44E3-B7C4-567C1B7D889F}" type="pres">
      <dgm:prSet presAssocID="{0C5EB997-C0D6-41EE-AB18-DEDA0A1138B7}" presName="parentLin" presStyleCnt="0"/>
      <dgm:spPr/>
    </dgm:pt>
    <dgm:pt modelId="{C70443B2-F60B-4C21-81B6-BF7ACB5310D9}" type="pres">
      <dgm:prSet presAssocID="{0C5EB997-C0D6-41EE-AB18-DEDA0A1138B7}" presName="parentLeftMargin" presStyleLbl="node1" presStyleIdx="0" presStyleCnt="5"/>
      <dgm:spPr/>
    </dgm:pt>
    <dgm:pt modelId="{9DCF63E0-9325-498E-98EC-4E4DD192C564}" type="pres">
      <dgm:prSet presAssocID="{0C5EB997-C0D6-41EE-AB18-DEDA0A1138B7}" presName="parentText" presStyleLbl="node1" presStyleIdx="0" presStyleCnt="5">
        <dgm:presLayoutVars>
          <dgm:chMax val="0"/>
          <dgm:bulletEnabled val="1"/>
        </dgm:presLayoutVars>
      </dgm:prSet>
      <dgm:spPr/>
    </dgm:pt>
    <dgm:pt modelId="{035408FF-5779-4F3A-9B8F-5A8EF1483273}" type="pres">
      <dgm:prSet presAssocID="{0C5EB997-C0D6-41EE-AB18-DEDA0A1138B7}" presName="negativeSpace" presStyleCnt="0"/>
      <dgm:spPr/>
    </dgm:pt>
    <dgm:pt modelId="{A7712225-D729-45F7-A43A-A6B1CA76B688}" type="pres">
      <dgm:prSet presAssocID="{0C5EB997-C0D6-41EE-AB18-DEDA0A1138B7}" presName="childText" presStyleLbl="conFgAcc1" presStyleIdx="0" presStyleCnt="5" custLinFactNeighborY="-42019">
        <dgm:presLayoutVars>
          <dgm:bulletEnabled val="1"/>
        </dgm:presLayoutVars>
      </dgm:prSet>
      <dgm:spPr/>
    </dgm:pt>
    <dgm:pt modelId="{79695945-D434-4576-A8BD-3B70D1C4CAC6}" type="pres">
      <dgm:prSet presAssocID="{16237661-1BA5-4271-8EB0-CC0153605EFF}" presName="spaceBetweenRectangles" presStyleCnt="0"/>
      <dgm:spPr/>
    </dgm:pt>
    <dgm:pt modelId="{828195F7-F4A8-4D91-B2B2-AE84601F2DB8}" type="pres">
      <dgm:prSet presAssocID="{A8E00D2F-9E86-4379-9704-30D25E166549}" presName="parentLin" presStyleCnt="0"/>
      <dgm:spPr/>
    </dgm:pt>
    <dgm:pt modelId="{78FA4534-D94C-4305-BF7D-56F1E6309F5E}" type="pres">
      <dgm:prSet presAssocID="{A8E00D2F-9E86-4379-9704-30D25E166549}" presName="parentLeftMargin" presStyleLbl="node1" presStyleIdx="0" presStyleCnt="5"/>
      <dgm:spPr/>
    </dgm:pt>
    <dgm:pt modelId="{1A87270E-8A9A-4228-8D05-831A4EB5A160}" type="pres">
      <dgm:prSet presAssocID="{A8E00D2F-9E86-4379-9704-30D25E166549}" presName="parentText" presStyleLbl="node1" presStyleIdx="1" presStyleCnt="5">
        <dgm:presLayoutVars>
          <dgm:chMax val="0"/>
          <dgm:bulletEnabled val="1"/>
        </dgm:presLayoutVars>
      </dgm:prSet>
      <dgm:spPr/>
    </dgm:pt>
    <dgm:pt modelId="{651A1CB1-278F-4B68-9636-A88FCE3EEBF6}" type="pres">
      <dgm:prSet presAssocID="{A8E00D2F-9E86-4379-9704-30D25E166549}" presName="negativeSpace" presStyleCnt="0"/>
      <dgm:spPr/>
    </dgm:pt>
    <dgm:pt modelId="{23FF6D9D-EC9D-4F4D-92A1-A2901F447304}" type="pres">
      <dgm:prSet presAssocID="{A8E00D2F-9E86-4379-9704-30D25E166549}" presName="childText" presStyleLbl="conFgAcc1" presStyleIdx="1" presStyleCnt="5">
        <dgm:presLayoutVars>
          <dgm:bulletEnabled val="1"/>
        </dgm:presLayoutVars>
      </dgm:prSet>
      <dgm:spPr/>
    </dgm:pt>
    <dgm:pt modelId="{B2AAFFDB-A268-4BD9-BB09-315ED3C924C5}" type="pres">
      <dgm:prSet presAssocID="{C2681A06-6F0B-4FD4-8B14-35B38B0C459A}" presName="spaceBetweenRectangles" presStyleCnt="0"/>
      <dgm:spPr/>
    </dgm:pt>
    <dgm:pt modelId="{CCB20561-BBC0-4F3D-8C53-075D32FA1F21}" type="pres">
      <dgm:prSet presAssocID="{81D9D5A6-47B6-483E-BA26-00F82D8A70A5}" presName="parentLin" presStyleCnt="0"/>
      <dgm:spPr/>
    </dgm:pt>
    <dgm:pt modelId="{3BCAE110-D11F-453E-84E3-F6053CC4E0E3}" type="pres">
      <dgm:prSet presAssocID="{81D9D5A6-47B6-483E-BA26-00F82D8A70A5}" presName="parentLeftMargin" presStyleLbl="node1" presStyleIdx="1" presStyleCnt="5"/>
      <dgm:spPr/>
    </dgm:pt>
    <dgm:pt modelId="{E487954F-6FC2-46CB-B746-B4E3AF9BF067}" type="pres">
      <dgm:prSet presAssocID="{81D9D5A6-47B6-483E-BA26-00F82D8A70A5}" presName="parentText" presStyleLbl="node1" presStyleIdx="2" presStyleCnt="5">
        <dgm:presLayoutVars>
          <dgm:chMax val="0"/>
          <dgm:bulletEnabled val="1"/>
        </dgm:presLayoutVars>
      </dgm:prSet>
      <dgm:spPr/>
    </dgm:pt>
    <dgm:pt modelId="{3428833B-6AF9-44F8-A4B7-6FB0B7DF02C6}" type="pres">
      <dgm:prSet presAssocID="{81D9D5A6-47B6-483E-BA26-00F82D8A70A5}" presName="negativeSpace" presStyleCnt="0"/>
      <dgm:spPr/>
    </dgm:pt>
    <dgm:pt modelId="{46971E4A-C344-4394-9970-0F1AEED583CC}" type="pres">
      <dgm:prSet presAssocID="{81D9D5A6-47B6-483E-BA26-00F82D8A70A5}" presName="childText" presStyleLbl="conFgAcc1" presStyleIdx="2" presStyleCnt="5">
        <dgm:presLayoutVars>
          <dgm:bulletEnabled val="1"/>
        </dgm:presLayoutVars>
      </dgm:prSet>
      <dgm:spPr/>
    </dgm:pt>
    <dgm:pt modelId="{ECD5DA6C-4F57-41C8-B2C3-DF7373294DCA}" type="pres">
      <dgm:prSet presAssocID="{7CE67F81-5FA9-4178-9781-096525810BAB}" presName="spaceBetweenRectangles" presStyleCnt="0"/>
      <dgm:spPr/>
    </dgm:pt>
    <dgm:pt modelId="{74704A69-13D9-4130-8FD1-CBEC4DAB7AF0}" type="pres">
      <dgm:prSet presAssocID="{98E6AC9E-8A66-4C59-AEDA-9DD3F410E8A9}" presName="parentLin" presStyleCnt="0"/>
      <dgm:spPr/>
    </dgm:pt>
    <dgm:pt modelId="{1BD736EE-0142-446D-9D91-CC2A0FCB413F}" type="pres">
      <dgm:prSet presAssocID="{98E6AC9E-8A66-4C59-AEDA-9DD3F410E8A9}" presName="parentLeftMargin" presStyleLbl="node1" presStyleIdx="2" presStyleCnt="5"/>
      <dgm:spPr/>
    </dgm:pt>
    <dgm:pt modelId="{8E273C1F-3A4D-4409-9A48-D3B5F1052287}" type="pres">
      <dgm:prSet presAssocID="{98E6AC9E-8A66-4C59-AEDA-9DD3F410E8A9}" presName="parentText" presStyleLbl="node1" presStyleIdx="3" presStyleCnt="5">
        <dgm:presLayoutVars>
          <dgm:chMax val="0"/>
          <dgm:bulletEnabled val="1"/>
        </dgm:presLayoutVars>
      </dgm:prSet>
      <dgm:spPr/>
    </dgm:pt>
    <dgm:pt modelId="{783AA1D1-ADD4-471F-AAF8-BD28AE3149B5}" type="pres">
      <dgm:prSet presAssocID="{98E6AC9E-8A66-4C59-AEDA-9DD3F410E8A9}" presName="negativeSpace" presStyleCnt="0"/>
      <dgm:spPr/>
    </dgm:pt>
    <dgm:pt modelId="{78867940-E675-48E3-A82A-F6E7889390D1}" type="pres">
      <dgm:prSet presAssocID="{98E6AC9E-8A66-4C59-AEDA-9DD3F410E8A9}" presName="childText" presStyleLbl="conFgAcc1" presStyleIdx="3" presStyleCnt="5">
        <dgm:presLayoutVars>
          <dgm:bulletEnabled val="1"/>
        </dgm:presLayoutVars>
      </dgm:prSet>
      <dgm:spPr/>
    </dgm:pt>
    <dgm:pt modelId="{21829A73-73C9-48E8-83C3-12A5CCF7067C}" type="pres">
      <dgm:prSet presAssocID="{201F0F32-261B-415B-9A76-147ACD23F36A}" presName="spaceBetweenRectangles" presStyleCnt="0"/>
      <dgm:spPr/>
    </dgm:pt>
    <dgm:pt modelId="{E10C327E-9293-4EFA-8700-44BB1F7F6300}" type="pres">
      <dgm:prSet presAssocID="{127F59F5-6FCE-416D-B6FC-801B52239BD1}" presName="parentLin" presStyleCnt="0"/>
      <dgm:spPr/>
    </dgm:pt>
    <dgm:pt modelId="{B2C870A0-58E3-47FC-9CBB-500827799E7A}" type="pres">
      <dgm:prSet presAssocID="{127F59F5-6FCE-416D-B6FC-801B52239BD1}" presName="parentLeftMargin" presStyleLbl="node1" presStyleIdx="3" presStyleCnt="5"/>
      <dgm:spPr/>
    </dgm:pt>
    <dgm:pt modelId="{478396EA-792A-4D88-B2E7-76E209D2E0D0}" type="pres">
      <dgm:prSet presAssocID="{127F59F5-6FCE-416D-B6FC-801B52239BD1}" presName="parentText" presStyleLbl="node1" presStyleIdx="4" presStyleCnt="5">
        <dgm:presLayoutVars>
          <dgm:chMax val="0"/>
          <dgm:bulletEnabled val="1"/>
        </dgm:presLayoutVars>
      </dgm:prSet>
      <dgm:spPr/>
    </dgm:pt>
    <dgm:pt modelId="{663D1678-1172-42A2-9AD3-CEE5E2F55BAF}" type="pres">
      <dgm:prSet presAssocID="{127F59F5-6FCE-416D-B6FC-801B52239BD1}" presName="negativeSpace" presStyleCnt="0"/>
      <dgm:spPr/>
    </dgm:pt>
    <dgm:pt modelId="{5357EFC6-09A8-43C1-9C77-464499B18468}" type="pres">
      <dgm:prSet presAssocID="{127F59F5-6FCE-416D-B6FC-801B52239BD1}" presName="childText" presStyleLbl="conFgAcc1" presStyleIdx="4" presStyleCnt="5">
        <dgm:presLayoutVars>
          <dgm:bulletEnabled val="1"/>
        </dgm:presLayoutVars>
      </dgm:prSet>
      <dgm:spPr/>
    </dgm:pt>
  </dgm:ptLst>
  <dgm:cxnLst>
    <dgm:cxn modelId="{F69E420A-27DF-4FD1-9DDA-FB52ECB39D9D}" type="presOf" srcId="{9830B74D-C5EA-44B5-B4B1-476C28AB2195}" destId="{23FF6D9D-EC9D-4F4D-92A1-A2901F447304}" srcOrd="0" destOrd="0" presId="urn:microsoft.com/office/officeart/2005/8/layout/list1"/>
    <dgm:cxn modelId="{E53E3113-65BD-4D14-B04E-E339219C1069}" type="presOf" srcId="{A8E00D2F-9E86-4379-9704-30D25E166549}" destId="{1A87270E-8A9A-4228-8D05-831A4EB5A160}" srcOrd="1" destOrd="0" presId="urn:microsoft.com/office/officeart/2005/8/layout/list1"/>
    <dgm:cxn modelId="{DF9C4216-FD55-4783-A632-61DA5B91FC11}" srcId="{81D9D5A6-47B6-483E-BA26-00F82D8A70A5}" destId="{2A8F4FC1-E7A3-4888-8602-002C5C9B0FD1}" srcOrd="0" destOrd="0" parTransId="{949ADE70-C9EB-4CAE-BD46-56106D6A5041}" sibTransId="{60180B26-CD6B-48AE-A557-5E13168E4CAE}"/>
    <dgm:cxn modelId="{0F7AB01A-4628-4E5D-A587-8C62A1288FBC}" type="presOf" srcId="{127F59F5-6FCE-416D-B6FC-801B52239BD1}" destId="{478396EA-792A-4D88-B2E7-76E209D2E0D0}" srcOrd="1" destOrd="0" presId="urn:microsoft.com/office/officeart/2005/8/layout/list1"/>
    <dgm:cxn modelId="{E1F0AF26-E059-4E32-A8B1-A24E45DED5B3}" type="presOf" srcId="{98E6AC9E-8A66-4C59-AEDA-9DD3F410E8A9}" destId="{8E273C1F-3A4D-4409-9A48-D3B5F1052287}" srcOrd="1" destOrd="0" presId="urn:microsoft.com/office/officeart/2005/8/layout/list1"/>
    <dgm:cxn modelId="{DCED2732-5B7C-4FD2-A0EE-C47A2E2E7BFE}" srcId="{EE4FDD78-E90F-4B0C-8A39-074FC423F374}" destId="{127F59F5-6FCE-416D-B6FC-801B52239BD1}" srcOrd="4" destOrd="0" parTransId="{37A93529-CC56-413B-83ED-4A9DA702B181}" sibTransId="{7E828FED-B513-4181-9495-1027DF98F0B6}"/>
    <dgm:cxn modelId="{CF649E35-F139-4893-A531-FFC273D11AE5}" type="presOf" srcId="{0C5EB997-C0D6-41EE-AB18-DEDA0A1138B7}" destId="{C70443B2-F60B-4C21-81B6-BF7ACB5310D9}" srcOrd="0" destOrd="0" presId="urn:microsoft.com/office/officeart/2005/8/layout/list1"/>
    <dgm:cxn modelId="{5635DE37-1A0B-4284-97AE-8901999A1A4C}" type="presOf" srcId="{B0C028B9-9A12-429B-8ABF-AF2544CE686A}" destId="{78867940-E675-48E3-A82A-F6E7889390D1}" srcOrd="0" destOrd="0" presId="urn:microsoft.com/office/officeart/2005/8/layout/list1"/>
    <dgm:cxn modelId="{2457A03B-D82D-481A-8D40-808D8404C81B}" srcId="{EE4FDD78-E90F-4B0C-8A39-074FC423F374}" destId="{A8E00D2F-9E86-4379-9704-30D25E166549}" srcOrd="1" destOrd="0" parTransId="{78DBF809-CAE2-492F-AD97-B42BC0E4D14B}" sibTransId="{C2681A06-6F0B-4FD4-8B14-35B38B0C459A}"/>
    <dgm:cxn modelId="{733C2B3E-BFC0-4763-BBAD-A7AC95AF3E7D}" type="presOf" srcId="{EE4FDD78-E90F-4B0C-8A39-074FC423F374}" destId="{CF03F513-1428-430E-856F-3DB50F57967E}" srcOrd="0" destOrd="0" presId="urn:microsoft.com/office/officeart/2005/8/layout/list1"/>
    <dgm:cxn modelId="{E9B8B46C-5D62-4E8A-A2C7-2FD859DC7A89}" srcId="{EE4FDD78-E90F-4B0C-8A39-074FC423F374}" destId="{98E6AC9E-8A66-4C59-AEDA-9DD3F410E8A9}" srcOrd="3" destOrd="0" parTransId="{D43C1770-9958-4D93-BF36-D26907256FE3}" sibTransId="{201F0F32-261B-415B-9A76-147ACD23F36A}"/>
    <dgm:cxn modelId="{A5111E6E-2349-4DAF-942E-2301C6B28529}" type="presOf" srcId="{81D9D5A6-47B6-483E-BA26-00F82D8A70A5}" destId="{3BCAE110-D11F-453E-84E3-F6053CC4E0E3}" srcOrd="0" destOrd="0" presId="urn:microsoft.com/office/officeart/2005/8/layout/list1"/>
    <dgm:cxn modelId="{5B459550-FF99-4D6D-89C0-E2AC301EB41F}" srcId="{EE4FDD78-E90F-4B0C-8A39-074FC423F374}" destId="{0C5EB997-C0D6-41EE-AB18-DEDA0A1138B7}" srcOrd="0" destOrd="0" parTransId="{40D7C9AE-F70F-40E9-B526-68422F146CEC}" sibTransId="{16237661-1BA5-4271-8EB0-CC0153605EFF}"/>
    <dgm:cxn modelId="{CEF89A71-5FEC-4694-B686-361151A870C6}" type="presOf" srcId="{2A8F4FC1-E7A3-4888-8602-002C5C9B0FD1}" destId="{46971E4A-C344-4394-9970-0F1AEED583CC}" srcOrd="0" destOrd="0" presId="urn:microsoft.com/office/officeart/2005/8/layout/list1"/>
    <dgm:cxn modelId="{456BD08D-5DEA-4802-AC84-74B898388EBA}" type="presOf" srcId="{B246AF6E-84D9-447B-AA4A-70FA98255B2D}" destId="{A7712225-D729-45F7-A43A-A6B1CA76B688}" srcOrd="0" destOrd="0" presId="urn:microsoft.com/office/officeart/2005/8/layout/list1"/>
    <dgm:cxn modelId="{FA0D5B8F-91BC-43CE-8A1D-8D5F6A8A0182}" srcId="{127F59F5-6FCE-416D-B6FC-801B52239BD1}" destId="{B43C50D5-42DA-43C2-9725-F0EC51DBC37C}" srcOrd="0" destOrd="0" parTransId="{F48F9275-251F-41D6-9D18-C3CF1319FE23}" sibTransId="{EFAE1E0F-38E9-40F9-86A8-70C5494A9DF2}"/>
    <dgm:cxn modelId="{DBF5ED96-88B4-4B5A-8A4A-079640212DFD}" type="presOf" srcId="{A8E00D2F-9E86-4379-9704-30D25E166549}" destId="{78FA4534-D94C-4305-BF7D-56F1E6309F5E}" srcOrd="0" destOrd="0" presId="urn:microsoft.com/office/officeart/2005/8/layout/list1"/>
    <dgm:cxn modelId="{05132CAF-A8B9-40F3-BBE6-671C6C03C1AE}" type="presOf" srcId="{81D9D5A6-47B6-483E-BA26-00F82D8A70A5}" destId="{E487954F-6FC2-46CB-B746-B4E3AF9BF067}" srcOrd="1" destOrd="0" presId="urn:microsoft.com/office/officeart/2005/8/layout/list1"/>
    <dgm:cxn modelId="{493148B1-3E32-42A6-938D-E8F4CA152022}" type="presOf" srcId="{127F59F5-6FCE-416D-B6FC-801B52239BD1}" destId="{B2C870A0-58E3-47FC-9CBB-500827799E7A}" srcOrd="0" destOrd="0" presId="urn:microsoft.com/office/officeart/2005/8/layout/list1"/>
    <dgm:cxn modelId="{9CAF30CB-3CBD-4E09-B4F4-A0C46888DBB5}" type="presOf" srcId="{B43C50D5-42DA-43C2-9725-F0EC51DBC37C}" destId="{5357EFC6-09A8-43C1-9C77-464499B18468}" srcOrd="0" destOrd="0" presId="urn:microsoft.com/office/officeart/2005/8/layout/list1"/>
    <dgm:cxn modelId="{4B7314D5-2C7F-483E-BD67-3587D5A6ACF9}" srcId="{A8E00D2F-9E86-4379-9704-30D25E166549}" destId="{9830B74D-C5EA-44B5-B4B1-476C28AB2195}" srcOrd="0" destOrd="0" parTransId="{53BC8C5F-8DEB-497C-9DC0-238DBCFAC175}" sibTransId="{90FF5B3C-973E-4F24-9F2D-756E8E3E5AEF}"/>
    <dgm:cxn modelId="{AD01A8E0-B18D-41AB-938D-2022E33F9574}" type="presOf" srcId="{0C5EB997-C0D6-41EE-AB18-DEDA0A1138B7}" destId="{9DCF63E0-9325-498E-98EC-4E4DD192C564}" srcOrd="1" destOrd="0" presId="urn:microsoft.com/office/officeart/2005/8/layout/list1"/>
    <dgm:cxn modelId="{B899E2E8-3D36-4A60-A5CC-59E1D3246093}" type="presOf" srcId="{98E6AC9E-8A66-4C59-AEDA-9DD3F410E8A9}" destId="{1BD736EE-0142-446D-9D91-CC2A0FCB413F}" srcOrd="0" destOrd="0" presId="urn:microsoft.com/office/officeart/2005/8/layout/list1"/>
    <dgm:cxn modelId="{567F58EB-DA3E-49FC-A865-5BC7C85DCBFE}" srcId="{98E6AC9E-8A66-4C59-AEDA-9DD3F410E8A9}" destId="{B0C028B9-9A12-429B-8ABF-AF2544CE686A}" srcOrd="0" destOrd="0" parTransId="{6A2AEF42-8781-4B9C-AE9F-0428E10DE319}" sibTransId="{1921597B-512F-4C6E-843F-3B45E65DF736}"/>
    <dgm:cxn modelId="{037D05EF-8D0D-4364-AB64-8EE1B607D325}" srcId="{0C5EB997-C0D6-41EE-AB18-DEDA0A1138B7}" destId="{B246AF6E-84D9-447B-AA4A-70FA98255B2D}" srcOrd="0" destOrd="0" parTransId="{988098AB-7666-4600-8087-803C0F113BCE}" sibTransId="{3E6B329D-C960-442A-87A5-016E2DDC6721}"/>
    <dgm:cxn modelId="{145AF8F5-FF38-4DC4-A7D9-1D24C69B9729}" srcId="{EE4FDD78-E90F-4B0C-8A39-074FC423F374}" destId="{81D9D5A6-47B6-483E-BA26-00F82D8A70A5}" srcOrd="2" destOrd="0" parTransId="{628F9D4E-07B7-437B-90E9-E5ECD52AE860}" sibTransId="{7CE67F81-5FA9-4178-9781-096525810BAB}"/>
    <dgm:cxn modelId="{BDF3BB4D-076F-4093-8B68-97D1C96C9850}" type="presParOf" srcId="{CF03F513-1428-430E-856F-3DB50F57967E}" destId="{110A98D0-DDB8-44E3-B7C4-567C1B7D889F}" srcOrd="0" destOrd="0" presId="urn:microsoft.com/office/officeart/2005/8/layout/list1"/>
    <dgm:cxn modelId="{2F1D1F12-EE87-42C8-9CDB-1931F86E33DD}" type="presParOf" srcId="{110A98D0-DDB8-44E3-B7C4-567C1B7D889F}" destId="{C70443B2-F60B-4C21-81B6-BF7ACB5310D9}" srcOrd="0" destOrd="0" presId="urn:microsoft.com/office/officeart/2005/8/layout/list1"/>
    <dgm:cxn modelId="{DF2E11FF-B1E0-4473-B5FA-6432B07C53FF}" type="presParOf" srcId="{110A98D0-DDB8-44E3-B7C4-567C1B7D889F}" destId="{9DCF63E0-9325-498E-98EC-4E4DD192C564}" srcOrd="1" destOrd="0" presId="urn:microsoft.com/office/officeart/2005/8/layout/list1"/>
    <dgm:cxn modelId="{83F42EC8-F9F4-42F8-B9E7-36B5FAA2F187}" type="presParOf" srcId="{CF03F513-1428-430E-856F-3DB50F57967E}" destId="{035408FF-5779-4F3A-9B8F-5A8EF1483273}" srcOrd="1" destOrd="0" presId="urn:microsoft.com/office/officeart/2005/8/layout/list1"/>
    <dgm:cxn modelId="{E2F35077-7838-449E-A568-FDD57BE5903B}" type="presParOf" srcId="{CF03F513-1428-430E-856F-3DB50F57967E}" destId="{A7712225-D729-45F7-A43A-A6B1CA76B688}" srcOrd="2" destOrd="0" presId="urn:microsoft.com/office/officeart/2005/8/layout/list1"/>
    <dgm:cxn modelId="{DCF0018F-0C33-44E1-92B4-811732E0C8DD}" type="presParOf" srcId="{CF03F513-1428-430E-856F-3DB50F57967E}" destId="{79695945-D434-4576-A8BD-3B70D1C4CAC6}" srcOrd="3" destOrd="0" presId="urn:microsoft.com/office/officeart/2005/8/layout/list1"/>
    <dgm:cxn modelId="{EF6F4049-417D-46E2-8BE1-BDF81B45DD4C}" type="presParOf" srcId="{CF03F513-1428-430E-856F-3DB50F57967E}" destId="{828195F7-F4A8-4D91-B2B2-AE84601F2DB8}" srcOrd="4" destOrd="0" presId="urn:microsoft.com/office/officeart/2005/8/layout/list1"/>
    <dgm:cxn modelId="{06347359-F4A9-43BF-9753-25594492E115}" type="presParOf" srcId="{828195F7-F4A8-4D91-B2B2-AE84601F2DB8}" destId="{78FA4534-D94C-4305-BF7D-56F1E6309F5E}" srcOrd="0" destOrd="0" presId="urn:microsoft.com/office/officeart/2005/8/layout/list1"/>
    <dgm:cxn modelId="{220244B4-ABA0-4EB1-8B21-C197486A2032}" type="presParOf" srcId="{828195F7-F4A8-4D91-B2B2-AE84601F2DB8}" destId="{1A87270E-8A9A-4228-8D05-831A4EB5A160}" srcOrd="1" destOrd="0" presId="urn:microsoft.com/office/officeart/2005/8/layout/list1"/>
    <dgm:cxn modelId="{260A29AC-100B-4501-9D9E-2B35B7C4B815}" type="presParOf" srcId="{CF03F513-1428-430E-856F-3DB50F57967E}" destId="{651A1CB1-278F-4B68-9636-A88FCE3EEBF6}" srcOrd="5" destOrd="0" presId="urn:microsoft.com/office/officeart/2005/8/layout/list1"/>
    <dgm:cxn modelId="{8BC3B678-671B-4A44-99E7-34F2C8D41DC5}" type="presParOf" srcId="{CF03F513-1428-430E-856F-3DB50F57967E}" destId="{23FF6D9D-EC9D-4F4D-92A1-A2901F447304}" srcOrd="6" destOrd="0" presId="urn:microsoft.com/office/officeart/2005/8/layout/list1"/>
    <dgm:cxn modelId="{15CCD6A9-5FDC-4953-ACBF-CAB535A04930}" type="presParOf" srcId="{CF03F513-1428-430E-856F-3DB50F57967E}" destId="{B2AAFFDB-A268-4BD9-BB09-315ED3C924C5}" srcOrd="7" destOrd="0" presId="urn:microsoft.com/office/officeart/2005/8/layout/list1"/>
    <dgm:cxn modelId="{D0B94837-CD06-4E8F-9597-821D458B67C9}" type="presParOf" srcId="{CF03F513-1428-430E-856F-3DB50F57967E}" destId="{CCB20561-BBC0-4F3D-8C53-075D32FA1F21}" srcOrd="8" destOrd="0" presId="urn:microsoft.com/office/officeart/2005/8/layout/list1"/>
    <dgm:cxn modelId="{A043CAB3-5B8D-4E84-9831-6066819863CD}" type="presParOf" srcId="{CCB20561-BBC0-4F3D-8C53-075D32FA1F21}" destId="{3BCAE110-D11F-453E-84E3-F6053CC4E0E3}" srcOrd="0" destOrd="0" presId="urn:microsoft.com/office/officeart/2005/8/layout/list1"/>
    <dgm:cxn modelId="{C6E22540-0D50-49F1-9D8A-6C7C251E6288}" type="presParOf" srcId="{CCB20561-BBC0-4F3D-8C53-075D32FA1F21}" destId="{E487954F-6FC2-46CB-B746-B4E3AF9BF067}" srcOrd="1" destOrd="0" presId="urn:microsoft.com/office/officeart/2005/8/layout/list1"/>
    <dgm:cxn modelId="{C4172D6A-CBC9-41E8-BF91-9A50507695DC}" type="presParOf" srcId="{CF03F513-1428-430E-856F-3DB50F57967E}" destId="{3428833B-6AF9-44F8-A4B7-6FB0B7DF02C6}" srcOrd="9" destOrd="0" presId="urn:microsoft.com/office/officeart/2005/8/layout/list1"/>
    <dgm:cxn modelId="{B681D170-8285-4C2C-8DCA-58068587AD3D}" type="presParOf" srcId="{CF03F513-1428-430E-856F-3DB50F57967E}" destId="{46971E4A-C344-4394-9970-0F1AEED583CC}" srcOrd="10" destOrd="0" presId="urn:microsoft.com/office/officeart/2005/8/layout/list1"/>
    <dgm:cxn modelId="{18B55654-9A92-4595-9F19-75B63DE7DB1C}" type="presParOf" srcId="{CF03F513-1428-430E-856F-3DB50F57967E}" destId="{ECD5DA6C-4F57-41C8-B2C3-DF7373294DCA}" srcOrd="11" destOrd="0" presId="urn:microsoft.com/office/officeart/2005/8/layout/list1"/>
    <dgm:cxn modelId="{3EB6B6F2-7765-4908-93BB-E55A409C819F}" type="presParOf" srcId="{CF03F513-1428-430E-856F-3DB50F57967E}" destId="{74704A69-13D9-4130-8FD1-CBEC4DAB7AF0}" srcOrd="12" destOrd="0" presId="urn:microsoft.com/office/officeart/2005/8/layout/list1"/>
    <dgm:cxn modelId="{4CD23137-D689-4CC1-B558-C32CF6681E23}" type="presParOf" srcId="{74704A69-13D9-4130-8FD1-CBEC4DAB7AF0}" destId="{1BD736EE-0142-446D-9D91-CC2A0FCB413F}" srcOrd="0" destOrd="0" presId="urn:microsoft.com/office/officeart/2005/8/layout/list1"/>
    <dgm:cxn modelId="{04322FBC-7810-4800-BC68-9C3333A558BF}" type="presParOf" srcId="{74704A69-13D9-4130-8FD1-CBEC4DAB7AF0}" destId="{8E273C1F-3A4D-4409-9A48-D3B5F1052287}" srcOrd="1" destOrd="0" presId="urn:microsoft.com/office/officeart/2005/8/layout/list1"/>
    <dgm:cxn modelId="{70C3C3AD-6E8E-49D1-82C9-76C2391E1B05}" type="presParOf" srcId="{CF03F513-1428-430E-856F-3DB50F57967E}" destId="{783AA1D1-ADD4-471F-AAF8-BD28AE3149B5}" srcOrd="13" destOrd="0" presId="urn:microsoft.com/office/officeart/2005/8/layout/list1"/>
    <dgm:cxn modelId="{DB9140A1-1D37-404D-9EF0-6C5D11349C5C}" type="presParOf" srcId="{CF03F513-1428-430E-856F-3DB50F57967E}" destId="{78867940-E675-48E3-A82A-F6E7889390D1}" srcOrd="14" destOrd="0" presId="urn:microsoft.com/office/officeart/2005/8/layout/list1"/>
    <dgm:cxn modelId="{BE4A3310-EE92-4B5F-B94B-4A2C96321EDC}" type="presParOf" srcId="{CF03F513-1428-430E-856F-3DB50F57967E}" destId="{21829A73-73C9-48E8-83C3-12A5CCF7067C}" srcOrd="15" destOrd="0" presId="urn:microsoft.com/office/officeart/2005/8/layout/list1"/>
    <dgm:cxn modelId="{CC9D5A1F-315A-4C9E-8BE8-83165DAAF15C}" type="presParOf" srcId="{CF03F513-1428-430E-856F-3DB50F57967E}" destId="{E10C327E-9293-4EFA-8700-44BB1F7F6300}" srcOrd="16" destOrd="0" presId="urn:microsoft.com/office/officeart/2005/8/layout/list1"/>
    <dgm:cxn modelId="{917E7540-919E-4136-AD3D-FC67426CB781}" type="presParOf" srcId="{E10C327E-9293-4EFA-8700-44BB1F7F6300}" destId="{B2C870A0-58E3-47FC-9CBB-500827799E7A}" srcOrd="0" destOrd="0" presId="urn:microsoft.com/office/officeart/2005/8/layout/list1"/>
    <dgm:cxn modelId="{B2BE00CC-4832-41A5-B8BE-565D56B969F4}" type="presParOf" srcId="{E10C327E-9293-4EFA-8700-44BB1F7F6300}" destId="{478396EA-792A-4D88-B2E7-76E209D2E0D0}" srcOrd="1" destOrd="0" presId="urn:microsoft.com/office/officeart/2005/8/layout/list1"/>
    <dgm:cxn modelId="{5F510D94-2EFB-4B5C-9517-5A35581C0449}" type="presParOf" srcId="{CF03F513-1428-430E-856F-3DB50F57967E}" destId="{663D1678-1172-42A2-9AD3-CEE5E2F55BAF}" srcOrd="17" destOrd="0" presId="urn:microsoft.com/office/officeart/2005/8/layout/list1"/>
    <dgm:cxn modelId="{90124D0E-E85D-485F-9227-1B175AD7CBBE}" type="presParOf" srcId="{CF03F513-1428-430E-856F-3DB50F57967E}" destId="{5357EFC6-09A8-43C1-9C77-464499B18468}"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0288495-DD35-442B-87D6-913584CF9DFA}" type="doc">
      <dgm:prSet loTypeId="urn:microsoft.com/office/officeart/2005/8/layout/hList6" loCatId="list" qsTypeId="urn:microsoft.com/office/officeart/2005/8/quickstyle/simple4" qsCatId="simple" csTypeId="urn:microsoft.com/office/officeart/2005/8/colors/accent3_2" csCatId="accent3" phldr="1"/>
      <dgm:spPr/>
      <dgm:t>
        <a:bodyPr/>
        <a:lstStyle/>
        <a:p>
          <a:endParaRPr lang="en-IN"/>
        </a:p>
      </dgm:t>
    </dgm:pt>
    <dgm:pt modelId="{06AE5FB7-D3B5-4C2B-BAF3-BA8D7E38280D}">
      <dgm:prSet/>
      <dgm:spPr/>
      <dgm:t>
        <a:bodyPr/>
        <a:lstStyle/>
        <a:p>
          <a:r>
            <a:rPr lang="en-IN" dirty="0"/>
            <a:t>Executive education in ESG leadership</a:t>
          </a:r>
        </a:p>
      </dgm:t>
    </dgm:pt>
    <dgm:pt modelId="{E859E712-C655-45C8-BCBB-D261F64CBE86}" type="parTrans" cxnId="{9AD06D81-92AF-4536-BFCA-E2A2C6357D5F}">
      <dgm:prSet/>
      <dgm:spPr/>
      <dgm:t>
        <a:bodyPr/>
        <a:lstStyle/>
        <a:p>
          <a:endParaRPr lang="en-IN"/>
        </a:p>
      </dgm:t>
    </dgm:pt>
    <dgm:pt modelId="{BA8D03D0-9E6F-4E02-809D-4869234513B2}" type="sibTrans" cxnId="{9AD06D81-92AF-4536-BFCA-E2A2C6357D5F}">
      <dgm:prSet/>
      <dgm:spPr/>
      <dgm:t>
        <a:bodyPr/>
        <a:lstStyle/>
        <a:p>
          <a:endParaRPr lang="en-IN"/>
        </a:p>
      </dgm:t>
    </dgm:pt>
    <dgm:pt modelId="{16E02B73-6119-4093-8739-B266DED2E6C6}">
      <dgm:prSet/>
      <dgm:spPr/>
      <dgm:t>
        <a:bodyPr/>
        <a:lstStyle/>
        <a:p>
          <a:r>
            <a:rPr lang="en-US" dirty="0"/>
            <a:t>Effective managers integrate multiple roles to align operations with broader strategy. (Robbins, Coulter and Randel, 2021)</a:t>
          </a:r>
          <a:endParaRPr lang="en-IN" dirty="0"/>
        </a:p>
      </dgm:t>
    </dgm:pt>
    <dgm:pt modelId="{A8047E5B-9BF0-4B57-B5BA-B67406DBDF82}" type="parTrans" cxnId="{11C34F0B-E7AE-4534-A918-FD83610BDCE6}">
      <dgm:prSet/>
      <dgm:spPr/>
      <dgm:t>
        <a:bodyPr/>
        <a:lstStyle/>
        <a:p>
          <a:endParaRPr lang="en-IN"/>
        </a:p>
      </dgm:t>
    </dgm:pt>
    <dgm:pt modelId="{32BE4406-4043-404D-8B25-45D61A72D69D}" type="sibTrans" cxnId="{11C34F0B-E7AE-4534-A918-FD83610BDCE6}">
      <dgm:prSet/>
      <dgm:spPr/>
      <dgm:t>
        <a:bodyPr/>
        <a:lstStyle/>
        <a:p>
          <a:endParaRPr lang="en-IN"/>
        </a:p>
      </dgm:t>
    </dgm:pt>
    <dgm:pt modelId="{4828AD3D-8E51-4647-9B91-7DE7CF7D2098}">
      <dgm:prSet/>
      <dgm:spPr/>
      <dgm:t>
        <a:bodyPr/>
        <a:lstStyle/>
        <a:p>
          <a:r>
            <a:rPr lang="en-IN"/>
            <a:t>Bias awareness and inclusion coaching</a:t>
          </a:r>
        </a:p>
      </dgm:t>
    </dgm:pt>
    <dgm:pt modelId="{92E4C01B-B703-4FE1-9982-58616F344D21}" type="parTrans" cxnId="{94EE901C-4FDA-4580-8481-1E1936CCD488}">
      <dgm:prSet/>
      <dgm:spPr/>
      <dgm:t>
        <a:bodyPr/>
        <a:lstStyle/>
        <a:p>
          <a:endParaRPr lang="en-IN"/>
        </a:p>
      </dgm:t>
    </dgm:pt>
    <dgm:pt modelId="{01EC239E-60E6-4ACB-B38E-0E09C4A3E2BD}" type="sibTrans" cxnId="{94EE901C-4FDA-4580-8481-1E1936CCD488}">
      <dgm:prSet/>
      <dgm:spPr/>
      <dgm:t>
        <a:bodyPr/>
        <a:lstStyle/>
        <a:p>
          <a:endParaRPr lang="en-IN"/>
        </a:p>
      </dgm:t>
    </dgm:pt>
    <dgm:pt modelId="{913100B3-7AE7-4895-A16F-82A2D9377528}">
      <dgm:prSet/>
      <dgm:spPr/>
      <dgm:t>
        <a:bodyPr/>
        <a:lstStyle/>
        <a:p>
          <a:r>
            <a:rPr lang="en-IN" dirty="0"/>
            <a:t>Crisis media response simulations.</a:t>
          </a:r>
        </a:p>
      </dgm:t>
    </dgm:pt>
    <dgm:pt modelId="{8B420008-2DC8-4C4B-B1CC-097095D55F22}" type="parTrans" cxnId="{D0E0114E-44A9-4964-93B2-2E382D7E9FEF}">
      <dgm:prSet/>
      <dgm:spPr/>
      <dgm:t>
        <a:bodyPr/>
        <a:lstStyle/>
        <a:p>
          <a:endParaRPr lang="en-IN"/>
        </a:p>
      </dgm:t>
    </dgm:pt>
    <dgm:pt modelId="{0739098A-AC9C-4FE2-8409-F2F9D102F9A9}" type="sibTrans" cxnId="{D0E0114E-44A9-4964-93B2-2E382D7E9FEF}">
      <dgm:prSet/>
      <dgm:spPr/>
      <dgm:t>
        <a:bodyPr/>
        <a:lstStyle/>
        <a:p>
          <a:endParaRPr lang="en-IN"/>
        </a:p>
      </dgm:t>
    </dgm:pt>
    <dgm:pt modelId="{1D23CF80-4E1F-4146-B8E1-8D7D43FA90B8}">
      <dgm:prSet/>
      <dgm:spPr/>
      <dgm:t>
        <a:bodyPr/>
        <a:lstStyle/>
        <a:p>
          <a:r>
            <a:rPr lang="en-IN"/>
            <a:t>Continuous learning via Apple University</a:t>
          </a:r>
        </a:p>
      </dgm:t>
    </dgm:pt>
    <dgm:pt modelId="{62004528-C5C5-4C35-84FD-6205403CAE28}" type="parTrans" cxnId="{EA8B90AF-753C-4EF9-8B46-099F2E183872}">
      <dgm:prSet/>
      <dgm:spPr/>
      <dgm:t>
        <a:bodyPr/>
        <a:lstStyle/>
        <a:p>
          <a:endParaRPr lang="en-IN"/>
        </a:p>
      </dgm:t>
    </dgm:pt>
    <dgm:pt modelId="{F755B3EE-D94C-47A1-B34E-5AECEC552D0E}" type="sibTrans" cxnId="{EA8B90AF-753C-4EF9-8B46-099F2E183872}">
      <dgm:prSet/>
      <dgm:spPr/>
      <dgm:t>
        <a:bodyPr/>
        <a:lstStyle/>
        <a:p>
          <a:endParaRPr lang="en-IN"/>
        </a:p>
      </dgm:t>
    </dgm:pt>
    <dgm:pt modelId="{41A1C121-E6F7-4099-9EEE-A446D1049B15}" type="pres">
      <dgm:prSet presAssocID="{A0288495-DD35-442B-87D6-913584CF9DFA}" presName="Name0" presStyleCnt="0">
        <dgm:presLayoutVars>
          <dgm:dir/>
          <dgm:resizeHandles val="exact"/>
        </dgm:presLayoutVars>
      </dgm:prSet>
      <dgm:spPr/>
    </dgm:pt>
    <dgm:pt modelId="{8CAE723F-28AF-4B7A-B5CA-19E16FBA6455}" type="pres">
      <dgm:prSet presAssocID="{06AE5FB7-D3B5-4C2B-BAF3-BA8D7E38280D}" presName="node" presStyleLbl="node1" presStyleIdx="0" presStyleCnt="5">
        <dgm:presLayoutVars>
          <dgm:bulletEnabled val="1"/>
        </dgm:presLayoutVars>
      </dgm:prSet>
      <dgm:spPr/>
    </dgm:pt>
    <dgm:pt modelId="{BFC1D6C4-2280-478F-8EA4-FED8FB4E387C}" type="pres">
      <dgm:prSet presAssocID="{BA8D03D0-9E6F-4E02-809D-4869234513B2}" presName="sibTrans" presStyleCnt="0"/>
      <dgm:spPr/>
    </dgm:pt>
    <dgm:pt modelId="{CB158496-5303-4FEC-89E0-984C805137F2}" type="pres">
      <dgm:prSet presAssocID="{16E02B73-6119-4093-8739-B266DED2E6C6}" presName="node" presStyleLbl="node1" presStyleIdx="1" presStyleCnt="5">
        <dgm:presLayoutVars>
          <dgm:bulletEnabled val="1"/>
        </dgm:presLayoutVars>
      </dgm:prSet>
      <dgm:spPr/>
    </dgm:pt>
    <dgm:pt modelId="{C0264F74-7C4B-48B2-82B5-747391BAC539}" type="pres">
      <dgm:prSet presAssocID="{32BE4406-4043-404D-8B25-45D61A72D69D}" presName="sibTrans" presStyleCnt="0"/>
      <dgm:spPr/>
    </dgm:pt>
    <dgm:pt modelId="{12A06905-A079-4C2E-B008-778F188A41C9}" type="pres">
      <dgm:prSet presAssocID="{4828AD3D-8E51-4647-9B91-7DE7CF7D2098}" presName="node" presStyleLbl="node1" presStyleIdx="2" presStyleCnt="5">
        <dgm:presLayoutVars>
          <dgm:bulletEnabled val="1"/>
        </dgm:presLayoutVars>
      </dgm:prSet>
      <dgm:spPr/>
    </dgm:pt>
    <dgm:pt modelId="{D71E5F9D-92D2-43D1-9CDC-2AB60014E4DC}" type="pres">
      <dgm:prSet presAssocID="{01EC239E-60E6-4ACB-B38E-0E09C4A3E2BD}" presName="sibTrans" presStyleCnt="0"/>
      <dgm:spPr/>
    </dgm:pt>
    <dgm:pt modelId="{CFEE51D1-2D56-4850-8B02-884F0F3A72AF}" type="pres">
      <dgm:prSet presAssocID="{913100B3-7AE7-4895-A16F-82A2D9377528}" presName="node" presStyleLbl="node1" presStyleIdx="3" presStyleCnt="5">
        <dgm:presLayoutVars>
          <dgm:bulletEnabled val="1"/>
        </dgm:presLayoutVars>
      </dgm:prSet>
      <dgm:spPr/>
    </dgm:pt>
    <dgm:pt modelId="{C6E06D70-27FA-4F13-8BFA-FCC8E7AB67EC}" type="pres">
      <dgm:prSet presAssocID="{0739098A-AC9C-4FE2-8409-F2F9D102F9A9}" presName="sibTrans" presStyleCnt="0"/>
      <dgm:spPr/>
    </dgm:pt>
    <dgm:pt modelId="{21F9FECB-3E7F-4E9E-9935-4AC40F5CD4F6}" type="pres">
      <dgm:prSet presAssocID="{1D23CF80-4E1F-4146-B8E1-8D7D43FA90B8}" presName="node" presStyleLbl="node1" presStyleIdx="4" presStyleCnt="5">
        <dgm:presLayoutVars>
          <dgm:bulletEnabled val="1"/>
        </dgm:presLayoutVars>
      </dgm:prSet>
      <dgm:spPr/>
    </dgm:pt>
  </dgm:ptLst>
  <dgm:cxnLst>
    <dgm:cxn modelId="{11C34F0B-E7AE-4534-A918-FD83610BDCE6}" srcId="{A0288495-DD35-442B-87D6-913584CF9DFA}" destId="{16E02B73-6119-4093-8739-B266DED2E6C6}" srcOrd="1" destOrd="0" parTransId="{A8047E5B-9BF0-4B57-B5BA-B67406DBDF82}" sibTransId="{32BE4406-4043-404D-8B25-45D61A72D69D}"/>
    <dgm:cxn modelId="{94EE901C-4FDA-4580-8481-1E1936CCD488}" srcId="{A0288495-DD35-442B-87D6-913584CF9DFA}" destId="{4828AD3D-8E51-4647-9B91-7DE7CF7D2098}" srcOrd="2" destOrd="0" parTransId="{92E4C01B-B703-4FE1-9982-58616F344D21}" sibTransId="{01EC239E-60E6-4ACB-B38E-0E09C4A3E2BD}"/>
    <dgm:cxn modelId="{C22F4131-E7E4-4C2C-BDF7-9B5AF8D2003C}" type="presOf" srcId="{913100B3-7AE7-4895-A16F-82A2D9377528}" destId="{CFEE51D1-2D56-4850-8B02-884F0F3A72AF}" srcOrd="0" destOrd="0" presId="urn:microsoft.com/office/officeart/2005/8/layout/hList6"/>
    <dgm:cxn modelId="{E34F953A-9FFA-4F7A-A2B5-C77D3082B7BA}" type="presOf" srcId="{1D23CF80-4E1F-4146-B8E1-8D7D43FA90B8}" destId="{21F9FECB-3E7F-4E9E-9935-4AC40F5CD4F6}" srcOrd="0" destOrd="0" presId="urn:microsoft.com/office/officeart/2005/8/layout/hList6"/>
    <dgm:cxn modelId="{D0E0114E-44A9-4964-93B2-2E382D7E9FEF}" srcId="{A0288495-DD35-442B-87D6-913584CF9DFA}" destId="{913100B3-7AE7-4895-A16F-82A2D9377528}" srcOrd="3" destOrd="0" parTransId="{8B420008-2DC8-4C4B-B1CC-097095D55F22}" sibTransId="{0739098A-AC9C-4FE2-8409-F2F9D102F9A9}"/>
    <dgm:cxn modelId="{4A6ED572-6441-4709-B52B-F9C652363836}" type="presOf" srcId="{4828AD3D-8E51-4647-9B91-7DE7CF7D2098}" destId="{12A06905-A079-4C2E-B008-778F188A41C9}" srcOrd="0" destOrd="0" presId="urn:microsoft.com/office/officeart/2005/8/layout/hList6"/>
    <dgm:cxn modelId="{9AD06D81-92AF-4536-BFCA-E2A2C6357D5F}" srcId="{A0288495-DD35-442B-87D6-913584CF9DFA}" destId="{06AE5FB7-D3B5-4C2B-BAF3-BA8D7E38280D}" srcOrd="0" destOrd="0" parTransId="{E859E712-C655-45C8-BCBB-D261F64CBE86}" sibTransId="{BA8D03D0-9E6F-4E02-809D-4869234513B2}"/>
    <dgm:cxn modelId="{529BCA8B-E490-4358-87AC-7D9802037DFE}" type="presOf" srcId="{16E02B73-6119-4093-8739-B266DED2E6C6}" destId="{CB158496-5303-4FEC-89E0-984C805137F2}" srcOrd="0" destOrd="0" presId="urn:microsoft.com/office/officeart/2005/8/layout/hList6"/>
    <dgm:cxn modelId="{EA8B90AF-753C-4EF9-8B46-099F2E183872}" srcId="{A0288495-DD35-442B-87D6-913584CF9DFA}" destId="{1D23CF80-4E1F-4146-B8E1-8D7D43FA90B8}" srcOrd="4" destOrd="0" parTransId="{62004528-C5C5-4C35-84FD-6205403CAE28}" sibTransId="{F755B3EE-D94C-47A1-B34E-5AECEC552D0E}"/>
    <dgm:cxn modelId="{0E125CC1-6526-4B44-90DA-B258E2540004}" type="presOf" srcId="{A0288495-DD35-442B-87D6-913584CF9DFA}" destId="{41A1C121-E6F7-4099-9EEE-A446D1049B15}" srcOrd="0" destOrd="0" presId="urn:microsoft.com/office/officeart/2005/8/layout/hList6"/>
    <dgm:cxn modelId="{A254FFE5-1488-47C8-A0D8-C9829FC7DF46}" type="presOf" srcId="{06AE5FB7-D3B5-4C2B-BAF3-BA8D7E38280D}" destId="{8CAE723F-28AF-4B7A-B5CA-19E16FBA6455}" srcOrd="0" destOrd="0" presId="urn:microsoft.com/office/officeart/2005/8/layout/hList6"/>
    <dgm:cxn modelId="{A8288BA8-1A25-4E24-8944-05D1F878F0F8}" type="presParOf" srcId="{41A1C121-E6F7-4099-9EEE-A446D1049B15}" destId="{8CAE723F-28AF-4B7A-B5CA-19E16FBA6455}" srcOrd="0" destOrd="0" presId="urn:microsoft.com/office/officeart/2005/8/layout/hList6"/>
    <dgm:cxn modelId="{F91B1F53-E841-4AF2-8CD9-A7A7CE15E4D2}" type="presParOf" srcId="{41A1C121-E6F7-4099-9EEE-A446D1049B15}" destId="{BFC1D6C4-2280-478F-8EA4-FED8FB4E387C}" srcOrd="1" destOrd="0" presId="urn:microsoft.com/office/officeart/2005/8/layout/hList6"/>
    <dgm:cxn modelId="{B89BCEFE-5DBF-4917-846E-CD253BE1A317}" type="presParOf" srcId="{41A1C121-E6F7-4099-9EEE-A446D1049B15}" destId="{CB158496-5303-4FEC-89E0-984C805137F2}" srcOrd="2" destOrd="0" presId="urn:microsoft.com/office/officeart/2005/8/layout/hList6"/>
    <dgm:cxn modelId="{27B66383-F986-4443-824C-61EDA8F4F329}" type="presParOf" srcId="{41A1C121-E6F7-4099-9EEE-A446D1049B15}" destId="{C0264F74-7C4B-48B2-82B5-747391BAC539}" srcOrd="3" destOrd="0" presId="urn:microsoft.com/office/officeart/2005/8/layout/hList6"/>
    <dgm:cxn modelId="{2E417544-B2A5-4548-8845-0097D09E9C62}" type="presParOf" srcId="{41A1C121-E6F7-4099-9EEE-A446D1049B15}" destId="{12A06905-A079-4C2E-B008-778F188A41C9}" srcOrd="4" destOrd="0" presId="urn:microsoft.com/office/officeart/2005/8/layout/hList6"/>
    <dgm:cxn modelId="{88880098-5717-472A-8CA0-B1369626C7A3}" type="presParOf" srcId="{41A1C121-E6F7-4099-9EEE-A446D1049B15}" destId="{D71E5F9D-92D2-43D1-9CDC-2AB60014E4DC}" srcOrd="5" destOrd="0" presId="urn:microsoft.com/office/officeart/2005/8/layout/hList6"/>
    <dgm:cxn modelId="{8E629EF1-9DD7-4275-AAAE-6EF42AD4763D}" type="presParOf" srcId="{41A1C121-E6F7-4099-9EEE-A446D1049B15}" destId="{CFEE51D1-2D56-4850-8B02-884F0F3A72AF}" srcOrd="6" destOrd="0" presId="urn:microsoft.com/office/officeart/2005/8/layout/hList6"/>
    <dgm:cxn modelId="{8E50B5D2-52FF-4415-BA5D-2720DF7E16B0}" type="presParOf" srcId="{41A1C121-E6F7-4099-9EEE-A446D1049B15}" destId="{C6E06D70-27FA-4F13-8BFA-FCC8E7AB67EC}" srcOrd="7" destOrd="0" presId="urn:microsoft.com/office/officeart/2005/8/layout/hList6"/>
    <dgm:cxn modelId="{0A3A9792-3FB4-4F74-9D7A-D1FE4A0A4F52}" type="presParOf" srcId="{41A1C121-E6F7-4099-9EEE-A446D1049B15}" destId="{21F9FECB-3E7F-4E9E-9935-4AC40F5CD4F6}"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38DF1D9-A0A4-4359-B106-ABB518AEA97A}"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IN"/>
        </a:p>
      </dgm:t>
    </dgm:pt>
    <dgm:pt modelId="{94E49648-C4FA-4551-9778-CABDBD5B018F}">
      <dgm:prSet/>
      <dgm:spPr/>
      <dgm:t>
        <a:bodyPr/>
        <a:lstStyle/>
        <a:p>
          <a:pPr>
            <a:lnSpc>
              <a:spcPct val="100000"/>
            </a:lnSpc>
          </a:pPr>
          <a:r>
            <a:rPr lang="en-IN"/>
            <a:t>Roles are embedded in strategic planning</a:t>
          </a:r>
        </a:p>
      </dgm:t>
    </dgm:pt>
    <dgm:pt modelId="{9F180C37-AED7-41BB-9DF7-91430E954B2D}" type="parTrans" cxnId="{AAE901A9-9306-494F-AB11-48D3B3385E03}">
      <dgm:prSet/>
      <dgm:spPr/>
      <dgm:t>
        <a:bodyPr/>
        <a:lstStyle/>
        <a:p>
          <a:endParaRPr lang="en-IN"/>
        </a:p>
      </dgm:t>
    </dgm:pt>
    <dgm:pt modelId="{0666073B-5F70-4780-BBED-2C32FEFA4FE2}" type="sibTrans" cxnId="{AAE901A9-9306-494F-AB11-48D3B3385E03}">
      <dgm:prSet/>
      <dgm:spPr/>
      <dgm:t>
        <a:bodyPr/>
        <a:lstStyle/>
        <a:p>
          <a:endParaRPr lang="en-IN"/>
        </a:p>
      </dgm:t>
    </dgm:pt>
    <dgm:pt modelId="{4363D5B2-8F8A-4E63-A56C-D1C6B9D23A39}">
      <dgm:prSet/>
      <dgm:spPr/>
      <dgm:t>
        <a:bodyPr/>
        <a:lstStyle/>
        <a:p>
          <a:pPr>
            <a:lnSpc>
              <a:spcPct val="100000"/>
            </a:lnSpc>
          </a:pPr>
          <a:r>
            <a:rPr lang="en-IN"/>
            <a:t>Managers coordinate across value chain functions</a:t>
          </a:r>
        </a:p>
      </dgm:t>
    </dgm:pt>
    <dgm:pt modelId="{5959BA6E-D8ED-486C-AE49-AADE0BC87C79}" type="parTrans" cxnId="{23DEBE9D-0169-44E2-952C-41BE45355976}">
      <dgm:prSet/>
      <dgm:spPr/>
      <dgm:t>
        <a:bodyPr/>
        <a:lstStyle/>
        <a:p>
          <a:endParaRPr lang="en-IN"/>
        </a:p>
      </dgm:t>
    </dgm:pt>
    <dgm:pt modelId="{2C6EA6A5-37FF-408C-8AD2-040CAB1C1BD8}" type="sibTrans" cxnId="{23DEBE9D-0169-44E2-952C-41BE45355976}">
      <dgm:prSet/>
      <dgm:spPr/>
      <dgm:t>
        <a:bodyPr/>
        <a:lstStyle/>
        <a:p>
          <a:endParaRPr lang="en-IN"/>
        </a:p>
      </dgm:t>
    </dgm:pt>
    <dgm:pt modelId="{47D2E435-FBD5-424B-AD03-E0EF2249EAF4}">
      <dgm:prSet/>
      <dgm:spPr/>
      <dgm:t>
        <a:bodyPr/>
        <a:lstStyle/>
        <a:p>
          <a:pPr>
            <a:lnSpc>
              <a:spcPct val="100000"/>
            </a:lnSpc>
          </a:pPr>
          <a:r>
            <a:rPr lang="en-IN"/>
            <a:t>Role development aligns with Apple’s innovation strategy</a:t>
          </a:r>
        </a:p>
      </dgm:t>
    </dgm:pt>
    <dgm:pt modelId="{F78AA942-B356-410A-BC2C-0F590E6827E1}" type="parTrans" cxnId="{3CB22D3F-CF69-4C0B-AB46-6EC7CBE6A8BE}">
      <dgm:prSet/>
      <dgm:spPr/>
      <dgm:t>
        <a:bodyPr/>
        <a:lstStyle/>
        <a:p>
          <a:endParaRPr lang="en-IN"/>
        </a:p>
      </dgm:t>
    </dgm:pt>
    <dgm:pt modelId="{9B4CA8A1-9B25-4C09-B6E9-4507831BA4CE}" type="sibTrans" cxnId="{3CB22D3F-CF69-4C0B-AB46-6EC7CBE6A8BE}">
      <dgm:prSet/>
      <dgm:spPr/>
      <dgm:t>
        <a:bodyPr/>
        <a:lstStyle/>
        <a:p>
          <a:endParaRPr lang="en-IN"/>
        </a:p>
      </dgm:t>
    </dgm:pt>
    <dgm:pt modelId="{27FC3F0A-8B54-4DCB-99C6-A32912F6AD8B}">
      <dgm:prSet/>
      <dgm:spPr/>
      <dgm:t>
        <a:bodyPr/>
        <a:lstStyle/>
        <a:p>
          <a:pPr>
            <a:lnSpc>
              <a:spcPct val="100000"/>
            </a:lnSpc>
          </a:pPr>
          <a:r>
            <a:rPr lang="en-GB" dirty="0"/>
            <a:t>Collaboration improves time to market. </a:t>
          </a:r>
          <a:endParaRPr lang="en-IN" dirty="0"/>
        </a:p>
      </dgm:t>
    </dgm:pt>
    <dgm:pt modelId="{A9C6DACA-67A1-4562-B485-9A567992C479}" type="parTrans" cxnId="{39ECC9AB-EC18-487F-BBC3-68940536015A}">
      <dgm:prSet/>
      <dgm:spPr/>
      <dgm:t>
        <a:bodyPr/>
        <a:lstStyle/>
        <a:p>
          <a:endParaRPr lang="en-IN"/>
        </a:p>
      </dgm:t>
    </dgm:pt>
    <dgm:pt modelId="{2DD8EE3B-754D-4B9C-A964-9D2EE91A7A0A}" type="sibTrans" cxnId="{39ECC9AB-EC18-487F-BBC3-68940536015A}">
      <dgm:prSet/>
      <dgm:spPr/>
      <dgm:t>
        <a:bodyPr/>
        <a:lstStyle/>
        <a:p>
          <a:endParaRPr lang="en-IN"/>
        </a:p>
      </dgm:t>
    </dgm:pt>
    <dgm:pt modelId="{C7356BED-42CA-436E-BEFC-04EF044BE3A1}">
      <dgm:prSet/>
      <dgm:spPr/>
      <dgm:t>
        <a:bodyPr/>
        <a:lstStyle/>
        <a:p>
          <a:pPr>
            <a:lnSpc>
              <a:spcPct val="100000"/>
            </a:lnSpc>
          </a:pPr>
          <a:r>
            <a:rPr lang="en-GB" dirty="0"/>
            <a:t>Ensures long-term competitive advantage.</a:t>
          </a:r>
          <a:endParaRPr lang="en-IN" dirty="0"/>
        </a:p>
      </dgm:t>
    </dgm:pt>
    <dgm:pt modelId="{49BF9705-5941-47E6-A011-5232C6474337}" type="parTrans" cxnId="{73E8ADD2-0A3C-47A1-B043-F7FAC924AF46}">
      <dgm:prSet/>
      <dgm:spPr/>
      <dgm:t>
        <a:bodyPr/>
        <a:lstStyle/>
        <a:p>
          <a:endParaRPr lang="en-IN"/>
        </a:p>
      </dgm:t>
    </dgm:pt>
    <dgm:pt modelId="{213475C0-FAF4-4F7F-B909-B46349A6E485}" type="sibTrans" cxnId="{73E8ADD2-0A3C-47A1-B043-F7FAC924AF46}">
      <dgm:prSet/>
      <dgm:spPr/>
      <dgm:t>
        <a:bodyPr/>
        <a:lstStyle/>
        <a:p>
          <a:endParaRPr lang="en-IN"/>
        </a:p>
      </dgm:t>
    </dgm:pt>
    <dgm:pt modelId="{6BE252BD-5DAF-4DD9-884B-BAB22005C87A}" type="pres">
      <dgm:prSet presAssocID="{B38DF1D9-A0A4-4359-B106-ABB518AEA97A}" presName="root" presStyleCnt="0">
        <dgm:presLayoutVars>
          <dgm:dir/>
          <dgm:resizeHandles val="exact"/>
        </dgm:presLayoutVars>
      </dgm:prSet>
      <dgm:spPr/>
    </dgm:pt>
    <dgm:pt modelId="{23BAFA5E-6118-4012-B5E2-463FB24893E7}" type="pres">
      <dgm:prSet presAssocID="{94E49648-C4FA-4551-9778-CABDBD5B018F}" presName="compNode" presStyleCnt="0"/>
      <dgm:spPr/>
    </dgm:pt>
    <dgm:pt modelId="{647F7A44-A4A5-401B-9EFE-BFA254EDECD1}" type="pres">
      <dgm:prSet presAssocID="{94E49648-C4FA-4551-9778-CABDBD5B018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Întâlnire"/>
        </a:ext>
      </dgm:extLst>
    </dgm:pt>
    <dgm:pt modelId="{7EB6E77F-691E-4B07-90D8-D1536A5D1407}" type="pres">
      <dgm:prSet presAssocID="{94E49648-C4FA-4551-9778-CABDBD5B018F}" presName="spaceRect" presStyleCnt="0"/>
      <dgm:spPr/>
    </dgm:pt>
    <dgm:pt modelId="{A921E5FD-9A1B-47B8-95F8-28E904A65A4F}" type="pres">
      <dgm:prSet presAssocID="{94E49648-C4FA-4551-9778-CABDBD5B018F}" presName="textRect" presStyleLbl="revTx" presStyleIdx="0" presStyleCnt="5">
        <dgm:presLayoutVars>
          <dgm:chMax val="1"/>
          <dgm:chPref val="1"/>
        </dgm:presLayoutVars>
      </dgm:prSet>
      <dgm:spPr/>
    </dgm:pt>
    <dgm:pt modelId="{91029353-D8CC-4CB0-8580-ECFA7DB554CA}" type="pres">
      <dgm:prSet presAssocID="{0666073B-5F70-4780-BBED-2C32FEFA4FE2}" presName="sibTrans" presStyleCnt="0"/>
      <dgm:spPr/>
    </dgm:pt>
    <dgm:pt modelId="{485254BA-A232-4B33-9C3F-39B2828694D5}" type="pres">
      <dgm:prSet presAssocID="{4363D5B2-8F8A-4E63-A56C-D1C6B9D23A39}" presName="compNode" presStyleCnt="0"/>
      <dgm:spPr/>
    </dgm:pt>
    <dgm:pt modelId="{C6E177B2-0106-4F0E-B36D-5AB437307BFC}" type="pres">
      <dgm:prSet presAssocID="{4363D5B2-8F8A-4E63-A56C-D1C6B9D23A3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tilizatori"/>
        </a:ext>
      </dgm:extLst>
    </dgm:pt>
    <dgm:pt modelId="{5D0F8AB7-EB6C-4D21-BCA8-C23E76D7075F}" type="pres">
      <dgm:prSet presAssocID="{4363D5B2-8F8A-4E63-A56C-D1C6B9D23A39}" presName="spaceRect" presStyleCnt="0"/>
      <dgm:spPr/>
    </dgm:pt>
    <dgm:pt modelId="{45BCB2A9-1C76-49BA-8315-F39E961F33E4}" type="pres">
      <dgm:prSet presAssocID="{4363D5B2-8F8A-4E63-A56C-D1C6B9D23A39}" presName="textRect" presStyleLbl="revTx" presStyleIdx="1" presStyleCnt="5">
        <dgm:presLayoutVars>
          <dgm:chMax val="1"/>
          <dgm:chPref val="1"/>
        </dgm:presLayoutVars>
      </dgm:prSet>
      <dgm:spPr/>
    </dgm:pt>
    <dgm:pt modelId="{47999164-7966-4281-8984-F7B1B506A165}" type="pres">
      <dgm:prSet presAssocID="{2C6EA6A5-37FF-408C-8AD2-040CAB1C1BD8}" presName="sibTrans" presStyleCnt="0"/>
      <dgm:spPr/>
    </dgm:pt>
    <dgm:pt modelId="{0E43B483-2B18-492D-A9F3-F17C94DC5C56}" type="pres">
      <dgm:prSet presAssocID="{47D2E435-FBD5-424B-AD03-E0EF2249EAF4}" presName="compNode" presStyleCnt="0"/>
      <dgm:spPr/>
    </dgm:pt>
    <dgm:pt modelId="{93F69190-5944-486C-91D3-1395F3DFE5B2}" type="pres">
      <dgm:prSet presAssocID="{47D2E435-FBD5-424B-AD03-E0EF2249EAF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pple"/>
        </a:ext>
      </dgm:extLst>
    </dgm:pt>
    <dgm:pt modelId="{71C36A39-A6D8-4A47-BC1E-93A31566A292}" type="pres">
      <dgm:prSet presAssocID="{47D2E435-FBD5-424B-AD03-E0EF2249EAF4}" presName="spaceRect" presStyleCnt="0"/>
      <dgm:spPr/>
    </dgm:pt>
    <dgm:pt modelId="{5DFC702B-0733-4666-86CF-621C0E6E02B6}" type="pres">
      <dgm:prSet presAssocID="{47D2E435-FBD5-424B-AD03-E0EF2249EAF4}" presName="textRect" presStyleLbl="revTx" presStyleIdx="2" presStyleCnt="5">
        <dgm:presLayoutVars>
          <dgm:chMax val="1"/>
          <dgm:chPref val="1"/>
        </dgm:presLayoutVars>
      </dgm:prSet>
      <dgm:spPr/>
    </dgm:pt>
    <dgm:pt modelId="{D6833D73-2F73-43DB-89CB-41B6E057E0C7}" type="pres">
      <dgm:prSet presAssocID="{9B4CA8A1-9B25-4C09-B6E9-4507831BA4CE}" presName="sibTrans" presStyleCnt="0"/>
      <dgm:spPr/>
    </dgm:pt>
    <dgm:pt modelId="{2119123B-6A50-4B56-9B51-A1AF67918FCF}" type="pres">
      <dgm:prSet presAssocID="{27FC3F0A-8B54-4DCB-99C6-A32912F6AD8B}" presName="compNode" presStyleCnt="0"/>
      <dgm:spPr/>
    </dgm:pt>
    <dgm:pt modelId="{2A0C0496-28F2-4297-BFD5-1E76A7E1E2CC}" type="pres">
      <dgm:prSet presAssocID="{27FC3F0A-8B54-4DCB-99C6-A32912F6AD8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rângere de mână"/>
        </a:ext>
      </dgm:extLst>
    </dgm:pt>
    <dgm:pt modelId="{A3997DA9-CDF0-4110-9659-3341CF5FD959}" type="pres">
      <dgm:prSet presAssocID="{27FC3F0A-8B54-4DCB-99C6-A32912F6AD8B}" presName="spaceRect" presStyleCnt="0"/>
      <dgm:spPr/>
    </dgm:pt>
    <dgm:pt modelId="{0BF072DD-C94D-4430-B140-FA5F51A04567}" type="pres">
      <dgm:prSet presAssocID="{27FC3F0A-8B54-4DCB-99C6-A32912F6AD8B}" presName="textRect" presStyleLbl="revTx" presStyleIdx="3" presStyleCnt="5">
        <dgm:presLayoutVars>
          <dgm:chMax val="1"/>
          <dgm:chPref val="1"/>
        </dgm:presLayoutVars>
      </dgm:prSet>
      <dgm:spPr/>
    </dgm:pt>
    <dgm:pt modelId="{1E20133F-535D-430C-80A6-E64D5C77354A}" type="pres">
      <dgm:prSet presAssocID="{2DD8EE3B-754D-4B9C-A964-9D2EE91A7A0A}" presName="sibTrans" presStyleCnt="0"/>
      <dgm:spPr/>
    </dgm:pt>
    <dgm:pt modelId="{4B60FC36-24D4-43C7-AE1F-E6618E1623C7}" type="pres">
      <dgm:prSet presAssocID="{C7356BED-42CA-436E-BEFC-04EF044BE3A1}" presName="compNode" presStyleCnt="0"/>
      <dgm:spPr/>
    </dgm:pt>
    <dgm:pt modelId="{55F44F55-668A-4CD3-8F59-785F0EC7DF28}" type="pres">
      <dgm:prSet presAssocID="{C7356BED-42CA-436E-BEFC-04EF044BE3A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ifă"/>
        </a:ext>
      </dgm:extLst>
    </dgm:pt>
    <dgm:pt modelId="{F73D55BC-8449-4373-9A27-57608C02E80E}" type="pres">
      <dgm:prSet presAssocID="{C7356BED-42CA-436E-BEFC-04EF044BE3A1}" presName="spaceRect" presStyleCnt="0"/>
      <dgm:spPr/>
    </dgm:pt>
    <dgm:pt modelId="{6B424E18-6374-49E4-BE90-F721AC3F7F8E}" type="pres">
      <dgm:prSet presAssocID="{C7356BED-42CA-436E-BEFC-04EF044BE3A1}" presName="textRect" presStyleLbl="revTx" presStyleIdx="4" presStyleCnt="5">
        <dgm:presLayoutVars>
          <dgm:chMax val="1"/>
          <dgm:chPref val="1"/>
        </dgm:presLayoutVars>
      </dgm:prSet>
      <dgm:spPr/>
    </dgm:pt>
  </dgm:ptLst>
  <dgm:cxnLst>
    <dgm:cxn modelId="{66A1FF05-58E9-4115-8A0C-DE52A698D747}" type="presOf" srcId="{47D2E435-FBD5-424B-AD03-E0EF2249EAF4}" destId="{5DFC702B-0733-4666-86CF-621C0E6E02B6}" srcOrd="0" destOrd="0" presId="urn:microsoft.com/office/officeart/2018/2/layout/IconLabelList"/>
    <dgm:cxn modelId="{64EBE72E-3D56-4C7A-A506-ECFABDBFE0E4}" type="presOf" srcId="{B38DF1D9-A0A4-4359-B106-ABB518AEA97A}" destId="{6BE252BD-5DAF-4DD9-884B-BAB22005C87A}" srcOrd="0" destOrd="0" presId="urn:microsoft.com/office/officeart/2018/2/layout/IconLabelList"/>
    <dgm:cxn modelId="{3CB22D3F-CF69-4C0B-AB46-6EC7CBE6A8BE}" srcId="{B38DF1D9-A0A4-4359-B106-ABB518AEA97A}" destId="{47D2E435-FBD5-424B-AD03-E0EF2249EAF4}" srcOrd="2" destOrd="0" parTransId="{F78AA942-B356-410A-BC2C-0F590E6827E1}" sibTransId="{9B4CA8A1-9B25-4C09-B6E9-4507831BA4CE}"/>
    <dgm:cxn modelId="{5D259C48-A4B7-4E94-AE0F-C42F2AA80BAA}" type="presOf" srcId="{C7356BED-42CA-436E-BEFC-04EF044BE3A1}" destId="{6B424E18-6374-49E4-BE90-F721AC3F7F8E}" srcOrd="0" destOrd="0" presId="urn:microsoft.com/office/officeart/2018/2/layout/IconLabelList"/>
    <dgm:cxn modelId="{23DEBE9D-0169-44E2-952C-41BE45355976}" srcId="{B38DF1D9-A0A4-4359-B106-ABB518AEA97A}" destId="{4363D5B2-8F8A-4E63-A56C-D1C6B9D23A39}" srcOrd="1" destOrd="0" parTransId="{5959BA6E-D8ED-486C-AE49-AADE0BC87C79}" sibTransId="{2C6EA6A5-37FF-408C-8AD2-040CAB1C1BD8}"/>
    <dgm:cxn modelId="{AAE901A9-9306-494F-AB11-48D3B3385E03}" srcId="{B38DF1D9-A0A4-4359-B106-ABB518AEA97A}" destId="{94E49648-C4FA-4551-9778-CABDBD5B018F}" srcOrd="0" destOrd="0" parTransId="{9F180C37-AED7-41BB-9DF7-91430E954B2D}" sibTransId="{0666073B-5F70-4780-BBED-2C32FEFA4FE2}"/>
    <dgm:cxn modelId="{39ECC9AB-EC18-487F-BBC3-68940536015A}" srcId="{B38DF1D9-A0A4-4359-B106-ABB518AEA97A}" destId="{27FC3F0A-8B54-4DCB-99C6-A32912F6AD8B}" srcOrd="3" destOrd="0" parTransId="{A9C6DACA-67A1-4562-B485-9A567992C479}" sibTransId="{2DD8EE3B-754D-4B9C-A964-9D2EE91A7A0A}"/>
    <dgm:cxn modelId="{FDA539AC-4AE5-46A4-B79A-017D45876D5B}" type="presOf" srcId="{27FC3F0A-8B54-4DCB-99C6-A32912F6AD8B}" destId="{0BF072DD-C94D-4430-B140-FA5F51A04567}" srcOrd="0" destOrd="0" presId="urn:microsoft.com/office/officeart/2018/2/layout/IconLabelList"/>
    <dgm:cxn modelId="{E446B5BE-E481-4F4F-9166-B0EE7ADFFC07}" type="presOf" srcId="{4363D5B2-8F8A-4E63-A56C-D1C6B9D23A39}" destId="{45BCB2A9-1C76-49BA-8315-F39E961F33E4}" srcOrd="0" destOrd="0" presId="urn:microsoft.com/office/officeart/2018/2/layout/IconLabelList"/>
    <dgm:cxn modelId="{697E3DC0-ACBB-4D93-9346-FFAB81C331C2}" type="presOf" srcId="{94E49648-C4FA-4551-9778-CABDBD5B018F}" destId="{A921E5FD-9A1B-47B8-95F8-28E904A65A4F}" srcOrd="0" destOrd="0" presId="urn:microsoft.com/office/officeart/2018/2/layout/IconLabelList"/>
    <dgm:cxn modelId="{73E8ADD2-0A3C-47A1-B043-F7FAC924AF46}" srcId="{B38DF1D9-A0A4-4359-B106-ABB518AEA97A}" destId="{C7356BED-42CA-436E-BEFC-04EF044BE3A1}" srcOrd="4" destOrd="0" parTransId="{49BF9705-5941-47E6-A011-5232C6474337}" sibTransId="{213475C0-FAF4-4F7F-B909-B46349A6E485}"/>
    <dgm:cxn modelId="{573ECD91-4B88-4280-9BBB-48FC35A6BB1E}" type="presParOf" srcId="{6BE252BD-5DAF-4DD9-884B-BAB22005C87A}" destId="{23BAFA5E-6118-4012-B5E2-463FB24893E7}" srcOrd="0" destOrd="0" presId="urn:microsoft.com/office/officeart/2018/2/layout/IconLabelList"/>
    <dgm:cxn modelId="{7407AC19-A06F-477C-9913-23F8132809F1}" type="presParOf" srcId="{23BAFA5E-6118-4012-B5E2-463FB24893E7}" destId="{647F7A44-A4A5-401B-9EFE-BFA254EDECD1}" srcOrd="0" destOrd="0" presId="urn:microsoft.com/office/officeart/2018/2/layout/IconLabelList"/>
    <dgm:cxn modelId="{5052EE23-8AF2-460A-9B47-E5CD541600AC}" type="presParOf" srcId="{23BAFA5E-6118-4012-B5E2-463FB24893E7}" destId="{7EB6E77F-691E-4B07-90D8-D1536A5D1407}" srcOrd="1" destOrd="0" presId="urn:microsoft.com/office/officeart/2018/2/layout/IconLabelList"/>
    <dgm:cxn modelId="{860C0804-936F-4F55-B858-F56B7E75F91B}" type="presParOf" srcId="{23BAFA5E-6118-4012-B5E2-463FB24893E7}" destId="{A921E5FD-9A1B-47B8-95F8-28E904A65A4F}" srcOrd="2" destOrd="0" presId="urn:microsoft.com/office/officeart/2018/2/layout/IconLabelList"/>
    <dgm:cxn modelId="{1D118847-01C0-4A7D-8EE3-3515C194633B}" type="presParOf" srcId="{6BE252BD-5DAF-4DD9-884B-BAB22005C87A}" destId="{91029353-D8CC-4CB0-8580-ECFA7DB554CA}" srcOrd="1" destOrd="0" presId="urn:microsoft.com/office/officeart/2018/2/layout/IconLabelList"/>
    <dgm:cxn modelId="{FFFFD6D0-9F76-4D67-9523-BBB422F38A50}" type="presParOf" srcId="{6BE252BD-5DAF-4DD9-884B-BAB22005C87A}" destId="{485254BA-A232-4B33-9C3F-39B2828694D5}" srcOrd="2" destOrd="0" presId="urn:microsoft.com/office/officeart/2018/2/layout/IconLabelList"/>
    <dgm:cxn modelId="{47626B4D-CBA6-490D-994F-3F1E718BF589}" type="presParOf" srcId="{485254BA-A232-4B33-9C3F-39B2828694D5}" destId="{C6E177B2-0106-4F0E-B36D-5AB437307BFC}" srcOrd="0" destOrd="0" presId="urn:microsoft.com/office/officeart/2018/2/layout/IconLabelList"/>
    <dgm:cxn modelId="{97E6271F-2499-49FB-BF49-E890B809700E}" type="presParOf" srcId="{485254BA-A232-4B33-9C3F-39B2828694D5}" destId="{5D0F8AB7-EB6C-4D21-BCA8-C23E76D7075F}" srcOrd="1" destOrd="0" presId="urn:microsoft.com/office/officeart/2018/2/layout/IconLabelList"/>
    <dgm:cxn modelId="{81ED9ADB-4EE4-4049-AC19-20585CF63C77}" type="presParOf" srcId="{485254BA-A232-4B33-9C3F-39B2828694D5}" destId="{45BCB2A9-1C76-49BA-8315-F39E961F33E4}" srcOrd="2" destOrd="0" presId="urn:microsoft.com/office/officeart/2018/2/layout/IconLabelList"/>
    <dgm:cxn modelId="{26F11D50-B854-44D1-B1CF-D9A26648698F}" type="presParOf" srcId="{6BE252BD-5DAF-4DD9-884B-BAB22005C87A}" destId="{47999164-7966-4281-8984-F7B1B506A165}" srcOrd="3" destOrd="0" presId="urn:microsoft.com/office/officeart/2018/2/layout/IconLabelList"/>
    <dgm:cxn modelId="{A46B0BC2-E6C6-4277-81B6-E10CF8A5C295}" type="presParOf" srcId="{6BE252BD-5DAF-4DD9-884B-BAB22005C87A}" destId="{0E43B483-2B18-492D-A9F3-F17C94DC5C56}" srcOrd="4" destOrd="0" presId="urn:microsoft.com/office/officeart/2018/2/layout/IconLabelList"/>
    <dgm:cxn modelId="{88ADE72C-FEE0-4088-B8A1-F061D347F23D}" type="presParOf" srcId="{0E43B483-2B18-492D-A9F3-F17C94DC5C56}" destId="{93F69190-5944-486C-91D3-1395F3DFE5B2}" srcOrd="0" destOrd="0" presId="urn:microsoft.com/office/officeart/2018/2/layout/IconLabelList"/>
    <dgm:cxn modelId="{E3198C7C-6998-4A74-979D-8BD37D77A890}" type="presParOf" srcId="{0E43B483-2B18-492D-A9F3-F17C94DC5C56}" destId="{71C36A39-A6D8-4A47-BC1E-93A31566A292}" srcOrd="1" destOrd="0" presId="urn:microsoft.com/office/officeart/2018/2/layout/IconLabelList"/>
    <dgm:cxn modelId="{FFFA06C6-C997-4CAC-82DB-4659C6FAF5A2}" type="presParOf" srcId="{0E43B483-2B18-492D-A9F3-F17C94DC5C56}" destId="{5DFC702B-0733-4666-86CF-621C0E6E02B6}" srcOrd="2" destOrd="0" presId="urn:microsoft.com/office/officeart/2018/2/layout/IconLabelList"/>
    <dgm:cxn modelId="{814ECC53-1996-4032-8F81-BFFD255748E4}" type="presParOf" srcId="{6BE252BD-5DAF-4DD9-884B-BAB22005C87A}" destId="{D6833D73-2F73-43DB-89CB-41B6E057E0C7}" srcOrd="5" destOrd="0" presId="urn:microsoft.com/office/officeart/2018/2/layout/IconLabelList"/>
    <dgm:cxn modelId="{74D25A6F-6E73-4D15-8DBB-506331DEA87A}" type="presParOf" srcId="{6BE252BD-5DAF-4DD9-884B-BAB22005C87A}" destId="{2119123B-6A50-4B56-9B51-A1AF67918FCF}" srcOrd="6" destOrd="0" presId="urn:microsoft.com/office/officeart/2018/2/layout/IconLabelList"/>
    <dgm:cxn modelId="{76BFA21C-5818-4B73-A6EB-07CFA917E215}" type="presParOf" srcId="{2119123B-6A50-4B56-9B51-A1AF67918FCF}" destId="{2A0C0496-28F2-4297-BFD5-1E76A7E1E2CC}" srcOrd="0" destOrd="0" presId="urn:microsoft.com/office/officeart/2018/2/layout/IconLabelList"/>
    <dgm:cxn modelId="{A1C93DE3-9241-471E-8335-49C2A23EB312}" type="presParOf" srcId="{2119123B-6A50-4B56-9B51-A1AF67918FCF}" destId="{A3997DA9-CDF0-4110-9659-3341CF5FD959}" srcOrd="1" destOrd="0" presId="urn:microsoft.com/office/officeart/2018/2/layout/IconLabelList"/>
    <dgm:cxn modelId="{C966DD0A-076C-4E70-8B89-7D5BE0058032}" type="presParOf" srcId="{2119123B-6A50-4B56-9B51-A1AF67918FCF}" destId="{0BF072DD-C94D-4430-B140-FA5F51A04567}" srcOrd="2" destOrd="0" presId="urn:microsoft.com/office/officeart/2018/2/layout/IconLabelList"/>
    <dgm:cxn modelId="{74D14644-E7FC-449A-AFB8-D5A84411A9B8}" type="presParOf" srcId="{6BE252BD-5DAF-4DD9-884B-BAB22005C87A}" destId="{1E20133F-535D-430C-80A6-E64D5C77354A}" srcOrd="7" destOrd="0" presId="urn:microsoft.com/office/officeart/2018/2/layout/IconLabelList"/>
    <dgm:cxn modelId="{B3B16EE2-9965-4966-9039-C59891A0B8EC}" type="presParOf" srcId="{6BE252BD-5DAF-4DD9-884B-BAB22005C87A}" destId="{4B60FC36-24D4-43C7-AE1F-E6618E1623C7}" srcOrd="8" destOrd="0" presId="urn:microsoft.com/office/officeart/2018/2/layout/IconLabelList"/>
    <dgm:cxn modelId="{C12861E3-3FBF-442E-A936-E4EED4293515}" type="presParOf" srcId="{4B60FC36-24D4-43C7-AE1F-E6618E1623C7}" destId="{55F44F55-668A-4CD3-8F59-785F0EC7DF28}" srcOrd="0" destOrd="0" presId="urn:microsoft.com/office/officeart/2018/2/layout/IconLabelList"/>
    <dgm:cxn modelId="{B93DE7C7-F275-4D74-8B98-BD4D793A6371}" type="presParOf" srcId="{4B60FC36-24D4-43C7-AE1F-E6618E1623C7}" destId="{F73D55BC-8449-4373-9A27-57608C02E80E}" srcOrd="1" destOrd="0" presId="urn:microsoft.com/office/officeart/2018/2/layout/IconLabelList"/>
    <dgm:cxn modelId="{5A8371E0-4394-43A2-9B64-00153B843D92}" type="presParOf" srcId="{4B60FC36-24D4-43C7-AE1F-E6618E1623C7}" destId="{6B424E18-6374-49E4-BE90-F721AC3F7F8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199CECC-9210-45B4-B0F2-6C1C31EA171F}"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IN"/>
        </a:p>
      </dgm:t>
    </dgm:pt>
    <dgm:pt modelId="{95DF8B1F-5EE2-4DE1-BC01-4A39D282E582}">
      <dgm:prSet/>
      <dgm:spPr/>
      <dgm:t>
        <a:bodyPr/>
        <a:lstStyle/>
        <a:p>
          <a:pPr>
            <a:lnSpc>
              <a:spcPct val="100000"/>
            </a:lnSpc>
          </a:pPr>
          <a:r>
            <a:rPr lang="en-US" dirty="0"/>
            <a:t>This presentation explored Mintzberg’s managerial roles within Apple Inc.</a:t>
          </a:r>
          <a:endParaRPr lang="en-IN" dirty="0"/>
        </a:p>
      </dgm:t>
    </dgm:pt>
    <dgm:pt modelId="{F1EC82F9-6EE8-4E9F-9D62-2B959D00F6B9}" type="parTrans" cxnId="{6E692554-B819-4B32-BDDF-A58F616788F1}">
      <dgm:prSet/>
      <dgm:spPr/>
      <dgm:t>
        <a:bodyPr/>
        <a:lstStyle/>
        <a:p>
          <a:endParaRPr lang="en-IN"/>
        </a:p>
      </dgm:t>
    </dgm:pt>
    <dgm:pt modelId="{8987EF55-A685-47DE-A424-B0B06563ABB1}" type="sibTrans" cxnId="{6E692554-B819-4B32-BDDF-A58F616788F1}">
      <dgm:prSet/>
      <dgm:spPr/>
      <dgm:t>
        <a:bodyPr/>
        <a:lstStyle/>
        <a:p>
          <a:pPr>
            <a:lnSpc>
              <a:spcPct val="100000"/>
            </a:lnSpc>
          </a:pPr>
          <a:endParaRPr lang="en-IN"/>
        </a:p>
      </dgm:t>
    </dgm:pt>
    <dgm:pt modelId="{864D99F4-012E-41BF-9939-EA2580B6D83A}">
      <dgm:prSet/>
      <dgm:spPr/>
      <dgm:t>
        <a:bodyPr/>
        <a:lstStyle/>
        <a:p>
          <a:pPr>
            <a:lnSpc>
              <a:spcPct val="100000"/>
            </a:lnSpc>
          </a:pPr>
          <a:r>
            <a:rPr lang="en-US" dirty="0"/>
            <a:t>New roles such as digital leadership are essential in modern business.</a:t>
          </a:r>
          <a:endParaRPr lang="en-IN" dirty="0"/>
        </a:p>
      </dgm:t>
    </dgm:pt>
    <dgm:pt modelId="{E458A5BA-2AF7-49B2-87BB-D032E03A8930}" type="parTrans" cxnId="{CF9711F9-AC46-4D64-A5AF-8E7EE2024F27}">
      <dgm:prSet/>
      <dgm:spPr/>
      <dgm:t>
        <a:bodyPr/>
        <a:lstStyle/>
        <a:p>
          <a:endParaRPr lang="en-IN"/>
        </a:p>
      </dgm:t>
    </dgm:pt>
    <dgm:pt modelId="{D04DF4C5-DC02-4F5D-9E00-B36A9700C024}" type="sibTrans" cxnId="{CF9711F9-AC46-4D64-A5AF-8E7EE2024F27}">
      <dgm:prSet/>
      <dgm:spPr/>
      <dgm:t>
        <a:bodyPr/>
        <a:lstStyle/>
        <a:p>
          <a:pPr>
            <a:lnSpc>
              <a:spcPct val="100000"/>
            </a:lnSpc>
          </a:pPr>
          <a:endParaRPr lang="en-IN"/>
        </a:p>
      </dgm:t>
    </dgm:pt>
    <dgm:pt modelId="{B005EBD2-2C48-4B4C-975A-A02121F369F1}">
      <dgm:prSet/>
      <dgm:spPr/>
      <dgm:t>
        <a:bodyPr/>
        <a:lstStyle/>
        <a:p>
          <a:pPr>
            <a:lnSpc>
              <a:spcPct val="100000"/>
            </a:lnSpc>
          </a:pPr>
          <a:r>
            <a:rPr lang="en-US" dirty="0"/>
            <a:t>Roles were evaluated with academic theories and real-world practices (Mintzberg, 2023; Kodama, 2017).</a:t>
          </a:r>
          <a:endParaRPr lang="en-IN" dirty="0"/>
        </a:p>
      </dgm:t>
    </dgm:pt>
    <dgm:pt modelId="{5F095E53-E29D-43E9-BACD-3831504D4ED8}" type="parTrans" cxnId="{85519BB3-37DB-49E3-A6D6-C8F800BD866B}">
      <dgm:prSet/>
      <dgm:spPr/>
      <dgm:t>
        <a:bodyPr/>
        <a:lstStyle/>
        <a:p>
          <a:endParaRPr lang="en-IN"/>
        </a:p>
      </dgm:t>
    </dgm:pt>
    <dgm:pt modelId="{0869759E-5761-4203-A8F8-31E276C08B49}" type="sibTrans" cxnId="{85519BB3-37DB-49E3-A6D6-C8F800BD866B}">
      <dgm:prSet/>
      <dgm:spPr/>
      <dgm:t>
        <a:bodyPr/>
        <a:lstStyle/>
        <a:p>
          <a:pPr>
            <a:lnSpc>
              <a:spcPct val="100000"/>
            </a:lnSpc>
          </a:pPr>
          <a:endParaRPr lang="en-IN"/>
        </a:p>
      </dgm:t>
    </dgm:pt>
    <dgm:pt modelId="{A9B75FC0-E7A3-4DE8-8E77-9575AC54CF6F}">
      <dgm:prSet/>
      <dgm:spPr/>
      <dgm:t>
        <a:bodyPr/>
        <a:lstStyle/>
        <a:p>
          <a:pPr>
            <a:lnSpc>
              <a:spcPct val="100000"/>
            </a:lnSpc>
          </a:pPr>
          <a:r>
            <a:rPr lang="en-US" dirty="0"/>
            <a:t>New roles such as digital leadership are essential in modern business.</a:t>
          </a:r>
          <a:endParaRPr lang="en-IN" dirty="0"/>
        </a:p>
      </dgm:t>
    </dgm:pt>
    <dgm:pt modelId="{B126E3D8-3CC1-43F2-963E-018343821743}" type="parTrans" cxnId="{F3F634B4-7FD1-4B50-8D47-EB6E12B1CEB2}">
      <dgm:prSet/>
      <dgm:spPr/>
      <dgm:t>
        <a:bodyPr/>
        <a:lstStyle/>
        <a:p>
          <a:endParaRPr lang="en-IN"/>
        </a:p>
      </dgm:t>
    </dgm:pt>
    <dgm:pt modelId="{153E782C-2A85-4631-B47F-CD6290E1D091}" type="sibTrans" cxnId="{F3F634B4-7FD1-4B50-8D47-EB6E12B1CEB2}">
      <dgm:prSet/>
      <dgm:spPr/>
      <dgm:t>
        <a:bodyPr/>
        <a:lstStyle/>
        <a:p>
          <a:pPr>
            <a:lnSpc>
              <a:spcPct val="100000"/>
            </a:lnSpc>
          </a:pPr>
          <a:endParaRPr lang="en-IN"/>
        </a:p>
      </dgm:t>
    </dgm:pt>
    <dgm:pt modelId="{082D86CD-B5AE-42D7-A430-1130F448E22C}">
      <dgm:prSet/>
      <dgm:spPr/>
      <dgm:t>
        <a:bodyPr/>
        <a:lstStyle/>
        <a:p>
          <a:pPr>
            <a:lnSpc>
              <a:spcPct val="100000"/>
            </a:lnSpc>
          </a:pPr>
          <a:r>
            <a:rPr lang="en-IN"/>
            <a:t>Effective management is central to sustainable success</a:t>
          </a:r>
        </a:p>
      </dgm:t>
    </dgm:pt>
    <dgm:pt modelId="{1E363BC2-67D0-4166-B7EC-CC92829A37FF}" type="parTrans" cxnId="{982AF726-FA46-4D1A-BAE8-7AF496F9D961}">
      <dgm:prSet/>
      <dgm:spPr/>
      <dgm:t>
        <a:bodyPr/>
        <a:lstStyle/>
        <a:p>
          <a:endParaRPr lang="en-IN"/>
        </a:p>
      </dgm:t>
    </dgm:pt>
    <dgm:pt modelId="{3431B6A4-4ADE-4D00-B41A-0663B90F2714}" type="sibTrans" cxnId="{982AF726-FA46-4D1A-BAE8-7AF496F9D961}">
      <dgm:prSet/>
      <dgm:spPr/>
      <dgm:t>
        <a:bodyPr/>
        <a:lstStyle/>
        <a:p>
          <a:endParaRPr lang="en-IN"/>
        </a:p>
      </dgm:t>
    </dgm:pt>
    <dgm:pt modelId="{5AB6AD01-AF8D-4974-ACF1-D48DFCF7C64F}" type="pres">
      <dgm:prSet presAssocID="{D199CECC-9210-45B4-B0F2-6C1C31EA171F}" presName="root" presStyleCnt="0">
        <dgm:presLayoutVars>
          <dgm:dir/>
          <dgm:resizeHandles val="exact"/>
        </dgm:presLayoutVars>
      </dgm:prSet>
      <dgm:spPr/>
    </dgm:pt>
    <dgm:pt modelId="{DBF6C32B-037E-43F1-8021-030C69AD75DF}" type="pres">
      <dgm:prSet presAssocID="{D199CECC-9210-45B4-B0F2-6C1C31EA171F}" presName="container" presStyleCnt="0">
        <dgm:presLayoutVars>
          <dgm:dir/>
          <dgm:resizeHandles val="exact"/>
        </dgm:presLayoutVars>
      </dgm:prSet>
      <dgm:spPr/>
    </dgm:pt>
    <dgm:pt modelId="{194822BD-BC97-492A-8D00-7B6ADE619DAC}" type="pres">
      <dgm:prSet presAssocID="{95DF8B1F-5EE2-4DE1-BC01-4A39D282E582}" presName="compNode" presStyleCnt="0"/>
      <dgm:spPr/>
    </dgm:pt>
    <dgm:pt modelId="{F4848711-8E82-4623-B437-BDDE031DBB2E}" type="pres">
      <dgm:prSet presAssocID="{95DF8B1F-5EE2-4DE1-BC01-4A39D282E582}" presName="iconBgRect" presStyleLbl="bgShp" presStyleIdx="0" presStyleCnt="5"/>
      <dgm:spPr/>
    </dgm:pt>
    <dgm:pt modelId="{EA26DF84-1298-4E0A-9892-94D7060AD9C7}" type="pres">
      <dgm:prSet presAssocID="{95DF8B1F-5EE2-4DE1-BC01-4A39D282E58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pple"/>
        </a:ext>
      </dgm:extLst>
    </dgm:pt>
    <dgm:pt modelId="{650052E2-2752-43AA-A883-9EBFEC2A798A}" type="pres">
      <dgm:prSet presAssocID="{95DF8B1F-5EE2-4DE1-BC01-4A39D282E582}" presName="spaceRect" presStyleCnt="0"/>
      <dgm:spPr/>
    </dgm:pt>
    <dgm:pt modelId="{EEC19FD8-188E-454B-9CD2-2D1B6755CE6E}" type="pres">
      <dgm:prSet presAssocID="{95DF8B1F-5EE2-4DE1-BC01-4A39D282E582}" presName="textRect" presStyleLbl="revTx" presStyleIdx="0" presStyleCnt="5">
        <dgm:presLayoutVars>
          <dgm:chMax val="1"/>
          <dgm:chPref val="1"/>
        </dgm:presLayoutVars>
      </dgm:prSet>
      <dgm:spPr/>
    </dgm:pt>
    <dgm:pt modelId="{401F8475-A432-4602-9E66-E59F52D7369C}" type="pres">
      <dgm:prSet presAssocID="{8987EF55-A685-47DE-A424-B0B06563ABB1}" presName="sibTrans" presStyleLbl="sibTrans2D1" presStyleIdx="0" presStyleCnt="0"/>
      <dgm:spPr/>
    </dgm:pt>
    <dgm:pt modelId="{D9B85342-933A-4341-9265-9EDE420DC416}" type="pres">
      <dgm:prSet presAssocID="{864D99F4-012E-41BF-9939-EA2580B6D83A}" presName="compNode" presStyleCnt="0"/>
      <dgm:spPr/>
    </dgm:pt>
    <dgm:pt modelId="{88DFF761-01F6-42C1-B7E2-7BEB62A818DD}" type="pres">
      <dgm:prSet presAssocID="{864D99F4-012E-41BF-9939-EA2580B6D83A}" presName="iconBgRect" presStyleLbl="bgShp" presStyleIdx="1" presStyleCnt="5"/>
      <dgm:spPr/>
    </dgm:pt>
    <dgm:pt modelId="{743CD315-8623-40F0-B560-3FE43A7E0AA4}" type="pres">
      <dgm:prSet presAssocID="{864D99F4-012E-41BF-9939-EA2580B6D83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erențiar"/>
        </a:ext>
      </dgm:extLst>
    </dgm:pt>
    <dgm:pt modelId="{80BF7581-B055-4B03-A3A8-20E04169781A}" type="pres">
      <dgm:prSet presAssocID="{864D99F4-012E-41BF-9939-EA2580B6D83A}" presName="spaceRect" presStyleCnt="0"/>
      <dgm:spPr/>
    </dgm:pt>
    <dgm:pt modelId="{4FE7E18C-7562-45F4-8286-4BAB60C11AAA}" type="pres">
      <dgm:prSet presAssocID="{864D99F4-012E-41BF-9939-EA2580B6D83A}" presName="textRect" presStyleLbl="revTx" presStyleIdx="1" presStyleCnt="5">
        <dgm:presLayoutVars>
          <dgm:chMax val="1"/>
          <dgm:chPref val="1"/>
        </dgm:presLayoutVars>
      </dgm:prSet>
      <dgm:spPr/>
    </dgm:pt>
    <dgm:pt modelId="{E61ACD16-2287-45FD-957F-A3CD806FB75A}" type="pres">
      <dgm:prSet presAssocID="{D04DF4C5-DC02-4F5D-9E00-B36A9700C024}" presName="sibTrans" presStyleLbl="sibTrans2D1" presStyleIdx="0" presStyleCnt="0"/>
      <dgm:spPr/>
    </dgm:pt>
    <dgm:pt modelId="{C3BEBD29-6B04-4DEE-8DD0-3ED850F4D8BF}" type="pres">
      <dgm:prSet presAssocID="{B005EBD2-2C48-4B4C-975A-A02121F369F1}" presName="compNode" presStyleCnt="0"/>
      <dgm:spPr/>
    </dgm:pt>
    <dgm:pt modelId="{5444171D-7022-40C8-B9E1-CA800212C5F6}" type="pres">
      <dgm:prSet presAssocID="{B005EBD2-2C48-4B4C-975A-A02121F369F1}" presName="iconBgRect" presStyleLbl="bgShp" presStyleIdx="2" presStyleCnt="5"/>
      <dgm:spPr/>
    </dgm:pt>
    <dgm:pt modelId="{6517112B-1BCA-4276-92CB-EE197EC36725}" type="pres">
      <dgm:prSet presAssocID="{B005EBD2-2C48-4B4C-975A-A02121F369F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Întrebări"/>
        </a:ext>
      </dgm:extLst>
    </dgm:pt>
    <dgm:pt modelId="{505A4F18-A318-40EE-9BD2-58177E1E5162}" type="pres">
      <dgm:prSet presAssocID="{B005EBD2-2C48-4B4C-975A-A02121F369F1}" presName="spaceRect" presStyleCnt="0"/>
      <dgm:spPr/>
    </dgm:pt>
    <dgm:pt modelId="{DDE3EBC6-C9C6-4D48-A572-5A9E70EA2E87}" type="pres">
      <dgm:prSet presAssocID="{B005EBD2-2C48-4B4C-975A-A02121F369F1}" presName="textRect" presStyleLbl="revTx" presStyleIdx="2" presStyleCnt="5">
        <dgm:presLayoutVars>
          <dgm:chMax val="1"/>
          <dgm:chPref val="1"/>
        </dgm:presLayoutVars>
      </dgm:prSet>
      <dgm:spPr/>
    </dgm:pt>
    <dgm:pt modelId="{DF29F120-D526-4912-954E-2F7B01CEFBE7}" type="pres">
      <dgm:prSet presAssocID="{0869759E-5761-4203-A8F8-31E276C08B49}" presName="sibTrans" presStyleLbl="sibTrans2D1" presStyleIdx="0" presStyleCnt="0"/>
      <dgm:spPr/>
    </dgm:pt>
    <dgm:pt modelId="{71A41EF5-7650-4571-B883-FE8DDC7643DB}" type="pres">
      <dgm:prSet presAssocID="{A9B75FC0-E7A3-4DE8-8E77-9575AC54CF6F}" presName="compNode" presStyleCnt="0"/>
      <dgm:spPr/>
    </dgm:pt>
    <dgm:pt modelId="{510340E6-64C0-43FE-BC9A-3F83938DF22A}" type="pres">
      <dgm:prSet presAssocID="{A9B75FC0-E7A3-4DE8-8E77-9575AC54CF6F}" presName="iconBgRect" presStyleLbl="bgShp" presStyleIdx="3" presStyleCnt="5"/>
      <dgm:spPr/>
    </dgm:pt>
    <dgm:pt modelId="{991ED384-AF1E-4FC3-9ECB-FC68B0657273}" type="pres">
      <dgm:prSet presAssocID="{A9B75FC0-E7A3-4DE8-8E77-9575AC54CF6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Întâlnire"/>
        </a:ext>
      </dgm:extLst>
    </dgm:pt>
    <dgm:pt modelId="{D6A82E40-0985-42C3-B465-7123BCA961FE}" type="pres">
      <dgm:prSet presAssocID="{A9B75FC0-E7A3-4DE8-8E77-9575AC54CF6F}" presName="spaceRect" presStyleCnt="0"/>
      <dgm:spPr/>
    </dgm:pt>
    <dgm:pt modelId="{0BC9EF03-BF83-4A1B-8370-33832EB8FFCD}" type="pres">
      <dgm:prSet presAssocID="{A9B75FC0-E7A3-4DE8-8E77-9575AC54CF6F}" presName="textRect" presStyleLbl="revTx" presStyleIdx="3" presStyleCnt="5">
        <dgm:presLayoutVars>
          <dgm:chMax val="1"/>
          <dgm:chPref val="1"/>
        </dgm:presLayoutVars>
      </dgm:prSet>
      <dgm:spPr/>
    </dgm:pt>
    <dgm:pt modelId="{BB423053-9C93-4E44-96E3-83662A86E09B}" type="pres">
      <dgm:prSet presAssocID="{153E782C-2A85-4631-B47F-CD6290E1D091}" presName="sibTrans" presStyleLbl="sibTrans2D1" presStyleIdx="0" presStyleCnt="0"/>
      <dgm:spPr/>
    </dgm:pt>
    <dgm:pt modelId="{7D2C019A-B2DC-4263-8363-DBD0E5801D12}" type="pres">
      <dgm:prSet presAssocID="{082D86CD-B5AE-42D7-A430-1130F448E22C}" presName="compNode" presStyleCnt="0"/>
      <dgm:spPr/>
    </dgm:pt>
    <dgm:pt modelId="{B332DD11-4162-41FD-BFB9-0E12E2AC3E3C}" type="pres">
      <dgm:prSet presAssocID="{082D86CD-B5AE-42D7-A430-1130F448E22C}" presName="iconBgRect" presStyleLbl="bgShp" presStyleIdx="4" presStyleCnt="5"/>
      <dgm:spPr/>
    </dgm:pt>
    <dgm:pt modelId="{DBC6A8D7-E94C-47FE-BFC4-7840D484A991}" type="pres">
      <dgm:prSet presAssocID="{082D86CD-B5AE-42D7-A430-1130F448E22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ifă"/>
        </a:ext>
      </dgm:extLst>
    </dgm:pt>
    <dgm:pt modelId="{72360187-B32F-4453-A8B2-91AF44BF82F6}" type="pres">
      <dgm:prSet presAssocID="{082D86CD-B5AE-42D7-A430-1130F448E22C}" presName="spaceRect" presStyleCnt="0"/>
      <dgm:spPr/>
    </dgm:pt>
    <dgm:pt modelId="{7B52E87D-0C40-4515-B3DD-3AA49F0C23D7}" type="pres">
      <dgm:prSet presAssocID="{082D86CD-B5AE-42D7-A430-1130F448E22C}" presName="textRect" presStyleLbl="revTx" presStyleIdx="4" presStyleCnt="5">
        <dgm:presLayoutVars>
          <dgm:chMax val="1"/>
          <dgm:chPref val="1"/>
        </dgm:presLayoutVars>
      </dgm:prSet>
      <dgm:spPr/>
    </dgm:pt>
  </dgm:ptLst>
  <dgm:cxnLst>
    <dgm:cxn modelId="{7600D812-434A-40C2-9B93-EA211012BBE2}" type="presOf" srcId="{0869759E-5761-4203-A8F8-31E276C08B49}" destId="{DF29F120-D526-4912-954E-2F7B01CEFBE7}" srcOrd="0" destOrd="0" presId="urn:microsoft.com/office/officeart/2018/2/layout/IconCircleList"/>
    <dgm:cxn modelId="{982AF726-FA46-4D1A-BAE8-7AF496F9D961}" srcId="{D199CECC-9210-45B4-B0F2-6C1C31EA171F}" destId="{082D86CD-B5AE-42D7-A430-1130F448E22C}" srcOrd="4" destOrd="0" parTransId="{1E363BC2-67D0-4166-B7EC-CC92829A37FF}" sibTransId="{3431B6A4-4ADE-4D00-B41A-0663B90F2714}"/>
    <dgm:cxn modelId="{2D33F837-6AB0-4697-B073-7FBB9B9E099F}" type="presOf" srcId="{864D99F4-012E-41BF-9939-EA2580B6D83A}" destId="{4FE7E18C-7562-45F4-8286-4BAB60C11AAA}" srcOrd="0" destOrd="0" presId="urn:microsoft.com/office/officeart/2018/2/layout/IconCircleList"/>
    <dgm:cxn modelId="{B94FCC45-5BE3-4056-8125-CC4D3EC8303C}" type="presOf" srcId="{D199CECC-9210-45B4-B0F2-6C1C31EA171F}" destId="{5AB6AD01-AF8D-4974-ACF1-D48DFCF7C64F}" srcOrd="0" destOrd="0" presId="urn:microsoft.com/office/officeart/2018/2/layout/IconCircleList"/>
    <dgm:cxn modelId="{CFEBE766-2F62-438F-8625-F82D410B04D7}" type="presOf" srcId="{D04DF4C5-DC02-4F5D-9E00-B36A9700C024}" destId="{E61ACD16-2287-45FD-957F-A3CD806FB75A}" srcOrd="0" destOrd="0" presId="urn:microsoft.com/office/officeart/2018/2/layout/IconCircleList"/>
    <dgm:cxn modelId="{42050A68-7C4F-4356-8F53-59A8970E55C2}" type="presOf" srcId="{95DF8B1F-5EE2-4DE1-BC01-4A39D282E582}" destId="{EEC19FD8-188E-454B-9CD2-2D1B6755CE6E}" srcOrd="0" destOrd="0" presId="urn:microsoft.com/office/officeart/2018/2/layout/IconCircleList"/>
    <dgm:cxn modelId="{AF83D94B-420F-4136-B65C-DFA8F75AEEE9}" type="presOf" srcId="{B005EBD2-2C48-4B4C-975A-A02121F369F1}" destId="{DDE3EBC6-C9C6-4D48-A572-5A9E70EA2E87}" srcOrd="0" destOrd="0" presId="urn:microsoft.com/office/officeart/2018/2/layout/IconCircleList"/>
    <dgm:cxn modelId="{14D41073-76D4-4D78-98ED-CED5752DE71B}" type="presOf" srcId="{153E782C-2A85-4631-B47F-CD6290E1D091}" destId="{BB423053-9C93-4E44-96E3-83662A86E09B}" srcOrd="0" destOrd="0" presId="urn:microsoft.com/office/officeart/2018/2/layout/IconCircleList"/>
    <dgm:cxn modelId="{6E692554-B819-4B32-BDDF-A58F616788F1}" srcId="{D199CECC-9210-45B4-B0F2-6C1C31EA171F}" destId="{95DF8B1F-5EE2-4DE1-BC01-4A39D282E582}" srcOrd="0" destOrd="0" parTransId="{F1EC82F9-6EE8-4E9F-9D62-2B959D00F6B9}" sibTransId="{8987EF55-A685-47DE-A424-B0B06563ABB1}"/>
    <dgm:cxn modelId="{921F0E8E-5AFC-4009-B685-2476A887C026}" type="presOf" srcId="{8987EF55-A685-47DE-A424-B0B06563ABB1}" destId="{401F8475-A432-4602-9E66-E59F52D7369C}" srcOrd="0" destOrd="0" presId="urn:microsoft.com/office/officeart/2018/2/layout/IconCircleList"/>
    <dgm:cxn modelId="{85519BB3-37DB-49E3-A6D6-C8F800BD866B}" srcId="{D199CECC-9210-45B4-B0F2-6C1C31EA171F}" destId="{B005EBD2-2C48-4B4C-975A-A02121F369F1}" srcOrd="2" destOrd="0" parTransId="{5F095E53-E29D-43E9-BACD-3831504D4ED8}" sibTransId="{0869759E-5761-4203-A8F8-31E276C08B49}"/>
    <dgm:cxn modelId="{F3F634B4-7FD1-4B50-8D47-EB6E12B1CEB2}" srcId="{D199CECC-9210-45B4-B0F2-6C1C31EA171F}" destId="{A9B75FC0-E7A3-4DE8-8E77-9575AC54CF6F}" srcOrd="3" destOrd="0" parTransId="{B126E3D8-3CC1-43F2-963E-018343821743}" sibTransId="{153E782C-2A85-4631-B47F-CD6290E1D091}"/>
    <dgm:cxn modelId="{71C823CC-78A9-4395-96F4-976178E6BF1C}" type="presOf" srcId="{082D86CD-B5AE-42D7-A430-1130F448E22C}" destId="{7B52E87D-0C40-4515-B3DD-3AA49F0C23D7}" srcOrd="0" destOrd="0" presId="urn:microsoft.com/office/officeart/2018/2/layout/IconCircleList"/>
    <dgm:cxn modelId="{E7AEE5D3-B352-442C-BE35-36294A5B942E}" type="presOf" srcId="{A9B75FC0-E7A3-4DE8-8E77-9575AC54CF6F}" destId="{0BC9EF03-BF83-4A1B-8370-33832EB8FFCD}" srcOrd="0" destOrd="0" presId="urn:microsoft.com/office/officeart/2018/2/layout/IconCircleList"/>
    <dgm:cxn modelId="{CF9711F9-AC46-4D64-A5AF-8E7EE2024F27}" srcId="{D199CECC-9210-45B4-B0F2-6C1C31EA171F}" destId="{864D99F4-012E-41BF-9939-EA2580B6D83A}" srcOrd="1" destOrd="0" parTransId="{E458A5BA-2AF7-49B2-87BB-D032E03A8930}" sibTransId="{D04DF4C5-DC02-4F5D-9E00-B36A9700C024}"/>
    <dgm:cxn modelId="{2179B49C-DDEA-450C-84C7-BA2577427765}" type="presParOf" srcId="{5AB6AD01-AF8D-4974-ACF1-D48DFCF7C64F}" destId="{DBF6C32B-037E-43F1-8021-030C69AD75DF}" srcOrd="0" destOrd="0" presId="urn:microsoft.com/office/officeart/2018/2/layout/IconCircleList"/>
    <dgm:cxn modelId="{40E91442-0780-4DBD-BC01-A290A1FCE698}" type="presParOf" srcId="{DBF6C32B-037E-43F1-8021-030C69AD75DF}" destId="{194822BD-BC97-492A-8D00-7B6ADE619DAC}" srcOrd="0" destOrd="0" presId="urn:microsoft.com/office/officeart/2018/2/layout/IconCircleList"/>
    <dgm:cxn modelId="{799A7CE7-7173-4B7D-976E-3B3C8156BD5A}" type="presParOf" srcId="{194822BD-BC97-492A-8D00-7B6ADE619DAC}" destId="{F4848711-8E82-4623-B437-BDDE031DBB2E}" srcOrd="0" destOrd="0" presId="urn:microsoft.com/office/officeart/2018/2/layout/IconCircleList"/>
    <dgm:cxn modelId="{A307CE72-9BA5-4B28-9307-286A59444015}" type="presParOf" srcId="{194822BD-BC97-492A-8D00-7B6ADE619DAC}" destId="{EA26DF84-1298-4E0A-9892-94D7060AD9C7}" srcOrd="1" destOrd="0" presId="urn:microsoft.com/office/officeart/2018/2/layout/IconCircleList"/>
    <dgm:cxn modelId="{5DDD333E-B67B-473A-A839-E256767BD69C}" type="presParOf" srcId="{194822BD-BC97-492A-8D00-7B6ADE619DAC}" destId="{650052E2-2752-43AA-A883-9EBFEC2A798A}" srcOrd="2" destOrd="0" presId="urn:microsoft.com/office/officeart/2018/2/layout/IconCircleList"/>
    <dgm:cxn modelId="{61268FDC-BE05-46CB-AB89-5004978E874C}" type="presParOf" srcId="{194822BD-BC97-492A-8D00-7B6ADE619DAC}" destId="{EEC19FD8-188E-454B-9CD2-2D1B6755CE6E}" srcOrd="3" destOrd="0" presId="urn:microsoft.com/office/officeart/2018/2/layout/IconCircleList"/>
    <dgm:cxn modelId="{97DA296F-2DD6-4E80-9A94-155FE55C7EED}" type="presParOf" srcId="{DBF6C32B-037E-43F1-8021-030C69AD75DF}" destId="{401F8475-A432-4602-9E66-E59F52D7369C}" srcOrd="1" destOrd="0" presId="urn:microsoft.com/office/officeart/2018/2/layout/IconCircleList"/>
    <dgm:cxn modelId="{B04A0778-4258-4644-B576-C84B9C24D2FC}" type="presParOf" srcId="{DBF6C32B-037E-43F1-8021-030C69AD75DF}" destId="{D9B85342-933A-4341-9265-9EDE420DC416}" srcOrd="2" destOrd="0" presId="urn:microsoft.com/office/officeart/2018/2/layout/IconCircleList"/>
    <dgm:cxn modelId="{27F6916A-88D7-4591-AB92-D27E82AC4E67}" type="presParOf" srcId="{D9B85342-933A-4341-9265-9EDE420DC416}" destId="{88DFF761-01F6-42C1-B7E2-7BEB62A818DD}" srcOrd="0" destOrd="0" presId="urn:microsoft.com/office/officeart/2018/2/layout/IconCircleList"/>
    <dgm:cxn modelId="{56766079-EDF2-477A-90F6-AE33272CFA2D}" type="presParOf" srcId="{D9B85342-933A-4341-9265-9EDE420DC416}" destId="{743CD315-8623-40F0-B560-3FE43A7E0AA4}" srcOrd="1" destOrd="0" presId="urn:microsoft.com/office/officeart/2018/2/layout/IconCircleList"/>
    <dgm:cxn modelId="{76946051-619B-4896-B204-9CAAC0177FE0}" type="presParOf" srcId="{D9B85342-933A-4341-9265-9EDE420DC416}" destId="{80BF7581-B055-4B03-A3A8-20E04169781A}" srcOrd="2" destOrd="0" presId="urn:microsoft.com/office/officeart/2018/2/layout/IconCircleList"/>
    <dgm:cxn modelId="{3E644D93-B217-4EAF-98AA-25003044E39E}" type="presParOf" srcId="{D9B85342-933A-4341-9265-9EDE420DC416}" destId="{4FE7E18C-7562-45F4-8286-4BAB60C11AAA}" srcOrd="3" destOrd="0" presId="urn:microsoft.com/office/officeart/2018/2/layout/IconCircleList"/>
    <dgm:cxn modelId="{3B197EE3-B22B-4848-A6C5-5ECF3ECE7BE3}" type="presParOf" srcId="{DBF6C32B-037E-43F1-8021-030C69AD75DF}" destId="{E61ACD16-2287-45FD-957F-A3CD806FB75A}" srcOrd="3" destOrd="0" presId="urn:microsoft.com/office/officeart/2018/2/layout/IconCircleList"/>
    <dgm:cxn modelId="{58A3FF4B-D296-4B85-B944-8EAEEDC79371}" type="presParOf" srcId="{DBF6C32B-037E-43F1-8021-030C69AD75DF}" destId="{C3BEBD29-6B04-4DEE-8DD0-3ED850F4D8BF}" srcOrd="4" destOrd="0" presId="urn:microsoft.com/office/officeart/2018/2/layout/IconCircleList"/>
    <dgm:cxn modelId="{90A6E510-9416-4BC2-8B7C-E5FE4EB1BCCA}" type="presParOf" srcId="{C3BEBD29-6B04-4DEE-8DD0-3ED850F4D8BF}" destId="{5444171D-7022-40C8-B9E1-CA800212C5F6}" srcOrd="0" destOrd="0" presId="urn:microsoft.com/office/officeart/2018/2/layout/IconCircleList"/>
    <dgm:cxn modelId="{B2852D19-B85B-40B0-BCB1-70FAE0A06306}" type="presParOf" srcId="{C3BEBD29-6B04-4DEE-8DD0-3ED850F4D8BF}" destId="{6517112B-1BCA-4276-92CB-EE197EC36725}" srcOrd="1" destOrd="0" presId="urn:microsoft.com/office/officeart/2018/2/layout/IconCircleList"/>
    <dgm:cxn modelId="{85312A2B-41E9-407B-957E-C3F745116A8D}" type="presParOf" srcId="{C3BEBD29-6B04-4DEE-8DD0-3ED850F4D8BF}" destId="{505A4F18-A318-40EE-9BD2-58177E1E5162}" srcOrd="2" destOrd="0" presId="urn:microsoft.com/office/officeart/2018/2/layout/IconCircleList"/>
    <dgm:cxn modelId="{F6C2FEC5-FF9F-4B29-8E12-8C2449FC0FE1}" type="presParOf" srcId="{C3BEBD29-6B04-4DEE-8DD0-3ED850F4D8BF}" destId="{DDE3EBC6-C9C6-4D48-A572-5A9E70EA2E87}" srcOrd="3" destOrd="0" presId="urn:microsoft.com/office/officeart/2018/2/layout/IconCircleList"/>
    <dgm:cxn modelId="{C3840013-1FF8-4961-8ACE-B566A2BEC574}" type="presParOf" srcId="{DBF6C32B-037E-43F1-8021-030C69AD75DF}" destId="{DF29F120-D526-4912-954E-2F7B01CEFBE7}" srcOrd="5" destOrd="0" presId="urn:microsoft.com/office/officeart/2018/2/layout/IconCircleList"/>
    <dgm:cxn modelId="{F898E0A0-D199-4BAB-B74A-1F58CECD8F2D}" type="presParOf" srcId="{DBF6C32B-037E-43F1-8021-030C69AD75DF}" destId="{71A41EF5-7650-4571-B883-FE8DDC7643DB}" srcOrd="6" destOrd="0" presId="urn:microsoft.com/office/officeart/2018/2/layout/IconCircleList"/>
    <dgm:cxn modelId="{B8084AD6-50BF-4F84-8CC3-036320D89092}" type="presParOf" srcId="{71A41EF5-7650-4571-B883-FE8DDC7643DB}" destId="{510340E6-64C0-43FE-BC9A-3F83938DF22A}" srcOrd="0" destOrd="0" presId="urn:microsoft.com/office/officeart/2018/2/layout/IconCircleList"/>
    <dgm:cxn modelId="{042D9B7B-9DD2-4C3D-869E-4ED522B464ED}" type="presParOf" srcId="{71A41EF5-7650-4571-B883-FE8DDC7643DB}" destId="{991ED384-AF1E-4FC3-9ECB-FC68B0657273}" srcOrd="1" destOrd="0" presId="urn:microsoft.com/office/officeart/2018/2/layout/IconCircleList"/>
    <dgm:cxn modelId="{80DB0293-5048-427C-8087-7160046809E8}" type="presParOf" srcId="{71A41EF5-7650-4571-B883-FE8DDC7643DB}" destId="{D6A82E40-0985-42C3-B465-7123BCA961FE}" srcOrd="2" destOrd="0" presId="urn:microsoft.com/office/officeart/2018/2/layout/IconCircleList"/>
    <dgm:cxn modelId="{B9E71917-156B-47C6-8C3B-93BEED701529}" type="presParOf" srcId="{71A41EF5-7650-4571-B883-FE8DDC7643DB}" destId="{0BC9EF03-BF83-4A1B-8370-33832EB8FFCD}" srcOrd="3" destOrd="0" presId="urn:microsoft.com/office/officeart/2018/2/layout/IconCircleList"/>
    <dgm:cxn modelId="{AA7599AE-3294-4B70-998B-459718557F96}" type="presParOf" srcId="{DBF6C32B-037E-43F1-8021-030C69AD75DF}" destId="{BB423053-9C93-4E44-96E3-83662A86E09B}" srcOrd="7" destOrd="0" presId="urn:microsoft.com/office/officeart/2018/2/layout/IconCircleList"/>
    <dgm:cxn modelId="{6477984B-EF49-4FB9-A430-94AAA204ECE2}" type="presParOf" srcId="{DBF6C32B-037E-43F1-8021-030C69AD75DF}" destId="{7D2C019A-B2DC-4263-8363-DBD0E5801D12}" srcOrd="8" destOrd="0" presId="urn:microsoft.com/office/officeart/2018/2/layout/IconCircleList"/>
    <dgm:cxn modelId="{B7AC9C1E-BE8C-45CA-BD14-582BDE2D1F6F}" type="presParOf" srcId="{7D2C019A-B2DC-4263-8363-DBD0E5801D12}" destId="{B332DD11-4162-41FD-BFB9-0E12E2AC3E3C}" srcOrd="0" destOrd="0" presId="urn:microsoft.com/office/officeart/2018/2/layout/IconCircleList"/>
    <dgm:cxn modelId="{EA1751D8-C0BC-4383-B6F0-B4B7C7312BA4}" type="presParOf" srcId="{7D2C019A-B2DC-4263-8363-DBD0E5801D12}" destId="{DBC6A8D7-E94C-47FE-BFC4-7840D484A991}" srcOrd="1" destOrd="0" presId="urn:microsoft.com/office/officeart/2018/2/layout/IconCircleList"/>
    <dgm:cxn modelId="{19FA0D83-AF52-464E-8B02-A169E3D7D02B}" type="presParOf" srcId="{7D2C019A-B2DC-4263-8363-DBD0E5801D12}" destId="{72360187-B32F-4453-A8B2-91AF44BF82F6}" srcOrd="2" destOrd="0" presId="urn:microsoft.com/office/officeart/2018/2/layout/IconCircleList"/>
    <dgm:cxn modelId="{7E0479A5-5712-43A8-9A78-5FA348131D73}" type="presParOf" srcId="{7D2C019A-B2DC-4263-8363-DBD0E5801D12}" destId="{7B52E87D-0C40-4515-B3DD-3AA49F0C23D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9C289F-AB1F-4BB6-B9F4-9A272008C9C8}">
      <dsp:nvSpPr>
        <dsp:cNvPr id="0" name=""/>
        <dsp:cNvSpPr/>
      </dsp:nvSpPr>
      <dsp:spPr>
        <a:xfrm>
          <a:off x="193985" y="619647"/>
          <a:ext cx="800766" cy="80076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ABF13A-E0E2-4F98-BC22-A6BA21ADECD3}">
      <dsp:nvSpPr>
        <dsp:cNvPr id="0" name=""/>
        <dsp:cNvSpPr/>
      </dsp:nvSpPr>
      <dsp:spPr>
        <a:xfrm>
          <a:off x="362146" y="787808"/>
          <a:ext cx="464444" cy="4644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723545-8D0B-4DF1-82A0-71A677B9C8FF}">
      <dsp:nvSpPr>
        <dsp:cNvPr id="0" name=""/>
        <dsp:cNvSpPr/>
      </dsp:nvSpPr>
      <dsp:spPr>
        <a:xfrm>
          <a:off x="1166344" y="619647"/>
          <a:ext cx="1887520" cy="800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endParaRPr lang="en-GB" sz="1100" kern="1200">
            <a:latin typeface="Arial" panose="020B0604020202020204" pitchFamily="34" charset="0"/>
            <a:cs typeface="Arial" panose="020B0604020202020204" pitchFamily="34" charset="0"/>
          </a:endParaRPr>
        </a:p>
        <a:p>
          <a:pPr marL="0" lvl="0" indent="0" algn="l" defTabSz="488950">
            <a:lnSpc>
              <a:spcPct val="100000"/>
            </a:lnSpc>
            <a:spcBef>
              <a:spcPct val="0"/>
            </a:spcBef>
            <a:spcAft>
              <a:spcPct val="35000"/>
            </a:spcAft>
            <a:buNone/>
          </a:pPr>
          <a:r>
            <a:rPr lang="en-GB" sz="1100" kern="1200">
              <a:latin typeface="Arial" panose="020B0604020202020204" pitchFamily="34" charset="0"/>
              <a:cs typeface="Arial" panose="020B0604020202020204" pitchFamily="34" charset="0"/>
            </a:rPr>
            <a:t>Steve Jobs, Steve Wozniak, and Ronald Wayne founded it in 1976.</a:t>
          </a:r>
        </a:p>
        <a:p>
          <a:pPr marL="0" lvl="0" indent="0" algn="l" defTabSz="488950">
            <a:spcBef>
              <a:spcPct val="0"/>
            </a:spcBef>
            <a:spcAft>
              <a:spcPct val="35000"/>
            </a:spcAft>
            <a:buNone/>
          </a:pPr>
          <a:endParaRPr lang="en-IN" sz="1100" kern="1200">
            <a:latin typeface="Arial" panose="020B0604020202020204" pitchFamily="34" charset="0"/>
            <a:cs typeface="Arial" panose="020B0604020202020204" pitchFamily="34" charset="0"/>
          </a:endParaRPr>
        </a:p>
      </dsp:txBody>
      <dsp:txXfrm>
        <a:off x="1166344" y="619647"/>
        <a:ext cx="1887520" cy="800766"/>
      </dsp:txXfrm>
    </dsp:sp>
    <dsp:sp modelId="{44C4F870-1C20-4549-9D12-11F6B8B1485E}">
      <dsp:nvSpPr>
        <dsp:cNvPr id="0" name=""/>
        <dsp:cNvSpPr/>
      </dsp:nvSpPr>
      <dsp:spPr>
        <a:xfrm>
          <a:off x="3382751" y="619647"/>
          <a:ext cx="800766" cy="80076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DBE771-E45E-444B-9D2F-6119CDB75562}">
      <dsp:nvSpPr>
        <dsp:cNvPr id="0" name=""/>
        <dsp:cNvSpPr/>
      </dsp:nvSpPr>
      <dsp:spPr>
        <a:xfrm>
          <a:off x="3550912" y="787808"/>
          <a:ext cx="464444" cy="4644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34BE48-8D72-4DB5-BF02-F598100359B3}">
      <dsp:nvSpPr>
        <dsp:cNvPr id="0" name=""/>
        <dsp:cNvSpPr/>
      </dsp:nvSpPr>
      <dsp:spPr>
        <a:xfrm>
          <a:off x="4355110" y="619647"/>
          <a:ext cx="1887520" cy="800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Arial" panose="020B0604020202020204" pitchFamily="34" charset="0"/>
              <a:cs typeface="Arial" panose="020B0604020202020204" pitchFamily="34" charset="0"/>
            </a:rPr>
            <a:t>Over 160,000 people are employed worldwide by this Cupertino, California-based company.</a:t>
          </a:r>
          <a:endParaRPr lang="en-IN" sz="1100" kern="1200">
            <a:latin typeface="Arial" panose="020B0604020202020204" pitchFamily="34" charset="0"/>
            <a:cs typeface="Arial" panose="020B0604020202020204" pitchFamily="34" charset="0"/>
          </a:endParaRPr>
        </a:p>
      </dsp:txBody>
      <dsp:txXfrm>
        <a:off x="4355110" y="619647"/>
        <a:ext cx="1887520" cy="800766"/>
      </dsp:txXfrm>
    </dsp:sp>
    <dsp:sp modelId="{55CBB72E-A897-4272-865B-158E29E8338E}">
      <dsp:nvSpPr>
        <dsp:cNvPr id="0" name=""/>
        <dsp:cNvSpPr/>
      </dsp:nvSpPr>
      <dsp:spPr>
        <a:xfrm>
          <a:off x="6571517" y="619647"/>
          <a:ext cx="800766" cy="80076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ADD1D9-A2BE-44EC-8AD8-89455D7B457C}">
      <dsp:nvSpPr>
        <dsp:cNvPr id="0" name=""/>
        <dsp:cNvSpPr/>
      </dsp:nvSpPr>
      <dsp:spPr>
        <a:xfrm>
          <a:off x="6739678" y="787808"/>
          <a:ext cx="464444" cy="4644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2F491A-0441-433B-BD2E-282958D94866}">
      <dsp:nvSpPr>
        <dsp:cNvPr id="0" name=""/>
        <dsp:cNvSpPr/>
      </dsp:nvSpPr>
      <dsp:spPr>
        <a:xfrm>
          <a:off x="7543876" y="619647"/>
          <a:ext cx="1887520" cy="800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endParaRPr lang="en-GB" sz="1100" kern="1200">
            <a:latin typeface="Arial" panose="020B0604020202020204" pitchFamily="34" charset="0"/>
            <a:cs typeface="Arial" panose="020B0604020202020204" pitchFamily="34" charset="0"/>
          </a:endParaRPr>
        </a:p>
        <a:p>
          <a:pPr marL="0" lvl="0" indent="0" algn="l" defTabSz="488950">
            <a:lnSpc>
              <a:spcPct val="100000"/>
            </a:lnSpc>
            <a:spcBef>
              <a:spcPct val="0"/>
            </a:spcBef>
            <a:spcAft>
              <a:spcPct val="35000"/>
            </a:spcAft>
            <a:buNone/>
          </a:pPr>
          <a:r>
            <a:rPr lang="en-GB" sz="1100" kern="1200">
              <a:latin typeface="Arial" panose="020B0604020202020204" pitchFamily="34" charset="0"/>
              <a:cs typeface="Arial" panose="020B0604020202020204" pitchFamily="34" charset="0"/>
            </a:rPr>
            <a:t>Effective management is crucial for organisations to succeed in today's competitive environment. (Robbins, Coulter, &amp; Randel, 2021).</a:t>
          </a:r>
        </a:p>
        <a:p>
          <a:pPr marL="0" lvl="0" indent="0" algn="l" defTabSz="488950">
            <a:spcBef>
              <a:spcPct val="0"/>
            </a:spcBef>
            <a:spcAft>
              <a:spcPct val="35000"/>
            </a:spcAft>
            <a:buNone/>
          </a:pPr>
          <a:endParaRPr lang="en-IN" sz="1100" kern="1200">
            <a:latin typeface="Arial" panose="020B0604020202020204" pitchFamily="34" charset="0"/>
            <a:cs typeface="Arial" panose="020B0604020202020204" pitchFamily="34" charset="0"/>
          </a:endParaRPr>
        </a:p>
      </dsp:txBody>
      <dsp:txXfrm>
        <a:off x="7543876" y="619647"/>
        <a:ext cx="1887520" cy="800766"/>
      </dsp:txXfrm>
    </dsp:sp>
    <dsp:sp modelId="{C6BB5CD8-CD27-4552-B442-AA22024F64C4}">
      <dsp:nvSpPr>
        <dsp:cNvPr id="0" name=""/>
        <dsp:cNvSpPr/>
      </dsp:nvSpPr>
      <dsp:spPr>
        <a:xfrm>
          <a:off x="193985" y="2002269"/>
          <a:ext cx="800766" cy="80076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C05384-133B-42EF-BED6-973803F7FA02}">
      <dsp:nvSpPr>
        <dsp:cNvPr id="0" name=""/>
        <dsp:cNvSpPr/>
      </dsp:nvSpPr>
      <dsp:spPr>
        <a:xfrm>
          <a:off x="362146" y="2170430"/>
          <a:ext cx="464444" cy="4644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9C75E0-6D82-42B3-A419-62D99E70328C}">
      <dsp:nvSpPr>
        <dsp:cNvPr id="0" name=""/>
        <dsp:cNvSpPr/>
      </dsp:nvSpPr>
      <dsp:spPr>
        <a:xfrm>
          <a:off x="1166344" y="2002269"/>
          <a:ext cx="1887520" cy="800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Arial" panose="020B0604020202020204" pitchFamily="34" charset="0"/>
              <a:cs typeface="Arial" panose="020B0604020202020204" pitchFamily="34" charset="0"/>
            </a:rPr>
            <a:t>Tim Cook has been the CEO since 2011.</a:t>
          </a:r>
        </a:p>
        <a:p>
          <a:pPr marL="0" lvl="0" indent="0" algn="l" defTabSz="488950">
            <a:spcBef>
              <a:spcPct val="0"/>
            </a:spcBef>
            <a:spcAft>
              <a:spcPct val="35000"/>
            </a:spcAft>
            <a:buNone/>
          </a:pPr>
          <a:endParaRPr lang="en-IN" sz="1100" kern="1200">
            <a:latin typeface="Arial" panose="020B0604020202020204" pitchFamily="34" charset="0"/>
            <a:cs typeface="Arial" panose="020B0604020202020204" pitchFamily="34" charset="0"/>
          </a:endParaRPr>
        </a:p>
      </dsp:txBody>
      <dsp:txXfrm>
        <a:off x="1166344" y="2002269"/>
        <a:ext cx="1887520" cy="800766"/>
      </dsp:txXfrm>
    </dsp:sp>
    <dsp:sp modelId="{C42547D1-9564-49C9-A265-E47B987FA759}">
      <dsp:nvSpPr>
        <dsp:cNvPr id="0" name=""/>
        <dsp:cNvSpPr/>
      </dsp:nvSpPr>
      <dsp:spPr>
        <a:xfrm>
          <a:off x="3382751" y="2002269"/>
          <a:ext cx="800766" cy="80076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2316F5-42A6-4CC4-95C6-BD8A20C1521D}">
      <dsp:nvSpPr>
        <dsp:cNvPr id="0" name=""/>
        <dsp:cNvSpPr/>
      </dsp:nvSpPr>
      <dsp:spPr>
        <a:xfrm>
          <a:off x="3550912" y="2170430"/>
          <a:ext cx="464444" cy="4644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AD7F66-A896-48BF-8487-88436A0B1CD2}">
      <dsp:nvSpPr>
        <dsp:cNvPr id="0" name=""/>
        <dsp:cNvSpPr/>
      </dsp:nvSpPr>
      <dsp:spPr>
        <a:xfrm>
          <a:off x="4355110" y="2002269"/>
          <a:ext cx="1887520" cy="800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Arial" panose="020B0604020202020204" pitchFamily="34" charset="0"/>
              <a:cs typeface="Arial" panose="020B0604020202020204" pitchFamily="34" charset="0"/>
            </a:rPr>
            <a:t>Leader in the digital services and consumer electronics markets (Statista, 2024)</a:t>
          </a:r>
        </a:p>
        <a:p>
          <a:pPr marL="0" lvl="0" indent="0" algn="l" defTabSz="488950">
            <a:spcBef>
              <a:spcPct val="0"/>
            </a:spcBef>
            <a:spcAft>
              <a:spcPct val="35000"/>
            </a:spcAft>
            <a:buNone/>
          </a:pPr>
          <a:endParaRPr lang="en-IN" sz="1100" kern="1200">
            <a:latin typeface="Arial" panose="020B0604020202020204" pitchFamily="34" charset="0"/>
            <a:cs typeface="Arial" panose="020B0604020202020204" pitchFamily="34" charset="0"/>
          </a:endParaRPr>
        </a:p>
      </dsp:txBody>
      <dsp:txXfrm>
        <a:off x="4355110" y="2002269"/>
        <a:ext cx="1887520" cy="800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641412-9977-43BF-959E-0E093799DD75}">
      <dsp:nvSpPr>
        <dsp:cNvPr id="0" name=""/>
        <dsp:cNvSpPr/>
      </dsp:nvSpPr>
      <dsp:spPr>
        <a:xfrm>
          <a:off x="0" y="88029"/>
          <a:ext cx="10515600" cy="101789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b="1" kern="1200">
              <a:latin typeface="Arial" panose="020B0604020202020204" pitchFamily="34" charset="0"/>
              <a:cs typeface="Arial" panose="020B0604020202020204" pitchFamily="34" charset="0"/>
            </a:rPr>
            <a:t>Figurehead</a:t>
          </a:r>
          <a:r>
            <a:rPr lang="en-IN" sz="1200" kern="1200">
              <a:latin typeface="Arial" panose="020B0604020202020204" pitchFamily="34" charset="0"/>
              <a:cs typeface="Arial" panose="020B0604020202020204" pitchFamily="34" charset="0"/>
            </a:rPr>
            <a:t>: </a:t>
          </a:r>
          <a:r>
            <a:rPr lang="en-US" sz="1200" kern="1200">
              <a:latin typeface="Arial" panose="020B0604020202020204" pitchFamily="34" charset="0"/>
              <a:cs typeface="Arial" panose="020B0604020202020204" pitchFamily="34" charset="0"/>
            </a:rPr>
            <a:t>Apple's managers act as figureheads during product launches (SAGE Publishing, 2018).</a:t>
          </a:r>
          <a:endParaRPr lang="en-IN" sz="1200" kern="1200">
            <a:latin typeface="Arial" panose="020B0604020202020204" pitchFamily="34" charset="0"/>
            <a:cs typeface="Arial" panose="020B0604020202020204" pitchFamily="34" charset="0"/>
          </a:endParaRPr>
        </a:p>
      </dsp:txBody>
      <dsp:txXfrm>
        <a:off x="49690" y="137719"/>
        <a:ext cx="10416220" cy="918519"/>
      </dsp:txXfrm>
    </dsp:sp>
    <dsp:sp modelId="{97028AF0-F8EB-471C-808F-60856DD21E97}">
      <dsp:nvSpPr>
        <dsp:cNvPr id="0" name=""/>
        <dsp:cNvSpPr/>
      </dsp:nvSpPr>
      <dsp:spPr>
        <a:xfrm>
          <a:off x="0" y="1140489"/>
          <a:ext cx="10515600" cy="101789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a:latin typeface="Arial" panose="020B0604020202020204" pitchFamily="34" charset="0"/>
              <a:cs typeface="Arial" panose="020B0604020202020204" pitchFamily="34" charset="0"/>
            </a:rPr>
            <a:t>Leader: By cultivating an ethical culture, Tim Cook  is a perfect example of the leadership role. (Kodama, 2017)</a:t>
          </a:r>
        </a:p>
      </dsp:txBody>
      <dsp:txXfrm>
        <a:off x="49690" y="1190179"/>
        <a:ext cx="10416220" cy="918519"/>
      </dsp:txXfrm>
    </dsp:sp>
    <dsp:sp modelId="{2E1B3E39-4D99-45E8-9DB8-873CB4F0C0BC}">
      <dsp:nvSpPr>
        <dsp:cNvPr id="0" name=""/>
        <dsp:cNvSpPr/>
      </dsp:nvSpPr>
      <dsp:spPr>
        <a:xfrm>
          <a:off x="0" y="2192949"/>
          <a:ext cx="10515600" cy="101789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l"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Liaison: Apple's cross-departmental partnerships clearly demonstrate the liaison role (Kodama, 2017). </a:t>
          </a:r>
        </a:p>
        <a:p>
          <a:pPr marL="0" lvl="0" indent="0" algn="l"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Team cohesiveness and trust are enhanced by interpersonal roles.</a:t>
          </a:r>
        </a:p>
        <a:p>
          <a:pPr marL="0" lvl="0" indent="0" algn="l" defTabSz="533400">
            <a:lnSpc>
              <a:spcPct val="90000"/>
            </a:lnSpc>
            <a:spcBef>
              <a:spcPct val="0"/>
            </a:spcBef>
            <a:spcAft>
              <a:spcPct val="35000"/>
            </a:spcAft>
            <a:buNone/>
          </a:pPr>
          <a:endParaRPr lang="en-IN" sz="1200" b="0" kern="1200">
            <a:latin typeface="Arial" panose="020B0604020202020204" pitchFamily="34" charset="0"/>
            <a:cs typeface="Arial" panose="020B0604020202020204" pitchFamily="34" charset="0"/>
          </a:endParaRPr>
        </a:p>
      </dsp:txBody>
      <dsp:txXfrm>
        <a:off x="49690" y="2242639"/>
        <a:ext cx="10416220" cy="918519"/>
      </dsp:txXfrm>
    </dsp:sp>
    <dsp:sp modelId="{6832232B-C170-4800-BD01-F4170CF97918}">
      <dsp:nvSpPr>
        <dsp:cNvPr id="0" name=""/>
        <dsp:cNvSpPr/>
      </dsp:nvSpPr>
      <dsp:spPr>
        <a:xfrm>
          <a:off x="0" y="3245409"/>
          <a:ext cx="10515600" cy="101789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endParaRPr lang="en-IN" sz="1200" kern="1200">
            <a:latin typeface="Arial" panose="020B0604020202020204" pitchFamily="34" charset="0"/>
            <a:cs typeface="Arial" panose="020B0604020202020204" pitchFamily="34" charset="0"/>
          </a:endParaRPr>
        </a:p>
        <a:p>
          <a:pPr marL="0" lvl="0" indent="0" algn="l" defTabSz="533400">
            <a:lnSpc>
              <a:spcPct val="90000"/>
            </a:lnSpc>
            <a:spcBef>
              <a:spcPct val="0"/>
            </a:spcBef>
            <a:spcAft>
              <a:spcPct val="35000"/>
            </a:spcAft>
            <a:buNone/>
          </a:pPr>
          <a:r>
            <a:rPr lang="en-IN" sz="1200" kern="1200">
              <a:latin typeface="Arial" panose="020B0604020202020204" pitchFamily="34" charset="0"/>
              <a:cs typeface="Arial" panose="020B0604020202020204" pitchFamily="34" charset="0"/>
            </a:rPr>
            <a:t>Promotes</a:t>
          </a:r>
          <a:r>
            <a:rPr lang="en-GB" sz="1200" kern="1200">
              <a:latin typeface="Arial" panose="020B0604020202020204" pitchFamily="34" charset="0"/>
              <a:cs typeface="Arial" panose="020B0604020202020204" pitchFamily="34" charset="0"/>
            </a:rPr>
            <a:t> Apple's values and objectives both internally and externally.</a:t>
          </a:r>
        </a:p>
        <a:p>
          <a:pPr marL="0" lvl="0" indent="0" algn="l" defTabSz="533400">
            <a:lnSpc>
              <a:spcPct val="90000"/>
            </a:lnSpc>
            <a:spcBef>
              <a:spcPct val="0"/>
            </a:spcBef>
            <a:spcAft>
              <a:spcPct val="35000"/>
            </a:spcAft>
            <a:buNone/>
          </a:pPr>
          <a:endParaRPr lang="en-IN" sz="1200" kern="1200">
            <a:latin typeface="Arial" panose="020B0604020202020204" pitchFamily="34" charset="0"/>
            <a:cs typeface="Arial" panose="020B0604020202020204" pitchFamily="34" charset="0"/>
          </a:endParaRPr>
        </a:p>
      </dsp:txBody>
      <dsp:txXfrm>
        <a:off x="49690" y="3295099"/>
        <a:ext cx="10416220" cy="9185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D5A81-77FB-46E2-A513-7335FC6E44E6}">
      <dsp:nvSpPr>
        <dsp:cNvPr id="0" name=""/>
        <dsp:cNvSpPr/>
      </dsp:nvSpPr>
      <dsp:spPr>
        <a:xfrm>
          <a:off x="3241727" y="784589"/>
          <a:ext cx="603283" cy="91440"/>
        </a:xfrm>
        <a:custGeom>
          <a:avLst/>
          <a:gdLst/>
          <a:ahLst/>
          <a:cxnLst/>
          <a:rect l="0" t="0" r="0" b="0"/>
          <a:pathLst>
            <a:path>
              <a:moveTo>
                <a:pt x="0" y="45720"/>
              </a:moveTo>
              <a:lnTo>
                <a:pt x="603283"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527522" y="827140"/>
        <a:ext cx="31694" cy="6338"/>
      </dsp:txXfrm>
    </dsp:sp>
    <dsp:sp modelId="{E9FFA89D-752A-4FDA-910C-4B5FD8103A17}">
      <dsp:nvSpPr>
        <dsp:cNvPr id="0" name=""/>
        <dsp:cNvSpPr/>
      </dsp:nvSpPr>
      <dsp:spPr>
        <a:xfrm>
          <a:off x="487511" y="3504"/>
          <a:ext cx="2756015" cy="165360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047" tIns="141756" rIns="135047" bIns="141756" numCol="1" spcCol="1270" anchor="ctr" anchorCtr="0">
          <a:noAutofit/>
        </a:bodyPr>
        <a:lstStyle/>
        <a:p>
          <a:pPr marL="0" lvl="0" indent="0" algn="ctr" defTabSz="533400">
            <a:lnSpc>
              <a:spcPct val="90000"/>
            </a:lnSpc>
            <a:spcBef>
              <a:spcPct val="0"/>
            </a:spcBef>
            <a:spcAft>
              <a:spcPct val="35000"/>
            </a:spcAft>
            <a:buNone/>
          </a:pPr>
          <a:r>
            <a:rPr lang="en-GB" sz="1200" b="1" kern="1200" dirty="0"/>
            <a:t>Leadership training at Apple University</a:t>
          </a:r>
          <a:br>
            <a:rPr lang="en-GB" sz="1200" kern="1200" dirty="0"/>
          </a:br>
          <a:r>
            <a:rPr lang="en-GB" sz="1200" kern="1200" dirty="0"/>
            <a:t>Supports the 'figurehead' function by providing symbolic leadership and visibility inside the organisation (Robbins, Coulter, &amp; Randel, 2021).</a:t>
          </a:r>
        </a:p>
      </dsp:txBody>
      <dsp:txXfrm>
        <a:off x="487511" y="3504"/>
        <a:ext cx="2756015" cy="1653609"/>
      </dsp:txXfrm>
    </dsp:sp>
    <dsp:sp modelId="{0CEA93F4-8D6F-4971-A753-CDC4E24B5C30}">
      <dsp:nvSpPr>
        <dsp:cNvPr id="0" name=""/>
        <dsp:cNvSpPr/>
      </dsp:nvSpPr>
      <dsp:spPr>
        <a:xfrm>
          <a:off x="6631626" y="784589"/>
          <a:ext cx="603283" cy="91440"/>
        </a:xfrm>
        <a:custGeom>
          <a:avLst/>
          <a:gdLst/>
          <a:ahLst/>
          <a:cxnLst/>
          <a:rect l="0" t="0" r="0" b="0"/>
          <a:pathLst>
            <a:path>
              <a:moveTo>
                <a:pt x="0" y="45720"/>
              </a:moveTo>
              <a:lnTo>
                <a:pt x="603283"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6917421" y="827140"/>
        <a:ext cx="31694" cy="6338"/>
      </dsp:txXfrm>
    </dsp:sp>
    <dsp:sp modelId="{F6316F30-2431-4348-AA1F-C3C9AF24A2C8}">
      <dsp:nvSpPr>
        <dsp:cNvPr id="0" name=""/>
        <dsp:cNvSpPr/>
      </dsp:nvSpPr>
      <dsp:spPr>
        <a:xfrm>
          <a:off x="3877411" y="3504"/>
          <a:ext cx="2756015" cy="165360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047" tIns="141756" rIns="135047" bIns="141756"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Mentorship programs for high performers</a:t>
          </a:r>
          <a:endParaRPr lang="en-GB"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Builds the "leader" position by giving new talent specific mentoring and assistance (Cole and Kelly, 2020).</a:t>
          </a:r>
        </a:p>
        <a:p>
          <a:pPr marL="0" lvl="0" indent="0" algn="ctr" defTabSz="533400">
            <a:lnSpc>
              <a:spcPct val="90000"/>
            </a:lnSpc>
            <a:spcBef>
              <a:spcPct val="0"/>
            </a:spcBef>
            <a:spcAft>
              <a:spcPct val="35000"/>
            </a:spcAft>
            <a:buNone/>
          </a:pPr>
          <a:endParaRPr lang="en-IN" sz="1200" kern="1200" dirty="0">
            <a:latin typeface="Arial" panose="020B0604020202020204" pitchFamily="34" charset="0"/>
            <a:cs typeface="Arial" panose="020B0604020202020204" pitchFamily="34" charset="0"/>
          </a:endParaRPr>
        </a:p>
      </dsp:txBody>
      <dsp:txXfrm>
        <a:off x="3877411" y="3504"/>
        <a:ext cx="2756015" cy="1653609"/>
      </dsp:txXfrm>
    </dsp:sp>
    <dsp:sp modelId="{94E8DECA-4D01-4652-8A3F-B7BDCC2A464F}">
      <dsp:nvSpPr>
        <dsp:cNvPr id="0" name=""/>
        <dsp:cNvSpPr/>
      </dsp:nvSpPr>
      <dsp:spPr>
        <a:xfrm>
          <a:off x="1865519" y="1655314"/>
          <a:ext cx="6779798" cy="603283"/>
        </a:xfrm>
        <a:custGeom>
          <a:avLst/>
          <a:gdLst/>
          <a:ahLst/>
          <a:cxnLst/>
          <a:rect l="0" t="0" r="0" b="0"/>
          <a:pathLst>
            <a:path>
              <a:moveTo>
                <a:pt x="6779798" y="0"/>
              </a:moveTo>
              <a:lnTo>
                <a:pt x="6779798" y="318741"/>
              </a:lnTo>
              <a:lnTo>
                <a:pt x="0" y="318741"/>
              </a:lnTo>
              <a:lnTo>
                <a:pt x="0" y="603283"/>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5085184" y="1953786"/>
        <a:ext cx="340468" cy="6338"/>
      </dsp:txXfrm>
    </dsp:sp>
    <dsp:sp modelId="{9870BA2A-956F-4854-B0A6-7CAB6A00B324}">
      <dsp:nvSpPr>
        <dsp:cNvPr id="0" name=""/>
        <dsp:cNvSpPr/>
      </dsp:nvSpPr>
      <dsp:spPr>
        <a:xfrm>
          <a:off x="7267310" y="3504"/>
          <a:ext cx="2756015" cy="165360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047" tIns="141756" rIns="135047" bIns="141756"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Campaigns</a:t>
          </a:r>
          <a:r>
            <a:rPr lang="en-GB" sz="1200" kern="1200">
              <a:latin typeface="Arial" panose="020B0604020202020204" pitchFamily="34" charset="0"/>
              <a:cs typeface="Arial" panose="020B0604020202020204" pitchFamily="34" charset="0"/>
            </a:rPr>
            <a:t> for internal branding strengthen the perception of leadership. maintains a good leadership identity both inside and outside the organisation by strengthening the "liaison" (SAGE Publishing, 2018).</a:t>
          </a:r>
        </a:p>
        <a:p>
          <a:pPr marL="0" lvl="0" indent="0" algn="ctr" defTabSz="533400">
            <a:lnSpc>
              <a:spcPct val="90000"/>
            </a:lnSpc>
            <a:spcBef>
              <a:spcPct val="0"/>
            </a:spcBef>
            <a:spcAft>
              <a:spcPct val="35000"/>
            </a:spcAft>
            <a:buNone/>
          </a:pPr>
          <a:endParaRPr lang="en-IN" sz="1200" kern="1200">
            <a:latin typeface="Arial" panose="020B0604020202020204" pitchFamily="34" charset="0"/>
            <a:cs typeface="Arial" panose="020B0604020202020204" pitchFamily="34" charset="0"/>
          </a:endParaRPr>
        </a:p>
      </dsp:txBody>
      <dsp:txXfrm>
        <a:off x="7267310" y="3504"/>
        <a:ext cx="2756015" cy="1653609"/>
      </dsp:txXfrm>
    </dsp:sp>
    <dsp:sp modelId="{F4081052-4D9F-4D06-9704-DABEFCC228F2}">
      <dsp:nvSpPr>
        <dsp:cNvPr id="0" name=""/>
        <dsp:cNvSpPr/>
      </dsp:nvSpPr>
      <dsp:spPr>
        <a:xfrm>
          <a:off x="3241727" y="3072082"/>
          <a:ext cx="603283" cy="91440"/>
        </a:xfrm>
        <a:custGeom>
          <a:avLst/>
          <a:gdLst/>
          <a:ahLst/>
          <a:cxnLst/>
          <a:rect l="0" t="0" r="0" b="0"/>
          <a:pathLst>
            <a:path>
              <a:moveTo>
                <a:pt x="0" y="45720"/>
              </a:moveTo>
              <a:lnTo>
                <a:pt x="603283"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527522" y="3114633"/>
        <a:ext cx="31694" cy="6338"/>
      </dsp:txXfrm>
    </dsp:sp>
    <dsp:sp modelId="{290CF8E3-54B7-4B4A-B9EA-248DB9CB1FFB}">
      <dsp:nvSpPr>
        <dsp:cNvPr id="0" name=""/>
        <dsp:cNvSpPr/>
      </dsp:nvSpPr>
      <dsp:spPr>
        <a:xfrm>
          <a:off x="487511" y="2290997"/>
          <a:ext cx="2756015" cy="165360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047" tIns="141756" rIns="135047" bIns="141756"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Executive coaching for emotional intelligence</a:t>
          </a:r>
          <a:endParaRPr lang="en-GB"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enhances self-awareness and the development of interpersonal skills, strengthening the "leader" and "liaison" roles (Mintzberg, 2023).</a:t>
          </a:r>
        </a:p>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(Mintzberg, 2023).</a:t>
          </a:r>
          <a:endParaRPr lang="en-IN" sz="1200" kern="1200" dirty="0">
            <a:latin typeface="Arial" panose="020B0604020202020204" pitchFamily="34" charset="0"/>
            <a:cs typeface="Arial" panose="020B0604020202020204" pitchFamily="34" charset="0"/>
          </a:endParaRPr>
        </a:p>
      </dsp:txBody>
      <dsp:txXfrm>
        <a:off x="487511" y="2290997"/>
        <a:ext cx="2756015" cy="1653609"/>
      </dsp:txXfrm>
    </dsp:sp>
    <dsp:sp modelId="{66E3A039-AF9A-4826-B8E4-3E993B1193F7}">
      <dsp:nvSpPr>
        <dsp:cNvPr id="0" name=""/>
        <dsp:cNvSpPr/>
      </dsp:nvSpPr>
      <dsp:spPr>
        <a:xfrm>
          <a:off x="3877411" y="2290997"/>
          <a:ext cx="2756015" cy="165360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047" tIns="141756" rIns="135047" bIns="141756"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Internal branding campaigns reinforce leadership image</a:t>
          </a:r>
          <a:endParaRPr lang="en-GB"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Enhances the 'liaison' maintaining a positive leadership identity inside and outside the organization (SAGE Publishing, 2018).</a:t>
          </a:r>
          <a:endParaRPr lang="en-IN" sz="1200" kern="1200" dirty="0">
            <a:latin typeface="Arial" panose="020B0604020202020204" pitchFamily="34" charset="0"/>
            <a:cs typeface="Arial" panose="020B0604020202020204" pitchFamily="34" charset="0"/>
          </a:endParaRPr>
        </a:p>
      </dsp:txBody>
      <dsp:txXfrm>
        <a:off x="3877411" y="2290997"/>
        <a:ext cx="2756015" cy="16536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6F1EF2-5979-46A0-9123-2E55C44444DC}">
      <dsp:nvSpPr>
        <dsp:cNvPr id="0" name=""/>
        <dsp:cNvSpPr/>
      </dsp:nvSpPr>
      <dsp:spPr>
        <a:xfrm>
          <a:off x="0" y="137095"/>
          <a:ext cx="6263640" cy="100693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b="1" kern="1200">
              <a:latin typeface="Arial" panose="020B0604020202020204" pitchFamily="34" charset="0"/>
              <a:cs typeface="Arial" panose="020B0604020202020204" pitchFamily="34" charset="0"/>
            </a:rPr>
            <a:t>Monitor</a:t>
          </a:r>
          <a:r>
            <a:rPr lang="en-IN" sz="1700" kern="1200">
              <a:latin typeface="Arial" panose="020B0604020202020204" pitchFamily="34" charset="0"/>
              <a:cs typeface="Arial" panose="020B0604020202020204" pitchFamily="34" charset="0"/>
            </a:rPr>
            <a:t>: </a:t>
          </a:r>
          <a:r>
            <a:rPr lang="en-US" sz="1700" kern="1200">
              <a:latin typeface="Arial" panose="020B0604020202020204" pitchFamily="34" charset="0"/>
              <a:cs typeface="Arial" panose="020B0604020202020204" pitchFamily="34" charset="0"/>
            </a:rPr>
            <a:t>Apple managers perform the monitor role by scanning internal and external environments for relevant information (Mintzberg, 2023)</a:t>
          </a:r>
          <a:endParaRPr lang="en-IN" sz="1700" kern="1200">
            <a:latin typeface="Arial" panose="020B0604020202020204" pitchFamily="34" charset="0"/>
            <a:cs typeface="Arial" panose="020B0604020202020204" pitchFamily="34" charset="0"/>
          </a:endParaRPr>
        </a:p>
      </dsp:txBody>
      <dsp:txXfrm>
        <a:off x="49154" y="186249"/>
        <a:ext cx="6165332" cy="908623"/>
      </dsp:txXfrm>
    </dsp:sp>
    <dsp:sp modelId="{3723D46A-680F-4BC1-8A08-79CF0C0A0F64}">
      <dsp:nvSpPr>
        <dsp:cNvPr id="0" name=""/>
        <dsp:cNvSpPr/>
      </dsp:nvSpPr>
      <dsp:spPr>
        <a:xfrm>
          <a:off x="0" y="1192987"/>
          <a:ext cx="6263640" cy="100693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latin typeface="Arial" panose="020B0604020202020204" pitchFamily="34" charset="0"/>
              <a:cs typeface="Arial" panose="020B0604020202020204" pitchFamily="34" charset="0"/>
            </a:rPr>
            <a:t>Disseminators</a:t>
          </a:r>
          <a:r>
            <a:rPr lang="en-US" sz="1700" kern="1200">
              <a:latin typeface="Arial" panose="020B0604020202020204" pitchFamily="34" charset="0"/>
              <a:cs typeface="Arial" panose="020B0604020202020204" pitchFamily="34" charset="0"/>
            </a:rPr>
            <a:t>: E</a:t>
          </a:r>
          <a:r>
            <a:rPr lang="en-GB" sz="1700" kern="1200">
              <a:latin typeface="Arial" panose="020B0604020202020204" pitchFamily="34" charset="0"/>
              <a:cs typeface="Arial" panose="020B0604020202020204" pitchFamily="34" charset="0"/>
            </a:rPr>
            <a:t>xchange important information across divisions to guarantee coordinated innovation.</a:t>
          </a:r>
        </a:p>
        <a:p>
          <a:pPr marL="0" lvl="0" indent="0" algn="l" defTabSz="755650">
            <a:lnSpc>
              <a:spcPct val="90000"/>
            </a:lnSpc>
            <a:spcBef>
              <a:spcPct val="0"/>
            </a:spcBef>
            <a:spcAft>
              <a:spcPct val="35000"/>
            </a:spcAft>
            <a:buNone/>
          </a:pPr>
          <a:r>
            <a:rPr lang="en-US" sz="1700" kern="1200">
              <a:latin typeface="Arial" panose="020B0604020202020204" pitchFamily="34" charset="0"/>
              <a:cs typeface="Arial" panose="020B0604020202020204" pitchFamily="34" charset="0"/>
            </a:rPr>
            <a:t> (SAGE Publishing, 2018). </a:t>
          </a:r>
          <a:endParaRPr lang="en-IN" sz="1700" kern="1200">
            <a:latin typeface="Arial" panose="020B0604020202020204" pitchFamily="34" charset="0"/>
            <a:cs typeface="Arial" panose="020B0604020202020204" pitchFamily="34" charset="0"/>
          </a:endParaRPr>
        </a:p>
      </dsp:txBody>
      <dsp:txXfrm>
        <a:off x="49154" y="1242141"/>
        <a:ext cx="6165332" cy="908623"/>
      </dsp:txXfrm>
    </dsp:sp>
    <dsp:sp modelId="{6E414E54-290D-4235-8BB6-5E62E01BBC9A}">
      <dsp:nvSpPr>
        <dsp:cNvPr id="0" name=""/>
        <dsp:cNvSpPr/>
      </dsp:nvSpPr>
      <dsp:spPr>
        <a:xfrm>
          <a:off x="0" y="2248878"/>
          <a:ext cx="6263640" cy="100693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latin typeface="Arial" panose="020B0604020202020204" pitchFamily="34" charset="0"/>
              <a:cs typeface="Arial" panose="020B0604020202020204" pitchFamily="34" charset="0"/>
            </a:rPr>
            <a:t>Spokespersons:</a:t>
          </a:r>
          <a:r>
            <a:rPr lang="en-US" sz="1700" kern="1200">
              <a:latin typeface="Arial" panose="020B0604020202020204" pitchFamily="34" charset="0"/>
              <a:cs typeface="Arial" panose="020B0604020202020204" pitchFamily="34" charset="0"/>
            </a:rPr>
            <a:t> align corporate messaging with strategy, promoting transparency and credibility (Kodama, 2017).</a:t>
          </a:r>
          <a:endParaRPr lang="en-IN" sz="1700" b="0" kern="1200">
            <a:latin typeface="Arial" panose="020B0604020202020204" pitchFamily="34" charset="0"/>
            <a:cs typeface="Arial" panose="020B0604020202020204" pitchFamily="34" charset="0"/>
          </a:endParaRPr>
        </a:p>
      </dsp:txBody>
      <dsp:txXfrm>
        <a:off x="49154" y="2298032"/>
        <a:ext cx="6165332" cy="908623"/>
      </dsp:txXfrm>
    </dsp:sp>
    <dsp:sp modelId="{208A2346-EC85-4AD8-9612-CA04EAEB92BD}">
      <dsp:nvSpPr>
        <dsp:cNvPr id="0" name=""/>
        <dsp:cNvSpPr/>
      </dsp:nvSpPr>
      <dsp:spPr>
        <a:xfrm>
          <a:off x="0" y="3304769"/>
          <a:ext cx="6263640" cy="100693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latin typeface="Arial" panose="020B0604020202020204" pitchFamily="34" charset="0"/>
              <a:cs typeface="Arial" panose="020B0604020202020204" pitchFamily="34" charset="0"/>
            </a:rPr>
            <a:t>Aligns corporate messaging with strategy</a:t>
          </a:r>
        </a:p>
      </dsp:txBody>
      <dsp:txXfrm>
        <a:off x="49154" y="3353923"/>
        <a:ext cx="6165332" cy="908623"/>
      </dsp:txXfrm>
    </dsp:sp>
    <dsp:sp modelId="{3741C8C6-ABB8-4758-9AA1-761C474B3605}">
      <dsp:nvSpPr>
        <dsp:cNvPr id="0" name=""/>
        <dsp:cNvSpPr/>
      </dsp:nvSpPr>
      <dsp:spPr>
        <a:xfrm>
          <a:off x="0" y="4360660"/>
          <a:ext cx="6263640" cy="100693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latin typeface="Arial" panose="020B0604020202020204" pitchFamily="34" charset="0"/>
              <a:cs typeface="Arial" panose="020B0604020202020204" pitchFamily="34" charset="0"/>
            </a:rPr>
            <a:t>Promotes transparency and credibility</a:t>
          </a:r>
        </a:p>
      </dsp:txBody>
      <dsp:txXfrm>
        <a:off x="49154" y="4409814"/>
        <a:ext cx="6165332" cy="9086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7B8EA7-8ACE-40DD-A061-F6FE779625E8}">
      <dsp:nvSpPr>
        <dsp:cNvPr id="0" name=""/>
        <dsp:cNvSpPr/>
      </dsp:nvSpPr>
      <dsp:spPr>
        <a:xfrm>
          <a:off x="1748064" y="2975"/>
          <a:ext cx="3342605" cy="200556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IN" sz="3100" kern="1200" dirty="0"/>
            <a:t>Improve organizational responsiveness and innovation</a:t>
          </a:r>
        </a:p>
      </dsp:txBody>
      <dsp:txXfrm>
        <a:off x="1748064" y="2975"/>
        <a:ext cx="3342605" cy="2005563"/>
      </dsp:txXfrm>
    </dsp:sp>
    <dsp:sp modelId="{E03D08B7-B57F-4A0D-948C-AB942B1A4D78}">
      <dsp:nvSpPr>
        <dsp:cNvPr id="0" name=""/>
        <dsp:cNvSpPr/>
      </dsp:nvSpPr>
      <dsp:spPr>
        <a:xfrm>
          <a:off x="5424930" y="2975"/>
          <a:ext cx="3342605" cy="200556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IN" sz="3100" kern="1200" dirty="0"/>
            <a:t>Enhance transparency and trust</a:t>
          </a:r>
        </a:p>
      </dsp:txBody>
      <dsp:txXfrm>
        <a:off x="5424930" y="2975"/>
        <a:ext cx="3342605" cy="2005563"/>
      </dsp:txXfrm>
    </dsp:sp>
    <dsp:sp modelId="{709DB5D6-1C1F-4EF8-A955-5F7D596FAB3F}">
      <dsp:nvSpPr>
        <dsp:cNvPr id="0" name=""/>
        <dsp:cNvSpPr/>
      </dsp:nvSpPr>
      <dsp:spPr>
        <a:xfrm>
          <a:off x="1748064" y="2342799"/>
          <a:ext cx="3342605" cy="200556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IN" sz="3100" kern="1200" dirty="0"/>
            <a:t>Facilitate global collaboration </a:t>
          </a:r>
        </a:p>
      </dsp:txBody>
      <dsp:txXfrm>
        <a:off x="1748064" y="2342799"/>
        <a:ext cx="3342605" cy="2005563"/>
      </dsp:txXfrm>
    </dsp:sp>
    <dsp:sp modelId="{CD531C97-A4A4-46B0-BA88-1117B006920D}">
      <dsp:nvSpPr>
        <dsp:cNvPr id="0" name=""/>
        <dsp:cNvSpPr/>
      </dsp:nvSpPr>
      <dsp:spPr>
        <a:xfrm>
          <a:off x="5424930" y="2342799"/>
          <a:ext cx="3342605" cy="200556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IN" sz="3100" kern="1200" dirty="0"/>
            <a:t>Reinforce Apple’s brand image and leadership</a:t>
          </a:r>
        </a:p>
      </dsp:txBody>
      <dsp:txXfrm>
        <a:off x="5424930" y="2342799"/>
        <a:ext cx="3342605" cy="20055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59A5B-A2FC-406B-B3A9-25F5A896C7AA}">
      <dsp:nvSpPr>
        <dsp:cNvPr id="0" name=""/>
        <dsp:cNvSpPr/>
      </dsp:nvSpPr>
      <dsp:spPr>
        <a:xfrm>
          <a:off x="1223" y="665279"/>
          <a:ext cx="2608830" cy="1565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Steve Jobs’ return to Apple in 1997 marked a clear shift toward entrepreneurial leadership, where he streamlined product lines and redirected resources toward innovation—resulting in breakthrough products like the iMac, iPod, iPhone, and iPad.</a:t>
          </a:r>
          <a:r>
            <a:rPr lang="en-US" sz="1100" i="1" kern="1200" dirty="0">
              <a:latin typeface="Arial" panose="020B0604020202020204" pitchFamily="34" charset="0"/>
              <a:cs typeface="Arial" panose="020B0604020202020204" pitchFamily="34" charset="0"/>
            </a:rPr>
            <a:t>(SAGE Publishing, 2018)</a:t>
          </a:r>
          <a:endParaRPr lang="en-IN" sz="1100" kern="1200" dirty="0">
            <a:latin typeface="Arial" panose="020B0604020202020204" pitchFamily="34" charset="0"/>
            <a:cs typeface="Arial" panose="020B0604020202020204" pitchFamily="34" charset="0"/>
          </a:endParaRPr>
        </a:p>
      </dsp:txBody>
      <dsp:txXfrm>
        <a:off x="47069" y="711125"/>
        <a:ext cx="2517138" cy="1473606"/>
      </dsp:txXfrm>
    </dsp:sp>
    <dsp:sp modelId="{25E78ED7-51DE-4998-A5EE-F3B2E9FBAE12}">
      <dsp:nvSpPr>
        <dsp:cNvPr id="0" name=""/>
        <dsp:cNvSpPr/>
      </dsp:nvSpPr>
      <dsp:spPr>
        <a:xfrm>
          <a:off x="2839630" y="1124433"/>
          <a:ext cx="553072" cy="6469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IN" sz="900" kern="1200"/>
        </a:p>
      </dsp:txBody>
      <dsp:txXfrm>
        <a:off x="2839630" y="1253831"/>
        <a:ext cx="387150" cy="388193"/>
      </dsp:txXfrm>
    </dsp:sp>
    <dsp:sp modelId="{F3313622-8A4B-440F-9B68-935E564B04F4}">
      <dsp:nvSpPr>
        <dsp:cNvPr id="0" name=""/>
        <dsp:cNvSpPr/>
      </dsp:nvSpPr>
      <dsp:spPr>
        <a:xfrm>
          <a:off x="3653586" y="665279"/>
          <a:ext cx="2608830" cy="1565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Apple’s current management under Tim Cook continues this entrepreneurial legacy by investing in sustainability, wearable tech (Apple Watch), and augmented reality initiatives. (Kodama, 2017)</a:t>
          </a:r>
          <a:endParaRPr lang="en-IN" sz="1100" kern="1200">
            <a:latin typeface="Arial" panose="020B0604020202020204" pitchFamily="34" charset="0"/>
            <a:cs typeface="Arial" panose="020B0604020202020204" pitchFamily="34" charset="0"/>
          </a:endParaRPr>
        </a:p>
      </dsp:txBody>
      <dsp:txXfrm>
        <a:off x="3699432" y="711125"/>
        <a:ext cx="2517138" cy="1473606"/>
      </dsp:txXfrm>
    </dsp:sp>
    <dsp:sp modelId="{46573C20-97A6-4D20-B9AB-4DCDDA19FA5D}">
      <dsp:nvSpPr>
        <dsp:cNvPr id="0" name=""/>
        <dsp:cNvSpPr/>
      </dsp:nvSpPr>
      <dsp:spPr>
        <a:xfrm rot="5400000">
          <a:off x="4681465" y="2413196"/>
          <a:ext cx="553072" cy="6469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IN" sz="900" kern="1200"/>
        </a:p>
      </dsp:txBody>
      <dsp:txXfrm rot="-5400000">
        <a:off x="4763905" y="2460154"/>
        <a:ext cx="388193" cy="387150"/>
      </dsp:txXfrm>
    </dsp:sp>
    <dsp:sp modelId="{E95228A8-E1CE-447D-9609-C1E8E0328D91}">
      <dsp:nvSpPr>
        <dsp:cNvPr id="0" name=""/>
        <dsp:cNvSpPr/>
      </dsp:nvSpPr>
      <dsp:spPr>
        <a:xfrm>
          <a:off x="3653586" y="3274110"/>
          <a:ext cx="2608830" cy="1565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 function of an entrepreneur:  The secret to Apple's competitive advantage is managing innovation pipelines, taking measured risks, and identifying chances for strategic development. (Mintzberg, 2023)</a:t>
          </a:r>
        </a:p>
        <a:p>
          <a:pPr marL="0" lvl="0" indent="0" algn="ctr" defTabSz="488950">
            <a:lnSpc>
              <a:spcPct val="90000"/>
            </a:lnSpc>
            <a:spcBef>
              <a:spcPct val="0"/>
            </a:spcBef>
            <a:spcAft>
              <a:spcPct val="35000"/>
            </a:spcAft>
            <a:buNone/>
          </a:pPr>
          <a:endParaRPr lang="en-IN" sz="1100" kern="1200">
            <a:latin typeface="Arial" panose="020B0604020202020204" pitchFamily="34" charset="0"/>
            <a:cs typeface="Arial" panose="020B0604020202020204" pitchFamily="34" charset="0"/>
          </a:endParaRPr>
        </a:p>
      </dsp:txBody>
      <dsp:txXfrm>
        <a:off x="3699432" y="3319956"/>
        <a:ext cx="2517138" cy="1473606"/>
      </dsp:txXfrm>
    </dsp:sp>
    <dsp:sp modelId="{6281D991-E93F-4746-9E50-9C1FA58ED1DB}">
      <dsp:nvSpPr>
        <dsp:cNvPr id="0" name=""/>
        <dsp:cNvSpPr/>
      </dsp:nvSpPr>
      <dsp:spPr>
        <a:xfrm rot="10800000">
          <a:off x="2870936" y="3733264"/>
          <a:ext cx="553072" cy="6469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IN" sz="900" kern="1200"/>
        </a:p>
      </dsp:txBody>
      <dsp:txXfrm rot="10800000">
        <a:off x="3036858" y="3862662"/>
        <a:ext cx="387150" cy="388193"/>
      </dsp:txXfrm>
    </dsp:sp>
    <dsp:sp modelId="{D80FF21D-F1A5-47A1-950E-F5A47463C171}">
      <dsp:nvSpPr>
        <dsp:cNvPr id="0" name=""/>
        <dsp:cNvSpPr/>
      </dsp:nvSpPr>
      <dsp:spPr>
        <a:xfrm>
          <a:off x="1223" y="3274110"/>
          <a:ext cx="2608830" cy="1565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Driven by visionary management, innovation at Apple encompasses not just product-based innovation but also advances in digital services (iCloud, Apple Pay), supply chain, and consumer experience (Apple Stores). (2019, Patel)</a:t>
          </a:r>
        </a:p>
        <a:p>
          <a:pPr marL="0" lvl="0" indent="0" algn="ctr" defTabSz="488950">
            <a:lnSpc>
              <a:spcPct val="90000"/>
            </a:lnSpc>
            <a:spcBef>
              <a:spcPct val="0"/>
            </a:spcBef>
            <a:spcAft>
              <a:spcPct val="35000"/>
            </a:spcAft>
            <a:buNone/>
          </a:pPr>
          <a:endParaRPr lang="en-IN" sz="1100" kern="1200">
            <a:latin typeface="Arial" panose="020B0604020202020204" pitchFamily="34" charset="0"/>
            <a:cs typeface="Arial" panose="020B0604020202020204" pitchFamily="34" charset="0"/>
          </a:endParaRPr>
        </a:p>
      </dsp:txBody>
      <dsp:txXfrm>
        <a:off x="47069" y="3319956"/>
        <a:ext cx="2517138" cy="14736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D177A6-BB92-4891-BD54-05034D8F65C3}">
      <dsp:nvSpPr>
        <dsp:cNvPr id="0" name=""/>
        <dsp:cNvSpPr/>
      </dsp:nvSpPr>
      <dsp:spPr>
        <a:xfrm>
          <a:off x="402398" y="2578"/>
          <a:ext cx="3033384" cy="182003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IN" sz="2700" kern="1200" dirty="0"/>
            <a:t>Responds to operational and PR crises (e.g., iPhone battery throttling)</a:t>
          </a:r>
        </a:p>
      </dsp:txBody>
      <dsp:txXfrm>
        <a:off x="402398" y="2578"/>
        <a:ext cx="3033384" cy="1820030"/>
      </dsp:txXfrm>
    </dsp:sp>
    <dsp:sp modelId="{3C527EB0-83B7-4E95-B300-872100FC79B3}">
      <dsp:nvSpPr>
        <dsp:cNvPr id="0" name=""/>
        <dsp:cNvSpPr/>
      </dsp:nvSpPr>
      <dsp:spPr>
        <a:xfrm>
          <a:off x="3739121" y="2578"/>
          <a:ext cx="3033384" cy="182003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IN" sz="2700" kern="1200"/>
            <a:t>Internal conflict resolution in cross-functional teams</a:t>
          </a:r>
        </a:p>
      </dsp:txBody>
      <dsp:txXfrm>
        <a:off x="3739121" y="2578"/>
        <a:ext cx="3033384" cy="1820030"/>
      </dsp:txXfrm>
    </dsp:sp>
    <dsp:sp modelId="{84A43ED4-646A-4F0F-BDF5-A31190056F52}">
      <dsp:nvSpPr>
        <dsp:cNvPr id="0" name=""/>
        <dsp:cNvSpPr/>
      </dsp:nvSpPr>
      <dsp:spPr>
        <a:xfrm>
          <a:off x="7075844" y="2578"/>
          <a:ext cx="3033384" cy="182003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IN" sz="2700" kern="1200"/>
            <a:t>Crisis communication strategies during product delays</a:t>
          </a:r>
        </a:p>
      </dsp:txBody>
      <dsp:txXfrm>
        <a:off x="7075844" y="2578"/>
        <a:ext cx="3033384" cy="1820030"/>
      </dsp:txXfrm>
    </dsp:sp>
    <dsp:sp modelId="{02C6917D-1E64-4AB6-AC47-AB03920CD1FB}">
      <dsp:nvSpPr>
        <dsp:cNvPr id="0" name=""/>
        <dsp:cNvSpPr/>
      </dsp:nvSpPr>
      <dsp:spPr>
        <a:xfrm>
          <a:off x="2070759" y="2125947"/>
          <a:ext cx="3033384" cy="182003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IN" sz="2700" kern="1200" dirty="0"/>
            <a:t>Manages legal and regulatory issues</a:t>
          </a:r>
        </a:p>
      </dsp:txBody>
      <dsp:txXfrm>
        <a:off x="2070759" y="2125947"/>
        <a:ext cx="3033384" cy="1820030"/>
      </dsp:txXfrm>
    </dsp:sp>
    <dsp:sp modelId="{1B8DFA13-5109-4B53-88E5-AFBC4EDEEACE}">
      <dsp:nvSpPr>
        <dsp:cNvPr id="0" name=""/>
        <dsp:cNvSpPr/>
      </dsp:nvSpPr>
      <dsp:spPr>
        <a:xfrm>
          <a:off x="5407482" y="2125947"/>
          <a:ext cx="3033384" cy="182003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IN" sz="2700" kern="1200"/>
            <a:t>Prioritizes stakeholder communication and trust recovery</a:t>
          </a:r>
        </a:p>
      </dsp:txBody>
      <dsp:txXfrm>
        <a:off x="5407482" y="2125947"/>
        <a:ext cx="3033384" cy="18200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C019EF-1E7F-4CF7-90AC-ED5A41984456}">
      <dsp:nvSpPr>
        <dsp:cNvPr id="0" name=""/>
        <dsp:cNvSpPr/>
      </dsp:nvSpPr>
      <dsp:spPr>
        <a:xfrm>
          <a:off x="82613" y="908559"/>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E1A60C-88AD-4093-BAAB-4FA450A87A61}">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711586-C43A-47BF-8866-8B8AB99C24C6}">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IN" sz="1900" kern="1200" dirty="0"/>
            <a:t>Prioritizes investment in high-ROI projects </a:t>
          </a:r>
        </a:p>
      </dsp:txBody>
      <dsp:txXfrm>
        <a:off x="1172126" y="908559"/>
        <a:ext cx="2114937" cy="897246"/>
      </dsp:txXfrm>
    </dsp:sp>
    <dsp:sp modelId="{ADB85975-9ACB-4E5E-A0EC-F3A0CD0D3A02}">
      <dsp:nvSpPr>
        <dsp:cNvPr id="0" name=""/>
        <dsp:cNvSpPr/>
      </dsp:nvSpPr>
      <dsp:spPr>
        <a:xfrm>
          <a:off x="3655575" y="908559"/>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850070-4544-4ECB-A868-CC326A752353}">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4FC8E9-3C13-4730-A629-26D203246187}">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IN" sz="1900" kern="1200" dirty="0"/>
            <a:t>Manages global supply chains for efficiency</a:t>
          </a:r>
        </a:p>
      </dsp:txBody>
      <dsp:txXfrm>
        <a:off x="4745088" y="908559"/>
        <a:ext cx="2114937" cy="897246"/>
      </dsp:txXfrm>
    </dsp:sp>
    <dsp:sp modelId="{09E4D6BB-C768-4417-BE2C-D02C4EAC7E78}">
      <dsp:nvSpPr>
        <dsp:cNvPr id="0" name=""/>
        <dsp:cNvSpPr/>
      </dsp:nvSpPr>
      <dsp:spPr>
        <a:xfrm>
          <a:off x="7228536" y="908559"/>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704ECD-4874-4652-8737-E83BC0D37CDE}">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82FF96-0BA2-4A51-9230-CE535CA89325}">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IN" sz="1900" kern="1200" dirty="0"/>
            <a:t>Allocates talent across high-growth areas</a:t>
          </a:r>
        </a:p>
      </dsp:txBody>
      <dsp:txXfrm>
        <a:off x="8318049" y="908559"/>
        <a:ext cx="2114937" cy="897246"/>
      </dsp:txXfrm>
    </dsp:sp>
    <dsp:sp modelId="{52022A75-3C14-48BC-97AD-E608A6F38B00}">
      <dsp:nvSpPr>
        <dsp:cNvPr id="0" name=""/>
        <dsp:cNvSpPr/>
      </dsp:nvSpPr>
      <dsp:spPr>
        <a:xfrm>
          <a:off x="82613" y="2545532"/>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0A4EB7-005B-4CEB-A2D3-449ACD7260AA}">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A01096-DB17-4345-849B-A91DC78EF8C5}">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IN" sz="1900" kern="1200" dirty="0"/>
            <a:t>Budgeting and product-line optimization</a:t>
          </a:r>
        </a:p>
      </dsp:txBody>
      <dsp:txXfrm>
        <a:off x="1172126" y="2545532"/>
        <a:ext cx="2114937" cy="897246"/>
      </dsp:txXfrm>
    </dsp:sp>
    <dsp:sp modelId="{A3BF1EE9-E9B6-4BF3-B053-F6EA1BB40592}">
      <dsp:nvSpPr>
        <dsp:cNvPr id="0" name=""/>
        <dsp:cNvSpPr/>
      </dsp:nvSpPr>
      <dsp:spPr>
        <a:xfrm>
          <a:off x="3655575" y="2545532"/>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BF9520-7993-4487-BAE2-93DC77B90EA7}">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3A7D44-E4CE-48B8-9D3A-50CE2264CFB1}">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IN" sz="1900" kern="1200"/>
            <a:t>Relies on data to allocate marketing and R&amp;D funds</a:t>
          </a:r>
        </a:p>
      </dsp:txBody>
      <dsp:txXfrm>
        <a:off x="4745088" y="2545532"/>
        <a:ext cx="2114937" cy="8972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71532-AA58-4847-8108-194D19B76F68}">
      <dsp:nvSpPr>
        <dsp:cNvPr id="0" name=""/>
        <dsp:cNvSpPr/>
      </dsp:nvSpPr>
      <dsp:spPr>
        <a:xfrm>
          <a:off x="119623" y="2220745"/>
          <a:ext cx="1713675" cy="56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N" sz="1200" kern="1200"/>
            <a:t>Supplier negotiations (e.g., TSMC for chips)</a:t>
          </a:r>
        </a:p>
      </dsp:txBody>
      <dsp:txXfrm>
        <a:off x="119623" y="2220745"/>
        <a:ext cx="1713675" cy="564733"/>
      </dsp:txXfrm>
    </dsp:sp>
    <dsp:sp modelId="{A7DDC80D-740E-4533-8913-0C4403E0F04E}">
      <dsp:nvSpPr>
        <dsp:cNvPr id="0" name=""/>
        <dsp:cNvSpPr/>
      </dsp:nvSpPr>
      <dsp:spPr>
        <a:xfrm>
          <a:off x="117676" y="2048989"/>
          <a:ext cx="136315" cy="136315"/>
        </a:xfrm>
        <a:prstGeom prst="ellips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361AC-FDFB-4BF1-87DE-8886ABBFB716}">
      <dsp:nvSpPr>
        <dsp:cNvPr id="0" name=""/>
        <dsp:cNvSpPr/>
      </dsp:nvSpPr>
      <dsp:spPr>
        <a:xfrm>
          <a:off x="213096" y="1858147"/>
          <a:ext cx="136315" cy="136315"/>
        </a:xfrm>
        <a:prstGeom prst="ellipse">
          <a:avLst/>
        </a:prstGeom>
        <a:solidFill>
          <a:schemeClr val="accent5">
            <a:hueOff val="-675119"/>
            <a:satOff val="-46"/>
            <a:lumOff val="1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7623A6-9A5A-4EE7-AC6E-02938BCBBF2D}">
      <dsp:nvSpPr>
        <dsp:cNvPr id="0" name=""/>
        <dsp:cNvSpPr/>
      </dsp:nvSpPr>
      <dsp:spPr>
        <a:xfrm>
          <a:off x="442106" y="1896316"/>
          <a:ext cx="214209" cy="214209"/>
        </a:xfrm>
        <a:prstGeom prst="ellipse">
          <a:avLst/>
        </a:prstGeom>
        <a:solidFill>
          <a:schemeClr val="accent5">
            <a:hueOff val="-1350239"/>
            <a:satOff val="-92"/>
            <a:lumOff val="2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52A02C-58CD-4339-B69F-FD21B0A617AD}">
      <dsp:nvSpPr>
        <dsp:cNvPr id="0" name=""/>
        <dsp:cNvSpPr/>
      </dsp:nvSpPr>
      <dsp:spPr>
        <a:xfrm>
          <a:off x="632947" y="1686390"/>
          <a:ext cx="136315" cy="136315"/>
        </a:xfrm>
        <a:prstGeom prst="ellipse">
          <a:avLst/>
        </a:prstGeom>
        <a:solidFill>
          <a:schemeClr val="accent5">
            <a:hueOff val="-2025358"/>
            <a:satOff val="-138"/>
            <a:lumOff val="3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2CBDA5-8929-4887-BB5E-B535962EB5BD}">
      <dsp:nvSpPr>
        <dsp:cNvPr id="0" name=""/>
        <dsp:cNvSpPr/>
      </dsp:nvSpPr>
      <dsp:spPr>
        <a:xfrm>
          <a:off x="881040" y="1610054"/>
          <a:ext cx="136315" cy="136315"/>
        </a:xfrm>
        <a:prstGeom prst="ellipse">
          <a:avLst/>
        </a:prstGeom>
        <a:solidFill>
          <a:schemeClr val="accent5">
            <a:hueOff val="-2700478"/>
            <a:satOff val="-184"/>
            <a:lumOff val="43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2EB341-8434-40D7-BCEE-1C8EC63B8EA9}">
      <dsp:nvSpPr>
        <dsp:cNvPr id="0" name=""/>
        <dsp:cNvSpPr/>
      </dsp:nvSpPr>
      <dsp:spPr>
        <a:xfrm>
          <a:off x="1186386" y="1743643"/>
          <a:ext cx="136315" cy="136315"/>
        </a:xfrm>
        <a:prstGeom prst="ellipse">
          <a:avLst/>
        </a:prstGeom>
        <a:solidFill>
          <a:schemeClr val="accent5">
            <a:hueOff val="-3375597"/>
            <a:satOff val="-229"/>
            <a:lumOff val="5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84F51F-DD70-4B9D-B341-EE4218C33C26}">
      <dsp:nvSpPr>
        <dsp:cNvPr id="0" name=""/>
        <dsp:cNvSpPr/>
      </dsp:nvSpPr>
      <dsp:spPr>
        <a:xfrm>
          <a:off x="1377227" y="1839063"/>
          <a:ext cx="214209" cy="214209"/>
        </a:xfrm>
        <a:prstGeom prst="ellipse">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BCFFE4-9F30-48FB-B4D3-77B4AF07ED8D}">
      <dsp:nvSpPr>
        <dsp:cNvPr id="0" name=""/>
        <dsp:cNvSpPr/>
      </dsp:nvSpPr>
      <dsp:spPr>
        <a:xfrm>
          <a:off x="1644405" y="2048989"/>
          <a:ext cx="136315" cy="136315"/>
        </a:xfrm>
        <a:prstGeom prst="ellipse">
          <a:avLst/>
        </a:prstGeom>
        <a:solidFill>
          <a:schemeClr val="accent5">
            <a:hueOff val="-4725836"/>
            <a:satOff val="-321"/>
            <a:lumOff val="76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15F708-E6A0-4D46-AE14-CC77A9AB71D3}">
      <dsp:nvSpPr>
        <dsp:cNvPr id="0" name=""/>
        <dsp:cNvSpPr/>
      </dsp:nvSpPr>
      <dsp:spPr>
        <a:xfrm>
          <a:off x="1758909" y="2258914"/>
          <a:ext cx="136315" cy="136315"/>
        </a:xfrm>
        <a:prstGeom prst="ellipse">
          <a:avLst/>
        </a:prstGeom>
        <a:solidFill>
          <a:schemeClr val="accent5">
            <a:hueOff val="-5400955"/>
            <a:satOff val="-367"/>
            <a:lumOff val="8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E418A4-5FDA-4F05-8C23-9488EFFF8014}">
      <dsp:nvSpPr>
        <dsp:cNvPr id="0" name=""/>
        <dsp:cNvSpPr/>
      </dsp:nvSpPr>
      <dsp:spPr>
        <a:xfrm>
          <a:off x="766536" y="1858147"/>
          <a:ext cx="350524" cy="350524"/>
        </a:xfrm>
        <a:prstGeom prst="ellipse">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8D4E01-BB76-41D2-B23C-FE67F99ED32F}">
      <dsp:nvSpPr>
        <dsp:cNvPr id="0" name=""/>
        <dsp:cNvSpPr/>
      </dsp:nvSpPr>
      <dsp:spPr>
        <a:xfrm>
          <a:off x="22255" y="2583344"/>
          <a:ext cx="136315" cy="136315"/>
        </a:xfrm>
        <a:prstGeom prst="ellipse">
          <a:avLst/>
        </a:prstGeom>
        <a:solidFill>
          <a:schemeClr val="accent5">
            <a:hueOff val="-6751195"/>
            <a:satOff val="-459"/>
            <a:lumOff val="108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4094C2-3602-4098-863F-295D67DAF74A}">
      <dsp:nvSpPr>
        <dsp:cNvPr id="0" name=""/>
        <dsp:cNvSpPr/>
      </dsp:nvSpPr>
      <dsp:spPr>
        <a:xfrm>
          <a:off x="136760" y="2755101"/>
          <a:ext cx="214209" cy="214209"/>
        </a:xfrm>
        <a:prstGeom prst="ellipse">
          <a:avLst/>
        </a:prstGeom>
        <a:solidFill>
          <a:schemeClr val="accent5">
            <a:hueOff val="-7426314"/>
            <a:satOff val="-505"/>
            <a:lumOff val="119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277ABA-CE6F-4B4D-B8AC-78030348BE74}">
      <dsp:nvSpPr>
        <dsp:cNvPr id="0" name=""/>
        <dsp:cNvSpPr/>
      </dsp:nvSpPr>
      <dsp:spPr>
        <a:xfrm>
          <a:off x="423022" y="2907773"/>
          <a:ext cx="311577" cy="311577"/>
        </a:xfrm>
        <a:prstGeom prst="ellipse">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C651CB-89EB-4D70-8FE0-DD1587E5E960}">
      <dsp:nvSpPr>
        <dsp:cNvPr id="0" name=""/>
        <dsp:cNvSpPr/>
      </dsp:nvSpPr>
      <dsp:spPr>
        <a:xfrm>
          <a:off x="823788" y="3155867"/>
          <a:ext cx="136315" cy="136315"/>
        </a:xfrm>
        <a:prstGeom prst="ellipse">
          <a:avLst/>
        </a:prstGeom>
        <a:solidFill>
          <a:schemeClr val="accent5">
            <a:hueOff val="-8776553"/>
            <a:satOff val="-597"/>
            <a:lumOff val="141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772CE5-2CA8-4B85-A904-677E591B02DD}">
      <dsp:nvSpPr>
        <dsp:cNvPr id="0" name=""/>
        <dsp:cNvSpPr/>
      </dsp:nvSpPr>
      <dsp:spPr>
        <a:xfrm>
          <a:off x="900124" y="2907773"/>
          <a:ext cx="214209" cy="214209"/>
        </a:xfrm>
        <a:prstGeom prst="ellipse">
          <a:avLst/>
        </a:prstGeom>
        <a:solidFill>
          <a:schemeClr val="accent5">
            <a:hueOff val="-9451672"/>
            <a:satOff val="-642"/>
            <a:lumOff val="15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FB3945-99C2-4BC2-ACF8-72566F3C5571}">
      <dsp:nvSpPr>
        <dsp:cNvPr id="0" name=""/>
        <dsp:cNvSpPr/>
      </dsp:nvSpPr>
      <dsp:spPr>
        <a:xfrm>
          <a:off x="1090965" y="3174951"/>
          <a:ext cx="136315" cy="136315"/>
        </a:xfrm>
        <a:prstGeom prst="ellipse">
          <a:avLst/>
        </a:prstGeom>
        <a:solidFill>
          <a:schemeClr val="accent5">
            <a:hueOff val="-10126791"/>
            <a:satOff val="-688"/>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A87AE3-C072-4CFD-8844-D3B19CC04811}">
      <dsp:nvSpPr>
        <dsp:cNvPr id="0" name=""/>
        <dsp:cNvSpPr/>
      </dsp:nvSpPr>
      <dsp:spPr>
        <a:xfrm>
          <a:off x="1262722" y="2869605"/>
          <a:ext cx="311577" cy="311577"/>
        </a:xfrm>
        <a:prstGeom prst="ellipse">
          <a:avLst/>
        </a:prstGeom>
        <a:solidFill>
          <a:schemeClr val="accent5">
            <a:hueOff val="-10801911"/>
            <a:satOff val="-734"/>
            <a:lumOff val="174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B44C65-0D8F-4FAA-B51B-AE86D1F8D52A}">
      <dsp:nvSpPr>
        <dsp:cNvPr id="0" name=""/>
        <dsp:cNvSpPr/>
      </dsp:nvSpPr>
      <dsp:spPr>
        <a:xfrm>
          <a:off x="1682573" y="2793269"/>
          <a:ext cx="214209" cy="214209"/>
        </a:xfrm>
        <a:prstGeom prst="ellipse">
          <a:avLst/>
        </a:prstGeom>
        <a:solidFill>
          <a:schemeClr val="accent5">
            <a:hueOff val="-11477030"/>
            <a:satOff val="-780"/>
            <a:lumOff val="18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357972-9F65-493A-878B-C7A77B224595}">
      <dsp:nvSpPr>
        <dsp:cNvPr id="0" name=""/>
        <dsp:cNvSpPr/>
      </dsp:nvSpPr>
      <dsp:spPr>
        <a:xfrm>
          <a:off x="1896782" y="1895998"/>
          <a:ext cx="629102" cy="1201025"/>
        </a:xfrm>
        <a:prstGeom prst="chevron">
          <a:avLst>
            <a:gd name="adj" fmla="val 6231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22CCC6D-B722-43AA-92E2-EF0308FACA3A}">
      <dsp:nvSpPr>
        <dsp:cNvPr id="0" name=""/>
        <dsp:cNvSpPr/>
      </dsp:nvSpPr>
      <dsp:spPr>
        <a:xfrm>
          <a:off x="2525885" y="1896582"/>
          <a:ext cx="1715733" cy="1201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N" sz="1200" kern="1200"/>
            <a:t>Cross-team conflict resolution (hardware vs software alignment)</a:t>
          </a:r>
        </a:p>
      </dsp:txBody>
      <dsp:txXfrm>
        <a:off x="2525885" y="1896582"/>
        <a:ext cx="1715733" cy="1201013"/>
      </dsp:txXfrm>
    </dsp:sp>
    <dsp:sp modelId="{CE5D3AE7-789D-489A-B643-AC627BC43214}">
      <dsp:nvSpPr>
        <dsp:cNvPr id="0" name=""/>
        <dsp:cNvSpPr/>
      </dsp:nvSpPr>
      <dsp:spPr>
        <a:xfrm>
          <a:off x="4241619" y="1895998"/>
          <a:ext cx="629102" cy="1201025"/>
        </a:xfrm>
        <a:prstGeom prst="chevron">
          <a:avLst>
            <a:gd name="adj" fmla="val 62310"/>
          </a:avLst>
        </a:prstGeom>
        <a:solidFill>
          <a:schemeClr val="accent5">
            <a:hueOff val="-4050717"/>
            <a:satOff val="-275"/>
            <a:lumOff val="65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B84B8AB-F3F1-4690-B630-BCA169182C03}">
      <dsp:nvSpPr>
        <dsp:cNvPr id="0" name=""/>
        <dsp:cNvSpPr/>
      </dsp:nvSpPr>
      <dsp:spPr>
        <a:xfrm>
          <a:off x="4870721" y="1896582"/>
          <a:ext cx="1715733" cy="1201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N" sz="1200" kern="1200"/>
            <a:t>Labor and union discussion management (recent U.S. efforts)</a:t>
          </a:r>
        </a:p>
      </dsp:txBody>
      <dsp:txXfrm>
        <a:off x="4870721" y="1896582"/>
        <a:ext cx="1715733" cy="1201013"/>
      </dsp:txXfrm>
    </dsp:sp>
    <dsp:sp modelId="{11E16296-F013-4E5B-A3E2-9F4EE8081D3E}">
      <dsp:nvSpPr>
        <dsp:cNvPr id="0" name=""/>
        <dsp:cNvSpPr/>
      </dsp:nvSpPr>
      <dsp:spPr>
        <a:xfrm>
          <a:off x="6586455" y="1895998"/>
          <a:ext cx="629102" cy="1201025"/>
        </a:xfrm>
        <a:prstGeom prst="chevron">
          <a:avLst>
            <a:gd name="adj" fmla="val 62310"/>
          </a:avLst>
        </a:prstGeom>
        <a:solidFill>
          <a:schemeClr val="accent5">
            <a:hueOff val="-8101434"/>
            <a:satOff val="-551"/>
            <a:lumOff val="130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065ABBA-62DD-43A1-B631-3AC5B0A6E43A}">
      <dsp:nvSpPr>
        <dsp:cNvPr id="0" name=""/>
        <dsp:cNvSpPr/>
      </dsp:nvSpPr>
      <dsp:spPr>
        <a:xfrm>
          <a:off x="7215558" y="1896582"/>
          <a:ext cx="1715733" cy="1201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N" sz="1200" kern="1200" dirty="0"/>
            <a:t>Negotiating with governments on regulation </a:t>
          </a:r>
        </a:p>
      </dsp:txBody>
      <dsp:txXfrm>
        <a:off x="7215558" y="1896582"/>
        <a:ext cx="1715733" cy="1201013"/>
      </dsp:txXfrm>
    </dsp:sp>
    <dsp:sp modelId="{53A17DDD-A897-4CFA-BD0B-4654C5007CA7}">
      <dsp:nvSpPr>
        <dsp:cNvPr id="0" name=""/>
        <dsp:cNvSpPr/>
      </dsp:nvSpPr>
      <dsp:spPr>
        <a:xfrm>
          <a:off x="8931292" y="1895998"/>
          <a:ext cx="629102" cy="1201025"/>
        </a:xfrm>
        <a:prstGeom prst="chevron">
          <a:avLst>
            <a:gd name="adj" fmla="val 6231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3FF0C8-187F-4A46-8C49-DEFB95D01AFA}">
      <dsp:nvSpPr>
        <dsp:cNvPr id="0" name=""/>
        <dsp:cNvSpPr/>
      </dsp:nvSpPr>
      <dsp:spPr>
        <a:xfrm>
          <a:off x="9629023" y="1796743"/>
          <a:ext cx="1458373" cy="1458373"/>
        </a:xfrm>
        <a:prstGeom prst="ellipse">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IN" sz="1200" kern="1200" dirty="0"/>
            <a:t>Strategic relations (e.g., Apple–Goldman Sachs credit card)</a:t>
          </a:r>
        </a:p>
      </dsp:txBody>
      <dsp:txXfrm>
        <a:off x="9842597" y="2010317"/>
        <a:ext cx="1031225" cy="103122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B1648E-D39D-4BE6-BA71-9293D5701305}">
      <dsp:nvSpPr>
        <dsp:cNvPr id="0" name=""/>
        <dsp:cNvSpPr/>
      </dsp:nvSpPr>
      <dsp:spPr>
        <a:xfrm>
          <a:off x="0" y="3736288"/>
          <a:ext cx="10515600" cy="61296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IN" sz="2100" kern="1200"/>
            <a:t>Builds Apple’s long-term market position</a:t>
          </a:r>
        </a:p>
      </dsp:txBody>
      <dsp:txXfrm>
        <a:off x="0" y="3736288"/>
        <a:ext cx="10515600" cy="612969"/>
      </dsp:txXfrm>
    </dsp:sp>
    <dsp:sp modelId="{21693F78-163D-4133-8390-57C4F4FF5CD3}">
      <dsp:nvSpPr>
        <dsp:cNvPr id="0" name=""/>
        <dsp:cNvSpPr/>
      </dsp:nvSpPr>
      <dsp:spPr>
        <a:xfrm rot="10800000">
          <a:off x="0" y="2802736"/>
          <a:ext cx="10515600" cy="942746"/>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IN" sz="2100" kern="1200" dirty="0"/>
            <a:t>Ensures alignment of strategy</a:t>
          </a:r>
        </a:p>
      </dsp:txBody>
      <dsp:txXfrm rot="10800000">
        <a:off x="0" y="2802736"/>
        <a:ext cx="10515600" cy="612568"/>
      </dsp:txXfrm>
    </dsp:sp>
    <dsp:sp modelId="{9D8CDC96-D131-4A0D-8D9C-A1F8C231F2C8}">
      <dsp:nvSpPr>
        <dsp:cNvPr id="0" name=""/>
        <dsp:cNvSpPr/>
      </dsp:nvSpPr>
      <dsp:spPr>
        <a:xfrm rot="10800000">
          <a:off x="0" y="1869184"/>
          <a:ext cx="10515600" cy="942746"/>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IN" sz="2100" kern="1200" dirty="0"/>
            <a:t>Optimizes resource use</a:t>
          </a:r>
        </a:p>
      </dsp:txBody>
      <dsp:txXfrm rot="10800000">
        <a:off x="0" y="1869184"/>
        <a:ext cx="10515600" cy="612568"/>
      </dsp:txXfrm>
    </dsp:sp>
    <dsp:sp modelId="{B2161DE2-4927-4D83-BAFC-67BD48A905BD}">
      <dsp:nvSpPr>
        <dsp:cNvPr id="0" name=""/>
        <dsp:cNvSpPr/>
      </dsp:nvSpPr>
      <dsp:spPr>
        <a:xfrm rot="10800000">
          <a:off x="0" y="935632"/>
          <a:ext cx="10515600" cy="942746"/>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IN" sz="2100" kern="1200"/>
            <a:t>Reduces risk during crises</a:t>
          </a:r>
        </a:p>
      </dsp:txBody>
      <dsp:txXfrm rot="10800000">
        <a:off x="0" y="935632"/>
        <a:ext cx="10515600" cy="612568"/>
      </dsp:txXfrm>
    </dsp:sp>
    <dsp:sp modelId="{47C410E0-1211-4411-B68E-6B7ED973F955}">
      <dsp:nvSpPr>
        <dsp:cNvPr id="0" name=""/>
        <dsp:cNvSpPr/>
      </dsp:nvSpPr>
      <dsp:spPr>
        <a:xfrm rot="10800000">
          <a:off x="0" y="2080"/>
          <a:ext cx="10515600" cy="942746"/>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IN" sz="2100" kern="1200"/>
            <a:t>Drives growth through proactive innovation</a:t>
          </a:r>
        </a:p>
      </dsp:txBody>
      <dsp:txXfrm rot="10800000">
        <a:off x="0" y="2080"/>
        <a:ext cx="10515600" cy="61256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0174B-BF66-464D-BE36-1F7E7E70FC7F}">
      <dsp:nvSpPr>
        <dsp:cNvPr id="0" name=""/>
        <dsp:cNvSpPr/>
      </dsp:nvSpPr>
      <dsp:spPr>
        <a:xfrm>
          <a:off x="0" y="0"/>
          <a:ext cx="624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67B92E-B103-46E3-8D67-03BCDCC77E70}">
      <dsp:nvSpPr>
        <dsp:cNvPr id="0" name=""/>
        <dsp:cNvSpPr/>
      </dsp:nvSpPr>
      <dsp:spPr>
        <a:xfrm>
          <a:off x="0" y="0"/>
          <a:ext cx="6249861" cy="1279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100000"/>
            </a:lnSpc>
            <a:spcBef>
              <a:spcPct val="0"/>
            </a:spcBef>
            <a:spcAft>
              <a:spcPct val="35000"/>
            </a:spcAft>
            <a:buNone/>
          </a:pPr>
          <a:r>
            <a:rPr lang="en-GB" sz="1900" kern="1200" dirty="0">
              <a:latin typeface="Arial" panose="020B0604020202020204" pitchFamily="34" charset="0"/>
              <a:cs typeface="Arial" panose="020B0604020202020204" pitchFamily="34" charset="0"/>
            </a:rPr>
            <a:t>Entrepreneur: Apple uses new technology (like Vision Pro and AI integration) to foster innovation (Patel, 2019; Mintzberg, 2023). </a:t>
          </a:r>
          <a:endParaRPr lang="en-IN" sz="1900" kern="1200" dirty="0">
            <a:latin typeface="Arial" panose="020B0604020202020204" pitchFamily="34" charset="0"/>
            <a:cs typeface="Arial" panose="020B0604020202020204" pitchFamily="34" charset="0"/>
          </a:endParaRPr>
        </a:p>
      </dsp:txBody>
      <dsp:txXfrm>
        <a:off x="0" y="0"/>
        <a:ext cx="6249861" cy="1279897"/>
      </dsp:txXfrm>
    </dsp:sp>
    <dsp:sp modelId="{FBF52B5F-7FFA-4CB6-97A8-6AAF10D48F83}">
      <dsp:nvSpPr>
        <dsp:cNvPr id="0" name=""/>
        <dsp:cNvSpPr/>
      </dsp:nvSpPr>
      <dsp:spPr>
        <a:xfrm>
          <a:off x="0" y="1279897"/>
          <a:ext cx="624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22C57A-51AE-4335-A8CF-81669B136D33}">
      <dsp:nvSpPr>
        <dsp:cNvPr id="0" name=""/>
        <dsp:cNvSpPr/>
      </dsp:nvSpPr>
      <dsp:spPr>
        <a:xfrm>
          <a:off x="0" y="1279897"/>
          <a:ext cx="6249861" cy="1279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100000"/>
            </a:lnSpc>
            <a:spcBef>
              <a:spcPct val="0"/>
            </a:spcBef>
            <a:spcAft>
              <a:spcPct val="35000"/>
            </a:spcAft>
            <a:buNone/>
          </a:pPr>
          <a:r>
            <a:rPr lang="en-GB" sz="1900" kern="1200" dirty="0">
              <a:latin typeface="Arial" panose="020B0604020202020204" pitchFamily="34" charset="0"/>
              <a:cs typeface="Arial" panose="020B0604020202020204" pitchFamily="34" charset="0"/>
            </a:rPr>
            <a:t>Disturbance Handler: Managers keep operations stable by responding to supply chain and legal interruptions (Kodama, 2017). </a:t>
          </a:r>
          <a:endParaRPr lang="en-IN" sz="1900" kern="1200" dirty="0">
            <a:latin typeface="Arial" panose="020B0604020202020204" pitchFamily="34" charset="0"/>
            <a:cs typeface="Arial" panose="020B0604020202020204" pitchFamily="34" charset="0"/>
          </a:endParaRPr>
        </a:p>
      </dsp:txBody>
      <dsp:txXfrm>
        <a:off x="0" y="1279897"/>
        <a:ext cx="6249861" cy="1279897"/>
      </dsp:txXfrm>
    </dsp:sp>
    <dsp:sp modelId="{F28B51C1-0FF4-4094-A34B-C18B3284C908}">
      <dsp:nvSpPr>
        <dsp:cNvPr id="0" name=""/>
        <dsp:cNvSpPr/>
      </dsp:nvSpPr>
      <dsp:spPr>
        <a:xfrm>
          <a:off x="0" y="2559795"/>
          <a:ext cx="624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37775E-C220-49A2-BC28-B215186B728E}">
      <dsp:nvSpPr>
        <dsp:cNvPr id="0" name=""/>
        <dsp:cNvSpPr/>
      </dsp:nvSpPr>
      <dsp:spPr>
        <a:xfrm>
          <a:off x="0" y="2559795"/>
          <a:ext cx="6249861" cy="1279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100000"/>
            </a:lnSpc>
            <a:spcBef>
              <a:spcPct val="0"/>
            </a:spcBef>
            <a:spcAft>
              <a:spcPct val="35000"/>
            </a:spcAft>
            <a:buNone/>
          </a:pPr>
          <a:r>
            <a:rPr lang="en-GB" sz="1900" kern="1200" dirty="0">
              <a:latin typeface="Arial" panose="020B0604020202020204" pitchFamily="34" charset="0"/>
              <a:cs typeface="Arial" panose="020B0604020202020204" pitchFamily="34" charset="0"/>
            </a:rPr>
            <a:t>Resource Allocator: Strategic investment in innovation is shown in the over $29 billion spent on research and development in 2023 (Mintzberg, 2023; Statista, 2024). </a:t>
          </a:r>
          <a:endParaRPr lang="en-IN" sz="1900" kern="1200" dirty="0">
            <a:latin typeface="Arial" panose="020B0604020202020204" pitchFamily="34" charset="0"/>
            <a:cs typeface="Arial" panose="020B0604020202020204" pitchFamily="34" charset="0"/>
          </a:endParaRPr>
        </a:p>
      </dsp:txBody>
      <dsp:txXfrm>
        <a:off x="0" y="2559795"/>
        <a:ext cx="6249861" cy="1279897"/>
      </dsp:txXfrm>
    </dsp:sp>
    <dsp:sp modelId="{16431A28-7D04-4538-A147-03EB64AF391F}">
      <dsp:nvSpPr>
        <dsp:cNvPr id="0" name=""/>
        <dsp:cNvSpPr/>
      </dsp:nvSpPr>
      <dsp:spPr>
        <a:xfrm>
          <a:off x="0" y="3839694"/>
          <a:ext cx="624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3E26DC-3391-447E-8CB3-5CAF66111798}">
      <dsp:nvSpPr>
        <dsp:cNvPr id="0" name=""/>
        <dsp:cNvSpPr/>
      </dsp:nvSpPr>
      <dsp:spPr>
        <a:xfrm>
          <a:off x="0" y="3839693"/>
          <a:ext cx="6249861" cy="1279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pPr>
          <a:r>
            <a:rPr lang="en-GB" sz="1500" kern="1200" dirty="0">
              <a:latin typeface="Arial" panose="020B0604020202020204" pitchFamily="34" charset="0"/>
              <a:cs typeface="Arial" panose="020B0604020202020204" pitchFamily="34" charset="0"/>
            </a:rPr>
            <a:t>Negotiator: In order to protect its strategic interests, Apple bargains with authorities (such as EU compliance) and suppliers (such as TSMC) (Kodama, 2017).</a:t>
          </a:r>
          <a:endParaRPr lang="en-IN" sz="1500" kern="1200" dirty="0">
            <a:latin typeface="Arial" panose="020B0604020202020204" pitchFamily="34" charset="0"/>
            <a:cs typeface="Arial" panose="020B0604020202020204" pitchFamily="34" charset="0"/>
          </a:endParaRPr>
        </a:p>
      </dsp:txBody>
      <dsp:txXfrm>
        <a:off x="0" y="3839693"/>
        <a:ext cx="6249861" cy="127989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12225-D729-45F7-A43A-A6B1CA76B688}">
      <dsp:nvSpPr>
        <dsp:cNvPr id="0" name=""/>
        <dsp:cNvSpPr/>
      </dsp:nvSpPr>
      <dsp:spPr>
        <a:xfrm>
          <a:off x="0" y="295054"/>
          <a:ext cx="10511626" cy="552825"/>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5819" tIns="270764" rIns="815819"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Supports environmental transparency and carbon neutrality (Apple, 2023).</a:t>
          </a:r>
          <a:endParaRPr lang="en-IN" sz="1300" kern="1200" dirty="0"/>
        </a:p>
      </dsp:txBody>
      <dsp:txXfrm>
        <a:off x="0" y="295054"/>
        <a:ext cx="10511626" cy="552825"/>
      </dsp:txXfrm>
    </dsp:sp>
    <dsp:sp modelId="{9DCF63E0-9325-498E-98EC-4E4DD192C564}">
      <dsp:nvSpPr>
        <dsp:cNvPr id="0" name=""/>
        <dsp:cNvSpPr/>
      </dsp:nvSpPr>
      <dsp:spPr>
        <a:xfrm>
          <a:off x="525581" y="132671"/>
          <a:ext cx="7358138" cy="3837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120" tIns="0" rIns="278120" bIns="0" numCol="1" spcCol="1270" anchor="ctr" anchorCtr="0">
          <a:noAutofit/>
        </a:bodyPr>
        <a:lstStyle/>
        <a:p>
          <a:pPr marL="0" lvl="0" indent="0" algn="l" defTabSz="577850">
            <a:lnSpc>
              <a:spcPct val="90000"/>
            </a:lnSpc>
            <a:spcBef>
              <a:spcPct val="0"/>
            </a:spcBef>
            <a:spcAft>
              <a:spcPct val="35000"/>
            </a:spcAft>
            <a:buNone/>
          </a:pPr>
          <a:r>
            <a:rPr lang="en-IN" sz="1300" b="1" kern="1200"/>
            <a:t>Sustainability Steward</a:t>
          </a:r>
          <a:endParaRPr lang="en-IN" sz="1300" kern="1200"/>
        </a:p>
      </dsp:txBody>
      <dsp:txXfrm>
        <a:off x="544315" y="151405"/>
        <a:ext cx="7320670" cy="346292"/>
      </dsp:txXfrm>
    </dsp:sp>
    <dsp:sp modelId="{23FF6D9D-EC9D-4F4D-92A1-A2901F447304}">
      <dsp:nvSpPr>
        <dsp:cNvPr id="0" name=""/>
        <dsp:cNvSpPr/>
      </dsp:nvSpPr>
      <dsp:spPr>
        <a:xfrm>
          <a:off x="0" y="1139456"/>
          <a:ext cx="10511626" cy="552825"/>
        </a:xfrm>
        <a:prstGeom prst="rect">
          <a:avLst/>
        </a:prstGeom>
        <a:solidFill>
          <a:schemeClr val="lt1">
            <a:alpha val="90000"/>
            <a:hueOff val="0"/>
            <a:satOff val="0"/>
            <a:lumOff val="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5819" tIns="270764" rIns="815819"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dirty="0"/>
            <a:t>Promotes equal opportunity and inclusive leadership practices (Robbins, Coulter and Randel, 2021).</a:t>
          </a:r>
          <a:endParaRPr lang="en-IN" sz="1300" kern="1200" dirty="0"/>
        </a:p>
      </dsp:txBody>
      <dsp:txXfrm>
        <a:off x="0" y="1139456"/>
        <a:ext cx="10511626" cy="552825"/>
      </dsp:txXfrm>
    </dsp:sp>
    <dsp:sp modelId="{1A87270E-8A9A-4228-8D05-831A4EB5A160}">
      <dsp:nvSpPr>
        <dsp:cNvPr id="0" name=""/>
        <dsp:cNvSpPr/>
      </dsp:nvSpPr>
      <dsp:spPr>
        <a:xfrm>
          <a:off x="525581" y="947576"/>
          <a:ext cx="7358138" cy="38376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120" tIns="0" rIns="278120" bIns="0" numCol="1" spcCol="1270" anchor="ctr" anchorCtr="0">
          <a:noAutofit/>
        </a:bodyPr>
        <a:lstStyle/>
        <a:p>
          <a:pPr marL="0" lvl="0" indent="0" algn="l" defTabSz="577850">
            <a:lnSpc>
              <a:spcPct val="90000"/>
            </a:lnSpc>
            <a:spcBef>
              <a:spcPct val="0"/>
            </a:spcBef>
            <a:spcAft>
              <a:spcPct val="35000"/>
            </a:spcAft>
            <a:buNone/>
          </a:pPr>
          <a:r>
            <a:rPr lang="en-IN" sz="1300" b="1" kern="1200"/>
            <a:t>Diversity &amp; Inclusion Leader</a:t>
          </a:r>
          <a:endParaRPr lang="en-IN" sz="1300" kern="1200"/>
        </a:p>
      </dsp:txBody>
      <dsp:txXfrm>
        <a:off x="544315" y="966310"/>
        <a:ext cx="7320670" cy="346292"/>
      </dsp:txXfrm>
    </dsp:sp>
    <dsp:sp modelId="{46971E4A-C344-4394-9970-0F1AEED583CC}">
      <dsp:nvSpPr>
        <dsp:cNvPr id="0" name=""/>
        <dsp:cNvSpPr/>
      </dsp:nvSpPr>
      <dsp:spPr>
        <a:xfrm>
          <a:off x="0" y="1954361"/>
          <a:ext cx="10511626" cy="552825"/>
        </a:xfrm>
        <a:prstGeom prst="rect">
          <a:avLst/>
        </a:prstGeom>
        <a:solidFill>
          <a:schemeClr val="lt1">
            <a:alpha val="90000"/>
            <a:hueOff val="0"/>
            <a:satOff val="0"/>
            <a:lumOff val="0"/>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5819" tIns="270764" rIns="815819"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Supervises the development of chips, AI, and AR/VR in line with long-term commercial plans (Mintzberg, 2023; Apple, 2024).</a:t>
          </a:r>
          <a:endParaRPr lang="en-IN" sz="1300" kern="1200" dirty="0"/>
        </a:p>
      </dsp:txBody>
      <dsp:txXfrm>
        <a:off x="0" y="1954361"/>
        <a:ext cx="10511626" cy="552825"/>
      </dsp:txXfrm>
    </dsp:sp>
    <dsp:sp modelId="{E487954F-6FC2-46CB-B746-B4E3AF9BF067}">
      <dsp:nvSpPr>
        <dsp:cNvPr id="0" name=""/>
        <dsp:cNvSpPr/>
      </dsp:nvSpPr>
      <dsp:spPr>
        <a:xfrm>
          <a:off x="525581" y="1762481"/>
          <a:ext cx="7358138" cy="38376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120" tIns="0" rIns="278120" bIns="0" numCol="1" spcCol="1270" anchor="ctr" anchorCtr="0">
          <a:noAutofit/>
        </a:bodyPr>
        <a:lstStyle/>
        <a:p>
          <a:pPr marL="0" lvl="0" indent="0" algn="l" defTabSz="577850">
            <a:lnSpc>
              <a:spcPct val="90000"/>
            </a:lnSpc>
            <a:spcBef>
              <a:spcPct val="0"/>
            </a:spcBef>
            <a:spcAft>
              <a:spcPct val="35000"/>
            </a:spcAft>
            <a:buNone/>
          </a:pPr>
          <a:r>
            <a:rPr lang="en-IN" sz="1300" b="1" kern="1200"/>
            <a:t>Technology Strategist</a:t>
          </a:r>
          <a:endParaRPr lang="en-IN" sz="1300" kern="1200"/>
        </a:p>
      </dsp:txBody>
      <dsp:txXfrm>
        <a:off x="544315" y="1781215"/>
        <a:ext cx="7320670" cy="346292"/>
      </dsp:txXfrm>
    </dsp:sp>
    <dsp:sp modelId="{78867940-E675-48E3-A82A-F6E7889390D1}">
      <dsp:nvSpPr>
        <dsp:cNvPr id="0" name=""/>
        <dsp:cNvSpPr/>
      </dsp:nvSpPr>
      <dsp:spPr>
        <a:xfrm>
          <a:off x="0" y="2769266"/>
          <a:ext cx="10511626" cy="552825"/>
        </a:xfrm>
        <a:prstGeom prst="rect">
          <a:avLst/>
        </a:prstGeom>
        <a:solidFill>
          <a:schemeClr val="lt1">
            <a:alpha val="90000"/>
            <a:hueOff val="0"/>
            <a:satOff val="0"/>
            <a:lumOff val="0"/>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5819" tIns="270764" rIns="815819"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Focusses on corporate social responsibility, privacy compliance, and data ethics (Cole and Kelly, 2020).</a:t>
          </a:r>
          <a:endParaRPr lang="en-IN" sz="1300" kern="1200" dirty="0"/>
        </a:p>
      </dsp:txBody>
      <dsp:txXfrm>
        <a:off x="0" y="2769266"/>
        <a:ext cx="10511626" cy="552825"/>
      </dsp:txXfrm>
    </dsp:sp>
    <dsp:sp modelId="{8E273C1F-3A4D-4409-9A48-D3B5F1052287}">
      <dsp:nvSpPr>
        <dsp:cNvPr id="0" name=""/>
        <dsp:cNvSpPr/>
      </dsp:nvSpPr>
      <dsp:spPr>
        <a:xfrm>
          <a:off x="525581" y="2577386"/>
          <a:ext cx="7358138" cy="38376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120" tIns="0" rIns="278120" bIns="0" numCol="1" spcCol="1270" anchor="ctr" anchorCtr="0">
          <a:noAutofit/>
        </a:bodyPr>
        <a:lstStyle/>
        <a:p>
          <a:pPr marL="0" lvl="0" indent="0" algn="l" defTabSz="577850">
            <a:lnSpc>
              <a:spcPct val="90000"/>
            </a:lnSpc>
            <a:spcBef>
              <a:spcPct val="0"/>
            </a:spcBef>
            <a:spcAft>
              <a:spcPct val="35000"/>
            </a:spcAft>
            <a:buNone/>
          </a:pPr>
          <a:r>
            <a:rPr lang="en-IN" sz="1300" b="1" kern="1200"/>
            <a:t>Ethical Guardian</a:t>
          </a:r>
          <a:endParaRPr lang="en-IN" sz="1300" kern="1200"/>
        </a:p>
      </dsp:txBody>
      <dsp:txXfrm>
        <a:off x="544315" y="2596120"/>
        <a:ext cx="7320670" cy="346292"/>
      </dsp:txXfrm>
    </dsp:sp>
    <dsp:sp modelId="{5357EFC6-09A8-43C1-9C77-464499B18468}">
      <dsp:nvSpPr>
        <dsp:cNvPr id="0" name=""/>
        <dsp:cNvSpPr/>
      </dsp:nvSpPr>
      <dsp:spPr>
        <a:xfrm>
          <a:off x="0" y="3584171"/>
          <a:ext cx="10511626" cy="552825"/>
        </a:xfrm>
        <a:prstGeom prst="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5819" tIns="270764" rIns="815819"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dirty="0"/>
            <a:t>Acts as spokesperson during PR threats, managing reputation and external messaging (Mintzberg, 2023).</a:t>
          </a:r>
          <a:endParaRPr lang="en-IN" sz="1300" kern="1200" dirty="0"/>
        </a:p>
      </dsp:txBody>
      <dsp:txXfrm>
        <a:off x="0" y="3584171"/>
        <a:ext cx="10511626" cy="552825"/>
      </dsp:txXfrm>
    </dsp:sp>
    <dsp:sp modelId="{478396EA-792A-4D88-B2E7-76E209D2E0D0}">
      <dsp:nvSpPr>
        <dsp:cNvPr id="0" name=""/>
        <dsp:cNvSpPr/>
      </dsp:nvSpPr>
      <dsp:spPr>
        <a:xfrm>
          <a:off x="525581" y="3392291"/>
          <a:ext cx="7358138" cy="3837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120" tIns="0" rIns="278120" bIns="0" numCol="1" spcCol="1270" anchor="ctr" anchorCtr="0">
          <a:noAutofit/>
        </a:bodyPr>
        <a:lstStyle/>
        <a:p>
          <a:pPr marL="0" lvl="0" indent="0" algn="l" defTabSz="577850">
            <a:lnSpc>
              <a:spcPct val="90000"/>
            </a:lnSpc>
            <a:spcBef>
              <a:spcPct val="0"/>
            </a:spcBef>
            <a:spcAft>
              <a:spcPct val="35000"/>
            </a:spcAft>
            <a:buNone/>
          </a:pPr>
          <a:r>
            <a:rPr lang="en-IN" sz="1300" b="1" kern="1200"/>
            <a:t>Crisis Communicator</a:t>
          </a:r>
          <a:endParaRPr lang="en-IN" sz="1300" kern="1200"/>
        </a:p>
      </dsp:txBody>
      <dsp:txXfrm>
        <a:off x="544315" y="3411025"/>
        <a:ext cx="7320670" cy="34629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AE723F-28AF-4B7A-B5CA-19E16FBA6455}">
      <dsp:nvSpPr>
        <dsp:cNvPr id="0" name=""/>
        <dsp:cNvSpPr/>
      </dsp:nvSpPr>
      <dsp:spPr>
        <a:xfrm rot="16200000">
          <a:off x="-1179048" y="1184696"/>
          <a:ext cx="4351338" cy="1981944"/>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0" rIns="114629" bIns="0" numCol="1" spcCol="1270" anchor="ctr" anchorCtr="0">
          <a:noAutofit/>
        </a:bodyPr>
        <a:lstStyle/>
        <a:p>
          <a:pPr marL="0" lvl="0" indent="0" algn="ctr" defTabSz="800100">
            <a:lnSpc>
              <a:spcPct val="90000"/>
            </a:lnSpc>
            <a:spcBef>
              <a:spcPct val="0"/>
            </a:spcBef>
            <a:spcAft>
              <a:spcPct val="35000"/>
            </a:spcAft>
            <a:buNone/>
          </a:pPr>
          <a:r>
            <a:rPr lang="en-IN" sz="1800" kern="1200" dirty="0"/>
            <a:t>Executive education in ESG leadership</a:t>
          </a:r>
        </a:p>
      </dsp:txBody>
      <dsp:txXfrm rot="5400000">
        <a:off x="5649" y="870267"/>
        <a:ext cx="1981944" cy="2610802"/>
      </dsp:txXfrm>
    </dsp:sp>
    <dsp:sp modelId="{CB158496-5303-4FEC-89E0-984C805137F2}">
      <dsp:nvSpPr>
        <dsp:cNvPr id="0" name=""/>
        <dsp:cNvSpPr/>
      </dsp:nvSpPr>
      <dsp:spPr>
        <a:xfrm rot="16200000">
          <a:off x="951541" y="1184696"/>
          <a:ext cx="4351338" cy="1981944"/>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0" rIns="114629" bIns="0" numCol="1" spcCol="1270" anchor="ctr" anchorCtr="0">
          <a:noAutofit/>
        </a:bodyPr>
        <a:lstStyle/>
        <a:p>
          <a:pPr marL="0" lvl="0" indent="0" algn="ctr" defTabSz="800100">
            <a:lnSpc>
              <a:spcPct val="90000"/>
            </a:lnSpc>
            <a:spcBef>
              <a:spcPct val="0"/>
            </a:spcBef>
            <a:spcAft>
              <a:spcPct val="35000"/>
            </a:spcAft>
            <a:buNone/>
          </a:pPr>
          <a:r>
            <a:rPr lang="en-US" sz="1800" kern="1200" dirty="0"/>
            <a:t>Effective managers integrate multiple roles to align operations with broader strategy. (Robbins, Coulter and Randel, 2021)</a:t>
          </a:r>
          <a:endParaRPr lang="en-IN" sz="1800" kern="1200" dirty="0"/>
        </a:p>
      </dsp:txBody>
      <dsp:txXfrm rot="5400000">
        <a:off x="2136238" y="870267"/>
        <a:ext cx="1981944" cy="2610802"/>
      </dsp:txXfrm>
    </dsp:sp>
    <dsp:sp modelId="{12A06905-A079-4C2E-B008-778F188A41C9}">
      <dsp:nvSpPr>
        <dsp:cNvPr id="0" name=""/>
        <dsp:cNvSpPr/>
      </dsp:nvSpPr>
      <dsp:spPr>
        <a:xfrm rot="16200000">
          <a:off x="3082131" y="1184696"/>
          <a:ext cx="4351338" cy="1981944"/>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0" rIns="114629" bIns="0" numCol="1" spcCol="1270" anchor="ctr" anchorCtr="0">
          <a:noAutofit/>
        </a:bodyPr>
        <a:lstStyle/>
        <a:p>
          <a:pPr marL="0" lvl="0" indent="0" algn="ctr" defTabSz="800100">
            <a:lnSpc>
              <a:spcPct val="90000"/>
            </a:lnSpc>
            <a:spcBef>
              <a:spcPct val="0"/>
            </a:spcBef>
            <a:spcAft>
              <a:spcPct val="35000"/>
            </a:spcAft>
            <a:buNone/>
          </a:pPr>
          <a:r>
            <a:rPr lang="en-IN" sz="1800" kern="1200"/>
            <a:t>Bias awareness and inclusion coaching</a:t>
          </a:r>
        </a:p>
      </dsp:txBody>
      <dsp:txXfrm rot="5400000">
        <a:off x="4266828" y="870267"/>
        <a:ext cx="1981944" cy="2610802"/>
      </dsp:txXfrm>
    </dsp:sp>
    <dsp:sp modelId="{CFEE51D1-2D56-4850-8B02-884F0F3A72AF}">
      <dsp:nvSpPr>
        <dsp:cNvPr id="0" name=""/>
        <dsp:cNvSpPr/>
      </dsp:nvSpPr>
      <dsp:spPr>
        <a:xfrm rot="16200000">
          <a:off x="5212720" y="1184696"/>
          <a:ext cx="4351338" cy="1981944"/>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0" rIns="114629" bIns="0" numCol="1" spcCol="1270" anchor="ctr" anchorCtr="0">
          <a:noAutofit/>
        </a:bodyPr>
        <a:lstStyle/>
        <a:p>
          <a:pPr marL="0" lvl="0" indent="0" algn="ctr" defTabSz="800100">
            <a:lnSpc>
              <a:spcPct val="90000"/>
            </a:lnSpc>
            <a:spcBef>
              <a:spcPct val="0"/>
            </a:spcBef>
            <a:spcAft>
              <a:spcPct val="35000"/>
            </a:spcAft>
            <a:buNone/>
          </a:pPr>
          <a:r>
            <a:rPr lang="en-IN" sz="1800" kern="1200" dirty="0"/>
            <a:t>Crisis media response simulations.</a:t>
          </a:r>
        </a:p>
      </dsp:txBody>
      <dsp:txXfrm rot="5400000">
        <a:off x="6397417" y="870267"/>
        <a:ext cx="1981944" cy="2610802"/>
      </dsp:txXfrm>
    </dsp:sp>
    <dsp:sp modelId="{21F9FECB-3E7F-4E9E-9935-4AC40F5CD4F6}">
      <dsp:nvSpPr>
        <dsp:cNvPr id="0" name=""/>
        <dsp:cNvSpPr/>
      </dsp:nvSpPr>
      <dsp:spPr>
        <a:xfrm rot="16200000">
          <a:off x="7343310" y="1184696"/>
          <a:ext cx="4351338" cy="1981944"/>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0" rIns="114629" bIns="0" numCol="1" spcCol="1270" anchor="ctr" anchorCtr="0">
          <a:noAutofit/>
        </a:bodyPr>
        <a:lstStyle/>
        <a:p>
          <a:pPr marL="0" lvl="0" indent="0" algn="ctr" defTabSz="800100">
            <a:lnSpc>
              <a:spcPct val="90000"/>
            </a:lnSpc>
            <a:spcBef>
              <a:spcPct val="0"/>
            </a:spcBef>
            <a:spcAft>
              <a:spcPct val="35000"/>
            </a:spcAft>
            <a:buNone/>
          </a:pPr>
          <a:r>
            <a:rPr lang="en-IN" sz="1800" kern="1200"/>
            <a:t>Continuous learning via Apple University</a:t>
          </a:r>
        </a:p>
      </dsp:txBody>
      <dsp:txXfrm rot="5400000">
        <a:off x="8528007" y="870267"/>
        <a:ext cx="1981944" cy="261080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7F7A44-A4A5-401B-9EFE-BFA254EDECD1}">
      <dsp:nvSpPr>
        <dsp:cNvPr id="0" name=""/>
        <dsp:cNvSpPr/>
      </dsp:nvSpPr>
      <dsp:spPr>
        <a:xfrm>
          <a:off x="620813" y="1074163"/>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21E5FD-9A1B-47B8-95F8-28E904A65A4F}">
      <dsp:nvSpPr>
        <dsp:cNvPr id="0" name=""/>
        <dsp:cNvSpPr/>
      </dsp:nvSpPr>
      <dsp:spPr>
        <a:xfrm>
          <a:off x="125813" y="21543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IN" sz="1500" kern="1200"/>
            <a:t>Roles are embedded in strategic planning</a:t>
          </a:r>
        </a:p>
      </dsp:txBody>
      <dsp:txXfrm>
        <a:off x="125813" y="2154393"/>
        <a:ext cx="1800000" cy="720000"/>
      </dsp:txXfrm>
    </dsp:sp>
    <dsp:sp modelId="{C6E177B2-0106-4F0E-B36D-5AB437307BFC}">
      <dsp:nvSpPr>
        <dsp:cNvPr id="0" name=""/>
        <dsp:cNvSpPr/>
      </dsp:nvSpPr>
      <dsp:spPr>
        <a:xfrm>
          <a:off x="2735813" y="1074163"/>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BCB2A9-1C76-49BA-8315-F39E961F33E4}">
      <dsp:nvSpPr>
        <dsp:cNvPr id="0" name=""/>
        <dsp:cNvSpPr/>
      </dsp:nvSpPr>
      <dsp:spPr>
        <a:xfrm>
          <a:off x="2240813" y="21543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IN" sz="1500" kern="1200"/>
            <a:t>Managers coordinate across value chain functions</a:t>
          </a:r>
        </a:p>
      </dsp:txBody>
      <dsp:txXfrm>
        <a:off x="2240813" y="2154393"/>
        <a:ext cx="1800000" cy="720000"/>
      </dsp:txXfrm>
    </dsp:sp>
    <dsp:sp modelId="{93F69190-5944-486C-91D3-1395F3DFE5B2}">
      <dsp:nvSpPr>
        <dsp:cNvPr id="0" name=""/>
        <dsp:cNvSpPr/>
      </dsp:nvSpPr>
      <dsp:spPr>
        <a:xfrm>
          <a:off x="4850813" y="1074163"/>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FC702B-0733-4666-86CF-621C0E6E02B6}">
      <dsp:nvSpPr>
        <dsp:cNvPr id="0" name=""/>
        <dsp:cNvSpPr/>
      </dsp:nvSpPr>
      <dsp:spPr>
        <a:xfrm>
          <a:off x="4355813" y="21543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IN" sz="1500" kern="1200"/>
            <a:t>Role development aligns with Apple’s innovation strategy</a:t>
          </a:r>
        </a:p>
      </dsp:txBody>
      <dsp:txXfrm>
        <a:off x="4355813" y="2154393"/>
        <a:ext cx="1800000" cy="720000"/>
      </dsp:txXfrm>
    </dsp:sp>
    <dsp:sp modelId="{2A0C0496-28F2-4297-BFD5-1E76A7E1E2CC}">
      <dsp:nvSpPr>
        <dsp:cNvPr id="0" name=""/>
        <dsp:cNvSpPr/>
      </dsp:nvSpPr>
      <dsp:spPr>
        <a:xfrm>
          <a:off x="6965813" y="1074163"/>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F072DD-C94D-4430-B140-FA5F51A04567}">
      <dsp:nvSpPr>
        <dsp:cNvPr id="0" name=""/>
        <dsp:cNvSpPr/>
      </dsp:nvSpPr>
      <dsp:spPr>
        <a:xfrm>
          <a:off x="6470813" y="21543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t>Collaboration improves time to market. </a:t>
          </a:r>
          <a:endParaRPr lang="en-IN" sz="1500" kern="1200" dirty="0"/>
        </a:p>
      </dsp:txBody>
      <dsp:txXfrm>
        <a:off x="6470813" y="2154393"/>
        <a:ext cx="1800000" cy="720000"/>
      </dsp:txXfrm>
    </dsp:sp>
    <dsp:sp modelId="{55F44F55-668A-4CD3-8F59-785F0EC7DF28}">
      <dsp:nvSpPr>
        <dsp:cNvPr id="0" name=""/>
        <dsp:cNvSpPr/>
      </dsp:nvSpPr>
      <dsp:spPr>
        <a:xfrm>
          <a:off x="9080813" y="1074163"/>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424E18-6374-49E4-BE90-F721AC3F7F8E}">
      <dsp:nvSpPr>
        <dsp:cNvPr id="0" name=""/>
        <dsp:cNvSpPr/>
      </dsp:nvSpPr>
      <dsp:spPr>
        <a:xfrm>
          <a:off x="8585813" y="21543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t>Ensures long-term competitive advantage.</a:t>
          </a:r>
          <a:endParaRPr lang="en-IN" sz="1500" kern="1200" dirty="0"/>
        </a:p>
      </dsp:txBody>
      <dsp:txXfrm>
        <a:off x="8585813" y="2154393"/>
        <a:ext cx="1800000"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848711-8E82-4623-B437-BDDE031DBB2E}">
      <dsp:nvSpPr>
        <dsp:cNvPr id="0" name=""/>
        <dsp:cNvSpPr/>
      </dsp:nvSpPr>
      <dsp:spPr>
        <a:xfrm>
          <a:off x="82613" y="908559"/>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26DF84-1298-4E0A-9892-94D7060AD9C7}">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C19FD8-188E-454B-9CD2-2D1B6755CE6E}">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dirty="0"/>
            <a:t>This presentation explored Mintzberg’s managerial roles within Apple Inc.</a:t>
          </a:r>
          <a:endParaRPr lang="en-IN" sz="1300" kern="1200" dirty="0"/>
        </a:p>
      </dsp:txBody>
      <dsp:txXfrm>
        <a:off x="1172126" y="908559"/>
        <a:ext cx="2114937" cy="897246"/>
      </dsp:txXfrm>
    </dsp:sp>
    <dsp:sp modelId="{88DFF761-01F6-42C1-B7E2-7BEB62A818DD}">
      <dsp:nvSpPr>
        <dsp:cNvPr id="0" name=""/>
        <dsp:cNvSpPr/>
      </dsp:nvSpPr>
      <dsp:spPr>
        <a:xfrm>
          <a:off x="3655575" y="908559"/>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3CD315-8623-40F0-B560-3FE43A7E0AA4}">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E7E18C-7562-45F4-8286-4BAB60C11AAA}">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dirty="0"/>
            <a:t>New roles such as digital leadership are essential in modern business.</a:t>
          </a:r>
          <a:endParaRPr lang="en-IN" sz="1300" kern="1200" dirty="0"/>
        </a:p>
      </dsp:txBody>
      <dsp:txXfrm>
        <a:off x="4745088" y="908559"/>
        <a:ext cx="2114937" cy="897246"/>
      </dsp:txXfrm>
    </dsp:sp>
    <dsp:sp modelId="{5444171D-7022-40C8-B9E1-CA800212C5F6}">
      <dsp:nvSpPr>
        <dsp:cNvPr id="0" name=""/>
        <dsp:cNvSpPr/>
      </dsp:nvSpPr>
      <dsp:spPr>
        <a:xfrm>
          <a:off x="7228536" y="908559"/>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17112B-1BCA-4276-92CB-EE197EC36725}">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E3EBC6-C9C6-4D48-A572-5A9E70EA2E87}">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dirty="0"/>
            <a:t>Roles were evaluated with academic theories and real-world practices (Mintzberg, 2023; Kodama, 2017).</a:t>
          </a:r>
          <a:endParaRPr lang="en-IN" sz="1300" kern="1200" dirty="0"/>
        </a:p>
      </dsp:txBody>
      <dsp:txXfrm>
        <a:off x="8318049" y="908559"/>
        <a:ext cx="2114937" cy="897246"/>
      </dsp:txXfrm>
    </dsp:sp>
    <dsp:sp modelId="{510340E6-64C0-43FE-BC9A-3F83938DF22A}">
      <dsp:nvSpPr>
        <dsp:cNvPr id="0" name=""/>
        <dsp:cNvSpPr/>
      </dsp:nvSpPr>
      <dsp:spPr>
        <a:xfrm>
          <a:off x="82613" y="2545532"/>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1ED384-AF1E-4FC3-9ECB-FC68B0657273}">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C9EF03-BF83-4A1B-8370-33832EB8FFCD}">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dirty="0"/>
            <a:t>New roles such as digital leadership are essential in modern business.</a:t>
          </a:r>
          <a:endParaRPr lang="en-IN" sz="1300" kern="1200" dirty="0"/>
        </a:p>
      </dsp:txBody>
      <dsp:txXfrm>
        <a:off x="1172126" y="2545532"/>
        <a:ext cx="2114937" cy="897246"/>
      </dsp:txXfrm>
    </dsp:sp>
    <dsp:sp modelId="{B332DD11-4162-41FD-BFB9-0E12E2AC3E3C}">
      <dsp:nvSpPr>
        <dsp:cNvPr id="0" name=""/>
        <dsp:cNvSpPr/>
      </dsp:nvSpPr>
      <dsp:spPr>
        <a:xfrm>
          <a:off x="3655575" y="2545532"/>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C6A8D7-E94C-47FE-BFC4-7840D484A991}">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52E87D-0C40-4515-B3DD-3AA49F0C23D7}">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IN" sz="1300" kern="1200"/>
            <a:t>Effective management is central to sustainable success</a:t>
          </a:r>
        </a:p>
      </dsp:txBody>
      <dsp:txXfrm>
        <a:off x="4745088" y="2545532"/>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2025</a:t>
            </a:fld>
            <a:endParaRPr lang="en-US" dirty="0"/>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0686530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019397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87667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6497422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600" kern="1200" dirty="0">
                <a:solidFill>
                  <a:schemeClr val="tx1"/>
                </a:solidFill>
                <a:effectLst/>
                <a:latin typeface="+mn-lt"/>
                <a:ea typeface="+mn-ea"/>
                <a:cs typeface="+mn-cs"/>
              </a:rPr>
              <a:t>They raise team members’ motivation and make them work better with other teams as they build trust among people outside the organization. (Ji, 2022) Thanks to them, Apple is able to keep up with the market and maintain its inventive spirit with open and well-structured information sharing.</a:t>
            </a:r>
          </a:p>
          <a:p>
            <a:endParaRPr lang="en-US" dirty="0"/>
          </a:p>
        </p:txBody>
      </p:sp>
    </p:spTree>
    <p:extLst>
      <p:ext uri="{BB962C8B-B14F-4D97-AF65-F5344CB8AC3E}">
        <p14:creationId xmlns:p14="http://schemas.microsoft.com/office/powerpoint/2010/main" val="177914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IN" sz="600" kern="1200" dirty="0">
                <a:solidFill>
                  <a:schemeClr val="tx1"/>
                </a:solidFill>
                <a:effectLst/>
                <a:latin typeface="+mn-lt"/>
                <a:ea typeface="+mn-ea"/>
                <a:cs typeface="+mn-cs"/>
              </a:rPr>
              <a:t>Managers at Apple encourage staff members to try fresh approaches and new experiments. Thanks to their focus on research and having autonomy, they come up with impressive new products such as the Apple Vision Pro. Teams of managers warmly accept new ideas and use resources to launch them (Khan, 2022).</a:t>
            </a:r>
            <a:endParaRPr lang="en-US" dirty="0"/>
          </a:p>
        </p:txBody>
      </p:sp>
    </p:spTree>
    <p:extLst>
      <p:ext uri="{BB962C8B-B14F-4D97-AF65-F5344CB8AC3E}">
        <p14:creationId xmlns:p14="http://schemas.microsoft.com/office/powerpoint/2010/main" val="984541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600" kern="1200" dirty="0">
                <a:solidFill>
                  <a:schemeClr val="tx1"/>
                </a:solidFill>
                <a:effectLst/>
                <a:latin typeface="+mn-lt"/>
                <a:ea typeface="+mn-ea"/>
                <a:cs typeface="+mn-cs"/>
              </a:rPr>
              <a:t>When facing the battery slowdown scandal, Apple’s managers spoke out, provided special offers, and increased how open they were. The responsibility is necessary to make sure there is trust and the business functions as usual in times of unexpected problems (Li, 2021).</a:t>
            </a:r>
          </a:p>
          <a:p>
            <a:endParaRPr lang="en-US" dirty="0"/>
          </a:p>
        </p:txBody>
      </p:sp>
    </p:spTree>
    <p:extLst>
      <p:ext uri="{BB962C8B-B14F-4D97-AF65-F5344CB8AC3E}">
        <p14:creationId xmlns:p14="http://schemas.microsoft.com/office/powerpoint/2010/main" val="4110138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600" kern="1200" dirty="0">
                <a:solidFill>
                  <a:schemeClr val="tx1"/>
                </a:solidFill>
                <a:effectLst/>
                <a:latin typeface="+mn-lt"/>
                <a:ea typeface="+mn-ea"/>
                <a:cs typeface="+mn-cs"/>
              </a:rPr>
              <a:t>Setting up resources to achieve certain aims determines what Apple focuses on. As an example, creating custom chips improved the way the company functioned and reduced costs. Managers pay attention to digital services and organize their budgets based on what the company hopes to achieve in the long run (</a:t>
            </a:r>
            <a:r>
              <a:rPr lang="en-IN" sz="600" kern="1200" dirty="0" err="1">
                <a:solidFill>
                  <a:schemeClr val="tx1"/>
                </a:solidFill>
                <a:effectLst/>
                <a:latin typeface="+mn-lt"/>
                <a:ea typeface="+mn-ea"/>
                <a:cs typeface="+mn-cs"/>
              </a:rPr>
              <a:t>Azgomi</a:t>
            </a:r>
            <a:r>
              <a:rPr lang="en-IN" sz="600" kern="1200" dirty="0">
                <a:solidFill>
                  <a:schemeClr val="tx1"/>
                </a:solidFill>
                <a:effectLst/>
                <a:latin typeface="+mn-lt"/>
                <a:ea typeface="+mn-ea"/>
                <a:cs typeface="+mn-cs"/>
              </a:rPr>
              <a:t>, 2023).</a:t>
            </a:r>
          </a:p>
          <a:p>
            <a:endParaRPr lang="en-US" dirty="0"/>
          </a:p>
        </p:txBody>
      </p:sp>
    </p:spTree>
    <p:extLst>
      <p:ext uri="{BB962C8B-B14F-4D97-AF65-F5344CB8AC3E}">
        <p14:creationId xmlns:p14="http://schemas.microsoft.com/office/powerpoint/2010/main" val="3047668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600" kern="1200" dirty="0">
                <a:solidFill>
                  <a:schemeClr val="tx1"/>
                </a:solidFill>
                <a:effectLst/>
                <a:latin typeface="+mn-lt"/>
                <a:ea typeface="+mn-ea"/>
                <a:cs typeface="+mn-cs"/>
              </a:rPr>
              <a:t>It is common for Apple’s managers to negotiate supply deals and coordinate within different departments. The deal between Apple and Goldman Sachs took a lot of hard work to arrange. In addition, managers interact with regulators to set the company’s privacy rules (Bansal, 2021).</a:t>
            </a:r>
          </a:p>
          <a:p>
            <a:endParaRPr lang="en-US" dirty="0"/>
          </a:p>
        </p:txBody>
      </p:sp>
    </p:spTree>
    <p:extLst>
      <p:ext uri="{BB962C8B-B14F-4D97-AF65-F5344CB8AC3E}">
        <p14:creationId xmlns:p14="http://schemas.microsoft.com/office/powerpoint/2010/main" val="25088148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600" kern="1200" dirty="0">
                <a:solidFill>
                  <a:schemeClr val="tx1"/>
                </a:solidFill>
                <a:effectLst/>
                <a:latin typeface="+mn-lt"/>
                <a:ea typeface="+mn-ea"/>
                <a:cs typeface="+mn-cs"/>
              </a:rPr>
              <a:t>Effective decisions allow Apple to stay on top of new trends, face challenges right away, and manage resources properly (Ji, 2022). Because of their roles, Apple remains influential in electronic devices and online services thanks to sound business decisions.</a:t>
            </a:r>
          </a:p>
          <a:p>
            <a:endParaRPr lang="en-IN" dirty="0"/>
          </a:p>
        </p:txBody>
      </p:sp>
    </p:spTree>
    <p:extLst>
      <p:ext uri="{BB962C8B-B14F-4D97-AF65-F5344CB8AC3E}">
        <p14:creationId xmlns:p14="http://schemas.microsoft.com/office/powerpoint/2010/main" val="1372178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600" kern="1200" dirty="0">
                <a:solidFill>
                  <a:schemeClr val="tx1"/>
                </a:solidFill>
                <a:effectLst/>
                <a:latin typeface="+mn-lt"/>
                <a:ea typeface="+mn-ea"/>
                <a:cs typeface="+mn-cs"/>
              </a:rPr>
              <a:t>The strong performance of Apple is mainly a result of solid management in every role described by Henry Mintzberg. Trust is formed, smart choices are made, innovation is made to fit the market, and this leads to steady value for shareholders and strong involvement by employees (Khan, 2022).</a:t>
            </a:r>
          </a:p>
          <a:p>
            <a:endParaRPr lang="en-IN" dirty="0"/>
          </a:p>
        </p:txBody>
      </p:sp>
    </p:spTree>
    <p:extLst>
      <p:ext uri="{BB962C8B-B14F-4D97-AF65-F5344CB8AC3E}">
        <p14:creationId xmlns:p14="http://schemas.microsoft.com/office/powerpoint/2010/main" val="33895423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600" kern="1200" dirty="0">
                <a:solidFill>
                  <a:schemeClr val="tx1"/>
                </a:solidFill>
                <a:effectLst/>
                <a:latin typeface="+mn-lt"/>
                <a:ea typeface="+mn-ea"/>
                <a:cs typeface="+mn-cs"/>
              </a:rPr>
              <a:t>Modern leaders should do more than what was outlined by Mintzberg. Apple managers step up to lead sustainability, be the guardians of data privacy, and plan its technology. These new duties are very significant in the world today, which is aware of social issues, connected through technology, and guided by regulations (Apple, 2023).</a:t>
            </a:r>
          </a:p>
          <a:p>
            <a:endParaRPr lang="en-IN" dirty="0"/>
          </a:p>
        </p:txBody>
      </p:sp>
    </p:spTree>
    <p:extLst>
      <p:ext uri="{BB962C8B-B14F-4D97-AF65-F5344CB8AC3E}">
        <p14:creationId xmlns:p14="http://schemas.microsoft.com/office/powerpoint/2010/main" val="14752738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600" kern="1200" dirty="0">
                <a:solidFill>
                  <a:schemeClr val="tx1"/>
                </a:solidFill>
                <a:effectLst/>
                <a:latin typeface="+mn-lt"/>
                <a:ea typeface="+mn-ea"/>
                <a:cs typeface="+mn-cs"/>
              </a:rPr>
              <a:t>Apple creates new skills for employees using selective educational strategies. Apple gives its managers the tools to face various issues and preserve ethical, inclusive, and innovative leadership (Wang, 2021).</a:t>
            </a:r>
          </a:p>
          <a:p>
            <a:endParaRPr lang="en-IN" dirty="0"/>
          </a:p>
        </p:txBody>
      </p:sp>
    </p:spTree>
    <p:extLst>
      <p:ext uri="{BB962C8B-B14F-4D97-AF65-F5344CB8AC3E}">
        <p14:creationId xmlns:p14="http://schemas.microsoft.com/office/powerpoint/2010/main" val="4995642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600" kern="1200" dirty="0">
                <a:solidFill>
                  <a:schemeClr val="tx1"/>
                </a:solidFill>
                <a:effectLst/>
                <a:latin typeface="+mn-lt"/>
                <a:ea typeface="+mn-ea"/>
                <a:cs typeface="+mn-cs"/>
              </a:rPr>
              <a:t>Apple gathers and uses both existing and new roles in its business strategies. It is a manager’s task to coordinate roles throughout the company so that their efforts contribute to the achievement of the company’s goals in innovation, quick service, and sustainability (Wu, 2021).</a:t>
            </a:r>
          </a:p>
          <a:p>
            <a:endParaRPr lang="en-IN" dirty="0"/>
          </a:p>
        </p:txBody>
      </p:sp>
    </p:spTree>
    <p:extLst>
      <p:ext uri="{BB962C8B-B14F-4D97-AF65-F5344CB8AC3E}">
        <p14:creationId xmlns:p14="http://schemas.microsoft.com/office/powerpoint/2010/main" val="14085872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IN" sz="600" kern="1200" dirty="0">
                <a:solidFill>
                  <a:schemeClr val="tx1"/>
                </a:solidFill>
                <a:effectLst/>
                <a:latin typeface="+mn-lt"/>
                <a:ea typeface="+mn-ea"/>
                <a:cs typeface="+mn-cs"/>
              </a:rPr>
              <a:t>To sum up, Mintzberg’s ideas give lasting benefit, especially when used in today’s setting. This means that businesses should follow flexible and capable management as we look ahead into the future.</a:t>
            </a:r>
            <a:endParaRPr lang="en-IN" dirty="0"/>
          </a:p>
        </p:txBody>
      </p:sp>
    </p:spTree>
    <p:extLst>
      <p:ext uri="{BB962C8B-B14F-4D97-AF65-F5344CB8AC3E}">
        <p14:creationId xmlns:p14="http://schemas.microsoft.com/office/powerpoint/2010/main" val="10027301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931307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6/14/2025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234334326"/>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6/14/2025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869241269"/>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F34E6425-0181-43F2-84FC-787E803FD2F8}" type="datetimeFigureOut">
              <a:rPr lang="en-US" smtClean="0"/>
              <a:t>6/14/2025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47679254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6/14/2025</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36515381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6/14/2025</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81048325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6/14/2025</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08031103"/>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6/14/2025</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45469731"/>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76E86A4C-8E40-4F87-A4F0-01A0687C5742}" type="datetimeFigureOut">
              <a:rPr lang="en-US" smtClean="0"/>
              <a:t>6/14/2025</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999775986"/>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35E72C73-2D91-4E12-BA25-F0AA0C03599B}" type="datetimeFigureOut">
              <a:rPr lang="en-US" smtClean="0"/>
              <a:t>6/14/2025</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679687290"/>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6/14/2025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54499666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6/14/2025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924665104"/>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a:extLst>
              <a:ext uri="{FF2B5EF4-FFF2-40B4-BE49-F238E27FC236}">
                <a16:creationId xmlns:a16="http://schemas.microsoft.com/office/drawing/2014/main"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627510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4241021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1683755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extLst>
      <p:ext uri="{BB962C8B-B14F-4D97-AF65-F5344CB8AC3E}">
        <p14:creationId xmlns:p14="http://schemas.microsoft.com/office/powerpoint/2010/main" val="2967593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811502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602777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7063818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3339645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r>
              <a:rPr lang="en-US"/>
              <a:t>Click to edit Master title style</a:t>
            </a:r>
            <a:endParaRPr lang="en-US" dirty="0"/>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r>
              <a:rPr lang="en-US"/>
              <a:t>Click icon to add picture</a:t>
            </a:r>
            <a:endParaRPr lang="en-US" dirty="0"/>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7104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2BE451C3-0FF4-47C4-B829-773ADF60F88C}" type="datetimeFigureOut">
              <a:rPr lang="en-US" smtClean="0"/>
              <a:t>6/14/2025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77759414"/>
      </p:ext>
    </p:extLst>
  </p:cSld>
  <p:clrMap bg1="dk1" tx1="lt1" bg2="dk2" tx2="lt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 id="2147483836" r:id="rId12"/>
    <p:sldLayoutId id="2147483837" r:id="rId13"/>
    <p:sldLayoutId id="2147483838" r:id="rId14"/>
    <p:sldLayoutId id="2147483839" r:id="rId15"/>
    <p:sldLayoutId id="2147483840" r:id="rId16"/>
    <p:sldLayoutId id="2147483823" r:id="rId17"/>
    <p:sldLayoutId id="2147483802" r:id="rId18"/>
    <p:sldLayoutId id="2147483651" r:id="rId19"/>
    <p:sldLayoutId id="2147483663" r:id="rId20"/>
    <p:sldLayoutId id="2147483680" r:id="rId21"/>
    <p:sldLayoutId id="2147483653" r:id="rId22"/>
    <p:sldLayoutId id="2147483685" r:id="rId23"/>
    <p:sldLayoutId id="2147483688" r:id="rId2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uwtsd.ac.uk/"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8.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5.xml"/><Relationship Id="rId1" Type="http://schemas.openxmlformats.org/officeDocument/2006/relationships/slideLayout" Target="../slideLayouts/slideLayout14.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177/00081256231214816" TargetMode="External"/><Relationship Id="rId2" Type="http://schemas.openxmlformats.org/officeDocument/2006/relationships/hyperlink" Target="https://doi.org/10.1108/978-1-78714-421-720171004" TargetMode="External"/><Relationship Id="rId1" Type="http://schemas.openxmlformats.org/officeDocument/2006/relationships/slideLayout" Target="../slideLayouts/slideLayout14.xml"/><Relationship Id="rId6" Type="http://schemas.openxmlformats.org/officeDocument/2006/relationships/hyperlink" Target="https://www.apple.com/in/store" TargetMode="External"/><Relationship Id="rId5" Type="http://schemas.openxmlformats.org/officeDocument/2006/relationships/hyperlink" Target="https://www.apple.com/environment/pdf/Apple_Environmental_Progress_Report_2023.pdf" TargetMode="External"/><Relationship Id="rId4" Type="http://schemas.openxmlformats.org/officeDocument/2006/relationships/hyperlink" Target="https://sk.sagepub.com/cases/embed/strategic-leadership-and-innovation-at-apple-in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
            <a:extLst>
              <a:ext uri="{FF2B5EF4-FFF2-40B4-BE49-F238E27FC236}">
                <a16:creationId xmlns:a16="http://schemas.microsoft.com/office/drawing/2014/main" id="{A9D64727-3D1C-33F5-ED87-17A6D86CE19C}"/>
              </a:ext>
            </a:extLst>
          </p:cNvPr>
          <p:cNvSpPr>
            <a:spLocks noGrp="1"/>
          </p:cNvSpPr>
          <p:nvPr>
            <p:ph type="sldNum" sz="quarter" idx="12"/>
          </p:nvPr>
        </p:nvSpPr>
        <p:spPr/>
        <p:txBody>
          <a:bodyPr/>
          <a:lstStyle/>
          <a:p>
            <a:pPr>
              <a:spcAft>
                <a:spcPts val="600"/>
              </a:spcAft>
            </a:pPr>
            <a:fld id="{48F63A3B-78C7-47BE-AE5E-E10140E04643}" type="slidenum">
              <a:rPr lang="en-US" smtClean="0"/>
              <a:pPr>
                <a:spcAft>
                  <a:spcPts val="600"/>
                </a:spcAft>
              </a:pPr>
              <a:t>1</a:t>
            </a:fld>
            <a:endParaRPr lang="en-US"/>
          </a:p>
        </p:txBody>
      </p:sp>
      <p:sp>
        <p:nvSpPr>
          <p:cNvPr id="4" name="TextBox 3">
            <a:extLst>
              <a:ext uri="{FF2B5EF4-FFF2-40B4-BE49-F238E27FC236}">
                <a16:creationId xmlns:a16="http://schemas.microsoft.com/office/drawing/2014/main" id="{7FB4FAEA-EB29-CDCC-F93D-5BE11804186B}"/>
              </a:ext>
            </a:extLst>
          </p:cNvPr>
          <p:cNvSpPr txBox="1"/>
          <p:nvPr/>
        </p:nvSpPr>
        <p:spPr>
          <a:xfrm>
            <a:off x="-1" y="814976"/>
            <a:ext cx="11744587" cy="6117829"/>
          </a:xfrm>
          <a:prstGeom prst="rect">
            <a:avLst/>
          </a:prstGeom>
          <a:noFill/>
        </p:spPr>
        <p:txBody>
          <a:bodyPr wrap="square" rtlCol="0">
            <a:spAutoFit/>
          </a:bodyPr>
          <a:lstStyle/>
          <a:p>
            <a:pPr algn="ctr">
              <a:lnSpc>
                <a:spcPct val="150000"/>
              </a:lnSpc>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University of Wales Trinity Saint David</a:t>
            </a:r>
          </a:p>
          <a:p>
            <a:pPr algn="ctr">
              <a:lnSpc>
                <a:spcPct val="150000"/>
              </a:lnSpc>
            </a:pPr>
            <a:r>
              <a:rPr lang="en-US" sz="2400" b="1" dirty="0">
                <a:latin typeface="Arial" panose="020B0604020202020204" pitchFamily="34" charset="0"/>
                <a:cs typeface="Arial" panose="020B0604020202020204" pitchFamily="34" charset="0"/>
              </a:rPr>
              <a:t>Ivan </a:t>
            </a:r>
            <a:r>
              <a:rPr lang="en-US" sz="2400" b="1" dirty="0" err="1">
                <a:latin typeface="Arial" panose="020B0604020202020204" pitchFamily="34" charset="0"/>
                <a:cs typeface="Arial" panose="020B0604020202020204" pitchFamily="34" charset="0"/>
              </a:rPr>
              <a:t>Rodigurez</a:t>
            </a:r>
            <a:r>
              <a:rPr lang="en-US" sz="2400" b="1" dirty="0">
                <a:latin typeface="Arial" panose="020B0604020202020204" pitchFamily="34" charset="0"/>
                <a:cs typeface="Arial" panose="020B0604020202020204" pitchFamily="34" charset="0"/>
              </a:rPr>
              <a:t> Hernandez</a:t>
            </a:r>
            <a:endParaRPr lang="en-US" sz="2400" dirty="0">
              <a:latin typeface="Arial" panose="020B0604020202020204" pitchFamily="34" charset="0"/>
              <a:cs typeface="Arial" panose="020B0604020202020204" pitchFamily="34" charset="0"/>
            </a:endParaRPr>
          </a:p>
          <a:p>
            <a:pPr algn="ctr">
              <a:lnSpc>
                <a:spcPct val="150000"/>
              </a:lnSpc>
            </a:pPr>
            <a:r>
              <a:rPr lang="en-US" sz="2400" b="1" dirty="0">
                <a:latin typeface="Arial" panose="020B0604020202020204" pitchFamily="34" charset="0"/>
                <a:cs typeface="Arial" panose="020B0604020202020204" pitchFamily="34" charset="0"/>
              </a:rPr>
              <a:t>Introduction to Leadership &amp; Management </a:t>
            </a:r>
          </a:p>
          <a:p>
            <a:pPr algn="ctr">
              <a:lnSpc>
                <a:spcPct val="150000"/>
              </a:lnSpc>
            </a:pPr>
            <a:r>
              <a:rPr lang="en-US" sz="2400" b="1" dirty="0">
                <a:latin typeface="Arial" panose="020B0604020202020204" pitchFamily="34" charset="0"/>
                <a:cs typeface="Arial" panose="020B0604020202020204" pitchFamily="34" charset="0"/>
              </a:rPr>
              <a:t>  LCBB4015_BIRM</a:t>
            </a:r>
          </a:p>
          <a:p>
            <a:pPr algn="ctr">
              <a:lnSpc>
                <a:spcPct val="150000"/>
              </a:lnSpc>
            </a:pPr>
            <a:r>
              <a:rPr lang="en-US" sz="2400" b="1" dirty="0">
                <a:latin typeface="Arial" panose="020B0604020202020204" pitchFamily="34" charset="0"/>
                <a:cs typeface="Arial" panose="020B0604020202020204" pitchFamily="34" charset="0"/>
              </a:rPr>
              <a:t>Group Presentation</a:t>
            </a:r>
          </a:p>
          <a:p>
            <a:pPr algn="ctr">
              <a:lnSpc>
                <a:spcPct val="150000"/>
              </a:lnSpc>
            </a:pPr>
            <a:r>
              <a:rPr lang="en-US" sz="2400" b="1" dirty="0">
                <a:latin typeface="Arial" panose="020B0604020202020204" pitchFamily="34" charset="0"/>
                <a:cs typeface="Arial" panose="020B0604020202020204" pitchFamily="34" charset="0"/>
              </a:rPr>
              <a:t>Dragos Nedelcu 2323249</a:t>
            </a:r>
          </a:p>
          <a:p>
            <a:pPr algn="ctr">
              <a:lnSpc>
                <a:spcPct val="150000"/>
              </a:lnSpc>
            </a:pPr>
            <a:r>
              <a:rPr lang="en-US" sz="2400" b="1" dirty="0">
                <a:latin typeface="Arial" panose="020B0604020202020204" pitchFamily="34" charset="0"/>
                <a:cs typeface="Arial" panose="020B0604020202020204" pitchFamily="34" charset="0"/>
              </a:rPr>
              <a:t>Floarea-Stanca Costea 2323250</a:t>
            </a:r>
          </a:p>
          <a:p>
            <a:pPr algn="ctr">
              <a:lnSpc>
                <a:spcPct val="150000"/>
              </a:lnSpc>
            </a:pPr>
            <a:r>
              <a:rPr lang="en-US" sz="2400" b="1" dirty="0" err="1">
                <a:latin typeface="Arial" panose="020B0604020202020204" pitchFamily="34" charset="0"/>
                <a:cs typeface="Arial" panose="020B0604020202020204" pitchFamily="34" charset="0"/>
              </a:rPr>
              <a:t>Gigel</a:t>
            </a:r>
            <a:r>
              <a:rPr lang="en-US" sz="2400" b="1" dirty="0">
                <a:latin typeface="Arial" panose="020B0604020202020204" pitchFamily="34" charset="0"/>
                <a:cs typeface="Arial" panose="020B0604020202020204" pitchFamily="34" charset="0"/>
              </a:rPr>
              <a:t> Ruse 2130478</a:t>
            </a:r>
          </a:p>
          <a:p>
            <a:pPr algn="ctr">
              <a:lnSpc>
                <a:spcPct val="150000"/>
              </a:lnSpc>
            </a:pPr>
            <a:endParaRPr lang="en-US" sz="2400" u="sng" dirty="0">
              <a:latin typeface="Arial" panose="020B0604020202020204" pitchFamily="34" charset="0"/>
              <a:cs typeface="Arial" panose="020B0604020202020204" pitchFamily="34" charset="0"/>
              <a:hlinkClick r:id="rId2"/>
            </a:endParaRPr>
          </a:p>
          <a:p>
            <a:pPr algn="ctr">
              <a:lnSpc>
                <a:spcPct val="150000"/>
              </a:lnSpc>
            </a:pPr>
            <a:endParaRPr lang="en-US" sz="2400" b="1" dirty="0">
              <a:latin typeface="Arial" panose="020B0604020202020204" pitchFamily="34" charset="0"/>
              <a:cs typeface="Arial" panose="020B0604020202020204" pitchFamily="34" charset="0"/>
            </a:endParaRPr>
          </a:p>
          <a:p>
            <a:pPr algn="ctr">
              <a:lnSpc>
                <a:spcPct val="150000"/>
              </a:lnSpc>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4272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A3307BC-18F4-651C-3318-F552932046FB}"/>
              </a:ext>
            </a:extLst>
          </p:cNvPr>
          <p:cNvSpPr txBox="1"/>
          <p:nvPr/>
        </p:nvSpPr>
        <p:spPr>
          <a:xfrm>
            <a:off x="353961" y="353962"/>
            <a:ext cx="5653549" cy="3170099"/>
          </a:xfrm>
          <a:prstGeom prst="rect">
            <a:avLst/>
          </a:prstGeom>
          <a:noFill/>
        </p:spPr>
        <p:txBody>
          <a:bodyPr wrap="square" rtlCol="0">
            <a:spAutoFit/>
          </a:bodyPr>
          <a:lstStyle/>
          <a:p>
            <a:r>
              <a:rPr lang="en-US" sz="4000" dirty="0">
                <a:latin typeface="Arial" panose="020B0604020202020204" pitchFamily="34" charset="0"/>
                <a:cs typeface="Arial" panose="020B0604020202020204" pitchFamily="34" charset="0"/>
              </a:rPr>
              <a:t>Investigating Mintzberg's managerial responsibilities in modern business: An analysis of Apple Inc.</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2437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1154953" y="973668"/>
            <a:ext cx="8761413" cy="706964"/>
          </a:xfrm>
        </p:spPr>
        <p:txBody>
          <a:bodyPr vert="horz" lIns="91440" tIns="45720" rIns="91440" bIns="45720" rtlCol="0" anchor="ctr">
            <a:normAutofit/>
          </a:bodyPr>
          <a:lstStyle/>
          <a:p>
            <a:r>
              <a:rPr lang="en-US" sz="3300" b="0">
                <a:solidFill>
                  <a:srgbClr val="FFFFFF"/>
                </a:solidFill>
                <a:cs typeface="+mj-cs"/>
              </a:rPr>
              <a:t>Apple Inc. – Organizational Background</a:t>
            </a:r>
          </a:p>
        </p:txBody>
      </p:sp>
      <p:graphicFrame>
        <p:nvGraphicFramePr>
          <p:cNvPr id="7" name="Content Placeholder 6">
            <a:extLst>
              <a:ext uri="{FF2B5EF4-FFF2-40B4-BE49-F238E27FC236}">
                <a16:creationId xmlns:a16="http://schemas.microsoft.com/office/drawing/2014/main" id="{46A000E2-0E7E-6805-B83C-4EAF205EC861}"/>
              </a:ext>
            </a:extLst>
          </p:cNvPr>
          <p:cNvGraphicFramePr>
            <a:graphicFrameLocks noGrp="1"/>
          </p:cNvGraphicFramePr>
          <p:nvPr>
            <p:ph sz="half" idx="2"/>
            <p:extLst>
              <p:ext uri="{D42A27DB-BD31-4B8C-83A1-F6EECF244321}">
                <p14:modId xmlns:p14="http://schemas.microsoft.com/office/powerpoint/2010/main" val="3192339458"/>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Slide Number Placeholder 3">
            <a:extLst>
              <a:ext uri="{FF2B5EF4-FFF2-40B4-BE49-F238E27FC236}">
                <a16:creationId xmlns:a16="http://schemas.microsoft.com/office/drawing/2014/main" id="{34B695B8-6A92-09A7-6516-412A7A48CAE1}"/>
              </a:ext>
            </a:extLst>
          </p:cNvPr>
          <p:cNvSpPr>
            <a:spLocks noGrp="1"/>
          </p:cNvSpPr>
          <p:nvPr>
            <p:ph type="sldNum" sz="quarter" idx="10"/>
          </p:nvPr>
        </p:nvSpPr>
        <p:spPr>
          <a:xfrm>
            <a:off x="10352540" y="295729"/>
            <a:ext cx="838199" cy="767687"/>
          </a:xfrm>
        </p:spPr>
        <p:txBody>
          <a:bodyPr vert="horz" lIns="91440" tIns="45720" rIns="91440" bIns="45720" rtlCol="0" anchor="b">
            <a:normAutofit/>
          </a:bodyPr>
          <a:lstStyle/>
          <a:p>
            <a:pPr>
              <a:spcAft>
                <a:spcPts val="600"/>
              </a:spcAft>
            </a:pPr>
            <a:fld id="{48F63A3B-78C7-47BE-AE5E-E10140E04643}" type="slidenum">
              <a:rPr lang="en-US" sz="2800">
                <a:solidFill>
                  <a:srgbClr val="FFFFFF"/>
                </a:solidFill>
                <a:latin typeface="+mn-lt"/>
              </a:rPr>
              <a:pPr>
                <a:spcAft>
                  <a:spcPts val="600"/>
                </a:spcAft>
              </a:pPr>
              <a:t>3</a:t>
            </a:fld>
            <a:endParaRPr lang="en-US" sz="2800">
              <a:solidFill>
                <a:srgbClr val="FFFFFF"/>
              </a:solidFill>
              <a:latin typeface="+mn-lt"/>
            </a:endParaRPr>
          </a:p>
        </p:txBody>
      </p:sp>
    </p:spTree>
    <p:extLst>
      <p:ext uri="{BB962C8B-B14F-4D97-AF65-F5344CB8AC3E}">
        <p14:creationId xmlns:p14="http://schemas.microsoft.com/office/powerpoint/2010/main" val="295292380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p:txBody>
          <a:bodyPr anchor="ctr">
            <a:normAutofit/>
          </a:bodyPr>
          <a:lstStyle/>
          <a:p>
            <a:r>
              <a:rPr lang="en-US" dirty="0"/>
              <a:t>Interpersonal Role – Figurehead, Leader, Liaison</a:t>
            </a:r>
          </a:p>
        </p:txBody>
      </p:sp>
      <p:graphicFrame>
        <p:nvGraphicFramePr>
          <p:cNvPr id="4" name="Content Placeholder 3">
            <a:extLst>
              <a:ext uri="{FF2B5EF4-FFF2-40B4-BE49-F238E27FC236}">
                <a16:creationId xmlns:a16="http://schemas.microsoft.com/office/drawing/2014/main" id="{F92AC4F1-AA5F-88C5-9FFB-40C71B157016}"/>
              </a:ext>
            </a:extLst>
          </p:cNvPr>
          <p:cNvGraphicFramePr>
            <a:graphicFrameLocks noGrp="1"/>
          </p:cNvGraphicFramePr>
          <p:nvPr>
            <p:ph idx="1"/>
            <p:extLst>
              <p:ext uri="{D42A27DB-BD31-4B8C-83A1-F6EECF244321}">
                <p14:modId xmlns:p14="http://schemas.microsoft.com/office/powerpoint/2010/main" val="14826145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nchor="ctr">
            <a:normAutofit/>
          </a:bodyPr>
          <a:lstStyle/>
          <a:p>
            <a:pPr>
              <a:spcAft>
                <a:spcPts val="600"/>
              </a:spcAft>
            </a:pPr>
            <a:fld id="{48F63A3B-78C7-47BE-AE5E-E10140E04643}" type="slidenum">
              <a:rPr lang="en-US" smtClean="0"/>
              <a:pPr>
                <a:spcAft>
                  <a:spcPts val="600"/>
                </a:spcAft>
              </a:pPr>
              <a:t>4</a:t>
            </a:fld>
            <a:endParaRPr lang="en-US"/>
          </a:p>
        </p:txBody>
      </p:sp>
    </p:spTree>
    <p:extLst>
      <p:ext uri="{BB962C8B-B14F-4D97-AF65-F5344CB8AC3E}">
        <p14:creationId xmlns:p14="http://schemas.microsoft.com/office/powerpoint/2010/main" val="685681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10199-C129-11F0-56F2-2D1AED21CB4C}"/>
              </a:ext>
            </a:extLst>
          </p:cNvPr>
          <p:cNvSpPr>
            <a:spLocks noGrp="1"/>
          </p:cNvSpPr>
          <p:nvPr>
            <p:ph type="title"/>
          </p:nvPr>
        </p:nvSpPr>
        <p:spPr/>
        <p:txBody>
          <a:bodyPr anchor="ctr">
            <a:normAutofit/>
          </a:bodyPr>
          <a:lstStyle/>
          <a:p>
            <a:r>
              <a:rPr lang="en-US"/>
              <a:t>Developing Interpersonal Roles</a:t>
            </a:r>
            <a:endParaRPr lang="en-US" dirty="0"/>
          </a:p>
        </p:txBody>
      </p:sp>
      <p:graphicFrame>
        <p:nvGraphicFramePr>
          <p:cNvPr id="5" name="Content Placeholder 4">
            <a:extLst>
              <a:ext uri="{FF2B5EF4-FFF2-40B4-BE49-F238E27FC236}">
                <a16:creationId xmlns:a16="http://schemas.microsoft.com/office/drawing/2014/main" id="{D91E0A04-2A84-1E03-4EA7-BE7130015878}"/>
              </a:ext>
            </a:extLst>
          </p:cNvPr>
          <p:cNvGraphicFramePr>
            <a:graphicFrameLocks noGrp="1"/>
          </p:cNvGraphicFramePr>
          <p:nvPr>
            <p:ph sz="quarter" idx="4"/>
            <p:extLst>
              <p:ext uri="{D42A27DB-BD31-4B8C-83A1-F6EECF244321}">
                <p14:modId xmlns:p14="http://schemas.microsoft.com/office/powerpoint/2010/main" val="1058881224"/>
              </p:ext>
            </p:extLst>
          </p:nvPr>
        </p:nvGraphicFramePr>
        <p:xfrm>
          <a:off x="914400" y="2316163"/>
          <a:ext cx="10510838" cy="3948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370AEC4F-E711-8552-9C34-82C1514A1E37}"/>
              </a:ext>
            </a:extLst>
          </p:cNvPr>
          <p:cNvSpPr>
            <a:spLocks noGrp="1"/>
          </p:cNvSpPr>
          <p:nvPr>
            <p:ph type="sldNum" sz="quarter" idx="10"/>
          </p:nvPr>
        </p:nvSpPr>
        <p:spPr/>
        <p:txBody>
          <a:bodyPr anchor="ctr">
            <a:normAutofit/>
          </a:bodyPr>
          <a:lstStyle/>
          <a:p>
            <a:pPr>
              <a:spcAft>
                <a:spcPts val="600"/>
              </a:spcAft>
            </a:pPr>
            <a:fld id="{48F63A3B-78C7-47BE-AE5E-E10140E04643}" type="slidenum">
              <a:rPr lang="en-US" smtClean="0"/>
              <a:pPr>
                <a:spcAft>
                  <a:spcPts val="600"/>
                </a:spcAft>
              </a:pPr>
              <a:t>5</a:t>
            </a:fld>
            <a:endParaRPr lang="en-US"/>
          </a:p>
        </p:txBody>
      </p:sp>
    </p:spTree>
    <p:extLst>
      <p:ext uri="{BB962C8B-B14F-4D97-AF65-F5344CB8AC3E}">
        <p14:creationId xmlns:p14="http://schemas.microsoft.com/office/powerpoint/2010/main" val="1131718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A34A6-22BC-27A4-2C79-EE98A4943B14}"/>
              </a:ext>
            </a:extLst>
          </p:cNvPr>
          <p:cNvSpPr>
            <a:spLocks noGrp="1"/>
          </p:cNvSpPr>
          <p:nvPr>
            <p:ph type="title"/>
          </p:nvPr>
        </p:nvSpPr>
        <p:spPr>
          <a:xfrm>
            <a:off x="838200" y="557189"/>
            <a:ext cx="3374136" cy="5567891"/>
          </a:xfrm>
        </p:spPr>
        <p:txBody>
          <a:bodyPr vert="horz" lIns="91440" tIns="45720" rIns="91440" bIns="45720" rtlCol="0" anchor="ctr">
            <a:normAutofit/>
          </a:bodyPr>
          <a:lstStyle/>
          <a:p>
            <a:r>
              <a:rPr lang="en-US" sz="4000" kern="1200">
                <a:solidFill>
                  <a:schemeClr val="tx1"/>
                </a:solidFill>
                <a:latin typeface="+mj-lt"/>
                <a:ea typeface="+mj-ea"/>
                <a:cs typeface="+mj-cs"/>
              </a:rPr>
              <a:t>Informational Role – Monitor, Disseminator, Spokesperson</a:t>
            </a:r>
          </a:p>
        </p:txBody>
      </p:sp>
      <p:graphicFrame>
        <p:nvGraphicFramePr>
          <p:cNvPr id="6" name="Content Placeholder 5">
            <a:extLst>
              <a:ext uri="{FF2B5EF4-FFF2-40B4-BE49-F238E27FC236}">
                <a16:creationId xmlns:a16="http://schemas.microsoft.com/office/drawing/2014/main" id="{521D17C1-A8AA-0EFA-F78E-1271CC25C056}"/>
              </a:ext>
            </a:extLst>
          </p:cNvPr>
          <p:cNvGraphicFramePr>
            <a:graphicFrameLocks noGrp="1"/>
          </p:cNvGraphicFramePr>
          <p:nvPr>
            <p:ph idx="1"/>
            <p:extLst>
              <p:ext uri="{D42A27DB-BD31-4B8C-83A1-F6EECF244321}">
                <p14:modId xmlns:p14="http://schemas.microsoft.com/office/powerpoint/2010/main" val="184292114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7267C004-8B72-C872-98FB-00A2A584D055}"/>
              </a:ext>
            </a:extLst>
          </p:cNvPr>
          <p:cNvSpPr>
            <a:spLocks noGrp="1"/>
          </p:cNvSpPr>
          <p:nvPr>
            <p:ph type="sldNum" sz="quarter" idx="12"/>
          </p:nvPr>
        </p:nvSpPr>
        <p:spPr/>
        <p:txBody>
          <a:bodyPr vert="horz" lIns="91440" tIns="45720" rIns="91440" bIns="45720" rtlCol="0" anchor="ctr">
            <a:normAutofit/>
          </a:bodyPr>
          <a:lstStyle/>
          <a:p>
            <a:pPr defTabSz="914400">
              <a:spcAft>
                <a:spcPts val="600"/>
              </a:spcAft>
            </a:pPr>
            <a:fld id="{48F63A3B-78C7-47BE-AE5E-E10140E04643}" type="slidenum">
              <a:rPr lang="en-US" smtClean="0">
                <a:solidFill>
                  <a:schemeClr val="tx1">
                    <a:tint val="75000"/>
                  </a:schemeClr>
                </a:solidFill>
              </a:rPr>
              <a:pPr defTabSz="914400">
                <a:spcAft>
                  <a:spcPts val="600"/>
                </a:spcAft>
              </a:pPr>
              <a:t>6</a:t>
            </a:fld>
            <a:endParaRPr lang="en-US">
              <a:solidFill>
                <a:schemeClr val="tx1">
                  <a:tint val="75000"/>
                </a:schemeClr>
              </a:solidFill>
            </a:endParaRPr>
          </a:p>
        </p:txBody>
      </p:sp>
    </p:spTree>
    <p:extLst>
      <p:ext uri="{BB962C8B-B14F-4D97-AF65-F5344CB8AC3E}">
        <p14:creationId xmlns:p14="http://schemas.microsoft.com/office/powerpoint/2010/main" val="2468595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55F2D4-C20E-BEBC-1CCF-4449B0456A7E}"/>
              </a:ext>
            </a:extLst>
          </p:cNvPr>
          <p:cNvSpPr>
            <a:spLocks noGrp="1"/>
          </p:cNvSpPr>
          <p:nvPr>
            <p:ph type="title"/>
          </p:nvPr>
        </p:nvSpPr>
        <p:spPr/>
        <p:txBody>
          <a:bodyPr anchor="ctr">
            <a:normAutofit/>
          </a:bodyPr>
          <a:lstStyle/>
          <a:p>
            <a:r>
              <a:rPr lang="en-IN" dirty="0"/>
              <a:t>Impact of Interpersonal &amp; Informational Roles</a:t>
            </a:r>
            <a:endParaRPr lang="en-US" dirty="0"/>
          </a:p>
        </p:txBody>
      </p:sp>
      <p:graphicFrame>
        <p:nvGraphicFramePr>
          <p:cNvPr id="8" name="Content Placeholder 7">
            <a:extLst>
              <a:ext uri="{FF2B5EF4-FFF2-40B4-BE49-F238E27FC236}">
                <a16:creationId xmlns:a16="http://schemas.microsoft.com/office/drawing/2014/main" id="{36F15342-B315-39E3-7075-BB907003F3C1}"/>
              </a:ext>
            </a:extLst>
          </p:cNvPr>
          <p:cNvGraphicFramePr>
            <a:graphicFrameLocks noGrp="1"/>
          </p:cNvGraphicFramePr>
          <p:nvPr>
            <p:ph idx="1"/>
            <p:extLst>
              <p:ext uri="{D42A27DB-BD31-4B8C-83A1-F6EECF244321}">
                <p14:modId xmlns:p14="http://schemas.microsoft.com/office/powerpoint/2010/main" val="10618154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C82CE1B8-1C92-D6D2-444B-652DB90E86D1}"/>
              </a:ext>
            </a:extLst>
          </p:cNvPr>
          <p:cNvSpPr>
            <a:spLocks noGrp="1"/>
          </p:cNvSpPr>
          <p:nvPr>
            <p:ph type="sldNum" sz="quarter" idx="12"/>
          </p:nvPr>
        </p:nvSpPr>
        <p:spPr/>
        <p:txBody>
          <a:bodyPr anchor="ctr">
            <a:normAutofit/>
          </a:bodyPr>
          <a:lstStyle/>
          <a:p>
            <a:pPr>
              <a:spcAft>
                <a:spcPts val="600"/>
              </a:spcAft>
            </a:pPr>
            <a:fld id="{48F63A3B-78C7-47BE-AE5E-E10140E04643}" type="slidenum">
              <a:rPr lang="en-US" smtClean="0"/>
              <a:pPr>
                <a:spcAft>
                  <a:spcPts val="600"/>
                </a:spcAft>
              </a:pPr>
              <a:t>7</a:t>
            </a:fld>
            <a:endParaRPr lang="en-US"/>
          </a:p>
        </p:txBody>
      </p:sp>
    </p:spTree>
    <p:extLst>
      <p:ext uri="{BB962C8B-B14F-4D97-AF65-F5344CB8AC3E}">
        <p14:creationId xmlns:p14="http://schemas.microsoft.com/office/powerpoint/2010/main" val="1941619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443EC8A-1733-CCF7-081F-EB4667CB3285}"/>
              </a:ext>
            </a:extLst>
          </p:cNvPr>
          <p:cNvSpPr>
            <a:spLocks noGrp="1"/>
          </p:cNvSpPr>
          <p:nvPr>
            <p:ph type="title"/>
          </p:nvPr>
        </p:nvSpPr>
        <p:spPr>
          <a:xfrm>
            <a:off x="838200" y="557189"/>
            <a:ext cx="3374136" cy="5567891"/>
          </a:xfrm>
        </p:spPr>
        <p:txBody>
          <a:bodyPr>
            <a:normAutofit/>
          </a:bodyPr>
          <a:lstStyle/>
          <a:p>
            <a:r>
              <a:rPr lang="en-GB"/>
              <a:t>The role of an entrepreneur: promoting innovation</a:t>
            </a:r>
            <a:br>
              <a:rPr lang="en-GB"/>
            </a:br>
            <a:r>
              <a:rPr lang="en-GB"/>
              <a:t> </a:t>
            </a:r>
          </a:p>
        </p:txBody>
      </p:sp>
      <p:graphicFrame>
        <p:nvGraphicFramePr>
          <p:cNvPr id="8" name="Content Placeholder 7">
            <a:extLst>
              <a:ext uri="{FF2B5EF4-FFF2-40B4-BE49-F238E27FC236}">
                <a16:creationId xmlns:a16="http://schemas.microsoft.com/office/drawing/2014/main" id="{9C820C10-A29B-974D-4E14-C59A7D332137}"/>
              </a:ext>
            </a:extLst>
          </p:cNvPr>
          <p:cNvGraphicFramePr>
            <a:graphicFrameLocks noGrp="1"/>
          </p:cNvGraphicFramePr>
          <p:nvPr>
            <p:ph idx="1"/>
            <p:extLst>
              <p:ext uri="{D42A27DB-BD31-4B8C-83A1-F6EECF244321}">
                <p14:modId xmlns:p14="http://schemas.microsoft.com/office/powerpoint/2010/main" val="296024794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AB69D854-FB65-0E93-CFE2-041F7C41DD24}"/>
              </a:ext>
            </a:extLst>
          </p:cNvPr>
          <p:cNvSpPr>
            <a:spLocks noGrp="1"/>
          </p:cNvSpPr>
          <p:nvPr>
            <p:ph type="sldNum" sz="quarter" idx="12"/>
          </p:nvPr>
        </p:nvSpPr>
        <p:spPr/>
        <p:txBody>
          <a:bodyPr>
            <a:normAutofit/>
          </a:bodyPr>
          <a:lstStyle/>
          <a:p>
            <a:pPr>
              <a:spcAft>
                <a:spcPts val="600"/>
              </a:spcAft>
            </a:pPr>
            <a:fld id="{48F63A3B-78C7-47BE-AE5E-E10140E04643}" type="slidenum">
              <a:rPr lang="en-US" smtClean="0"/>
              <a:pPr>
                <a:spcAft>
                  <a:spcPts val="600"/>
                </a:spcAft>
              </a:pPr>
              <a:t>8</a:t>
            </a:fld>
            <a:endParaRPr lang="en-US"/>
          </a:p>
        </p:txBody>
      </p:sp>
    </p:spTree>
    <p:extLst>
      <p:ext uri="{BB962C8B-B14F-4D97-AF65-F5344CB8AC3E}">
        <p14:creationId xmlns:p14="http://schemas.microsoft.com/office/powerpoint/2010/main" val="4072101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36FCF6-982C-CC37-9625-3EBFC7E7DD13}"/>
              </a:ext>
            </a:extLst>
          </p:cNvPr>
          <p:cNvSpPr>
            <a:spLocks noGrp="1"/>
          </p:cNvSpPr>
          <p:nvPr>
            <p:ph type="title"/>
          </p:nvPr>
        </p:nvSpPr>
        <p:spPr/>
        <p:txBody>
          <a:bodyPr anchor="ctr">
            <a:normAutofit/>
          </a:bodyPr>
          <a:lstStyle/>
          <a:p>
            <a:r>
              <a:rPr lang="en-US" dirty="0"/>
              <a:t>Disturbance Handler – Managed Crises</a:t>
            </a:r>
          </a:p>
        </p:txBody>
      </p:sp>
      <p:sp>
        <p:nvSpPr>
          <p:cNvPr id="2" name="Slide Number Placeholder 1">
            <a:extLst>
              <a:ext uri="{FF2B5EF4-FFF2-40B4-BE49-F238E27FC236}">
                <a16:creationId xmlns:a16="http://schemas.microsoft.com/office/drawing/2014/main" id="{A913EEC9-16E3-6C86-97D0-A7EC7EA09CDA}"/>
              </a:ext>
            </a:extLst>
          </p:cNvPr>
          <p:cNvSpPr>
            <a:spLocks noGrp="1"/>
          </p:cNvSpPr>
          <p:nvPr>
            <p:ph type="sldNum" sz="quarter" idx="10"/>
          </p:nvPr>
        </p:nvSpPr>
        <p:spPr/>
        <p:txBody>
          <a:bodyPr anchor="ctr">
            <a:normAutofit/>
          </a:bodyPr>
          <a:lstStyle/>
          <a:p>
            <a:pPr>
              <a:spcAft>
                <a:spcPts val="600"/>
              </a:spcAft>
            </a:pPr>
            <a:fld id="{48F63A3B-78C7-47BE-AE5E-E10140E04643}" type="slidenum">
              <a:rPr lang="en-US" smtClean="0"/>
              <a:pPr>
                <a:spcAft>
                  <a:spcPts val="600"/>
                </a:spcAft>
              </a:pPr>
              <a:t>9</a:t>
            </a:fld>
            <a:endParaRPr lang="en-US"/>
          </a:p>
        </p:txBody>
      </p:sp>
      <p:graphicFrame>
        <p:nvGraphicFramePr>
          <p:cNvPr id="8" name="Diagram 7">
            <a:extLst>
              <a:ext uri="{FF2B5EF4-FFF2-40B4-BE49-F238E27FC236}">
                <a16:creationId xmlns:a16="http://schemas.microsoft.com/office/drawing/2014/main" id="{24073812-2867-ACAF-DEA5-E42AED63DB6A}"/>
              </a:ext>
            </a:extLst>
          </p:cNvPr>
          <p:cNvGraphicFramePr/>
          <p:nvPr>
            <p:extLst>
              <p:ext uri="{D42A27DB-BD31-4B8C-83A1-F6EECF244321}">
                <p14:modId xmlns:p14="http://schemas.microsoft.com/office/powerpoint/2010/main" val="2498818005"/>
              </p:ext>
            </p:extLst>
          </p:nvPr>
        </p:nvGraphicFramePr>
        <p:xfrm>
          <a:off x="914400" y="2316067"/>
          <a:ext cx="10511627" cy="39485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9996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D62608-F5E4-7EC0-5EF0-4F988DDDEC5B}"/>
              </a:ext>
            </a:extLst>
          </p:cNvPr>
          <p:cNvSpPr>
            <a:spLocks noGrp="1"/>
          </p:cNvSpPr>
          <p:nvPr>
            <p:ph type="title"/>
          </p:nvPr>
        </p:nvSpPr>
        <p:spPr/>
        <p:txBody>
          <a:bodyPr anchor="ctr">
            <a:normAutofit/>
          </a:bodyPr>
          <a:lstStyle/>
          <a:p>
            <a:r>
              <a:rPr lang="en-US" dirty="0"/>
              <a:t>Resource Allocator – Strategic Resource Management</a:t>
            </a:r>
          </a:p>
        </p:txBody>
      </p:sp>
      <p:graphicFrame>
        <p:nvGraphicFramePr>
          <p:cNvPr id="6" name="Content Placeholder 5">
            <a:extLst>
              <a:ext uri="{FF2B5EF4-FFF2-40B4-BE49-F238E27FC236}">
                <a16:creationId xmlns:a16="http://schemas.microsoft.com/office/drawing/2014/main" id="{AA09B021-4579-51D8-0E6C-70527BA4F2A0}"/>
              </a:ext>
            </a:extLst>
          </p:cNvPr>
          <p:cNvGraphicFramePr>
            <a:graphicFrameLocks noGrp="1"/>
          </p:cNvGraphicFramePr>
          <p:nvPr>
            <p:ph idx="1"/>
            <p:extLst>
              <p:ext uri="{D42A27DB-BD31-4B8C-83A1-F6EECF244321}">
                <p14:modId xmlns:p14="http://schemas.microsoft.com/office/powerpoint/2010/main" val="837216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1DCFAD14-1AAA-8CDA-A49B-523FD6C66F35}"/>
              </a:ext>
            </a:extLst>
          </p:cNvPr>
          <p:cNvSpPr>
            <a:spLocks noGrp="1"/>
          </p:cNvSpPr>
          <p:nvPr>
            <p:ph type="sldNum" sz="quarter" idx="12"/>
          </p:nvPr>
        </p:nvSpPr>
        <p:spPr/>
        <p:txBody>
          <a:bodyPr anchor="ctr">
            <a:normAutofit/>
          </a:bodyPr>
          <a:lstStyle/>
          <a:p>
            <a:pPr>
              <a:spcAft>
                <a:spcPts val="600"/>
              </a:spcAft>
            </a:pPr>
            <a:fld id="{48F63A3B-78C7-47BE-AE5E-E10140E04643}" type="slidenum">
              <a:rPr lang="en-US" smtClean="0"/>
              <a:pPr>
                <a:spcAft>
                  <a:spcPts val="600"/>
                </a:spcAft>
              </a:pPr>
              <a:t>10</a:t>
            </a:fld>
            <a:endParaRPr lang="en-US"/>
          </a:p>
        </p:txBody>
      </p:sp>
    </p:spTree>
    <p:extLst>
      <p:ext uri="{BB962C8B-B14F-4D97-AF65-F5344CB8AC3E}">
        <p14:creationId xmlns:p14="http://schemas.microsoft.com/office/powerpoint/2010/main" val="2498021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0A324-0737-F0DA-1F7D-10CBE06D7C3F}"/>
              </a:ext>
            </a:extLst>
          </p:cNvPr>
          <p:cNvSpPr>
            <a:spLocks noGrp="1"/>
          </p:cNvSpPr>
          <p:nvPr>
            <p:ph type="title"/>
          </p:nvPr>
        </p:nvSpPr>
        <p:spPr>
          <a:xfrm>
            <a:off x="914398" y="1457966"/>
            <a:ext cx="10511627" cy="1012785"/>
          </a:xfrm>
        </p:spPr>
        <p:txBody>
          <a:bodyPr/>
          <a:lstStyle/>
          <a:p>
            <a:r>
              <a:rPr lang="en-IN" dirty="0"/>
              <a:t>Negotiator Role – Internal &amp; External Deal-Making</a:t>
            </a:r>
            <a:endParaRPr lang="en-US" dirty="0"/>
          </a:p>
        </p:txBody>
      </p:sp>
      <p:graphicFrame>
        <p:nvGraphicFramePr>
          <p:cNvPr id="7" name="Content Placeholder 6">
            <a:extLst>
              <a:ext uri="{FF2B5EF4-FFF2-40B4-BE49-F238E27FC236}">
                <a16:creationId xmlns:a16="http://schemas.microsoft.com/office/drawing/2014/main" id="{BC2A1085-0153-75ED-E5E4-06CEE59C72C8}"/>
              </a:ext>
            </a:extLst>
          </p:cNvPr>
          <p:cNvGraphicFramePr>
            <a:graphicFrameLocks noGrp="1"/>
          </p:cNvGraphicFramePr>
          <p:nvPr>
            <p:ph sz="quarter" idx="4"/>
            <p:extLst>
              <p:ext uri="{D42A27DB-BD31-4B8C-83A1-F6EECF244321}">
                <p14:modId xmlns:p14="http://schemas.microsoft.com/office/powerpoint/2010/main" val="2465002049"/>
              </p:ext>
            </p:extLst>
          </p:nvPr>
        </p:nvGraphicFramePr>
        <p:xfrm>
          <a:off x="581071" y="1726059"/>
          <a:ext cx="11178283" cy="4921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AC21286A-7B29-3B58-1636-0F45723890AB}"/>
              </a:ext>
            </a:extLst>
          </p:cNvPr>
          <p:cNvSpPr>
            <a:spLocks noGrp="1"/>
          </p:cNvSpPr>
          <p:nvPr>
            <p:ph type="sldNum" sz="quarter" idx="10"/>
          </p:nvPr>
        </p:nvSpPr>
        <p:spPr/>
        <p:txBody>
          <a:bodyPr/>
          <a:lstStyle/>
          <a:p>
            <a:fld id="{48F63A3B-78C7-47BE-AE5E-E10140E04643}" type="slidenum">
              <a:rPr lang="en-US" smtClean="0"/>
              <a:pPr/>
              <a:t>11</a:t>
            </a:fld>
            <a:endParaRPr lang="en-US" dirty="0"/>
          </a:p>
        </p:txBody>
      </p:sp>
    </p:spTree>
    <p:extLst>
      <p:ext uri="{BB962C8B-B14F-4D97-AF65-F5344CB8AC3E}">
        <p14:creationId xmlns:p14="http://schemas.microsoft.com/office/powerpoint/2010/main" val="1686213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12603-3130-BAAA-A841-33026EFD8492}"/>
              </a:ext>
            </a:extLst>
          </p:cNvPr>
          <p:cNvSpPr>
            <a:spLocks noGrp="1"/>
          </p:cNvSpPr>
          <p:nvPr>
            <p:ph type="title"/>
          </p:nvPr>
        </p:nvSpPr>
        <p:spPr/>
        <p:txBody>
          <a:bodyPr anchor="ctr">
            <a:normAutofit/>
          </a:bodyPr>
          <a:lstStyle/>
          <a:p>
            <a:r>
              <a:rPr lang="en-IN" dirty="0"/>
              <a:t>Contribution of Decisional Roles</a:t>
            </a:r>
          </a:p>
        </p:txBody>
      </p:sp>
      <p:graphicFrame>
        <p:nvGraphicFramePr>
          <p:cNvPr id="6" name="Content Placeholder 5">
            <a:extLst>
              <a:ext uri="{FF2B5EF4-FFF2-40B4-BE49-F238E27FC236}">
                <a16:creationId xmlns:a16="http://schemas.microsoft.com/office/drawing/2014/main" id="{C8F6EB33-1FE4-F357-F718-8DDA6E32C301}"/>
              </a:ext>
            </a:extLst>
          </p:cNvPr>
          <p:cNvGraphicFramePr>
            <a:graphicFrameLocks noGrp="1"/>
          </p:cNvGraphicFramePr>
          <p:nvPr>
            <p:ph idx="1"/>
            <p:extLst>
              <p:ext uri="{D42A27DB-BD31-4B8C-83A1-F6EECF244321}">
                <p14:modId xmlns:p14="http://schemas.microsoft.com/office/powerpoint/2010/main" val="269496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EBDD376E-D39A-114A-0CFA-A21A0000C416}"/>
              </a:ext>
            </a:extLst>
          </p:cNvPr>
          <p:cNvSpPr>
            <a:spLocks noGrp="1"/>
          </p:cNvSpPr>
          <p:nvPr>
            <p:ph type="sldNum" sz="quarter" idx="12"/>
          </p:nvPr>
        </p:nvSpPr>
        <p:spPr/>
        <p:txBody>
          <a:bodyPr anchor="ctr">
            <a:normAutofit/>
          </a:bodyPr>
          <a:lstStyle/>
          <a:p>
            <a:pPr>
              <a:spcAft>
                <a:spcPts val="600"/>
              </a:spcAft>
            </a:pPr>
            <a:fld id="{48F63A3B-78C7-47BE-AE5E-E10140E04643}" type="slidenum">
              <a:rPr lang="en-US" smtClean="0"/>
              <a:pPr>
                <a:spcAft>
                  <a:spcPts val="600"/>
                </a:spcAft>
              </a:pPr>
              <a:t>12</a:t>
            </a:fld>
            <a:endParaRPr lang="en-US"/>
          </a:p>
        </p:txBody>
      </p:sp>
    </p:spTree>
    <p:extLst>
      <p:ext uri="{BB962C8B-B14F-4D97-AF65-F5344CB8AC3E}">
        <p14:creationId xmlns:p14="http://schemas.microsoft.com/office/powerpoint/2010/main" val="1197647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1D1FA-ACCE-C8DE-26A9-CDC8910FF4D3}"/>
              </a:ext>
            </a:extLst>
          </p:cNvPr>
          <p:cNvSpPr>
            <a:spLocks noGrp="1"/>
          </p:cNvSpPr>
          <p:nvPr>
            <p:ph type="title"/>
          </p:nvPr>
        </p:nvSpPr>
        <p:spPr/>
        <p:txBody>
          <a:bodyPr vert="horz" lIns="91440" tIns="45720" rIns="91440" bIns="45720" rtlCol="0" anchor="b" anchorCtr="0">
            <a:normAutofit fontScale="90000"/>
          </a:bodyPr>
          <a:lstStyle/>
          <a:p>
            <a:r>
              <a:rPr lang="en-GB" dirty="0">
                <a:latin typeface="Arial" panose="020B0604020202020204" pitchFamily="34" charset="0"/>
                <a:cs typeface="Arial" panose="020B0604020202020204" pitchFamily="34" charset="0"/>
              </a:rPr>
              <a:t>THE IMPACT OF MANAGERIAL ROLES ON APPLE'S PERFORMANCE </a:t>
            </a:r>
            <a:endParaRPr lang="en-US" sz="2500" b="1" kern="1200" cap="all" baseline="0" dirty="0">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A0DBDA2E-C694-92A5-F450-E75E8261FF43}"/>
              </a:ext>
            </a:extLst>
          </p:cNvPr>
          <p:cNvGraphicFramePr>
            <a:graphicFrameLocks noGrp="1"/>
          </p:cNvGraphicFramePr>
          <p:nvPr>
            <p:ph idx="1"/>
            <p:extLst>
              <p:ext uri="{D42A27DB-BD31-4B8C-83A1-F6EECF244321}">
                <p14:modId xmlns:p14="http://schemas.microsoft.com/office/powerpoint/2010/main" val="3311027420"/>
              </p:ext>
            </p:extLst>
          </p:nvPr>
        </p:nvGraphicFramePr>
        <p:xfrm>
          <a:off x="5183187" y="741459"/>
          <a:ext cx="6249861" cy="5119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a:extLst>
              <a:ext uri="{FF2B5EF4-FFF2-40B4-BE49-F238E27FC236}">
                <a16:creationId xmlns:a16="http://schemas.microsoft.com/office/drawing/2014/main" id="{50A12F81-8987-D1C0-B33A-463164DF32FE}"/>
              </a:ext>
            </a:extLst>
          </p:cNvPr>
          <p:cNvSpPr>
            <a:spLocks noGrp="1"/>
          </p:cNvSpPr>
          <p:nvPr>
            <p:ph type="sldNum" sz="quarter" idx="12"/>
          </p:nvPr>
        </p:nvSpPr>
        <p:spPr/>
        <p:txBody>
          <a:bodyPr vert="horz" lIns="91440" tIns="45720" rIns="0" bIns="45720" rtlCol="0" anchor="ctr">
            <a:normAutofit/>
          </a:bodyPr>
          <a:lstStyle/>
          <a:p>
            <a:pPr>
              <a:lnSpc>
                <a:spcPct val="90000"/>
              </a:lnSpc>
              <a:spcAft>
                <a:spcPts val="600"/>
              </a:spcAft>
            </a:pPr>
            <a:fld id="{48F63A3B-78C7-47BE-AE5E-E10140E04643}" type="slidenum">
              <a:rPr lang="en-US" sz="1100" smtClean="0"/>
              <a:pPr>
                <a:lnSpc>
                  <a:spcPct val="90000"/>
                </a:lnSpc>
                <a:spcAft>
                  <a:spcPts val="600"/>
                </a:spcAft>
              </a:pPr>
              <a:t>13</a:t>
            </a:fld>
            <a:endParaRPr lang="en-US" sz="1100"/>
          </a:p>
        </p:txBody>
      </p:sp>
      <p:sp>
        <p:nvSpPr>
          <p:cNvPr id="3" name="Rectangle 2">
            <a:extLst>
              <a:ext uri="{FF2B5EF4-FFF2-40B4-BE49-F238E27FC236}">
                <a16:creationId xmlns:a16="http://schemas.microsoft.com/office/drawing/2014/main" id="{4380703D-CA22-EF4A-23D4-5F1F5E2CD9F4}"/>
              </a:ext>
            </a:extLst>
          </p:cNvPr>
          <p:cNvSpPr/>
          <p:nvPr/>
        </p:nvSpPr>
        <p:spPr>
          <a:xfrm>
            <a:off x="765974" y="2293965"/>
            <a:ext cx="3932237" cy="356708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r>
              <a:rPr lang="en-GB" dirty="0"/>
              <a:t>Steve Jobs redefined Apple's product emphasis, embracing the position of an entrepreneur (SAGE Publishing, n.d.).</a:t>
            </a:r>
            <a:br>
              <a:rPr lang="en-GB" dirty="0"/>
            </a:br>
            <a:endParaRPr lang="en-US" sz="1600" dirty="0">
              <a:solidFill>
                <a:schemeClr val="tx1"/>
              </a:solidFill>
              <a:latin typeface="Arial" panose="020B0604020202020204" pitchFamily="34" charset="0"/>
              <a:cs typeface="Arial" panose="020B0604020202020204" pitchFamily="34" charset="0"/>
            </a:endParaRPr>
          </a:p>
          <a:p>
            <a:r>
              <a:rPr lang="en-GB" dirty="0"/>
              <a:t>Resources must be distributed by managers in accordance with both strategic objectives and operational requirements. Kelly and Cole (2020)</a:t>
            </a:r>
          </a:p>
        </p:txBody>
      </p:sp>
      <p:sp>
        <p:nvSpPr>
          <p:cNvPr id="4" name="Rectangle 1">
            <a:extLst>
              <a:ext uri="{FF2B5EF4-FFF2-40B4-BE49-F238E27FC236}">
                <a16:creationId xmlns:a16="http://schemas.microsoft.com/office/drawing/2014/main" id="{A096DD4B-CD01-38C3-D7E7-8F72B1E70C0D}"/>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Resources must be distributed by managers in accordance with both strategic objectives and operational requirements. </a:t>
            </a:r>
          </a:p>
        </p:txBody>
      </p:sp>
    </p:spTree>
    <p:extLst>
      <p:ext uri="{BB962C8B-B14F-4D97-AF65-F5344CB8AC3E}">
        <p14:creationId xmlns:p14="http://schemas.microsoft.com/office/powerpoint/2010/main" val="4230404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AFF3A-657D-CD8E-0B81-11E9BF3F75E2}"/>
              </a:ext>
            </a:extLst>
          </p:cNvPr>
          <p:cNvSpPr>
            <a:spLocks noGrp="1"/>
          </p:cNvSpPr>
          <p:nvPr>
            <p:ph type="title"/>
          </p:nvPr>
        </p:nvSpPr>
        <p:spPr>
          <a:xfrm>
            <a:off x="914401" y="928689"/>
            <a:ext cx="10511626" cy="1269956"/>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dirty="0"/>
              <a:t>Emerging Positions in Management</a:t>
            </a:r>
            <a:br>
              <a:rPr lang="en-GB" dirty="0"/>
            </a:br>
            <a:r>
              <a:rPr lang="en-GB" dirty="0"/>
              <a:t> </a:t>
            </a:r>
          </a:p>
        </p:txBody>
      </p:sp>
      <p:graphicFrame>
        <p:nvGraphicFramePr>
          <p:cNvPr id="5" name="Content Placeholder 4">
            <a:extLst>
              <a:ext uri="{FF2B5EF4-FFF2-40B4-BE49-F238E27FC236}">
                <a16:creationId xmlns:a16="http://schemas.microsoft.com/office/drawing/2014/main" id="{3464DC39-DE5E-860A-F22F-9EDA66987EE9}"/>
              </a:ext>
            </a:extLst>
          </p:cNvPr>
          <p:cNvGraphicFramePr>
            <a:graphicFrameLocks noGrp="1"/>
          </p:cNvGraphicFramePr>
          <p:nvPr>
            <p:ph sz="quarter" idx="4"/>
            <p:extLst>
              <p:ext uri="{D42A27DB-BD31-4B8C-83A1-F6EECF244321}">
                <p14:modId xmlns:p14="http://schemas.microsoft.com/office/powerpoint/2010/main" val="1837447970"/>
              </p:ext>
            </p:extLst>
          </p:nvPr>
        </p:nvGraphicFramePr>
        <p:xfrm>
          <a:off x="914400" y="2316067"/>
          <a:ext cx="10511627" cy="4269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97D79ABD-9C49-B1B3-A3F4-A25E6E96D17A}"/>
              </a:ext>
            </a:extLst>
          </p:cNvPr>
          <p:cNvSpPr>
            <a:spLocks noGrp="1"/>
          </p:cNvSpPr>
          <p:nvPr>
            <p:ph type="sldNum" sz="quarter" idx="10"/>
          </p:nvPr>
        </p:nvSpPr>
        <p:spPr/>
        <p:txBody>
          <a:bodyPr/>
          <a:lstStyle/>
          <a:p>
            <a:fld id="{48F63A3B-78C7-47BE-AE5E-E10140E04643}" type="slidenum">
              <a:rPr lang="en-US" smtClean="0"/>
              <a:pPr/>
              <a:t>14</a:t>
            </a:fld>
            <a:endParaRPr lang="en-US" dirty="0"/>
          </a:p>
        </p:txBody>
      </p:sp>
    </p:spTree>
    <p:extLst>
      <p:ext uri="{BB962C8B-B14F-4D97-AF65-F5344CB8AC3E}">
        <p14:creationId xmlns:p14="http://schemas.microsoft.com/office/powerpoint/2010/main" val="29909270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2758D-E0BA-F497-D016-F833A10BA438}"/>
              </a:ext>
            </a:extLst>
          </p:cNvPr>
          <p:cNvSpPr>
            <a:spLocks noGrp="1"/>
          </p:cNvSpPr>
          <p:nvPr>
            <p:ph type="title"/>
          </p:nvPr>
        </p:nvSpPr>
        <p:spPr>
          <a:xfrm>
            <a:off x="838200" y="365125"/>
            <a:ext cx="10515600" cy="1325563"/>
          </a:xfrm>
        </p:spPr>
        <p:txBody>
          <a:bodyPr anchor="ctr">
            <a:normAutofit/>
          </a:bodyPr>
          <a:lstStyle/>
          <a:p>
            <a:r>
              <a:rPr lang="en-IN" dirty="0"/>
              <a:t>Developing emerging roles</a:t>
            </a:r>
          </a:p>
        </p:txBody>
      </p:sp>
      <p:sp>
        <p:nvSpPr>
          <p:cNvPr id="5" name="Slide Number Placeholder 4">
            <a:extLst>
              <a:ext uri="{FF2B5EF4-FFF2-40B4-BE49-F238E27FC236}">
                <a16:creationId xmlns:a16="http://schemas.microsoft.com/office/drawing/2014/main" id="{3C802B0B-82DF-6383-9DF8-125FFE869106}"/>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48F63A3B-78C7-47BE-AE5E-E10140E04643}" type="slidenum">
              <a:rPr lang="en-US" smtClean="0"/>
              <a:pPr>
                <a:spcAft>
                  <a:spcPts val="600"/>
                </a:spcAft>
              </a:pPr>
              <a:t>15</a:t>
            </a:fld>
            <a:endParaRPr lang="en-US"/>
          </a:p>
        </p:txBody>
      </p:sp>
      <p:graphicFrame>
        <p:nvGraphicFramePr>
          <p:cNvPr id="6" name="Content Placeholder 5">
            <a:extLst>
              <a:ext uri="{FF2B5EF4-FFF2-40B4-BE49-F238E27FC236}">
                <a16:creationId xmlns:a16="http://schemas.microsoft.com/office/drawing/2014/main" id="{CAD3D276-8A5A-F027-61E3-312D7AB03AF7}"/>
              </a:ext>
            </a:extLst>
          </p:cNvPr>
          <p:cNvGraphicFramePr>
            <a:graphicFrameLocks noGrp="1"/>
          </p:cNvGraphicFramePr>
          <p:nvPr>
            <p:ph idx="1"/>
            <p:extLst>
              <p:ext uri="{D42A27DB-BD31-4B8C-83A1-F6EECF244321}">
                <p14:modId xmlns:p14="http://schemas.microsoft.com/office/powerpoint/2010/main" val="30218724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53012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50427-EC0A-C625-045B-7DEED46D967D}"/>
              </a:ext>
            </a:extLst>
          </p:cNvPr>
          <p:cNvSpPr>
            <a:spLocks noGrp="1"/>
          </p:cNvSpPr>
          <p:nvPr>
            <p:ph type="title"/>
          </p:nvPr>
        </p:nvSpPr>
        <p:spPr>
          <a:xfrm>
            <a:off x="914400" y="1057274"/>
            <a:ext cx="10511627" cy="1012785"/>
          </a:xfrm>
        </p:spPr>
        <p:txBody>
          <a:bodyPr anchor="ctr">
            <a:normAutofit/>
          </a:bodyPr>
          <a:lstStyle/>
          <a:p>
            <a:r>
              <a:rPr lang="en-IN" dirty="0"/>
              <a:t>Strategic Integration of Roles</a:t>
            </a:r>
          </a:p>
        </p:txBody>
      </p:sp>
      <p:sp>
        <p:nvSpPr>
          <p:cNvPr id="5" name="Slide Number Placeholder 4">
            <a:extLst>
              <a:ext uri="{FF2B5EF4-FFF2-40B4-BE49-F238E27FC236}">
                <a16:creationId xmlns:a16="http://schemas.microsoft.com/office/drawing/2014/main" id="{5A113364-3E6A-D452-1145-6C89337E9BE6}"/>
              </a:ext>
            </a:extLst>
          </p:cNvPr>
          <p:cNvSpPr>
            <a:spLocks noGrp="1"/>
          </p:cNvSpPr>
          <p:nvPr>
            <p:ph type="sldNum" sz="quarter" idx="10"/>
          </p:nvPr>
        </p:nvSpPr>
        <p:spPr>
          <a:xfrm>
            <a:off x="10358437" y="457199"/>
            <a:ext cx="1067589" cy="471489"/>
          </a:xfrm>
        </p:spPr>
        <p:txBody>
          <a:bodyPr anchor="ctr">
            <a:normAutofit/>
          </a:bodyPr>
          <a:lstStyle/>
          <a:p>
            <a:pPr>
              <a:spcAft>
                <a:spcPts val="600"/>
              </a:spcAft>
            </a:pPr>
            <a:fld id="{48F63A3B-78C7-47BE-AE5E-E10140E04643}" type="slidenum">
              <a:rPr lang="en-US" smtClean="0"/>
              <a:pPr>
                <a:spcAft>
                  <a:spcPts val="600"/>
                </a:spcAft>
              </a:pPr>
              <a:t>16</a:t>
            </a:fld>
            <a:endParaRPr lang="en-US"/>
          </a:p>
        </p:txBody>
      </p:sp>
      <p:graphicFrame>
        <p:nvGraphicFramePr>
          <p:cNvPr id="6" name="Content Placeholder 5">
            <a:extLst>
              <a:ext uri="{FF2B5EF4-FFF2-40B4-BE49-F238E27FC236}">
                <a16:creationId xmlns:a16="http://schemas.microsoft.com/office/drawing/2014/main" id="{79D7EE9C-5FF6-D89E-A4A4-A95D165171A3}"/>
              </a:ext>
            </a:extLst>
          </p:cNvPr>
          <p:cNvGraphicFramePr>
            <a:graphicFrameLocks noGrp="1"/>
          </p:cNvGraphicFramePr>
          <p:nvPr>
            <p:ph sz="quarter" idx="4"/>
            <p:extLst>
              <p:ext uri="{D42A27DB-BD31-4B8C-83A1-F6EECF244321}">
                <p14:modId xmlns:p14="http://schemas.microsoft.com/office/powerpoint/2010/main" val="4237474270"/>
              </p:ext>
            </p:extLst>
          </p:nvPr>
        </p:nvGraphicFramePr>
        <p:xfrm>
          <a:off x="914400" y="2316067"/>
          <a:ext cx="10511627" cy="39485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7247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6781A-D5FA-E14B-0BAB-0FC175880E5F}"/>
              </a:ext>
            </a:extLst>
          </p:cNvPr>
          <p:cNvSpPr>
            <a:spLocks noGrp="1"/>
          </p:cNvSpPr>
          <p:nvPr>
            <p:ph type="title"/>
          </p:nvPr>
        </p:nvSpPr>
        <p:spPr>
          <a:xfrm>
            <a:off x="838200" y="365125"/>
            <a:ext cx="10515600" cy="1325563"/>
          </a:xfrm>
        </p:spPr>
        <p:txBody>
          <a:bodyPr anchor="ctr">
            <a:normAutofit/>
          </a:bodyPr>
          <a:lstStyle/>
          <a:p>
            <a:r>
              <a:rPr lang="en-IN" dirty="0"/>
              <a:t>conclusion</a:t>
            </a:r>
          </a:p>
        </p:txBody>
      </p:sp>
      <p:sp>
        <p:nvSpPr>
          <p:cNvPr id="5" name="Slide Number Placeholder 4">
            <a:extLst>
              <a:ext uri="{FF2B5EF4-FFF2-40B4-BE49-F238E27FC236}">
                <a16:creationId xmlns:a16="http://schemas.microsoft.com/office/drawing/2014/main" id="{6BAB895E-25AA-CAB4-41D4-9C4DF138AB99}"/>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48F63A3B-78C7-47BE-AE5E-E10140E04643}" type="slidenum">
              <a:rPr lang="en-US" smtClean="0"/>
              <a:pPr>
                <a:spcAft>
                  <a:spcPts val="600"/>
                </a:spcAft>
              </a:pPr>
              <a:t>17</a:t>
            </a:fld>
            <a:endParaRPr lang="en-US"/>
          </a:p>
        </p:txBody>
      </p:sp>
      <p:graphicFrame>
        <p:nvGraphicFramePr>
          <p:cNvPr id="6" name="Content Placeholder 5">
            <a:extLst>
              <a:ext uri="{FF2B5EF4-FFF2-40B4-BE49-F238E27FC236}">
                <a16:creationId xmlns:a16="http://schemas.microsoft.com/office/drawing/2014/main" id="{0CC720B8-F806-E0CC-9646-59A0897014F8}"/>
              </a:ext>
            </a:extLst>
          </p:cNvPr>
          <p:cNvGraphicFramePr>
            <a:graphicFrameLocks noGrp="1"/>
          </p:cNvGraphicFramePr>
          <p:nvPr>
            <p:ph idx="1"/>
            <p:extLst>
              <p:ext uri="{D42A27DB-BD31-4B8C-83A1-F6EECF244321}">
                <p14:modId xmlns:p14="http://schemas.microsoft.com/office/powerpoint/2010/main" val="11225851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72913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09D22C5-0C9E-B582-A8FE-B45E70A01E7F}"/>
              </a:ext>
            </a:extLst>
          </p:cNvPr>
          <p:cNvSpPr>
            <a:spLocks noGrp="1"/>
          </p:cNvSpPr>
          <p:nvPr>
            <p:ph type="title"/>
          </p:nvPr>
        </p:nvSpPr>
        <p:spPr>
          <a:xfrm>
            <a:off x="3880430" y="583345"/>
            <a:ext cx="7160357" cy="4164820"/>
          </a:xfrm>
        </p:spPr>
        <p:txBody>
          <a:bodyPr vert="horz" lIns="91440" tIns="45720" rIns="91440" bIns="45720" rtlCol="0" anchor="t">
            <a:normAutofit/>
          </a:bodyPr>
          <a:lstStyle/>
          <a:p>
            <a:pPr algn="r"/>
            <a:r>
              <a:rPr lang="en-US" sz="8000" kern="1200">
                <a:solidFill>
                  <a:srgbClr val="FFFFFF"/>
                </a:solidFill>
                <a:latin typeface="+mj-lt"/>
                <a:ea typeface="+mj-ea"/>
                <a:cs typeface="+mj-cs"/>
              </a:rPr>
              <a:t>Thank </a:t>
            </a:r>
            <a:br>
              <a:rPr lang="en-US" sz="8000" kern="1200">
                <a:solidFill>
                  <a:srgbClr val="FFFFFF"/>
                </a:solidFill>
                <a:latin typeface="+mj-lt"/>
                <a:ea typeface="+mj-ea"/>
                <a:cs typeface="+mj-cs"/>
              </a:rPr>
            </a:br>
            <a:r>
              <a:rPr lang="en-US" sz="8000" kern="1200">
                <a:solidFill>
                  <a:srgbClr val="FFFFFF"/>
                </a:solidFill>
                <a:latin typeface="+mj-lt"/>
                <a:ea typeface="+mj-ea"/>
                <a:cs typeface="+mj-cs"/>
              </a:rPr>
              <a:t>you</a:t>
            </a:r>
          </a:p>
        </p:txBody>
      </p:sp>
      <p:sp>
        <p:nvSpPr>
          <p:cNvPr id="8" name="Slide Number Placeholder 3">
            <a:extLst>
              <a:ext uri="{FF2B5EF4-FFF2-40B4-BE49-F238E27FC236}">
                <a16:creationId xmlns:a16="http://schemas.microsoft.com/office/drawing/2014/main" id="{EBEFF34F-3250-02EB-1166-6647A956D25B}"/>
              </a:ext>
            </a:extLst>
          </p:cNvPr>
          <p:cNvSpPr>
            <a:spLocks noGrp="1"/>
          </p:cNvSpPr>
          <p:nvPr>
            <p:ph type="sldNum" sz="quarter" idx="12"/>
          </p:nvPr>
        </p:nvSpPr>
        <p:spPr>
          <a:xfrm>
            <a:off x="8610600" y="224937"/>
            <a:ext cx="2743200" cy="365125"/>
          </a:xfrm>
        </p:spPr>
        <p:txBody>
          <a:bodyPr vert="horz" lIns="91440" tIns="45720" rIns="91440" bIns="45720" rtlCol="0" anchor="ctr">
            <a:normAutofit/>
          </a:bodyPr>
          <a:lstStyle/>
          <a:p>
            <a:pPr defTabSz="914400">
              <a:spcAft>
                <a:spcPts val="600"/>
              </a:spcAft>
            </a:pPr>
            <a:fld id="{48F63A3B-78C7-47BE-AE5E-E10140E04643}" type="slidenum">
              <a:rPr lang="en-US">
                <a:solidFill>
                  <a:srgbClr val="FFFFFF"/>
                </a:solidFill>
              </a:rPr>
              <a:pPr defTabSz="914400">
                <a:spcAft>
                  <a:spcPts val="600"/>
                </a:spcAft>
              </a:pPr>
              <a:t>18</a:t>
            </a:fld>
            <a:endParaRPr lang="en-US">
              <a:solidFill>
                <a:srgbClr val="FFFFFF"/>
              </a:solidFill>
            </a:endParaRPr>
          </a:p>
        </p:txBody>
      </p:sp>
      <p:sp>
        <p:nvSpPr>
          <p:cNvPr id="15"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7"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21" name="Straight Connector 20">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23"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32"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33"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973173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A9ADA-641B-17E3-4115-A976FCB97367}"/>
              </a:ext>
            </a:extLst>
          </p:cNvPr>
          <p:cNvSpPr>
            <a:spLocks noGrp="1"/>
          </p:cNvSpPr>
          <p:nvPr>
            <p:ph type="title"/>
          </p:nvPr>
        </p:nvSpPr>
        <p:spPr/>
        <p:txBody>
          <a:bodyPr/>
          <a:lstStyle/>
          <a:p>
            <a:r>
              <a:rPr lang="en-IN" dirty="0"/>
              <a:t>Group references</a:t>
            </a:r>
          </a:p>
        </p:txBody>
      </p:sp>
      <p:sp>
        <p:nvSpPr>
          <p:cNvPr id="3" name="Content Placeholder 2">
            <a:extLst>
              <a:ext uri="{FF2B5EF4-FFF2-40B4-BE49-F238E27FC236}">
                <a16:creationId xmlns:a16="http://schemas.microsoft.com/office/drawing/2014/main" id="{68833A66-877E-AA08-460B-F9873E671F2D}"/>
              </a:ext>
            </a:extLst>
          </p:cNvPr>
          <p:cNvSpPr>
            <a:spLocks noGrp="1"/>
          </p:cNvSpPr>
          <p:nvPr>
            <p:ph sz="quarter" idx="4"/>
          </p:nvPr>
        </p:nvSpPr>
        <p:spPr>
          <a:xfrm>
            <a:off x="765974" y="2070059"/>
            <a:ext cx="10660054" cy="4194565"/>
          </a:xfrm>
        </p:spPr>
        <p:txBody>
          <a:bodyPr>
            <a:normAutofit fontScale="92500" lnSpcReduction="20000"/>
          </a:bodyPr>
          <a:lstStyle/>
          <a:p>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Cole, G.A. and Kelly, P.</a:t>
            </a:r>
            <a:r>
              <a:rPr lang="en-GB" dirty="0">
                <a:latin typeface="Arial" panose="020B0604020202020204" pitchFamily="34" charset="0"/>
                <a:cs typeface="Arial" panose="020B0604020202020204" pitchFamily="34" charset="0"/>
              </a:rPr>
              <a:t> (2020) </a:t>
            </a:r>
            <a:r>
              <a:rPr lang="en-GB" i="1" dirty="0">
                <a:latin typeface="Arial" panose="020B0604020202020204" pitchFamily="34" charset="0"/>
                <a:cs typeface="Arial" panose="020B0604020202020204" pitchFamily="34" charset="0"/>
              </a:rPr>
              <a:t>Management theory and practice</a:t>
            </a:r>
            <a:r>
              <a:rPr lang="en-GB" dirty="0">
                <a:latin typeface="Arial" panose="020B0604020202020204" pitchFamily="34" charset="0"/>
                <a:cs typeface="Arial" panose="020B0604020202020204" pitchFamily="34" charset="0"/>
              </a:rPr>
              <a:t>. 9th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Andover: Cengage Learning.</a:t>
            </a:r>
          </a:p>
          <a:p>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Robbins, S.P., Coulter, M.K. and Randel, A.</a:t>
            </a:r>
            <a:r>
              <a:rPr lang="en-GB" dirty="0">
                <a:latin typeface="Arial" panose="020B0604020202020204" pitchFamily="34" charset="0"/>
                <a:cs typeface="Arial" panose="020B0604020202020204" pitchFamily="34" charset="0"/>
              </a:rPr>
              <a:t> (2021) </a:t>
            </a:r>
            <a:r>
              <a:rPr lang="en-GB" i="1" dirty="0">
                <a:latin typeface="Arial" panose="020B0604020202020204" pitchFamily="34" charset="0"/>
                <a:cs typeface="Arial" panose="020B0604020202020204" pitchFamily="34" charset="0"/>
              </a:rPr>
              <a:t>Management</a:t>
            </a:r>
            <a:r>
              <a:rPr lang="en-GB" dirty="0">
                <a:latin typeface="Arial" panose="020B0604020202020204" pitchFamily="34" charset="0"/>
                <a:cs typeface="Arial" panose="020B0604020202020204" pitchFamily="34" charset="0"/>
              </a:rPr>
              <a:t>. Global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Harlow: Pearson </a:t>
            </a:r>
          </a:p>
          <a:p>
            <a:r>
              <a:rPr lang="en-US" b="1" dirty="0">
                <a:latin typeface="Arial" panose="020B0604020202020204" pitchFamily="34" charset="0"/>
                <a:cs typeface="Arial" panose="020B0604020202020204" pitchFamily="34" charset="0"/>
              </a:rPr>
              <a:t>Kodama, M.</a:t>
            </a:r>
            <a:r>
              <a:rPr lang="en-US" dirty="0">
                <a:latin typeface="Arial" panose="020B0604020202020204" pitchFamily="34" charset="0"/>
                <a:cs typeface="Arial" panose="020B0604020202020204" pitchFamily="34" charset="0"/>
              </a:rPr>
              <a:t> (2017) ‘Strategy transformation based on holistic leadership: A case study of Apple’, in </a:t>
            </a:r>
            <a:r>
              <a:rPr lang="en-US" i="1" dirty="0">
                <a:latin typeface="Arial" panose="020B0604020202020204" pitchFamily="34" charset="0"/>
                <a:cs typeface="Arial" panose="020B0604020202020204" pitchFamily="34" charset="0"/>
              </a:rPr>
              <a:t>Developing Holistic Leadership</a:t>
            </a:r>
            <a:r>
              <a:rPr lang="en-US" dirty="0">
                <a:latin typeface="Arial" panose="020B0604020202020204" pitchFamily="34" charset="0"/>
                <a:cs typeface="Arial" panose="020B0604020202020204" pitchFamily="34" charset="0"/>
              </a:rPr>
              <a:t>. Leeds: Emerald Publishing Limited, pp. 81–142.</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u="sng" dirty="0">
                <a:latin typeface="Arial" panose="020B0604020202020204" pitchFamily="34" charset="0"/>
                <a:cs typeface="Arial" panose="020B0604020202020204" pitchFamily="34" charset="0"/>
                <a:hlinkClick r:id="rId2"/>
              </a:rPr>
              <a:t>https://doi.org/10.1108/978-1-78714-421-720171004</a:t>
            </a:r>
            <a:r>
              <a:rPr lang="en-US" dirty="0">
                <a:latin typeface="Arial" panose="020B0604020202020204" pitchFamily="34" charset="0"/>
                <a:cs typeface="Arial" panose="020B0604020202020204" pitchFamily="34" charset="0"/>
              </a:rPr>
              <a:t> (Accessed: 8 June 2025)</a:t>
            </a:r>
            <a:endParaRPr lang="en-GB"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Mintzberg, H.</a:t>
            </a:r>
            <a:r>
              <a:rPr lang="en-US" dirty="0">
                <a:latin typeface="Arial" panose="020B0604020202020204" pitchFamily="34" charset="0"/>
                <a:cs typeface="Arial" panose="020B0604020202020204" pitchFamily="34" charset="0"/>
              </a:rPr>
              <a:t> (2023) ‘The four worldviews that shape organizations’, </a:t>
            </a:r>
            <a:r>
              <a:rPr lang="en-US" i="1" dirty="0">
                <a:latin typeface="Arial" panose="020B0604020202020204" pitchFamily="34" charset="0"/>
                <a:cs typeface="Arial" panose="020B0604020202020204" pitchFamily="34" charset="0"/>
              </a:rPr>
              <a:t>California Management Review</a:t>
            </a:r>
            <a:r>
              <a:rPr lang="en-US" dirty="0">
                <a:latin typeface="Arial" panose="020B0604020202020204" pitchFamily="34" charset="0"/>
                <a:cs typeface="Arial" panose="020B0604020202020204" pitchFamily="34" charset="0"/>
              </a:rPr>
              <a:t>, 65(4), pp. 5–18.</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3"/>
              </a:rPr>
              <a:t>https://doi.org/10.1177/00081256231214816</a:t>
            </a:r>
            <a:r>
              <a:rPr lang="en-US" dirty="0">
                <a:latin typeface="Arial" panose="020B0604020202020204" pitchFamily="34" charset="0"/>
                <a:cs typeface="Arial" panose="020B0604020202020204" pitchFamily="34" charset="0"/>
              </a:rPr>
              <a:t>.   (Accessed: 8 June 2025)</a:t>
            </a:r>
            <a:endParaRPr lang="en-GB"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SAGE Publishing</a:t>
            </a:r>
            <a:r>
              <a:rPr lang="en-US" dirty="0">
                <a:latin typeface="Arial" panose="020B0604020202020204" pitchFamily="34" charset="0"/>
                <a:cs typeface="Arial" panose="020B0604020202020204" pitchFamily="34" charset="0"/>
              </a:rPr>
              <a:t> (2018) </a:t>
            </a:r>
            <a:r>
              <a:rPr lang="en-US" i="1" dirty="0">
                <a:latin typeface="Arial" panose="020B0604020202020204" pitchFamily="34" charset="0"/>
                <a:cs typeface="Arial" panose="020B0604020202020204" pitchFamily="34" charset="0"/>
              </a:rPr>
              <a:t>Strategic leadership and innovation at Apple Inc.</a:t>
            </a:r>
            <a:r>
              <a:rPr lang="en-US" dirty="0">
                <a:latin typeface="Arial" panose="020B0604020202020204" pitchFamily="34" charset="0"/>
                <a:cs typeface="Arial" panose="020B0604020202020204" pitchFamily="34" charset="0"/>
              </a:rPr>
              <a:t>, SAGE Business Cases.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u="sng" dirty="0">
                <a:latin typeface="Arial" panose="020B0604020202020204" pitchFamily="34" charset="0"/>
                <a:cs typeface="Arial" panose="020B0604020202020204" pitchFamily="34" charset="0"/>
                <a:hlinkClick r:id="rId4"/>
              </a:rPr>
              <a:t>https://sk.sagepub.com/cases/embed/strategic-leadership-and-innovation-at-apple-inc</a:t>
            </a:r>
            <a:r>
              <a:rPr lang="en-US" dirty="0">
                <a:latin typeface="Arial" panose="020B0604020202020204" pitchFamily="34" charset="0"/>
                <a:cs typeface="Arial" panose="020B0604020202020204" pitchFamily="34" charset="0"/>
              </a:rPr>
              <a:t> (Accessed: 8 June 2025)</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Cole, G.A. and Kelly, P.</a:t>
            </a:r>
            <a:r>
              <a:rPr lang="en-GB" dirty="0">
                <a:latin typeface="Arial" panose="020B0604020202020204" pitchFamily="34" charset="0"/>
                <a:cs typeface="Arial" panose="020B0604020202020204" pitchFamily="34" charset="0"/>
              </a:rPr>
              <a:t> (2020) </a:t>
            </a:r>
            <a:r>
              <a:rPr lang="en-GB" i="1" dirty="0">
                <a:latin typeface="Arial" panose="020B0604020202020204" pitchFamily="34" charset="0"/>
                <a:cs typeface="Arial" panose="020B0604020202020204" pitchFamily="34" charset="0"/>
              </a:rPr>
              <a:t>Management theory and practice</a:t>
            </a:r>
            <a:r>
              <a:rPr lang="en-GB" dirty="0">
                <a:latin typeface="Arial" panose="020B0604020202020204" pitchFamily="34" charset="0"/>
                <a:cs typeface="Arial" panose="020B0604020202020204" pitchFamily="34" charset="0"/>
              </a:rPr>
              <a:t>. 9th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Andover: Cengage Learning.</a:t>
            </a:r>
          </a:p>
          <a:p>
            <a:r>
              <a:rPr lang="en-US" b="1" dirty="0">
                <a:latin typeface="Arial" panose="020B0604020202020204" pitchFamily="34" charset="0"/>
                <a:cs typeface="Arial" panose="020B0604020202020204" pitchFamily="34" charset="0"/>
              </a:rPr>
              <a:t>Apple</a:t>
            </a:r>
            <a:r>
              <a:rPr lang="en-US" dirty="0">
                <a:latin typeface="Arial" panose="020B0604020202020204" pitchFamily="34" charset="0"/>
                <a:cs typeface="Arial" panose="020B0604020202020204" pitchFamily="34" charset="0"/>
              </a:rPr>
              <a:t> (2023) Apple environmental progress report. Available at: </a:t>
            </a:r>
            <a:r>
              <a:rPr lang="en-US" dirty="0">
                <a:latin typeface="Arial" panose="020B0604020202020204" pitchFamily="34" charset="0"/>
                <a:cs typeface="Arial" panose="020B0604020202020204" pitchFamily="34" charset="0"/>
                <a:hlinkClick r:id="rId5"/>
              </a:rPr>
              <a:t>https://www.apple.com/environment/pdf/Apple_Environmental_Progress_Report_2023.pdf</a:t>
            </a:r>
            <a:r>
              <a:rPr lang="en-US" dirty="0">
                <a:latin typeface="Arial" panose="020B0604020202020204" pitchFamily="34" charset="0"/>
                <a:cs typeface="Arial" panose="020B0604020202020204" pitchFamily="34" charset="0"/>
              </a:rPr>
              <a:t>.  (Accessed: 6 June 2025).</a:t>
            </a:r>
            <a:endParaRPr lang="en-GB"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Apple</a:t>
            </a:r>
            <a:r>
              <a:rPr lang="en-US" dirty="0">
                <a:latin typeface="Arial" panose="020B0604020202020204" pitchFamily="34" charset="0"/>
                <a:cs typeface="Arial" panose="020B0604020202020204" pitchFamily="34" charset="0"/>
              </a:rPr>
              <a:t> (2024) Apple Store Online. Available at:  </a:t>
            </a:r>
            <a:r>
              <a:rPr lang="en-US" dirty="0">
                <a:latin typeface="Arial" panose="020B0604020202020204" pitchFamily="34" charset="0"/>
                <a:cs typeface="Arial" panose="020B0604020202020204" pitchFamily="34" charset="0"/>
                <a:hlinkClick r:id="rId6"/>
              </a:rPr>
              <a:t>https://www.apple.com/in/store</a:t>
            </a:r>
            <a:r>
              <a:rPr lang="en-US" dirty="0">
                <a:latin typeface="Arial" panose="020B0604020202020204" pitchFamily="34" charset="0"/>
                <a:cs typeface="Arial" panose="020B0604020202020204" pitchFamily="34" charset="0"/>
              </a:rPr>
              <a:t>.  (Accessed: 7 June 2025).</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CDF3070-037F-F816-3BB5-1E37D6AFAA5F}"/>
              </a:ext>
            </a:extLst>
          </p:cNvPr>
          <p:cNvSpPr>
            <a:spLocks noGrp="1"/>
          </p:cNvSpPr>
          <p:nvPr>
            <p:ph type="sldNum" sz="quarter" idx="10"/>
          </p:nvPr>
        </p:nvSpPr>
        <p:spPr/>
        <p:txBody>
          <a:bodyPr/>
          <a:lstStyle/>
          <a:p>
            <a:fld id="{48F63A3B-78C7-47BE-AE5E-E10140E04643}" type="slidenum">
              <a:rPr lang="en-US" smtClean="0"/>
              <a:pPr/>
              <a:t>19</a:t>
            </a:fld>
            <a:endParaRPr lang="en-US" dirty="0"/>
          </a:p>
        </p:txBody>
      </p:sp>
    </p:spTree>
    <p:extLst>
      <p:ext uri="{BB962C8B-B14F-4D97-AF65-F5344CB8AC3E}">
        <p14:creationId xmlns:p14="http://schemas.microsoft.com/office/powerpoint/2010/main" val="1378095684"/>
      </p:ext>
    </p:extLst>
  </p:cSld>
  <p:clrMapOvr>
    <a:masterClrMapping/>
  </p:clrMapOvr>
</p:sld>
</file>

<file path=ppt/theme/theme1.xml><?xml version="1.0" encoding="utf-8"?>
<a:theme xmlns:a="http://schemas.openxmlformats.org/drawingml/2006/main" name="Office Theme">
  <a:themeElements>
    <a:clrScheme name="Temă 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Temă 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Temă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4948363-B267-4BAC-8655-100FBEC280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6DBB56F-4362-4386-A1A1-3DF898896616}">
  <ds:schemaRefs>
    <ds:schemaRef ds:uri="http://schemas.microsoft.com/sharepoint/v3/contenttype/forms"/>
  </ds:schemaRefs>
</ds:datastoreItem>
</file>

<file path=customXml/itemProps3.xml><?xml version="1.0" encoding="utf-8"?>
<ds:datastoreItem xmlns:ds="http://schemas.openxmlformats.org/officeDocument/2006/customXml" ds:itemID="{BA719FA4-954C-4FA8-82CB-206659C3B82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Theme</Template>
  <TotalTime>317</TotalTime>
  <Words>2088</Words>
  <Application>Microsoft Office PowerPoint</Application>
  <PresentationFormat>Widescreen</PresentationFormat>
  <Paragraphs>153</Paragraphs>
  <Slides>19</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Aptos Display</vt:lpstr>
      <vt:lpstr>Arial</vt:lpstr>
      <vt:lpstr>Calibri</vt:lpstr>
      <vt:lpstr>Office Theme</vt:lpstr>
      <vt:lpstr>PowerPoint Presentation</vt:lpstr>
      <vt:lpstr>PowerPoint Presentation</vt:lpstr>
      <vt:lpstr>Apple Inc. – Organizational Background</vt:lpstr>
      <vt:lpstr>Interpersonal Role – Figurehead, Leader, Liaison</vt:lpstr>
      <vt:lpstr>Developing Interpersonal Roles</vt:lpstr>
      <vt:lpstr>Informational Role – Monitor, Disseminator, Spokesperson</vt:lpstr>
      <vt:lpstr>Impact of Interpersonal &amp; Informational Roles</vt:lpstr>
      <vt:lpstr>The role of an entrepreneur: promoting innovation  </vt:lpstr>
      <vt:lpstr>Disturbance Handler – Managed Crises</vt:lpstr>
      <vt:lpstr>Resource Allocator – Strategic Resource Management</vt:lpstr>
      <vt:lpstr>Negotiator Role – Internal &amp; External Deal-Making</vt:lpstr>
      <vt:lpstr>Contribution of Decisional Roles</vt:lpstr>
      <vt:lpstr>THE IMPACT OF MANAGERIAL ROLES ON APPLE'S PERFORMANCE </vt:lpstr>
      <vt:lpstr>             Emerging Positions in Management  </vt:lpstr>
      <vt:lpstr>Developing emerging roles</vt:lpstr>
      <vt:lpstr>Strategic Integration of Roles</vt:lpstr>
      <vt:lpstr>conclusion</vt:lpstr>
      <vt:lpstr>Thank  you</vt:lpstr>
      <vt:lpstr>Group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harshita chaudhary</dc:creator>
  <cp:lastModifiedBy>Dragos Nedelcu (2323249)</cp:lastModifiedBy>
  <cp:revision>71</cp:revision>
  <dcterms:created xsi:type="dcterms:W3CDTF">2025-06-07T22:15:27Z</dcterms:created>
  <dcterms:modified xsi:type="dcterms:W3CDTF">2025-06-14T19:54:08Z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