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7"/>
  </p:notesMasterIdLst>
  <p:sldIdLst>
    <p:sldId id="256" r:id="rId2"/>
    <p:sldId id="258" r:id="rId3"/>
    <p:sldId id="259" r:id="rId4"/>
    <p:sldId id="261" r:id="rId5"/>
    <p:sldId id="262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3D87827-7FD6-48AF-9421-D89583BB9521}" v="91" dt="2024-07-03T23:21:18.7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9150" autoAdjust="0"/>
  </p:normalViewPr>
  <p:slideViewPr>
    <p:cSldViewPr snapToGrid="0">
      <p:cViewPr>
        <p:scale>
          <a:sx n="73" d="100"/>
          <a:sy n="73" d="100"/>
        </p:scale>
        <p:origin x="1070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osede dehinbo" userId="6fc2afddf2e2ccb0" providerId="LiveId" clId="{83D87827-7FD6-48AF-9421-D89583BB9521}"/>
    <pc:docChg chg="undo custSel addSld delSld modSld sldOrd">
      <pc:chgData name="abosede dehinbo" userId="6fc2afddf2e2ccb0" providerId="LiveId" clId="{83D87827-7FD6-48AF-9421-D89583BB9521}" dt="2024-07-08T23:00:22.908" v="1111" actId="20577"/>
      <pc:docMkLst>
        <pc:docMk/>
      </pc:docMkLst>
      <pc:sldChg chg="addSp delSp modSp mod">
        <pc:chgData name="abosede dehinbo" userId="6fc2afddf2e2ccb0" providerId="LiveId" clId="{83D87827-7FD6-48AF-9421-D89583BB9521}" dt="2024-07-03T09:07:48.505" v="227" actId="1076"/>
        <pc:sldMkLst>
          <pc:docMk/>
          <pc:sldMk cId="751282806" sldId="256"/>
        </pc:sldMkLst>
        <pc:spChg chg="del mod">
          <ac:chgData name="abosede dehinbo" userId="6fc2afddf2e2ccb0" providerId="LiveId" clId="{83D87827-7FD6-48AF-9421-D89583BB9521}" dt="2024-06-30T22:47:14.318" v="23" actId="21"/>
          <ac:spMkLst>
            <pc:docMk/>
            <pc:sldMk cId="751282806" sldId="256"/>
            <ac:spMk id="2" creationId="{F7C4C80C-92E2-FA07-B235-6BE6F039510F}"/>
          </ac:spMkLst>
        </pc:spChg>
        <pc:spChg chg="del">
          <ac:chgData name="abosede dehinbo" userId="6fc2afddf2e2ccb0" providerId="LiveId" clId="{83D87827-7FD6-48AF-9421-D89583BB9521}" dt="2024-06-30T22:46:54.220" v="17" actId="21"/>
          <ac:spMkLst>
            <pc:docMk/>
            <pc:sldMk cId="751282806" sldId="256"/>
            <ac:spMk id="3" creationId="{4C1399D2-FCB9-96B9-D32B-EAAC40394A35}"/>
          </ac:spMkLst>
        </pc:spChg>
        <pc:spChg chg="add mod">
          <ac:chgData name="abosede dehinbo" userId="6fc2afddf2e2ccb0" providerId="LiveId" clId="{83D87827-7FD6-48AF-9421-D89583BB9521}" dt="2024-07-03T09:07:06.596" v="224" actId="14100"/>
          <ac:spMkLst>
            <pc:docMk/>
            <pc:sldMk cId="751282806" sldId="256"/>
            <ac:spMk id="3" creationId="{C0BC0A55-9D9C-4710-5B2B-848A3C5897A1}"/>
          </ac:spMkLst>
        </pc:spChg>
        <pc:spChg chg="add mod">
          <ac:chgData name="abosede dehinbo" userId="6fc2afddf2e2ccb0" providerId="LiveId" clId="{83D87827-7FD6-48AF-9421-D89583BB9521}" dt="2024-07-03T09:07:48.505" v="227" actId="1076"/>
          <ac:spMkLst>
            <pc:docMk/>
            <pc:sldMk cId="751282806" sldId="256"/>
            <ac:spMk id="7" creationId="{5771A3A0-E9C2-66AE-518E-02B08675DBDE}"/>
          </ac:spMkLst>
        </pc:spChg>
        <pc:picChg chg="mod">
          <ac:chgData name="abosede dehinbo" userId="6fc2afddf2e2ccb0" providerId="LiveId" clId="{83D87827-7FD6-48AF-9421-D89583BB9521}" dt="2024-07-03T09:06:53.098" v="222" actId="1076"/>
          <ac:picMkLst>
            <pc:docMk/>
            <pc:sldMk cId="751282806" sldId="256"/>
            <ac:picMk id="1025" creationId="{BE411EF1-C11B-6742-27B8-C32855A10997}"/>
          </ac:picMkLst>
        </pc:picChg>
        <pc:picChg chg="add mod">
          <ac:chgData name="abosede dehinbo" userId="6fc2afddf2e2ccb0" providerId="LiveId" clId="{83D87827-7FD6-48AF-9421-D89583BB9521}" dt="2024-07-03T09:06:43.489" v="220" actId="1076"/>
          <ac:picMkLst>
            <pc:docMk/>
            <pc:sldMk cId="751282806" sldId="256"/>
            <ac:picMk id="1029" creationId="{F7DB4052-D8E8-7E8B-C881-8AE25B3D91BB}"/>
          </ac:picMkLst>
        </pc:picChg>
      </pc:sldChg>
      <pc:sldChg chg="addSp delSp modSp del mod">
        <pc:chgData name="abosede dehinbo" userId="6fc2afddf2e2ccb0" providerId="LiveId" clId="{83D87827-7FD6-48AF-9421-D89583BB9521}" dt="2024-07-03T09:08:06.837" v="228" actId="2696"/>
        <pc:sldMkLst>
          <pc:docMk/>
          <pc:sldMk cId="1274559744" sldId="257"/>
        </pc:sldMkLst>
        <pc:spChg chg="mod">
          <ac:chgData name="abosede dehinbo" userId="6fc2afddf2e2ccb0" providerId="LiveId" clId="{83D87827-7FD6-48AF-9421-D89583BB9521}" dt="2024-07-03T09:06:12.757" v="218" actId="14100"/>
          <ac:spMkLst>
            <pc:docMk/>
            <pc:sldMk cId="1274559744" sldId="257"/>
            <ac:spMk id="2" creationId="{D9805DCC-1827-4FB6-9476-F5580992B049}"/>
          </ac:spMkLst>
        </pc:spChg>
        <pc:spChg chg="mod">
          <ac:chgData name="abosede dehinbo" userId="6fc2afddf2e2ccb0" providerId="LiveId" clId="{83D87827-7FD6-48AF-9421-D89583BB9521}" dt="2024-07-03T09:06:19.407" v="219" actId="14100"/>
          <ac:spMkLst>
            <pc:docMk/>
            <pc:sldMk cId="1274559744" sldId="257"/>
            <ac:spMk id="3" creationId="{9B46B4FE-B6A8-81EA-D223-81E3507936A3}"/>
          </ac:spMkLst>
        </pc:spChg>
        <pc:spChg chg="add del mod">
          <ac:chgData name="abosede dehinbo" userId="6fc2afddf2e2ccb0" providerId="LiveId" clId="{83D87827-7FD6-48AF-9421-D89583BB9521}" dt="2024-07-03T09:04:23.848" v="217"/>
          <ac:spMkLst>
            <pc:docMk/>
            <pc:sldMk cId="1274559744" sldId="257"/>
            <ac:spMk id="4" creationId="{D903CBBD-892F-B788-2840-A58D6AC3BA80}"/>
          </ac:spMkLst>
        </pc:spChg>
      </pc:sldChg>
      <pc:sldChg chg="addSp delSp modSp mod ord">
        <pc:chgData name="abosede dehinbo" userId="6fc2afddf2e2ccb0" providerId="LiveId" clId="{83D87827-7FD6-48AF-9421-D89583BB9521}" dt="2024-07-08T23:00:22.908" v="1111" actId="20577"/>
        <pc:sldMkLst>
          <pc:docMk/>
          <pc:sldMk cId="3409891267" sldId="258"/>
        </pc:sldMkLst>
        <pc:spChg chg="mod">
          <ac:chgData name="abosede dehinbo" userId="6fc2afddf2e2ccb0" providerId="LiveId" clId="{83D87827-7FD6-48AF-9421-D89583BB9521}" dt="2024-07-03T08:39:31.521" v="209" actId="20577"/>
          <ac:spMkLst>
            <pc:docMk/>
            <pc:sldMk cId="3409891267" sldId="258"/>
            <ac:spMk id="2" creationId="{F8CB5888-0816-2794-F7F1-D9DD65512E00}"/>
          </ac:spMkLst>
        </pc:spChg>
        <pc:spChg chg="mod">
          <ac:chgData name="abosede dehinbo" userId="6fc2afddf2e2ccb0" providerId="LiveId" clId="{83D87827-7FD6-48AF-9421-D89583BB9521}" dt="2024-07-08T23:00:22.908" v="1111" actId="20577"/>
          <ac:spMkLst>
            <pc:docMk/>
            <pc:sldMk cId="3409891267" sldId="258"/>
            <ac:spMk id="3" creationId="{A90F92BB-95AE-4B01-58A6-01B0D209CEC4}"/>
          </ac:spMkLst>
        </pc:spChg>
        <pc:spChg chg="add del mod">
          <ac:chgData name="abosede dehinbo" userId="6fc2afddf2e2ccb0" providerId="LiveId" clId="{83D87827-7FD6-48AF-9421-D89583BB9521}" dt="2024-07-03T09:09:41.797" v="232" actId="1076"/>
          <ac:spMkLst>
            <pc:docMk/>
            <pc:sldMk cId="3409891267" sldId="258"/>
            <ac:spMk id="4" creationId="{528B7880-B832-A4B7-CF45-EB374DBDB9C3}"/>
          </ac:spMkLst>
        </pc:spChg>
        <pc:spChg chg="add mod">
          <ac:chgData name="abosede dehinbo" userId="6fc2afddf2e2ccb0" providerId="LiveId" clId="{83D87827-7FD6-48AF-9421-D89583BB9521}" dt="2024-06-30T22:50:43.037" v="95" actId="21"/>
          <ac:spMkLst>
            <pc:docMk/>
            <pc:sldMk cId="3409891267" sldId="258"/>
            <ac:spMk id="5" creationId="{65578D72-6981-BC8E-9112-7BD84616C1A9}"/>
          </ac:spMkLst>
        </pc:spChg>
        <pc:picChg chg="add mod">
          <ac:chgData name="abosede dehinbo" userId="6fc2afddf2e2ccb0" providerId="LiveId" clId="{83D87827-7FD6-48AF-9421-D89583BB9521}" dt="2024-07-03T09:09:52.362" v="234" actId="14100"/>
          <ac:picMkLst>
            <pc:docMk/>
            <pc:sldMk cId="3409891267" sldId="258"/>
            <ac:picMk id="1026" creationId="{228F9C19-9C67-4083-CD25-C2898F1CD9BE}"/>
          </ac:picMkLst>
        </pc:picChg>
        <pc:picChg chg="add mod">
          <ac:chgData name="abosede dehinbo" userId="6fc2afddf2e2ccb0" providerId="LiveId" clId="{83D87827-7FD6-48AF-9421-D89583BB9521}" dt="2024-06-30T22:50:03.572" v="86" actId="1076"/>
          <ac:picMkLst>
            <pc:docMk/>
            <pc:sldMk cId="3409891267" sldId="258"/>
            <ac:picMk id="2050" creationId="{995A4EF8-0400-7E52-C75A-E16FE45B1189}"/>
          </ac:picMkLst>
        </pc:picChg>
        <pc:picChg chg="add del mod">
          <ac:chgData name="abosede dehinbo" userId="6fc2afddf2e2ccb0" providerId="LiveId" clId="{83D87827-7FD6-48AF-9421-D89583BB9521}" dt="2024-07-03T08:48:48.929" v="212" actId="14100"/>
          <ac:picMkLst>
            <pc:docMk/>
            <pc:sldMk cId="3409891267" sldId="258"/>
            <ac:picMk id="2052" creationId="{E5E2028D-3F61-C2DF-835D-171EB963FAF7}"/>
          </ac:picMkLst>
        </pc:picChg>
      </pc:sldChg>
      <pc:sldChg chg="addSp delSp modSp mod ord">
        <pc:chgData name="abosede dehinbo" userId="6fc2afddf2e2ccb0" providerId="LiveId" clId="{83D87827-7FD6-48AF-9421-D89583BB9521}" dt="2024-07-03T23:22:58.030" v="1101"/>
        <pc:sldMkLst>
          <pc:docMk/>
          <pc:sldMk cId="2477319842" sldId="259"/>
        </pc:sldMkLst>
        <pc:spChg chg="del">
          <ac:chgData name="abosede dehinbo" userId="6fc2afddf2e2ccb0" providerId="LiveId" clId="{83D87827-7FD6-48AF-9421-D89583BB9521}" dt="2024-06-30T22:53:47.226" v="126" actId="21"/>
          <ac:spMkLst>
            <pc:docMk/>
            <pc:sldMk cId="2477319842" sldId="259"/>
            <ac:spMk id="2" creationId="{37B8EA90-C2A1-39A3-CB7B-B5A8D367685C}"/>
          </ac:spMkLst>
        </pc:spChg>
        <pc:spChg chg="add mod">
          <ac:chgData name="abosede dehinbo" userId="6fc2afddf2e2ccb0" providerId="LiveId" clId="{83D87827-7FD6-48AF-9421-D89583BB9521}" dt="2024-07-03T23:22:19.139" v="1095" actId="1076"/>
          <ac:spMkLst>
            <pc:docMk/>
            <pc:sldMk cId="2477319842" sldId="259"/>
            <ac:spMk id="2" creationId="{D54A60A0-0AA6-024F-4A4A-E831F999F007}"/>
          </ac:spMkLst>
        </pc:spChg>
        <pc:spChg chg="mod">
          <ac:chgData name="abosede dehinbo" userId="6fc2afddf2e2ccb0" providerId="LiveId" clId="{83D87827-7FD6-48AF-9421-D89583BB9521}" dt="2024-07-03T23:20:52.975" v="1050" actId="1076"/>
          <ac:spMkLst>
            <pc:docMk/>
            <pc:sldMk cId="2477319842" sldId="259"/>
            <ac:spMk id="3" creationId="{21C9ABA8-08E4-6138-5CF8-D5E8872AC266}"/>
          </ac:spMkLst>
        </pc:spChg>
        <pc:spChg chg="mod">
          <ac:chgData name="abosede dehinbo" userId="6fc2afddf2e2ccb0" providerId="LiveId" clId="{83D87827-7FD6-48AF-9421-D89583BB9521}" dt="2024-07-03T09:11:18.693" v="240" actId="1076"/>
          <ac:spMkLst>
            <pc:docMk/>
            <pc:sldMk cId="2477319842" sldId="259"/>
            <ac:spMk id="4" creationId="{80B79E8C-567E-2F6F-D61B-313A072D7C98}"/>
          </ac:spMkLst>
        </pc:spChg>
        <pc:spChg chg="add del mod">
          <ac:chgData name="abosede dehinbo" userId="6fc2afddf2e2ccb0" providerId="LiveId" clId="{83D87827-7FD6-48AF-9421-D89583BB9521}" dt="2024-06-30T22:53:52.862" v="128" actId="478"/>
          <ac:spMkLst>
            <pc:docMk/>
            <pc:sldMk cId="2477319842" sldId="259"/>
            <ac:spMk id="5" creationId="{37B8EA90-C2A1-39A3-CB7B-B5A8D367685C}"/>
          </ac:spMkLst>
        </pc:spChg>
        <pc:picChg chg="add mod">
          <ac:chgData name="abosede dehinbo" userId="6fc2afddf2e2ccb0" providerId="LiveId" clId="{83D87827-7FD6-48AF-9421-D89583BB9521}" dt="2024-06-30T22:54:33.420" v="132" actId="1076"/>
          <ac:picMkLst>
            <pc:docMk/>
            <pc:sldMk cId="2477319842" sldId="259"/>
            <ac:picMk id="7" creationId="{58321323-FBA7-2200-D8BB-8AE6681CA972}"/>
          </ac:picMkLst>
        </pc:picChg>
        <pc:picChg chg="add mod">
          <ac:chgData name="abosede dehinbo" userId="6fc2afddf2e2ccb0" providerId="LiveId" clId="{83D87827-7FD6-48AF-9421-D89583BB9521}" dt="2024-07-03T09:14:54.114" v="248" actId="14100"/>
          <ac:picMkLst>
            <pc:docMk/>
            <pc:sldMk cId="2477319842" sldId="259"/>
            <ac:picMk id="2050" creationId="{4F62C6FC-EF8D-6BA3-42DB-597BF379BBAD}"/>
          </ac:picMkLst>
        </pc:picChg>
        <pc:picChg chg="add mod">
          <ac:chgData name="abosede dehinbo" userId="6fc2afddf2e2ccb0" providerId="LiveId" clId="{83D87827-7FD6-48AF-9421-D89583BB9521}" dt="2024-06-30T22:53:40.112" v="125" actId="1076"/>
          <ac:picMkLst>
            <pc:docMk/>
            <pc:sldMk cId="2477319842" sldId="259"/>
            <ac:picMk id="3074" creationId="{2101DCB1-C4D8-57D6-E7F3-95E5DD3A45BD}"/>
          </ac:picMkLst>
        </pc:picChg>
      </pc:sldChg>
      <pc:sldChg chg="new del">
        <pc:chgData name="abosede dehinbo" userId="6fc2afddf2e2ccb0" providerId="LiveId" clId="{83D87827-7FD6-48AF-9421-D89583BB9521}" dt="2024-07-02T21:26:35.073" v="138" actId="47"/>
        <pc:sldMkLst>
          <pc:docMk/>
          <pc:sldMk cId="3230877553" sldId="260"/>
        </pc:sldMkLst>
      </pc:sldChg>
      <pc:sldChg chg="addSp delSp modSp new mod">
        <pc:chgData name="abosede dehinbo" userId="6fc2afddf2e2ccb0" providerId="LiveId" clId="{83D87827-7FD6-48AF-9421-D89583BB9521}" dt="2024-07-03T19:50:13.622" v="993" actId="113"/>
        <pc:sldMkLst>
          <pc:docMk/>
          <pc:sldMk cId="1942005894" sldId="261"/>
        </pc:sldMkLst>
        <pc:spChg chg="add del mod">
          <ac:chgData name="abosede dehinbo" userId="6fc2afddf2e2ccb0" providerId="LiveId" clId="{83D87827-7FD6-48AF-9421-D89583BB9521}" dt="2024-07-02T21:27:03.106" v="149"/>
          <ac:spMkLst>
            <pc:docMk/>
            <pc:sldMk cId="1942005894" sldId="261"/>
            <ac:spMk id="2" creationId="{32084A96-4DCE-78FC-70DD-BBFC1090C19F}"/>
          </ac:spMkLst>
        </pc:spChg>
        <pc:spChg chg="add mod">
          <ac:chgData name="abosede dehinbo" userId="6fc2afddf2e2ccb0" providerId="LiveId" clId="{83D87827-7FD6-48AF-9421-D89583BB9521}" dt="2024-07-03T19:50:13.622" v="993" actId="113"/>
          <ac:spMkLst>
            <pc:docMk/>
            <pc:sldMk cId="1942005894" sldId="261"/>
            <ac:spMk id="2" creationId="{99142FA1-3410-4A6E-86BA-088DA728EBF0}"/>
          </ac:spMkLst>
        </pc:spChg>
        <pc:spChg chg="add del mod">
          <ac:chgData name="abosede dehinbo" userId="6fc2afddf2e2ccb0" providerId="LiveId" clId="{83D87827-7FD6-48AF-9421-D89583BB9521}" dt="2024-07-03T09:01:24.538" v="213" actId="478"/>
          <ac:spMkLst>
            <pc:docMk/>
            <pc:sldMk cId="1942005894" sldId="261"/>
            <ac:spMk id="3" creationId="{6CD19860-0228-1A1A-9135-41B76E2A18B4}"/>
          </ac:spMkLst>
        </pc:spChg>
        <pc:picChg chg="add mod">
          <ac:chgData name="abosede dehinbo" userId="6fc2afddf2e2ccb0" providerId="LiveId" clId="{83D87827-7FD6-48AF-9421-D89583BB9521}" dt="2024-07-03T19:49:03.969" v="990" actId="1076"/>
          <ac:picMkLst>
            <pc:docMk/>
            <pc:sldMk cId="1942005894" sldId="261"/>
            <ac:picMk id="3074" creationId="{6E4355DD-D078-A2FB-E254-192CFD545263}"/>
          </ac:picMkLst>
        </pc:picChg>
      </pc:sldChg>
      <pc:sldChg chg="addSp modSp new mod ord">
        <pc:chgData name="abosede dehinbo" userId="6fc2afddf2e2ccb0" providerId="LiveId" clId="{83D87827-7FD6-48AF-9421-D89583BB9521}" dt="2024-07-03T23:22:31.744" v="1097"/>
        <pc:sldMkLst>
          <pc:docMk/>
          <pc:sldMk cId="64039050" sldId="262"/>
        </pc:sldMkLst>
        <pc:spChg chg="add mod">
          <ac:chgData name="abosede dehinbo" userId="6fc2afddf2e2ccb0" providerId="LiveId" clId="{83D87827-7FD6-48AF-9421-D89583BB9521}" dt="2024-07-03T20:26:52.879" v="1047" actId="20577"/>
          <ac:spMkLst>
            <pc:docMk/>
            <pc:sldMk cId="64039050" sldId="262"/>
            <ac:spMk id="2" creationId="{B0CA9421-0B25-1FD1-B9AE-DF703E3AF05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EA47CB-7EF8-4D5D-9822-A3F78C65B42A}" type="datetimeFigureOut">
              <a:rPr lang="en-GB" smtClean="0"/>
              <a:t>04/07/2024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5634D8-C2DE-4B41-B057-0CFB485081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6075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5634D8-C2DE-4B41-B057-0CFB485081C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01164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FEB76-F4F3-41E6-A655-DDB5C81B97BD}" type="datetimeFigureOut">
              <a:rPr lang="en-GB" smtClean="0"/>
              <a:t>03/07/2024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DBFB4-6B88-499D-B5C9-D662D07AA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15269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FEB76-F4F3-41E6-A655-DDB5C81B97BD}" type="datetimeFigureOut">
              <a:rPr lang="en-GB" smtClean="0"/>
              <a:t>03/07/2024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DBFB4-6B88-499D-B5C9-D662D07AA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37986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FEB76-F4F3-41E6-A655-DDB5C81B97BD}" type="datetimeFigureOut">
              <a:rPr lang="en-GB" smtClean="0"/>
              <a:t>03/07/2024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DBFB4-6B88-499D-B5C9-D662D07AA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38320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FEB76-F4F3-41E6-A655-DDB5C81B97BD}" type="datetimeFigureOut">
              <a:rPr lang="en-GB" smtClean="0"/>
              <a:t>03/07/2024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DBFB4-6B88-499D-B5C9-D662D07AA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755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FEB76-F4F3-41E6-A655-DDB5C81B97BD}" type="datetimeFigureOut">
              <a:rPr lang="en-GB" smtClean="0"/>
              <a:t>03/07/2024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DBFB4-6B88-499D-B5C9-D662D07AA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78660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FEB76-F4F3-41E6-A655-DDB5C81B97BD}" type="datetimeFigureOut">
              <a:rPr lang="en-GB" smtClean="0"/>
              <a:t>03/07/2024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DBFB4-6B88-499D-B5C9-D662D07AA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18751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FEB76-F4F3-41E6-A655-DDB5C81B97BD}" type="datetimeFigureOut">
              <a:rPr lang="en-GB" smtClean="0"/>
              <a:t>03/07/2024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DBFB4-6B88-499D-B5C9-D662D07AA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33496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FEB76-F4F3-41E6-A655-DDB5C81B97BD}" type="datetimeFigureOut">
              <a:rPr lang="en-GB" smtClean="0"/>
              <a:t>03/07/2024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DBFB4-6B88-499D-B5C9-D662D07AA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15950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FEB76-F4F3-41E6-A655-DDB5C81B97BD}" type="datetimeFigureOut">
              <a:rPr lang="en-GB" smtClean="0"/>
              <a:t>03/07/2024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DBFB4-6B88-499D-B5C9-D662D07AA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3313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FEB76-F4F3-41E6-A655-DDB5C81B97BD}" type="datetimeFigureOut">
              <a:rPr lang="en-GB" smtClean="0"/>
              <a:t>03/07/2024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DBFB4-6B88-499D-B5C9-D662D07AA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14761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FEB76-F4F3-41E6-A655-DDB5C81B97BD}" type="datetimeFigureOut">
              <a:rPr lang="en-GB" smtClean="0"/>
              <a:t>03/07/2024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DBFB4-6B88-499D-B5C9-D662D07AA647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7980124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FEB76-F4F3-41E6-A655-DDB5C81B97BD}" type="datetimeFigureOut">
              <a:rPr lang="en-GB" smtClean="0"/>
              <a:t>03/07/2024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DBFB4-6B88-499D-B5C9-D662D07AA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5061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FEB76-F4F3-41E6-A655-DDB5C81B97BD}" type="datetimeFigureOut">
              <a:rPr lang="en-GB" smtClean="0"/>
              <a:t>03/07/2024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DBFB4-6B88-499D-B5C9-D662D07AA647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925857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FEB76-F4F3-41E6-A655-DDB5C81B97BD}" type="datetimeFigureOut">
              <a:rPr lang="en-GB" smtClean="0"/>
              <a:t>03/07/2024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DBFB4-6B88-499D-B5C9-D662D07AA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36034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FEB76-F4F3-41E6-A655-DDB5C81B97BD}" type="datetimeFigureOut">
              <a:rPr lang="en-GB" smtClean="0"/>
              <a:t>03/07/2024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DBFB4-6B88-499D-B5C9-D662D07AA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02923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FEB76-F4F3-41E6-A655-DDB5C81B97BD}" type="datetimeFigureOut">
              <a:rPr lang="en-GB" smtClean="0"/>
              <a:t>03/07/2024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DBFB4-6B88-499D-B5C9-D662D07AA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3856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BFEB76-F4F3-41E6-A655-DDB5C81B97BD}" type="datetimeFigureOut">
              <a:rPr lang="en-GB" smtClean="0"/>
              <a:t>03/07/2024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7FDBFB4-6B88-499D-B5C9-D662D07AA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22466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>
            <a:extLst>
              <a:ext uri="{FF2B5EF4-FFF2-40B4-BE49-F238E27FC236}">
                <a16:creationId xmlns:a16="http://schemas.microsoft.com/office/drawing/2014/main" id="{33FF366F-0012-57AC-AE67-C8289E629E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025" name="Picture 1" descr="A close-up of a sign&#10;&#10;Description automatically generated">
            <a:extLst>
              <a:ext uri="{FF2B5EF4-FFF2-40B4-BE49-F238E27FC236}">
                <a16:creationId xmlns:a16="http://schemas.microsoft.com/office/drawing/2014/main" id="{BE411EF1-C11B-6742-27B8-C32855A109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5964" y="539004"/>
            <a:ext cx="4873919" cy="2166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52E32A0E-4864-437F-3876-D8289D7E278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622425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029" name="Picture 5" descr="Northampton midwifery hub bringing ...">
            <a:extLst>
              <a:ext uri="{FF2B5EF4-FFF2-40B4-BE49-F238E27FC236}">
                <a16:creationId xmlns:a16="http://schemas.microsoft.com/office/drawing/2014/main" id="{F7DB4052-D8E8-7E8B-C881-8AE25B3D91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0898" y="3216943"/>
            <a:ext cx="5004122" cy="2802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0BC0A55-9D9C-4710-5B2B-848A3C5897A1}"/>
              </a:ext>
            </a:extLst>
          </p:cNvPr>
          <p:cNvSpPr txBox="1"/>
          <p:nvPr/>
        </p:nvSpPr>
        <p:spPr>
          <a:xfrm>
            <a:off x="423042" y="4305352"/>
            <a:ext cx="5294586" cy="18604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Name: Abosede Dehinbo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Student ID: 2313077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Module Code and Name: LCHS4003 – Health And Social Care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Lecturer: Jolly Nwankwo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771A3A0-E9C2-66AE-518E-02B08675DBDE}"/>
              </a:ext>
            </a:extLst>
          </p:cNvPr>
          <p:cNvSpPr txBox="1"/>
          <p:nvPr/>
        </p:nvSpPr>
        <p:spPr>
          <a:xfrm>
            <a:off x="328449" y="3686404"/>
            <a:ext cx="61012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COMMUNITY MIDWIFERY SERVICES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12828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CB5888-0816-2794-F7F1-D9DD65512E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Community Midwifery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0F92BB-95AE-4B01-58A6-01B0D209CEC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In the last 30 years and over, different substitute to standard maternity in the community midwife </a:t>
            </a:r>
            <a:r>
              <a:rPr lang="en-GB"/>
              <a:t>services have had </a:t>
            </a:r>
            <a:r>
              <a:rPr lang="en-GB" dirty="0"/>
              <a:t>different substitute to standard maternity care.</a:t>
            </a:r>
          </a:p>
          <a:p>
            <a:r>
              <a:rPr lang="en-GB" dirty="0"/>
              <a:t>The midwives developed like home-birthing rooms within familiar delivery wards and in-hospital birth centres.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8B7880-B832-A4B7-CF45-EB374DBDB9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7334" y="5372992"/>
            <a:ext cx="4683379" cy="1061755"/>
          </a:xfrm>
        </p:spPr>
        <p:txBody>
          <a:bodyPr/>
          <a:lstStyle/>
          <a:p>
            <a:r>
              <a:rPr lang="en-GB" dirty="0"/>
              <a:t>The midwives provide  inclusive care all through the childbirth year enclosed by the hospital standards. </a:t>
            </a:r>
          </a:p>
          <a:p>
            <a:endParaRPr lang="en-GB" dirty="0"/>
          </a:p>
        </p:txBody>
      </p:sp>
      <p:pic>
        <p:nvPicPr>
          <p:cNvPr id="2052" name="Picture 4" descr="What does a midwife do and other FAQs ...">
            <a:extLst>
              <a:ext uri="{FF2B5EF4-FFF2-40B4-BE49-F238E27FC236}">
                <a16:creationId xmlns:a16="http://schemas.microsoft.com/office/drawing/2014/main" id="{E5E2028D-3F61-C2DF-835D-171EB963FA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12801599" y="7257852"/>
            <a:ext cx="218625" cy="176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ow it became almost mandatory for dads to attend the birth - BBC News">
            <a:extLst>
              <a:ext uri="{FF2B5EF4-FFF2-40B4-BE49-F238E27FC236}">
                <a16:creationId xmlns:a16="http://schemas.microsoft.com/office/drawing/2014/main" id="{228F9C19-9C67-4083-CD25-C2898F1CD9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9972" y="1587062"/>
            <a:ext cx="5152697" cy="4454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98912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C9ABA8-08E4-6138-5CF8-D5E8872AC2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2411410"/>
            <a:ext cx="4184035" cy="3880772"/>
          </a:xfrm>
        </p:spPr>
        <p:txBody>
          <a:bodyPr/>
          <a:lstStyle/>
          <a:p>
            <a:r>
              <a:rPr lang="en-GB" dirty="0"/>
              <a:t>In modern years, the NHS have aimed on continuity of care and especially that provided by midwives.</a:t>
            </a:r>
          </a:p>
          <a:p>
            <a:r>
              <a:rPr lang="en-GB" dirty="0"/>
              <a:t>They trained  as a key concept, in effort to develop women’s well -being during and after pregnancy.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B79E8C-567E-2F6F-D61B-313A072D7C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7334" y="4446590"/>
            <a:ext cx="4184034" cy="2758252"/>
          </a:xfrm>
        </p:spPr>
        <p:txBody>
          <a:bodyPr/>
          <a:lstStyle/>
          <a:p>
            <a:r>
              <a:rPr lang="en-GB" dirty="0"/>
              <a:t>The research detailed the concept in different dimensions, for example, introducing the delivering midwife and seeing the same midwife each time of a patients visit.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8321323-FBA7-2200-D8BB-8AE6681CA9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3773" y="203469"/>
            <a:ext cx="3684607" cy="1437896"/>
          </a:xfrm>
          <a:prstGeom prst="rect">
            <a:avLst/>
          </a:prstGeom>
        </p:spPr>
      </p:pic>
      <p:pic>
        <p:nvPicPr>
          <p:cNvPr id="2050" name="Picture 2">
            <a:extLst>
              <a:ext uri="{FF2B5EF4-FFF2-40B4-BE49-F238E27FC236}">
                <a16:creationId xmlns:a16="http://schemas.microsoft.com/office/drawing/2014/main" id="{4F62C6FC-EF8D-6BA3-42DB-597BF379BB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8481" y="1641365"/>
            <a:ext cx="6796185" cy="4399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54A60A0-0AA6-024F-4A4A-E831F999F007}"/>
              </a:ext>
            </a:extLst>
          </p:cNvPr>
          <p:cNvSpPr txBox="1"/>
          <p:nvPr/>
        </p:nvSpPr>
        <p:spPr>
          <a:xfrm>
            <a:off x="677334" y="1913029"/>
            <a:ext cx="35849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Community midwifery services</a:t>
            </a:r>
          </a:p>
        </p:txBody>
      </p:sp>
    </p:spTree>
    <p:extLst>
      <p:ext uri="{BB962C8B-B14F-4D97-AF65-F5344CB8AC3E}">
        <p14:creationId xmlns:p14="http://schemas.microsoft.com/office/powerpoint/2010/main" val="24773198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9142FA1-3410-4A6E-86BA-088DA728EBF0}"/>
              </a:ext>
            </a:extLst>
          </p:cNvPr>
          <p:cNvSpPr txBox="1"/>
          <p:nvPr/>
        </p:nvSpPr>
        <p:spPr>
          <a:xfrm>
            <a:off x="172720" y="10160"/>
            <a:ext cx="7176810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Community Midwifery Services</a:t>
            </a:r>
          </a:p>
          <a:p>
            <a:endParaRPr lang="en-GB" dirty="0"/>
          </a:p>
          <a:p>
            <a:r>
              <a:rPr lang="en-GB" dirty="0"/>
              <a:t>Early midwives were liable for the safe delivery, the women call them with the first sign of labour and discharged them from their responsibilities.</a:t>
            </a:r>
          </a:p>
          <a:p>
            <a:endParaRPr lang="en-GB" dirty="0"/>
          </a:p>
          <a:p>
            <a:r>
              <a:rPr lang="en-GB" dirty="0"/>
              <a:t>There was no training to improve skills or obtain a licence in the early days.</a:t>
            </a:r>
          </a:p>
          <a:p>
            <a:endParaRPr lang="en-GB" dirty="0"/>
          </a:p>
          <a:p>
            <a:r>
              <a:rPr lang="en-GB" dirty="0"/>
              <a:t>In the early midwives services, paper were used to document all the necessary information.</a:t>
            </a:r>
          </a:p>
          <a:p>
            <a:endParaRPr lang="en-GB" dirty="0"/>
          </a:p>
          <a:p>
            <a:r>
              <a:rPr lang="en-GB" b="1" dirty="0"/>
              <a:t>MODERN</a:t>
            </a:r>
          </a:p>
          <a:p>
            <a:endParaRPr lang="en-GB" dirty="0"/>
          </a:p>
          <a:p>
            <a:r>
              <a:rPr lang="en-GB" dirty="0"/>
              <a:t>The NHS have put some trainings on board and online training course to help develop or improve skills.</a:t>
            </a:r>
          </a:p>
          <a:p>
            <a:endParaRPr lang="en-GB" dirty="0"/>
          </a:p>
          <a:p>
            <a:r>
              <a:rPr lang="en-GB" dirty="0"/>
              <a:t>Most of the patient information has been digital and saved on the system instead of paper.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3074" name="Picture 2" descr="The page of the handwritten records gives the date of confinement, the name of the midwife and the pain relief given.">
            <a:extLst>
              <a:ext uri="{FF2B5EF4-FFF2-40B4-BE49-F238E27FC236}">
                <a16:creationId xmlns:a16="http://schemas.microsoft.com/office/drawing/2014/main" id="{6E4355DD-D078-A2FB-E254-192CFD5452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0254" y="89813"/>
            <a:ext cx="545592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20058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0CA9421-0B25-1FD1-B9AE-DF703E3AF05A}"/>
              </a:ext>
            </a:extLst>
          </p:cNvPr>
          <p:cNvSpPr txBox="1"/>
          <p:nvPr/>
        </p:nvSpPr>
        <p:spPr>
          <a:xfrm>
            <a:off x="0" y="1349368"/>
            <a:ext cx="1201332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References</a:t>
            </a:r>
          </a:p>
          <a:p>
            <a:endParaRPr lang="en-GB" dirty="0"/>
          </a:p>
          <a:p>
            <a:r>
              <a:rPr lang="en-GB" b="0" i="0" dirty="0">
                <a:solidFill>
                  <a:srgbClr val="555555"/>
                </a:solidFill>
                <a:effectLst/>
                <a:highlight>
                  <a:srgbClr val="FFFFFF"/>
                </a:highlight>
                <a:latin typeface="Roboto" panose="02000000000000000000" pitchFamily="2" charset="0"/>
              </a:rPr>
              <a:t> Eales J. Women in Early Modern England, 1500-1700.UCL Press. UK, 1998.</a:t>
            </a:r>
          </a:p>
          <a:p>
            <a:endParaRPr lang="en-GB" dirty="0">
              <a:solidFill>
                <a:srgbClr val="555555"/>
              </a:solidFill>
              <a:highlight>
                <a:srgbClr val="FFFFFF"/>
              </a:highlight>
              <a:latin typeface="Roboto" panose="02000000000000000000" pitchFamily="2" charset="0"/>
            </a:endParaRPr>
          </a:p>
          <a:p>
            <a:r>
              <a:rPr lang="en-GB" b="0" i="0" dirty="0">
                <a:solidFill>
                  <a:srgbClr val="1C1D1E"/>
                </a:solidFill>
                <a:effectLst/>
                <a:highlight>
                  <a:srgbClr val="FFFFFF"/>
                </a:highlight>
                <a:latin typeface="Open Sans" panose="020B0606030504020204" pitchFamily="34" charset="0"/>
              </a:rPr>
              <a:t>  English National Board for Nursing, Midwifery and Health Visiting. </a:t>
            </a:r>
            <a:r>
              <a:rPr lang="en-GB" b="0" i="1" dirty="0">
                <a:solidFill>
                  <a:srgbClr val="1C1D1E"/>
                </a:solidFill>
                <a:effectLst/>
                <a:highlight>
                  <a:srgbClr val="FFFFFF"/>
                </a:highlight>
                <a:latin typeface="Open Sans" panose="020B0606030504020204" pitchFamily="34" charset="0"/>
              </a:rPr>
              <a:t>Regulations and Guidelines for the Approval of Institutions and Courses</a:t>
            </a:r>
            <a:r>
              <a:rPr lang="en-GB" b="0" i="0" dirty="0">
                <a:solidFill>
                  <a:srgbClr val="1C1D1E"/>
                </a:solidFill>
                <a:effectLst/>
                <a:highlight>
                  <a:srgbClr val="FFFFFF"/>
                </a:highlight>
                <a:latin typeface="Open Sans" panose="020B0606030504020204" pitchFamily="34" charset="0"/>
              </a:rPr>
              <a:t>. London: Author, 1996.</a:t>
            </a:r>
          </a:p>
          <a:p>
            <a:endParaRPr lang="en-GB" dirty="0">
              <a:solidFill>
                <a:srgbClr val="1C1D1E"/>
              </a:solidFill>
              <a:highlight>
                <a:srgbClr val="FFFFFF"/>
              </a:highlight>
              <a:latin typeface="Open Sans" panose="020B0606030504020204" pitchFamily="34" charset="0"/>
            </a:endParaRPr>
          </a:p>
          <a:p>
            <a:r>
              <a:rPr lang="en-GB" b="0" i="0" dirty="0">
                <a:solidFill>
                  <a:srgbClr val="1C1D1E"/>
                </a:solidFill>
                <a:effectLst/>
                <a:highlight>
                  <a:srgbClr val="FFFFFF"/>
                </a:highlight>
                <a:latin typeface="Open Sans" panose="020B0606030504020204" pitchFamily="34" charset="0"/>
              </a:rPr>
              <a:t>House of Commons Health Committee. </a:t>
            </a:r>
            <a:r>
              <a:rPr lang="en-GB" b="0" i="1" dirty="0">
                <a:solidFill>
                  <a:srgbClr val="1C1D1E"/>
                </a:solidFill>
                <a:effectLst/>
                <a:highlight>
                  <a:srgbClr val="FFFFFF"/>
                </a:highlight>
                <a:latin typeface="Open Sans" panose="020B0606030504020204" pitchFamily="34" charset="0"/>
              </a:rPr>
              <a:t>Second Report, Maternity Services. Vol.1. Winterton Report</a:t>
            </a:r>
            <a:r>
              <a:rPr lang="en-GB" b="0" i="0" dirty="0">
                <a:solidFill>
                  <a:srgbClr val="1C1D1E"/>
                </a:solidFill>
                <a:effectLst/>
                <a:highlight>
                  <a:srgbClr val="FFFFFF"/>
                </a:highlight>
                <a:latin typeface="Open Sans" panose="020B0606030504020204" pitchFamily="34" charset="0"/>
              </a:rPr>
              <a:t>. London: Her Majesty's Stationery Office, 1992.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pPr algn="l"/>
            <a:r>
              <a:rPr lang="en-GB" b="0" i="0" dirty="0">
                <a:solidFill>
                  <a:srgbClr val="555555"/>
                </a:solidFill>
                <a:effectLst/>
                <a:highlight>
                  <a:srgbClr val="FFFFFF"/>
                </a:highlight>
                <a:latin typeface="Roboto" panose="02000000000000000000" pitchFamily="2" charset="0"/>
              </a:rPr>
              <a:t> Thomas S. Early Modern Midwifery: Splitting the Profession, Connecting the History. Journal of social history 2009; vol 43, number 1. Pp115-138.</a:t>
            </a:r>
          </a:p>
          <a:p>
            <a:pPr algn="l"/>
            <a:endParaRPr lang="en-GB" dirty="0">
              <a:solidFill>
                <a:srgbClr val="555555"/>
              </a:solidFill>
              <a:highlight>
                <a:srgbClr val="FFFFFF"/>
              </a:highlight>
              <a:latin typeface="Roboto" panose="02000000000000000000" pitchFamily="2" charset="0"/>
            </a:endParaRPr>
          </a:p>
          <a:p>
            <a:pPr algn="l"/>
            <a:endParaRPr lang="en-GB" b="0" i="0" dirty="0">
              <a:solidFill>
                <a:srgbClr val="555555"/>
              </a:solidFill>
              <a:effectLst/>
              <a:highlight>
                <a:srgbClr val="FFFFFF"/>
              </a:highlight>
              <a:latin typeface="Roboto" panose="02000000000000000000" pitchFamily="2" charset="0"/>
            </a:endParaRPr>
          </a:p>
          <a:p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03905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12397</TotalTime>
  <Words>364</Words>
  <Application>Microsoft Office PowerPoint</Application>
  <PresentationFormat>Widescreen</PresentationFormat>
  <Paragraphs>44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2" baseType="lpstr">
      <vt:lpstr>Aptos</vt:lpstr>
      <vt:lpstr>Arial</vt:lpstr>
      <vt:lpstr>Open Sans</vt:lpstr>
      <vt:lpstr>Roboto</vt:lpstr>
      <vt:lpstr>Trebuchet MS</vt:lpstr>
      <vt:lpstr>Wingdings 3</vt:lpstr>
      <vt:lpstr>Facet</vt:lpstr>
      <vt:lpstr>PowerPoint Presentation</vt:lpstr>
      <vt:lpstr>Community Midwifery Services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abosede dehinbo</dc:creator>
  <cp:lastModifiedBy>abosede dehinbo</cp:lastModifiedBy>
  <cp:revision>1</cp:revision>
  <dcterms:created xsi:type="dcterms:W3CDTF">2024-06-29T21:28:01Z</dcterms:created>
  <dcterms:modified xsi:type="dcterms:W3CDTF">2024-07-08T23:00:24Z</dcterms:modified>
</cp:coreProperties>
</file>