
<file path=[Content_Types].xml><?xml version="1.0" encoding="utf-8"?>
<Types xmlns="http://schemas.openxmlformats.org/package/2006/content-types">
  <Default Extension="png" ContentType="image/png"/>
  <Default Extension="jpeg" ContentType="image/jpeg"/>
  <Default Extension="rels" ContentType="application/vnd.openxmlformats-package.relationships+xml"/>
  <Default Extension="xml" ContentType="application/xml"/>
  <Default Extension="jpg" ContentType="image/jpeg"/>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autoCompressPictures="0">
  <p:sldMasterIdLst>
    <p:sldMasterId id="2147483732" r:id="rId1"/>
  </p:sldMasterIdLst>
  <p:sldIdLst>
    <p:sldId id="256" r:id="rId2"/>
    <p:sldId id="257" r:id="rId3"/>
    <p:sldId id="264" r:id="rId4"/>
    <p:sldId id="258" r:id="rId5"/>
    <p:sldId id="265" r:id="rId6"/>
    <p:sldId id="263" r:id="rId7"/>
    <p:sldId id="259" r:id="rId8"/>
    <p:sldId id="260" r:id="rId9"/>
    <p:sldId id="261" r:id="rId10"/>
    <p:sldId id="262" r:id="rId11"/>
  </p:sldIdLst>
  <p:sldSz cx="12192000" cy="6858000"/>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extLst>
    <p:ext uri="{E76CE94A-603C-4142-B9EB-6D1370010A27}">
      <p14:discardImageEditData xmlns:p14="http://schemas.microsoft.com/office/powerpoint/2010/main" val="0"/>
    </p:ext>
    <p:ext uri="{D31A062A-798A-4329-ABDD-BBA856620510}">
      <p14:defaultImageDpi xmlns:p14="http://schemas.microsoft.com/office/powerpoint/2010/main" val="32767"/>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p:restoredLeft sz="15608"/>
    <p:restoredTop sz="94631"/>
  </p:normalViewPr>
  <p:slideViewPr>
    <p:cSldViewPr snapToGrid="0" snapToObjects="1">
      <p:cViewPr varScale="1">
        <p:scale>
          <a:sx n="101" d="100"/>
          <a:sy n="101" d="100"/>
        </p:scale>
        <p:origin x="464" y="200"/>
      </p:cViewPr>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viewProps" Target="viewProps.xml"/><Relationship Id="rId3" Type="http://schemas.openxmlformats.org/officeDocument/2006/relationships/slide" Target="slides/slide2.xml"/><Relationship Id="rId7" Type="http://schemas.openxmlformats.org/officeDocument/2006/relationships/slide" Target="slides/slide6.xml"/><Relationship Id="rId12" Type="http://schemas.openxmlformats.org/officeDocument/2006/relationships/presProps" Target="presProps.xml"/><Relationship Id="rId2" Type="http://schemas.openxmlformats.org/officeDocument/2006/relationships/slide" Target="slides/slide1.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5" Type="http://schemas.openxmlformats.org/officeDocument/2006/relationships/slide" Target="slides/slide4.xml"/><Relationship Id="rId15" Type="http://schemas.openxmlformats.org/officeDocument/2006/relationships/tableStyles" Target="tableStyles.xml"/><Relationship Id="rId10" Type="http://schemas.openxmlformats.org/officeDocument/2006/relationships/slide" Target="slides/slide9.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theme" Target="theme/theme1.xml"/></Relationship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7" name="Rectangle 6"/>
          <p:cNvSpPr/>
          <p:nvPr/>
        </p:nvSpPr>
        <p:spPr>
          <a:xfrm>
            <a:off x="1007533" y="0"/>
            <a:ext cx="7934348" cy="6858000"/>
          </a:xfrm>
          <a:prstGeom prst="rect">
            <a:avLst/>
          </a:prstGeom>
          <a:solidFill>
            <a:schemeClr val="bg2">
              <a:alpha val="92000"/>
            </a:schemeClr>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8" name="Rectangle 7"/>
          <p:cNvSpPr/>
          <p:nvPr/>
        </p:nvSpPr>
        <p:spPr>
          <a:xfrm>
            <a:off x="8941881" y="0"/>
            <a:ext cx="27432" cy="6858000"/>
          </a:xfrm>
          <a:prstGeom prst="rect">
            <a:avLst/>
          </a:prstGeom>
          <a:solidFill>
            <a:schemeClr val="accent6"/>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2" name="Title 1"/>
          <p:cNvSpPr>
            <a:spLocks noGrp="1"/>
          </p:cNvSpPr>
          <p:nvPr>
            <p:ph type="ctrTitle"/>
          </p:nvPr>
        </p:nvSpPr>
        <p:spPr>
          <a:xfrm>
            <a:off x="2611808" y="3428998"/>
            <a:ext cx="5518066" cy="2268559"/>
          </a:xfrm>
        </p:spPr>
        <p:txBody>
          <a:bodyPr anchor="t">
            <a:normAutofit/>
          </a:bodyPr>
          <a:lstStyle>
            <a:lvl1pPr algn="r">
              <a:defRPr sz="6000"/>
            </a:lvl1pPr>
          </a:lstStyle>
          <a:p>
            <a:r>
              <a:rPr lang="en-US"/>
              <a:t>Click to edit Master title style</a:t>
            </a:r>
            <a:endParaRPr lang="en-US" dirty="0"/>
          </a:p>
        </p:txBody>
      </p:sp>
      <p:sp>
        <p:nvSpPr>
          <p:cNvPr id="3" name="Subtitle 2"/>
          <p:cNvSpPr>
            <a:spLocks noGrp="1"/>
          </p:cNvSpPr>
          <p:nvPr>
            <p:ph type="subTitle" idx="1"/>
          </p:nvPr>
        </p:nvSpPr>
        <p:spPr>
          <a:xfrm>
            <a:off x="2772274" y="2268786"/>
            <a:ext cx="5357600" cy="1160213"/>
          </a:xfrm>
        </p:spPr>
        <p:txBody>
          <a:bodyPr tIns="0" anchor="b">
            <a:normAutofit/>
          </a:bodyPr>
          <a:lstStyle>
            <a:lvl1pPr marL="0" indent="0" algn="r">
              <a:buNone/>
              <a:defRPr sz="1800" b="0">
                <a:solidFill>
                  <a:schemeClr val="tx1"/>
                </a:solidFill>
              </a:defRPr>
            </a:lvl1pPr>
            <a:lvl2pPr marL="457200" indent="0" algn="ctr">
              <a:buNone/>
              <a:defRPr sz="18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a:t>Click to edit Master subtitle style</a:t>
            </a:r>
            <a:endParaRPr lang="en-US" dirty="0"/>
          </a:p>
        </p:txBody>
      </p:sp>
      <p:sp>
        <p:nvSpPr>
          <p:cNvPr id="4" name="Date Placeholder 3"/>
          <p:cNvSpPr>
            <a:spLocks noGrp="1"/>
          </p:cNvSpPr>
          <p:nvPr>
            <p:ph type="dt" sz="half" idx="10"/>
          </p:nvPr>
        </p:nvSpPr>
        <p:spPr/>
        <p:txBody>
          <a:bodyPr/>
          <a:lstStyle/>
          <a:p>
            <a:fld id="{B0E9FD2F-1899-DF4C-9A91-97F9760790F3}" type="datetimeFigureOut">
              <a:rPr lang="en-US" smtClean="0"/>
              <a:t>5/21/18</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rIns="45720"/>
          <a:lstStyle/>
          <a:p>
            <a:fld id="{2D7E3B58-6626-0B40-B1A3-939484FDEAB7}" type="slidenum">
              <a:rPr lang="en-US" smtClean="0"/>
              <a:t>‹#›</a:t>
            </a:fld>
            <a:endParaRPr lang="en-US"/>
          </a:p>
        </p:txBody>
      </p:sp>
      <p:sp>
        <p:nvSpPr>
          <p:cNvPr id="13" name="TextBox 12"/>
          <p:cNvSpPr txBox="1"/>
          <p:nvPr/>
        </p:nvSpPr>
        <p:spPr>
          <a:xfrm>
            <a:off x="2191282" y="3262852"/>
            <a:ext cx="415636" cy="461665"/>
          </a:xfrm>
          <a:prstGeom prst="rect">
            <a:avLst/>
          </a:prstGeom>
          <a:noFill/>
        </p:spPr>
        <p:txBody>
          <a:bodyPr wrap="square" rtlCol="0">
            <a:spAutoFit/>
          </a:bodyPr>
          <a:lstStyle/>
          <a:p>
            <a:pPr algn="r"/>
            <a:r>
              <a:rPr lang="en-US" sz="2400" dirty="0">
                <a:solidFill>
                  <a:schemeClr val="accent6"/>
                </a:solidFill>
                <a:latin typeface="Wingdings 3" panose="05040102010807070707" pitchFamily="18" charset="2"/>
              </a:rPr>
              <a:t>z</a:t>
            </a:r>
            <a:endParaRPr lang="en-US" sz="2400" dirty="0">
              <a:solidFill>
                <a:schemeClr val="accent6"/>
              </a:solidFill>
              <a:latin typeface="MS Shell Dlg 2" panose="020B0604030504040204" pitchFamily="34" charset="0"/>
            </a:endParaRPr>
          </a:p>
        </p:txBody>
      </p:sp>
    </p:spTree>
    <p:extLst>
      <p:ext uri="{BB962C8B-B14F-4D97-AF65-F5344CB8AC3E}">
        <p14:creationId xmlns:p14="http://schemas.microsoft.com/office/powerpoint/2010/main" val="3555886648"/>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9" name="Rectangle 28"/>
          <p:cNvSpPr/>
          <p:nvPr/>
        </p:nvSpPr>
        <p:spPr>
          <a:xfrm>
            <a:off x="1004479" y="0"/>
            <a:ext cx="10372316" cy="6858000"/>
          </a:xfrm>
          <a:prstGeom prst="rect">
            <a:avLst/>
          </a:prstGeom>
          <a:solidFill>
            <a:schemeClr val="bg2">
              <a:alpha val="92000"/>
            </a:schemeClr>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9" name="Rectangle 8"/>
          <p:cNvSpPr/>
          <p:nvPr/>
        </p:nvSpPr>
        <p:spPr>
          <a:xfrm>
            <a:off x="11377328" y="0"/>
            <a:ext cx="27432" cy="6858000"/>
          </a:xfrm>
          <a:prstGeom prst="rect">
            <a:avLst/>
          </a:prstGeom>
          <a:solidFill>
            <a:schemeClr val="accent6"/>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2" name="Title 1"/>
          <p:cNvSpPr>
            <a:spLocks noGrp="1"/>
          </p:cNvSpPr>
          <p:nvPr>
            <p:ph type="title"/>
          </p:nvPr>
        </p:nvSpPr>
        <p:spPr/>
        <p:txBody>
          <a:bodyPr/>
          <a:lstStyle/>
          <a:p>
            <a:r>
              <a:rPr lang="en-US"/>
              <a:t>Click to edit Master title style</a:t>
            </a:r>
            <a:endParaRPr lang="en-US" dirty="0"/>
          </a:p>
        </p:txBody>
      </p:sp>
      <p:sp>
        <p:nvSpPr>
          <p:cNvPr id="3" name="Content Placeholder 2"/>
          <p:cNvSpPr>
            <a:spLocks noGrp="1"/>
          </p:cNvSpPr>
          <p:nvPr>
            <p:ph idx="1"/>
          </p:nvPr>
        </p:nvSpPr>
        <p:spPr/>
        <p:txBody>
          <a:bodyPr anchor="ct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10"/>
          </p:nvPr>
        </p:nvSpPr>
        <p:spPr/>
        <p:txBody>
          <a:bodyPr/>
          <a:lstStyle/>
          <a:p>
            <a:fld id="{B0E9FD2F-1899-DF4C-9A91-97F9760790F3}" type="datetimeFigureOut">
              <a:rPr lang="en-US" smtClean="0"/>
              <a:t>5/21/18</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2D7E3B58-6626-0B40-B1A3-939484FDEAB7}" type="slidenum">
              <a:rPr lang="en-US" smtClean="0"/>
              <a:t>‹#›</a:t>
            </a:fld>
            <a:endParaRPr lang="en-US"/>
          </a:p>
        </p:txBody>
      </p:sp>
      <p:sp>
        <p:nvSpPr>
          <p:cNvPr id="7" name="TextBox 6"/>
          <p:cNvSpPr txBox="1"/>
          <p:nvPr/>
        </p:nvSpPr>
        <p:spPr>
          <a:xfrm>
            <a:off x="2194943" y="641225"/>
            <a:ext cx="415636" cy="369332"/>
          </a:xfrm>
          <a:prstGeom prst="rect">
            <a:avLst/>
          </a:prstGeom>
          <a:noFill/>
        </p:spPr>
        <p:txBody>
          <a:bodyPr wrap="square" rtlCol="0">
            <a:spAutoFit/>
          </a:bodyPr>
          <a:lstStyle/>
          <a:p>
            <a:pPr algn="r"/>
            <a:r>
              <a:rPr lang="en-US" sz="1800" dirty="0">
                <a:solidFill>
                  <a:schemeClr val="accent6"/>
                </a:solidFill>
                <a:latin typeface="Wingdings 3" panose="05040102010807070707" pitchFamily="18" charset="2"/>
              </a:rPr>
              <a:t>z</a:t>
            </a:r>
            <a:endParaRPr lang="en-US" sz="1000" dirty="0">
              <a:solidFill>
                <a:schemeClr val="accent6"/>
              </a:solidFill>
              <a:latin typeface="MS Shell Dlg 2" panose="020B0604030504040204" pitchFamily="34" charset="0"/>
            </a:endParaRPr>
          </a:p>
        </p:txBody>
      </p:sp>
    </p:spTree>
    <p:extLst>
      <p:ext uri="{BB962C8B-B14F-4D97-AF65-F5344CB8AC3E}">
        <p14:creationId xmlns:p14="http://schemas.microsoft.com/office/powerpoint/2010/main" val="1408508563"/>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4" name="Rectangle 23"/>
          <p:cNvSpPr/>
          <p:nvPr/>
        </p:nvSpPr>
        <p:spPr>
          <a:xfrm>
            <a:off x="1004479" y="0"/>
            <a:ext cx="10372316" cy="6858000"/>
          </a:xfrm>
          <a:prstGeom prst="rect">
            <a:avLst/>
          </a:prstGeom>
          <a:solidFill>
            <a:schemeClr val="bg2">
              <a:alpha val="92000"/>
            </a:schemeClr>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25" name="Rectangle 24"/>
          <p:cNvSpPr/>
          <p:nvPr/>
        </p:nvSpPr>
        <p:spPr>
          <a:xfrm>
            <a:off x="11377328" y="0"/>
            <a:ext cx="27432" cy="6858000"/>
          </a:xfrm>
          <a:prstGeom prst="rect">
            <a:avLst/>
          </a:prstGeom>
          <a:solidFill>
            <a:schemeClr val="accent6"/>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11" name="TextBox 10"/>
          <p:cNvSpPr txBox="1"/>
          <p:nvPr/>
        </p:nvSpPr>
        <p:spPr>
          <a:xfrm>
            <a:off x="2191843" y="2962586"/>
            <a:ext cx="415636" cy="369332"/>
          </a:xfrm>
          <a:prstGeom prst="rect">
            <a:avLst/>
          </a:prstGeom>
          <a:noFill/>
        </p:spPr>
        <p:txBody>
          <a:bodyPr wrap="square" rtlCol="0">
            <a:spAutoFit/>
          </a:bodyPr>
          <a:lstStyle/>
          <a:p>
            <a:pPr algn="r"/>
            <a:r>
              <a:rPr lang="en-US" sz="1800" dirty="0">
                <a:solidFill>
                  <a:schemeClr val="accent6"/>
                </a:solidFill>
                <a:latin typeface="Wingdings 3" panose="05040102010807070707" pitchFamily="18" charset="2"/>
              </a:rPr>
              <a:t>z</a:t>
            </a:r>
            <a:endParaRPr lang="en-US" sz="1000" dirty="0">
              <a:solidFill>
                <a:schemeClr val="accent6"/>
              </a:solidFill>
              <a:latin typeface="MS Shell Dlg 2" panose="020B0604030504040204" pitchFamily="34" charset="0"/>
            </a:endParaRPr>
          </a:p>
        </p:txBody>
      </p:sp>
      <p:sp>
        <p:nvSpPr>
          <p:cNvPr id="2" name="Title 1"/>
          <p:cNvSpPr>
            <a:spLocks noGrp="1"/>
          </p:cNvSpPr>
          <p:nvPr>
            <p:ph type="title"/>
          </p:nvPr>
        </p:nvSpPr>
        <p:spPr>
          <a:xfrm>
            <a:off x="2609873" y="3147254"/>
            <a:ext cx="7956560" cy="1424746"/>
          </a:xfrm>
        </p:spPr>
        <p:txBody>
          <a:bodyPr anchor="t">
            <a:normAutofit/>
          </a:bodyPr>
          <a:lstStyle>
            <a:lvl1pPr algn="r">
              <a:defRPr sz="3200"/>
            </a:lvl1pPr>
          </a:lstStyle>
          <a:p>
            <a:r>
              <a:rPr lang="en-US"/>
              <a:t>Click to edit Master title style</a:t>
            </a:r>
            <a:endParaRPr lang="en-US" dirty="0"/>
          </a:p>
        </p:txBody>
      </p:sp>
      <p:sp>
        <p:nvSpPr>
          <p:cNvPr id="3" name="Text Placeholder 2"/>
          <p:cNvSpPr>
            <a:spLocks noGrp="1"/>
          </p:cNvSpPr>
          <p:nvPr>
            <p:ph type="body" idx="1"/>
          </p:nvPr>
        </p:nvSpPr>
        <p:spPr>
          <a:xfrm>
            <a:off x="2773968" y="2268786"/>
            <a:ext cx="7791931" cy="878468"/>
          </a:xfrm>
        </p:spPr>
        <p:txBody>
          <a:bodyPr tIns="0" anchor="b">
            <a:normAutofit/>
          </a:bodyPr>
          <a:lstStyle>
            <a:lvl1pPr marL="0" indent="0" algn="r">
              <a:buNone/>
              <a:defRPr sz="1800">
                <a:solidFill>
                  <a:schemeClr val="tx1"/>
                </a:solidFill>
              </a:defRPr>
            </a:lvl1pPr>
            <a:lvl2pPr marL="457200" indent="0">
              <a:buNone/>
              <a:defRPr sz="18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US"/>
              <a:t>Edit Master text styles</a:t>
            </a:r>
          </a:p>
        </p:txBody>
      </p:sp>
      <p:sp>
        <p:nvSpPr>
          <p:cNvPr id="4" name="Date Placeholder 3"/>
          <p:cNvSpPr>
            <a:spLocks noGrp="1"/>
          </p:cNvSpPr>
          <p:nvPr>
            <p:ph type="dt" sz="half" idx="10"/>
          </p:nvPr>
        </p:nvSpPr>
        <p:spPr/>
        <p:txBody>
          <a:bodyPr/>
          <a:lstStyle/>
          <a:p>
            <a:fld id="{B0E9FD2F-1899-DF4C-9A91-97F9760790F3}" type="datetimeFigureOut">
              <a:rPr lang="en-US" smtClean="0"/>
              <a:t>5/21/18</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2D7E3B58-6626-0B40-B1A3-939484FDEAB7}" type="slidenum">
              <a:rPr lang="en-US" smtClean="0"/>
              <a:t>‹#›</a:t>
            </a:fld>
            <a:endParaRPr lang="en-US"/>
          </a:p>
        </p:txBody>
      </p:sp>
    </p:spTree>
    <p:extLst>
      <p:ext uri="{BB962C8B-B14F-4D97-AF65-F5344CB8AC3E}">
        <p14:creationId xmlns:p14="http://schemas.microsoft.com/office/powerpoint/2010/main" val="4164876699"/>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6" name="Rectangle 25"/>
          <p:cNvSpPr/>
          <p:nvPr/>
        </p:nvSpPr>
        <p:spPr>
          <a:xfrm>
            <a:off x="1004479" y="0"/>
            <a:ext cx="10372316" cy="6858000"/>
          </a:xfrm>
          <a:prstGeom prst="rect">
            <a:avLst/>
          </a:prstGeom>
          <a:solidFill>
            <a:schemeClr val="bg2">
              <a:alpha val="92000"/>
            </a:schemeClr>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27" name="Rectangle 26"/>
          <p:cNvSpPr/>
          <p:nvPr/>
        </p:nvSpPr>
        <p:spPr>
          <a:xfrm>
            <a:off x="11377328" y="0"/>
            <a:ext cx="27432" cy="6858000"/>
          </a:xfrm>
          <a:prstGeom prst="rect">
            <a:avLst/>
          </a:prstGeom>
          <a:solidFill>
            <a:schemeClr val="accent6"/>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2" name="Title 1"/>
          <p:cNvSpPr>
            <a:spLocks noGrp="1"/>
          </p:cNvSpPr>
          <p:nvPr>
            <p:ph type="title"/>
          </p:nvPr>
        </p:nvSpPr>
        <p:spPr>
          <a:xfrm>
            <a:off x="2609873" y="805817"/>
            <a:ext cx="7950984" cy="1081705"/>
          </a:xfrm>
        </p:spPr>
        <p:txBody>
          <a:bodyPr/>
          <a:lstStyle/>
          <a:p>
            <a:r>
              <a:rPr lang="en-US"/>
              <a:t>Click to edit Master title style</a:t>
            </a:r>
            <a:endParaRPr lang="en-US" dirty="0"/>
          </a:p>
        </p:txBody>
      </p:sp>
      <p:sp>
        <p:nvSpPr>
          <p:cNvPr id="3" name="Content Placeholder 2"/>
          <p:cNvSpPr>
            <a:spLocks noGrp="1"/>
          </p:cNvSpPr>
          <p:nvPr>
            <p:ph sz="half" idx="1"/>
          </p:nvPr>
        </p:nvSpPr>
        <p:spPr>
          <a:xfrm>
            <a:off x="2605374" y="2052116"/>
            <a:ext cx="3891960" cy="3997828"/>
          </a:xfrm>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Content Placeholder 3"/>
          <p:cNvSpPr>
            <a:spLocks noGrp="1"/>
          </p:cNvSpPr>
          <p:nvPr>
            <p:ph sz="half" idx="2"/>
          </p:nvPr>
        </p:nvSpPr>
        <p:spPr>
          <a:xfrm>
            <a:off x="6666636" y="2052114"/>
            <a:ext cx="3894222" cy="3997829"/>
          </a:xfrm>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5" name="Date Placeholder 4"/>
          <p:cNvSpPr>
            <a:spLocks noGrp="1"/>
          </p:cNvSpPr>
          <p:nvPr>
            <p:ph type="dt" sz="half" idx="10"/>
          </p:nvPr>
        </p:nvSpPr>
        <p:spPr/>
        <p:txBody>
          <a:bodyPr/>
          <a:lstStyle/>
          <a:p>
            <a:fld id="{B0E9FD2F-1899-DF4C-9A91-97F9760790F3}" type="datetimeFigureOut">
              <a:rPr lang="en-US" smtClean="0"/>
              <a:t>5/21/18</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2D7E3B58-6626-0B40-B1A3-939484FDEAB7}" type="slidenum">
              <a:rPr lang="en-US" smtClean="0"/>
              <a:t>‹#›</a:t>
            </a:fld>
            <a:endParaRPr lang="en-US"/>
          </a:p>
        </p:txBody>
      </p:sp>
      <p:sp>
        <p:nvSpPr>
          <p:cNvPr id="10" name="TextBox 9"/>
          <p:cNvSpPr txBox="1"/>
          <p:nvPr/>
        </p:nvSpPr>
        <p:spPr>
          <a:xfrm>
            <a:off x="2196172" y="641223"/>
            <a:ext cx="415636" cy="369332"/>
          </a:xfrm>
          <a:prstGeom prst="rect">
            <a:avLst/>
          </a:prstGeom>
          <a:noFill/>
        </p:spPr>
        <p:txBody>
          <a:bodyPr wrap="square" rtlCol="0">
            <a:spAutoFit/>
          </a:bodyPr>
          <a:lstStyle/>
          <a:p>
            <a:pPr algn="r"/>
            <a:r>
              <a:rPr lang="en-US" sz="1800" dirty="0">
                <a:solidFill>
                  <a:schemeClr val="accent6"/>
                </a:solidFill>
                <a:latin typeface="Wingdings 3" panose="05040102010807070707" pitchFamily="18" charset="2"/>
              </a:rPr>
              <a:t>z</a:t>
            </a:r>
            <a:endParaRPr lang="en-US" sz="1000" dirty="0">
              <a:solidFill>
                <a:schemeClr val="accent6"/>
              </a:solidFill>
              <a:latin typeface="MS Shell Dlg 2" panose="020B0604030504040204" pitchFamily="34" charset="0"/>
            </a:endParaRPr>
          </a:p>
        </p:txBody>
      </p:sp>
    </p:spTree>
    <p:extLst>
      <p:ext uri="{BB962C8B-B14F-4D97-AF65-F5344CB8AC3E}">
        <p14:creationId xmlns:p14="http://schemas.microsoft.com/office/powerpoint/2010/main" val="1241692381"/>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0" name="Rectangle 19"/>
          <p:cNvSpPr/>
          <p:nvPr/>
        </p:nvSpPr>
        <p:spPr>
          <a:xfrm>
            <a:off x="1004479" y="0"/>
            <a:ext cx="10372316" cy="6858000"/>
          </a:xfrm>
          <a:prstGeom prst="rect">
            <a:avLst/>
          </a:prstGeom>
          <a:solidFill>
            <a:schemeClr val="bg2">
              <a:alpha val="92000"/>
            </a:schemeClr>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21" name="Rectangle 20"/>
          <p:cNvSpPr/>
          <p:nvPr/>
        </p:nvSpPr>
        <p:spPr>
          <a:xfrm>
            <a:off x="11377328" y="0"/>
            <a:ext cx="27432" cy="6858000"/>
          </a:xfrm>
          <a:prstGeom prst="rect">
            <a:avLst/>
          </a:prstGeom>
          <a:solidFill>
            <a:schemeClr val="accent6"/>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12" name="TextBox 11"/>
          <p:cNvSpPr txBox="1"/>
          <p:nvPr/>
        </p:nvSpPr>
        <p:spPr>
          <a:xfrm>
            <a:off x="2193650" y="636424"/>
            <a:ext cx="415636" cy="369332"/>
          </a:xfrm>
          <a:prstGeom prst="rect">
            <a:avLst/>
          </a:prstGeom>
          <a:noFill/>
        </p:spPr>
        <p:txBody>
          <a:bodyPr wrap="square" rtlCol="0">
            <a:spAutoFit/>
          </a:bodyPr>
          <a:lstStyle/>
          <a:p>
            <a:pPr algn="r"/>
            <a:r>
              <a:rPr lang="en-US" sz="1800" dirty="0">
                <a:solidFill>
                  <a:schemeClr val="accent6"/>
                </a:solidFill>
                <a:latin typeface="Wingdings 3" panose="05040102010807070707" pitchFamily="18" charset="2"/>
              </a:rPr>
              <a:t>z</a:t>
            </a:r>
            <a:endParaRPr lang="en-US" sz="1000" dirty="0">
              <a:solidFill>
                <a:schemeClr val="accent6"/>
              </a:solidFill>
              <a:latin typeface="MS Shell Dlg 2" panose="020B0604030504040204" pitchFamily="34" charset="0"/>
            </a:endParaRPr>
          </a:p>
        </p:txBody>
      </p:sp>
      <p:sp>
        <p:nvSpPr>
          <p:cNvPr id="2" name="Title 1"/>
          <p:cNvSpPr>
            <a:spLocks noGrp="1"/>
          </p:cNvSpPr>
          <p:nvPr>
            <p:ph type="title"/>
          </p:nvPr>
        </p:nvSpPr>
        <p:spPr>
          <a:xfrm>
            <a:off x="2609873" y="805818"/>
            <a:ext cx="7956560" cy="1078348"/>
          </a:xfrm>
        </p:spPr>
        <p:txBody>
          <a:bodyPr/>
          <a:lstStyle/>
          <a:p>
            <a:r>
              <a:rPr lang="en-US"/>
              <a:t>Click to edit Master title style</a:t>
            </a:r>
            <a:endParaRPr lang="en-US" dirty="0"/>
          </a:p>
        </p:txBody>
      </p:sp>
      <p:sp>
        <p:nvSpPr>
          <p:cNvPr id="3" name="Text Placeholder 2"/>
          <p:cNvSpPr>
            <a:spLocks noGrp="1"/>
          </p:cNvSpPr>
          <p:nvPr>
            <p:ph type="body" idx="1"/>
          </p:nvPr>
        </p:nvSpPr>
        <p:spPr>
          <a:xfrm>
            <a:off x="2609285" y="2052115"/>
            <a:ext cx="3896467" cy="713818"/>
          </a:xfrm>
        </p:spPr>
        <p:txBody>
          <a:bodyPr anchor="b">
            <a:noAutofit/>
          </a:bodyPr>
          <a:lstStyle>
            <a:lvl1pPr marL="0" indent="0" algn="l">
              <a:lnSpc>
                <a:spcPct val="100000"/>
              </a:lnSpc>
              <a:buNone/>
              <a:defRPr sz="2200" b="0" cap="none" baseline="0">
                <a:solidFill>
                  <a:schemeClr val="accent6"/>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Edit Master text styles</a:t>
            </a:r>
          </a:p>
        </p:txBody>
      </p:sp>
      <p:sp>
        <p:nvSpPr>
          <p:cNvPr id="4" name="Content Placeholder 3"/>
          <p:cNvSpPr>
            <a:spLocks noGrp="1"/>
          </p:cNvSpPr>
          <p:nvPr>
            <p:ph sz="half" idx="2"/>
          </p:nvPr>
        </p:nvSpPr>
        <p:spPr>
          <a:xfrm>
            <a:off x="2609285" y="2851331"/>
            <a:ext cx="3893623" cy="3071434"/>
          </a:xfrm>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5" name="Text Placeholder 4"/>
          <p:cNvSpPr>
            <a:spLocks noGrp="1"/>
          </p:cNvSpPr>
          <p:nvPr>
            <p:ph type="body" sz="quarter" idx="3"/>
          </p:nvPr>
        </p:nvSpPr>
        <p:spPr>
          <a:xfrm>
            <a:off x="6666634" y="2052115"/>
            <a:ext cx="3899798" cy="713818"/>
          </a:xfrm>
        </p:spPr>
        <p:txBody>
          <a:bodyPr anchor="b">
            <a:noAutofit/>
          </a:bodyPr>
          <a:lstStyle>
            <a:lvl1pPr marL="0" indent="0" algn="l">
              <a:lnSpc>
                <a:spcPct val="100000"/>
              </a:lnSpc>
              <a:buNone/>
              <a:defRPr sz="2200" b="0" cap="none" baseline="0">
                <a:solidFill>
                  <a:schemeClr val="accent6"/>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Edit Master text styles</a:t>
            </a:r>
          </a:p>
        </p:txBody>
      </p:sp>
      <p:sp>
        <p:nvSpPr>
          <p:cNvPr id="6" name="Content Placeholder 5"/>
          <p:cNvSpPr>
            <a:spLocks noGrp="1"/>
          </p:cNvSpPr>
          <p:nvPr>
            <p:ph sz="quarter" idx="4"/>
          </p:nvPr>
        </p:nvSpPr>
        <p:spPr>
          <a:xfrm>
            <a:off x="6666635" y="2851331"/>
            <a:ext cx="3899798" cy="3071434"/>
          </a:xfrm>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7" name="Date Placeholder 6"/>
          <p:cNvSpPr>
            <a:spLocks noGrp="1"/>
          </p:cNvSpPr>
          <p:nvPr>
            <p:ph type="dt" sz="half" idx="10"/>
          </p:nvPr>
        </p:nvSpPr>
        <p:spPr/>
        <p:txBody>
          <a:bodyPr/>
          <a:lstStyle/>
          <a:p>
            <a:fld id="{B0E9FD2F-1899-DF4C-9A91-97F9760790F3}" type="datetimeFigureOut">
              <a:rPr lang="en-US" smtClean="0"/>
              <a:t>5/21/18</a:t>
            </a:fld>
            <a:endParaRPr lang="en-US"/>
          </a:p>
        </p:txBody>
      </p:sp>
      <p:sp>
        <p:nvSpPr>
          <p:cNvPr id="8" name="Footer Placeholder 7"/>
          <p:cNvSpPr>
            <a:spLocks noGrp="1"/>
          </p:cNvSpPr>
          <p:nvPr>
            <p:ph type="ftr" sz="quarter" idx="11"/>
          </p:nvPr>
        </p:nvSpPr>
        <p:spPr/>
        <p:txBody>
          <a:bodyPr/>
          <a:lstStyle/>
          <a:p>
            <a:endParaRPr lang="en-US"/>
          </a:p>
        </p:txBody>
      </p:sp>
      <p:sp>
        <p:nvSpPr>
          <p:cNvPr id="9" name="Slide Number Placeholder 8"/>
          <p:cNvSpPr>
            <a:spLocks noGrp="1"/>
          </p:cNvSpPr>
          <p:nvPr>
            <p:ph type="sldNum" sz="quarter" idx="12"/>
          </p:nvPr>
        </p:nvSpPr>
        <p:spPr/>
        <p:txBody>
          <a:bodyPr/>
          <a:lstStyle/>
          <a:p>
            <a:fld id="{2D7E3B58-6626-0B40-B1A3-939484FDEAB7}" type="slidenum">
              <a:rPr lang="en-US" smtClean="0"/>
              <a:t>‹#›</a:t>
            </a:fld>
            <a:endParaRPr lang="en-US"/>
          </a:p>
        </p:txBody>
      </p:sp>
    </p:spTree>
    <p:extLst>
      <p:ext uri="{BB962C8B-B14F-4D97-AF65-F5344CB8AC3E}">
        <p14:creationId xmlns:p14="http://schemas.microsoft.com/office/powerpoint/2010/main" val="302896176"/>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13" name="Rectangle 12"/>
          <p:cNvSpPr/>
          <p:nvPr/>
        </p:nvSpPr>
        <p:spPr>
          <a:xfrm>
            <a:off x="1004479" y="0"/>
            <a:ext cx="10372316" cy="6858000"/>
          </a:xfrm>
          <a:prstGeom prst="rect">
            <a:avLst/>
          </a:prstGeom>
          <a:solidFill>
            <a:schemeClr val="bg2">
              <a:alpha val="92000"/>
            </a:schemeClr>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14" name="Rectangle 13"/>
          <p:cNvSpPr/>
          <p:nvPr/>
        </p:nvSpPr>
        <p:spPr>
          <a:xfrm>
            <a:off x="11377328" y="0"/>
            <a:ext cx="27432" cy="6858000"/>
          </a:xfrm>
          <a:prstGeom prst="rect">
            <a:avLst/>
          </a:prstGeom>
          <a:solidFill>
            <a:schemeClr val="accent6"/>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2" name="Title 1"/>
          <p:cNvSpPr>
            <a:spLocks noGrp="1"/>
          </p:cNvSpPr>
          <p:nvPr>
            <p:ph type="title"/>
          </p:nvPr>
        </p:nvSpPr>
        <p:spPr/>
        <p:txBody>
          <a:bodyPr/>
          <a:lstStyle/>
          <a:p>
            <a:r>
              <a:rPr lang="en-US"/>
              <a:t>Click to edit Master title style</a:t>
            </a:r>
            <a:endParaRPr lang="en-US" dirty="0"/>
          </a:p>
        </p:txBody>
      </p:sp>
      <p:sp>
        <p:nvSpPr>
          <p:cNvPr id="3" name="Date Placeholder 2"/>
          <p:cNvSpPr>
            <a:spLocks noGrp="1"/>
          </p:cNvSpPr>
          <p:nvPr>
            <p:ph type="dt" sz="half" idx="10"/>
          </p:nvPr>
        </p:nvSpPr>
        <p:spPr/>
        <p:txBody>
          <a:bodyPr/>
          <a:lstStyle/>
          <a:p>
            <a:fld id="{B0E9FD2F-1899-DF4C-9A91-97F9760790F3}" type="datetimeFigureOut">
              <a:rPr lang="en-US" smtClean="0"/>
              <a:t>5/21/18</a:t>
            </a:fld>
            <a:endParaRPr lang="en-US"/>
          </a:p>
        </p:txBody>
      </p:sp>
      <p:sp>
        <p:nvSpPr>
          <p:cNvPr id="4" name="Footer Placeholder 3"/>
          <p:cNvSpPr>
            <a:spLocks noGrp="1"/>
          </p:cNvSpPr>
          <p:nvPr>
            <p:ph type="ftr" sz="quarter" idx="11"/>
          </p:nvPr>
        </p:nvSpPr>
        <p:spPr/>
        <p:txBody>
          <a:bodyPr/>
          <a:lstStyle/>
          <a:p>
            <a:endParaRPr lang="en-US"/>
          </a:p>
        </p:txBody>
      </p:sp>
      <p:sp>
        <p:nvSpPr>
          <p:cNvPr id="5" name="Slide Number Placeholder 4"/>
          <p:cNvSpPr>
            <a:spLocks noGrp="1"/>
          </p:cNvSpPr>
          <p:nvPr>
            <p:ph type="sldNum" sz="quarter" idx="12"/>
          </p:nvPr>
        </p:nvSpPr>
        <p:spPr/>
        <p:txBody>
          <a:bodyPr/>
          <a:lstStyle/>
          <a:p>
            <a:fld id="{2D7E3B58-6626-0B40-B1A3-939484FDEAB7}" type="slidenum">
              <a:rPr lang="en-US" smtClean="0"/>
              <a:t>‹#›</a:t>
            </a:fld>
            <a:endParaRPr lang="en-US"/>
          </a:p>
        </p:txBody>
      </p:sp>
      <p:sp>
        <p:nvSpPr>
          <p:cNvPr id="8" name="TextBox 7"/>
          <p:cNvSpPr txBox="1"/>
          <p:nvPr/>
        </p:nvSpPr>
        <p:spPr>
          <a:xfrm>
            <a:off x="2196172" y="641226"/>
            <a:ext cx="415636" cy="369332"/>
          </a:xfrm>
          <a:prstGeom prst="rect">
            <a:avLst/>
          </a:prstGeom>
          <a:noFill/>
        </p:spPr>
        <p:txBody>
          <a:bodyPr wrap="square" rtlCol="0">
            <a:spAutoFit/>
          </a:bodyPr>
          <a:lstStyle/>
          <a:p>
            <a:pPr algn="r"/>
            <a:r>
              <a:rPr lang="en-US" sz="1800" dirty="0">
                <a:solidFill>
                  <a:schemeClr val="accent6"/>
                </a:solidFill>
                <a:latin typeface="Wingdings 3" panose="05040102010807070707" pitchFamily="18" charset="2"/>
              </a:rPr>
              <a:t>z</a:t>
            </a:r>
            <a:endParaRPr lang="en-US" sz="1000" dirty="0">
              <a:solidFill>
                <a:schemeClr val="accent6"/>
              </a:solidFill>
              <a:latin typeface="MS Shell Dlg 2" panose="020B0604030504040204" pitchFamily="34" charset="0"/>
            </a:endParaRPr>
          </a:p>
        </p:txBody>
      </p:sp>
    </p:spTree>
    <p:extLst>
      <p:ext uri="{BB962C8B-B14F-4D97-AF65-F5344CB8AC3E}">
        <p14:creationId xmlns:p14="http://schemas.microsoft.com/office/powerpoint/2010/main" val="887639273"/>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12" name="Rectangle 11"/>
          <p:cNvSpPr/>
          <p:nvPr/>
        </p:nvSpPr>
        <p:spPr>
          <a:xfrm>
            <a:off x="1004479" y="0"/>
            <a:ext cx="10372316" cy="6858000"/>
          </a:xfrm>
          <a:prstGeom prst="rect">
            <a:avLst/>
          </a:prstGeom>
          <a:solidFill>
            <a:schemeClr val="bg2">
              <a:alpha val="92000"/>
            </a:schemeClr>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13" name="Rectangle 12"/>
          <p:cNvSpPr/>
          <p:nvPr/>
        </p:nvSpPr>
        <p:spPr>
          <a:xfrm>
            <a:off x="11377328" y="0"/>
            <a:ext cx="27432" cy="6858000"/>
          </a:xfrm>
          <a:prstGeom prst="rect">
            <a:avLst/>
          </a:prstGeom>
          <a:solidFill>
            <a:schemeClr val="accent6"/>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2" name="Date Placeholder 1"/>
          <p:cNvSpPr>
            <a:spLocks noGrp="1"/>
          </p:cNvSpPr>
          <p:nvPr>
            <p:ph type="dt" sz="half" idx="10"/>
          </p:nvPr>
        </p:nvSpPr>
        <p:spPr/>
        <p:txBody>
          <a:bodyPr/>
          <a:lstStyle/>
          <a:p>
            <a:fld id="{B0E9FD2F-1899-DF4C-9A91-97F9760790F3}" type="datetimeFigureOut">
              <a:rPr lang="en-US" smtClean="0"/>
              <a:t>5/21/18</a:t>
            </a:fld>
            <a:endParaRPr lang="en-US"/>
          </a:p>
        </p:txBody>
      </p:sp>
      <p:sp>
        <p:nvSpPr>
          <p:cNvPr id="3" name="Footer Placeholder 2"/>
          <p:cNvSpPr>
            <a:spLocks noGrp="1"/>
          </p:cNvSpPr>
          <p:nvPr>
            <p:ph type="ftr" sz="quarter" idx="11"/>
          </p:nvPr>
        </p:nvSpPr>
        <p:spPr/>
        <p:txBody>
          <a:bodyPr/>
          <a:lstStyle/>
          <a:p>
            <a:endParaRPr lang="en-US"/>
          </a:p>
        </p:txBody>
      </p:sp>
      <p:sp>
        <p:nvSpPr>
          <p:cNvPr id="4" name="Slide Number Placeholder 3"/>
          <p:cNvSpPr>
            <a:spLocks noGrp="1"/>
          </p:cNvSpPr>
          <p:nvPr>
            <p:ph type="sldNum" sz="quarter" idx="12"/>
          </p:nvPr>
        </p:nvSpPr>
        <p:spPr/>
        <p:txBody>
          <a:bodyPr/>
          <a:lstStyle/>
          <a:p>
            <a:fld id="{2D7E3B58-6626-0B40-B1A3-939484FDEAB7}" type="slidenum">
              <a:rPr lang="en-US" smtClean="0"/>
              <a:t>‹#›</a:t>
            </a:fld>
            <a:endParaRPr lang="en-US"/>
          </a:p>
        </p:txBody>
      </p:sp>
    </p:spTree>
    <p:extLst>
      <p:ext uri="{BB962C8B-B14F-4D97-AF65-F5344CB8AC3E}">
        <p14:creationId xmlns:p14="http://schemas.microsoft.com/office/powerpoint/2010/main" val="107299894"/>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5" name="Rectangle 24"/>
          <p:cNvSpPr/>
          <p:nvPr/>
        </p:nvSpPr>
        <p:spPr>
          <a:xfrm>
            <a:off x="1004479" y="0"/>
            <a:ext cx="10372316" cy="6858000"/>
          </a:xfrm>
          <a:prstGeom prst="rect">
            <a:avLst/>
          </a:prstGeom>
          <a:solidFill>
            <a:schemeClr val="bg2">
              <a:alpha val="92000"/>
            </a:schemeClr>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26" name="Rectangle 25"/>
          <p:cNvSpPr/>
          <p:nvPr/>
        </p:nvSpPr>
        <p:spPr>
          <a:xfrm>
            <a:off x="11377328" y="0"/>
            <a:ext cx="27432" cy="6858000"/>
          </a:xfrm>
          <a:prstGeom prst="rect">
            <a:avLst/>
          </a:prstGeom>
          <a:solidFill>
            <a:schemeClr val="accent6"/>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10" name="TextBox 9"/>
          <p:cNvSpPr txBox="1"/>
          <p:nvPr/>
        </p:nvSpPr>
        <p:spPr>
          <a:xfrm>
            <a:off x="1554154" y="1127550"/>
            <a:ext cx="415636" cy="369332"/>
          </a:xfrm>
          <a:prstGeom prst="rect">
            <a:avLst/>
          </a:prstGeom>
          <a:noFill/>
        </p:spPr>
        <p:txBody>
          <a:bodyPr wrap="square" rtlCol="0">
            <a:spAutoFit/>
          </a:bodyPr>
          <a:lstStyle/>
          <a:p>
            <a:pPr algn="r"/>
            <a:r>
              <a:rPr lang="en-US" sz="1800" dirty="0">
                <a:solidFill>
                  <a:schemeClr val="accent6"/>
                </a:solidFill>
                <a:latin typeface="Wingdings 3" panose="05040102010807070707" pitchFamily="18" charset="2"/>
              </a:rPr>
              <a:t>z</a:t>
            </a:r>
            <a:endParaRPr lang="en-US" sz="1000" dirty="0">
              <a:solidFill>
                <a:schemeClr val="accent6"/>
              </a:solidFill>
              <a:latin typeface="MS Shell Dlg 2" panose="020B0604030504040204" pitchFamily="34" charset="0"/>
            </a:endParaRPr>
          </a:p>
        </p:txBody>
      </p:sp>
      <p:sp>
        <p:nvSpPr>
          <p:cNvPr id="2" name="Title 1"/>
          <p:cNvSpPr>
            <a:spLocks noGrp="1"/>
          </p:cNvSpPr>
          <p:nvPr>
            <p:ph type="title"/>
          </p:nvPr>
        </p:nvSpPr>
        <p:spPr>
          <a:xfrm>
            <a:off x="1970323" y="1282451"/>
            <a:ext cx="2664361" cy="1903241"/>
          </a:xfrm>
        </p:spPr>
        <p:txBody>
          <a:bodyPr anchor="b">
            <a:normAutofit/>
          </a:bodyPr>
          <a:lstStyle>
            <a:lvl1pPr algn="l">
              <a:defRPr sz="2400"/>
            </a:lvl1pPr>
          </a:lstStyle>
          <a:p>
            <a:r>
              <a:rPr lang="en-US"/>
              <a:t>Click to edit Master title style</a:t>
            </a:r>
            <a:endParaRPr lang="en-US" dirty="0"/>
          </a:p>
        </p:txBody>
      </p:sp>
      <p:sp>
        <p:nvSpPr>
          <p:cNvPr id="3" name="Content Placeholder 2"/>
          <p:cNvSpPr>
            <a:spLocks noGrp="1"/>
          </p:cNvSpPr>
          <p:nvPr>
            <p:ph idx="1"/>
          </p:nvPr>
        </p:nvSpPr>
        <p:spPr>
          <a:xfrm>
            <a:off x="5120154" y="805818"/>
            <a:ext cx="5446278" cy="5244126"/>
          </a:xfrm>
        </p:spPr>
        <p:txBody>
          <a:bodyPr anchor="ct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Text Placeholder 3"/>
          <p:cNvSpPr>
            <a:spLocks noGrp="1"/>
          </p:cNvSpPr>
          <p:nvPr>
            <p:ph type="body" sz="half" idx="2"/>
          </p:nvPr>
        </p:nvSpPr>
        <p:spPr>
          <a:xfrm>
            <a:off x="1970322" y="3186154"/>
            <a:ext cx="2664361" cy="2386397"/>
          </a:xfrm>
        </p:spPr>
        <p:txBody>
          <a:bodyPr/>
          <a:lstStyle>
            <a:lvl1pPr marL="0" indent="0" algn="l">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Edit Master text styles</a:t>
            </a:r>
          </a:p>
        </p:txBody>
      </p:sp>
      <p:sp>
        <p:nvSpPr>
          <p:cNvPr id="5" name="Date Placeholder 4"/>
          <p:cNvSpPr>
            <a:spLocks noGrp="1"/>
          </p:cNvSpPr>
          <p:nvPr>
            <p:ph type="dt" sz="half" idx="10"/>
          </p:nvPr>
        </p:nvSpPr>
        <p:spPr/>
        <p:txBody>
          <a:bodyPr/>
          <a:lstStyle/>
          <a:p>
            <a:fld id="{B0E9FD2F-1899-DF4C-9A91-97F9760790F3}" type="datetimeFigureOut">
              <a:rPr lang="en-US" smtClean="0"/>
              <a:t>5/21/18</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2D7E3B58-6626-0B40-B1A3-939484FDEAB7}" type="slidenum">
              <a:rPr lang="en-US" smtClean="0"/>
              <a:t>‹#›</a:t>
            </a:fld>
            <a:endParaRPr lang="en-US"/>
          </a:p>
        </p:txBody>
      </p:sp>
    </p:spTree>
    <p:extLst>
      <p:ext uri="{BB962C8B-B14F-4D97-AF65-F5344CB8AC3E}">
        <p14:creationId xmlns:p14="http://schemas.microsoft.com/office/powerpoint/2010/main" val="3431029473"/>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19" name="Rectangle 18"/>
          <p:cNvSpPr/>
          <p:nvPr/>
        </p:nvSpPr>
        <p:spPr>
          <a:xfrm>
            <a:off x="1004479" y="0"/>
            <a:ext cx="10372316" cy="6858000"/>
          </a:xfrm>
          <a:prstGeom prst="rect">
            <a:avLst/>
          </a:prstGeom>
          <a:solidFill>
            <a:schemeClr val="bg2">
              <a:alpha val="92000"/>
            </a:schemeClr>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20" name="Rectangle 19"/>
          <p:cNvSpPr/>
          <p:nvPr/>
        </p:nvSpPr>
        <p:spPr>
          <a:xfrm>
            <a:off x="11377328" y="0"/>
            <a:ext cx="27432" cy="6858000"/>
          </a:xfrm>
          <a:prstGeom prst="rect">
            <a:avLst/>
          </a:prstGeom>
          <a:solidFill>
            <a:schemeClr val="accent6"/>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3" name="Picture Placeholder 2"/>
          <p:cNvSpPr>
            <a:spLocks noGrp="1" noChangeAspect="1"/>
          </p:cNvSpPr>
          <p:nvPr>
            <p:ph type="pic" idx="1"/>
          </p:nvPr>
        </p:nvSpPr>
        <p:spPr>
          <a:xfrm>
            <a:off x="6747062" y="3229"/>
            <a:ext cx="4629734" cy="6858000"/>
          </a:xfrm>
          <a:solidFill>
            <a:schemeClr val="tx1">
              <a:alpha val="10000"/>
            </a:schemeClr>
          </a:solidFill>
          <a:ln w="9525" cap="sq">
            <a:noFill/>
            <a:miter lim="800000"/>
          </a:ln>
          <a:effectLst/>
          <a:scene3d>
            <a:camera prst="orthographicFront"/>
            <a:lightRig rig="twoPt" dir="t">
              <a:rot lat="0" lon="0" rev="7200000"/>
            </a:lightRig>
          </a:scene3d>
          <a:sp3d>
            <a:bevelT w="25400" h="19050"/>
            <a:contourClr>
              <a:srgbClr val="FFFFFF"/>
            </a:contourClr>
          </a:sp3d>
        </p:spPr>
        <p:txBody>
          <a:bodyPr anchor="t">
            <a:normAutofit/>
          </a:bodyPr>
          <a:lstStyle>
            <a:lvl1pPr marL="0" indent="0" algn="ctr">
              <a:buNone/>
              <a:defRPr sz="28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r>
              <a:rPr lang="en-US"/>
              <a:t>Click icon to add picture</a:t>
            </a:r>
            <a:endParaRPr lang="en-US" dirty="0"/>
          </a:p>
        </p:txBody>
      </p:sp>
      <p:sp>
        <p:nvSpPr>
          <p:cNvPr id="10" name="TextBox 9"/>
          <p:cNvSpPr txBox="1"/>
          <p:nvPr/>
        </p:nvSpPr>
        <p:spPr>
          <a:xfrm>
            <a:off x="1554686" y="1127550"/>
            <a:ext cx="415636" cy="369332"/>
          </a:xfrm>
          <a:prstGeom prst="rect">
            <a:avLst/>
          </a:prstGeom>
          <a:noFill/>
        </p:spPr>
        <p:txBody>
          <a:bodyPr wrap="square" rtlCol="0">
            <a:spAutoFit/>
          </a:bodyPr>
          <a:lstStyle/>
          <a:p>
            <a:pPr algn="r"/>
            <a:r>
              <a:rPr lang="en-US" sz="1800" dirty="0">
                <a:solidFill>
                  <a:schemeClr val="accent6"/>
                </a:solidFill>
                <a:latin typeface="Wingdings 3" panose="05040102010807070707" pitchFamily="18" charset="2"/>
              </a:rPr>
              <a:t>z</a:t>
            </a:r>
            <a:endParaRPr lang="en-US" sz="1000" dirty="0">
              <a:solidFill>
                <a:schemeClr val="accent6"/>
              </a:solidFill>
              <a:latin typeface="MS Shell Dlg 2" panose="020B0604030504040204" pitchFamily="34" charset="0"/>
            </a:endParaRPr>
          </a:p>
        </p:txBody>
      </p:sp>
      <p:sp>
        <p:nvSpPr>
          <p:cNvPr id="2" name="Title 1"/>
          <p:cNvSpPr>
            <a:spLocks noGrp="1"/>
          </p:cNvSpPr>
          <p:nvPr>
            <p:ph type="title"/>
          </p:nvPr>
        </p:nvSpPr>
        <p:spPr>
          <a:xfrm>
            <a:off x="1971241" y="1282452"/>
            <a:ext cx="3970986" cy="1900473"/>
          </a:xfrm>
        </p:spPr>
        <p:txBody>
          <a:bodyPr anchor="b">
            <a:normAutofit/>
          </a:bodyPr>
          <a:lstStyle>
            <a:lvl1pPr algn="l">
              <a:defRPr sz="3200"/>
            </a:lvl1pPr>
          </a:lstStyle>
          <a:p>
            <a:r>
              <a:rPr lang="en-US"/>
              <a:t>Click to edit Master title style</a:t>
            </a:r>
            <a:endParaRPr lang="en-US" dirty="0"/>
          </a:p>
        </p:txBody>
      </p:sp>
      <p:sp>
        <p:nvSpPr>
          <p:cNvPr id="4" name="Text Placeholder 3"/>
          <p:cNvSpPr>
            <a:spLocks noGrp="1"/>
          </p:cNvSpPr>
          <p:nvPr>
            <p:ph type="body" sz="half" idx="2"/>
          </p:nvPr>
        </p:nvSpPr>
        <p:spPr>
          <a:xfrm>
            <a:off x="1970322" y="3182928"/>
            <a:ext cx="3971874" cy="2386394"/>
          </a:xfrm>
        </p:spPr>
        <p:txBody>
          <a:bodyPr>
            <a:normAutofit/>
          </a:bodyPr>
          <a:lstStyle>
            <a:lvl1pPr marL="0" indent="0" algn="l">
              <a:buNone/>
              <a:defRPr sz="20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Edit Master text styles</a:t>
            </a:r>
          </a:p>
        </p:txBody>
      </p:sp>
      <p:sp>
        <p:nvSpPr>
          <p:cNvPr id="5" name="Date Placeholder 4"/>
          <p:cNvSpPr>
            <a:spLocks noGrp="1"/>
          </p:cNvSpPr>
          <p:nvPr>
            <p:ph type="dt" sz="half" idx="10"/>
          </p:nvPr>
        </p:nvSpPr>
        <p:spPr/>
        <p:txBody>
          <a:bodyPr/>
          <a:lstStyle/>
          <a:p>
            <a:fld id="{B0E9FD2F-1899-DF4C-9A91-97F9760790F3}" type="datetimeFigureOut">
              <a:rPr lang="en-US" smtClean="0"/>
              <a:t>5/21/18</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2D7E3B58-6626-0B40-B1A3-939484FDEAB7}" type="slidenum">
              <a:rPr lang="en-US" smtClean="0"/>
              <a:t>‹#›</a:t>
            </a:fld>
            <a:endParaRPr lang="en-US"/>
          </a:p>
        </p:txBody>
      </p:sp>
    </p:spTree>
    <p:extLst>
      <p:ext uri="{BB962C8B-B14F-4D97-AF65-F5344CB8AC3E}">
        <p14:creationId xmlns:p14="http://schemas.microsoft.com/office/powerpoint/2010/main" val="284959388"/>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14" name="Rectangle 13"/>
          <p:cNvSpPr/>
          <p:nvPr/>
        </p:nvSpPr>
        <p:spPr>
          <a:xfrm>
            <a:off x="1004479" y="0"/>
            <a:ext cx="10372316" cy="6858000"/>
          </a:xfrm>
          <a:prstGeom prst="rect">
            <a:avLst/>
          </a:prstGeom>
          <a:solidFill>
            <a:schemeClr val="bg2">
              <a:alpha val="92000"/>
            </a:schemeClr>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15" name="Rectangle 14"/>
          <p:cNvSpPr/>
          <p:nvPr/>
        </p:nvSpPr>
        <p:spPr>
          <a:xfrm>
            <a:off x="11377328" y="0"/>
            <a:ext cx="27432" cy="6858000"/>
          </a:xfrm>
          <a:prstGeom prst="rect">
            <a:avLst/>
          </a:prstGeom>
          <a:solidFill>
            <a:schemeClr val="accent6"/>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9" name="TextBox 8"/>
          <p:cNvSpPr txBox="1"/>
          <p:nvPr/>
        </p:nvSpPr>
        <p:spPr>
          <a:xfrm>
            <a:off x="2194236" y="641225"/>
            <a:ext cx="415636" cy="369332"/>
          </a:xfrm>
          <a:prstGeom prst="rect">
            <a:avLst/>
          </a:prstGeom>
          <a:noFill/>
        </p:spPr>
        <p:txBody>
          <a:bodyPr wrap="square" rtlCol="0">
            <a:spAutoFit/>
          </a:bodyPr>
          <a:lstStyle/>
          <a:p>
            <a:pPr algn="r"/>
            <a:r>
              <a:rPr lang="en-US" sz="1800" dirty="0">
                <a:solidFill>
                  <a:schemeClr val="accent6"/>
                </a:solidFill>
                <a:latin typeface="Wingdings 3" panose="05040102010807070707" pitchFamily="18" charset="2"/>
              </a:rPr>
              <a:t>z</a:t>
            </a:r>
            <a:endParaRPr lang="en-US" sz="1000" dirty="0">
              <a:solidFill>
                <a:schemeClr val="accent6"/>
              </a:solidFill>
              <a:latin typeface="MS Shell Dlg 2" panose="020B0604030504040204" pitchFamily="34" charset="0"/>
            </a:endParaRPr>
          </a:p>
        </p:txBody>
      </p:sp>
      <p:sp>
        <p:nvSpPr>
          <p:cNvPr id="2" name="Title 1"/>
          <p:cNvSpPr>
            <a:spLocks noGrp="1"/>
          </p:cNvSpPr>
          <p:nvPr>
            <p:ph type="title"/>
          </p:nvPr>
        </p:nvSpPr>
        <p:spPr>
          <a:xfrm>
            <a:off x="2611808" y="808056"/>
            <a:ext cx="7954091" cy="1077229"/>
          </a:xfrm>
        </p:spPr>
        <p:txBody>
          <a:bodyPr/>
          <a:lstStyle/>
          <a:p>
            <a:r>
              <a:rPr lang="en-US"/>
              <a:t>Click to edit Master title style</a:t>
            </a:r>
            <a:endParaRPr lang="en-US" dirty="0"/>
          </a:p>
        </p:txBody>
      </p:sp>
      <p:sp>
        <p:nvSpPr>
          <p:cNvPr id="3" name="Vertical Text Placeholder 2"/>
          <p:cNvSpPr>
            <a:spLocks noGrp="1"/>
          </p:cNvSpPr>
          <p:nvPr>
            <p:ph type="body" orient="vert" idx="1"/>
          </p:nvPr>
        </p:nvSpPr>
        <p:spPr/>
        <p:txBody>
          <a:bodyPr vert="eaVert"/>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10"/>
          </p:nvPr>
        </p:nvSpPr>
        <p:spPr/>
        <p:txBody>
          <a:bodyPr/>
          <a:lstStyle/>
          <a:p>
            <a:fld id="{B0E9FD2F-1899-DF4C-9A91-97F9760790F3}" type="datetimeFigureOut">
              <a:rPr lang="en-US" smtClean="0"/>
              <a:t>5/21/18</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2D7E3B58-6626-0B40-B1A3-939484FDEAB7}" type="slidenum">
              <a:rPr lang="en-US" smtClean="0"/>
              <a:t>‹#›</a:t>
            </a:fld>
            <a:endParaRPr lang="en-US"/>
          </a:p>
        </p:txBody>
      </p:sp>
    </p:spTree>
    <p:extLst>
      <p:ext uri="{BB962C8B-B14F-4D97-AF65-F5344CB8AC3E}">
        <p14:creationId xmlns:p14="http://schemas.microsoft.com/office/powerpoint/2010/main" val="2991649453"/>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15" name="Rectangle 14"/>
          <p:cNvSpPr/>
          <p:nvPr/>
        </p:nvSpPr>
        <p:spPr>
          <a:xfrm>
            <a:off x="1004479" y="0"/>
            <a:ext cx="10372316" cy="6858000"/>
          </a:xfrm>
          <a:prstGeom prst="rect">
            <a:avLst/>
          </a:prstGeom>
          <a:solidFill>
            <a:schemeClr val="bg2">
              <a:alpha val="92000"/>
            </a:schemeClr>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16" name="Rectangle 15"/>
          <p:cNvSpPr/>
          <p:nvPr/>
        </p:nvSpPr>
        <p:spPr>
          <a:xfrm>
            <a:off x="11377328" y="0"/>
            <a:ext cx="27432" cy="6858000"/>
          </a:xfrm>
          <a:prstGeom prst="rect">
            <a:avLst/>
          </a:prstGeom>
          <a:solidFill>
            <a:schemeClr val="accent6"/>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9" name="TextBox 8"/>
          <p:cNvSpPr txBox="1"/>
          <p:nvPr/>
        </p:nvSpPr>
        <p:spPr>
          <a:xfrm rot="5400000">
            <a:off x="10337141" y="416061"/>
            <a:ext cx="415636" cy="369332"/>
          </a:xfrm>
          <a:prstGeom prst="rect">
            <a:avLst/>
          </a:prstGeom>
          <a:noFill/>
        </p:spPr>
        <p:txBody>
          <a:bodyPr wrap="square" rtlCol="0">
            <a:spAutoFit/>
          </a:bodyPr>
          <a:lstStyle/>
          <a:p>
            <a:pPr algn="r"/>
            <a:r>
              <a:rPr lang="en-US" sz="1800" dirty="0">
                <a:solidFill>
                  <a:schemeClr val="accent6"/>
                </a:solidFill>
                <a:latin typeface="Wingdings 3" panose="05040102010807070707" pitchFamily="18" charset="2"/>
              </a:rPr>
              <a:t>z</a:t>
            </a:r>
            <a:endParaRPr lang="en-US" sz="1000" dirty="0">
              <a:solidFill>
                <a:schemeClr val="accent6"/>
              </a:solidFill>
              <a:latin typeface="MS Shell Dlg 2" panose="020B0604030504040204" pitchFamily="34" charset="0"/>
            </a:endParaRPr>
          </a:p>
        </p:txBody>
      </p:sp>
      <p:sp>
        <p:nvSpPr>
          <p:cNvPr id="2" name="Vertical Title 1"/>
          <p:cNvSpPr>
            <a:spLocks noGrp="1"/>
          </p:cNvSpPr>
          <p:nvPr>
            <p:ph type="title" orient="vert"/>
          </p:nvPr>
        </p:nvSpPr>
        <p:spPr>
          <a:xfrm>
            <a:off x="9239380" y="805818"/>
            <a:ext cx="1326519" cy="5244126"/>
          </a:xfrm>
        </p:spPr>
        <p:txBody>
          <a:bodyPr vert="eaVert"/>
          <a:lstStyle>
            <a:lvl1pPr algn="l">
              <a:defRPr/>
            </a:lvl1pPr>
          </a:lstStyle>
          <a:p>
            <a:r>
              <a:rPr lang="en-US"/>
              <a:t>Click to edit Master title style</a:t>
            </a:r>
            <a:endParaRPr lang="en-US" dirty="0"/>
          </a:p>
        </p:txBody>
      </p:sp>
      <p:sp>
        <p:nvSpPr>
          <p:cNvPr id="3" name="Vertical Text Placeholder 2"/>
          <p:cNvSpPr>
            <a:spLocks noGrp="1"/>
          </p:cNvSpPr>
          <p:nvPr>
            <p:ph type="body" orient="vert" idx="1"/>
          </p:nvPr>
        </p:nvSpPr>
        <p:spPr>
          <a:xfrm>
            <a:off x="2608751" y="970410"/>
            <a:ext cx="6466903" cy="5079534"/>
          </a:xfrm>
        </p:spPr>
        <p:txBody>
          <a:bodyPr vert="eaVert"/>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10"/>
          </p:nvPr>
        </p:nvSpPr>
        <p:spPr/>
        <p:txBody>
          <a:bodyPr/>
          <a:lstStyle/>
          <a:p>
            <a:fld id="{B0E9FD2F-1899-DF4C-9A91-97F9760790F3}" type="datetimeFigureOut">
              <a:rPr lang="en-US" smtClean="0"/>
              <a:t>5/21/18</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2D7E3B58-6626-0B40-B1A3-939484FDEAB7}" type="slidenum">
              <a:rPr lang="en-US" smtClean="0"/>
              <a:t>‹#›</a:t>
            </a:fld>
            <a:endParaRPr lang="en-US"/>
          </a:p>
        </p:txBody>
      </p:sp>
    </p:spTree>
    <p:extLst>
      <p:ext uri="{BB962C8B-B14F-4D97-AF65-F5344CB8AC3E}">
        <p14:creationId xmlns:p14="http://schemas.microsoft.com/office/powerpoint/2010/main" val="49181650"/>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image" Target="../media/image2.png"/><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 Id="rId14" Type="http://schemas.openxmlformats.org/officeDocument/2006/relationships/image" Target="../media/image3.png"/></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3">
        <a:schemeClr val="bg1"/>
      </p:bgRef>
    </p:bg>
    <p:spTree>
      <p:nvGrpSpPr>
        <p:cNvPr id="1" name=""/>
        <p:cNvGrpSpPr/>
        <p:nvPr/>
      </p:nvGrpSpPr>
      <p:grpSpPr>
        <a:xfrm>
          <a:off x="0" y="0"/>
          <a:ext cx="0" cy="0"/>
          <a:chOff x="0" y="0"/>
          <a:chExt cx="0" cy="0"/>
        </a:xfrm>
      </p:grpSpPr>
      <p:pic>
        <p:nvPicPr>
          <p:cNvPr id="18" name="Picture 17"/>
          <p:cNvPicPr>
            <a:picLocks noChangeAspect="1"/>
          </p:cNvPicPr>
          <p:nvPr/>
        </p:nvPicPr>
        <p:blipFill>
          <a:blip r:embed="rId13">
            <a:extLst>
              <a:ext uri="{28A0092B-C50C-407E-A947-70E740481C1C}">
                <a14:useLocalDpi xmlns:a14="http://schemas.microsoft.com/office/drawing/2010/main" val="0"/>
              </a:ext>
            </a:extLst>
          </a:blip>
          <a:stretch>
            <a:fillRect/>
          </a:stretch>
        </p:blipFill>
        <p:spPr>
          <a:xfrm>
            <a:off x="2831794" y="2105202"/>
            <a:ext cx="9360205" cy="4752798"/>
          </a:xfrm>
          <a:prstGeom prst="rect">
            <a:avLst/>
          </a:prstGeom>
        </p:spPr>
      </p:pic>
      <p:pic>
        <p:nvPicPr>
          <p:cNvPr id="15" name="Picture 14"/>
          <p:cNvPicPr>
            <a:picLocks noChangeAspect="1"/>
          </p:cNvPicPr>
          <p:nvPr/>
        </p:nvPicPr>
        <p:blipFill>
          <a:blip r:embed="rId14">
            <a:extLst>
              <a:ext uri="{28A0092B-C50C-407E-A947-70E740481C1C}">
                <a14:useLocalDpi xmlns:a14="http://schemas.microsoft.com/office/drawing/2010/main" val="0"/>
              </a:ext>
            </a:extLst>
          </a:blip>
          <a:stretch>
            <a:fillRect/>
          </a:stretch>
        </p:blipFill>
        <p:spPr>
          <a:xfrm>
            <a:off x="0" y="0"/>
            <a:ext cx="12189867" cy="6858000"/>
          </a:xfrm>
          <a:prstGeom prst="rect">
            <a:avLst/>
          </a:prstGeom>
        </p:spPr>
      </p:pic>
      <p:sp>
        <p:nvSpPr>
          <p:cNvPr id="8" name="Rectangle 7"/>
          <p:cNvSpPr/>
          <p:nvPr/>
        </p:nvSpPr>
        <p:spPr>
          <a:xfrm>
            <a:off x="0" y="0"/>
            <a:ext cx="964174" cy="6858000"/>
          </a:xfrm>
          <a:prstGeom prst="rect">
            <a:avLst/>
          </a:prstGeom>
          <a:solidFill>
            <a:schemeClr val="bg2"/>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2" name="Title Placeholder 1"/>
          <p:cNvSpPr>
            <a:spLocks noGrp="1"/>
          </p:cNvSpPr>
          <p:nvPr>
            <p:ph type="title"/>
          </p:nvPr>
        </p:nvSpPr>
        <p:spPr>
          <a:xfrm>
            <a:off x="2611808" y="808056"/>
            <a:ext cx="7958331" cy="1077229"/>
          </a:xfrm>
          <a:prstGeom prst="rect">
            <a:avLst/>
          </a:prstGeom>
        </p:spPr>
        <p:txBody>
          <a:bodyPr vert="horz" lIns="91440" tIns="45720" rIns="91440" bIns="45720" rtlCol="0" anchor="t">
            <a:normAutofit/>
          </a:bodyPr>
          <a:lstStyle/>
          <a:p>
            <a:r>
              <a:rPr lang="en-US"/>
              <a:t>Click to edit Master title style</a:t>
            </a:r>
            <a:endParaRPr lang="en-US" dirty="0"/>
          </a:p>
        </p:txBody>
      </p:sp>
      <p:sp>
        <p:nvSpPr>
          <p:cNvPr id="3" name="Text Placeholder 2"/>
          <p:cNvSpPr>
            <a:spLocks noGrp="1"/>
          </p:cNvSpPr>
          <p:nvPr>
            <p:ph type="body" idx="1"/>
          </p:nvPr>
        </p:nvSpPr>
        <p:spPr>
          <a:xfrm>
            <a:off x="2773599" y="2052116"/>
            <a:ext cx="7796540" cy="3997828"/>
          </a:xfrm>
          <a:prstGeom prst="rect">
            <a:avLst/>
          </a:prstGeom>
        </p:spPr>
        <p:txBody>
          <a:bodyPr vert="horz" lIns="91440" tIns="45720" rIns="91440" bIns="45720" rtlCol="0">
            <a:normAutofit/>
          </a:bodyPr>
          <a:lstStyle/>
          <a:p>
            <a:pPr lvl="0"/>
            <a:r>
              <a:rPr lang="en-US" dirty="0"/>
              <a:t>Edit Master text styles</a:t>
            </a:r>
          </a:p>
          <a:p>
            <a:pPr lvl="1"/>
            <a:r>
              <a:rPr lang="en-US" dirty="0"/>
              <a:t>Second level</a:t>
            </a:r>
          </a:p>
          <a:p>
            <a:pPr lvl="2"/>
            <a:r>
              <a:rPr lang="en-US" dirty="0"/>
              <a:t>Third level</a:t>
            </a:r>
          </a:p>
          <a:p>
            <a:pPr lvl="3"/>
            <a:r>
              <a:rPr lang="en-US" dirty="0"/>
              <a:t>Fourth level</a:t>
            </a:r>
          </a:p>
          <a:p>
            <a:pPr lvl="4"/>
            <a:r>
              <a:rPr lang="en-US" dirty="0"/>
              <a:t>Fifth level</a:t>
            </a:r>
          </a:p>
          <a:p>
            <a:pPr lvl="5"/>
            <a:r>
              <a:rPr lang="en-US" dirty="0"/>
              <a:t>Sixth level</a:t>
            </a:r>
          </a:p>
          <a:p>
            <a:pPr lvl="6"/>
            <a:r>
              <a:rPr lang="en-US" dirty="0"/>
              <a:t>Seventh level</a:t>
            </a:r>
          </a:p>
          <a:p>
            <a:pPr lvl="7"/>
            <a:r>
              <a:rPr lang="en-US" dirty="0"/>
              <a:t>Eigth level</a:t>
            </a:r>
          </a:p>
          <a:p>
            <a:pPr lvl="8"/>
            <a:r>
              <a:rPr lang="en-US" dirty="0"/>
              <a:t>Ninth level</a:t>
            </a:r>
          </a:p>
        </p:txBody>
      </p:sp>
      <p:sp>
        <p:nvSpPr>
          <p:cNvPr id="4" name="Date Placeholder 3"/>
          <p:cNvSpPr>
            <a:spLocks noGrp="1"/>
          </p:cNvSpPr>
          <p:nvPr>
            <p:ph type="dt" sz="half" idx="2"/>
          </p:nvPr>
        </p:nvSpPr>
        <p:spPr>
          <a:xfrm rot="5400000">
            <a:off x="-810065" y="5270604"/>
            <a:ext cx="2662729" cy="182880"/>
          </a:xfrm>
          <a:prstGeom prst="rect">
            <a:avLst/>
          </a:prstGeom>
        </p:spPr>
        <p:txBody>
          <a:bodyPr vert="horz" lIns="91440" tIns="18288" rIns="91440" bIns="45720" rtlCol="0" anchor="t"/>
          <a:lstStyle>
            <a:lvl1pPr algn="r">
              <a:defRPr sz="800">
                <a:solidFill>
                  <a:schemeClr val="tx1">
                    <a:tint val="75000"/>
                  </a:schemeClr>
                </a:solidFill>
                <a:latin typeface="+mn-lt"/>
              </a:defRPr>
            </a:lvl1pPr>
          </a:lstStyle>
          <a:p>
            <a:fld id="{B0E9FD2F-1899-DF4C-9A91-97F9760790F3}" type="datetimeFigureOut">
              <a:rPr lang="en-US" smtClean="0"/>
              <a:t>5/21/18</a:t>
            </a:fld>
            <a:endParaRPr lang="en-US"/>
          </a:p>
        </p:txBody>
      </p:sp>
      <p:sp>
        <p:nvSpPr>
          <p:cNvPr id="5" name="Footer Placeholder 4"/>
          <p:cNvSpPr>
            <a:spLocks noGrp="1"/>
          </p:cNvSpPr>
          <p:nvPr>
            <p:ph type="ftr" sz="quarter" idx="3"/>
          </p:nvPr>
        </p:nvSpPr>
        <p:spPr>
          <a:xfrm rot="5400000">
            <a:off x="-2237130" y="3661144"/>
            <a:ext cx="5885352" cy="179176"/>
          </a:xfrm>
          <a:prstGeom prst="rect">
            <a:avLst/>
          </a:prstGeom>
        </p:spPr>
        <p:txBody>
          <a:bodyPr vert="horz" lIns="91440" tIns="45720" rIns="91440" bIns="18288" rtlCol="0" anchor="b"/>
          <a:lstStyle>
            <a:lvl1pPr algn="r">
              <a:defRPr sz="800">
                <a:solidFill>
                  <a:schemeClr val="tx1">
                    <a:tint val="75000"/>
                  </a:schemeClr>
                </a:solidFill>
              </a:defRPr>
            </a:lvl1pPr>
          </a:lstStyle>
          <a:p>
            <a:endParaRPr lang="en-US"/>
          </a:p>
        </p:txBody>
      </p:sp>
      <p:sp>
        <p:nvSpPr>
          <p:cNvPr id="6" name="Slide Number Placeholder 5"/>
          <p:cNvSpPr>
            <a:spLocks noGrp="1"/>
          </p:cNvSpPr>
          <p:nvPr>
            <p:ph type="sldNum" sz="quarter" idx="4"/>
          </p:nvPr>
        </p:nvSpPr>
        <p:spPr>
          <a:xfrm>
            <a:off x="158407" y="164592"/>
            <a:ext cx="636727" cy="322851"/>
          </a:xfrm>
          <a:prstGeom prst="rect">
            <a:avLst/>
          </a:prstGeom>
        </p:spPr>
        <p:txBody>
          <a:bodyPr vert="horz" lIns="91440" tIns="45720" rIns="45720" bIns="45720" rtlCol="0" anchor="ctr"/>
          <a:lstStyle>
            <a:lvl1pPr algn="r">
              <a:defRPr sz="1800">
                <a:solidFill>
                  <a:schemeClr val="tx1">
                    <a:tint val="75000"/>
                  </a:schemeClr>
                </a:solidFill>
              </a:defRPr>
            </a:lvl1pPr>
          </a:lstStyle>
          <a:p>
            <a:fld id="{2D7E3B58-6626-0B40-B1A3-939484FDEAB7}" type="slidenum">
              <a:rPr lang="en-US" smtClean="0"/>
              <a:t>‹#›</a:t>
            </a:fld>
            <a:endParaRPr lang="en-US"/>
          </a:p>
        </p:txBody>
      </p:sp>
      <p:sp>
        <p:nvSpPr>
          <p:cNvPr id="57" name="Rectangle 56"/>
          <p:cNvSpPr/>
          <p:nvPr/>
        </p:nvSpPr>
        <p:spPr>
          <a:xfrm>
            <a:off x="962042" y="0"/>
            <a:ext cx="45719" cy="6858000"/>
          </a:xfrm>
          <a:prstGeom prst="rect">
            <a:avLst/>
          </a:prstGeom>
          <a:solidFill>
            <a:schemeClr val="accent6"/>
          </a:solidFill>
          <a:ln>
            <a:noFill/>
          </a:ln>
        </p:spPr>
        <p:style>
          <a:lnRef idx="2">
            <a:schemeClr val="accent1">
              <a:shade val="50000"/>
            </a:schemeClr>
          </a:lnRef>
          <a:fillRef idx="1">
            <a:schemeClr val="accent1"/>
          </a:fillRef>
          <a:effectRef idx="0">
            <a:schemeClr val="accent1"/>
          </a:effectRef>
          <a:fontRef idx="minor">
            <a:schemeClr val="lt1"/>
          </a:fontRef>
        </p:style>
      </p:sp>
    </p:spTree>
    <p:extLst>
      <p:ext uri="{BB962C8B-B14F-4D97-AF65-F5344CB8AC3E}">
        <p14:creationId xmlns:p14="http://schemas.microsoft.com/office/powerpoint/2010/main" val="751200780"/>
      </p:ext>
    </p:extLst>
  </p:cSld>
  <p:clrMap bg1="dk1" tx1="lt1" bg2="dk2" tx2="lt2" accent1="accent1" accent2="accent2" accent3="accent3" accent4="accent4" accent5="accent5" accent6="accent6" hlink="hlink" folHlink="folHlink"/>
  <p:sldLayoutIdLst>
    <p:sldLayoutId id="2147483733" r:id="rId1"/>
    <p:sldLayoutId id="2147483734" r:id="rId2"/>
    <p:sldLayoutId id="2147483735" r:id="rId3"/>
    <p:sldLayoutId id="2147483736" r:id="rId4"/>
    <p:sldLayoutId id="2147483737" r:id="rId5"/>
    <p:sldLayoutId id="2147483738" r:id="rId6"/>
    <p:sldLayoutId id="2147483739" r:id="rId7"/>
    <p:sldLayoutId id="2147483740" r:id="rId8"/>
    <p:sldLayoutId id="2147483741" r:id="rId9"/>
    <p:sldLayoutId id="2147483742" r:id="rId10"/>
    <p:sldLayoutId id="2147483743" r:id="rId11"/>
  </p:sldLayoutIdLst>
  <p:txStyles>
    <p:titleStyle>
      <a:lvl1pPr algn="r" defTabSz="914400" rtl="0" eaLnBrk="1" latinLnBrk="0" hangingPunct="1">
        <a:lnSpc>
          <a:spcPct val="90000"/>
        </a:lnSpc>
        <a:spcBef>
          <a:spcPct val="0"/>
        </a:spcBef>
        <a:buNone/>
        <a:defRPr sz="3400" b="0" i="0" kern="1200" cap="none">
          <a:solidFill>
            <a:schemeClr val="tx1"/>
          </a:solidFill>
          <a:effectLst/>
          <a:latin typeface="+mj-lt"/>
          <a:ea typeface="+mj-ea"/>
          <a:cs typeface="+mj-cs"/>
        </a:defRPr>
      </a:lvl1pPr>
    </p:titleStyle>
    <p:bodyStyle>
      <a:lvl1pPr marL="344488" indent="-344488" algn="l" defTabSz="914400" rtl="0" eaLnBrk="1" latinLnBrk="0" hangingPunct="1">
        <a:lnSpc>
          <a:spcPct val="120000"/>
        </a:lnSpc>
        <a:spcBef>
          <a:spcPts val="1000"/>
        </a:spcBef>
        <a:spcAft>
          <a:spcPts val="600"/>
        </a:spcAft>
        <a:buClr>
          <a:schemeClr val="accent6"/>
        </a:buClr>
        <a:buSzPct val="90000"/>
        <a:buFont typeface="Wingdings" panose="05000000000000000000" pitchFamily="2" charset="2"/>
        <a:buChar char="§"/>
        <a:defRPr sz="2000" kern="1200">
          <a:solidFill>
            <a:schemeClr val="tx1"/>
          </a:solidFill>
          <a:effectLst/>
          <a:latin typeface="+mn-lt"/>
          <a:ea typeface="+mn-ea"/>
          <a:cs typeface="+mn-cs"/>
        </a:defRPr>
      </a:lvl1pPr>
      <a:lvl2pPr marL="795338" indent="-338138" algn="l" defTabSz="914400" rtl="0" eaLnBrk="1" latinLnBrk="0" hangingPunct="1">
        <a:lnSpc>
          <a:spcPct val="120000"/>
        </a:lnSpc>
        <a:spcBef>
          <a:spcPts val="500"/>
        </a:spcBef>
        <a:spcAft>
          <a:spcPts val="600"/>
        </a:spcAft>
        <a:buClr>
          <a:schemeClr val="accent6"/>
        </a:buClr>
        <a:buSzPct val="90000"/>
        <a:buFont typeface="Wingdings" panose="05000000000000000000" pitchFamily="2" charset="2"/>
        <a:buChar char="§"/>
        <a:defRPr sz="1800" kern="1200">
          <a:solidFill>
            <a:schemeClr val="tx1"/>
          </a:solidFill>
          <a:effectLst/>
          <a:latin typeface="+mn-lt"/>
          <a:ea typeface="+mn-ea"/>
          <a:cs typeface="+mn-cs"/>
        </a:defRPr>
      </a:lvl2pPr>
      <a:lvl3pPr marL="1258888" indent="-344488" algn="l" defTabSz="914400" rtl="0" eaLnBrk="1" latinLnBrk="0" hangingPunct="1">
        <a:lnSpc>
          <a:spcPct val="120000"/>
        </a:lnSpc>
        <a:spcBef>
          <a:spcPts val="500"/>
        </a:spcBef>
        <a:spcAft>
          <a:spcPts val="600"/>
        </a:spcAft>
        <a:buClr>
          <a:schemeClr val="accent6"/>
        </a:buClr>
        <a:buSzPct val="90000"/>
        <a:buFont typeface="Wingdings" panose="05000000000000000000" pitchFamily="2" charset="2"/>
        <a:buChar char="§"/>
        <a:defRPr sz="1600" kern="1200">
          <a:solidFill>
            <a:schemeClr val="tx1"/>
          </a:solidFill>
          <a:effectLst/>
          <a:latin typeface="+mn-lt"/>
          <a:ea typeface="+mn-ea"/>
          <a:cs typeface="+mn-cs"/>
        </a:defRPr>
      </a:lvl3pPr>
      <a:lvl4pPr marL="1709738" indent="-338138" algn="l" defTabSz="914400" rtl="0" eaLnBrk="1" latinLnBrk="0" hangingPunct="1">
        <a:lnSpc>
          <a:spcPct val="120000"/>
        </a:lnSpc>
        <a:spcBef>
          <a:spcPts val="500"/>
        </a:spcBef>
        <a:spcAft>
          <a:spcPts val="600"/>
        </a:spcAft>
        <a:buClr>
          <a:schemeClr val="accent6"/>
        </a:buClr>
        <a:buSzPct val="90000"/>
        <a:buFont typeface="Wingdings" panose="05000000000000000000" pitchFamily="2" charset="2"/>
        <a:buChar char="§"/>
        <a:defRPr sz="1400" kern="1200">
          <a:solidFill>
            <a:schemeClr val="tx1"/>
          </a:solidFill>
          <a:effectLst/>
          <a:latin typeface="+mn-lt"/>
          <a:ea typeface="+mn-ea"/>
          <a:cs typeface="+mn-cs"/>
        </a:defRPr>
      </a:lvl4pPr>
      <a:lvl5pPr marL="2173288" indent="-344488" algn="l" defTabSz="914400" rtl="0" eaLnBrk="1" latinLnBrk="0" hangingPunct="1">
        <a:lnSpc>
          <a:spcPct val="120000"/>
        </a:lnSpc>
        <a:spcBef>
          <a:spcPts val="500"/>
        </a:spcBef>
        <a:spcAft>
          <a:spcPts val="600"/>
        </a:spcAft>
        <a:buClr>
          <a:schemeClr val="accent6"/>
        </a:buClr>
        <a:buSzPct val="90000"/>
        <a:buFont typeface="Wingdings" panose="05000000000000000000" pitchFamily="2" charset="2"/>
        <a:buChar char="§"/>
        <a:defRPr sz="1200" kern="1200">
          <a:solidFill>
            <a:schemeClr val="tx1"/>
          </a:solidFill>
          <a:effectLst/>
          <a:latin typeface="+mn-lt"/>
          <a:ea typeface="+mn-ea"/>
          <a:cs typeface="+mn-cs"/>
        </a:defRPr>
      </a:lvl5pPr>
      <a:lvl6pPr marL="2642616" indent="-338328" algn="l" defTabSz="914400" rtl="0" eaLnBrk="1" latinLnBrk="0" hangingPunct="1">
        <a:lnSpc>
          <a:spcPct val="120000"/>
        </a:lnSpc>
        <a:spcBef>
          <a:spcPts val="500"/>
        </a:spcBef>
        <a:spcAft>
          <a:spcPts val="600"/>
        </a:spcAft>
        <a:buClr>
          <a:schemeClr val="accent6"/>
        </a:buClr>
        <a:buSzPct val="90000"/>
        <a:buFont typeface="Wingdings" panose="05000000000000000000" pitchFamily="2" charset="2"/>
        <a:buChar char="§"/>
        <a:defRPr sz="1200" kern="1200" baseline="0">
          <a:solidFill>
            <a:schemeClr val="tx1"/>
          </a:solidFill>
          <a:effectLst/>
          <a:latin typeface="+mn-lt"/>
          <a:ea typeface="+mn-ea"/>
          <a:cs typeface="+mn-cs"/>
        </a:defRPr>
      </a:lvl6pPr>
      <a:lvl7pPr marL="3108960" indent="-338328" algn="l" defTabSz="914400" rtl="0" eaLnBrk="1" latinLnBrk="0" hangingPunct="1">
        <a:lnSpc>
          <a:spcPct val="120000"/>
        </a:lnSpc>
        <a:spcBef>
          <a:spcPts val="500"/>
        </a:spcBef>
        <a:spcAft>
          <a:spcPts val="600"/>
        </a:spcAft>
        <a:buClr>
          <a:schemeClr val="accent6"/>
        </a:buClr>
        <a:buSzPct val="90000"/>
        <a:buFont typeface="Wingdings" panose="05000000000000000000" pitchFamily="2" charset="2"/>
        <a:buChar char="§"/>
        <a:defRPr sz="1200" kern="1200" baseline="0">
          <a:solidFill>
            <a:schemeClr val="tx1"/>
          </a:solidFill>
          <a:effectLst/>
          <a:latin typeface="+mn-lt"/>
          <a:ea typeface="+mn-ea"/>
          <a:cs typeface="+mn-cs"/>
        </a:defRPr>
      </a:lvl7pPr>
      <a:lvl8pPr marL="3575304" indent="-338328" algn="l" defTabSz="914400" rtl="0" eaLnBrk="1" latinLnBrk="0" hangingPunct="1">
        <a:lnSpc>
          <a:spcPct val="120000"/>
        </a:lnSpc>
        <a:spcBef>
          <a:spcPts val="500"/>
        </a:spcBef>
        <a:spcAft>
          <a:spcPts val="600"/>
        </a:spcAft>
        <a:buClr>
          <a:schemeClr val="accent6"/>
        </a:buClr>
        <a:buSzPct val="90000"/>
        <a:buFont typeface="Wingdings" panose="05000000000000000000" pitchFamily="2" charset="2"/>
        <a:buChar char="§"/>
        <a:defRPr sz="1200" kern="1200" baseline="0">
          <a:solidFill>
            <a:schemeClr val="tx1"/>
          </a:solidFill>
          <a:effectLst/>
          <a:latin typeface="+mn-lt"/>
          <a:ea typeface="+mn-ea"/>
          <a:cs typeface="+mn-cs"/>
        </a:defRPr>
      </a:lvl8pPr>
      <a:lvl9pPr marL="4041648" indent="-338328" algn="l" defTabSz="914400" rtl="0" eaLnBrk="1" latinLnBrk="0" hangingPunct="1">
        <a:lnSpc>
          <a:spcPct val="120000"/>
        </a:lnSpc>
        <a:spcBef>
          <a:spcPts val="500"/>
        </a:spcBef>
        <a:spcAft>
          <a:spcPts val="600"/>
        </a:spcAft>
        <a:buClr>
          <a:schemeClr val="accent6"/>
        </a:buClr>
        <a:buSzPct val="90000"/>
        <a:buFont typeface="Wingdings" panose="05000000000000000000" pitchFamily="2" charset="2"/>
        <a:buChar char="§"/>
        <a:defRPr sz="1200" kern="1200" baseline="0">
          <a:solidFill>
            <a:schemeClr val="tx1"/>
          </a:solidFill>
          <a:effectLst/>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2.xml"/></Relationships>
</file>

<file path=ppt/slides/_rels/slide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xml.rels><?xml version="1.0" encoding="UTF-8" standalone="yes"?>
<Relationships xmlns="http://schemas.openxmlformats.org/package/2006/relationships"><Relationship Id="rId2" Type="http://schemas.openxmlformats.org/officeDocument/2006/relationships/image" Target="../media/image5.jpg"/><Relationship Id="rId1" Type="http://schemas.openxmlformats.org/officeDocument/2006/relationships/slideLayout" Target="../slideLayouts/slideLayout2.xml"/></Relationships>
</file>

<file path=ppt/slides/_rels/slide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7.xml.rels><?xml version="1.0" encoding="UTF-8" standalone="yes"?>
<Relationships xmlns="http://schemas.openxmlformats.org/package/2006/relationships"><Relationship Id="rId2" Type="http://schemas.openxmlformats.org/officeDocument/2006/relationships/image" Target="../media/image6.jpg"/><Relationship Id="rId1" Type="http://schemas.openxmlformats.org/officeDocument/2006/relationships/slideLayout" Target="../slideLayouts/slideLayout2.xml"/></Relationships>
</file>

<file path=ppt/slides/_rels/slide8.xml.rels><?xml version="1.0" encoding="UTF-8" standalone="yes"?>
<Relationships xmlns="http://schemas.openxmlformats.org/package/2006/relationships"><Relationship Id="rId2" Type="http://schemas.openxmlformats.org/officeDocument/2006/relationships/image" Target="../media/image7.jpg"/><Relationship Id="rId1" Type="http://schemas.openxmlformats.org/officeDocument/2006/relationships/slideLayout" Target="../slideLayouts/slideLayout2.xml"/></Relationships>
</file>

<file path=ppt/slides/_rels/slide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0.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8276CBB5-473A-0C4B-891E-EB114788717D}"/>
              </a:ext>
            </a:extLst>
          </p:cNvPr>
          <p:cNvSpPr>
            <a:spLocks noGrp="1"/>
          </p:cNvSpPr>
          <p:nvPr>
            <p:ph type="ctrTitle"/>
          </p:nvPr>
        </p:nvSpPr>
        <p:spPr>
          <a:xfrm>
            <a:off x="2128807" y="3428998"/>
            <a:ext cx="6041125" cy="2268559"/>
          </a:xfrm>
        </p:spPr>
        <p:txBody>
          <a:bodyPr>
            <a:normAutofit fontScale="90000"/>
          </a:bodyPr>
          <a:lstStyle/>
          <a:p>
            <a:pPr algn="ctr"/>
            <a:r>
              <a:rPr lang="en-US" dirty="0"/>
              <a:t>The Zoology of Mythological Creatures</a:t>
            </a:r>
          </a:p>
        </p:txBody>
      </p:sp>
      <p:sp>
        <p:nvSpPr>
          <p:cNvPr id="3" name="Subtitle 2">
            <a:extLst>
              <a:ext uri="{FF2B5EF4-FFF2-40B4-BE49-F238E27FC236}">
                <a16:creationId xmlns:a16="http://schemas.microsoft.com/office/drawing/2014/main" id="{E053091D-5D54-A641-84BF-5BA29AA34A3D}"/>
              </a:ext>
            </a:extLst>
          </p:cNvPr>
          <p:cNvSpPr>
            <a:spLocks noGrp="1"/>
          </p:cNvSpPr>
          <p:nvPr>
            <p:ph type="subTitle" idx="1"/>
          </p:nvPr>
        </p:nvSpPr>
        <p:spPr>
          <a:xfrm>
            <a:off x="2128807" y="1506786"/>
            <a:ext cx="5357600" cy="1160213"/>
          </a:xfrm>
        </p:spPr>
        <p:txBody>
          <a:bodyPr>
            <a:noAutofit/>
          </a:bodyPr>
          <a:lstStyle/>
          <a:p>
            <a:pPr algn="ctr"/>
            <a:r>
              <a:rPr lang="en-US" sz="5000" dirty="0"/>
              <a:t>Conrad Gesner, Mythology, and Modern Science</a:t>
            </a:r>
          </a:p>
        </p:txBody>
      </p:sp>
    </p:spTree>
    <p:extLst>
      <p:ext uri="{BB962C8B-B14F-4D97-AF65-F5344CB8AC3E}">
        <p14:creationId xmlns:p14="http://schemas.microsoft.com/office/powerpoint/2010/main" val="1333099290"/>
      </p:ext>
    </p:extLst>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282AC19B-0D54-C144-A75F-9D5D464E42A9}"/>
              </a:ext>
            </a:extLst>
          </p:cNvPr>
          <p:cNvSpPr>
            <a:spLocks noGrp="1"/>
          </p:cNvSpPr>
          <p:nvPr>
            <p:ph type="title"/>
          </p:nvPr>
        </p:nvSpPr>
        <p:spPr>
          <a:xfrm>
            <a:off x="838200" y="135467"/>
            <a:ext cx="5600700" cy="5973233"/>
          </a:xfrm>
        </p:spPr>
        <p:txBody>
          <a:bodyPr>
            <a:normAutofit fontScale="90000"/>
          </a:bodyPr>
          <a:lstStyle/>
          <a:p>
            <a:pPr algn="ctr"/>
            <a:r>
              <a:rPr lang="en-US" dirty="0"/>
              <a:t>Conrad Gesner The Father of </a:t>
            </a:r>
            <a:r>
              <a:rPr lang="en-US" dirty="0" err="1"/>
              <a:t>Zoolology</a:t>
            </a:r>
            <a:r>
              <a:rPr lang="en-US" dirty="0"/>
              <a:t>:</a:t>
            </a:r>
            <a:br>
              <a:rPr lang="en-US" sz="3100" dirty="0"/>
            </a:br>
            <a:br>
              <a:rPr lang="en-US" sz="3100" dirty="0"/>
            </a:br>
            <a:r>
              <a:rPr lang="en-CA" sz="2200" dirty="0"/>
              <a:t>Gesner was born in Zurich in 1516 and he died relatively young at the age of 49 in 1565.</a:t>
            </a:r>
            <a:br>
              <a:rPr lang="en-CA" sz="2200" dirty="0"/>
            </a:br>
            <a:br>
              <a:rPr lang="en-CA" sz="2200" dirty="0"/>
            </a:br>
            <a:br>
              <a:rPr lang="en-CA" sz="2200" dirty="0"/>
            </a:br>
            <a:r>
              <a:rPr lang="en-CA" sz="2200" dirty="0"/>
              <a:t>He was well versed in many ancient languages, and during his life he accumulated a great knowledge of medicine as well as being quite knowledgeable in natural history.  </a:t>
            </a:r>
            <a:br>
              <a:rPr lang="en-CA" sz="2200" dirty="0"/>
            </a:br>
            <a:br>
              <a:rPr lang="en-US" sz="2200" dirty="0"/>
            </a:br>
            <a:r>
              <a:rPr lang="en-CA" sz="2200" dirty="0"/>
              <a:t>His </a:t>
            </a:r>
            <a:r>
              <a:rPr lang="en-CA" sz="2200" i="1" dirty="0"/>
              <a:t>Historia </a:t>
            </a:r>
            <a:r>
              <a:rPr lang="en-CA" sz="2200" i="1" dirty="0" err="1"/>
              <a:t>Animalium</a:t>
            </a:r>
            <a:r>
              <a:rPr lang="en-CA" sz="2200" dirty="0"/>
              <a:t>, which comprised four great tomes, coming in at 4,500 pages, and containing hundreds of illustrated woodcuts is seen to be by far his greatest achievement</a:t>
            </a:r>
            <a:endParaRPr lang="en-US" sz="2200" dirty="0"/>
          </a:p>
        </p:txBody>
      </p:sp>
      <p:pic>
        <p:nvPicPr>
          <p:cNvPr id="7" name="Content Placeholder 6">
            <a:extLst>
              <a:ext uri="{FF2B5EF4-FFF2-40B4-BE49-F238E27FC236}">
                <a16:creationId xmlns:a16="http://schemas.microsoft.com/office/drawing/2014/main" id="{F9C8ECD8-FB9A-A94C-B517-119D7E96D3C4}"/>
              </a:ext>
            </a:extLst>
          </p:cNvPr>
          <p:cNvPicPr>
            <a:picLocks noGrp="1" noChangeAspect="1"/>
          </p:cNvPicPr>
          <p:nvPr>
            <p:ph idx="1"/>
          </p:nvPr>
        </p:nvPicPr>
        <p:blipFill>
          <a:blip r:embed="rId2"/>
          <a:stretch>
            <a:fillRect/>
          </a:stretch>
        </p:blipFill>
        <p:spPr>
          <a:xfrm>
            <a:off x="6889423" y="135467"/>
            <a:ext cx="3892986" cy="4748212"/>
          </a:xfrm>
        </p:spPr>
      </p:pic>
    </p:spTree>
    <p:extLst>
      <p:ext uri="{BB962C8B-B14F-4D97-AF65-F5344CB8AC3E}">
        <p14:creationId xmlns:p14="http://schemas.microsoft.com/office/powerpoint/2010/main" val="566265395"/>
      </p:ext>
    </p:extLst>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28AFA0CE-12D0-E94E-901F-4D49357D63B1}"/>
              </a:ext>
            </a:extLst>
          </p:cNvPr>
          <p:cNvSpPr>
            <a:spLocks noGrp="1"/>
          </p:cNvSpPr>
          <p:nvPr>
            <p:ph type="title"/>
          </p:nvPr>
        </p:nvSpPr>
        <p:spPr/>
        <p:txBody>
          <a:bodyPr/>
          <a:lstStyle/>
          <a:p>
            <a:pPr algn="ctr"/>
            <a:r>
              <a:rPr lang="en-US" dirty="0"/>
              <a:t>The </a:t>
            </a:r>
            <a:r>
              <a:rPr lang="en-US" i="1" dirty="0"/>
              <a:t>Historia </a:t>
            </a:r>
            <a:r>
              <a:rPr lang="en-US" i="1" dirty="0" err="1"/>
              <a:t>Animalium</a:t>
            </a:r>
            <a:r>
              <a:rPr lang="en-US" i="1" dirty="0"/>
              <a:t> </a:t>
            </a:r>
            <a:r>
              <a:rPr lang="en-US" dirty="0"/>
              <a:t>and the </a:t>
            </a:r>
            <a:r>
              <a:rPr lang="en-US" i="1" dirty="0" err="1"/>
              <a:t>Fischbuch</a:t>
            </a:r>
            <a:endParaRPr lang="en-US" i="1" dirty="0"/>
          </a:p>
        </p:txBody>
      </p:sp>
      <p:sp>
        <p:nvSpPr>
          <p:cNvPr id="3" name="Content Placeholder 2">
            <a:extLst>
              <a:ext uri="{FF2B5EF4-FFF2-40B4-BE49-F238E27FC236}">
                <a16:creationId xmlns:a16="http://schemas.microsoft.com/office/drawing/2014/main" id="{0EFBCBE9-A38D-C44E-9EFD-C8F9D9B6D05B}"/>
              </a:ext>
            </a:extLst>
          </p:cNvPr>
          <p:cNvSpPr>
            <a:spLocks noGrp="1"/>
          </p:cNvSpPr>
          <p:nvPr>
            <p:ph idx="1"/>
          </p:nvPr>
        </p:nvSpPr>
        <p:spPr/>
        <p:txBody>
          <a:bodyPr>
            <a:noAutofit/>
          </a:bodyPr>
          <a:lstStyle/>
          <a:p>
            <a:r>
              <a:rPr lang="en-CA" sz="1700" dirty="0"/>
              <a:t> The </a:t>
            </a:r>
            <a:r>
              <a:rPr lang="en-CA" sz="1700" i="1" dirty="0"/>
              <a:t>Historia </a:t>
            </a:r>
            <a:r>
              <a:rPr lang="en-CA" sz="1700" i="1" dirty="0" err="1"/>
              <a:t>Animalium</a:t>
            </a:r>
            <a:r>
              <a:rPr lang="en-CA" sz="1700" dirty="0"/>
              <a:t> lists a staggering number of animals, categorized in alphabetical order. </a:t>
            </a:r>
          </a:p>
          <a:p>
            <a:endParaRPr lang="en-CA" sz="1700" dirty="0"/>
          </a:p>
          <a:p>
            <a:r>
              <a:rPr lang="en-CA" sz="1700" i="1" dirty="0" err="1"/>
              <a:t>Fischbuch</a:t>
            </a:r>
            <a:r>
              <a:rPr lang="en-CA" sz="1700" dirty="0"/>
              <a:t> (or book of fish) contains Book 4 of the </a:t>
            </a:r>
            <a:r>
              <a:rPr lang="en-CA" sz="1700" i="1" dirty="0"/>
              <a:t>Historia </a:t>
            </a:r>
            <a:r>
              <a:rPr lang="en-CA" sz="1700" i="1" dirty="0" err="1"/>
              <a:t>Animalium</a:t>
            </a:r>
            <a:r>
              <a:rPr lang="en-CA" sz="1700" dirty="0"/>
              <a:t> which primarily covers ichthyology and studies many ocean animals.</a:t>
            </a:r>
          </a:p>
          <a:p>
            <a:endParaRPr lang="en-CA" sz="1700" dirty="0"/>
          </a:p>
          <a:p>
            <a:r>
              <a:rPr lang="en-CA" sz="1700" dirty="0"/>
              <a:t>This copy of the </a:t>
            </a:r>
            <a:r>
              <a:rPr lang="en-CA" sz="1700" i="1" dirty="0" err="1"/>
              <a:t>Fischbuch</a:t>
            </a:r>
            <a:r>
              <a:rPr lang="en-CA" sz="1700" dirty="0"/>
              <a:t> was created in 1575 and is translated from Latin to German. </a:t>
            </a:r>
          </a:p>
          <a:p>
            <a:endParaRPr lang="en-CA" sz="1700" dirty="0"/>
          </a:p>
          <a:p>
            <a:r>
              <a:rPr lang="en-CA" sz="1700" dirty="0"/>
              <a:t>The </a:t>
            </a:r>
            <a:r>
              <a:rPr lang="en-CA" sz="1700" i="1" dirty="0" err="1"/>
              <a:t>Fischbuch</a:t>
            </a:r>
            <a:r>
              <a:rPr lang="en-CA" sz="1700" i="1" dirty="0"/>
              <a:t> </a:t>
            </a:r>
            <a:r>
              <a:rPr lang="en-CA" sz="1700" dirty="0"/>
              <a:t>also contains within it, The </a:t>
            </a:r>
            <a:r>
              <a:rPr lang="en-CA" sz="1700" i="1" dirty="0" err="1"/>
              <a:t>Schlangenbuch</a:t>
            </a:r>
            <a:r>
              <a:rPr lang="en-CA" sz="1700" dirty="0"/>
              <a:t>, which covers various snakes, serpents and dragons.  </a:t>
            </a:r>
            <a:endParaRPr lang="en-US" sz="1700" dirty="0"/>
          </a:p>
        </p:txBody>
      </p:sp>
    </p:spTree>
    <p:extLst>
      <p:ext uri="{BB962C8B-B14F-4D97-AF65-F5344CB8AC3E}">
        <p14:creationId xmlns:p14="http://schemas.microsoft.com/office/powerpoint/2010/main" val="685820817"/>
      </p:ext>
    </p:extLst>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43DB4A9F-5FAD-5A48-9FBC-8BD707DB6BA3}"/>
              </a:ext>
            </a:extLst>
          </p:cNvPr>
          <p:cNvSpPr>
            <a:spLocks noGrp="1"/>
          </p:cNvSpPr>
          <p:nvPr>
            <p:ph type="title"/>
          </p:nvPr>
        </p:nvSpPr>
        <p:spPr>
          <a:xfrm>
            <a:off x="838200" y="365125"/>
            <a:ext cx="4813300" cy="6175375"/>
          </a:xfrm>
        </p:spPr>
        <p:txBody>
          <a:bodyPr>
            <a:normAutofit/>
          </a:bodyPr>
          <a:lstStyle/>
          <a:p>
            <a:r>
              <a:rPr lang="en-US" dirty="0"/>
              <a:t>Painted Woodcut Illustration:</a:t>
            </a:r>
            <a:br>
              <a:rPr lang="en-US" dirty="0"/>
            </a:br>
            <a:br>
              <a:rPr lang="en-US" sz="2200" dirty="0"/>
            </a:br>
            <a:r>
              <a:rPr lang="en-CA" sz="2200" dirty="0"/>
              <a:t>all the woodcuts presented in the </a:t>
            </a:r>
            <a:r>
              <a:rPr lang="en-CA" sz="2200" i="1" dirty="0" err="1"/>
              <a:t>Fischbuch</a:t>
            </a:r>
            <a:r>
              <a:rPr lang="en-CA" sz="2200" dirty="0"/>
              <a:t> are woodcuts either done by Gesner himself, illustrated on his behave or taken from other scholarly sources of the day.</a:t>
            </a:r>
            <a:br>
              <a:rPr lang="en-CA" sz="2200" dirty="0"/>
            </a:br>
            <a:br>
              <a:rPr lang="en-CA" sz="2200" dirty="0"/>
            </a:br>
            <a:r>
              <a:rPr lang="en-CA" sz="2200" dirty="0"/>
              <a:t>A woodcut was created by carving an image onto a plank of wood.</a:t>
            </a:r>
            <a:br>
              <a:rPr lang="en-CA" sz="2200" dirty="0"/>
            </a:br>
            <a:br>
              <a:rPr lang="en-CA" sz="2200" dirty="0"/>
            </a:br>
            <a:r>
              <a:rPr lang="en-CA" sz="2200" dirty="0"/>
              <a:t>Woodcuts however are not as durable as type and they reverse the illustration.</a:t>
            </a:r>
            <a:br>
              <a:rPr lang="en-CA" sz="2200" dirty="0"/>
            </a:br>
            <a:r>
              <a:rPr lang="en-CA" sz="2200" dirty="0"/>
              <a:t>   </a:t>
            </a:r>
            <a:br>
              <a:rPr lang="en-US" sz="2200" dirty="0"/>
            </a:br>
            <a:r>
              <a:rPr lang="en-CA" sz="2200" dirty="0"/>
              <a:t>many of fishes are shown as being static and are not illustrated as they would have moved in life. </a:t>
            </a:r>
            <a:r>
              <a:rPr lang="en-US" sz="2200" dirty="0"/>
              <a:t> </a:t>
            </a:r>
          </a:p>
        </p:txBody>
      </p:sp>
      <p:pic>
        <p:nvPicPr>
          <p:cNvPr id="10" name="Content Placeholder 9">
            <a:extLst>
              <a:ext uri="{FF2B5EF4-FFF2-40B4-BE49-F238E27FC236}">
                <a16:creationId xmlns:a16="http://schemas.microsoft.com/office/drawing/2014/main" id="{79C622AA-2AEB-764F-B248-D53C7462419C}"/>
              </a:ext>
            </a:extLst>
          </p:cNvPr>
          <p:cNvPicPr>
            <a:picLocks noGrp="1" noChangeAspect="1"/>
          </p:cNvPicPr>
          <p:nvPr>
            <p:ph idx="1"/>
          </p:nvPr>
        </p:nvPicPr>
        <p:blipFill>
          <a:blip r:embed="rId2"/>
          <a:stretch>
            <a:fillRect/>
          </a:stretch>
        </p:blipFill>
        <p:spPr>
          <a:xfrm rot="5400000">
            <a:off x="5681133" y="1402291"/>
            <a:ext cx="5801784" cy="4351338"/>
          </a:xfrm>
        </p:spPr>
      </p:pic>
    </p:spTree>
    <p:extLst>
      <p:ext uri="{BB962C8B-B14F-4D97-AF65-F5344CB8AC3E}">
        <p14:creationId xmlns:p14="http://schemas.microsoft.com/office/powerpoint/2010/main" val="819082585"/>
      </p:ext>
    </p:extLst>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45A85EC0-5D13-DB48-B7BA-6C21DBBDC75B}"/>
              </a:ext>
            </a:extLst>
          </p:cNvPr>
          <p:cNvSpPr>
            <a:spLocks noGrp="1"/>
          </p:cNvSpPr>
          <p:nvPr>
            <p:ph type="title"/>
          </p:nvPr>
        </p:nvSpPr>
        <p:spPr/>
        <p:txBody>
          <a:bodyPr/>
          <a:lstStyle/>
          <a:p>
            <a:r>
              <a:rPr lang="en-US" dirty="0"/>
              <a:t>Painted Woodcut Illustration Cont.</a:t>
            </a:r>
          </a:p>
        </p:txBody>
      </p:sp>
      <p:sp>
        <p:nvSpPr>
          <p:cNvPr id="3" name="Content Placeholder 2">
            <a:extLst>
              <a:ext uri="{FF2B5EF4-FFF2-40B4-BE49-F238E27FC236}">
                <a16:creationId xmlns:a16="http://schemas.microsoft.com/office/drawing/2014/main" id="{59FBE5DF-2DE0-754A-A7F7-CDE67B478C9E}"/>
              </a:ext>
            </a:extLst>
          </p:cNvPr>
          <p:cNvSpPr>
            <a:spLocks noGrp="1"/>
          </p:cNvSpPr>
          <p:nvPr>
            <p:ph idx="1"/>
          </p:nvPr>
        </p:nvSpPr>
        <p:spPr/>
        <p:txBody>
          <a:bodyPr>
            <a:normAutofit fontScale="92500"/>
          </a:bodyPr>
          <a:lstStyle/>
          <a:p>
            <a:r>
              <a:rPr lang="en-CA" dirty="0"/>
              <a:t>Many of the woodcuts found in the </a:t>
            </a:r>
            <a:r>
              <a:rPr lang="en-CA" i="1" dirty="0" err="1"/>
              <a:t>Fishbusch</a:t>
            </a:r>
            <a:r>
              <a:rPr lang="en-CA" dirty="0"/>
              <a:t> are also beautifully hand painted. This would have been done under the supervision of Gesner or his publisher.</a:t>
            </a:r>
          </a:p>
          <a:p>
            <a:r>
              <a:rPr lang="en-CA" dirty="0"/>
              <a:t>Painters at the time did not have a uniform range of colors at their disposal and so variation in the color of the fish and other creatures in the illustration may differ from how it would be colored in life.</a:t>
            </a:r>
          </a:p>
          <a:p>
            <a:endParaRPr lang="en-CA" dirty="0"/>
          </a:p>
          <a:p>
            <a:r>
              <a:rPr lang="en-CA" dirty="0"/>
              <a:t>Gesner, “lamented how colours were applied carelessly and perfunctorily as a result of the ‘avarice’ of the printer.”  </a:t>
            </a:r>
            <a:endParaRPr lang="en-US" dirty="0"/>
          </a:p>
        </p:txBody>
      </p:sp>
    </p:spTree>
    <p:extLst>
      <p:ext uri="{BB962C8B-B14F-4D97-AF65-F5344CB8AC3E}">
        <p14:creationId xmlns:p14="http://schemas.microsoft.com/office/powerpoint/2010/main" val="2121526206"/>
      </p:ext>
    </p:extLst>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9B3492DD-314E-1148-860D-47C8256BC6CA}"/>
              </a:ext>
            </a:extLst>
          </p:cNvPr>
          <p:cNvSpPr>
            <a:spLocks noGrp="1"/>
          </p:cNvSpPr>
          <p:nvPr>
            <p:ph type="title"/>
          </p:nvPr>
        </p:nvSpPr>
        <p:spPr/>
        <p:txBody>
          <a:bodyPr>
            <a:normAutofit/>
          </a:bodyPr>
          <a:lstStyle/>
          <a:p>
            <a:r>
              <a:rPr lang="en-US" dirty="0"/>
              <a:t>The Sixteenth Century: ‘Here There be Dragons’</a:t>
            </a:r>
          </a:p>
        </p:txBody>
      </p:sp>
      <p:sp>
        <p:nvSpPr>
          <p:cNvPr id="3" name="Content Placeholder 2">
            <a:extLst>
              <a:ext uri="{FF2B5EF4-FFF2-40B4-BE49-F238E27FC236}">
                <a16:creationId xmlns:a16="http://schemas.microsoft.com/office/drawing/2014/main" id="{DE299BA4-4D1F-EB4A-9B9C-AE7C9D57B438}"/>
              </a:ext>
            </a:extLst>
          </p:cNvPr>
          <p:cNvSpPr>
            <a:spLocks noGrp="1"/>
          </p:cNvSpPr>
          <p:nvPr>
            <p:ph idx="1"/>
          </p:nvPr>
        </p:nvSpPr>
        <p:spPr/>
        <p:txBody>
          <a:bodyPr>
            <a:noAutofit/>
          </a:bodyPr>
          <a:lstStyle/>
          <a:p>
            <a:r>
              <a:rPr lang="en-US" dirty="0"/>
              <a:t>The world was still mysterious place.</a:t>
            </a:r>
            <a:endParaRPr lang="en-CA" dirty="0"/>
          </a:p>
          <a:p>
            <a:r>
              <a:rPr lang="en-CA" dirty="0"/>
              <a:t>Science and zoology as we know it today was still in its early infancy.</a:t>
            </a:r>
            <a:endParaRPr lang="en-US" dirty="0"/>
          </a:p>
          <a:p>
            <a:r>
              <a:rPr lang="en-CA" dirty="0"/>
              <a:t>Few had tried to compile an encyclopedia of all known animals.</a:t>
            </a:r>
          </a:p>
          <a:p>
            <a:r>
              <a:rPr lang="en-CA" dirty="0"/>
              <a:t> Gesner looked to older sources such as the works of classical philosophers such as Herodotus and Aristotle. </a:t>
            </a:r>
            <a:endParaRPr lang="en-US" dirty="0"/>
          </a:p>
          <a:p>
            <a:r>
              <a:rPr lang="en-CA" dirty="0"/>
              <a:t>Medieval bestiaries were loaded with superstition and heavily rooted in folklore.</a:t>
            </a:r>
          </a:p>
          <a:p>
            <a:r>
              <a:rPr lang="en-CA" dirty="0"/>
              <a:t>Travellers’ tales reliability was often shoddy at best. </a:t>
            </a:r>
            <a:br>
              <a:rPr lang="en-US" dirty="0"/>
            </a:br>
            <a:endParaRPr lang="en-US" dirty="0"/>
          </a:p>
        </p:txBody>
      </p:sp>
    </p:spTree>
    <p:extLst>
      <p:ext uri="{BB962C8B-B14F-4D97-AF65-F5344CB8AC3E}">
        <p14:creationId xmlns:p14="http://schemas.microsoft.com/office/powerpoint/2010/main" val="3377807795"/>
      </p:ext>
    </p:extLst>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29DBA772-9E2B-C047-AC1E-A91123FAF328}"/>
              </a:ext>
            </a:extLst>
          </p:cNvPr>
          <p:cNvSpPr>
            <a:spLocks noGrp="1"/>
          </p:cNvSpPr>
          <p:nvPr>
            <p:ph type="title"/>
          </p:nvPr>
        </p:nvSpPr>
        <p:spPr>
          <a:xfrm>
            <a:off x="838200" y="365125"/>
            <a:ext cx="4686300" cy="6251575"/>
          </a:xfrm>
        </p:spPr>
        <p:txBody>
          <a:bodyPr>
            <a:normAutofit fontScale="90000"/>
          </a:bodyPr>
          <a:lstStyle/>
          <a:p>
            <a:r>
              <a:rPr lang="en-US" sz="3000" dirty="0"/>
              <a:t>Dragons and other mythological creatures in Bestiaries:</a:t>
            </a:r>
            <a:br>
              <a:rPr lang="en-US" sz="2200" dirty="0"/>
            </a:br>
            <a:br>
              <a:rPr lang="en-US" sz="2200" dirty="0"/>
            </a:br>
            <a:r>
              <a:rPr lang="en-US" sz="2200" dirty="0"/>
              <a:t>-</a:t>
            </a:r>
            <a:r>
              <a:rPr lang="en-CA" sz="2200" dirty="0"/>
              <a:t>While Gesner tried to utilize the best sources available his work he nevertheless includes various errors and non-existent animals, of which the dragon is a perfect example.</a:t>
            </a:r>
            <a:br>
              <a:rPr lang="en-CA" sz="2200" dirty="0"/>
            </a:br>
            <a:br>
              <a:rPr lang="en-CA" sz="2200" dirty="0"/>
            </a:br>
            <a:br>
              <a:rPr lang="en-US" sz="2200" dirty="0"/>
            </a:br>
            <a:br>
              <a:rPr lang="en-US" sz="2200" dirty="0"/>
            </a:br>
            <a:br>
              <a:rPr lang="en-US" sz="2200" dirty="0"/>
            </a:br>
            <a:br>
              <a:rPr lang="en-US" sz="2200" dirty="0"/>
            </a:br>
            <a:br>
              <a:rPr lang="en-US" sz="2200" dirty="0"/>
            </a:br>
            <a:br>
              <a:rPr lang="en-US" sz="2200" dirty="0"/>
            </a:br>
            <a:br>
              <a:rPr lang="en-US" sz="2200" dirty="0"/>
            </a:br>
            <a:br>
              <a:rPr lang="en-US" dirty="0"/>
            </a:br>
            <a:endParaRPr lang="en-US" dirty="0"/>
          </a:p>
        </p:txBody>
      </p:sp>
      <p:pic>
        <p:nvPicPr>
          <p:cNvPr id="5" name="Content Placeholder 4">
            <a:extLst>
              <a:ext uri="{FF2B5EF4-FFF2-40B4-BE49-F238E27FC236}">
                <a16:creationId xmlns:a16="http://schemas.microsoft.com/office/drawing/2014/main" id="{800DEBBB-AC6D-1642-994F-229CE58F9283}"/>
              </a:ext>
            </a:extLst>
          </p:cNvPr>
          <p:cNvPicPr>
            <a:picLocks noGrp="1" noChangeAspect="1"/>
          </p:cNvPicPr>
          <p:nvPr>
            <p:ph idx="1"/>
          </p:nvPr>
        </p:nvPicPr>
        <p:blipFill>
          <a:blip r:embed="rId2"/>
          <a:stretch>
            <a:fillRect/>
          </a:stretch>
        </p:blipFill>
        <p:spPr>
          <a:xfrm rot="5400000">
            <a:off x="5524500" y="1486958"/>
            <a:ext cx="5801784" cy="4351338"/>
          </a:xfrm>
        </p:spPr>
      </p:pic>
    </p:spTree>
    <p:extLst>
      <p:ext uri="{BB962C8B-B14F-4D97-AF65-F5344CB8AC3E}">
        <p14:creationId xmlns:p14="http://schemas.microsoft.com/office/powerpoint/2010/main" val="2436982054"/>
      </p:ext>
    </p:extLst>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93100A29-51E7-FD47-9B11-568FDDB72240}"/>
              </a:ext>
            </a:extLst>
          </p:cNvPr>
          <p:cNvSpPr>
            <a:spLocks noGrp="1"/>
          </p:cNvSpPr>
          <p:nvPr>
            <p:ph type="title"/>
          </p:nvPr>
        </p:nvSpPr>
        <p:spPr>
          <a:xfrm>
            <a:off x="1083732" y="237067"/>
            <a:ext cx="5863167" cy="5909733"/>
          </a:xfrm>
        </p:spPr>
        <p:txBody>
          <a:bodyPr>
            <a:normAutofit fontScale="90000"/>
          </a:bodyPr>
          <a:lstStyle/>
          <a:p>
            <a:pPr algn="l"/>
            <a:r>
              <a:rPr lang="en-US" sz="2200" dirty="0"/>
              <a:t>“Gessner’s encyclopedia set the standard for subsequent dragon descriptions.</a:t>
            </a:r>
            <a:br>
              <a:rPr lang="en-CA" sz="2200" dirty="0"/>
            </a:br>
            <a:r>
              <a:rPr lang="en-US" sz="2200" dirty="0"/>
              <a:t>It was the first to include dragon information from </a:t>
            </a:r>
            <a:r>
              <a:rPr lang="en-US" sz="2200" dirty="0" err="1"/>
              <a:t>Aelian</a:t>
            </a:r>
            <a:br>
              <a:rPr lang="en-CA" sz="2200" dirty="0"/>
            </a:br>
            <a:r>
              <a:rPr lang="en-US" sz="2200" dirty="0"/>
              <a:t>and </a:t>
            </a:r>
            <a:r>
              <a:rPr lang="en-US" sz="2200" dirty="0" err="1"/>
              <a:t>Philostratus</a:t>
            </a:r>
            <a:r>
              <a:rPr lang="en-US" sz="2200" dirty="0"/>
              <a:t>, as well as numerous other classical and later authors.</a:t>
            </a:r>
            <a:br>
              <a:rPr lang="en-CA" sz="2200" dirty="0"/>
            </a:br>
            <a:r>
              <a:rPr lang="en-US" sz="2200" dirty="0"/>
              <a:t>Gessner used </a:t>
            </a:r>
            <a:r>
              <a:rPr lang="en-US" sz="2200" dirty="0" err="1"/>
              <a:t>Philostratus’s</a:t>
            </a:r>
            <a:r>
              <a:rPr lang="en-US" sz="2200" dirty="0"/>
              <a:t> recognition of different kinds of dragons</a:t>
            </a:r>
            <a:br>
              <a:rPr lang="en-CA" sz="2200" dirty="0"/>
            </a:br>
            <a:r>
              <a:rPr lang="en-US" sz="2200" dirty="0"/>
              <a:t>to resolve apparent contradictions in descriptions of dragons from previous</a:t>
            </a:r>
            <a:br>
              <a:rPr lang="en-CA" sz="2200" dirty="0"/>
            </a:br>
            <a:r>
              <a:rPr lang="en-US" sz="2200" dirty="0"/>
              <a:t>literature (e.g., the dragon’s color, whether or not it was crested,</a:t>
            </a:r>
            <a:br>
              <a:rPr lang="en-CA" sz="2200" dirty="0"/>
            </a:br>
            <a:r>
              <a:rPr lang="en-US" sz="2200" dirty="0"/>
              <a:t>whether or not it had feet, and whether or not it had wings). Gessner</a:t>
            </a:r>
            <a:br>
              <a:rPr lang="en-CA" sz="2200" dirty="0"/>
            </a:br>
            <a:r>
              <a:rPr lang="en-US" sz="2200" dirty="0"/>
              <a:t>was the first encyclopedist to apply the term dragon to the bipedal</a:t>
            </a:r>
            <a:br>
              <a:rPr lang="en-CA" sz="2200" dirty="0"/>
            </a:br>
            <a:r>
              <a:rPr lang="en-US" sz="2200" dirty="0"/>
              <a:t>snakes manufactured by travelers’ tales and taxidermists’ hands. He</a:t>
            </a:r>
            <a:br>
              <a:rPr lang="en-CA" sz="2200" dirty="0"/>
            </a:br>
            <a:r>
              <a:rPr lang="en-US" sz="2200" dirty="0"/>
              <a:t>was also the first to consider Herodotus’s Egyptian flying snakes…</a:t>
            </a:r>
            <a:br>
              <a:rPr lang="en-CA" sz="2200" dirty="0"/>
            </a:br>
            <a:r>
              <a:rPr lang="en-US" sz="2200" dirty="0"/>
              <a:t>to be a kind of dragon. Subsequent</a:t>
            </a:r>
            <a:br>
              <a:rPr lang="en-CA" sz="2200" dirty="0"/>
            </a:br>
            <a:r>
              <a:rPr lang="en-US" sz="2200" dirty="0"/>
              <a:t>encyclopedists imitated him in all these respects</a:t>
            </a:r>
            <a:r>
              <a:rPr lang="en-CA" sz="2200" dirty="0"/>
              <a:t>.”- </a:t>
            </a:r>
            <a:r>
              <a:rPr lang="en-CA" sz="1800" dirty="0" err="1"/>
              <a:t>Senter</a:t>
            </a:r>
            <a:r>
              <a:rPr lang="en-CA" sz="1800" dirty="0"/>
              <a:t>, Mattox &amp; Haddad pp.82-84</a:t>
            </a:r>
            <a:endParaRPr lang="en-US" sz="1800" dirty="0"/>
          </a:p>
        </p:txBody>
      </p:sp>
      <p:pic>
        <p:nvPicPr>
          <p:cNvPr id="5" name="Content Placeholder 4">
            <a:extLst>
              <a:ext uri="{FF2B5EF4-FFF2-40B4-BE49-F238E27FC236}">
                <a16:creationId xmlns:a16="http://schemas.microsoft.com/office/drawing/2014/main" id="{EB3B3CFE-1DA4-A840-BCDA-C8F3E77DBD3D}"/>
              </a:ext>
            </a:extLst>
          </p:cNvPr>
          <p:cNvPicPr>
            <a:picLocks noGrp="1" noChangeAspect="1"/>
          </p:cNvPicPr>
          <p:nvPr>
            <p:ph idx="1"/>
          </p:nvPr>
        </p:nvPicPr>
        <p:blipFill>
          <a:blip r:embed="rId2"/>
          <a:stretch>
            <a:fillRect/>
          </a:stretch>
        </p:blipFill>
        <p:spPr>
          <a:xfrm rot="5400000">
            <a:off x="6146798" y="1037168"/>
            <a:ext cx="6400800" cy="4800598"/>
          </a:xfrm>
        </p:spPr>
      </p:pic>
    </p:spTree>
    <p:extLst>
      <p:ext uri="{BB962C8B-B14F-4D97-AF65-F5344CB8AC3E}">
        <p14:creationId xmlns:p14="http://schemas.microsoft.com/office/powerpoint/2010/main" val="3650311746"/>
      </p:ext>
    </p:extLst>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66288B48-287B-8546-827D-81CC5A5DE531}"/>
              </a:ext>
            </a:extLst>
          </p:cNvPr>
          <p:cNvSpPr>
            <a:spLocks noGrp="1"/>
          </p:cNvSpPr>
          <p:nvPr>
            <p:ph type="title"/>
          </p:nvPr>
        </p:nvSpPr>
        <p:spPr/>
        <p:txBody>
          <a:bodyPr/>
          <a:lstStyle/>
          <a:p>
            <a:pPr algn="ctr"/>
            <a:r>
              <a:rPr lang="en-US" dirty="0"/>
              <a:t>Conclusion</a:t>
            </a:r>
          </a:p>
        </p:txBody>
      </p:sp>
      <p:sp>
        <p:nvSpPr>
          <p:cNvPr id="3" name="Content Placeholder 2">
            <a:extLst>
              <a:ext uri="{FF2B5EF4-FFF2-40B4-BE49-F238E27FC236}">
                <a16:creationId xmlns:a16="http://schemas.microsoft.com/office/drawing/2014/main" id="{F2DF6325-1862-EE42-BB48-8CD2F39798C4}"/>
              </a:ext>
            </a:extLst>
          </p:cNvPr>
          <p:cNvSpPr>
            <a:spLocks noGrp="1"/>
          </p:cNvSpPr>
          <p:nvPr>
            <p:ph idx="1"/>
          </p:nvPr>
        </p:nvSpPr>
        <p:spPr/>
        <p:txBody>
          <a:bodyPr>
            <a:normAutofit fontScale="77500" lnSpcReduction="20000"/>
          </a:bodyPr>
          <a:lstStyle/>
          <a:p>
            <a:r>
              <a:rPr lang="en-CA" dirty="0"/>
              <a:t>Gesner’s works mark the beginning in terms of scientific research, bridging the gap between medieval superstition and later scientific scholarship.</a:t>
            </a:r>
          </a:p>
          <a:p>
            <a:endParaRPr lang="en-CA" dirty="0"/>
          </a:p>
          <a:p>
            <a:r>
              <a:rPr lang="en-CA" dirty="0"/>
              <a:t>Gesner himself did not rail against the superstition and misinformation of his time but rather embraced it in his search to compile the largest encyclopedia of zoology of his day.</a:t>
            </a:r>
          </a:p>
          <a:p>
            <a:endParaRPr lang="en-CA" dirty="0"/>
          </a:p>
          <a:p>
            <a:r>
              <a:rPr lang="en-CA" dirty="0"/>
              <a:t>Such as task would have always been riddled with hearsay and misinformation.</a:t>
            </a:r>
          </a:p>
          <a:p>
            <a:endParaRPr lang="en-CA" dirty="0"/>
          </a:p>
          <a:p>
            <a:r>
              <a:rPr lang="en-CA" dirty="0"/>
              <a:t>Even today much of the ocean depths still remain alien and there are still many mysteries for biologists, ichthyologists and zoologists to discover and solve.</a:t>
            </a:r>
            <a:endParaRPr lang="en-US" dirty="0"/>
          </a:p>
        </p:txBody>
      </p:sp>
    </p:spTree>
    <p:extLst>
      <p:ext uri="{BB962C8B-B14F-4D97-AF65-F5344CB8AC3E}">
        <p14:creationId xmlns:p14="http://schemas.microsoft.com/office/powerpoint/2010/main" val="2852171159"/>
      </p:ext>
    </p:extLst>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9364C5F0-9802-8F46-B6AB-F9DA725BCF74}"/>
              </a:ext>
            </a:extLst>
          </p:cNvPr>
          <p:cNvSpPr>
            <a:spLocks noGrp="1"/>
          </p:cNvSpPr>
          <p:nvPr>
            <p:ph type="title"/>
          </p:nvPr>
        </p:nvSpPr>
        <p:spPr/>
        <p:txBody>
          <a:bodyPr/>
          <a:lstStyle/>
          <a:p>
            <a:pPr algn="ctr"/>
            <a:r>
              <a:rPr lang="en-US" dirty="0"/>
              <a:t>Bibliography</a:t>
            </a:r>
          </a:p>
        </p:txBody>
      </p:sp>
      <p:sp>
        <p:nvSpPr>
          <p:cNvPr id="3" name="Content Placeholder 2">
            <a:extLst>
              <a:ext uri="{FF2B5EF4-FFF2-40B4-BE49-F238E27FC236}">
                <a16:creationId xmlns:a16="http://schemas.microsoft.com/office/drawing/2014/main" id="{EB1D37DA-09B6-CD4B-BFF5-8B4B271746D4}"/>
              </a:ext>
            </a:extLst>
          </p:cNvPr>
          <p:cNvSpPr>
            <a:spLocks noGrp="1"/>
          </p:cNvSpPr>
          <p:nvPr>
            <p:ph idx="1"/>
          </p:nvPr>
        </p:nvSpPr>
        <p:spPr/>
        <p:txBody>
          <a:bodyPr>
            <a:normAutofit fontScale="55000" lnSpcReduction="20000"/>
          </a:bodyPr>
          <a:lstStyle/>
          <a:p>
            <a:r>
              <a:rPr lang="en-CA" dirty="0" err="1"/>
              <a:t>Daligan</a:t>
            </a:r>
            <a:r>
              <a:rPr lang="en-CA" dirty="0"/>
              <a:t>, S., Monsters of the Deep. </a:t>
            </a:r>
            <a:r>
              <a:rPr lang="en-CA" i="1" dirty="0"/>
              <a:t>The Devil and the Deep Blue Sea</a:t>
            </a:r>
            <a:r>
              <a:rPr lang="en-CA" dirty="0"/>
              <a:t>. Available at: http://</a:t>
            </a:r>
            <a:r>
              <a:rPr lang="en-CA" dirty="0" err="1"/>
              <a:t>www.uwtsd.ac.uk</a:t>
            </a:r>
            <a:r>
              <a:rPr lang="en-CA" dirty="0"/>
              <a:t>/</a:t>
            </a:r>
            <a:r>
              <a:rPr lang="en-CA" dirty="0" err="1"/>
              <a:t>rbla</a:t>
            </a:r>
            <a:r>
              <a:rPr lang="en-CA" dirty="0"/>
              <a:t>/online-exhibitions/the-devil-and-the-deep-blue-sea/monsters-of-the-deep/ [Accessed May 21, 2018]</a:t>
            </a:r>
          </a:p>
          <a:p>
            <a:r>
              <a:rPr lang="en-CA" dirty="0" err="1"/>
              <a:t>Gudger</a:t>
            </a:r>
            <a:r>
              <a:rPr lang="en-CA" dirty="0"/>
              <a:t>, E.W., 1934. The Five Great Naturalists of the Sixteenth Century: </a:t>
            </a:r>
            <a:r>
              <a:rPr lang="en-CA" dirty="0" err="1"/>
              <a:t>Belon</a:t>
            </a:r>
            <a:r>
              <a:rPr lang="en-CA" dirty="0"/>
              <a:t>, Rondelet, </a:t>
            </a:r>
            <a:r>
              <a:rPr lang="en-CA" dirty="0" err="1"/>
              <a:t>Salviani</a:t>
            </a:r>
            <a:r>
              <a:rPr lang="en-CA" dirty="0"/>
              <a:t>, Gesner and </a:t>
            </a:r>
            <a:r>
              <a:rPr lang="en-CA" dirty="0" err="1"/>
              <a:t>Aldrovandi</a:t>
            </a:r>
            <a:r>
              <a:rPr lang="en-CA" dirty="0"/>
              <a:t>: A Chapter in the History of Ichthyology. </a:t>
            </a:r>
            <a:r>
              <a:rPr lang="en-CA" i="1" dirty="0"/>
              <a:t>Isis</a:t>
            </a:r>
            <a:r>
              <a:rPr lang="en-CA" dirty="0"/>
              <a:t>, 22(1), pp.21–40. Available at: http://</a:t>
            </a:r>
            <a:r>
              <a:rPr lang="en-CA" dirty="0" err="1"/>
              <a:t>www.jstor.org</a:t>
            </a:r>
            <a:r>
              <a:rPr lang="en-CA" dirty="0"/>
              <a:t>/stable/225322 [Accessed May 21, 2018].</a:t>
            </a:r>
          </a:p>
          <a:p>
            <a:r>
              <a:rPr lang="en-CA" dirty="0"/>
              <a:t>Knight, D., 1977. </a:t>
            </a:r>
            <a:r>
              <a:rPr lang="en-CA" i="1" dirty="0"/>
              <a:t>Zoological illustration: an essay towards a history of printed zoological pictures</a:t>
            </a:r>
            <a:r>
              <a:rPr lang="en-CA" dirty="0"/>
              <a:t>, Folkstone: Dawson.</a:t>
            </a:r>
          </a:p>
          <a:p>
            <a:r>
              <a:rPr lang="en-CA" dirty="0" err="1"/>
              <a:t>Kusukawa</a:t>
            </a:r>
            <a:r>
              <a:rPr lang="en-CA" dirty="0"/>
              <a:t>, S., 2010. The sources of </a:t>
            </a:r>
            <a:r>
              <a:rPr lang="en-CA" dirty="0" err="1"/>
              <a:t>Gessners</a:t>
            </a:r>
            <a:r>
              <a:rPr lang="en-CA" dirty="0"/>
              <a:t> pictures for the Historia </a:t>
            </a:r>
            <a:r>
              <a:rPr lang="en-CA" dirty="0" err="1"/>
              <a:t>animalium</a:t>
            </a:r>
            <a:r>
              <a:rPr lang="en-CA" dirty="0"/>
              <a:t>. </a:t>
            </a:r>
            <a:r>
              <a:rPr lang="en-CA" i="1" dirty="0"/>
              <a:t>Annals of Science</a:t>
            </a:r>
            <a:r>
              <a:rPr lang="en-CA" dirty="0"/>
              <a:t>, 67(3), pp.303–328.</a:t>
            </a:r>
          </a:p>
          <a:p>
            <a:r>
              <a:rPr lang="en-CA" dirty="0" err="1"/>
              <a:t>Senter</a:t>
            </a:r>
            <a:r>
              <a:rPr lang="en-CA" dirty="0"/>
              <a:t>, Mattox &amp; Haddad, 2016. Snake to Monster: Conrad </a:t>
            </a:r>
            <a:r>
              <a:rPr lang="en-CA" dirty="0" err="1"/>
              <a:t>Gessners</a:t>
            </a:r>
            <a:r>
              <a:rPr lang="en-CA" dirty="0"/>
              <a:t> </a:t>
            </a:r>
            <a:r>
              <a:rPr lang="en-CA" i="1" dirty="0" err="1"/>
              <a:t>Schlangenbuch</a:t>
            </a:r>
            <a:r>
              <a:rPr lang="en-CA" dirty="0"/>
              <a:t> and the Evolution of the Dragon in the Literature of Natural History. </a:t>
            </a:r>
            <a:r>
              <a:rPr lang="en-CA" i="1" dirty="0"/>
              <a:t>Journal of Folklore Research</a:t>
            </a:r>
            <a:r>
              <a:rPr lang="en-CA" dirty="0"/>
              <a:t>, 53(1), pp.67–124.</a:t>
            </a:r>
          </a:p>
          <a:p>
            <a:r>
              <a:rPr lang="en-CA" dirty="0" err="1"/>
              <a:t>Uwtsd</a:t>
            </a:r>
            <a:r>
              <a:rPr lang="en-CA" dirty="0"/>
              <a:t>, Monsters of the Deep II. </a:t>
            </a:r>
            <a:r>
              <a:rPr lang="en-CA" i="1" dirty="0" err="1"/>
              <a:t>Fischbuch</a:t>
            </a:r>
            <a:r>
              <a:rPr lang="en-CA" i="1" dirty="0"/>
              <a:t> GESNER, C.1575</a:t>
            </a:r>
            <a:r>
              <a:rPr lang="en-CA" dirty="0"/>
              <a:t>. Available at: http://</a:t>
            </a:r>
            <a:r>
              <a:rPr lang="en-CA" dirty="0" err="1"/>
              <a:t>www.uwtsd.ac.uk</a:t>
            </a:r>
            <a:r>
              <a:rPr lang="en-CA" dirty="0"/>
              <a:t>/</a:t>
            </a:r>
            <a:r>
              <a:rPr lang="en-CA" dirty="0" err="1"/>
              <a:t>rbla</a:t>
            </a:r>
            <a:r>
              <a:rPr lang="en-CA" dirty="0"/>
              <a:t>/online-exhibitions/the-devil-and-the-deep-blue-sea/monsters-of-the-deep-ii/ [Accessed May 21, 2018].</a:t>
            </a:r>
            <a:endParaRPr lang="en-US" dirty="0"/>
          </a:p>
        </p:txBody>
      </p:sp>
    </p:spTree>
    <p:extLst>
      <p:ext uri="{BB962C8B-B14F-4D97-AF65-F5344CB8AC3E}">
        <p14:creationId xmlns:p14="http://schemas.microsoft.com/office/powerpoint/2010/main" val="681296038"/>
      </p:ext>
    </p:extLst>
  </p:cSld>
  <p:clrMapOvr>
    <a:masterClrMapping/>
  </p:clrMapOvr>
</p:sld>
</file>

<file path=ppt/theme/_rels/theme1.xml.rels><?xml version="1.0" encoding="UTF-8" standalone="yes"?>
<Relationships xmlns="http://schemas.openxmlformats.org/package/2006/relationships"><Relationship Id="rId1" Type="http://schemas.openxmlformats.org/officeDocument/2006/relationships/image" Target="../media/image1.jpeg"/></Relationships>
</file>

<file path=ppt/theme/theme1.xml><?xml version="1.0" encoding="utf-8"?>
<a:theme xmlns:a="http://schemas.openxmlformats.org/drawingml/2006/main" name="Madison">
  <a:themeElements>
    <a:clrScheme name="Madison">
      <a:dk1>
        <a:sysClr val="windowText" lastClr="000000"/>
      </a:dk1>
      <a:lt1>
        <a:sysClr val="window" lastClr="FFFFFF"/>
      </a:lt1>
      <a:dk2>
        <a:srgbClr val="1F2D29"/>
      </a:dk2>
      <a:lt2>
        <a:srgbClr val="C5FAEB"/>
      </a:lt2>
      <a:accent1>
        <a:srgbClr val="A1D68B"/>
      </a:accent1>
      <a:accent2>
        <a:srgbClr val="5EC795"/>
      </a:accent2>
      <a:accent3>
        <a:srgbClr val="4DADCF"/>
      </a:accent3>
      <a:accent4>
        <a:srgbClr val="CDB756"/>
      </a:accent4>
      <a:accent5>
        <a:srgbClr val="E29C36"/>
      </a:accent5>
      <a:accent6>
        <a:srgbClr val="8EC0C1"/>
      </a:accent6>
      <a:hlink>
        <a:srgbClr val="6D9D9B"/>
      </a:hlink>
      <a:folHlink>
        <a:srgbClr val="6D8583"/>
      </a:folHlink>
    </a:clrScheme>
    <a:fontScheme name="Madison">
      <a:majorFont>
        <a:latin typeface="Arial" panose="020B0604020202020204"/>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Arial" panose="020B0604020202020204"/>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Madison">
      <a:fillStyleLst>
        <a:solidFill>
          <a:schemeClr val="phClr"/>
        </a:solidFill>
        <a:gradFill rotWithShape="1">
          <a:gsLst>
            <a:gs pos="0">
              <a:schemeClr val="phClr">
                <a:tint val="48000"/>
                <a:alpha val="88000"/>
                <a:satMod val="105000"/>
                <a:lumMod val="110000"/>
              </a:schemeClr>
            </a:gs>
            <a:gs pos="100000">
              <a:schemeClr val="phClr">
                <a:tint val="78000"/>
                <a:alpha val="92000"/>
                <a:satMod val="109000"/>
                <a:lumMod val="100000"/>
              </a:schemeClr>
            </a:gs>
          </a:gsLst>
          <a:lin ang="5400000" scaled="0"/>
        </a:gradFill>
        <a:gradFill rotWithShape="1">
          <a:gsLst>
            <a:gs pos="0">
              <a:schemeClr val="phClr">
                <a:tint val="98000"/>
                <a:satMod val="110000"/>
                <a:lumMod val="104000"/>
              </a:schemeClr>
            </a:gs>
            <a:gs pos="69000">
              <a:schemeClr val="phClr">
                <a:shade val="84000"/>
                <a:satMod val="130000"/>
                <a:lumMod val="92000"/>
              </a:schemeClr>
            </a:gs>
            <a:gs pos="100000">
              <a:schemeClr val="phClr">
                <a:shade val="76000"/>
                <a:satMod val="130000"/>
                <a:lumMod val="88000"/>
              </a:schemeClr>
            </a:gs>
          </a:gsLst>
          <a:lin ang="5400000" scaled="0"/>
        </a:gradFill>
      </a:fillStyleLst>
      <a:lnStyleLst>
        <a:ln w="9525" cap="flat" cmpd="sng" algn="ctr">
          <a:solidFill>
            <a:schemeClr val="phClr"/>
          </a:solidFill>
          <a:prstDash val="solid"/>
        </a:ln>
        <a:ln w="15875" cap="flat" cmpd="sng" algn="ctr">
          <a:solidFill>
            <a:schemeClr val="phClr"/>
          </a:solidFill>
          <a:prstDash val="solid"/>
        </a:ln>
        <a:ln w="22225" cap="flat" cmpd="sng" algn="ctr">
          <a:solidFill>
            <a:schemeClr val="phClr"/>
          </a:solidFill>
          <a:prstDash val="solid"/>
        </a:ln>
      </a:lnStyleLst>
      <a:effectStyleLst>
        <a:effectStyle>
          <a:effectLst/>
        </a:effectStyle>
        <a:effectStyle>
          <a:effectLst/>
        </a:effectStyle>
        <a:effectStyle>
          <a:effectLst/>
        </a:effectStyle>
      </a:effectStyleLst>
      <a:bgFillStyleLst>
        <a:solidFill>
          <a:schemeClr val="phClr"/>
        </a:solidFill>
        <a:solidFill>
          <a:schemeClr val="phClr"/>
        </a:solidFill>
        <a:blipFill rotWithShape="1">
          <a:blip xmlns:r="http://schemas.openxmlformats.org/officeDocument/2006/relationships" r:embed="rId1"/>
          <a:stretch/>
        </a:blipFill>
      </a:bgFillStyleLst>
    </a:fmtScheme>
  </a:themeElements>
  <a:objectDefaults/>
  <a:extraClrSchemeLst/>
  <a:extLst>
    <a:ext uri="{05A4C25C-085E-4340-85A3-A5531E510DB2}">
      <thm15:themeFamily xmlns:thm15="http://schemas.microsoft.com/office/thememl/2012/main" name="Madison" id="{025CB5FB-2DD3-45EE-B6F0-CC461540EB19}" vid="{6AC10936-2DFC-4054-9ADF-B5E2C5F86190}"/>
    </a:ext>
  </a:extLst>
</a:theme>
</file>

<file path=docProps/app.xml><?xml version="1.0" encoding="utf-8"?>
<Properties xmlns="http://schemas.openxmlformats.org/officeDocument/2006/extended-properties" xmlns:vt="http://schemas.openxmlformats.org/officeDocument/2006/docPropsVTypes">
  <Template>{3F32C6B5-95EA-6C43-8E74-89A6D5F51718}tf16401378</Template>
  <TotalTime>516</TotalTime>
  <Words>411</Words>
  <Application>Microsoft Macintosh PowerPoint</Application>
  <PresentationFormat>Widescreen</PresentationFormat>
  <Paragraphs>41</Paragraphs>
  <Slides>10</Slides>
  <Notes>0</Notes>
  <HiddenSlides>0</HiddenSlides>
  <MMClips>0</MMClips>
  <ScaleCrop>false</ScaleCrop>
  <HeadingPairs>
    <vt:vector size="6" baseType="variant">
      <vt:variant>
        <vt:lpstr>Fonts Used</vt:lpstr>
      </vt:variant>
      <vt:variant>
        <vt:i4>4</vt:i4>
      </vt:variant>
      <vt:variant>
        <vt:lpstr>Theme</vt:lpstr>
      </vt:variant>
      <vt:variant>
        <vt:i4>1</vt:i4>
      </vt:variant>
      <vt:variant>
        <vt:lpstr>Slide Titles</vt:lpstr>
      </vt:variant>
      <vt:variant>
        <vt:i4>10</vt:i4>
      </vt:variant>
    </vt:vector>
  </HeadingPairs>
  <TitlesOfParts>
    <vt:vector size="15" baseType="lpstr">
      <vt:lpstr>Arial</vt:lpstr>
      <vt:lpstr>MS Shell Dlg 2</vt:lpstr>
      <vt:lpstr>Wingdings</vt:lpstr>
      <vt:lpstr>Wingdings 3</vt:lpstr>
      <vt:lpstr>Madison</vt:lpstr>
      <vt:lpstr>The Zoology of Mythological Creatures</vt:lpstr>
      <vt:lpstr>Conrad Gesner The Father of Zoolology:  Gesner was born in Zurich in 1516 and he died relatively young at the age of 49 in 1565.   He was well versed in many ancient languages, and during his life he accumulated a great knowledge of medicine as well as being quite knowledgeable in natural history.    His Historia Animalium, which comprised four great tomes, coming in at 4,500 pages, and containing hundreds of illustrated woodcuts is seen to be by far his greatest achievement</vt:lpstr>
      <vt:lpstr>The Historia Animalium and the Fischbuch</vt:lpstr>
      <vt:lpstr>Painted Woodcut Illustration:  all the woodcuts presented in the Fischbuch are woodcuts either done by Gesner himself, illustrated on his behave or taken from other scholarly sources of the day.  A woodcut was created by carving an image onto a plank of wood.  Woodcuts however are not as durable as type and they reverse the illustration.     many of fishes are shown as being static and are not illustrated as they would have moved in life.  </vt:lpstr>
      <vt:lpstr>Painted Woodcut Illustration Cont.</vt:lpstr>
      <vt:lpstr>The Sixteenth Century: ‘Here There be Dragons’</vt:lpstr>
      <vt:lpstr>Dragons and other mythological creatures in Bestiaries:  -While Gesner tried to utilize the best sources available his work he nevertheless includes various errors and non-existent animals, of which the dragon is a perfect example.          </vt:lpstr>
      <vt:lpstr>“Gessner’s encyclopedia set the standard for subsequent dragon descriptions. It was the first to include dragon information from Aelian and Philostratus, as well as numerous other classical and later authors. Gessner used Philostratus’s recognition of different kinds of dragons to resolve apparent contradictions in descriptions of dragons from previous literature (e.g., the dragon’s color, whether or not it was crested, whether or not it had feet, and whether or not it had wings). Gessner was the first encyclopedist to apply the term dragon to the bipedal snakes manufactured by travelers’ tales and taxidermists’ hands. He was also the first to consider Herodotus’s Egyptian flying snakes… to be a kind of dragon. Subsequent encyclopedists imitated him in all these respects.”- Senter, Mattox &amp; Haddad pp.82-84</vt:lpstr>
      <vt:lpstr>Conclusion</vt:lpstr>
      <vt:lpstr>Bibliography</vt:lpstr>
    </vt:vector>
  </TitlesOfParts>
  <Company/>
  <LinksUpToDate>false</LinksUpToDate>
  <SharedDoc>false</SharedDoc>
  <HyperlinksChanged>false</HyperlinksChanged>
  <AppVersion>16.0013</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The Zoology of Mythological Creatures</dc:title>
  <dc:creator>Bryce Robinson</dc:creator>
  <cp:lastModifiedBy>Bryce Robinson</cp:lastModifiedBy>
  <cp:revision>15</cp:revision>
  <dcterms:created xsi:type="dcterms:W3CDTF">2018-05-21T12:23:43Z</dcterms:created>
  <dcterms:modified xsi:type="dcterms:W3CDTF">2018-05-21T22:45:44Z</dcterms:modified>
</cp:coreProperties>
</file>