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E5FCAE-28AE-4620-AE59-DA8AF6465465}" v="5" dt="2022-03-01T17:30:44.560"/>
    <p1510:client id="{32B4FFA1-5034-4D9A-BA4D-D8F5760BC2C2}" v="1" dt="2022-03-06T18:39:58.973"/>
    <p1510:client id="{84041094-B7FB-4081-B7FF-9CC2AC90546F}" v="2" dt="2022-03-07T18:08:35.632"/>
    <p1510:client id="{9A5DA47B-6B7C-4EA2-B242-72804CA6383F}" v="14" dt="2022-03-01T18:28:23.912"/>
    <p1510:client id="{A92FEF4B-0E82-4C58-8AE3-D3C55532DB41}" v="138" dt="2022-03-01T19:10:13.369"/>
    <p1510:client id="{AD9F5C1E-F174-43A8-9855-234E13761987}" v="25" dt="2022-03-02T18:20:39.400"/>
    <p1510:client id="{B6FCBB29-A67D-4FCE-B477-1E66D1497D3D}" v="11" dt="2022-03-07T19:04:46.978"/>
    <p1510:client id="{BDA6DDC0-4DB9-4E09-AF37-D4E14F363785}" v="26" dt="2022-03-07T17:48:44.244"/>
    <p1510:client id="{D405914A-F37C-4BD4-A56C-6CE468F675CD}" v="72" dt="2022-03-07T17:34:06.058"/>
    <p1510:client id="{D7AC02E3-62DE-4436-92E3-E7750F77EF47}" v="7" dt="2022-03-07T19:08:28.943"/>
    <p1510:client id="{E3B5ADDC-E559-4A39-922E-8A00065A99F9}" v="7" dt="2022-03-01T19:24:40.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an Mellars (2110816)" userId="S::2110816@student.uwtsd.ac.uk::5978037f-0579-48dd-984e-79066767dafb" providerId="AD" clId="Web-{D405914A-F37C-4BD4-A56C-6CE468F675CD}"/>
    <pc:docChg chg="modSld">
      <pc:chgData name="Sean Mellars (2110816)" userId="S::2110816@student.uwtsd.ac.uk::5978037f-0579-48dd-984e-79066767dafb" providerId="AD" clId="Web-{D405914A-F37C-4BD4-A56C-6CE468F675CD}" dt="2022-03-07T17:34:06.058" v="73" actId="20577"/>
      <pc:docMkLst>
        <pc:docMk/>
      </pc:docMkLst>
      <pc:sldChg chg="modSp">
        <pc:chgData name="Sean Mellars (2110816)" userId="S::2110816@student.uwtsd.ac.uk::5978037f-0579-48dd-984e-79066767dafb" providerId="AD" clId="Web-{D405914A-F37C-4BD4-A56C-6CE468F675CD}" dt="2022-03-07T17:34:06.058" v="73" actId="20577"/>
        <pc:sldMkLst>
          <pc:docMk/>
          <pc:sldMk cId="109857222" sldId="256"/>
        </pc:sldMkLst>
        <pc:spChg chg="mod">
          <ac:chgData name="Sean Mellars (2110816)" userId="S::2110816@student.uwtsd.ac.uk::5978037f-0579-48dd-984e-79066767dafb" providerId="AD" clId="Web-{D405914A-F37C-4BD4-A56C-6CE468F675CD}" dt="2022-03-07T17:34:06.058" v="73" actId="20577"/>
          <ac:spMkLst>
            <pc:docMk/>
            <pc:sldMk cId="109857222" sldId="256"/>
            <ac:spMk id="2" creationId="{00000000-0000-0000-0000-000000000000}"/>
          </ac:spMkLst>
        </pc:spChg>
        <pc:spChg chg="mod">
          <ac:chgData name="Sean Mellars (2110816)" userId="S::2110816@student.uwtsd.ac.uk::5978037f-0579-48dd-984e-79066767dafb" providerId="AD" clId="Web-{D405914A-F37C-4BD4-A56C-6CE468F675CD}" dt="2022-03-07T17:32:51.119" v="62" actId="20577"/>
          <ac:spMkLst>
            <pc:docMk/>
            <pc:sldMk cId="109857222" sldId="256"/>
            <ac:spMk id="3" creationId="{00000000-0000-0000-0000-000000000000}"/>
          </ac:spMkLst>
        </pc:spChg>
      </pc:sldChg>
    </pc:docChg>
  </pc:docChgLst>
  <pc:docChgLst>
    <pc:chgData name="Sean Mellars (2110816)" userId="S::2110816@student.uwtsd.ac.uk::5978037f-0579-48dd-984e-79066767dafb" providerId="AD" clId="Web-{AD9F5C1E-F174-43A8-9855-234E13761987}"/>
    <pc:docChg chg="modSld">
      <pc:chgData name="Sean Mellars (2110816)" userId="S::2110816@student.uwtsd.ac.uk::5978037f-0579-48dd-984e-79066767dafb" providerId="AD" clId="Web-{AD9F5C1E-F174-43A8-9855-234E13761987}" dt="2022-03-02T18:20:39.400" v="28" actId="14100"/>
      <pc:docMkLst>
        <pc:docMk/>
      </pc:docMkLst>
      <pc:sldChg chg="modSp">
        <pc:chgData name="Sean Mellars (2110816)" userId="S::2110816@student.uwtsd.ac.uk::5978037f-0579-48dd-984e-79066767dafb" providerId="AD" clId="Web-{AD9F5C1E-F174-43A8-9855-234E13761987}" dt="2022-03-02T18:20:39.400" v="28" actId="14100"/>
        <pc:sldMkLst>
          <pc:docMk/>
          <pc:sldMk cId="109857222" sldId="256"/>
        </pc:sldMkLst>
        <pc:spChg chg="mod">
          <ac:chgData name="Sean Mellars (2110816)" userId="S::2110816@student.uwtsd.ac.uk::5978037f-0579-48dd-984e-79066767dafb" providerId="AD" clId="Web-{AD9F5C1E-F174-43A8-9855-234E13761987}" dt="2022-03-02T18:20:39.400" v="28" actId="14100"/>
          <ac:spMkLst>
            <pc:docMk/>
            <pc:sldMk cId="109857222" sldId="256"/>
            <ac:spMk id="3" creationId="{00000000-0000-0000-0000-000000000000}"/>
          </ac:spMkLst>
        </pc:spChg>
      </pc:sldChg>
    </pc:docChg>
  </pc:docChgLst>
  <pc:docChgLst>
    <pc:chgData clId="Web-{9A5DA47B-6B7C-4EA2-B242-72804CA6383F}"/>
    <pc:docChg chg="modSld">
      <pc:chgData name="" userId="" providerId="" clId="Web-{9A5DA47B-6B7C-4EA2-B242-72804CA6383F}" dt="2022-03-01T18:21:58.637" v="1" actId="20577"/>
      <pc:docMkLst>
        <pc:docMk/>
      </pc:docMkLst>
      <pc:sldChg chg="modSp">
        <pc:chgData name="" userId="" providerId="" clId="Web-{9A5DA47B-6B7C-4EA2-B242-72804CA6383F}" dt="2022-03-01T18:21:58.637" v="1" actId="20577"/>
        <pc:sldMkLst>
          <pc:docMk/>
          <pc:sldMk cId="109857222" sldId="256"/>
        </pc:sldMkLst>
        <pc:spChg chg="mod">
          <ac:chgData name="" userId="" providerId="" clId="Web-{9A5DA47B-6B7C-4EA2-B242-72804CA6383F}" dt="2022-03-01T18:21:58.637" v="1" actId="20577"/>
          <ac:spMkLst>
            <pc:docMk/>
            <pc:sldMk cId="109857222" sldId="256"/>
            <ac:spMk id="3" creationId="{00000000-0000-0000-0000-000000000000}"/>
          </ac:spMkLst>
        </pc:spChg>
      </pc:sldChg>
    </pc:docChg>
  </pc:docChgLst>
  <pc:docChgLst>
    <pc:chgData name="Sean Mellars (2110816)" userId="S::2110816@student.uwtsd.ac.uk::5978037f-0579-48dd-984e-79066767dafb" providerId="AD" clId="Web-{B6FCBB29-A67D-4FCE-B477-1E66D1497D3D}"/>
    <pc:docChg chg="addSld modSld">
      <pc:chgData name="Sean Mellars (2110816)" userId="S::2110816@student.uwtsd.ac.uk::5978037f-0579-48dd-984e-79066767dafb" providerId="AD" clId="Web-{B6FCBB29-A67D-4FCE-B477-1E66D1497D3D}" dt="2022-03-07T19:04:46.978" v="11" actId="20577"/>
      <pc:docMkLst>
        <pc:docMk/>
      </pc:docMkLst>
      <pc:sldChg chg="addSp modSp">
        <pc:chgData name="Sean Mellars (2110816)" userId="S::2110816@student.uwtsd.ac.uk::5978037f-0579-48dd-984e-79066767dafb" providerId="AD" clId="Web-{B6FCBB29-A67D-4FCE-B477-1E66D1497D3D}" dt="2022-03-07T19:02:44.300" v="4" actId="14100"/>
        <pc:sldMkLst>
          <pc:docMk/>
          <pc:sldMk cId="109857222" sldId="256"/>
        </pc:sldMkLst>
        <pc:picChg chg="add mod">
          <ac:chgData name="Sean Mellars (2110816)" userId="S::2110816@student.uwtsd.ac.uk::5978037f-0579-48dd-984e-79066767dafb" providerId="AD" clId="Web-{B6FCBB29-A67D-4FCE-B477-1E66D1497D3D}" dt="2022-03-07T19:02:44.300" v="4" actId="14100"/>
          <ac:picMkLst>
            <pc:docMk/>
            <pc:sldMk cId="109857222" sldId="256"/>
            <ac:picMk id="5" creationId="{7CAF9EBC-6B0C-42EC-B231-A44CCF65808A}"/>
          </ac:picMkLst>
        </pc:picChg>
      </pc:sldChg>
      <pc:sldChg chg="modSp new">
        <pc:chgData name="Sean Mellars (2110816)" userId="S::2110816@student.uwtsd.ac.uk::5978037f-0579-48dd-984e-79066767dafb" providerId="AD" clId="Web-{B6FCBB29-A67D-4FCE-B477-1E66D1497D3D}" dt="2022-03-07T19:04:46.978" v="11" actId="20577"/>
        <pc:sldMkLst>
          <pc:docMk/>
          <pc:sldMk cId="1576366358" sldId="257"/>
        </pc:sldMkLst>
        <pc:spChg chg="mod">
          <ac:chgData name="Sean Mellars (2110816)" userId="S::2110816@student.uwtsd.ac.uk::5978037f-0579-48dd-984e-79066767dafb" providerId="AD" clId="Web-{B6FCBB29-A67D-4FCE-B477-1E66D1497D3D}" dt="2022-03-07T19:03:44.584" v="9" actId="14100"/>
          <ac:spMkLst>
            <pc:docMk/>
            <pc:sldMk cId="1576366358" sldId="257"/>
            <ac:spMk id="2" creationId="{C2D44939-C024-447B-A1BF-F16104983F08}"/>
          </ac:spMkLst>
        </pc:spChg>
        <pc:spChg chg="mod">
          <ac:chgData name="Sean Mellars (2110816)" userId="S::2110816@student.uwtsd.ac.uk::5978037f-0579-48dd-984e-79066767dafb" providerId="AD" clId="Web-{B6FCBB29-A67D-4FCE-B477-1E66D1497D3D}" dt="2022-03-07T19:04:46.978" v="11" actId="20577"/>
          <ac:spMkLst>
            <pc:docMk/>
            <pc:sldMk cId="1576366358" sldId="257"/>
            <ac:spMk id="3" creationId="{505BDC71-4DE7-41A0-94D8-0D17298A1303}"/>
          </ac:spMkLst>
        </pc:spChg>
      </pc:sldChg>
    </pc:docChg>
  </pc:docChgLst>
  <pc:docChgLst>
    <pc:chgData name="Sean Mellars (2110816)" userId="S::2110816@student.uwtsd.ac.uk::5978037f-0579-48dd-984e-79066767dafb" providerId="AD" clId="Web-{0AE5FCAE-28AE-4620-AE59-DA8AF6465465}"/>
    <pc:docChg chg="modSld">
      <pc:chgData name="Sean Mellars (2110816)" userId="S::2110816@student.uwtsd.ac.uk::5978037f-0579-48dd-984e-79066767dafb" providerId="AD" clId="Web-{0AE5FCAE-28AE-4620-AE59-DA8AF6465465}" dt="2022-03-01T17:30:44.560" v="4" actId="20577"/>
      <pc:docMkLst>
        <pc:docMk/>
      </pc:docMkLst>
      <pc:sldChg chg="modSp">
        <pc:chgData name="Sean Mellars (2110816)" userId="S::2110816@student.uwtsd.ac.uk::5978037f-0579-48dd-984e-79066767dafb" providerId="AD" clId="Web-{0AE5FCAE-28AE-4620-AE59-DA8AF6465465}" dt="2022-03-01T17:30:44.560" v="4" actId="20577"/>
        <pc:sldMkLst>
          <pc:docMk/>
          <pc:sldMk cId="109857222" sldId="256"/>
        </pc:sldMkLst>
        <pc:spChg chg="mod">
          <ac:chgData name="Sean Mellars (2110816)" userId="S::2110816@student.uwtsd.ac.uk::5978037f-0579-48dd-984e-79066767dafb" providerId="AD" clId="Web-{0AE5FCAE-28AE-4620-AE59-DA8AF6465465}" dt="2022-03-01T17:30:44.560" v="4" actId="20577"/>
          <ac:spMkLst>
            <pc:docMk/>
            <pc:sldMk cId="109857222" sldId="256"/>
            <ac:spMk id="2" creationId="{00000000-0000-0000-0000-000000000000}"/>
          </ac:spMkLst>
        </pc:spChg>
      </pc:sldChg>
    </pc:docChg>
  </pc:docChgLst>
  <pc:docChgLst>
    <pc:chgData name="Sean Mellars (2110816)" userId="S::2110816@student.uwtsd.ac.uk::5978037f-0579-48dd-984e-79066767dafb" providerId="AD" clId="Web-{D7AC02E3-62DE-4436-92E3-E7750F77EF47}"/>
    <pc:docChg chg="modSld">
      <pc:chgData name="Sean Mellars (2110816)" userId="S::2110816@student.uwtsd.ac.uk::5978037f-0579-48dd-984e-79066767dafb" providerId="AD" clId="Web-{D7AC02E3-62DE-4436-92E3-E7750F77EF47}" dt="2022-03-07T19:08:24.068" v="5" actId="20577"/>
      <pc:docMkLst>
        <pc:docMk/>
      </pc:docMkLst>
      <pc:sldChg chg="modSp">
        <pc:chgData name="Sean Mellars (2110816)" userId="S::2110816@student.uwtsd.ac.uk::5978037f-0579-48dd-984e-79066767dafb" providerId="AD" clId="Web-{D7AC02E3-62DE-4436-92E3-E7750F77EF47}" dt="2022-03-07T19:08:24.068" v="5" actId="20577"/>
        <pc:sldMkLst>
          <pc:docMk/>
          <pc:sldMk cId="109857222" sldId="256"/>
        </pc:sldMkLst>
        <pc:spChg chg="mod">
          <ac:chgData name="Sean Mellars (2110816)" userId="S::2110816@student.uwtsd.ac.uk::5978037f-0579-48dd-984e-79066767dafb" providerId="AD" clId="Web-{D7AC02E3-62DE-4436-92E3-E7750F77EF47}" dt="2022-03-07T19:08:24.068" v="5" actId="20577"/>
          <ac:spMkLst>
            <pc:docMk/>
            <pc:sldMk cId="109857222" sldId="256"/>
            <ac:spMk id="3" creationId="{00000000-0000-0000-0000-000000000000}"/>
          </ac:spMkLst>
        </pc:spChg>
      </pc:sldChg>
    </pc:docChg>
  </pc:docChgLst>
  <pc:docChgLst>
    <pc:chgData name="Sean Mellars (2110816)" userId="S::2110816@student.uwtsd.ac.uk::5978037f-0579-48dd-984e-79066767dafb" providerId="AD" clId="Web-{BDA6DDC0-4DB9-4E09-AF37-D4E14F363785}"/>
    <pc:docChg chg="modSld">
      <pc:chgData name="Sean Mellars (2110816)" userId="S::2110816@student.uwtsd.ac.uk::5978037f-0579-48dd-984e-79066767dafb" providerId="AD" clId="Web-{BDA6DDC0-4DB9-4E09-AF37-D4E14F363785}" dt="2022-03-07T17:48:44.244" v="25" actId="14100"/>
      <pc:docMkLst>
        <pc:docMk/>
      </pc:docMkLst>
      <pc:sldChg chg="modSp">
        <pc:chgData name="Sean Mellars (2110816)" userId="S::2110816@student.uwtsd.ac.uk::5978037f-0579-48dd-984e-79066767dafb" providerId="AD" clId="Web-{BDA6DDC0-4DB9-4E09-AF37-D4E14F363785}" dt="2022-03-07T17:48:44.244" v="25" actId="14100"/>
        <pc:sldMkLst>
          <pc:docMk/>
          <pc:sldMk cId="109857222" sldId="256"/>
        </pc:sldMkLst>
        <pc:spChg chg="mod">
          <ac:chgData name="Sean Mellars (2110816)" userId="S::2110816@student.uwtsd.ac.uk::5978037f-0579-48dd-984e-79066767dafb" providerId="AD" clId="Web-{BDA6DDC0-4DB9-4E09-AF37-D4E14F363785}" dt="2022-03-07T17:48:44.244" v="25" actId="14100"/>
          <ac:spMkLst>
            <pc:docMk/>
            <pc:sldMk cId="109857222" sldId="256"/>
            <ac:spMk id="3" creationId="{00000000-0000-0000-0000-000000000000}"/>
          </ac:spMkLst>
        </pc:spChg>
      </pc:sldChg>
    </pc:docChg>
  </pc:docChgLst>
  <pc:docChgLst>
    <pc:chgData name="Sean Mellars (2110816)" userId="S::2110816@student.uwtsd.ac.uk::5978037f-0579-48dd-984e-79066767dafb" providerId="AD" clId="Web-{32B4FFA1-5034-4D9A-BA4D-D8F5760BC2C2}"/>
    <pc:docChg chg="modSld">
      <pc:chgData name="Sean Mellars (2110816)" userId="S::2110816@student.uwtsd.ac.uk::5978037f-0579-48dd-984e-79066767dafb" providerId="AD" clId="Web-{32B4FFA1-5034-4D9A-BA4D-D8F5760BC2C2}" dt="2022-03-06T18:39:58.973" v="0" actId="20577"/>
      <pc:docMkLst>
        <pc:docMk/>
      </pc:docMkLst>
      <pc:sldChg chg="modSp">
        <pc:chgData name="Sean Mellars (2110816)" userId="S::2110816@student.uwtsd.ac.uk::5978037f-0579-48dd-984e-79066767dafb" providerId="AD" clId="Web-{32B4FFA1-5034-4D9A-BA4D-D8F5760BC2C2}" dt="2022-03-06T18:39:58.973" v="0" actId="20577"/>
        <pc:sldMkLst>
          <pc:docMk/>
          <pc:sldMk cId="109857222" sldId="256"/>
        </pc:sldMkLst>
        <pc:spChg chg="mod">
          <ac:chgData name="Sean Mellars (2110816)" userId="S::2110816@student.uwtsd.ac.uk::5978037f-0579-48dd-984e-79066767dafb" providerId="AD" clId="Web-{32B4FFA1-5034-4D9A-BA4D-D8F5760BC2C2}" dt="2022-03-06T18:39:58.973" v="0" actId="20577"/>
          <ac:spMkLst>
            <pc:docMk/>
            <pc:sldMk cId="109857222" sldId="256"/>
            <ac:spMk id="3" creationId="{00000000-0000-0000-0000-000000000000}"/>
          </ac:spMkLst>
        </pc:spChg>
      </pc:sldChg>
    </pc:docChg>
  </pc:docChgLst>
  <pc:docChgLst>
    <pc:chgData name="Sean Mellars (2110816)" userId="S::2110816@student.uwtsd.ac.uk::5978037f-0579-48dd-984e-79066767dafb" providerId="AD" clId="Web-{9A5DA47B-6B7C-4EA2-B242-72804CA6383F}"/>
    <pc:docChg chg="modSld addMainMaster delMainMaster">
      <pc:chgData name="Sean Mellars (2110816)" userId="S::2110816@student.uwtsd.ac.uk::5978037f-0579-48dd-984e-79066767dafb" providerId="AD" clId="Web-{9A5DA47B-6B7C-4EA2-B242-72804CA6383F}" dt="2022-03-01T18:28:23.912" v="18" actId="14100"/>
      <pc:docMkLst>
        <pc:docMk/>
      </pc:docMkLst>
      <pc:sldChg chg="addSp delSp modSp mod setBg modClrScheme setClrOvrMap chgLayout">
        <pc:chgData name="Sean Mellars (2110816)" userId="S::2110816@student.uwtsd.ac.uk::5978037f-0579-48dd-984e-79066767dafb" providerId="AD" clId="Web-{9A5DA47B-6B7C-4EA2-B242-72804CA6383F}" dt="2022-03-01T18:28:23.912" v="18" actId="14100"/>
        <pc:sldMkLst>
          <pc:docMk/>
          <pc:sldMk cId="109857222" sldId="256"/>
        </pc:sldMkLst>
        <pc:spChg chg="mod">
          <ac:chgData name="Sean Mellars (2110816)" userId="S::2110816@student.uwtsd.ac.uk::5978037f-0579-48dd-984e-79066767dafb" providerId="AD" clId="Web-{9A5DA47B-6B7C-4EA2-B242-72804CA6383F}" dt="2022-03-01T18:28:16.302" v="17" actId="14100"/>
          <ac:spMkLst>
            <pc:docMk/>
            <pc:sldMk cId="109857222" sldId="256"/>
            <ac:spMk id="2" creationId="{00000000-0000-0000-0000-000000000000}"/>
          </ac:spMkLst>
        </pc:spChg>
        <pc:spChg chg="mod">
          <ac:chgData name="Sean Mellars (2110816)" userId="S::2110816@student.uwtsd.ac.uk::5978037f-0579-48dd-984e-79066767dafb" providerId="AD" clId="Web-{9A5DA47B-6B7C-4EA2-B242-72804CA6383F}" dt="2022-03-01T18:28:23.912" v="18" actId="14100"/>
          <ac:spMkLst>
            <pc:docMk/>
            <pc:sldMk cId="109857222" sldId="256"/>
            <ac:spMk id="3" creationId="{00000000-0000-0000-0000-000000000000}"/>
          </ac:spMkLst>
        </pc:spChg>
        <pc:spChg chg="add del">
          <ac:chgData name="Sean Mellars (2110816)" userId="S::2110816@student.uwtsd.ac.uk::5978037f-0579-48dd-984e-79066767dafb" providerId="AD" clId="Web-{9A5DA47B-6B7C-4EA2-B242-72804CA6383F}" dt="2022-03-01T18:25:28.510" v="10"/>
          <ac:spMkLst>
            <pc:docMk/>
            <pc:sldMk cId="109857222" sldId="256"/>
            <ac:spMk id="9" creationId="{7A18C9FB-EC4C-4DAE-8F7D-C6E5AF607958}"/>
          </ac:spMkLst>
        </pc:spChg>
        <pc:spChg chg="add del">
          <ac:chgData name="Sean Mellars (2110816)" userId="S::2110816@student.uwtsd.ac.uk::5978037f-0579-48dd-984e-79066767dafb" providerId="AD" clId="Web-{9A5DA47B-6B7C-4EA2-B242-72804CA6383F}" dt="2022-03-01T18:25:28.510" v="10"/>
          <ac:spMkLst>
            <pc:docMk/>
            <pc:sldMk cId="109857222" sldId="256"/>
            <ac:spMk id="11" creationId="{5E698B96-C345-4CAB-9657-02BD17A19499}"/>
          </ac:spMkLst>
        </pc:spChg>
        <pc:spChg chg="add del">
          <ac:chgData name="Sean Mellars (2110816)" userId="S::2110816@student.uwtsd.ac.uk::5978037f-0579-48dd-984e-79066767dafb" providerId="AD" clId="Web-{9A5DA47B-6B7C-4EA2-B242-72804CA6383F}" dt="2022-03-01T18:26:00.731" v="12"/>
          <ac:spMkLst>
            <pc:docMk/>
            <pc:sldMk cId="109857222" sldId="256"/>
            <ac:spMk id="13" creationId="{F82D9B81-57D7-4F0C-AB92-6E390E4E1DD3}"/>
          </ac:spMkLst>
        </pc:spChg>
        <pc:spChg chg="add del">
          <ac:chgData name="Sean Mellars (2110816)" userId="S::2110816@student.uwtsd.ac.uk::5978037f-0579-48dd-984e-79066767dafb" providerId="AD" clId="Web-{9A5DA47B-6B7C-4EA2-B242-72804CA6383F}" dt="2022-03-01T18:26:00.731" v="12"/>
          <ac:spMkLst>
            <pc:docMk/>
            <pc:sldMk cId="109857222" sldId="256"/>
            <ac:spMk id="14" creationId="{68CA250C-CF5A-4736-9249-D6111F7C5545}"/>
          </ac:spMkLst>
        </pc:spChg>
        <pc:spChg chg="add del">
          <ac:chgData name="Sean Mellars (2110816)" userId="S::2110816@student.uwtsd.ac.uk::5978037f-0579-48dd-984e-79066767dafb" providerId="AD" clId="Web-{9A5DA47B-6B7C-4EA2-B242-72804CA6383F}" dt="2022-03-01T18:26:00.731" v="12"/>
          <ac:spMkLst>
            <pc:docMk/>
            <pc:sldMk cId="109857222" sldId="256"/>
            <ac:spMk id="16" creationId="{56610276-AEC4-4F9F-8F19-EBC8B8B8F499}"/>
          </ac:spMkLst>
        </pc:spChg>
        <pc:spChg chg="add del">
          <ac:chgData name="Sean Mellars (2110816)" userId="S::2110816@student.uwtsd.ac.uk::5978037f-0579-48dd-984e-79066767dafb" providerId="AD" clId="Web-{9A5DA47B-6B7C-4EA2-B242-72804CA6383F}" dt="2022-03-01T18:27:07.329" v="14"/>
          <ac:spMkLst>
            <pc:docMk/>
            <pc:sldMk cId="109857222" sldId="256"/>
            <ac:spMk id="21" creationId="{6DA65B90-7B06-4499-91BA-CDDD36132481}"/>
          </ac:spMkLst>
        </pc:spChg>
        <pc:spChg chg="add del">
          <ac:chgData name="Sean Mellars (2110816)" userId="S::2110816@student.uwtsd.ac.uk::5978037f-0579-48dd-984e-79066767dafb" providerId="AD" clId="Web-{9A5DA47B-6B7C-4EA2-B242-72804CA6383F}" dt="2022-03-01T18:27:07.329" v="14"/>
          <ac:spMkLst>
            <pc:docMk/>
            <pc:sldMk cId="109857222" sldId="256"/>
            <ac:spMk id="23" creationId="{7235A89D-4B11-4A0D-9C11-E9ABBF00E8F9}"/>
          </ac:spMkLst>
        </pc:spChg>
        <pc:spChg chg="add del">
          <ac:chgData name="Sean Mellars (2110816)" userId="S::2110816@student.uwtsd.ac.uk::5978037f-0579-48dd-984e-79066767dafb" providerId="AD" clId="Web-{9A5DA47B-6B7C-4EA2-B242-72804CA6383F}" dt="2022-03-01T18:27:07.329" v="14"/>
          <ac:spMkLst>
            <pc:docMk/>
            <pc:sldMk cId="109857222" sldId="256"/>
            <ac:spMk id="24" creationId="{9502469D-C562-48E3-ABA2-3CFA55C52684}"/>
          </ac:spMkLst>
        </pc:spChg>
        <pc:picChg chg="add del">
          <ac:chgData name="Sean Mellars (2110816)" userId="S::2110816@student.uwtsd.ac.uk::5978037f-0579-48dd-984e-79066767dafb" providerId="AD" clId="Web-{9A5DA47B-6B7C-4EA2-B242-72804CA6383F}" dt="2022-03-01T18:25:28.510" v="10"/>
          <ac:picMkLst>
            <pc:docMk/>
            <pc:sldMk cId="109857222" sldId="256"/>
            <ac:picMk id="4" creationId="{C8DE15B5-6973-474D-94E6-55CB1749C465}"/>
          </ac:picMkLst>
        </pc:picChg>
        <pc:picChg chg="add del">
          <ac:chgData name="Sean Mellars (2110816)" userId="S::2110816@student.uwtsd.ac.uk::5978037f-0579-48dd-984e-79066767dafb" providerId="AD" clId="Web-{9A5DA47B-6B7C-4EA2-B242-72804CA6383F}" dt="2022-03-01T18:26:00.731" v="12"/>
          <ac:picMkLst>
            <pc:docMk/>
            <pc:sldMk cId="109857222" sldId="256"/>
            <ac:picMk id="18" creationId="{59C69258-F678-4F89-85C4-09E73CD5F9AE}"/>
          </ac:picMkLst>
        </pc:picChg>
        <pc:picChg chg="add del">
          <ac:chgData name="Sean Mellars (2110816)" userId="S::2110816@student.uwtsd.ac.uk::5978037f-0579-48dd-984e-79066767dafb" providerId="AD" clId="Web-{9A5DA47B-6B7C-4EA2-B242-72804CA6383F}" dt="2022-03-01T18:27:07.329" v="14"/>
          <ac:picMkLst>
            <pc:docMk/>
            <pc:sldMk cId="109857222" sldId="256"/>
            <ac:picMk id="22" creationId="{99BA5BEC-07CD-4C62-9321-C56970B6E44C}"/>
          </ac:picMkLst>
        </pc:picChg>
        <pc:cxnChg chg="add del">
          <ac:chgData name="Sean Mellars (2110816)" userId="S::2110816@student.uwtsd.ac.uk::5978037f-0579-48dd-984e-79066767dafb" providerId="AD" clId="Web-{9A5DA47B-6B7C-4EA2-B242-72804CA6383F}" dt="2022-03-01T18:26:00.731" v="12"/>
          <ac:cxnSpMkLst>
            <pc:docMk/>
            <pc:sldMk cId="109857222" sldId="256"/>
            <ac:cxnSpMk id="15" creationId="{AE3D1161-F2DF-43A9-8376-3DB1403155B7}"/>
          </ac:cxnSpMkLst>
        </pc:cxnChg>
        <pc:cxnChg chg="add del">
          <ac:chgData name="Sean Mellars (2110816)" userId="S::2110816@student.uwtsd.ac.uk::5978037f-0579-48dd-984e-79066767dafb" providerId="AD" clId="Web-{9A5DA47B-6B7C-4EA2-B242-72804CA6383F}" dt="2022-03-01T18:26:00.731" v="12"/>
          <ac:cxnSpMkLst>
            <pc:docMk/>
            <pc:sldMk cId="109857222" sldId="256"/>
            <ac:cxnSpMk id="17" creationId="{71F444DC-2BF7-4689-B6E1-0F0D0E9C8DF5}"/>
          </ac:cxnSpMkLst>
        </pc:cxnChg>
        <pc:cxnChg chg="add del">
          <ac:chgData name="Sean Mellars (2110816)" userId="S::2110816@student.uwtsd.ac.uk::5978037f-0579-48dd-984e-79066767dafb" providerId="AD" clId="Web-{9A5DA47B-6B7C-4EA2-B242-72804CA6383F}" dt="2022-03-01T18:26:00.731" v="12"/>
          <ac:cxnSpMkLst>
            <pc:docMk/>
            <pc:sldMk cId="109857222" sldId="256"/>
            <ac:cxnSpMk id="19" creationId="{FF393DD8-555D-4D86-9600-299145E032F9}"/>
          </ac:cxnSpMkLst>
        </pc:cxnChg>
        <pc:cxnChg chg="add del">
          <ac:chgData name="Sean Mellars (2110816)" userId="S::2110816@student.uwtsd.ac.uk::5978037f-0579-48dd-984e-79066767dafb" providerId="AD" clId="Web-{9A5DA47B-6B7C-4EA2-B242-72804CA6383F}" dt="2022-03-01T18:27:07.329" v="14"/>
          <ac:cxnSpMkLst>
            <pc:docMk/>
            <pc:sldMk cId="109857222" sldId="256"/>
            <ac:cxnSpMk id="25" creationId="{6D4C177C-581F-4CC8-A686-0B6D25DC6A70}"/>
          </ac:cxnSpMkLst>
        </pc:cxnChg>
        <pc:cxnChg chg="add del">
          <ac:chgData name="Sean Mellars (2110816)" userId="S::2110816@student.uwtsd.ac.uk::5978037f-0579-48dd-984e-79066767dafb" providerId="AD" clId="Web-{9A5DA47B-6B7C-4EA2-B242-72804CA6383F}" dt="2022-03-01T18:27:07.329" v="14"/>
          <ac:cxnSpMkLst>
            <pc:docMk/>
            <pc:sldMk cId="109857222" sldId="256"/>
            <ac:cxnSpMk id="26" creationId="{FFCB2E8B-F8CC-4CF1-9D6C-B01F64C8DDDE}"/>
          </ac:cxnSpMkLst>
        </pc:cxnChg>
        <pc:cxnChg chg="add del">
          <ac:chgData name="Sean Mellars (2110816)" userId="S::2110816@student.uwtsd.ac.uk::5978037f-0579-48dd-984e-79066767dafb" providerId="AD" clId="Web-{9A5DA47B-6B7C-4EA2-B242-72804CA6383F}" dt="2022-03-01T18:27:07.329" v="14"/>
          <ac:cxnSpMkLst>
            <pc:docMk/>
            <pc:sldMk cId="109857222" sldId="256"/>
            <ac:cxnSpMk id="27" creationId="{05B8EA5E-9C54-40D2-A319-5533E7D50E3C}"/>
          </ac:cxnSpMkLst>
        </pc:cxnChg>
      </pc:sldChg>
      <pc:sldMasterChg chg="add del addSldLayout delSldLayout">
        <pc:chgData name="Sean Mellars (2110816)" userId="S::2110816@student.uwtsd.ac.uk::5978037f-0579-48dd-984e-79066767dafb" providerId="AD" clId="Web-{9A5DA47B-6B7C-4EA2-B242-72804CA6383F}" dt="2022-03-01T18:27:07.329" v="14"/>
        <pc:sldMasterMkLst>
          <pc:docMk/>
          <pc:sldMasterMk cId="2460954070" sldId="2147483660"/>
        </pc:sldMasterMkLst>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2385387890" sldId="2147483661"/>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949138452" sldId="2147483662"/>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2591524520" sldId="2147483663"/>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1203092039" sldId="2147483664"/>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3733172339" sldId="2147483665"/>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3210312558" sldId="2147483666"/>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3146388984" sldId="2147483667"/>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3171841454" sldId="2147483668"/>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1718958274" sldId="2147483669"/>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2202905451" sldId="2147483670"/>
          </pc:sldLayoutMkLst>
        </pc:sldLayoutChg>
        <pc:sldLayoutChg chg="add del">
          <pc:chgData name="Sean Mellars (2110816)" userId="S::2110816@student.uwtsd.ac.uk::5978037f-0579-48dd-984e-79066767dafb" providerId="AD" clId="Web-{9A5DA47B-6B7C-4EA2-B242-72804CA6383F}" dt="2022-03-01T18:27:07.329" v="14"/>
          <pc:sldLayoutMkLst>
            <pc:docMk/>
            <pc:sldMasterMk cId="2460954070" sldId="2147483660"/>
            <pc:sldLayoutMk cId="3479445657" sldId="2147483671"/>
          </pc:sldLayoutMkLst>
        </pc:sldLayoutChg>
      </pc:sldMasterChg>
      <pc:sldMasterChg chg="add del replId addSldLayout delSldLayout">
        <pc:chgData name="Sean Mellars (2110816)" userId="S::2110816@student.uwtsd.ac.uk::5978037f-0579-48dd-984e-79066767dafb" providerId="AD" clId="Web-{9A5DA47B-6B7C-4EA2-B242-72804CA6383F}" dt="2022-03-01T18:27:07.329" v="14"/>
        <pc:sldMasterMkLst>
          <pc:docMk/>
          <pc:sldMasterMk cId="1064116060" sldId="2147483672"/>
        </pc:sldMasterMkLst>
        <pc:sldLayoutChg chg="add del">
          <pc:chgData name="Sean Mellars (2110816)" userId="S::2110816@student.uwtsd.ac.uk::5978037f-0579-48dd-984e-79066767dafb" providerId="AD" clId="Web-{9A5DA47B-6B7C-4EA2-B242-72804CA6383F}" dt="2022-03-01T18:27:07.329" v="14"/>
          <pc:sldLayoutMkLst>
            <pc:docMk/>
            <pc:sldMasterMk cId="1064116060" sldId="2147483672"/>
            <pc:sldLayoutMk cId="119294113" sldId="2147483673"/>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3298307820" sldId="2147483674"/>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1098945011" sldId="2147483675"/>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3375682112" sldId="2147483676"/>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2811638954" sldId="2147483677"/>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1015254166" sldId="2147483678"/>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1964872740" sldId="2147483679"/>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3730100926" sldId="2147483680"/>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3521923982" sldId="2147483681"/>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879161429" sldId="2147483682"/>
          </pc:sldLayoutMkLst>
        </pc:sldLayoutChg>
        <pc:sldLayoutChg chg="add del replId">
          <pc:chgData name="Sean Mellars (2110816)" userId="S::2110816@student.uwtsd.ac.uk::5978037f-0579-48dd-984e-79066767dafb" providerId="AD" clId="Web-{9A5DA47B-6B7C-4EA2-B242-72804CA6383F}" dt="2022-03-01T18:27:07.329" v="14"/>
          <pc:sldLayoutMkLst>
            <pc:docMk/>
            <pc:sldMasterMk cId="1064116060" sldId="2147483672"/>
            <pc:sldLayoutMk cId="776064144" sldId="2147483683"/>
          </pc:sldLayoutMkLst>
        </pc:sldLayoutChg>
      </pc:sldMasterChg>
      <pc:sldMasterChg chg="add del replId addSldLayout delSldLayout">
        <pc:chgData name="Sean Mellars (2110816)" userId="S::2110816@student.uwtsd.ac.uk::5978037f-0579-48dd-984e-79066767dafb" providerId="AD" clId="Web-{9A5DA47B-6B7C-4EA2-B242-72804CA6383F}" dt="2022-03-01T18:25:28.510" v="10"/>
        <pc:sldMasterMkLst>
          <pc:docMk/>
          <pc:sldMasterMk cId="2532531129" sldId="2147483672"/>
        </pc:sldMasterMkLst>
        <pc:sldLayoutChg chg="add del">
          <pc:chgData name="Sean Mellars (2110816)" userId="S::2110816@student.uwtsd.ac.uk::5978037f-0579-48dd-984e-79066767dafb" providerId="AD" clId="Web-{9A5DA47B-6B7C-4EA2-B242-72804CA6383F}" dt="2022-03-01T18:25:28.510" v="10"/>
          <pc:sldLayoutMkLst>
            <pc:docMk/>
            <pc:sldMasterMk cId="2532531129" sldId="2147483672"/>
            <pc:sldLayoutMk cId="3087265496" sldId="2147483673"/>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3810829972" sldId="2147483674"/>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2827554051" sldId="2147483675"/>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4232180875" sldId="2147483676"/>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3938535958" sldId="2147483677"/>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2755612313" sldId="2147483678"/>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1701877762" sldId="2147483679"/>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871083857" sldId="2147483680"/>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2661299942" sldId="2147483681"/>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1515083967" sldId="2147483682"/>
          </pc:sldLayoutMkLst>
        </pc:sldLayoutChg>
        <pc:sldLayoutChg chg="add del replId">
          <pc:chgData name="Sean Mellars (2110816)" userId="S::2110816@student.uwtsd.ac.uk::5978037f-0579-48dd-984e-79066767dafb" providerId="AD" clId="Web-{9A5DA47B-6B7C-4EA2-B242-72804CA6383F}" dt="2022-03-01T18:25:28.510" v="10"/>
          <pc:sldLayoutMkLst>
            <pc:docMk/>
            <pc:sldMasterMk cId="2532531129" sldId="2147483672"/>
            <pc:sldLayoutMk cId="4214017852" sldId="2147483683"/>
          </pc:sldLayoutMkLst>
        </pc:sldLayoutChg>
      </pc:sldMasterChg>
      <pc:sldMasterChg chg="add del addSldLayout delSldLayout">
        <pc:chgData name="Sean Mellars (2110816)" userId="S::2110816@student.uwtsd.ac.uk::5978037f-0579-48dd-984e-79066767dafb" providerId="AD" clId="Web-{9A5DA47B-6B7C-4EA2-B242-72804CA6383F}" dt="2022-03-01T18:26:00.731" v="12"/>
        <pc:sldMasterMkLst>
          <pc:docMk/>
          <pc:sldMasterMk cId="1919798301" sldId="2147483737"/>
        </pc:sldMasterMkLst>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3857516946" sldId="2147483726"/>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125260887" sldId="2147483727"/>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4179973619" sldId="2147483728"/>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2956283662" sldId="2147483729"/>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1837550430" sldId="2147483730"/>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2077429918" sldId="2147483731"/>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312965155" sldId="2147483732"/>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3591046830" sldId="2147483733"/>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1115357310" sldId="2147483734"/>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2872631229" sldId="2147483735"/>
          </pc:sldLayoutMkLst>
        </pc:sldLayoutChg>
        <pc:sldLayoutChg chg="add del">
          <pc:chgData name="Sean Mellars (2110816)" userId="S::2110816@student.uwtsd.ac.uk::5978037f-0579-48dd-984e-79066767dafb" providerId="AD" clId="Web-{9A5DA47B-6B7C-4EA2-B242-72804CA6383F}" dt="2022-03-01T18:26:00.731" v="12"/>
          <pc:sldLayoutMkLst>
            <pc:docMk/>
            <pc:sldMasterMk cId="1919798301" sldId="2147483737"/>
            <pc:sldLayoutMk cId="1693484985" sldId="2147483736"/>
          </pc:sldLayoutMkLst>
        </pc:sldLayoutChg>
      </pc:sldMasterChg>
    </pc:docChg>
  </pc:docChgLst>
  <pc:docChgLst>
    <pc:chgData name="Sean Mellars (2110816)" userId="S::2110816@student.uwtsd.ac.uk::5978037f-0579-48dd-984e-79066767dafb" providerId="AD" clId="Web-{A92FEF4B-0E82-4C58-8AE3-D3C55532DB41}"/>
    <pc:docChg chg="modSld">
      <pc:chgData name="Sean Mellars (2110816)" userId="S::2110816@student.uwtsd.ac.uk::5978037f-0579-48dd-984e-79066767dafb" providerId="AD" clId="Web-{A92FEF4B-0E82-4C58-8AE3-D3C55532DB41}" dt="2022-03-01T19:10:13.369" v="137" actId="20577"/>
      <pc:docMkLst>
        <pc:docMk/>
      </pc:docMkLst>
      <pc:sldChg chg="modSp">
        <pc:chgData name="Sean Mellars (2110816)" userId="S::2110816@student.uwtsd.ac.uk::5978037f-0579-48dd-984e-79066767dafb" providerId="AD" clId="Web-{A92FEF4B-0E82-4C58-8AE3-D3C55532DB41}" dt="2022-03-01T19:10:13.369" v="137" actId="20577"/>
        <pc:sldMkLst>
          <pc:docMk/>
          <pc:sldMk cId="109857222" sldId="256"/>
        </pc:sldMkLst>
        <pc:spChg chg="mod">
          <ac:chgData name="Sean Mellars (2110816)" userId="S::2110816@student.uwtsd.ac.uk::5978037f-0579-48dd-984e-79066767dafb" providerId="AD" clId="Web-{A92FEF4B-0E82-4C58-8AE3-D3C55532DB41}" dt="2022-03-01T19:10:13.369" v="137" actId="20577"/>
          <ac:spMkLst>
            <pc:docMk/>
            <pc:sldMk cId="109857222" sldId="256"/>
            <ac:spMk id="3" creationId="{00000000-0000-0000-0000-000000000000}"/>
          </ac:spMkLst>
        </pc:spChg>
      </pc:sldChg>
    </pc:docChg>
  </pc:docChgLst>
  <pc:docChgLst>
    <pc:chgData name="Sean Mellars (2110816)" userId="S::2110816@student.uwtsd.ac.uk::5978037f-0579-48dd-984e-79066767dafb" providerId="AD" clId="Web-{E3B5ADDC-E559-4A39-922E-8A00065A99F9}"/>
    <pc:docChg chg="modSld">
      <pc:chgData name="Sean Mellars (2110816)" userId="S::2110816@student.uwtsd.ac.uk::5978037f-0579-48dd-984e-79066767dafb" providerId="AD" clId="Web-{E3B5ADDC-E559-4A39-922E-8A00065A99F9}" dt="2022-03-01T19:24:40.327" v="7" actId="14100"/>
      <pc:docMkLst>
        <pc:docMk/>
      </pc:docMkLst>
      <pc:sldChg chg="addSp modSp mod setBg">
        <pc:chgData name="Sean Mellars (2110816)" userId="S::2110816@student.uwtsd.ac.uk::5978037f-0579-48dd-984e-79066767dafb" providerId="AD" clId="Web-{E3B5ADDC-E559-4A39-922E-8A00065A99F9}" dt="2022-03-01T19:24:40.327" v="7" actId="14100"/>
        <pc:sldMkLst>
          <pc:docMk/>
          <pc:sldMk cId="109857222" sldId="256"/>
        </pc:sldMkLst>
        <pc:spChg chg="mod">
          <ac:chgData name="Sean Mellars (2110816)" userId="S::2110816@student.uwtsd.ac.uk::5978037f-0579-48dd-984e-79066767dafb" providerId="AD" clId="Web-{E3B5ADDC-E559-4A39-922E-8A00065A99F9}" dt="2022-03-01T19:24:24.233" v="4" actId="14100"/>
          <ac:spMkLst>
            <pc:docMk/>
            <pc:sldMk cId="109857222" sldId="256"/>
            <ac:spMk id="2" creationId="{00000000-0000-0000-0000-000000000000}"/>
          </ac:spMkLst>
        </pc:spChg>
        <pc:spChg chg="mod">
          <ac:chgData name="Sean Mellars (2110816)" userId="S::2110816@student.uwtsd.ac.uk::5978037f-0579-48dd-984e-79066767dafb" providerId="AD" clId="Web-{E3B5ADDC-E559-4A39-922E-8A00065A99F9}" dt="2022-03-01T19:24:40.327" v="7" actId="14100"/>
          <ac:spMkLst>
            <pc:docMk/>
            <pc:sldMk cId="109857222" sldId="256"/>
            <ac:spMk id="3" creationId="{00000000-0000-0000-0000-000000000000}"/>
          </ac:spMkLst>
        </pc:spChg>
        <pc:spChg chg="add">
          <ac:chgData name="Sean Mellars (2110816)" userId="S::2110816@student.uwtsd.ac.uk::5978037f-0579-48dd-984e-79066767dafb" providerId="AD" clId="Web-{E3B5ADDC-E559-4A39-922E-8A00065A99F9}" dt="2022-03-01T19:23:53.465" v="1"/>
          <ac:spMkLst>
            <pc:docMk/>
            <pc:sldMk cId="109857222" sldId="256"/>
            <ac:spMk id="6" creationId="{FB5B0058-AF13-4859-B429-4EDDE2A26F7F}"/>
          </ac:spMkLst>
        </pc:spChg>
        <pc:spChg chg="add">
          <ac:chgData name="Sean Mellars (2110816)" userId="S::2110816@student.uwtsd.ac.uk::5978037f-0579-48dd-984e-79066767dafb" providerId="AD" clId="Web-{E3B5ADDC-E559-4A39-922E-8A00065A99F9}" dt="2022-03-01T19:23:53.465" v="1"/>
          <ac:spMkLst>
            <pc:docMk/>
            <pc:sldMk cId="109857222" sldId="256"/>
            <ac:spMk id="7" creationId="{1A89CBBC-7743-43D9-A324-25CB472E9B2E}"/>
          </ac:spMkLst>
        </pc:spChg>
        <pc:picChg chg="add mod">
          <ac:chgData name="Sean Mellars (2110816)" userId="S::2110816@student.uwtsd.ac.uk::5978037f-0579-48dd-984e-79066767dafb" providerId="AD" clId="Web-{E3B5ADDC-E559-4A39-922E-8A00065A99F9}" dt="2022-03-01T19:23:53.465" v="1"/>
          <ac:picMkLst>
            <pc:docMk/>
            <pc:sldMk cId="109857222" sldId="256"/>
            <ac:picMk id="4" creationId="{8EA4290C-6D6A-46B0-8CF7-AC5CBAE06C60}"/>
          </ac:picMkLst>
        </pc:picChg>
      </pc:sldChg>
    </pc:docChg>
  </pc:docChgLst>
  <pc:docChgLst>
    <pc:chgData name="Sean Mellars (2110816)" userId="S::2110816@student.uwtsd.ac.uk::5978037f-0579-48dd-984e-79066767dafb" providerId="AD" clId="Web-{84041094-B7FB-4081-B7FF-9CC2AC90546F}"/>
    <pc:docChg chg="modSld">
      <pc:chgData name="Sean Mellars (2110816)" userId="S::2110816@student.uwtsd.ac.uk::5978037f-0579-48dd-984e-79066767dafb" providerId="AD" clId="Web-{84041094-B7FB-4081-B7FF-9CC2AC90546F}" dt="2022-03-07T18:08:35.632" v="1" actId="14100"/>
      <pc:docMkLst>
        <pc:docMk/>
      </pc:docMkLst>
      <pc:sldChg chg="modSp">
        <pc:chgData name="Sean Mellars (2110816)" userId="S::2110816@student.uwtsd.ac.uk::5978037f-0579-48dd-984e-79066767dafb" providerId="AD" clId="Web-{84041094-B7FB-4081-B7FF-9CC2AC90546F}" dt="2022-03-07T18:08:35.632" v="1" actId="14100"/>
        <pc:sldMkLst>
          <pc:docMk/>
          <pc:sldMk cId="109857222" sldId="256"/>
        </pc:sldMkLst>
        <pc:spChg chg="mod">
          <ac:chgData name="Sean Mellars (2110816)" userId="S::2110816@student.uwtsd.ac.uk::5978037f-0579-48dd-984e-79066767dafb" providerId="AD" clId="Web-{84041094-B7FB-4081-B7FF-9CC2AC90546F}" dt="2022-03-07T18:08:35.632" v="1" actId="14100"/>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8663" y="430363"/>
            <a:ext cx="5367337" cy="1036128"/>
          </a:xfrm>
        </p:spPr>
        <p:txBody>
          <a:bodyPr>
            <a:normAutofit/>
          </a:bodyPr>
          <a:lstStyle/>
          <a:p>
            <a:r>
              <a:rPr lang="en-GB" sz="5000" dirty="0">
                <a:solidFill>
                  <a:schemeClr val="bg1"/>
                </a:solidFill>
                <a:cs typeface="Calibri Light"/>
              </a:rPr>
              <a:t>DEATH </a:t>
            </a:r>
            <a:br>
              <a:rPr lang="en-GB" sz="5000" dirty="0">
                <a:solidFill>
                  <a:schemeClr val="bg1"/>
                </a:solidFill>
                <a:cs typeface="Calibri Light"/>
              </a:rPr>
            </a:br>
            <a:r>
              <a:rPr lang="en-GB" sz="1600" dirty="0">
                <a:solidFill>
                  <a:schemeClr val="bg1"/>
                </a:solidFill>
                <a:cs typeface="Calibri Light"/>
              </a:rPr>
              <a:t>AN OPEN SECRET</a:t>
            </a:r>
            <a:endParaRPr lang="en-US"/>
          </a:p>
        </p:txBody>
      </p:sp>
      <p:sp>
        <p:nvSpPr>
          <p:cNvPr id="3" name="Subtitle 2"/>
          <p:cNvSpPr>
            <a:spLocks noGrp="1"/>
          </p:cNvSpPr>
          <p:nvPr>
            <p:ph type="subTitle" idx="1"/>
          </p:nvPr>
        </p:nvSpPr>
        <p:spPr>
          <a:xfrm>
            <a:off x="196701" y="1587321"/>
            <a:ext cx="5899299" cy="2777193"/>
          </a:xfrm>
        </p:spPr>
        <p:txBody>
          <a:bodyPr vert="horz" lIns="91440" tIns="45720" rIns="91440" bIns="45720" rtlCol="0" anchor="t">
            <a:normAutofit/>
          </a:bodyPr>
          <a:lstStyle/>
          <a:p>
            <a:pPr algn="l"/>
            <a:r>
              <a:rPr lang="en-GB" sz="1200" dirty="0">
                <a:solidFill>
                  <a:schemeClr val="bg1"/>
                </a:solidFill>
                <a:ea typeface="+mn-lt"/>
                <a:cs typeface="+mn-lt"/>
              </a:rPr>
              <a:t>Here in the west death is a very hidden event. For the most of us it involves being taken to hospital in an ambulance then being assessed and if found to be dead arrangements are made for the body to be moved to a funeral director. The family can decide to see the dead person and from there the body will be cleansed emerged in a coffin and then a few days or weeks later the body will be buried or cremated. </a:t>
            </a:r>
            <a:endParaRPr lang="en-US" sz="1200">
              <a:solidFill>
                <a:schemeClr val="bg1"/>
              </a:solidFill>
              <a:cs typeface="Calibri"/>
            </a:endParaRPr>
          </a:p>
          <a:p>
            <a:pPr algn="l"/>
            <a:r>
              <a:rPr lang="en-GB" sz="1200" dirty="0">
                <a:solidFill>
                  <a:schemeClr val="bg1"/>
                </a:solidFill>
                <a:ea typeface="+mn-lt"/>
                <a:cs typeface="+mn-lt"/>
              </a:rPr>
              <a:t>This is quite a stark difference to how most Indians are cremated in India. They are taken to a funeral pyre on the banks of a holy river where the oldest remaining son sets the pyre alight and the ash's are placed in the river. </a:t>
            </a:r>
            <a:r>
              <a:rPr lang="en-GB" sz="1200" dirty="0">
                <a:solidFill>
                  <a:schemeClr val="bg1"/>
                </a:solidFill>
                <a:cs typeface="Calibri"/>
              </a:rPr>
              <a:t>If the person was a saint or mahatma his body will be buried in salt to purify the earth.</a:t>
            </a:r>
          </a:p>
          <a:p>
            <a:pPr algn="l"/>
            <a:r>
              <a:rPr lang="en-GB" sz="1200" dirty="0">
                <a:solidFill>
                  <a:schemeClr val="bg1"/>
                </a:solidFill>
                <a:cs typeface="Calibri"/>
              </a:rPr>
              <a:t>Death is the greatest common denominator. Everybody will die!</a:t>
            </a:r>
            <a:endParaRPr lang="en-GB" dirty="0">
              <a:solidFill>
                <a:schemeClr val="bg1"/>
              </a:solidFill>
            </a:endParaRPr>
          </a:p>
        </p:txBody>
      </p:sp>
      <p:sp>
        <p:nvSpPr>
          <p:cNvPr id="7" name="Rectangle 10">
            <a:extLst>
              <a:ext uri="{FF2B5EF4-FFF2-40B4-BE49-F238E27FC236}">
                <a16:creationId xmlns:a16="http://schemas.microsoft.com/office/drawing/2014/main" id="{1A89CBBC-7743-43D9-A324-25CB472E9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4112" y="638849"/>
            <a:ext cx="5505449" cy="547564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EA4290C-6D6A-46B0-8CF7-AC5CBAE06C60}"/>
              </a:ext>
            </a:extLst>
          </p:cNvPr>
          <p:cNvPicPr>
            <a:picLocks noChangeAspect="1"/>
          </p:cNvPicPr>
          <p:nvPr/>
        </p:nvPicPr>
        <p:blipFill>
          <a:blip r:embed="rId2"/>
          <a:stretch>
            <a:fillRect/>
          </a:stretch>
        </p:blipFill>
        <p:spPr>
          <a:xfrm>
            <a:off x="6583776" y="1778637"/>
            <a:ext cx="4806120" cy="3196069"/>
          </a:xfrm>
          <a:prstGeom prst="rect">
            <a:avLst/>
          </a:prstGeom>
        </p:spPr>
      </p:pic>
      <p:pic>
        <p:nvPicPr>
          <p:cNvPr id="5" name="Picture 7">
            <a:extLst>
              <a:ext uri="{FF2B5EF4-FFF2-40B4-BE49-F238E27FC236}">
                <a16:creationId xmlns:a16="http://schemas.microsoft.com/office/drawing/2014/main" id="{7CAF9EBC-6B0C-42EC-B231-A44CCF65808A}"/>
              </a:ext>
            </a:extLst>
          </p:cNvPr>
          <p:cNvPicPr>
            <a:picLocks noChangeAspect="1"/>
          </p:cNvPicPr>
          <p:nvPr/>
        </p:nvPicPr>
        <p:blipFill>
          <a:blip r:embed="rId3"/>
          <a:stretch>
            <a:fillRect/>
          </a:stretch>
        </p:blipFill>
        <p:spPr>
          <a:xfrm>
            <a:off x="900023" y="3866169"/>
            <a:ext cx="3922143" cy="225992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4939-C024-447B-A1BF-F16104983F08}"/>
              </a:ext>
            </a:extLst>
          </p:cNvPr>
          <p:cNvSpPr>
            <a:spLocks noGrp="1"/>
          </p:cNvSpPr>
          <p:nvPr>
            <p:ph type="title"/>
          </p:nvPr>
        </p:nvSpPr>
        <p:spPr>
          <a:xfrm>
            <a:off x="838200" y="365125"/>
            <a:ext cx="10515600" cy="2763298"/>
          </a:xfrm>
        </p:spPr>
        <p:txBody>
          <a:bodyPr>
            <a:normAutofit fontScale="90000"/>
          </a:bodyPr>
          <a:lstStyle/>
          <a:p>
            <a:r>
              <a:rPr lang="en-GB" dirty="0">
                <a:ea typeface="+mj-lt"/>
                <a:cs typeface="+mj-lt"/>
              </a:rPr>
              <a:t>https://i.guim.co.uk/img/media/d36ae8a5b8a1a3a6142e67f41939c2e2096908a0/0_0_4132_2755/master/4132.jpg?width=620&amp;quality=85&amp;auto=format&amp;fit=max&amp;s=589140b19c8dee8ba9efefad6b7d47e4</a:t>
            </a:r>
            <a:endParaRPr lang="en-US" dirty="0"/>
          </a:p>
        </p:txBody>
      </p:sp>
      <p:sp>
        <p:nvSpPr>
          <p:cNvPr id="3" name="Content Placeholder 2">
            <a:extLst>
              <a:ext uri="{FF2B5EF4-FFF2-40B4-BE49-F238E27FC236}">
                <a16:creationId xmlns:a16="http://schemas.microsoft.com/office/drawing/2014/main" id="{505BDC71-4DE7-41A0-94D8-0D17298A1303}"/>
              </a:ext>
            </a:extLst>
          </p:cNvPr>
          <p:cNvSpPr>
            <a:spLocks noGrp="1"/>
          </p:cNvSpPr>
          <p:nvPr>
            <p:ph idx="1"/>
          </p:nvPr>
        </p:nvSpPr>
        <p:spPr>
          <a:xfrm>
            <a:off x="852577" y="3320870"/>
            <a:ext cx="10501223" cy="2856093"/>
          </a:xfrm>
        </p:spPr>
        <p:txBody>
          <a:bodyPr vert="horz" lIns="91440" tIns="45720" rIns="91440" bIns="45720" rtlCol="0" anchor="t">
            <a:normAutofit/>
          </a:bodyPr>
          <a:lstStyle/>
          <a:p>
            <a:r>
              <a:rPr lang="en-GB" dirty="0">
                <a:ea typeface="+mn-lt"/>
                <a:cs typeface="+mn-lt"/>
              </a:rPr>
              <a:t>https://cdn.images.express.co.uk/img/dynamic/1/590x/funeral-702445.jpg</a:t>
            </a:r>
            <a:endParaRPr lang="en-GB"/>
          </a:p>
        </p:txBody>
      </p:sp>
    </p:spTree>
    <p:extLst>
      <p:ext uri="{BB962C8B-B14F-4D97-AF65-F5344CB8AC3E}">
        <p14:creationId xmlns:p14="http://schemas.microsoft.com/office/powerpoint/2010/main" val="15763663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DEATH  AN OPEN SECRET</vt:lpstr>
      <vt:lpstr>https://i.guim.co.uk/img/media/d36ae8a5b8a1a3a6142e67f41939c2e2096908a0/0_0_4132_2755/master/4132.jpg?width=620&amp;quality=85&amp;auto=format&amp;fit=max&amp;s=589140b19c8dee8ba9efefad6b7d47e4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129</cp:revision>
  <dcterms:created xsi:type="dcterms:W3CDTF">2022-03-01T17:28:50Z</dcterms:created>
  <dcterms:modified xsi:type="dcterms:W3CDTF">2022-03-07T19:08:33Z</dcterms:modified>
</cp:coreProperties>
</file>