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61" r:id="rId4"/>
    <p:sldId id="274" r:id="rId5"/>
    <p:sldId id="258" r:id="rId6"/>
    <p:sldId id="263" r:id="rId7"/>
    <p:sldId id="264" r:id="rId8"/>
    <p:sldId id="262" r:id="rId9"/>
    <p:sldId id="265" r:id="rId10"/>
    <p:sldId id="275" r:id="rId11"/>
    <p:sldId id="276" r:id="rId12"/>
    <p:sldId id="277" r:id="rId13"/>
    <p:sldId id="278" r:id="rId14"/>
    <p:sldId id="259" r:id="rId15"/>
    <p:sldId id="266" r:id="rId16"/>
    <p:sldId id="267" r:id="rId17"/>
    <p:sldId id="26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69" r:id="rId26"/>
    <p:sldId id="260" r:id="rId27"/>
    <p:sldId id="270" r:id="rId28"/>
    <p:sldId id="271" r:id="rId29"/>
    <p:sldId id="272" r:id="rId30"/>
    <p:sldId id="273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38B1855-1B75-4FBE-930C-398BA8C253C6}" styleName="Themed Style 2 –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936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10" Type="http://schemas.openxmlformats.org/officeDocument/2006/relationships/image" Target="../media/image60.svg"/><Relationship Id="rId4" Type="http://schemas.openxmlformats.org/officeDocument/2006/relationships/image" Target="../media/image54.svg"/><Relationship Id="rId9" Type="http://schemas.openxmlformats.org/officeDocument/2006/relationships/image" Target="../media/image59.png"/></Relationships>
</file>

<file path=ppt/diagrams/_rels/data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6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10" Type="http://schemas.openxmlformats.org/officeDocument/2006/relationships/image" Target="../media/image60.svg"/><Relationship Id="rId4" Type="http://schemas.openxmlformats.org/officeDocument/2006/relationships/image" Target="../media/image54.svg"/><Relationship Id="rId9" Type="http://schemas.openxmlformats.org/officeDocument/2006/relationships/image" Target="../media/image59.png"/></Relationships>
</file>

<file path=ppt/diagrams/_rels/drawing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6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F0872B-49BF-4ECF-9FA8-6E012882DBA5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801AEDA6-0A7D-4A00-A813-2485A9180A71}">
      <dgm:prSet phldrT="[Text]" custT="1"/>
      <dgm:spPr/>
      <dgm:t>
        <a:bodyPr/>
        <a:lstStyle/>
        <a:p>
          <a:r>
            <a:rPr lang="en-GB" sz="1400"/>
            <a:t>Programme:</a:t>
          </a:r>
        </a:p>
      </dgm:t>
    </dgm:pt>
    <dgm:pt modelId="{E9856422-75C5-4B10-9003-F02C5B9AFA96}" type="parTrans" cxnId="{0705DEBF-6DD2-4286-991F-822BDD76A024}">
      <dgm:prSet/>
      <dgm:spPr/>
      <dgm:t>
        <a:bodyPr/>
        <a:lstStyle/>
        <a:p>
          <a:endParaRPr lang="en-GB" sz="1400"/>
        </a:p>
      </dgm:t>
    </dgm:pt>
    <dgm:pt modelId="{858E5484-FF76-48ED-860F-69B3C51CFC42}" type="sibTrans" cxnId="{0705DEBF-6DD2-4286-991F-822BDD76A024}">
      <dgm:prSet/>
      <dgm:spPr/>
      <dgm:t>
        <a:bodyPr/>
        <a:lstStyle/>
        <a:p>
          <a:endParaRPr lang="en-GB" sz="1400"/>
        </a:p>
      </dgm:t>
    </dgm:pt>
    <dgm:pt modelId="{66FBC83C-4196-4E22-813E-48B7FD22260F}">
      <dgm:prSet custT="1"/>
      <dgm:spPr/>
      <dgm:t>
        <a:bodyPr/>
        <a:lstStyle/>
        <a:p>
          <a:r>
            <a:rPr lang="en-GB" sz="1400"/>
            <a:t>Lifestyle Upgrade Programme</a:t>
          </a:r>
          <a:endParaRPr lang="en-IN" sz="1400"/>
        </a:p>
      </dgm:t>
    </dgm:pt>
    <dgm:pt modelId="{2E888789-6E10-460A-B7E0-257E86669257}" type="parTrans" cxnId="{DE0933D7-55E4-4F6D-8EBC-F339DE5946BD}">
      <dgm:prSet/>
      <dgm:spPr/>
      <dgm:t>
        <a:bodyPr/>
        <a:lstStyle/>
        <a:p>
          <a:endParaRPr lang="en-GB" sz="1400"/>
        </a:p>
      </dgm:t>
    </dgm:pt>
    <dgm:pt modelId="{5347CC7D-66F0-45A7-B07F-6ACA8740F814}" type="sibTrans" cxnId="{DE0933D7-55E4-4F6D-8EBC-F339DE5946BD}">
      <dgm:prSet/>
      <dgm:spPr/>
      <dgm:t>
        <a:bodyPr/>
        <a:lstStyle/>
        <a:p>
          <a:endParaRPr lang="en-GB" sz="1400"/>
        </a:p>
      </dgm:t>
    </dgm:pt>
    <dgm:pt modelId="{CBB37F9D-DA6B-4AE1-AC66-624C3A6E90B6}">
      <dgm:prSet custT="1"/>
      <dgm:spPr/>
      <dgm:t>
        <a:bodyPr/>
        <a:lstStyle/>
        <a:p>
          <a:r>
            <a:rPr lang="en-GB" sz="1400"/>
            <a:t>Slogan:</a:t>
          </a:r>
          <a:endParaRPr lang="en-IN" sz="1400"/>
        </a:p>
      </dgm:t>
    </dgm:pt>
    <dgm:pt modelId="{356F1D32-C174-4191-A63E-221AC598BAB7}" type="parTrans" cxnId="{A59A2A82-A282-4450-94BA-601ACB4B2042}">
      <dgm:prSet/>
      <dgm:spPr/>
      <dgm:t>
        <a:bodyPr/>
        <a:lstStyle/>
        <a:p>
          <a:endParaRPr lang="en-GB" sz="1400"/>
        </a:p>
      </dgm:t>
    </dgm:pt>
    <dgm:pt modelId="{F33A9770-B57E-4DD0-99E1-37EEDF70F333}" type="sibTrans" cxnId="{A59A2A82-A282-4450-94BA-601ACB4B2042}">
      <dgm:prSet/>
      <dgm:spPr/>
      <dgm:t>
        <a:bodyPr/>
        <a:lstStyle/>
        <a:p>
          <a:endParaRPr lang="en-GB" sz="1400"/>
        </a:p>
      </dgm:t>
    </dgm:pt>
    <dgm:pt modelId="{E1C088A4-2EB1-4369-BF36-C9ED23D72059}">
      <dgm:prSet custT="1"/>
      <dgm:spPr/>
      <dgm:t>
        <a:bodyPr/>
        <a:lstStyle/>
        <a:p>
          <a:r>
            <a:rPr lang="en-GB" sz="1400"/>
            <a:t>Keep Moving in Life</a:t>
          </a:r>
          <a:endParaRPr lang="en-IN" sz="1400"/>
        </a:p>
      </dgm:t>
    </dgm:pt>
    <dgm:pt modelId="{22CDADA5-6C5C-4974-82E7-D2F653EB17F5}" type="parTrans" cxnId="{DA3B64AB-8FF0-4EDD-9347-4F70FC48F1E6}">
      <dgm:prSet/>
      <dgm:spPr/>
      <dgm:t>
        <a:bodyPr/>
        <a:lstStyle/>
        <a:p>
          <a:endParaRPr lang="en-GB" sz="1400"/>
        </a:p>
      </dgm:t>
    </dgm:pt>
    <dgm:pt modelId="{2E2A1741-8DBF-4C48-B135-7E47CC9E553C}" type="sibTrans" cxnId="{DA3B64AB-8FF0-4EDD-9347-4F70FC48F1E6}">
      <dgm:prSet/>
      <dgm:spPr/>
      <dgm:t>
        <a:bodyPr/>
        <a:lstStyle/>
        <a:p>
          <a:endParaRPr lang="en-GB" sz="1400"/>
        </a:p>
      </dgm:t>
    </dgm:pt>
    <dgm:pt modelId="{C910911A-5E93-4BF0-AC34-BA9E17CD2B94}">
      <dgm:prSet custT="1"/>
      <dgm:spPr/>
      <dgm:t>
        <a:bodyPr/>
        <a:lstStyle/>
        <a:p>
          <a:r>
            <a:rPr lang="en-GB" sz="1400"/>
            <a:t>Chosen Health Behaviour</a:t>
          </a:r>
          <a:endParaRPr lang="en-IN" sz="1400"/>
        </a:p>
      </dgm:t>
    </dgm:pt>
    <dgm:pt modelId="{43A1A891-1999-4CEB-8133-FF319156797C}" type="parTrans" cxnId="{9D1FDA42-41FE-4EC0-8993-5D4630E1CB67}">
      <dgm:prSet/>
      <dgm:spPr/>
      <dgm:t>
        <a:bodyPr/>
        <a:lstStyle/>
        <a:p>
          <a:endParaRPr lang="en-GB" sz="1400"/>
        </a:p>
      </dgm:t>
    </dgm:pt>
    <dgm:pt modelId="{8DE16EE8-A686-420F-9C0E-D1457213FD67}" type="sibTrans" cxnId="{9D1FDA42-41FE-4EC0-8993-5D4630E1CB67}">
      <dgm:prSet/>
      <dgm:spPr/>
      <dgm:t>
        <a:bodyPr/>
        <a:lstStyle/>
        <a:p>
          <a:endParaRPr lang="en-GB" sz="1400"/>
        </a:p>
      </dgm:t>
    </dgm:pt>
    <dgm:pt modelId="{CD2A6146-00A4-44A3-AEC4-135181D0EDA5}">
      <dgm:prSet custT="1"/>
      <dgm:spPr/>
      <dgm:t>
        <a:bodyPr/>
        <a:lstStyle/>
        <a:p>
          <a:r>
            <a:rPr lang="en-GB" sz="1400"/>
            <a:t>Exercise and Physical Activities</a:t>
          </a:r>
          <a:endParaRPr lang="en-IN" sz="1400"/>
        </a:p>
      </dgm:t>
    </dgm:pt>
    <dgm:pt modelId="{24288A54-278F-4C18-A603-DE68E78305C3}" type="parTrans" cxnId="{D73182C5-B116-4618-89B3-3C3165206879}">
      <dgm:prSet/>
      <dgm:spPr/>
      <dgm:t>
        <a:bodyPr/>
        <a:lstStyle/>
        <a:p>
          <a:endParaRPr lang="en-GB" sz="1400"/>
        </a:p>
      </dgm:t>
    </dgm:pt>
    <dgm:pt modelId="{DF14548C-CC98-43CA-92A7-66C05E526305}" type="sibTrans" cxnId="{D73182C5-B116-4618-89B3-3C3165206879}">
      <dgm:prSet/>
      <dgm:spPr/>
      <dgm:t>
        <a:bodyPr/>
        <a:lstStyle/>
        <a:p>
          <a:endParaRPr lang="en-GB" sz="1400"/>
        </a:p>
      </dgm:t>
    </dgm:pt>
    <dgm:pt modelId="{47F213B7-AB1C-48A8-95D4-43328C8BD31F}">
      <dgm:prSet custT="1"/>
      <dgm:spPr/>
      <dgm:t>
        <a:bodyPr/>
        <a:lstStyle/>
        <a:p>
          <a:r>
            <a:rPr lang="en-GB" sz="1400"/>
            <a:t>Intended Outcomes</a:t>
          </a:r>
          <a:endParaRPr lang="en-IN" sz="1400"/>
        </a:p>
      </dgm:t>
    </dgm:pt>
    <dgm:pt modelId="{36B6821F-C6B2-4FC7-97D5-B6FF441EBA7E}" type="parTrans" cxnId="{15B2893C-6677-483B-8A23-3C79431E2809}">
      <dgm:prSet/>
      <dgm:spPr/>
      <dgm:t>
        <a:bodyPr/>
        <a:lstStyle/>
        <a:p>
          <a:endParaRPr lang="en-GB" sz="1400"/>
        </a:p>
      </dgm:t>
    </dgm:pt>
    <dgm:pt modelId="{220BF1E9-833E-4CA5-9D0D-21F5C636238B}" type="sibTrans" cxnId="{15B2893C-6677-483B-8A23-3C79431E2809}">
      <dgm:prSet/>
      <dgm:spPr/>
      <dgm:t>
        <a:bodyPr/>
        <a:lstStyle/>
        <a:p>
          <a:endParaRPr lang="en-GB" sz="1400"/>
        </a:p>
      </dgm:t>
    </dgm:pt>
    <dgm:pt modelId="{0270F056-54E3-4A3D-B1C6-1B08D620DC94}">
      <dgm:prSet custT="1"/>
      <dgm:spPr/>
      <dgm:t>
        <a:bodyPr/>
        <a:lstStyle/>
        <a:p>
          <a:r>
            <a:rPr lang="en-GB" sz="1400"/>
            <a:t>Increased daily and weekly physical activities for early good health behaviour development.</a:t>
          </a:r>
          <a:endParaRPr lang="en-IN" sz="1400"/>
        </a:p>
      </dgm:t>
    </dgm:pt>
    <dgm:pt modelId="{DB440AB3-59E3-47C3-8CB3-EC366806E535}" type="parTrans" cxnId="{EF8025DC-22CB-4E77-9FC0-5BB1202A8328}">
      <dgm:prSet/>
      <dgm:spPr/>
      <dgm:t>
        <a:bodyPr/>
        <a:lstStyle/>
        <a:p>
          <a:endParaRPr lang="en-GB" sz="1400"/>
        </a:p>
      </dgm:t>
    </dgm:pt>
    <dgm:pt modelId="{1AD615BB-AE00-4F54-8817-594C22D6D4EA}" type="sibTrans" cxnId="{EF8025DC-22CB-4E77-9FC0-5BB1202A8328}">
      <dgm:prSet/>
      <dgm:spPr/>
      <dgm:t>
        <a:bodyPr/>
        <a:lstStyle/>
        <a:p>
          <a:endParaRPr lang="en-GB" sz="1400"/>
        </a:p>
      </dgm:t>
    </dgm:pt>
    <dgm:pt modelId="{A9BC22F4-1C94-453E-AB22-B2EA5B1207C5}">
      <dgm:prSet custT="1"/>
      <dgm:spPr/>
      <dgm:t>
        <a:bodyPr/>
        <a:lstStyle/>
        <a:p>
          <a:r>
            <a:rPr lang="en-GB" sz="1400"/>
            <a:t>Reduced risk of health impact exacerbated through sedentary lifestyles (Goyal and Rakhra, 2024).</a:t>
          </a:r>
          <a:endParaRPr lang="en-IN" sz="1400"/>
        </a:p>
      </dgm:t>
    </dgm:pt>
    <dgm:pt modelId="{95C63B00-BAEA-46AB-B720-FB8A3359B695}" type="parTrans" cxnId="{0A7D7743-5381-4F75-B5A4-D731ABE9410E}">
      <dgm:prSet/>
      <dgm:spPr/>
      <dgm:t>
        <a:bodyPr/>
        <a:lstStyle/>
        <a:p>
          <a:endParaRPr lang="en-GB" sz="1400"/>
        </a:p>
      </dgm:t>
    </dgm:pt>
    <dgm:pt modelId="{72B7B94A-A68C-4A50-9A99-CB2BDBAFF9D6}" type="sibTrans" cxnId="{0A7D7743-5381-4F75-B5A4-D731ABE9410E}">
      <dgm:prSet/>
      <dgm:spPr/>
      <dgm:t>
        <a:bodyPr/>
        <a:lstStyle/>
        <a:p>
          <a:endParaRPr lang="en-GB" sz="1400"/>
        </a:p>
      </dgm:t>
    </dgm:pt>
    <dgm:pt modelId="{8FFA3584-01A4-4883-9797-FC154DC121D5}">
      <dgm:prSet custT="1"/>
      <dgm:spPr/>
      <dgm:t>
        <a:bodyPr/>
        <a:lstStyle/>
        <a:p>
          <a:r>
            <a:rPr lang="en-GB" sz="1400"/>
            <a:t>Mucoskeletal issues</a:t>
          </a:r>
          <a:endParaRPr lang="en-IN" sz="1400"/>
        </a:p>
      </dgm:t>
    </dgm:pt>
    <dgm:pt modelId="{8E96060B-2656-409D-A483-49A4DB4EBA63}" type="parTrans" cxnId="{DE559674-DA60-45FD-B0DC-B01E2931CE94}">
      <dgm:prSet/>
      <dgm:spPr/>
      <dgm:t>
        <a:bodyPr/>
        <a:lstStyle/>
        <a:p>
          <a:endParaRPr lang="en-GB" sz="1400"/>
        </a:p>
      </dgm:t>
    </dgm:pt>
    <dgm:pt modelId="{DA7BFB18-9F83-4086-AAA7-B4E1009C76B7}" type="sibTrans" cxnId="{DE559674-DA60-45FD-B0DC-B01E2931CE94}">
      <dgm:prSet/>
      <dgm:spPr/>
      <dgm:t>
        <a:bodyPr/>
        <a:lstStyle/>
        <a:p>
          <a:endParaRPr lang="en-GB" sz="1400"/>
        </a:p>
      </dgm:t>
    </dgm:pt>
    <dgm:pt modelId="{F2D10192-2F6F-4384-80D1-6327F0D24239}">
      <dgm:prSet custT="1"/>
      <dgm:spPr/>
      <dgm:t>
        <a:bodyPr/>
        <a:lstStyle/>
        <a:p>
          <a:r>
            <a:rPr lang="en-GB" sz="1400"/>
            <a:t>Diabetes</a:t>
          </a:r>
          <a:endParaRPr lang="en-IN" sz="1400"/>
        </a:p>
      </dgm:t>
    </dgm:pt>
    <dgm:pt modelId="{A6EAB29D-8D37-4739-B3CD-F257E5DFB0DB}" type="parTrans" cxnId="{4404567C-C867-427F-B4A3-A65F2A41A7EB}">
      <dgm:prSet/>
      <dgm:spPr/>
      <dgm:t>
        <a:bodyPr/>
        <a:lstStyle/>
        <a:p>
          <a:endParaRPr lang="en-GB" sz="1400"/>
        </a:p>
      </dgm:t>
    </dgm:pt>
    <dgm:pt modelId="{E74EBA36-0103-4DB5-B2AB-B278B8A7BFB3}" type="sibTrans" cxnId="{4404567C-C867-427F-B4A3-A65F2A41A7EB}">
      <dgm:prSet/>
      <dgm:spPr/>
      <dgm:t>
        <a:bodyPr/>
        <a:lstStyle/>
        <a:p>
          <a:endParaRPr lang="en-GB" sz="1400"/>
        </a:p>
      </dgm:t>
    </dgm:pt>
    <dgm:pt modelId="{0D876B4A-99A8-4CE8-9721-00D5D324C18D}">
      <dgm:prSet custT="1"/>
      <dgm:spPr/>
      <dgm:t>
        <a:bodyPr/>
        <a:lstStyle/>
        <a:p>
          <a:r>
            <a:rPr lang="en-GB" sz="1400"/>
            <a:t>Cardiological issues</a:t>
          </a:r>
          <a:endParaRPr lang="en-IN" sz="1400"/>
        </a:p>
      </dgm:t>
    </dgm:pt>
    <dgm:pt modelId="{702A1A6B-4A55-49A1-8358-D0D5033570F8}" type="parTrans" cxnId="{C972BA48-F821-47D5-BEC2-32592EC57765}">
      <dgm:prSet/>
      <dgm:spPr/>
      <dgm:t>
        <a:bodyPr/>
        <a:lstStyle/>
        <a:p>
          <a:endParaRPr lang="en-GB" sz="1400"/>
        </a:p>
      </dgm:t>
    </dgm:pt>
    <dgm:pt modelId="{6721E7C5-0B1D-429B-A129-5C7B96C415F7}" type="sibTrans" cxnId="{C972BA48-F821-47D5-BEC2-32592EC57765}">
      <dgm:prSet/>
      <dgm:spPr/>
      <dgm:t>
        <a:bodyPr/>
        <a:lstStyle/>
        <a:p>
          <a:endParaRPr lang="en-GB" sz="1400"/>
        </a:p>
      </dgm:t>
    </dgm:pt>
    <dgm:pt modelId="{E6E9BB63-8720-4CDB-9157-8BEF17CC58CE}">
      <dgm:prSet custT="1"/>
      <dgm:spPr/>
      <dgm:t>
        <a:bodyPr/>
        <a:lstStyle/>
        <a:p>
          <a:r>
            <a:rPr lang="en-GB" sz="1400"/>
            <a:t>Chosen Age Group:</a:t>
          </a:r>
          <a:endParaRPr lang="en-IN" sz="1400"/>
        </a:p>
      </dgm:t>
    </dgm:pt>
    <dgm:pt modelId="{3D6B5488-8732-4D64-8665-078B82B274C1}" type="parTrans" cxnId="{A550D6F4-54CE-43FA-9387-25CC29DCCE50}">
      <dgm:prSet/>
      <dgm:spPr/>
      <dgm:t>
        <a:bodyPr/>
        <a:lstStyle/>
        <a:p>
          <a:endParaRPr lang="en-GB" sz="1400"/>
        </a:p>
      </dgm:t>
    </dgm:pt>
    <dgm:pt modelId="{BA069242-7D26-4DFD-956C-36588A6A0045}" type="sibTrans" cxnId="{A550D6F4-54CE-43FA-9387-25CC29DCCE50}">
      <dgm:prSet/>
      <dgm:spPr/>
      <dgm:t>
        <a:bodyPr/>
        <a:lstStyle/>
        <a:p>
          <a:endParaRPr lang="en-GB" sz="1400"/>
        </a:p>
      </dgm:t>
    </dgm:pt>
    <dgm:pt modelId="{AA48391E-201A-471A-B71A-49192F7DDEC4}">
      <dgm:prSet custT="1"/>
      <dgm:spPr/>
      <dgm:t>
        <a:bodyPr/>
        <a:lstStyle/>
        <a:p>
          <a:r>
            <a:rPr lang="en-GB" sz="1400"/>
            <a:t>16-34 Year Olds in the UK</a:t>
          </a:r>
          <a:endParaRPr lang="en-IN" sz="1400"/>
        </a:p>
      </dgm:t>
    </dgm:pt>
    <dgm:pt modelId="{07675F6D-48DF-4F6B-B1AE-38E0EE356C62}" type="parTrans" cxnId="{94DED1C1-5C88-49F8-A070-AE1D5B0127F9}">
      <dgm:prSet/>
      <dgm:spPr/>
      <dgm:t>
        <a:bodyPr/>
        <a:lstStyle/>
        <a:p>
          <a:endParaRPr lang="en-GB" sz="1400"/>
        </a:p>
      </dgm:t>
    </dgm:pt>
    <dgm:pt modelId="{553FEE44-B06E-48E3-B706-B28B736C307D}" type="sibTrans" cxnId="{94DED1C1-5C88-49F8-A070-AE1D5B0127F9}">
      <dgm:prSet/>
      <dgm:spPr/>
      <dgm:t>
        <a:bodyPr/>
        <a:lstStyle/>
        <a:p>
          <a:endParaRPr lang="en-GB" sz="1400"/>
        </a:p>
      </dgm:t>
    </dgm:pt>
    <dgm:pt modelId="{E743380C-3C01-45F8-AA3F-02926C8FDC6A}">
      <dgm:prSet custT="1"/>
      <dgm:spPr/>
      <dgm:t>
        <a:bodyPr/>
        <a:lstStyle/>
        <a:p>
          <a:r>
            <a:rPr lang="en-GB" sz="1400"/>
            <a:t>Activities</a:t>
          </a:r>
          <a:endParaRPr lang="en-IN" sz="1400"/>
        </a:p>
      </dgm:t>
    </dgm:pt>
    <dgm:pt modelId="{DE6F04DA-516C-4A9D-A6D2-19A06067B353}" type="parTrans" cxnId="{6A7505A9-8FC7-4ADF-9890-78CD4AD6FD8E}">
      <dgm:prSet/>
      <dgm:spPr/>
      <dgm:t>
        <a:bodyPr/>
        <a:lstStyle/>
        <a:p>
          <a:endParaRPr lang="en-GB" sz="1400"/>
        </a:p>
      </dgm:t>
    </dgm:pt>
    <dgm:pt modelId="{160BE0F1-9280-43AC-968B-D5B79A289F72}" type="sibTrans" cxnId="{6A7505A9-8FC7-4ADF-9890-78CD4AD6FD8E}">
      <dgm:prSet/>
      <dgm:spPr/>
      <dgm:t>
        <a:bodyPr/>
        <a:lstStyle/>
        <a:p>
          <a:endParaRPr lang="en-GB" sz="1400"/>
        </a:p>
      </dgm:t>
    </dgm:pt>
    <dgm:pt modelId="{C97F3335-21E8-4E15-AC50-F13E19B02129}">
      <dgm:prSet custT="1"/>
      <dgm:spPr/>
      <dgm:t>
        <a:bodyPr/>
        <a:lstStyle/>
        <a:p>
          <a:r>
            <a:rPr lang="en-GB" sz="1400"/>
            <a:t>Activities include regular movement of the body across various degrees of intensity for a set period of time (Sports England, 2025).</a:t>
          </a:r>
          <a:endParaRPr lang="en-IN" sz="1400"/>
        </a:p>
      </dgm:t>
    </dgm:pt>
    <dgm:pt modelId="{77650DA0-2CD4-4BAB-ACD0-556CC32AE725}" type="parTrans" cxnId="{E20B8EC2-0712-4DF9-965D-F059DF7719E6}">
      <dgm:prSet/>
      <dgm:spPr/>
      <dgm:t>
        <a:bodyPr/>
        <a:lstStyle/>
        <a:p>
          <a:endParaRPr lang="en-GB" sz="1400"/>
        </a:p>
      </dgm:t>
    </dgm:pt>
    <dgm:pt modelId="{9960767A-A07B-4DBB-9334-30744E5E7DDA}" type="sibTrans" cxnId="{E20B8EC2-0712-4DF9-965D-F059DF7719E6}">
      <dgm:prSet/>
      <dgm:spPr/>
      <dgm:t>
        <a:bodyPr/>
        <a:lstStyle/>
        <a:p>
          <a:endParaRPr lang="en-GB" sz="1400"/>
        </a:p>
      </dgm:t>
    </dgm:pt>
    <dgm:pt modelId="{C76DC74E-E089-470F-98AC-BFDDFE2CAA9E}">
      <dgm:prSet custT="1"/>
      <dgm:spPr/>
      <dgm:t>
        <a:bodyPr/>
        <a:lstStyle/>
        <a:p>
          <a:r>
            <a:rPr lang="en-GB" sz="1400" dirty="0"/>
            <a:t>However, it has to be moderate in intensity and should last around 10 minutes or more (Sports England, 2025).</a:t>
          </a:r>
          <a:endParaRPr lang="en-IN" sz="1400" dirty="0"/>
        </a:p>
      </dgm:t>
    </dgm:pt>
    <dgm:pt modelId="{B39FBE4D-453C-4B88-99B8-7B017661170A}" type="parTrans" cxnId="{266DC99D-637F-42C8-9F0A-09362207F86E}">
      <dgm:prSet/>
      <dgm:spPr/>
      <dgm:t>
        <a:bodyPr/>
        <a:lstStyle/>
        <a:p>
          <a:endParaRPr lang="en-GB" sz="1400"/>
        </a:p>
      </dgm:t>
    </dgm:pt>
    <dgm:pt modelId="{BFEBDCF7-0F83-4F16-87D9-B05206A06F42}" type="sibTrans" cxnId="{266DC99D-637F-42C8-9F0A-09362207F86E}">
      <dgm:prSet/>
      <dgm:spPr/>
      <dgm:t>
        <a:bodyPr/>
        <a:lstStyle/>
        <a:p>
          <a:endParaRPr lang="en-GB" sz="1400"/>
        </a:p>
      </dgm:t>
    </dgm:pt>
    <dgm:pt modelId="{B1C92152-6E52-4D62-A1C4-8CA2772C3930}" type="pres">
      <dgm:prSet presAssocID="{BBF0872B-49BF-4ECF-9FA8-6E012882DBA5}" presName="linear" presStyleCnt="0">
        <dgm:presLayoutVars>
          <dgm:animLvl val="lvl"/>
          <dgm:resizeHandles val="exact"/>
        </dgm:presLayoutVars>
      </dgm:prSet>
      <dgm:spPr/>
    </dgm:pt>
    <dgm:pt modelId="{81332365-838A-4E91-AEB1-9A36C132DB54}" type="pres">
      <dgm:prSet presAssocID="{801AEDA6-0A7D-4A00-A813-2485A9180A7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B09A546-AAFD-4D0D-9A44-3BB909AE5816}" type="pres">
      <dgm:prSet presAssocID="{801AEDA6-0A7D-4A00-A813-2485A9180A71}" presName="childText" presStyleLbl="revTx" presStyleIdx="0" presStyleCnt="6">
        <dgm:presLayoutVars>
          <dgm:bulletEnabled val="1"/>
        </dgm:presLayoutVars>
      </dgm:prSet>
      <dgm:spPr/>
    </dgm:pt>
    <dgm:pt modelId="{1AE07045-C52A-484F-9A61-775F9A43DA06}" type="pres">
      <dgm:prSet presAssocID="{CBB37F9D-DA6B-4AE1-AC66-624C3A6E90B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A3C5610-AC95-41BE-99B5-72AA32D5A261}" type="pres">
      <dgm:prSet presAssocID="{CBB37F9D-DA6B-4AE1-AC66-624C3A6E90B6}" presName="childText" presStyleLbl="revTx" presStyleIdx="1" presStyleCnt="6">
        <dgm:presLayoutVars>
          <dgm:bulletEnabled val="1"/>
        </dgm:presLayoutVars>
      </dgm:prSet>
      <dgm:spPr/>
    </dgm:pt>
    <dgm:pt modelId="{D3C1A5A9-AC4C-4243-868C-A7BC9563DFE0}" type="pres">
      <dgm:prSet presAssocID="{C910911A-5E93-4BF0-AC34-BA9E17CD2B9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64BABC7-A77D-439D-BFAE-03ACC14171E5}" type="pres">
      <dgm:prSet presAssocID="{C910911A-5E93-4BF0-AC34-BA9E17CD2B94}" presName="childText" presStyleLbl="revTx" presStyleIdx="2" presStyleCnt="6">
        <dgm:presLayoutVars>
          <dgm:bulletEnabled val="1"/>
        </dgm:presLayoutVars>
      </dgm:prSet>
      <dgm:spPr/>
    </dgm:pt>
    <dgm:pt modelId="{C80B17F9-ACF4-4FC8-99C1-4BA8AC3847CB}" type="pres">
      <dgm:prSet presAssocID="{47F213B7-AB1C-48A8-95D4-43328C8BD31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3F1C51F-8CBE-49F4-8BB6-A39C540144DD}" type="pres">
      <dgm:prSet presAssocID="{47F213B7-AB1C-48A8-95D4-43328C8BD31F}" presName="childText" presStyleLbl="revTx" presStyleIdx="3" presStyleCnt="6">
        <dgm:presLayoutVars>
          <dgm:bulletEnabled val="1"/>
        </dgm:presLayoutVars>
      </dgm:prSet>
      <dgm:spPr/>
    </dgm:pt>
    <dgm:pt modelId="{A954A6D3-0011-4571-A143-4D5C7D552DB5}" type="pres">
      <dgm:prSet presAssocID="{E6E9BB63-8720-4CDB-9157-8BEF17CC58C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B630496-6447-4F9D-BC9B-CDCFE149785E}" type="pres">
      <dgm:prSet presAssocID="{E6E9BB63-8720-4CDB-9157-8BEF17CC58CE}" presName="childText" presStyleLbl="revTx" presStyleIdx="4" presStyleCnt="6">
        <dgm:presLayoutVars>
          <dgm:bulletEnabled val="1"/>
        </dgm:presLayoutVars>
      </dgm:prSet>
      <dgm:spPr/>
    </dgm:pt>
    <dgm:pt modelId="{335F8682-9546-495D-BFEF-DAB6883D83FB}" type="pres">
      <dgm:prSet presAssocID="{E743380C-3C01-45F8-AA3F-02926C8FDC6A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63FCE175-FF38-4F49-8324-F9FED1ED26EC}" type="pres">
      <dgm:prSet presAssocID="{E743380C-3C01-45F8-AA3F-02926C8FDC6A}" presName="childText" presStyleLbl="revTx" presStyleIdx="5" presStyleCnt="6">
        <dgm:presLayoutVars>
          <dgm:bulletEnabled val="1"/>
        </dgm:presLayoutVars>
      </dgm:prSet>
      <dgm:spPr/>
    </dgm:pt>
  </dgm:ptLst>
  <dgm:cxnLst>
    <dgm:cxn modelId="{64CFF201-F52B-4ED5-A939-218FBBF0F8FC}" type="presOf" srcId="{C76DC74E-E089-470F-98AC-BFDDFE2CAA9E}" destId="{63FCE175-FF38-4F49-8324-F9FED1ED26EC}" srcOrd="0" destOrd="1" presId="urn:microsoft.com/office/officeart/2005/8/layout/vList2"/>
    <dgm:cxn modelId="{C2146B03-80CC-46D4-96EA-7B639431A0BA}" type="presOf" srcId="{BBF0872B-49BF-4ECF-9FA8-6E012882DBA5}" destId="{B1C92152-6E52-4D62-A1C4-8CA2772C3930}" srcOrd="0" destOrd="0" presId="urn:microsoft.com/office/officeart/2005/8/layout/vList2"/>
    <dgm:cxn modelId="{F0A4C011-A52A-4C8E-9C6D-67FA75712FD0}" type="presOf" srcId="{C910911A-5E93-4BF0-AC34-BA9E17CD2B94}" destId="{D3C1A5A9-AC4C-4243-868C-A7BC9563DFE0}" srcOrd="0" destOrd="0" presId="urn:microsoft.com/office/officeart/2005/8/layout/vList2"/>
    <dgm:cxn modelId="{0C7FC71C-83CA-4311-8064-1529EE313CCC}" type="presOf" srcId="{8FFA3584-01A4-4883-9797-FC154DC121D5}" destId="{F3F1C51F-8CBE-49F4-8BB6-A39C540144DD}" srcOrd="0" destOrd="2" presId="urn:microsoft.com/office/officeart/2005/8/layout/vList2"/>
    <dgm:cxn modelId="{7D85B61D-1772-48C7-8929-A030A0ED127E}" type="presOf" srcId="{F2D10192-2F6F-4384-80D1-6327F0D24239}" destId="{F3F1C51F-8CBE-49F4-8BB6-A39C540144DD}" srcOrd="0" destOrd="3" presId="urn:microsoft.com/office/officeart/2005/8/layout/vList2"/>
    <dgm:cxn modelId="{113D8137-314E-4D3A-91D7-2B1180D275BE}" type="presOf" srcId="{0270F056-54E3-4A3D-B1C6-1B08D620DC94}" destId="{F3F1C51F-8CBE-49F4-8BB6-A39C540144DD}" srcOrd="0" destOrd="0" presId="urn:microsoft.com/office/officeart/2005/8/layout/vList2"/>
    <dgm:cxn modelId="{15B2893C-6677-483B-8A23-3C79431E2809}" srcId="{BBF0872B-49BF-4ECF-9FA8-6E012882DBA5}" destId="{47F213B7-AB1C-48A8-95D4-43328C8BD31F}" srcOrd="3" destOrd="0" parTransId="{36B6821F-C6B2-4FC7-97D5-B6FF441EBA7E}" sibTransId="{220BF1E9-833E-4CA5-9D0D-21F5C636238B}"/>
    <dgm:cxn modelId="{1395F160-1612-440D-9BEF-DC828E6FB8D5}" type="presOf" srcId="{66FBC83C-4196-4E22-813E-48B7FD22260F}" destId="{CB09A546-AAFD-4D0D-9A44-3BB909AE5816}" srcOrd="0" destOrd="0" presId="urn:microsoft.com/office/officeart/2005/8/layout/vList2"/>
    <dgm:cxn modelId="{9D1FDA42-41FE-4EC0-8993-5D4630E1CB67}" srcId="{BBF0872B-49BF-4ECF-9FA8-6E012882DBA5}" destId="{C910911A-5E93-4BF0-AC34-BA9E17CD2B94}" srcOrd="2" destOrd="0" parTransId="{43A1A891-1999-4CEB-8133-FF319156797C}" sibTransId="{8DE16EE8-A686-420F-9C0E-D1457213FD67}"/>
    <dgm:cxn modelId="{796C0B63-1FB5-4E2D-AD7D-8B6E996A6221}" type="presOf" srcId="{A9BC22F4-1C94-453E-AB22-B2EA5B1207C5}" destId="{F3F1C51F-8CBE-49F4-8BB6-A39C540144DD}" srcOrd="0" destOrd="1" presId="urn:microsoft.com/office/officeart/2005/8/layout/vList2"/>
    <dgm:cxn modelId="{0A7D7743-5381-4F75-B5A4-D731ABE9410E}" srcId="{47F213B7-AB1C-48A8-95D4-43328C8BD31F}" destId="{A9BC22F4-1C94-453E-AB22-B2EA5B1207C5}" srcOrd="1" destOrd="0" parTransId="{95C63B00-BAEA-46AB-B720-FB8A3359B695}" sibTransId="{72B7B94A-A68C-4A50-9A99-CB2BDBAFF9D6}"/>
    <dgm:cxn modelId="{0B3E8543-BD36-47D2-ABBE-027728495514}" type="presOf" srcId="{C97F3335-21E8-4E15-AC50-F13E19B02129}" destId="{63FCE175-FF38-4F49-8324-F9FED1ED26EC}" srcOrd="0" destOrd="0" presId="urn:microsoft.com/office/officeart/2005/8/layout/vList2"/>
    <dgm:cxn modelId="{C972BA48-F821-47D5-BEC2-32592EC57765}" srcId="{A9BC22F4-1C94-453E-AB22-B2EA5B1207C5}" destId="{0D876B4A-99A8-4CE8-9721-00D5D324C18D}" srcOrd="2" destOrd="0" parTransId="{702A1A6B-4A55-49A1-8358-D0D5033570F8}" sibTransId="{6721E7C5-0B1D-429B-A129-5C7B96C415F7}"/>
    <dgm:cxn modelId="{B82A7371-7292-4321-9C2A-1EF0EA78B0A6}" type="presOf" srcId="{801AEDA6-0A7D-4A00-A813-2485A9180A71}" destId="{81332365-838A-4E91-AEB1-9A36C132DB54}" srcOrd="0" destOrd="0" presId="urn:microsoft.com/office/officeart/2005/8/layout/vList2"/>
    <dgm:cxn modelId="{7D030373-C19A-4566-AA57-0CB0494E074D}" type="presOf" srcId="{0D876B4A-99A8-4CE8-9721-00D5D324C18D}" destId="{F3F1C51F-8CBE-49F4-8BB6-A39C540144DD}" srcOrd="0" destOrd="4" presId="urn:microsoft.com/office/officeart/2005/8/layout/vList2"/>
    <dgm:cxn modelId="{DE559674-DA60-45FD-B0DC-B01E2931CE94}" srcId="{A9BC22F4-1C94-453E-AB22-B2EA5B1207C5}" destId="{8FFA3584-01A4-4883-9797-FC154DC121D5}" srcOrd="0" destOrd="0" parTransId="{8E96060B-2656-409D-A483-49A4DB4EBA63}" sibTransId="{DA7BFB18-9F83-4086-AAA7-B4E1009C76B7}"/>
    <dgm:cxn modelId="{4404567C-C867-427F-B4A3-A65F2A41A7EB}" srcId="{A9BC22F4-1C94-453E-AB22-B2EA5B1207C5}" destId="{F2D10192-2F6F-4384-80D1-6327F0D24239}" srcOrd="1" destOrd="0" parTransId="{A6EAB29D-8D37-4739-B3CD-F257E5DFB0DB}" sibTransId="{E74EBA36-0103-4DB5-B2AB-B278B8A7BFB3}"/>
    <dgm:cxn modelId="{A59A2A82-A282-4450-94BA-601ACB4B2042}" srcId="{BBF0872B-49BF-4ECF-9FA8-6E012882DBA5}" destId="{CBB37F9D-DA6B-4AE1-AC66-624C3A6E90B6}" srcOrd="1" destOrd="0" parTransId="{356F1D32-C174-4191-A63E-221AC598BAB7}" sibTransId="{F33A9770-B57E-4DD0-99E1-37EEDF70F333}"/>
    <dgm:cxn modelId="{BF4ECF84-3B27-4288-A41D-7448B925B6F8}" type="presOf" srcId="{CBB37F9D-DA6B-4AE1-AC66-624C3A6E90B6}" destId="{1AE07045-C52A-484F-9A61-775F9A43DA06}" srcOrd="0" destOrd="0" presId="urn:microsoft.com/office/officeart/2005/8/layout/vList2"/>
    <dgm:cxn modelId="{FC700D85-9C3A-4645-8593-9443400002BF}" type="presOf" srcId="{E743380C-3C01-45F8-AA3F-02926C8FDC6A}" destId="{335F8682-9546-495D-BFEF-DAB6883D83FB}" srcOrd="0" destOrd="0" presId="urn:microsoft.com/office/officeart/2005/8/layout/vList2"/>
    <dgm:cxn modelId="{266DC99D-637F-42C8-9F0A-09362207F86E}" srcId="{E743380C-3C01-45F8-AA3F-02926C8FDC6A}" destId="{C76DC74E-E089-470F-98AC-BFDDFE2CAA9E}" srcOrd="1" destOrd="0" parTransId="{B39FBE4D-453C-4B88-99B8-7B017661170A}" sibTransId="{BFEBDCF7-0F83-4F16-87D9-B05206A06F42}"/>
    <dgm:cxn modelId="{6A7505A9-8FC7-4ADF-9890-78CD4AD6FD8E}" srcId="{BBF0872B-49BF-4ECF-9FA8-6E012882DBA5}" destId="{E743380C-3C01-45F8-AA3F-02926C8FDC6A}" srcOrd="5" destOrd="0" parTransId="{DE6F04DA-516C-4A9D-A6D2-19A06067B353}" sibTransId="{160BE0F1-9280-43AC-968B-D5B79A289F72}"/>
    <dgm:cxn modelId="{DA3B64AB-8FF0-4EDD-9347-4F70FC48F1E6}" srcId="{CBB37F9D-DA6B-4AE1-AC66-624C3A6E90B6}" destId="{E1C088A4-2EB1-4369-BF36-C9ED23D72059}" srcOrd="0" destOrd="0" parTransId="{22CDADA5-6C5C-4974-82E7-D2F653EB17F5}" sibTransId="{2E2A1741-8DBF-4C48-B135-7E47CC9E553C}"/>
    <dgm:cxn modelId="{29C476B7-6BCB-4E7B-ACB4-22FE75B42C2C}" type="presOf" srcId="{E6E9BB63-8720-4CDB-9157-8BEF17CC58CE}" destId="{A954A6D3-0011-4571-A143-4D5C7D552DB5}" srcOrd="0" destOrd="0" presId="urn:microsoft.com/office/officeart/2005/8/layout/vList2"/>
    <dgm:cxn modelId="{0705DEBF-6DD2-4286-991F-822BDD76A024}" srcId="{BBF0872B-49BF-4ECF-9FA8-6E012882DBA5}" destId="{801AEDA6-0A7D-4A00-A813-2485A9180A71}" srcOrd="0" destOrd="0" parTransId="{E9856422-75C5-4B10-9003-F02C5B9AFA96}" sibTransId="{858E5484-FF76-48ED-860F-69B3C51CFC42}"/>
    <dgm:cxn modelId="{94DED1C1-5C88-49F8-A070-AE1D5B0127F9}" srcId="{E6E9BB63-8720-4CDB-9157-8BEF17CC58CE}" destId="{AA48391E-201A-471A-B71A-49192F7DDEC4}" srcOrd="0" destOrd="0" parTransId="{07675F6D-48DF-4F6B-B1AE-38E0EE356C62}" sibTransId="{553FEE44-B06E-48E3-B706-B28B736C307D}"/>
    <dgm:cxn modelId="{E20B8EC2-0712-4DF9-965D-F059DF7719E6}" srcId="{E743380C-3C01-45F8-AA3F-02926C8FDC6A}" destId="{C97F3335-21E8-4E15-AC50-F13E19B02129}" srcOrd="0" destOrd="0" parTransId="{77650DA0-2CD4-4BAB-ACD0-556CC32AE725}" sibTransId="{9960767A-A07B-4DBB-9334-30744E5E7DDA}"/>
    <dgm:cxn modelId="{D73182C5-B116-4618-89B3-3C3165206879}" srcId="{C910911A-5E93-4BF0-AC34-BA9E17CD2B94}" destId="{CD2A6146-00A4-44A3-AEC4-135181D0EDA5}" srcOrd="0" destOrd="0" parTransId="{24288A54-278F-4C18-A603-DE68E78305C3}" sibTransId="{DF14548C-CC98-43CA-92A7-66C05E526305}"/>
    <dgm:cxn modelId="{3C54EBC5-90D9-49A9-93DA-19054E037F28}" type="presOf" srcId="{CD2A6146-00A4-44A3-AEC4-135181D0EDA5}" destId="{364BABC7-A77D-439D-BFAE-03ACC14171E5}" srcOrd="0" destOrd="0" presId="urn:microsoft.com/office/officeart/2005/8/layout/vList2"/>
    <dgm:cxn modelId="{9E36ADCA-D850-4E7F-991F-F878F91241AA}" type="presOf" srcId="{47F213B7-AB1C-48A8-95D4-43328C8BD31F}" destId="{C80B17F9-ACF4-4FC8-99C1-4BA8AC3847CB}" srcOrd="0" destOrd="0" presId="urn:microsoft.com/office/officeart/2005/8/layout/vList2"/>
    <dgm:cxn modelId="{46670CD7-273A-41C3-919F-59B9BB8D3687}" type="presOf" srcId="{AA48391E-201A-471A-B71A-49192F7DDEC4}" destId="{0B630496-6447-4F9D-BC9B-CDCFE149785E}" srcOrd="0" destOrd="0" presId="urn:microsoft.com/office/officeart/2005/8/layout/vList2"/>
    <dgm:cxn modelId="{DE0933D7-55E4-4F6D-8EBC-F339DE5946BD}" srcId="{801AEDA6-0A7D-4A00-A813-2485A9180A71}" destId="{66FBC83C-4196-4E22-813E-48B7FD22260F}" srcOrd="0" destOrd="0" parTransId="{2E888789-6E10-460A-B7E0-257E86669257}" sibTransId="{5347CC7D-66F0-45A7-B07F-6ACA8740F814}"/>
    <dgm:cxn modelId="{EF8025DC-22CB-4E77-9FC0-5BB1202A8328}" srcId="{47F213B7-AB1C-48A8-95D4-43328C8BD31F}" destId="{0270F056-54E3-4A3D-B1C6-1B08D620DC94}" srcOrd="0" destOrd="0" parTransId="{DB440AB3-59E3-47C3-8CB3-EC366806E535}" sibTransId="{1AD615BB-AE00-4F54-8817-594C22D6D4EA}"/>
    <dgm:cxn modelId="{8C9FCDF3-F59C-4C2E-BD68-71715603353D}" type="presOf" srcId="{E1C088A4-2EB1-4369-BF36-C9ED23D72059}" destId="{6A3C5610-AC95-41BE-99B5-72AA32D5A261}" srcOrd="0" destOrd="0" presId="urn:microsoft.com/office/officeart/2005/8/layout/vList2"/>
    <dgm:cxn modelId="{A550D6F4-54CE-43FA-9387-25CC29DCCE50}" srcId="{BBF0872B-49BF-4ECF-9FA8-6E012882DBA5}" destId="{E6E9BB63-8720-4CDB-9157-8BEF17CC58CE}" srcOrd="4" destOrd="0" parTransId="{3D6B5488-8732-4D64-8665-078B82B274C1}" sibTransId="{BA069242-7D26-4DFD-956C-36588A6A0045}"/>
    <dgm:cxn modelId="{A93C063D-762D-4E0D-AF57-D1B6B08591C2}" type="presParOf" srcId="{B1C92152-6E52-4D62-A1C4-8CA2772C3930}" destId="{81332365-838A-4E91-AEB1-9A36C132DB54}" srcOrd="0" destOrd="0" presId="urn:microsoft.com/office/officeart/2005/8/layout/vList2"/>
    <dgm:cxn modelId="{6FE3DECE-C21C-4621-800C-BEF656072BA9}" type="presParOf" srcId="{B1C92152-6E52-4D62-A1C4-8CA2772C3930}" destId="{CB09A546-AAFD-4D0D-9A44-3BB909AE5816}" srcOrd="1" destOrd="0" presId="urn:microsoft.com/office/officeart/2005/8/layout/vList2"/>
    <dgm:cxn modelId="{E788CE46-B348-42FA-9061-C16221E28899}" type="presParOf" srcId="{B1C92152-6E52-4D62-A1C4-8CA2772C3930}" destId="{1AE07045-C52A-484F-9A61-775F9A43DA06}" srcOrd="2" destOrd="0" presId="urn:microsoft.com/office/officeart/2005/8/layout/vList2"/>
    <dgm:cxn modelId="{B0918B1F-15F7-47B1-8914-5FA72870AD18}" type="presParOf" srcId="{B1C92152-6E52-4D62-A1C4-8CA2772C3930}" destId="{6A3C5610-AC95-41BE-99B5-72AA32D5A261}" srcOrd="3" destOrd="0" presId="urn:microsoft.com/office/officeart/2005/8/layout/vList2"/>
    <dgm:cxn modelId="{D0B93DA9-48FA-4223-9A38-43CF51B2B6D6}" type="presParOf" srcId="{B1C92152-6E52-4D62-A1C4-8CA2772C3930}" destId="{D3C1A5A9-AC4C-4243-868C-A7BC9563DFE0}" srcOrd="4" destOrd="0" presId="urn:microsoft.com/office/officeart/2005/8/layout/vList2"/>
    <dgm:cxn modelId="{7051FFC4-4753-4EB8-B132-86EF48D0A88B}" type="presParOf" srcId="{B1C92152-6E52-4D62-A1C4-8CA2772C3930}" destId="{364BABC7-A77D-439D-BFAE-03ACC14171E5}" srcOrd="5" destOrd="0" presId="urn:microsoft.com/office/officeart/2005/8/layout/vList2"/>
    <dgm:cxn modelId="{CF6C7764-9A56-49AF-BB3E-DE98687C2E6F}" type="presParOf" srcId="{B1C92152-6E52-4D62-A1C4-8CA2772C3930}" destId="{C80B17F9-ACF4-4FC8-99C1-4BA8AC3847CB}" srcOrd="6" destOrd="0" presId="urn:microsoft.com/office/officeart/2005/8/layout/vList2"/>
    <dgm:cxn modelId="{320D92D4-C87E-417A-80CA-9DB5D2725292}" type="presParOf" srcId="{B1C92152-6E52-4D62-A1C4-8CA2772C3930}" destId="{F3F1C51F-8CBE-49F4-8BB6-A39C540144DD}" srcOrd="7" destOrd="0" presId="urn:microsoft.com/office/officeart/2005/8/layout/vList2"/>
    <dgm:cxn modelId="{BB78757D-6198-4C46-A306-C51D8A8D1CDC}" type="presParOf" srcId="{B1C92152-6E52-4D62-A1C4-8CA2772C3930}" destId="{A954A6D3-0011-4571-A143-4D5C7D552DB5}" srcOrd="8" destOrd="0" presId="urn:microsoft.com/office/officeart/2005/8/layout/vList2"/>
    <dgm:cxn modelId="{BE56AB1B-C873-447A-91D4-C859218839DE}" type="presParOf" srcId="{B1C92152-6E52-4D62-A1C4-8CA2772C3930}" destId="{0B630496-6447-4F9D-BC9B-CDCFE149785E}" srcOrd="9" destOrd="0" presId="urn:microsoft.com/office/officeart/2005/8/layout/vList2"/>
    <dgm:cxn modelId="{2A487684-51DB-4CFF-B0C8-00D7432F378D}" type="presParOf" srcId="{B1C92152-6E52-4D62-A1C4-8CA2772C3930}" destId="{335F8682-9546-495D-BFEF-DAB6883D83FB}" srcOrd="10" destOrd="0" presId="urn:microsoft.com/office/officeart/2005/8/layout/vList2"/>
    <dgm:cxn modelId="{7313E7F0-47FA-4586-9BC7-F03236DD8627}" type="presParOf" srcId="{B1C92152-6E52-4D62-A1C4-8CA2772C3930}" destId="{63FCE175-FF38-4F49-8324-F9FED1ED26EC}" srcOrd="1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F0872B-49BF-4ECF-9FA8-6E012882DBA5}" type="doc">
      <dgm:prSet loTypeId="urn:microsoft.com/office/officeart/2005/8/layout/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801AEDA6-0A7D-4A00-A813-2485A9180A71}">
      <dgm:prSet phldrT="[Text]"/>
      <dgm:spPr/>
      <dgm:t>
        <a:bodyPr/>
        <a:lstStyle/>
        <a:p>
          <a:r>
            <a:rPr lang="en-GB"/>
            <a:t>Aim</a:t>
          </a:r>
        </a:p>
      </dgm:t>
    </dgm:pt>
    <dgm:pt modelId="{E9856422-75C5-4B10-9003-F02C5B9AFA96}" type="parTrans" cxnId="{0705DEBF-6DD2-4286-991F-822BDD76A024}">
      <dgm:prSet/>
      <dgm:spPr/>
      <dgm:t>
        <a:bodyPr/>
        <a:lstStyle/>
        <a:p>
          <a:endParaRPr lang="en-GB"/>
        </a:p>
      </dgm:t>
    </dgm:pt>
    <dgm:pt modelId="{858E5484-FF76-48ED-860F-69B3C51CFC42}" type="sibTrans" cxnId="{0705DEBF-6DD2-4286-991F-822BDD76A024}">
      <dgm:prSet/>
      <dgm:spPr/>
      <dgm:t>
        <a:bodyPr/>
        <a:lstStyle/>
        <a:p>
          <a:endParaRPr lang="en-GB"/>
        </a:p>
      </dgm:t>
    </dgm:pt>
    <dgm:pt modelId="{3983D61B-F182-487F-B7EB-A1D360E88006}">
      <dgm:prSet/>
      <dgm:spPr/>
      <dgm:t>
        <a:bodyPr/>
        <a:lstStyle/>
        <a:p>
          <a:r>
            <a:rPr lang="en-GB"/>
            <a:t>Help UK 16- 34-year-olds reach the NHS guidelines on physical activities (NHS, 2024a; NHS, 2024b).</a:t>
          </a:r>
          <a:endParaRPr lang="en-IN"/>
        </a:p>
      </dgm:t>
    </dgm:pt>
    <dgm:pt modelId="{1BE25355-AD0A-4E65-A8AE-42BC4DE79F69}" type="parTrans" cxnId="{AF2B4D34-635F-4A0D-8F61-A43ADF26528B}">
      <dgm:prSet/>
      <dgm:spPr/>
      <dgm:t>
        <a:bodyPr/>
        <a:lstStyle/>
        <a:p>
          <a:endParaRPr lang="en-GB"/>
        </a:p>
      </dgm:t>
    </dgm:pt>
    <dgm:pt modelId="{41736910-367B-485E-BF01-CD4B221935CE}" type="sibTrans" cxnId="{AF2B4D34-635F-4A0D-8F61-A43ADF26528B}">
      <dgm:prSet/>
      <dgm:spPr/>
      <dgm:t>
        <a:bodyPr/>
        <a:lstStyle/>
        <a:p>
          <a:endParaRPr lang="en-GB"/>
        </a:p>
      </dgm:t>
    </dgm:pt>
    <dgm:pt modelId="{77B96622-EBA6-449C-AEB9-9935BD5F827D}" type="pres">
      <dgm:prSet presAssocID="{BBF0872B-49BF-4ECF-9FA8-6E012882DBA5}" presName="linear" presStyleCnt="0">
        <dgm:presLayoutVars>
          <dgm:dir/>
          <dgm:animLvl val="lvl"/>
          <dgm:resizeHandles val="exact"/>
        </dgm:presLayoutVars>
      </dgm:prSet>
      <dgm:spPr/>
    </dgm:pt>
    <dgm:pt modelId="{7039AB48-7F84-404A-9985-7CC893F42661}" type="pres">
      <dgm:prSet presAssocID="{801AEDA6-0A7D-4A00-A813-2485A9180A71}" presName="parentLin" presStyleCnt="0"/>
      <dgm:spPr/>
    </dgm:pt>
    <dgm:pt modelId="{D8063A0A-FFD8-4D55-8B45-840203FC88CA}" type="pres">
      <dgm:prSet presAssocID="{801AEDA6-0A7D-4A00-A813-2485A9180A71}" presName="parentLeftMargin" presStyleLbl="node1" presStyleIdx="0" presStyleCnt="1"/>
      <dgm:spPr/>
    </dgm:pt>
    <dgm:pt modelId="{7893BE60-CC54-449B-A8DB-95D7BDA0F1DA}" type="pres">
      <dgm:prSet presAssocID="{801AEDA6-0A7D-4A00-A813-2485A9180A71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8D10596-A0B3-4E9D-954B-46C566DEF882}" type="pres">
      <dgm:prSet presAssocID="{801AEDA6-0A7D-4A00-A813-2485A9180A71}" presName="negativeSpace" presStyleCnt="0"/>
      <dgm:spPr/>
    </dgm:pt>
    <dgm:pt modelId="{48CF7C07-437A-4FDF-8602-6FAFAA814D30}" type="pres">
      <dgm:prSet presAssocID="{801AEDA6-0A7D-4A00-A813-2485A9180A71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A9C23520-F5BC-4CC5-853B-F1913E7D986A}" type="presOf" srcId="{3983D61B-F182-487F-B7EB-A1D360E88006}" destId="{48CF7C07-437A-4FDF-8602-6FAFAA814D30}" srcOrd="0" destOrd="0" presId="urn:microsoft.com/office/officeart/2005/8/layout/list1"/>
    <dgm:cxn modelId="{AF2B4D34-635F-4A0D-8F61-A43ADF26528B}" srcId="{801AEDA6-0A7D-4A00-A813-2485A9180A71}" destId="{3983D61B-F182-487F-B7EB-A1D360E88006}" srcOrd="0" destOrd="0" parTransId="{1BE25355-AD0A-4E65-A8AE-42BC4DE79F69}" sibTransId="{41736910-367B-485E-BF01-CD4B221935CE}"/>
    <dgm:cxn modelId="{97631F50-94FD-41F1-A618-EFFAD071EF55}" type="presOf" srcId="{801AEDA6-0A7D-4A00-A813-2485A9180A71}" destId="{7893BE60-CC54-449B-A8DB-95D7BDA0F1DA}" srcOrd="1" destOrd="0" presId="urn:microsoft.com/office/officeart/2005/8/layout/list1"/>
    <dgm:cxn modelId="{D1E50C86-BCAF-42F2-9DDB-1BB9A36F211F}" type="presOf" srcId="{BBF0872B-49BF-4ECF-9FA8-6E012882DBA5}" destId="{77B96622-EBA6-449C-AEB9-9935BD5F827D}" srcOrd="0" destOrd="0" presId="urn:microsoft.com/office/officeart/2005/8/layout/list1"/>
    <dgm:cxn modelId="{0705DEBF-6DD2-4286-991F-822BDD76A024}" srcId="{BBF0872B-49BF-4ECF-9FA8-6E012882DBA5}" destId="{801AEDA6-0A7D-4A00-A813-2485A9180A71}" srcOrd="0" destOrd="0" parTransId="{E9856422-75C5-4B10-9003-F02C5B9AFA96}" sibTransId="{858E5484-FF76-48ED-860F-69B3C51CFC42}"/>
    <dgm:cxn modelId="{1CD37DDE-D4D1-4A41-B4C3-40B88D62D289}" type="presOf" srcId="{801AEDA6-0A7D-4A00-A813-2485A9180A71}" destId="{D8063A0A-FFD8-4D55-8B45-840203FC88CA}" srcOrd="0" destOrd="0" presId="urn:microsoft.com/office/officeart/2005/8/layout/list1"/>
    <dgm:cxn modelId="{887023D1-AB2C-45B2-A1F9-D7F0F1935C78}" type="presParOf" srcId="{77B96622-EBA6-449C-AEB9-9935BD5F827D}" destId="{7039AB48-7F84-404A-9985-7CC893F42661}" srcOrd="0" destOrd="0" presId="urn:microsoft.com/office/officeart/2005/8/layout/list1"/>
    <dgm:cxn modelId="{8743CEB5-7E0D-48F5-801E-9CBA53740B98}" type="presParOf" srcId="{7039AB48-7F84-404A-9985-7CC893F42661}" destId="{D8063A0A-FFD8-4D55-8B45-840203FC88CA}" srcOrd="0" destOrd="0" presId="urn:microsoft.com/office/officeart/2005/8/layout/list1"/>
    <dgm:cxn modelId="{514B06F8-785F-4B10-925D-D3F8C6DDD6E9}" type="presParOf" srcId="{7039AB48-7F84-404A-9985-7CC893F42661}" destId="{7893BE60-CC54-449B-A8DB-95D7BDA0F1DA}" srcOrd="1" destOrd="0" presId="urn:microsoft.com/office/officeart/2005/8/layout/list1"/>
    <dgm:cxn modelId="{50422F86-48F2-4DA2-8E23-159CFD6C7E6B}" type="presParOf" srcId="{77B96622-EBA6-449C-AEB9-9935BD5F827D}" destId="{38D10596-A0B3-4E9D-954B-46C566DEF882}" srcOrd="1" destOrd="0" presId="urn:microsoft.com/office/officeart/2005/8/layout/list1"/>
    <dgm:cxn modelId="{C841C57D-8595-4487-AF94-ACD82876E604}" type="presParOf" srcId="{77B96622-EBA6-449C-AEB9-9935BD5F827D}" destId="{48CF7C07-437A-4FDF-8602-6FAFAA814D30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A5CC0D-2246-4D54-86DD-7B4FDA0F8B54}" type="doc">
      <dgm:prSet loTypeId="urn:microsoft.com/office/officeart/2005/8/layout/process5" loCatId="process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GB"/>
        </a:p>
      </dgm:t>
    </dgm:pt>
    <dgm:pt modelId="{3B8E4FBB-0D04-49C8-9021-E6802D7613EB}">
      <dgm:prSet phldrT="[Text]"/>
      <dgm:spPr/>
      <dgm:t>
        <a:bodyPr/>
        <a:lstStyle/>
        <a:p>
          <a:r>
            <a:rPr lang="en-GB"/>
            <a:t>Week 1</a:t>
          </a:r>
        </a:p>
      </dgm:t>
    </dgm:pt>
    <dgm:pt modelId="{EF0D34A2-37F6-4EAA-A0B2-767616C65BBB}" type="parTrans" cxnId="{E9E23490-0EAD-4A77-85B5-E100CC013AB4}">
      <dgm:prSet/>
      <dgm:spPr/>
      <dgm:t>
        <a:bodyPr/>
        <a:lstStyle/>
        <a:p>
          <a:endParaRPr lang="en-GB"/>
        </a:p>
      </dgm:t>
    </dgm:pt>
    <dgm:pt modelId="{0D18885C-AC78-44D6-AE17-DE56BA3A33C9}" type="sibTrans" cxnId="{E9E23490-0EAD-4A77-85B5-E100CC013AB4}">
      <dgm:prSet/>
      <dgm:spPr/>
      <dgm:t>
        <a:bodyPr/>
        <a:lstStyle/>
        <a:p>
          <a:endParaRPr lang="en-GB"/>
        </a:p>
      </dgm:t>
    </dgm:pt>
    <dgm:pt modelId="{632B886D-8D2B-407F-9967-543BBA75E816}">
      <dgm:prSet/>
      <dgm:spPr/>
      <dgm:t>
        <a:bodyPr/>
        <a:lstStyle/>
        <a:p>
          <a:r>
            <a:rPr lang="en-GB"/>
            <a:t>Fitness Assessment &amp; Goal Setting to enable realistic and achievable targets. </a:t>
          </a:r>
          <a:endParaRPr lang="en-IN"/>
        </a:p>
      </dgm:t>
    </dgm:pt>
    <dgm:pt modelId="{682B8CBE-BB33-4607-AA45-B2EE2B9529D3}" type="parTrans" cxnId="{A31149C6-439B-4BD1-9A35-F0814A148764}">
      <dgm:prSet/>
      <dgm:spPr/>
      <dgm:t>
        <a:bodyPr/>
        <a:lstStyle/>
        <a:p>
          <a:endParaRPr lang="en-GB"/>
        </a:p>
      </dgm:t>
    </dgm:pt>
    <dgm:pt modelId="{2AE2A781-0583-482A-8EBA-8C606AECC01C}" type="sibTrans" cxnId="{A31149C6-439B-4BD1-9A35-F0814A148764}">
      <dgm:prSet/>
      <dgm:spPr/>
      <dgm:t>
        <a:bodyPr/>
        <a:lstStyle/>
        <a:p>
          <a:endParaRPr lang="en-GB"/>
        </a:p>
      </dgm:t>
    </dgm:pt>
    <dgm:pt modelId="{820F9C11-196E-4742-B727-681DA0C5797D}">
      <dgm:prSet/>
      <dgm:spPr/>
      <dgm:t>
        <a:bodyPr/>
        <a:lstStyle/>
        <a:p>
          <a:r>
            <a:rPr lang="en-GB"/>
            <a:t>Week 2</a:t>
          </a:r>
          <a:endParaRPr lang="en-IN"/>
        </a:p>
      </dgm:t>
    </dgm:pt>
    <dgm:pt modelId="{52F3FA05-FD13-4032-800E-90B6F62982FC}" type="parTrans" cxnId="{1D33DD96-4147-4618-BA5F-14B3A8A66F0F}">
      <dgm:prSet/>
      <dgm:spPr/>
      <dgm:t>
        <a:bodyPr/>
        <a:lstStyle/>
        <a:p>
          <a:endParaRPr lang="en-GB"/>
        </a:p>
      </dgm:t>
    </dgm:pt>
    <dgm:pt modelId="{E9899176-6884-4E0D-AC1F-72B217BCE6B1}" type="sibTrans" cxnId="{1D33DD96-4147-4618-BA5F-14B3A8A66F0F}">
      <dgm:prSet/>
      <dgm:spPr/>
      <dgm:t>
        <a:bodyPr/>
        <a:lstStyle/>
        <a:p>
          <a:endParaRPr lang="en-GB"/>
        </a:p>
      </dgm:t>
    </dgm:pt>
    <dgm:pt modelId="{5D979B12-C02D-4819-8852-2FD0D4F4E27C}">
      <dgm:prSet/>
      <dgm:spPr/>
      <dgm:t>
        <a:bodyPr/>
        <a:lstStyle/>
        <a:p>
          <a:r>
            <a:rPr lang="en-GB"/>
            <a:t>Walking &amp; Step Challenge to improve familiarity for physically inactive participants.</a:t>
          </a:r>
          <a:endParaRPr lang="en-IN"/>
        </a:p>
      </dgm:t>
    </dgm:pt>
    <dgm:pt modelId="{018ACFB3-E009-4900-B43D-60D799990B52}" type="parTrans" cxnId="{2DDD5796-E458-4AAA-96BD-0727DE1C0868}">
      <dgm:prSet/>
      <dgm:spPr/>
      <dgm:t>
        <a:bodyPr/>
        <a:lstStyle/>
        <a:p>
          <a:endParaRPr lang="en-GB"/>
        </a:p>
      </dgm:t>
    </dgm:pt>
    <dgm:pt modelId="{011AE519-934D-4982-933D-6CA00DEED87A}" type="sibTrans" cxnId="{2DDD5796-E458-4AAA-96BD-0727DE1C0868}">
      <dgm:prSet/>
      <dgm:spPr/>
      <dgm:t>
        <a:bodyPr/>
        <a:lstStyle/>
        <a:p>
          <a:endParaRPr lang="en-GB"/>
        </a:p>
      </dgm:t>
    </dgm:pt>
    <dgm:pt modelId="{E43E2DEC-165A-457C-886B-0AD91EEA27BF}">
      <dgm:prSet/>
      <dgm:spPr/>
      <dgm:t>
        <a:bodyPr/>
        <a:lstStyle/>
        <a:p>
          <a:r>
            <a:rPr lang="en-GB"/>
            <a:t>Week 3</a:t>
          </a:r>
          <a:endParaRPr lang="en-IN"/>
        </a:p>
      </dgm:t>
    </dgm:pt>
    <dgm:pt modelId="{A0EB1ACE-DBB7-4C58-9A44-FE6FF99D1C9D}" type="parTrans" cxnId="{3CCDB60F-D066-43AA-A2FE-EFD83EB462E3}">
      <dgm:prSet/>
      <dgm:spPr/>
      <dgm:t>
        <a:bodyPr/>
        <a:lstStyle/>
        <a:p>
          <a:endParaRPr lang="en-GB"/>
        </a:p>
      </dgm:t>
    </dgm:pt>
    <dgm:pt modelId="{A3CA7193-52D6-4221-9088-BA4CE6B98F4D}" type="sibTrans" cxnId="{3CCDB60F-D066-43AA-A2FE-EFD83EB462E3}">
      <dgm:prSet/>
      <dgm:spPr/>
      <dgm:t>
        <a:bodyPr/>
        <a:lstStyle/>
        <a:p>
          <a:endParaRPr lang="en-GB"/>
        </a:p>
      </dgm:t>
    </dgm:pt>
    <dgm:pt modelId="{F6D7A61D-4865-44A2-837A-4B3ABA33B8C8}">
      <dgm:prSet/>
      <dgm:spPr/>
      <dgm:t>
        <a:bodyPr/>
        <a:lstStyle/>
        <a:p>
          <a:r>
            <a:rPr lang="en-GB"/>
            <a:t>Strength training to build core strength and prepare for an increase.</a:t>
          </a:r>
          <a:endParaRPr lang="en-IN"/>
        </a:p>
      </dgm:t>
    </dgm:pt>
    <dgm:pt modelId="{781D7333-2195-4A63-A668-B7CAF5BF5D16}" type="parTrans" cxnId="{32A12E8D-A933-46B8-93BE-5490AA8A7693}">
      <dgm:prSet/>
      <dgm:spPr/>
      <dgm:t>
        <a:bodyPr/>
        <a:lstStyle/>
        <a:p>
          <a:endParaRPr lang="en-GB"/>
        </a:p>
      </dgm:t>
    </dgm:pt>
    <dgm:pt modelId="{099A57B5-B24C-4BB7-BC4F-BAA3C5F88626}" type="sibTrans" cxnId="{32A12E8D-A933-46B8-93BE-5490AA8A7693}">
      <dgm:prSet/>
      <dgm:spPr/>
      <dgm:t>
        <a:bodyPr/>
        <a:lstStyle/>
        <a:p>
          <a:endParaRPr lang="en-GB"/>
        </a:p>
      </dgm:t>
    </dgm:pt>
    <dgm:pt modelId="{93EDF6F4-C7C9-4785-B598-891566237B93}">
      <dgm:prSet/>
      <dgm:spPr/>
      <dgm:t>
        <a:bodyPr/>
        <a:lstStyle/>
        <a:p>
          <a:r>
            <a:rPr lang="en-GB"/>
            <a:t>Week 4</a:t>
          </a:r>
          <a:endParaRPr lang="en-IN"/>
        </a:p>
      </dgm:t>
    </dgm:pt>
    <dgm:pt modelId="{3B0DB7CD-0985-4912-9773-590CB0B39BD3}" type="parTrans" cxnId="{0F28353B-85FB-4D82-A514-D180F6877B55}">
      <dgm:prSet/>
      <dgm:spPr/>
      <dgm:t>
        <a:bodyPr/>
        <a:lstStyle/>
        <a:p>
          <a:endParaRPr lang="en-GB"/>
        </a:p>
      </dgm:t>
    </dgm:pt>
    <dgm:pt modelId="{AC22DDE0-B91A-430C-9FD0-D124E9ADEEAB}" type="sibTrans" cxnId="{0F28353B-85FB-4D82-A514-D180F6877B55}">
      <dgm:prSet/>
      <dgm:spPr/>
      <dgm:t>
        <a:bodyPr/>
        <a:lstStyle/>
        <a:p>
          <a:endParaRPr lang="en-GB"/>
        </a:p>
      </dgm:t>
    </dgm:pt>
    <dgm:pt modelId="{F4E9C249-960D-4049-B2A6-B350578E4FC3}">
      <dgm:prSet/>
      <dgm:spPr/>
      <dgm:t>
        <a:bodyPr/>
        <a:lstStyle/>
        <a:p>
          <a:r>
            <a:rPr lang="en-GB"/>
            <a:t>Team sports session to build enthusiasm and interest.</a:t>
          </a:r>
          <a:endParaRPr lang="en-IN"/>
        </a:p>
      </dgm:t>
    </dgm:pt>
    <dgm:pt modelId="{4C69DBDF-D257-4C5C-881F-28BF7AD55261}" type="parTrans" cxnId="{74F3BBFC-E309-41AA-A249-0F6C3B81BA81}">
      <dgm:prSet/>
      <dgm:spPr/>
      <dgm:t>
        <a:bodyPr/>
        <a:lstStyle/>
        <a:p>
          <a:endParaRPr lang="en-GB"/>
        </a:p>
      </dgm:t>
    </dgm:pt>
    <dgm:pt modelId="{C99D0B8B-B0CF-40D5-9753-8B2A0BDC5561}" type="sibTrans" cxnId="{74F3BBFC-E309-41AA-A249-0F6C3B81BA81}">
      <dgm:prSet/>
      <dgm:spPr/>
      <dgm:t>
        <a:bodyPr/>
        <a:lstStyle/>
        <a:p>
          <a:endParaRPr lang="en-GB"/>
        </a:p>
      </dgm:t>
    </dgm:pt>
    <dgm:pt modelId="{306C46E2-326F-4212-9F59-D69D5CB745E5}">
      <dgm:prSet/>
      <dgm:spPr/>
      <dgm:t>
        <a:bodyPr/>
        <a:lstStyle/>
        <a:p>
          <a:r>
            <a:rPr lang="en-GB"/>
            <a:t>Week 5</a:t>
          </a:r>
          <a:endParaRPr lang="en-IN"/>
        </a:p>
      </dgm:t>
    </dgm:pt>
    <dgm:pt modelId="{1E14FE99-0B29-4491-A4A8-D2B07D059328}" type="parTrans" cxnId="{07C9A32A-65D7-42C2-BAF9-E38CEE8774F9}">
      <dgm:prSet/>
      <dgm:spPr/>
      <dgm:t>
        <a:bodyPr/>
        <a:lstStyle/>
        <a:p>
          <a:endParaRPr lang="en-GB"/>
        </a:p>
      </dgm:t>
    </dgm:pt>
    <dgm:pt modelId="{561A69B5-8286-4FD6-BF61-BD021056B798}" type="sibTrans" cxnId="{07C9A32A-65D7-42C2-BAF9-E38CEE8774F9}">
      <dgm:prSet/>
      <dgm:spPr/>
      <dgm:t>
        <a:bodyPr/>
        <a:lstStyle/>
        <a:p>
          <a:endParaRPr lang="en-GB"/>
        </a:p>
      </dgm:t>
    </dgm:pt>
    <dgm:pt modelId="{131223B1-D6A0-4DDB-8E92-A66652E82775}">
      <dgm:prSet/>
      <dgm:spPr/>
      <dgm:t>
        <a:bodyPr/>
        <a:lstStyle/>
        <a:p>
          <a:r>
            <a:rPr lang="en-GB"/>
            <a:t>Cycling and Cardio workout to familiarise with daily habits.</a:t>
          </a:r>
          <a:endParaRPr lang="en-IN"/>
        </a:p>
      </dgm:t>
    </dgm:pt>
    <dgm:pt modelId="{27661CB1-54AD-474A-B9C4-5ECB4648988A}" type="parTrans" cxnId="{F8B021B4-310B-49E7-9261-D27F2EAEED37}">
      <dgm:prSet/>
      <dgm:spPr/>
      <dgm:t>
        <a:bodyPr/>
        <a:lstStyle/>
        <a:p>
          <a:endParaRPr lang="en-GB"/>
        </a:p>
      </dgm:t>
    </dgm:pt>
    <dgm:pt modelId="{38AE8B44-8F7F-4D91-9632-1906CC3EDBFA}" type="sibTrans" cxnId="{F8B021B4-310B-49E7-9261-D27F2EAEED37}">
      <dgm:prSet/>
      <dgm:spPr/>
      <dgm:t>
        <a:bodyPr/>
        <a:lstStyle/>
        <a:p>
          <a:endParaRPr lang="en-GB"/>
        </a:p>
      </dgm:t>
    </dgm:pt>
    <dgm:pt modelId="{2AF3A3EF-A1BD-45B1-AF6B-621988CBE8A2}">
      <dgm:prSet/>
      <dgm:spPr/>
      <dgm:t>
        <a:bodyPr/>
        <a:lstStyle/>
        <a:p>
          <a:r>
            <a:rPr lang="en-GB"/>
            <a:t>Week 6</a:t>
          </a:r>
          <a:endParaRPr lang="en-IN"/>
        </a:p>
      </dgm:t>
    </dgm:pt>
    <dgm:pt modelId="{1F88EB4F-BB38-477E-835A-E96D957B0F69}" type="parTrans" cxnId="{5F992207-3B1A-44BC-BBBC-FCF37F91E4BD}">
      <dgm:prSet/>
      <dgm:spPr/>
      <dgm:t>
        <a:bodyPr/>
        <a:lstStyle/>
        <a:p>
          <a:endParaRPr lang="en-GB"/>
        </a:p>
      </dgm:t>
    </dgm:pt>
    <dgm:pt modelId="{7CB50815-573A-4374-92FC-09545F2F8DC6}" type="sibTrans" cxnId="{5F992207-3B1A-44BC-BBBC-FCF37F91E4BD}">
      <dgm:prSet/>
      <dgm:spPr/>
      <dgm:t>
        <a:bodyPr/>
        <a:lstStyle/>
        <a:p>
          <a:endParaRPr lang="en-GB"/>
        </a:p>
      </dgm:t>
    </dgm:pt>
    <dgm:pt modelId="{6C123AB9-B80E-48F0-86AF-B7D4B1C758A1}">
      <dgm:prSet/>
      <dgm:spPr/>
      <dgm:t>
        <a:bodyPr/>
        <a:lstStyle/>
        <a:p>
          <a:r>
            <a:rPr lang="en-GB"/>
            <a:t>HIIT &amp; circuit training to habituate vigorous exercise needs.</a:t>
          </a:r>
          <a:endParaRPr lang="en-IN"/>
        </a:p>
      </dgm:t>
    </dgm:pt>
    <dgm:pt modelId="{F2D2DE65-829D-4E82-9A41-9748A65DD766}" type="parTrans" cxnId="{4A34A51A-6972-4A25-90B4-BE05EED47FD9}">
      <dgm:prSet/>
      <dgm:spPr/>
      <dgm:t>
        <a:bodyPr/>
        <a:lstStyle/>
        <a:p>
          <a:endParaRPr lang="en-GB"/>
        </a:p>
      </dgm:t>
    </dgm:pt>
    <dgm:pt modelId="{A5FAB963-5CE7-4F77-8E60-A91BA8DC76DB}" type="sibTrans" cxnId="{4A34A51A-6972-4A25-90B4-BE05EED47FD9}">
      <dgm:prSet/>
      <dgm:spPr/>
      <dgm:t>
        <a:bodyPr/>
        <a:lstStyle/>
        <a:p>
          <a:endParaRPr lang="en-GB"/>
        </a:p>
      </dgm:t>
    </dgm:pt>
    <dgm:pt modelId="{FE3E02E1-5EC2-4DD5-8205-AAC277B1EE50}">
      <dgm:prSet/>
      <dgm:spPr/>
      <dgm:t>
        <a:bodyPr/>
        <a:lstStyle/>
        <a:p>
          <a:r>
            <a:rPr lang="en-GB"/>
            <a:t>Week 7</a:t>
          </a:r>
          <a:endParaRPr lang="en-IN"/>
        </a:p>
      </dgm:t>
    </dgm:pt>
    <dgm:pt modelId="{1293C91C-CC87-4625-B440-6318474E070E}" type="parTrans" cxnId="{79B62E7C-98F8-4B82-A77E-0D0BC32CD619}">
      <dgm:prSet/>
      <dgm:spPr/>
      <dgm:t>
        <a:bodyPr/>
        <a:lstStyle/>
        <a:p>
          <a:endParaRPr lang="en-GB"/>
        </a:p>
      </dgm:t>
    </dgm:pt>
    <dgm:pt modelId="{3BD71D14-7DC2-49D5-A3A0-EA21B78A6135}" type="sibTrans" cxnId="{79B62E7C-98F8-4B82-A77E-0D0BC32CD619}">
      <dgm:prSet/>
      <dgm:spPr/>
      <dgm:t>
        <a:bodyPr/>
        <a:lstStyle/>
        <a:p>
          <a:endParaRPr lang="en-GB"/>
        </a:p>
      </dgm:t>
    </dgm:pt>
    <dgm:pt modelId="{74EDB7CB-AE52-4B41-BAC5-3ECA481B0C11}">
      <dgm:prSet/>
      <dgm:spPr/>
      <dgm:t>
        <a:bodyPr/>
        <a:lstStyle/>
        <a:p>
          <a:r>
            <a:rPr lang="en-GB"/>
            <a:t>Outdoor activity to improve lifestyle changes and embed behavioural shifts for exercise.</a:t>
          </a:r>
          <a:endParaRPr lang="en-IN"/>
        </a:p>
      </dgm:t>
    </dgm:pt>
    <dgm:pt modelId="{57119CF8-AFA5-4366-B82A-F0D67C7DBB12}" type="parTrans" cxnId="{0AB6A91E-B38F-41C3-BD9B-5AE8C3B816B3}">
      <dgm:prSet/>
      <dgm:spPr/>
      <dgm:t>
        <a:bodyPr/>
        <a:lstStyle/>
        <a:p>
          <a:endParaRPr lang="en-GB"/>
        </a:p>
      </dgm:t>
    </dgm:pt>
    <dgm:pt modelId="{FC128CFA-9550-4D48-B8E1-B19D6788FA78}" type="sibTrans" cxnId="{0AB6A91E-B38F-41C3-BD9B-5AE8C3B816B3}">
      <dgm:prSet/>
      <dgm:spPr/>
      <dgm:t>
        <a:bodyPr/>
        <a:lstStyle/>
        <a:p>
          <a:endParaRPr lang="en-GB"/>
        </a:p>
      </dgm:t>
    </dgm:pt>
    <dgm:pt modelId="{C4B44B74-0961-4D86-B327-6222740A5A49}">
      <dgm:prSet/>
      <dgm:spPr/>
      <dgm:t>
        <a:bodyPr/>
        <a:lstStyle/>
        <a:p>
          <a:r>
            <a:rPr lang="en-GB"/>
            <a:t>Week 8</a:t>
          </a:r>
          <a:endParaRPr lang="en-IN"/>
        </a:p>
      </dgm:t>
    </dgm:pt>
    <dgm:pt modelId="{36CFABDD-3B7D-46BE-ABBB-5DCDD2BB6992}" type="parTrans" cxnId="{B8F138FE-F994-4693-A63F-1DFC586D606F}">
      <dgm:prSet/>
      <dgm:spPr/>
      <dgm:t>
        <a:bodyPr/>
        <a:lstStyle/>
        <a:p>
          <a:endParaRPr lang="en-GB"/>
        </a:p>
      </dgm:t>
    </dgm:pt>
    <dgm:pt modelId="{A8F5804A-71CF-4054-92A5-F60A7F6FA508}" type="sibTrans" cxnId="{B8F138FE-F994-4693-A63F-1DFC586D606F}">
      <dgm:prSet/>
      <dgm:spPr/>
      <dgm:t>
        <a:bodyPr/>
        <a:lstStyle/>
        <a:p>
          <a:endParaRPr lang="en-GB"/>
        </a:p>
      </dgm:t>
    </dgm:pt>
    <dgm:pt modelId="{1B1E4F1A-78FA-4E7A-8734-A51D339797DD}">
      <dgm:prSet/>
      <dgm:spPr/>
      <dgm:t>
        <a:bodyPr/>
        <a:lstStyle/>
        <a:p>
          <a:r>
            <a:rPr lang="en-GB" dirty="0"/>
            <a:t>Final fitness assessment to examine awareness and physical capabilities.</a:t>
          </a:r>
        </a:p>
      </dgm:t>
    </dgm:pt>
    <dgm:pt modelId="{9BAEB1E2-0705-4CB4-9909-718083E1FEDF}" type="parTrans" cxnId="{48C750C1-088F-4009-A699-506A7AD5D874}">
      <dgm:prSet/>
      <dgm:spPr/>
      <dgm:t>
        <a:bodyPr/>
        <a:lstStyle/>
        <a:p>
          <a:endParaRPr lang="en-GB"/>
        </a:p>
      </dgm:t>
    </dgm:pt>
    <dgm:pt modelId="{06B39FE5-6090-449A-BFEA-5D8F8743B752}" type="sibTrans" cxnId="{48C750C1-088F-4009-A699-506A7AD5D874}">
      <dgm:prSet/>
      <dgm:spPr/>
      <dgm:t>
        <a:bodyPr/>
        <a:lstStyle/>
        <a:p>
          <a:endParaRPr lang="en-GB"/>
        </a:p>
      </dgm:t>
    </dgm:pt>
    <dgm:pt modelId="{AD9E01CB-B555-439C-9F68-065FC7F73646}" type="pres">
      <dgm:prSet presAssocID="{F8A5CC0D-2246-4D54-86DD-7B4FDA0F8B54}" presName="diagram" presStyleCnt="0">
        <dgm:presLayoutVars>
          <dgm:dir/>
          <dgm:resizeHandles val="exact"/>
        </dgm:presLayoutVars>
      </dgm:prSet>
      <dgm:spPr/>
    </dgm:pt>
    <dgm:pt modelId="{7B4204C3-CFF5-4316-AD17-0B733612AF2C}" type="pres">
      <dgm:prSet presAssocID="{3B8E4FBB-0D04-49C8-9021-E6802D7613EB}" presName="node" presStyleLbl="node1" presStyleIdx="0" presStyleCnt="8">
        <dgm:presLayoutVars>
          <dgm:bulletEnabled val="1"/>
        </dgm:presLayoutVars>
      </dgm:prSet>
      <dgm:spPr/>
    </dgm:pt>
    <dgm:pt modelId="{A54652B0-D570-4348-90F6-144947A7149B}" type="pres">
      <dgm:prSet presAssocID="{0D18885C-AC78-44D6-AE17-DE56BA3A33C9}" presName="sibTrans" presStyleLbl="sibTrans2D1" presStyleIdx="0" presStyleCnt="7"/>
      <dgm:spPr/>
    </dgm:pt>
    <dgm:pt modelId="{175B2964-E575-4A99-89AA-22FD671E8AC9}" type="pres">
      <dgm:prSet presAssocID="{0D18885C-AC78-44D6-AE17-DE56BA3A33C9}" presName="connectorText" presStyleLbl="sibTrans2D1" presStyleIdx="0" presStyleCnt="7"/>
      <dgm:spPr/>
    </dgm:pt>
    <dgm:pt modelId="{7EE29582-F6A8-4467-9D0D-B5B10AE27FE6}" type="pres">
      <dgm:prSet presAssocID="{820F9C11-196E-4742-B727-681DA0C5797D}" presName="node" presStyleLbl="node1" presStyleIdx="1" presStyleCnt="8">
        <dgm:presLayoutVars>
          <dgm:bulletEnabled val="1"/>
        </dgm:presLayoutVars>
      </dgm:prSet>
      <dgm:spPr/>
    </dgm:pt>
    <dgm:pt modelId="{1F461F73-EE40-4C07-9AEA-88848C2D049B}" type="pres">
      <dgm:prSet presAssocID="{E9899176-6884-4E0D-AC1F-72B217BCE6B1}" presName="sibTrans" presStyleLbl="sibTrans2D1" presStyleIdx="1" presStyleCnt="7"/>
      <dgm:spPr/>
    </dgm:pt>
    <dgm:pt modelId="{49D436D5-A1F2-4160-9A30-400D62594ABA}" type="pres">
      <dgm:prSet presAssocID="{E9899176-6884-4E0D-AC1F-72B217BCE6B1}" presName="connectorText" presStyleLbl="sibTrans2D1" presStyleIdx="1" presStyleCnt="7"/>
      <dgm:spPr/>
    </dgm:pt>
    <dgm:pt modelId="{EF0D93D8-EB2C-4494-895B-E62B61A682A5}" type="pres">
      <dgm:prSet presAssocID="{E43E2DEC-165A-457C-886B-0AD91EEA27BF}" presName="node" presStyleLbl="node1" presStyleIdx="2" presStyleCnt="8">
        <dgm:presLayoutVars>
          <dgm:bulletEnabled val="1"/>
        </dgm:presLayoutVars>
      </dgm:prSet>
      <dgm:spPr/>
    </dgm:pt>
    <dgm:pt modelId="{F8B1A278-80C0-4D43-8A55-5431CE6C7E43}" type="pres">
      <dgm:prSet presAssocID="{A3CA7193-52D6-4221-9088-BA4CE6B98F4D}" presName="sibTrans" presStyleLbl="sibTrans2D1" presStyleIdx="2" presStyleCnt="7"/>
      <dgm:spPr/>
    </dgm:pt>
    <dgm:pt modelId="{6FBB2360-FA55-424F-92E1-262D791B1204}" type="pres">
      <dgm:prSet presAssocID="{A3CA7193-52D6-4221-9088-BA4CE6B98F4D}" presName="connectorText" presStyleLbl="sibTrans2D1" presStyleIdx="2" presStyleCnt="7"/>
      <dgm:spPr/>
    </dgm:pt>
    <dgm:pt modelId="{3844F89C-ECB3-42DA-911F-1506336A215B}" type="pres">
      <dgm:prSet presAssocID="{93EDF6F4-C7C9-4785-B598-891566237B93}" presName="node" presStyleLbl="node1" presStyleIdx="3" presStyleCnt="8">
        <dgm:presLayoutVars>
          <dgm:bulletEnabled val="1"/>
        </dgm:presLayoutVars>
      </dgm:prSet>
      <dgm:spPr/>
    </dgm:pt>
    <dgm:pt modelId="{68CE3017-C027-45B4-8E06-3CEC7E81BC6B}" type="pres">
      <dgm:prSet presAssocID="{AC22DDE0-B91A-430C-9FD0-D124E9ADEEAB}" presName="sibTrans" presStyleLbl="sibTrans2D1" presStyleIdx="3" presStyleCnt="7"/>
      <dgm:spPr/>
    </dgm:pt>
    <dgm:pt modelId="{14E08B84-EFBB-465B-A898-4286EBFC899D}" type="pres">
      <dgm:prSet presAssocID="{AC22DDE0-B91A-430C-9FD0-D124E9ADEEAB}" presName="connectorText" presStyleLbl="sibTrans2D1" presStyleIdx="3" presStyleCnt="7"/>
      <dgm:spPr/>
    </dgm:pt>
    <dgm:pt modelId="{21DA050E-6E1E-41E0-A61B-A022988BB150}" type="pres">
      <dgm:prSet presAssocID="{306C46E2-326F-4212-9F59-D69D5CB745E5}" presName="node" presStyleLbl="node1" presStyleIdx="4" presStyleCnt="8">
        <dgm:presLayoutVars>
          <dgm:bulletEnabled val="1"/>
        </dgm:presLayoutVars>
      </dgm:prSet>
      <dgm:spPr/>
    </dgm:pt>
    <dgm:pt modelId="{2C8F2AE1-BCF5-4D7A-848C-9D81C3BCFEE5}" type="pres">
      <dgm:prSet presAssocID="{561A69B5-8286-4FD6-BF61-BD021056B798}" presName="sibTrans" presStyleLbl="sibTrans2D1" presStyleIdx="4" presStyleCnt="7"/>
      <dgm:spPr/>
    </dgm:pt>
    <dgm:pt modelId="{215EF9BD-5D3C-456A-83F3-04C41F6716C8}" type="pres">
      <dgm:prSet presAssocID="{561A69B5-8286-4FD6-BF61-BD021056B798}" presName="connectorText" presStyleLbl="sibTrans2D1" presStyleIdx="4" presStyleCnt="7"/>
      <dgm:spPr/>
    </dgm:pt>
    <dgm:pt modelId="{8E130379-998E-4432-8AD2-EDD671D6374A}" type="pres">
      <dgm:prSet presAssocID="{2AF3A3EF-A1BD-45B1-AF6B-621988CBE8A2}" presName="node" presStyleLbl="node1" presStyleIdx="5" presStyleCnt="8">
        <dgm:presLayoutVars>
          <dgm:bulletEnabled val="1"/>
        </dgm:presLayoutVars>
      </dgm:prSet>
      <dgm:spPr/>
    </dgm:pt>
    <dgm:pt modelId="{B6702445-63B3-4494-8275-ADDBB0A7E815}" type="pres">
      <dgm:prSet presAssocID="{7CB50815-573A-4374-92FC-09545F2F8DC6}" presName="sibTrans" presStyleLbl="sibTrans2D1" presStyleIdx="5" presStyleCnt="7"/>
      <dgm:spPr/>
    </dgm:pt>
    <dgm:pt modelId="{41406478-659B-4904-9C6E-B401532EB6EB}" type="pres">
      <dgm:prSet presAssocID="{7CB50815-573A-4374-92FC-09545F2F8DC6}" presName="connectorText" presStyleLbl="sibTrans2D1" presStyleIdx="5" presStyleCnt="7"/>
      <dgm:spPr/>
    </dgm:pt>
    <dgm:pt modelId="{6718618E-9752-4880-8E36-8E76E91F924D}" type="pres">
      <dgm:prSet presAssocID="{FE3E02E1-5EC2-4DD5-8205-AAC277B1EE50}" presName="node" presStyleLbl="node1" presStyleIdx="6" presStyleCnt="8">
        <dgm:presLayoutVars>
          <dgm:bulletEnabled val="1"/>
        </dgm:presLayoutVars>
      </dgm:prSet>
      <dgm:spPr/>
    </dgm:pt>
    <dgm:pt modelId="{C2A11CB0-934E-4F54-9DC7-75A2268C2C23}" type="pres">
      <dgm:prSet presAssocID="{3BD71D14-7DC2-49D5-A3A0-EA21B78A6135}" presName="sibTrans" presStyleLbl="sibTrans2D1" presStyleIdx="6" presStyleCnt="7"/>
      <dgm:spPr/>
    </dgm:pt>
    <dgm:pt modelId="{31DE8890-5930-4B66-A6EB-CEAE325CD1FD}" type="pres">
      <dgm:prSet presAssocID="{3BD71D14-7DC2-49D5-A3A0-EA21B78A6135}" presName="connectorText" presStyleLbl="sibTrans2D1" presStyleIdx="6" presStyleCnt="7"/>
      <dgm:spPr/>
    </dgm:pt>
    <dgm:pt modelId="{F79DB967-B205-4FAF-BE08-34094DF880F6}" type="pres">
      <dgm:prSet presAssocID="{C4B44B74-0961-4D86-B327-6222740A5A49}" presName="node" presStyleLbl="node1" presStyleIdx="7" presStyleCnt="8">
        <dgm:presLayoutVars>
          <dgm:bulletEnabled val="1"/>
        </dgm:presLayoutVars>
      </dgm:prSet>
      <dgm:spPr/>
    </dgm:pt>
  </dgm:ptLst>
  <dgm:cxnLst>
    <dgm:cxn modelId="{D3069206-129F-4161-957C-98730B89DA6C}" type="presOf" srcId="{A3CA7193-52D6-4221-9088-BA4CE6B98F4D}" destId="{6FBB2360-FA55-424F-92E1-262D791B1204}" srcOrd="1" destOrd="0" presId="urn:microsoft.com/office/officeart/2005/8/layout/process5"/>
    <dgm:cxn modelId="{5F992207-3B1A-44BC-BBBC-FCF37F91E4BD}" srcId="{F8A5CC0D-2246-4D54-86DD-7B4FDA0F8B54}" destId="{2AF3A3EF-A1BD-45B1-AF6B-621988CBE8A2}" srcOrd="5" destOrd="0" parTransId="{1F88EB4F-BB38-477E-835A-E96D957B0F69}" sibTransId="{7CB50815-573A-4374-92FC-09545F2F8DC6}"/>
    <dgm:cxn modelId="{3CCDB60F-D066-43AA-A2FE-EFD83EB462E3}" srcId="{F8A5CC0D-2246-4D54-86DD-7B4FDA0F8B54}" destId="{E43E2DEC-165A-457C-886B-0AD91EEA27BF}" srcOrd="2" destOrd="0" parTransId="{A0EB1ACE-DBB7-4C58-9A44-FE6FF99D1C9D}" sibTransId="{A3CA7193-52D6-4221-9088-BA4CE6B98F4D}"/>
    <dgm:cxn modelId="{4A34A51A-6972-4A25-90B4-BE05EED47FD9}" srcId="{2AF3A3EF-A1BD-45B1-AF6B-621988CBE8A2}" destId="{6C123AB9-B80E-48F0-86AF-B7D4B1C758A1}" srcOrd="0" destOrd="0" parTransId="{F2D2DE65-829D-4E82-9A41-9748A65DD766}" sibTransId="{A5FAB963-5CE7-4F77-8E60-A91BA8DC76DB}"/>
    <dgm:cxn modelId="{A5EFF51D-4B0C-447E-B234-DCEE10E2DA47}" type="presOf" srcId="{3BD71D14-7DC2-49D5-A3A0-EA21B78A6135}" destId="{31DE8890-5930-4B66-A6EB-CEAE325CD1FD}" srcOrd="1" destOrd="0" presId="urn:microsoft.com/office/officeart/2005/8/layout/process5"/>
    <dgm:cxn modelId="{0AB6A91E-B38F-41C3-BD9B-5AE8C3B816B3}" srcId="{FE3E02E1-5EC2-4DD5-8205-AAC277B1EE50}" destId="{74EDB7CB-AE52-4B41-BAC5-3ECA481B0C11}" srcOrd="0" destOrd="0" parTransId="{57119CF8-AFA5-4366-B82A-F0D67C7DBB12}" sibTransId="{FC128CFA-9550-4D48-B8E1-B19D6788FA78}"/>
    <dgm:cxn modelId="{0EB9FD23-8DBC-482E-800F-0472BFECBA7C}" type="presOf" srcId="{A3CA7193-52D6-4221-9088-BA4CE6B98F4D}" destId="{F8B1A278-80C0-4D43-8A55-5431CE6C7E43}" srcOrd="0" destOrd="0" presId="urn:microsoft.com/office/officeart/2005/8/layout/process5"/>
    <dgm:cxn modelId="{07C9A32A-65D7-42C2-BAF9-E38CEE8774F9}" srcId="{F8A5CC0D-2246-4D54-86DD-7B4FDA0F8B54}" destId="{306C46E2-326F-4212-9F59-D69D5CB745E5}" srcOrd="4" destOrd="0" parTransId="{1E14FE99-0B29-4491-A4A8-D2B07D059328}" sibTransId="{561A69B5-8286-4FD6-BF61-BD021056B798}"/>
    <dgm:cxn modelId="{3DF5F02C-E3DD-487B-AB16-6AB1808E9E75}" type="presOf" srcId="{7CB50815-573A-4374-92FC-09545F2F8DC6}" destId="{B6702445-63B3-4494-8275-ADDBB0A7E815}" srcOrd="0" destOrd="0" presId="urn:microsoft.com/office/officeart/2005/8/layout/process5"/>
    <dgm:cxn modelId="{7FC8E231-2F4B-47DD-B4E3-AAE3D6C915E1}" type="presOf" srcId="{306C46E2-326F-4212-9F59-D69D5CB745E5}" destId="{21DA050E-6E1E-41E0-A61B-A022988BB150}" srcOrd="0" destOrd="0" presId="urn:microsoft.com/office/officeart/2005/8/layout/process5"/>
    <dgm:cxn modelId="{76458436-2884-454F-8F2E-94BDAF85F224}" type="presOf" srcId="{561A69B5-8286-4FD6-BF61-BD021056B798}" destId="{2C8F2AE1-BCF5-4D7A-848C-9D81C3BCFEE5}" srcOrd="0" destOrd="0" presId="urn:microsoft.com/office/officeart/2005/8/layout/process5"/>
    <dgm:cxn modelId="{0F28353B-85FB-4D82-A514-D180F6877B55}" srcId="{F8A5CC0D-2246-4D54-86DD-7B4FDA0F8B54}" destId="{93EDF6F4-C7C9-4785-B598-891566237B93}" srcOrd="3" destOrd="0" parTransId="{3B0DB7CD-0985-4912-9773-590CB0B39BD3}" sibTransId="{AC22DDE0-B91A-430C-9FD0-D124E9ADEEAB}"/>
    <dgm:cxn modelId="{4B6AEB3D-9D29-4917-9694-911FCA41EB48}" type="presOf" srcId="{E43E2DEC-165A-457C-886B-0AD91EEA27BF}" destId="{EF0D93D8-EB2C-4494-895B-E62B61A682A5}" srcOrd="0" destOrd="0" presId="urn:microsoft.com/office/officeart/2005/8/layout/process5"/>
    <dgm:cxn modelId="{584D4250-2E5C-4E67-ACB3-B56739CEB028}" type="presOf" srcId="{F4E9C249-960D-4049-B2A6-B350578E4FC3}" destId="{3844F89C-ECB3-42DA-911F-1506336A215B}" srcOrd="0" destOrd="1" presId="urn:microsoft.com/office/officeart/2005/8/layout/process5"/>
    <dgm:cxn modelId="{A0A44F53-416E-45E9-9EBD-B7FA539301DD}" type="presOf" srcId="{C4B44B74-0961-4D86-B327-6222740A5A49}" destId="{F79DB967-B205-4FAF-BE08-34094DF880F6}" srcOrd="0" destOrd="0" presId="urn:microsoft.com/office/officeart/2005/8/layout/process5"/>
    <dgm:cxn modelId="{74118254-9DC4-4A91-A1F8-6C2CFF78231A}" type="presOf" srcId="{131223B1-D6A0-4DDB-8E92-A66652E82775}" destId="{21DA050E-6E1E-41E0-A61B-A022988BB150}" srcOrd="0" destOrd="1" presId="urn:microsoft.com/office/officeart/2005/8/layout/process5"/>
    <dgm:cxn modelId="{30EFBA75-4C47-47E4-B05E-E45398166EF2}" type="presOf" srcId="{0D18885C-AC78-44D6-AE17-DE56BA3A33C9}" destId="{A54652B0-D570-4348-90F6-144947A7149B}" srcOrd="0" destOrd="0" presId="urn:microsoft.com/office/officeart/2005/8/layout/process5"/>
    <dgm:cxn modelId="{B7783756-6A6B-466B-851E-DB906B9F33B9}" type="presOf" srcId="{3BD71D14-7DC2-49D5-A3A0-EA21B78A6135}" destId="{C2A11CB0-934E-4F54-9DC7-75A2268C2C23}" srcOrd="0" destOrd="0" presId="urn:microsoft.com/office/officeart/2005/8/layout/process5"/>
    <dgm:cxn modelId="{94A18077-403F-4554-9234-0B9F4E53DEF4}" type="presOf" srcId="{E9899176-6884-4E0D-AC1F-72B217BCE6B1}" destId="{1F461F73-EE40-4C07-9AEA-88848C2D049B}" srcOrd="0" destOrd="0" presId="urn:microsoft.com/office/officeart/2005/8/layout/process5"/>
    <dgm:cxn modelId="{3A5B3078-E7E9-450B-B317-74723CDBCACD}" type="presOf" srcId="{820F9C11-196E-4742-B727-681DA0C5797D}" destId="{7EE29582-F6A8-4467-9D0D-B5B10AE27FE6}" srcOrd="0" destOrd="0" presId="urn:microsoft.com/office/officeart/2005/8/layout/process5"/>
    <dgm:cxn modelId="{79B62E7C-98F8-4B82-A77E-0D0BC32CD619}" srcId="{F8A5CC0D-2246-4D54-86DD-7B4FDA0F8B54}" destId="{FE3E02E1-5EC2-4DD5-8205-AAC277B1EE50}" srcOrd="6" destOrd="0" parTransId="{1293C91C-CC87-4625-B440-6318474E070E}" sibTransId="{3BD71D14-7DC2-49D5-A3A0-EA21B78A6135}"/>
    <dgm:cxn modelId="{9532067F-966F-4EDE-BCEA-863963EE3597}" type="presOf" srcId="{AC22DDE0-B91A-430C-9FD0-D124E9ADEEAB}" destId="{14E08B84-EFBB-465B-A898-4286EBFC899D}" srcOrd="1" destOrd="0" presId="urn:microsoft.com/office/officeart/2005/8/layout/process5"/>
    <dgm:cxn modelId="{C5D31F84-7B45-4282-AFF7-AA4B2FFBBCF3}" type="presOf" srcId="{E9899176-6884-4E0D-AC1F-72B217BCE6B1}" destId="{49D436D5-A1F2-4160-9A30-400D62594ABA}" srcOrd="1" destOrd="0" presId="urn:microsoft.com/office/officeart/2005/8/layout/process5"/>
    <dgm:cxn modelId="{33CBBD84-540C-420D-8537-C32AE07B40B6}" type="presOf" srcId="{632B886D-8D2B-407F-9967-543BBA75E816}" destId="{7B4204C3-CFF5-4316-AD17-0B733612AF2C}" srcOrd="0" destOrd="1" presId="urn:microsoft.com/office/officeart/2005/8/layout/process5"/>
    <dgm:cxn modelId="{32A12E8D-A933-46B8-93BE-5490AA8A7693}" srcId="{E43E2DEC-165A-457C-886B-0AD91EEA27BF}" destId="{F6D7A61D-4865-44A2-837A-4B3ABA33B8C8}" srcOrd="0" destOrd="0" parTransId="{781D7333-2195-4A63-A668-B7CAF5BF5D16}" sibTransId="{099A57B5-B24C-4BB7-BC4F-BAA3C5F88626}"/>
    <dgm:cxn modelId="{20DA308D-6E61-4FF8-8204-7861564DEDE9}" type="presOf" srcId="{0D18885C-AC78-44D6-AE17-DE56BA3A33C9}" destId="{175B2964-E575-4A99-89AA-22FD671E8AC9}" srcOrd="1" destOrd="0" presId="urn:microsoft.com/office/officeart/2005/8/layout/process5"/>
    <dgm:cxn modelId="{E9E23490-0EAD-4A77-85B5-E100CC013AB4}" srcId="{F8A5CC0D-2246-4D54-86DD-7B4FDA0F8B54}" destId="{3B8E4FBB-0D04-49C8-9021-E6802D7613EB}" srcOrd="0" destOrd="0" parTransId="{EF0D34A2-37F6-4EAA-A0B2-767616C65BBB}" sibTransId="{0D18885C-AC78-44D6-AE17-DE56BA3A33C9}"/>
    <dgm:cxn modelId="{C8129895-0CF4-4090-B548-662E39C82D66}" type="presOf" srcId="{F6D7A61D-4865-44A2-837A-4B3ABA33B8C8}" destId="{EF0D93D8-EB2C-4494-895B-E62B61A682A5}" srcOrd="0" destOrd="1" presId="urn:microsoft.com/office/officeart/2005/8/layout/process5"/>
    <dgm:cxn modelId="{2DDD5796-E458-4AAA-96BD-0727DE1C0868}" srcId="{820F9C11-196E-4742-B727-681DA0C5797D}" destId="{5D979B12-C02D-4819-8852-2FD0D4F4E27C}" srcOrd="0" destOrd="0" parTransId="{018ACFB3-E009-4900-B43D-60D799990B52}" sibTransId="{011AE519-934D-4982-933D-6CA00DEED87A}"/>
    <dgm:cxn modelId="{1D33DD96-4147-4618-BA5F-14B3A8A66F0F}" srcId="{F8A5CC0D-2246-4D54-86DD-7B4FDA0F8B54}" destId="{820F9C11-196E-4742-B727-681DA0C5797D}" srcOrd="1" destOrd="0" parTransId="{52F3FA05-FD13-4032-800E-90B6F62982FC}" sibTransId="{E9899176-6884-4E0D-AC1F-72B217BCE6B1}"/>
    <dgm:cxn modelId="{C18AD197-323D-491E-8BEC-65F098124574}" type="presOf" srcId="{3B8E4FBB-0D04-49C8-9021-E6802D7613EB}" destId="{7B4204C3-CFF5-4316-AD17-0B733612AF2C}" srcOrd="0" destOrd="0" presId="urn:microsoft.com/office/officeart/2005/8/layout/process5"/>
    <dgm:cxn modelId="{5142A79C-5438-41C0-86D5-FA84EAB5ADF9}" type="presOf" srcId="{6C123AB9-B80E-48F0-86AF-B7D4B1C758A1}" destId="{8E130379-998E-4432-8AD2-EDD671D6374A}" srcOrd="0" destOrd="1" presId="urn:microsoft.com/office/officeart/2005/8/layout/process5"/>
    <dgm:cxn modelId="{D710F79E-425A-4B9F-AA5E-3DAA37343BB5}" type="presOf" srcId="{FE3E02E1-5EC2-4DD5-8205-AAC277B1EE50}" destId="{6718618E-9752-4880-8E36-8E76E91F924D}" srcOrd="0" destOrd="0" presId="urn:microsoft.com/office/officeart/2005/8/layout/process5"/>
    <dgm:cxn modelId="{D18858A5-F6CA-4FE4-A65B-82CE0F132295}" type="presOf" srcId="{7CB50815-573A-4374-92FC-09545F2F8DC6}" destId="{41406478-659B-4904-9C6E-B401532EB6EB}" srcOrd="1" destOrd="0" presId="urn:microsoft.com/office/officeart/2005/8/layout/process5"/>
    <dgm:cxn modelId="{C51F6BAB-3149-4ECF-BDEB-6EDB6E096839}" type="presOf" srcId="{93EDF6F4-C7C9-4785-B598-891566237B93}" destId="{3844F89C-ECB3-42DA-911F-1506336A215B}" srcOrd="0" destOrd="0" presId="urn:microsoft.com/office/officeart/2005/8/layout/process5"/>
    <dgm:cxn modelId="{F8B021B4-310B-49E7-9261-D27F2EAEED37}" srcId="{306C46E2-326F-4212-9F59-D69D5CB745E5}" destId="{131223B1-D6A0-4DDB-8E92-A66652E82775}" srcOrd="0" destOrd="0" parTransId="{27661CB1-54AD-474A-B9C4-5ECB4648988A}" sibTransId="{38AE8B44-8F7F-4D91-9632-1906CC3EDBFA}"/>
    <dgm:cxn modelId="{E5674EB8-9E7A-40C6-9177-50C7459050E2}" type="presOf" srcId="{1B1E4F1A-78FA-4E7A-8734-A51D339797DD}" destId="{F79DB967-B205-4FAF-BE08-34094DF880F6}" srcOrd="0" destOrd="1" presId="urn:microsoft.com/office/officeart/2005/8/layout/process5"/>
    <dgm:cxn modelId="{A0F967B9-09D9-4F63-BA7F-E0C5F3C3A872}" type="presOf" srcId="{74EDB7CB-AE52-4B41-BAC5-3ECA481B0C11}" destId="{6718618E-9752-4880-8E36-8E76E91F924D}" srcOrd="0" destOrd="1" presId="urn:microsoft.com/office/officeart/2005/8/layout/process5"/>
    <dgm:cxn modelId="{48C750C1-088F-4009-A699-506A7AD5D874}" srcId="{C4B44B74-0961-4D86-B327-6222740A5A49}" destId="{1B1E4F1A-78FA-4E7A-8734-A51D339797DD}" srcOrd="0" destOrd="0" parTransId="{9BAEB1E2-0705-4CB4-9909-718083E1FEDF}" sibTransId="{06B39FE5-6090-449A-BFEA-5D8F8743B752}"/>
    <dgm:cxn modelId="{A31149C6-439B-4BD1-9A35-F0814A148764}" srcId="{3B8E4FBB-0D04-49C8-9021-E6802D7613EB}" destId="{632B886D-8D2B-407F-9967-543BBA75E816}" srcOrd="0" destOrd="0" parTransId="{682B8CBE-BB33-4607-AA45-B2EE2B9529D3}" sibTransId="{2AE2A781-0583-482A-8EBA-8C606AECC01C}"/>
    <dgm:cxn modelId="{063EA3D8-D851-4981-8981-52CA9497AEF1}" type="presOf" srcId="{561A69B5-8286-4FD6-BF61-BD021056B798}" destId="{215EF9BD-5D3C-456A-83F3-04C41F6716C8}" srcOrd="1" destOrd="0" presId="urn:microsoft.com/office/officeart/2005/8/layout/process5"/>
    <dgm:cxn modelId="{ADCC52F1-3508-496C-B009-4229A55AAE27}" type="presOf" srcId="{2AF3A3EF-A1BD-45B1-AF6B-621988CBE8A2}" destId="{8E130379-998E-4432-8AD2-EDD671D6374A}" srcOrd="0" destOrd="0" presId="urn:microsoft.com/office/officeart/2005/8/layout/process5"/>
    <dgm:cxn modelId="{542A01F2-1A60-41F9-B3FF-50E8B0C4F0EF}" type="presOf" srcId="{5D979B12-C02D-4819-8852-2FD0D4F4E27C}" destId="{7EE29582-F6A8-4467-9D0D-B5B10AE27FE6}" srcOrd="0" destOrd="1" presId="urn:microsoft.com/office/officeart/2005/8/layout/process5"/>
    <dgm:cxn modelId="{BF11AAFB-C682-4621-9B3A-2C981830082A}" type="presOf" srcId="{AC22DDE0-B91A-430C-9FD0-D124E9ADEEAB}" destId="{68CE3017-C027-45B4-8E06-3CEC7E81BC6B}" srcOrd="0" destOrd="0" presId="urn:microsoft.com/office/officeart/2005/8/layout/process5"/>
    <dgm:cxn modelId="{74F3BBFC-E309-41AA-A249-0F6C3B81BA81}" srcId="{93EDF6F4-C7C9-4785-B598-891566237B93}" destId="{F4E9C249-960D-4049-B2A6-B350578E4FC3}" srcOrd="0" destOrd="0" parTransId="{4C69DBDF-D257-4C5C-881F-28BF7AD55261}" sibTransId="{C99D0B8B-B0CF-40D5-9753-8B2A0BDC5561}"/>
    <dgm:cxn modelId="{77D7CFFC-092C-478E-B8AC-BA44EABDC520}" type="presOf" srcId="{F8A5CC0D-2246-4D54-86DD-7B4FDA0F8B54}" destId="{AD9E01CB-B555-439C-9F68-065FC7F73646}" srcOrd="0" destOrd="0" presId="urn:microsoft.com/office/officeart/2005/8/layout/process5"/>
    <dgm:cxn modelId="{B8F138FE-F994-4693-A63F-1DFC586D606F}" srcId="{F8A5CC0D-2246-4D54-86DD-7B4FDA0F8B54}" destId="{C4B44B74-0961-4D86-B327-6222740A5A49}" srcOrd="7" destOrd="0" parTransId="{36CFABDD-3B7D-46BE-ABBB-5DCDD2BB6992}" sibTransId="{A8F5804A-71CF-4054-92A5-F60A7F6FA508}"/>
    <dgm:cxn modelId="{31A858FA-5A87-4186-AC94-B6053FE94DE6}" type="presParOf" srcId="{AD9E01CB-B555-439C-9F68-065FC7F73646}" destId="{7B4204C3-CFF5-4316-AD17-0B733612AF2C}" srcOrd="0" destOrd="0" presId="urn:microsoft.com/office/officeart/2005/8/layout/process5"/>
    <dgm:cxn modelId="{4083DA44-67F3-4763-A44A-00DEC97A39F2}" type="presParOf" srcId="{AD9E01CB-B555-439C-9F68-065FC7F73646}" destId="{A54652B0-D570-4348-90F6-144947A7149B}" srcOrd="1" destOrd="0" presId="urn:microsoft.com/office/officeart/2005/8/layout/process5"/>
    <dgm:cxn modelId="{3DAEA479-B325-4CF6-A1CF-DF3A83BB024B}" type="presParOf" srcId="{A54652B0-D570-4348-90F6-144947A7149B}" destId="{175B2964-E575-4A99-89AA-22FD671E8AC9}" srcOrd="0" destOrd="0" presId="urn:microsoft.com/office/officeart/2005/8/layout/process5"/>
    <dgm:cxn modelId="{5CA6D112-4B72-4B8C-9A92-3C91B0A79C88}" type="presParOf" srcId="{AD9E01CB-B555-439C-9F68-065FC7F73646}" destId="{7EE29582-F6A8-4467-9D0D-B5B10AE27FE6}" srcOrd="2" destOrd="0" presId="urn:microsoft.com/office/officeart/2005/8/layout/process5"/>
    <dgm:cxn modelId="{3490E97A-50AE-4DB6-A72F-E2EB4021BF4F}" type="presParOf" srcId="{AD9E01CB-B555-439C-9F68-065FC7F73646}" destId="{1F461F73-EE40-4C07-9AEA-88848C2D049B}" srcOrd="3" destOrd="0" presId="urn:microsoft.com/office/officeart/2005/8/layout/process5"/>
    <dgm:cxn modelId="{25506D55-3395-46A3-AAE9-26AC2398A200}" type="presParOf" srcId="{1F461F73-EE40-4C07-9AEA-88848C2D049B}" destId="{49D436D5-A1F2-4160-9A30-400D62594ABA}" srcOrd="0" destOrd="0" presId="urn:microsoft.com/office/officeart/2005/8/layout/process5"/>
    <dgm:cxn modelId="{62629F00-7DAA-4EDA-BDCF-12E89FC8D68E}" type="presParOf" srcId="{AD9E01CB-B555-439C-9F68-065FC7F73646}" destId="{EF0D93D8-EB2C-4494-895B-E62B61A682A5}" srcOrd="4" destOrd="0" presId="urn:microsoft.com/office/officeart/2005/8/layout/process5"/>
    <dgm:cxn modelId="{990FA6BA-62D2-429B-8082-AFD7F1A9EAFC}" type="presParOf" srcId="{AD9E01CB-B555-439C-9F68-065FC7F73646}" destId="{F8B1A278-80C0-4D43-8A55-5431CE6C7E43}" srcOrd="5" destOrd="0" presId="urn:microsoft.com/office/officeart/2005/8/layout/process5"/>
    <dgm:cxn modelId="{416B209C-8B49-463C-9322-AAD3B841744D}" type="presParOf" srcId="{F8B1A278-80C0-4D43-8A55-5431CE6C7E43}" destId="{6FBB2360-FA55-424F-92E1-262D791B1204}" srcOrd="0" destOrd="0" presId="urn:microsoft.com/office/officeart/2005/8/layout/process5"/>
    <dgm:cxn modelId="{74DBA639-5386-44AD-B161-F30633D495AF}" type="presParOf" srcId="{AD9E01CB-B555-439C-9F68-065FC7F73646}" destId="{3844F89C-ECB3-42DA-911F-1506336A215B}" srcOrd="6" destOrd="0" presId="urn:microsoft.com/office/officeart/2005/8/layout/process5"/>
    <dgm:cxn modelId="{E4E7D08E-2C46-431A-9EAF-E556811AF2D7}" type="presParOf" srcId="{AD9E01CB-B555-439C-9F68-065FC7F73646}" destId="{68CE3017-C027-45B4-8E06-3CEC7E81BC6B}" srcOrd="7" destOrd="0" presId="urn:microsoft.com/office/officeart/2005/8/layout/process5"/>
    <dgm:cxn modelId="{5B3C7C5B-CFBD-4619-A668-3D040D2FB7CC}" type="presParOf" srcId="{68CE3017-C027-45B4-8E06-3CEC7E81BC6B}" destId="{14E08B84-EFBB-465B-A898-4286EBFC899D}" srcOrd="0" destOrd="0" presId="urn:microsoft.com/office/officeart/2005/8/layout/process5"/>
    <dgm:cxn modelId="{2D9F550B-A905-48CD-8AAE-205633C8DEF0}" type="presParOf" srcId="{AD9E01CB-B555-439C-9F68-065FC7F73646}" destId="{21DA050E-6E1E-41E0-A61B-A022988BB150}" srcOrd="8" destOrd="0" presId="urn:microsoft.com/office/officeart/2005/8/layout/process5"/>
    <dgm:cxn modelId="{BA19AAE3-EAB8-423D-8EEA-C49CF1B09DCD}" type="presParOf" srcId="{AD9E01CB-B555-439C-9F68-065FC7F73646}" destId="{2C8F2AE1-BCF5-4D7A-848C-9D81C3BCFEE5}" srcOrd="9" destOrd="0" presId="urn:microsoft.com/office/officeart/2005/8/layout/process5"/>
    <dgm:cxn modelId="{4DC16EC3-6C8C-4F47-AE34-73A4CA6CFFED}" type="presParOf" srcId="{2C8F2AE1-BCF5-4D7A-848C-9D81C3BCFEE5}" destId="{215EF9BD-5D3C-456A-83F3-04C41F6716C8}" srcOrd="0" destOrd="0" presId="urn:microsoft.com/office/officeart/2005/8/layout/process5"/>
    <dgm:cxn modelId="{C6B13C09-2B76-4E60-9C00-7DB6E5D760B8}" type="presParOf" srcId="{AD9E01CB-B555-439C-9F68-065FC7F73646}" destId="{8E130379-998E-4432-8AD2-EDD671D6374A}" srcOrd="10" destOrd="0" presId="urn:microsoft.com/office/officeart/2005/8/layout/process5"/>
    <dgm:cxn modelId="{234CF28F-2A2D-4669-AF57-F5EB50BB6A2D}" type="presParOf" srcId="{AD9E01CB-B555-439C-9F68-065FC7F73646}" destId="{B6702445-63B3-4494-8275-ADDBB0A7E815}" srcOrd="11" destOrd="0" presId="urn:microsoft.com/office/officeart/2005/8/layout/process5"/>
    <dgm:cxn modelId="{0F12E21D-A7D2-4022-8925-B24BDD70CBF7}" type="presParOf" srcId="{B6702445-63B3-4494-8275-ADDBB0A7E815}" destId="{41406478-659B-4904-9C6E-B401532EB6EB}" srcOrd="0" destOrd="0" presId="urn:microsoft.com/office/officeart/2005/8/layout/process5"/>
    <dgm:cxn modelId="{683E3156-00F5-43ED-A2CD-59E59B18C69B}" type="presParOf" srcId="{AD9E01CB-B555-439C-9F68-065FC7F73646}" destId="{6718618E-9752-4880-8E36-8E76E91F924D}" srcOrd="12" destOrd="0" presId="urn:microsoft.com/office/officeart/2005/8/layout/process5"/>
    <dgm:cxn modelId="{CB172591-6F14-4224-A947-0AC60BDF1DB6}" type="presParOf" srcId="{AD9E01CB-B555-439C-9F68-065FC7F73646}" destId="{C2A11CB0-934E-4F54-9DC7-75A2268C2C23}" srcOrd="13" destOrd="0" presId="urn:microsoft.com/office/officeart/2005/8/layout/process5"/>
    <dgm:cxn modelId="{2EAE71EF-B71F-46BA-BCDA-2C4D748249F4}" type="presParOf" srcId="{C2A11CB0-934E-4F54-9DC7-75A2268C2C23}" destId="{31DE8890-5930-4B66-A6EB-CEAE325CD1FD}" srcOrd="0" destOrd="0" presId="urn:microsoft.com/office/officeart/2005/8/layout/process5"/>
    <dgm:cxn modelId="{97C4F342-13C1-4459-BA32-4D68A601485C}" type="presParOf" srcId="{AD9E01CB-B555-439C-9F68-065FC7F73646}" destId="{F79DB967-B205-4FAF-BE08-34094DF880F6}" srcOrd="1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15DA81-2496-4408-9BBF-7E53623A0D4C}" type="doc">
      <dgm:prSet loTypeId="urn:microsoft.com/office/officeart/2005/8/layout/hList1" loCatId="list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GB"/>
        </a:p>
      </dgm:t>
    </dgm:pt>
    <dgm:pt modelId="{A6601E5F-33C5-478A-887B-0AE2EBF2AE69}">
      <dgm:prSet phldrT="[Text]"/>
      <dgm:spPr/>
      <dgm:t>
        <a:bodyPr/>
        <a:lstStyle/>
        <a:p>
          <a:r>
            <a:rPr lang="en-GB"/>
            <a:t>Importance of Physical Activities</a:t>
          </a:r>
        </a:p>
      </dgm:t>
    </dgm:pt>
    <dgm:pt modelId="{D9089384-B84D-4724-A586-82F232D41ED8}" type="parTrans" cxnId="{84B7FB2D-3E5A-4CE5-8173-59181303A45E}">
      <dgm:prSet/>
      <dgm:spPr/>
      <dgm:t>
        <a:bodyPr/>
        <a:lstStyle/>
        <a:p>
          <a:endParaRPr lang="en-GB"/>
        </a:p>
      </dgm:t>
    </dgm:pt>
    <dgm:pt modelId="{10523599-CF43-425C-A00F-A260C09AAD64}" type="sibTrans" cxnId="{84B7FB2D-3E5A-4CE5-8173-59181303A45E}">
      <dgm:prSet/>
      <dgm:spPr/>
      <dgm:t>
        <a:bodyPr/>
        <a:lstStyle/>
        <a:p>
          <a:endParaRPr lang="en-GB"/>
        </a:p>
      </dgm:t>
    </dgm:pt>
    <dgm:pt modelId="{A2C39206-1884-4AEE-9DB9-D10A722F70D2}">
      <dgm:prSet/>
      <dgm:spPr/>
      <dgm:t>
        <a:bodyPr/>
        <a:lstStyle/>
        <a:p>
          <a:r>
            <a:rPr lang="en-GB"/>
            <a:t>Physical activities help prevent chronic health risks</a:t>
          </a:r>
          <a:endParaRPr lang="en-IN"/>
        </a:p>
      </dgm:t>
    </dgm:pt>
    <dgm:pt modelId="{6221F006-1455-4BEA-A259-FE8FC7159C12}" type="parTrans" cxnId="{E7256B1D-C7EE-462F-889F-52987DC95330}">
      <dgm:prSet/>
      <dgm:spPr/>
      <dgm:t>
        <a:bodyPr/>
        <a:lstStyle/>
        <a:p>
          <a:endParaRPr lang="en-GB"/>
        </a:p>
      </dgm:t>
    </dgm:pt>
    <dgm:pt modelId="{9D78EE26-9E2D-4696-ABF6-B0D963B18AFD}" type="sibTrans" cxnId="{E7256B1D-C7EE-462F-889F-52987DC95330}">
      <dgm:prSet/>
      <dgm:spPr/>
      <dgm:t>
        <a:bodyPr/>
        <a:lstStyle/>
        <a:p>
          <a:endParaRPr lang="en-GB"/>
        </a:p>
      </dgm:t>
    </dgm:pt>
    <dgm:pt modelId="{461DEDAF-5D91-4484-93A2-964874B6927E}">
      <dgm:prSet/>
      <dgm:spPr/>
      <dgm:t>
        <a:bodyPr/>
        <a:lstStyle/>
        <a:p>
          <a:r>
            <a:rPr lang="en-GB"/>
            <a:t>This includes diabetes, heart disease, depression, dementia, as well as cancers (WHO, 2024).</a:t>
          </a:r>
          <a:endParaRPr lang="en-IN"/>
        </a:p>
      </dgm:t>
    </dgm:pt>
    <dgm:pt modelId="{B69AB077-87DC-418C-946B-E2661F4C46D4}" type="parTrans" cxnId="{7F043AFF-AE7D-448D-8823-8BA631AA29DD}">
      <dgm:prSet/>
      <dgm:spPr/>
      <dgm:t>
        <a:bodyPr/>
        <a:lstStyle/>
        <a:p>
          <a:endParaRPr lang="en-GB"/>
        </a:p>
      </dgm:t>
    </dgm:pt>
    <dgm:pt modelId="{8665305B-D1E6-4E59-A17A-E63206E3EA2C}" type="sibTrans" cxnId="{7F043AFF-AE7D-448D-8823-8BA631AA29DD}">
      <dgm:prSet/>
      <dgm:spPr/>
      <dgm:t>
        <a:bodyPr/>
        <a:lstStyle/>
        <a:p>
          <a:endParaRPr lang="en-GB"/>
        </a:p>
      </dgm:t>
    </dgm:pt>
    <dgm:pt modelId="{850D8D9A-4DC7-4927-BE1B-2824F333BD01}">
      <dgm:prSet/>
      <dgm:spPr/>
      <dgm:t>
        <a:bodyPr/>
        <a:lstStyle/>
        <a:p>
          <a:r>
            <a:rPr lang="en-GB"/>
            <a:t>Physical activities may also prevent sedentary lifestyle behaviors to persist starting from an early age (Rees-Punia </a:t>
          </a:r>
          <a:r>
            <a:rPr lang="en-GB" i="1"/>
            <a:t>et al.</a:t>
          </a:r>
          <a:r>
            <a:rPr lang="en-GB"/>
            <a:t> 2019).</a:t>
          </a:r>
          <a:endParaRPr lang="en-IN"/>
        </a:p>
      </dgm:t>
    </dgm:pt>
    <dgm:pt modelId="{25338A5D-81A7-4731-9BC0-DB844222F7AA}" type="parTrans" cxnId="{D3CA6BE7-BF9E-4A50-925B-2EB04778E839}">
      <dgm:prSet/>
      <dgm:spPr/>
      <dgm:t>
        <a:bodyPr/>
        <a:lstStyle/>
        <a:p>
          <a:endParaRPr lang="en-GB"/>
        </a:p>
      </dgm:t>
    </dgm:pt>
    <dgm:pt modelId="{956EFC98-2F99-44AC-ACC5-E9AA71DA4FB2}" type="sibTrans" cxnId="{D3CA6BE7-BF9E-4A50-925B-2EB04778E839}">
      <dgm:prSet/>
      <dgm:spPr/>
      <dgm:t>
        <a:bodyPr/>
        <a:lstStyle/>
        <a:p>
          <a:endParaRPr lang="en-GB"/>
        </a:p>
      </dgm:t>
    </dgm:pt>
    <dgm:pt modelId="{3728B3CD-F398-44E8-8E0D-679D8BD48EBB}">
      <dgm:prSet/>
      <dgm:spPr/>
      <dgm:t>
        <a:bodyPr/>
        <a:lstStyle/>
        <a:p>
          <a:r>
            <a:rPr lang="en-GB"/>
            <a:t>Physical Inactivity Causes</a:t>
          </a:r>
          <a:endParaRPr lang="en-IN"/>
        </a:p>
      </dgm:t>
    </dgm:pt>
    <dgm:pt modelId="{CA71F687-AEF0-40B1-B31C-F1F61B7A8F7A}" type="parTrans" cxnId="{2A2F5C83-D4AE-4899-BD9B-8BE3C34702FD}">
      <dgm:prSet/>
      <dgm:spPr/>
      <dgm:t>
        <a:bodyPr/>
        <a:lstStyle/>
        <a:p>
          <a:endParaRPr lang="en-GB"/>
        </a:p>
      </dgm:t>
    </dgm:pt>
    <dgm:pt modelId="{C4093E08-767C-40E2-A088-1EEBD9935C3D}" type="sibTrans" cxnId="{2A2F5C83-D4AE-4899-BD9B-8BE3C34702FD}">
      <dgm:prSet/>
      <dgm:spPr/>
      <dgm:t>
        <a:bodyPr/>
        <a:lstStyle/>
        <a:p>
          <a:endParaRPr lang="en-GB"/>
        </a:p>
      </dgm:t>
    </dgm:pt>
    <dgm:pt modelId="{40DA6DDE-7FBD-44A0-ACAC-DBB223D3887A}">
      <dgm:prSet/>
      <dgm:spPr/>
      <dgm:t>
        <a:bodyPr/>
        <a:lstStyle/>
        <a:p>
          <a:r>
            <a:rPr lang="en-GB"/>
            <a:t>Desk jobs have been a significant contributor to a sedentary lifestyle, as 70% attribute it to their lack of activity (Oladele, 2026).</a:t>
          </a:r>
          <a:endParaRPr lang="en-IN"/>
        </a:p>
      </dgm:t>
    </dgm:pt>
    <dgm:pt modelId="{763C696F-5C66-4F24-BADB-83C28F9FA82A}" type="parTrans" cxnId="{1426539D-461E-44E2-A79C-C1BE300C173C}">
      <dgm:prSet/>
      <dgm:spPr/>
      <dgm:t>
        <a:bodyPr/>
        <a:lstStyle/>
        <a:p>
          <a:endParaRPr lang="en-GB"/>
        </a:p>
      </dgm:t>
    </dgm:pt>
    <dgm:pt modelId="{0CF2F54D-EDF8-4766-9BA6-6AD6CE98B95B}" type="sibTrans" cxnId="{1426539D-461E-44E2-A79C-C1BE300C173C}">
      <dgm:prSet/>
      <dgm:spPr/>
      <dgm:t>
        <a:bodyPr/>
        <a:lstStyle/>
        <a:p>
          <a:endParaRPr lang="en-GB"/>
        </a:p>
      </dgm:t>
    </dgm:pt>
    <dgm:pt modelId="{6F48784A-469D-4181-9FF8-7B13BB261897}">
      <dgm:prSet/>
      <dgm:spPr/>
      <dgm:t>
        <a:bodyPr/>
        <a:lstStyle/>
        <a:p>
          <a:r>
            <a:rPr lang="en-GB"/>
            <a:t>Despite 87% of 18-to 34-year-olds being somewhat physically active, long-term risks (71%) are their main concern (Oladele, 2026).</a:t>
          </a:r>
          <a:endParaRPr lang="en-IN"/>
        </a:p>
      </dgm:t>
    </dgm:pt>
    <dgm:pt modelId="{9C28DE31-0B44-4DDB-898C-1C882E96B8B9}" type="parTrans" cxnId="{71A89F32-8D0F-4A0A-96C6-74948203BC2A}">
      <dgm:prSet/>
      <dgm:spPr/>
      <dgm:t>
        <a:bodyPr/>
        <a:lstStyle/>
        <a:p>
          <a:endParaRPr lang="en-GB"/>
        </a:p>
      </dgm:t>
    </dgm:pt>
    <dgm:pt modelId="{7496F88A-D5C1-4573-B896-04C7ED0DA18C}" type="sibTrans" cxnId="{71A89F32-8D0F-4A0A-96C6-74948203BC2A}">
      <dgm:prSet/>
      <dgm:spPr/>
      <dgm:t>
        <a:bodyPr/>
        <a:lstStyle/>
        <a:p>
          <a:endParaRPr lang="en-GB"/>
        </a:p>
      </dgm:t>
    </dgm:pt>
    <dgm:pt modelId="{62987E47-AE0C-428B-9A0B-A2E53583AE6C}">
      <dgm:prSet/>
      <dgm:spPr/>
      <dgm:t>
        <a:bodyPr/>
        <a:lstStyle/>
        <a:p>
          <a:r>
            <a:rPr lang="en-GB"/>
            <a:t>16+ Groups also see a similar issue with 25.1% being inactive compared to 63.7% being active (Sports England, 2025).</a:t>
          </a:r>
          <a:endParaRPr lang="en-IN"/>
        </a:p>
      </dgm:t>
    </dgm:pt>
    <dgm:pt modelId="{ADF708F2-A66F-405C-B30B-2E9759DAB32B}" type="parTrans" cxnId="{759FF3DA-6EF0-47F0-85CD-E6B19CF75885}">
      <dgm:prSet/>
      <dgm:spPr/>
      <dgm:t>
        <a:bodyPr/>
        <a:lstStyle/>
        <a:p>
          <a:endParaRPr lang="en-GB"/>
        </a:p>
      </dgm:t>
    </dgm:pt>
    <dgm:pt modelId="{F47C8E44-B473-4AD9-8CF8-C66C14DF46B4}" type="sibTrans" cxnId="{759FF3DA-6EF0-47F0-85CD-E6B19CF75885}">
      <dgm:prSet/>
      <dgm:spPr/>
      <dgm:t>
        <a:bodyPr/>
        <a:lstStyle/>
        <a:p>
          <a:endParaRPr lang="en-GB"/>
        </a:p>
      </dgm:t>
    </dgm:pt>
    <dgm:pt modelId="{F3F1C630-A00D-46CE-9F8F-16A374104E4B}">
      <dgm:prSet/>
      <dgm:spPr/>
      <dgm:t>
        <a:bodyPr/>
        <a:lstStyle/>
        <a:p>
          <a:r>
            <a:rPr lang="en-GB"/>
            <a:t>This sedentary behaviour is also attributed to young adults' social media habits (Grant, 2025).</a:t>
          </a:r>
          <a:endParaRPr lang="en-IN"/>
        </a:p>
      </dgm:t>
    </dgm:pt>
    <dgm:pt modelId="{D49EC6A6-FA34-42DE-BD66-D3CE8AB0421B}" type="parTrans" cxnId="{7D2CEDA9-360C-449C-9DE8-558AD92BF848}">
      <dgm:prSet/>
      <dgm:spPr/>
      <dgm:t>
        <a:bodyPr/>
        <a:lstStyle/>
        <a:p>
          <a:endParaRPr lang="en-GB"/>
        </a:p>
      </dgm:t>
    </dgm:pt>
    <dgm:pt modelId="{DE6D07B6-AE5B-4DD7-BA6D-512E0393608F}" type="sibTrans" cxnId="{7D2CEDA9-360C-449C-9DE8-558AD92BF848}">
      <dgm:prSet/>
      <dgm:spPr/>
      <dgm:t>
        <a:bodyPr/>
        <a:lstStyle/>
        <a:p>
          <a:endParaRPr lang="en-GB"/>
        </a:p>
      </dgm:t>
    </dgm:pt>
    <dgm:pt modelId="{BF2C4F0A-8E2B-4157-8566-8A9CB0AB826A}" type="pres">
      <dgm:prSet presAssocID="{B315DA81-2496-4408-9BBF-7E53623A0D4C}" presName="Name0" presStyleCnt="0">
        <dgm:presLayoutVars>
          <dgm:dir/>
          <dgm:animLvl val="lvl"/>
          <dgm:resizeHandles val="exact"/>
        </dgm:presLayoutVars>
      </dgm:prSet>
      <dgm:spPr/>
    </dgm:pt>
    <dgm:pt modelId="{D5AC8AA2-B167-493F-9C39-81A95BB9E1A6}" type="pres">
      <dgm:prSet presAssocID="{A6601E5F-33C5-478A-887B-0AE2EBF2AE69}" presName="composite" presStyleCnt="0"/>
      <dgm:spPr/>
    </dgm:pt>
    <dgm:pt modelId="{9BAEDBEE-1598-4D79-B188-2C4FE27B45A6}" type="pres">
      <dgm:prSet presAssocID="{A6601E5F-33C5-478A-887B-0AE2EBF2AE6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B79D249-7E2B-492E-B231-D083AF6FAEB6}" type="pres">
      <dgm:prSet presAssocID="{A6601E5F-33C5-478A-887B-0AE2EBF2AE69}" presName="desTx" presStyleLbl="alignAccFollowNode1" presStyleIdx="0" presStyleCnt="2">
        <dgm:presLayoutVars>
          <dgm:bulletEnabled val="1"/>
        </dgm:presLayoutVars>
      </dgm:prSet>
      <dgm:spPr/>
    </dgm:pt>
    <dgm:pt modelId="{B63BD658-4129-4C66-B341-FDA1A49E8929}" type="pres">
      <dgm:prSet presAssocID="{10523599-CF43-425C-A00F-A260C09AAD64}" presName="space" presStyleCnt="0"/>
      <dgm:spPr/>
    </dgm:pt>
    <dgm:pt modelId="{863DBE1A-E9B6-4C53-B05C-EEC28F60F8EA}" type="pres">
      <dgm:prSet presAssocID="{3728B3CD-F398-44E8-8E0D-679D8BD48EBB}" presName="composite" presStyleCnt="0"/>
      <dgm:spPr/>
    </dgm:pt>
    <dgm:pt modelId="{64DF9506-55DE-424C-B456-C6CC0D6395F9}" type="pres">
      <dgm:prSet presAssocID="{3728B3CD-F398-44E8-8E0D-679D8BD48EBB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D4BF6BD9-89E6-4877-8005-73FFA082FABE}" type="pres">
      <dgm:prSet presAssocID="{3728B3CD-F398-44E8-8E0D-679D8BD48EBB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F7A0DF07-0A7C-43B7-AECC-3270CCDDA871}" type="presOf" srcId="{B315DA81-2496-4408-9BBF-7E53623A0D4C}" destId="{BF2C4F0A-8E2B-4157-8566-8A9CB0AB826A}" srcOrd="0" destOrd="0" presId="urn:microsoft.com/office/officeart/2005/8/layout/hList1"/>
    <dgm:cxn modelId="{E7256B1D-C7EE-462F-889F-52987DC95330}" srcId="{A6601E5F-33C5-478A-887B-0AE2EBF2AE69}" destId="{A2C39206-1884-4AEE-9DB9-D10A722F70D2}" srcOrd="0" destOrd="0" parTransId="{6221F006-1455-4BEA-A259-FE8FC7159C12}" sibTransId="{9D78EE26-9E2D-4696-ABF6-B0D963B18AFD}"/>
    <dgm:cxn modelId="{84B7FB2D-3E5A-4CE5-8173-59181303A45E}" srcId="{B315DA81-2496-4408-9BBF-7E53623A0D4C}" destId="{A6601E5F-33C5-478A-887B-0AE2EBF2AE69}" srcOrd="0" destOrd="0" parTransId="{D9089384-B84D-4724-A586-82F232D41ED8}" sibTransId="{10523599-CF43-425C-A00F-A260C09AAD64}"/>
    <dgm:cxn modelId="{71A89F32-8D0F-4A0A-96C6-74948203BC2A}" srcId="{3728B3CD-F398-44E8-8E0D-679D8BD48EBB}" destId="{6F48784A-469D-4181-9FF8-7B13BB261897}" srcOrd="1" destOrd="0" parTransId="{9C28DE31-0B44-4DDB-898C-1C882E96B8B9}" sibTransId="{7496F88A-D5C1-4573-B896-04C7ED0DA18C}"/>
    <dgm:cxn modelId="{8E5B4845-E6F0-4894-9467-A3F769B560D2}" type="presOf" srcId="{3728B3CD-F398-44E8-8E0D-679D8BD48EBB}" destId="{64DF9506-55DE-424C-B456-C6CC0D6395F9}" srcOrd="0" destOrd="0" presId="urn:microsoft.com/office/officeart/2005/8/layout/hList1"/>
    <dgm:cxn modelId="{51EBF77E-D16D-4E3C-ABB4-074A5038455C}" type="presOf" srcId="{A6601E5F-33C5-478A-887B-0AE2EBF2AE69}" destId="{9BAEDBEE-1598-4D79-B188-2C4FE27B45A6}" srcOrd="0" destOrd="0" presId="urn:microsoft.com/office/officeart/2005/8/layout/hList1"/>
    <dgm:cxn modelId="{4DC0367F-9885-4C4F-B057-C903E06DC92B}" type="presOf" srcId="{A2C39206-1884-4AEE-9DB9-D10A722F70D2}" destId="{4B79D249-7E2B-492E-B231-D083AF6FAEB6}" srcOrd="0" destOrd="0" presId="urn:microsoft.com/office/officeart/2005/8/layout/hList1"/>
    <dgm:cxn modelId="{2A2F5C83-D4AE-4899-BD9B-8BE3C34702FD}" srcId="{B315DA81-2496-4408-9BBF-7E53623A0D4C}" destId="{3728B3CD-F398-44E8-8E0D-679D8BD48EBB}" srcOrd="1" destOrd="0" parTransId="{CA71F687-AEF0-40B1-B31C-F1F61B7A8F7A}" sibTransId="{C4093E08-767C-40E2-A088-1EEBD9935C3D}"/>
    <dgm:cxn modelId="{D34E7B98-F06D-4D34-86AA-99591002C314}" type="presOf" srcId="{62987E47-AE0C-428B-9A0B-A2E53583AE6C}" destId="{D4BF6BD9-89E6-4877-8005-73FFA082FABE}" srcOrd="0" destOrd="2" presId="urn:microsoft.com/office/officeart/2005/8/layout/hList1"/>
    <dgm:cxn modelId="{1426539D-461E-44E2-A79C-C1BE300C173C}" srcId="{3728B3CD-F398-44E8-8E0D-679D8BD48EBB}" destId="{40DA6DDE-7FBD-44A0-ACAC-DBB223D3887A}" srcOrd="0" destOrd="0" parTransId="{763C696F-5C66-4F24-BADB-83C28F9FA82A}" sibTransId="{0CF2F54D-EDF8-4766-9BA6-6AD6CE98B95B}"/>
    <dgm:cxn modelId="{7D2CEDA9-360C-449C-9DE8-558AD92BF848}" srcId="{3728B3CD-F398-44E8-8E0D-679D8BD48EBB}" destId="{F3F1C630-A00D-46CE-9F8F-16A374104E4B}" srcOrd="3" destOrd="0" parTransId="{D49EC6A6-FA34-42DE-BD66-D3CE8AB0421B}" sibTransId="{DE6D07B6-AE5B-4DD7-BA6D-512E0393608F}"/>
    <dgm:cxn modelId="{1B8C60B3-6A6B-47E8-A3E7-6D95C68606DF}" type="presOf" srcId="{461DEDAF-5D91-4484-93A2-964874B6927E}" destId="{4B79D249-7E2B-492E-B231-D083AF6FAEB6}" srcOrd="0" destOrd="1" presId="urn:microsoft.com/office/officeart/2005/8/layout/hList1"/>
    <dgm:cxn modelId="{C11E59BA-F897-43C7-B047-5C0002049E0C}" type="presOf" srcId="{850D8D9A-4DC7-4927-BE1B-2824F333BD01}" destId="{4B79D249-7E2B-492E-B231-D083AF6FAEB6}" srcOrd="0" destOrd="2" presId="urn:microsoft.com/office/officeart/2005/8/layout/hList1"/>
    <dgm:cxn modelId="{0C4B77BD-D05A-49CE-8BEA-9B00AC58C4C1}" type="presOf" srcId="{6F48784A-469D-4181-9FF8-7B13BB261897}" destId="{D4BF6BD9-89E6-4877-8005-73FFA082FABE}" srcOrd="0" destOrd="1" presId="urn:microsoft.com/office/officeart/2005/8/layout/hList1"/>
    <dgm:cxn modelId="{86F09FCB-E8B8-415A-AD83-350972E957DD}" type="presOf" srcId="{40DA6DDE-7FBD-44A0-ACAC-DBB223D3887A}" destId="{D4BF6BD9-89E6-4877-8005-73FFA082FABE}" srcOrd="0" destOrd="0" presId="urn:microsoft.com/office/officeart/2005/8/layout/hList1"/>
    <dgm:cxn modelId="{759FF3DA-6EF0-47F0-85CD-E6B19CF75885}" srcId="{3728B3CD-F398-44E8-8E0D-679D8BD48EBB}" destId="{62987E47-AE0C-428B-9A0B-A2E53583AE6C}" srcOrd="2" destOrd="0" parTransId="{ADF708F2-A66F-405C-B30B-2E9759DAB32B}" sibTransId="{F47C8E44-B473-4AD9-8CF8-C66C14DF46B4}"/>
    <dgm:cxn modelId="{D3CA6BE7-BF9E-4A50-925B-2EB04778E839}" srcId="{A6601E5F-33C5-478A-887B-0AE2EBF2AE69}" destId="{850D8D9A-4DC7-4927-BE1B-2824F333BD01}" srcOrd="1" destOrd="0" parTransId="{25338A5D-81A7-4731-9BC0-DB844222F7AA}" sibTransId="{956EFC98-2F99-44AC-ACC5-E9AA71DA4FB2}"/>
    <dgm:cxn modelId="{CAEEE3FA-2261-4B6D-97CA-6F8FFFE3F7DF}" type="presOf" srcId="{F3F1C630-A00D-46CE-9F8F-16A374104E4B}" destId="{D4BF6BD9-89E6-4877-8005-73FFA082FABE}" srcOrd="0" destOrd="3" presId="urn:microsoft.com/office/officeart/2005/8/layout/hList1"/>
    <dgm:cxn modelId="{7F043AFF-AE7D-448D-8823-8BA631AA29DD}" srcId="{A2C39206-1884-4AEE-9DB9-D10A722F70D2}" destId="{461DEDAF-5D91-4484-93A2-964874B6927E}" srcOrd="0" destOrd="0" parTransId="{B69AB077-87DC-418C-946B-E2661F4C46D4}" sibTransId="{8665305B-D1E6-4E59-A17A-E63206E3EA2C}"/>
    <dgm:cxn modelId="{2A8EEBD0-E291-40B4-817E-F9E0D9F10854}" type="presParOf" srcId="{BF2C4F0A-8E2B-4157-8566-8A9CB0AB826A}" destId="{D5AC8AA2-B167-493F-9C39-81A95BB9E1A6}" srcOrd="0" destOrd="0" presId="urn:microsoft.com/office/officeart/2005/8/layout/hList1"/>
    <dgm:cxn modelId="{A8CA3BFC-9B4B-4E8D-84C7-F6FDED2D4595}" type="presParOf" srcId="{D5AC8AA2-B167-493F-9C39-81A95BB9E1A6}" destId="{9BAEDBEE-1598-4D79-B188-2C4FE27B45A6}" srcOrd="0" destOrd="0" presId="urn:microsoft.com/office/officeart/2005/8/layout/hList1"/>
    <dgm:cxn modelId="{8C840E7E-F0F4-427D-A16C-5071136C725C}" type="presParOf" srcId="{D5AC8AA2-B167-493F-9C39-81A95BB9E1A6}" destId="{4B79D249-7E2B-492E-B231-D083AF6FAEB6}" srcOrd="1" destOrd="0" presId="urn:microsoft.com/office/officeart/2005/8/layout/hList1"/>
    <dgm:cxn modelId="{E6FD7654-39D2-40C2-914E-6D0C5B746044}" type="presParOf" srcId="{BF2C4F0A-8E2B-4157-8566-8A9CB0AB826A}" destId="{B63BD658-4129-4C66-B341-FDA1A49E8929}" srcOrd="1" destOrd="0" presId="urn:microsoft.com/office/officeart/2005/8/layout/hList1"/>
    <dgm:cxn modelId="{3E2C026F-65AB-4666-903B-82DD6219DCA2}" type="presParOf" srcId="{BF2C4F0A-8E2B-4157-8566-8A9CB0AB826A}" destId="{863DBE1A-E9B6-4C53-B05C-EEC28F60F8EA}" srcOrd="2" destOrd="0" presId="urn:microsoft.com/office/officeart/2005/8/layout/hList1"/>
    <dgm:cxn modelId="{95E8988E-6772-4E00-91C5-330F5C7D1EB1}" type="presParOf" srcId="{863DBE1A-E9B6-4C53-B05C-EEC28F60F8EA}" destId="{64DF9506-55DE-424C-B456-C6CC0D6395F9}" srcOrd="0" destOrd="0" presId="urn:microsoft.com/office/officeart/2005/8/layout/hList1"/>
    <dgm:cxn modelId="{79D366D7-77C2-4254-B0C7-29082394342A}" type="presParOf" srcId="{863DBE1A-E9B6-4C53-B05C-EEC28F60F8EA}" destId="{D4BF6BD9-89E6-4877-8005-73FFA082FAB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C31EFE-3AC4-4F7B-B335-2C9B32EF3CA4}" type="doc">
      <dgm:prSet loTypeId="urn:microsoft.com/office/officeart/2005/8/layout/hList7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616A366E-A492-4B75-9BC0-55618F62A08A}">
      <dgm:prSet phldrT="[Text]" custT="1"/>
      <dgm:spPr/>
      <dgm:t>
        <a:bodyPr/>
        <a:lstStyle/>
        <a:p>
          <a:r>
            <a:rPr lang="en-GB" sz="1600"/>
            <a:t>NHS Guidelines</a:t>
          </a:r>
        </a:p>
      </dgm:t>
    </dgm:pt>
    <dgm:pt modelId="{B869CBAA-244F-407E-9DB2-8DA5532C803F}" type="parTrans" cxnId="{259E3A48-55E6-462F-A4EC-7B4116C97D0F}">
      <dgm:prSet/>
      <dgm:spPr/>
      <dgm:t>
        <a:bodyPr/>
        <a:lstStyle/>
        <a:p>
          <a:endParaRPr lang="en-GB" sz="2400"/>
        </a:p>
      </dgm:t>
    </dgm:pt>
    <dgm:pt modelId="{EDFA23FE-8235-4F22-87D8-5B4891E55F6D}" type="sibTrans" cxnId="{259E3A48-55E6-462F-A4EC-7B4116C97D0F}">
      <dgm:prSet/>
      <dgm:spPr/>
      <dgm:t>
        <a:bodyPr/>
        <a:lstStyle/>
        <a:p>
          <a:endParaRPr lang="en-GB" sz="2400"/>
        </a:p>
      </dgm:t>
    </dgm:pt>
    <dgm:pt modelId="{59CD85BE-D835-4ECD-A228-4CF9E8D8FED7}">
      <dgm:prSet custT="1"/>
      <dgm:spPr/>
      <dgm:t>
        <a:bodyPr/>
        <a:lstStyle/>
        <a:p>
          <a:r>
            <a:rPr lang="en-GB" sz="1100"/>
            <a:t>16-18 Y/O: Average 60 mins of moderate activities per Week (NHS, 2024a)</a:t>
          </a:r>
          <a:endParaRPr lang="en-IN" sz="1100"/>
        </a:p>
      </dgm:t>
    </dgm:pt>
    <dgm:pt modelId="{F47BF8F7-830C-4D62-8357-A6FA1303EF81}" type="parTrans" cxnId="{943506FD-C6AC-45A7-A727-774ADBC18329}">
      <dgm:prSet/>
      <dgm:spPr/>
      <dgm:t>
        <a:bodyPr/>
        <a:lstStyle/>
        <a:p>
          <a:endParaRPr lang="en-GB" sz="2400"/>
        </a:p>
      </dgm:t>
    </dgm:pt>
    <dgm:pt modelId="{34A2335C-A32A-43EE-95DE-8FF42E2B8EA6}" type="sibTrans" cxnId="{943506FD-C6AC-45A7-A727-774ADBC18329}">
      <dgm:prSet/>
      <dgm:spPr/>
      <dgm:t>
        <a:bodyPr/>
        <a:lstStyle/>
        <a:p>
          <a:endParaRPr lang="en-GB" sz="2400"/>
        </a:p>
      </dgm:t>
    </dgm:pt>
    <dgm:pt modelId="{D65D2C3A-9C43-41B3-BB33-356C84C87C00}">
      <dgm:prSet custT="1"/>
      <dgm:spPr/>
      <dgm:t>
        <a:bodyPr/>
        <a:lstStyle/>
        <a:p>
          <a:r>
            <a:rPr lang="en-GB" sz="1100"/>
            <a:t>19-35 Y/O: 150 min moderate activity across 4-5 Days a Week (NHS, 2024b)</a:t>
          </a:r>
          <a:endParaRPr lang="en-IN" sz="1100"/>
        </a:p>
      </dgm:t>
    </dgm:pt>
    <dgm:pt modelId="{EB3E4704-98D1-4458-AD5D-377508FEA64E}" type="parTrans" cxnId="{2F9BDBAD-F10A-44EF-98A3-2E95C41EB101}">
      <dgm:prSet/>
      <dgm:spPr/>
      <dgm:t>
        <a:bodyPr/>
        <a:lstStyle/>
        <a:p>
          <a:endParaRPr lang="en-GB" sz="2400"/>
        </a:p>
      </dgm:t>
    </dgm:pt>
    <dgm:pt modelId="{DB1DF79B-4630-44E2-B41D-34A803CD12FB}" type="sibTrans" cxnId="{2F9BDBAD-F10A-44EF-98A3-2E95C41EB101}">
      <dgm:prSet/>
      <dgm:spPr/>
      <dgm:t>
        <a:bodyPr/>
        <a:lstStyle/>
        <a:p>
          <a:endParaRPr lang="en-GB" sz="2400"/>
        </a:p>
      </dgm:t>
    </dgm:pt>
    <dgm:pt modelId="{BAF8AA49-9F35-4011-BD13-069622A6E08F}">
      <dgm:prSet custT="1"/>
      <dgm:spPr/>
      <dgm:t>
        <a:bodyPr/>
        <a:lstStyle/>
        <a:p>
          <a:r>
            <a:rPr lang="en-GB" sz="1600"/>
            <a:t>For 16-18 Years</a:t>
          </a:r>
          <a:endParaRPr lang="en-IN" sz="1600"/>
        </a:p>
      </dgm:t>
    </dgm:pt>
    <dgm:pt modelId="{8EA15B5B-B31A-4A4C-B242-7EDD1207615F}" type="parTrans" cxnId="{5B970185-0B34-494F-BF52-7C1DF0FA102B}">
      <dgm:prSet/>
      <dgm:spPr/>
      <dgm:t>
        <a:bodyPr/>
        <a:lstStyle/>
        <a:p>
          <a:endParaRPr lang="en-GB" sz="2400"/>
        </a:p>
      </dgm:t>
    </dgm:pt>
    <dgm:pt modelId="{62898DEB-E604-4A30-BFB1-C5223163BEA0}" type="sibTrans" cxnId="{5B970185-0B34-494F-BF52-7C1DF0FA102B}">
      <dgm:prSet/>
      <dgm:spPr/>
      <dgm:t>
        <a:bodyPr/>
        <a:lstStyle/>
        <a:p>
          <a:endParaRPr lang="en-GB" sz="2400"/>
        </a:p>
      </dgm:t>
    </dgm:pt>
    <dgm:pt modelId="{8CCF6CE6-A6EF-45F5-A938-B4E59260AF64}">
      <dgm:prSet custT="1"/>
      <dgm:spPr/>
      <dgm:t>
        <a:bodyPr/>
        <a:lstStyle/>
        <a:p>
          <a:r>
            <a:rPr lang="en-GB" sz="1100"/>
            <a:t>Moderate-intensity exercises are recommended to maintain positive behaviour (NHS, 2024a).</a:t>
          </a:r>
          <a:endParaRPr lang="en-IN" sz="1100"/>
        </a:p>
      </dgm:t>
    </dgm:pt>
    <dgm:pt modelId="{5F0B07B3-8876-4DAE-97F4-024904ECAD6B}" type="parTrans" cxnId="{A94FB100-C1B9-49FA-B1B6-5D5C229BB680}">
      <dgm:prSet/>
      <dgm:spPr/>
      <dgm:t>
        <a:bodyPr/>
        <a:lstStyle/>
        <a:p>
          <a:endParaRPr lang="en-GB" sz="2400"/>
        </a:p>
      </dgm:t>
    </dgm:pt>
    <dgm:pt modelId="{F98057D6-152D-4FBA-AE9D-EF663D9CBFEE}" type="sibTrans" cxnId="{A94FB100-C1B9-49FA-B1B6-5D5C229BB680}">
      <dgm:prSet/>
      <dgm:spPr/>
      <dgm:t>
        <a:bodyPr/>
        <a:lstStyle/>
        <a:p>
          <a:endParaRPr lang="en-GB" sz="2400"/>
        </a:p>
      </dgm:t>
    </dgm:pt>
    <dgm:pt modelId="{A54FAE4A-D19A-461E-95B9-13F06EC6C4CD}">
      <dgm:prSet custT="1"/>
      <dgm:spPr/>
      <dgm:t>
        <a:bodyPr/>
        <a:lstStyle/>
        <a:p>
          <a:r>
            <a:rPr lang="en-GB" sz="1100"/>
            <a:t>However, active exercises through a variety of activities are recommended (NHS, 2024a).</a:t>
          </a:r>
          <a:endParaRPr lang="en-IN" sz="1100"/>
        </a:p>
      </dgm:t>
    </dgm:pt>
    <dgm:pt modelId="{1D186E1A-EF86-4491-A0EB-D31125AA7BF6}" type="parTrans" cxnId="{4D2CAA9D-6F07-4A18-9A91-A1171EC5AB9E}">
      <dgm:prSet/>
      <dgm:spPr/>
      <dgm:t>
        <a:bodyPr/>
        <a:lstStyle/>
        <a:p>
          <a:endParaRPr lang="en-GB" sz="2400"/>
        </a:p>
      </dgm:t>
    </dgm:pt>
    <dgm:pt modelId="{F5E8A548-EC2E-4B91-893B-65BB9BBF5E36}" type="sibTrans" cxnId="{4D2CAA9D-6F07-4A18-9A91-A1171EC5AB9E}">
      <dgm:prSet/>
      <dgm:spPr/>
      <dgm:t>
        <a:bodyPr/>
        <a:lstStyle/>
        <a:p>
          <a:endParaRPr lang="en-GB" sz="2400"/>
        </a:p>
      </dgm:t>
    </dgm:pt>
    <dgm:pt modelId="{7A02CF17-A615-4CBD-ABF2-7FE94FBEF050}">
      <dgm:prSet custT="1"/>
      <dgm:spPr/>
      <dgm:t>
        <a:bodyPr/>
        <a:lstStyle/>
        <a:p>
          <a:r>
            <a:rPr lang="en-GB" sz="1100"/>
            <a:t>This has involved</a:t>
          </a:r>
          <a:endParaRPr lang="en-IN" sz="1100"/>
        </a:p>
      </dgm:t>
    </dgm:pt>
    <dgm:pt modelId="{CCDCB3BA-E9D8-46C6-B6ED-00D9E9507DB8}" type="parTrans" cxnId="{4E38B32F-7615-4FD0-8BEC-84BA21151D86}">
      <dgm:prSet/>
      <dgm:spPr/>
      <dgm:t>
        <a:bodyPr/>
        <a:lstStyle/>
        <a:p>
          <a:endParaRPr lang="en-GB" sz="2400"/>
        </a:p>
      </dgm:t>
    </dgm:pt>
    <dgm:pt modelId="{7FA5D6C4-44A4-4E8B-88F9-F19367CFB4CD}" type="sibTrans" cxnId="{4E38B32F-7615-4FD0-8BEC-84BA21151D86}">
      <dgm:prSet/>
      <dgm:spPr/>
      <dgm:t>
        <a:bodyPr/>
        <a:lstStyle/>
        <a:p>
          <a:endParaRPr lang="en-GB" sz="2400"/>
        </a:p>
      </dgm:t>
    </dgm:pt>
    <dgm:pt modelId="{1BF51B11-241F-4894-ADF3-CADC596EE38F}">
      <dgm:prSet custT="1"/>
      <dgm:spPr/>
      <dgm:t>
        <a:bodyPr/>
        <a:lstStyle/>
        <a:p>
          <a:r>
            <a:rPr lang="en-GB" sz="1100"/>
            <a:t>Regular walking</a:t>
          </a:r>
          <a:endParaRPr lang="en-IN" sz="1100"/>
        </a:p>
      </dgm:t>
    </dgm:pt>
    <dgm:pt modelId="{C36CB720-2BA2-4FC6-9E4B-D23CEE2208C3}" type="parTrans" cxnId="{74A6290F-8A8A-4E3C-A575-D22D2187F2ED}">
      <dgm:prSet/>
      <dgm:spPr/>
      <dgm:t>
        <a:bodyPr/>
        <a:lstStyle/>
        <a:p>
          <a:endParaRPr lang="en-GB" sz="2400"/>
        </a:p>
      </dgm:t>
    </dgm:pt>
    <dgm:pt modelId="{C4633120-1A83-4978-A3D4-FA51B3E9BFA8}" type="sibTrans" cxnId="{74A6290F-8A8A-4E3C-A575-D22D2187F2ED}">
      <dgm:prSet/>
      <dgm:spPr/>
      <dgm:t>
        <a:bodyPr/>
        <a:lstStyle/>
        <a:p>
          <a:endParaRPr lang="en-GB" sz="2400"/>
        </a:p>
      </dgm:t>
    </dgm:pt>
    <dgm:pt modelId="{B8DDA7AC-6229-4309-A418-A5E6D87A049C}">
      <dgm:prSet custT="1"/>
      <dgm:spPr/>
      <dgm:t>
        <a:bodyPr/>
        <a:lstStyle/>
        <a:p>
          <a:r>
            <a:rPr lang="en-GB" sz="1100"/>
            <a:t>Skipping</a:t>
          </a:r>
          <a:endParaRPr lang="en-IN" sz="1100"/>
        </a:p>
      </dgm:t>
    </dgm:pt>
    <dgm:pt modelId="{F0B0FD5D-479F-4478-92EC-32AB1AE7EC5B}" type="parTrans" cxnId="{C78E45A2-7AB0-4546-93A4-1335F7779E75}">
      <dgm:prSet/>
      <dgm:spPr/>
      <dgm:t>
        <a:bodyPr/>
        <a:lstStyle/>
        <a:p>
          <a:endParaRPr lang="en-GB" sz="2400"/>
        </a:p>
      </dgm:t>
    </dgm:pt>
    <dgm:pt modelId="{F0C0504C-E61F-4219-B39D-03070B702364}" type="sibTrans" cxnId="{C78E45A2-7AB0-4546-93A4-1335F7779E75}">
      <dgm:prSet/>
      <dgm:spPr/>
      <dgm:t>
        <a:bodyPr/>
        <a:lstStyle/>
        <a:p>
          <a:endParaRPr lang="en-GB" sz="2400"/>
        </a:p>
      </dgm:t>
    </dgm:pt>
    <dgm:pt modelId="{2267C169-EC02-439D-AF09-781FC2A2168E}">
      <dgm:prSet custT="1"/>
      <dgm:spPr/>
      <dgm:t>
        <a:bodyPr/>
        <a:lstStyle/>
        <a:p>
          <a:r>
            <a:rPr lang="en-GB" sz="1100"/>
            <a:t>Sports (Football, etc)</a:t>
          </a:r>
          <a:endParaRPr lang="en-IN" sz="1100"/>
        </a:p>
      </dgm:t>
    </dgm:pt>
    <dgm:pt modelId="{0F86E401-5139-4FA2-857D-65F402E44AD1}" type="parTrans" cxnId="{5996449C-5D16-45D4-8068-CB6CF7ED5C00}">
      <dgm:prSet/>
      <dgm:spPr/>
      <dgm:t>
        <a:bodyPr/>
        <a:lstStyle/>
        <a:p>
          <a:endParaRPr lang="en-GB" sz="2400"/>
        </a:p>
      </dgm:t>
    </dgm:pt>
    <dgm:pt modelId="{89448D2C-3299-4DF9-BDC7-E1E1F4E98A81}" type="sibTrans" cxnId="{5996449C-5D16-45D4-8068-CB6CF7ED5C00}">
      <dgm:prSet/>
      <dgm:spPr/>
      <dgm:t>
        <a:bodyPr/>
        <a:lstStyle/>
        <a:p>
          <a:endParaRPr lang="en-GB" sz="2400"/>
        </a:p>
      </dgm:t>
    </dgm:pt>
    <dgm:pt modelId="{DA44947D-7CD9-448E-96C8-10E618EA2ACE}">
      <dgm:prSet custT="1"/>
      <dgm:spPr/>
      <dgm:t>
        <a:bodyPr/>
        <a:lstStyle/>
        <a:p>
          <a:r>
            <a:rPr lang="en-GB" sz="1100"/>
            <a:t>Skateboarding or Cycling</a:t>
          </a:r>
          <a:endParaRPr lang="en-IN" sz="1100"/>
        </a:p>
      </dgm:t>
    </dgm:pt>
    <dgm:pt modelId="{373415BF-274E-4B2A-9006-CB7F128340E2}" type="parTrans" cxnId="{7039139D-2300-44E9-9AE6-11C27211AB65}">
      <dgm:prSet/>
      <dgm:spPr/>
      <dgm:t>
        <a:bodyPr/>
        <a:lstStyle/>
        <a:p>
          <a:endParaRPr lang="en-GB" sz="2400"/>
        </a:p>
      </dgm:t>
    </dgm:pt>
    <dgm:pt modelId="{B41611F0-3C68-4B54-8AA7-9F8A4062D93F}" type="sibTrans" cxnId="{7039139D-2300-44E9-9AE6-11C27211AB65}">
      <dgm:prSet/>
      <dgm:spPr/>
      <dgm:t>
        <a:bodyPr/>
        <a:lstStyle/>
        <a:p>
          <a:endParaRPr lang="en-GB" sz="2400"/>
        </a:p>
      </dgm:t>
    </dgm:pt>
    <dgm:pt modelId="{E04DF34E-D067-4321-B467-9FA954BE8C2B}">
      <dgm:prSet custT="1"/>
      <dgm:spPr/>
      <dgm:t>
        <a:bodyPr/>
        <a:lstStyle/>
        <a:p>
          <a:r>
            <a:rPr lang="en-GB" sz="1600"/>
            <a:t>For 19-35 Years</a:t>
          </a:r>
          <a:endParaRPr lang="en-IN" sz="1600"/>
        </a:p>
      </dgm:t>
    </dgm:pt>
    <dgm:pt modelId="{B49699E8-5F0A-4CE4-9DBE-3F9969AC91FC}" type="parTrans" cxnId="{78CC7ED3-9A25-4665-BF36-5EFDE46EF9A7}">
      <dgm:prSet/>
      <dgm:spPr/>
      <dgm:t>
        <a:bodyPr/>
        <a:lstStyle/>
        <a:p>
          <a:endParaRPr lang="en-GB" sz="2400"/>
        </a:p>
      </dgm:t>
    </dgm:pt>
    <dgm:pt modelId="{0138E4A5-892A-4A0B-906E-A49568FFA148}" type="sibTrans" cxnId="{78CC7ED3-9A25-4665-BF36-5EFDE46EF9A7}">
      <dgm:prSet/>
      <dgm:spPr/>
      <dgm:t>
        <a:bodyPr/>
        <a:lstStyle/>
        <a:p>
          <a:endParaRPr lang="en-GB" sz="2400"/>
        </a:p>
      </dgm:t>
    </dgm:pt>
    <dgm:pt modelId="{D0FD890D-90E5-4C4B-9FF7-41A2DAECE6C8}">
      <dgm:prSet custT="1"/>
      <dgm:spPr/>
      <dgm:t>
        <a:bodyPr/>
        <a:lstStyle/>
        <a:p>
          <a:r>
            <a:rPr lang="en-GB" sz="1100" dirty="0"/>
            <a:t>NHS issues recommendations on working all major muscle groups within the body.</a:t>
          </a:r>
          <a:endParaRPr lang="en-IN" sz="1100" dirty="0"/>
        </a:p>
      </dgm:t>
    </dgm:pt>
    <dgm:pt modelId="{9BB1CF24-E670-4681-A844-808A26C5E53F}" type="parTrans" cxnId="{B017E8AB-2FC8-40DD-9259-DD94F20ACB60}">
      <dgm:prSet/>
      <dgm:spPr/>
      <dgm:t>
        <a:bodyPr/>
        <a:lstStyle/>
        <a:p>
          <a:endParaRPr lang="en-GB" sz="2400"/>
        </a:p>
      </dgm:t>
    </dgm:pt>
    <dgm:pt modelId="{52544A40-5C0E-40F5-91DC-B3F31DAF1707}" type="sibTrans" cxnId="{B017E8AB-2FC8-40DD-9259-DD94F20ACB60}">
      <dgm:prSet/>
      <dgm:spPr/>
      <dgm:t>
        <a:bodyPr/>
        <a:lstStyle/>
        <a:p>
          <a:endParaRPr lang="en-GB" sz="2400"/>
        </a:p>
      </dgm:t>
    </dgm:pt>
    <dgm:pt modelId="{E76A3FAB-905F-4A43-9229-37D279F2CFF9}">
      <dgm:prSet custT="1"/>
      <dgm:spPr/>
      <dgm:t>
        <a:bodyPr/>
        <a:lstStyle/>
        <a:p>
          <a:r>
            <a:rPr lang="en-GB" sz="1100"/>
            <a:t>This includes legs, hips, as well as chest, shoulders, and abdomen</a:t>
          </a:r>
          <a:endParaRPr lang="en-IN" sz="1100"/>
        </a:p>
      </dgm:t>
    </dgm:pt>
    <dgm:pt modelId="{BB0304DD-CAE6-45BE-BC0D-EA697B328FDE}" type="parTrans" cxnId="{CBE622CD-8485-4DB1-9190-AB1F5004F521}">
      <dgm:prSet/>
      <dgm:spPr/>
      <dgm:t>
        <a:bodyPr/>
        <a:lstStyle/>
        <a:p>
          <a:endParaRPr lang="en-GB" sz="2400"/>
        </a:p>
      </dgm:t>
    </dgm:pt>
    <dgm:pt modelId="{6EFD34AC-483A-43AE-B569-3F4039188BE4}" type="sibTrans" cxnId="{CBE622CD-8485-4DB1-9190-AB1F5004F521}">
      <dgm:prSet/>
      <dgm:spPr/>
      <dgm:t>
        <a:bodyPr/>
        <a:lstStyle/>
        <a:p>
          <a:endParaRPr lang="en-GB" sz="2400"/>
        </a:p>
      </dgm:t>
    </dgm:pt>
    <dgm:pt modelId="{63FE6823-293D-4935-9772-EA02D9DDDEBC}">
      <dgm:prSet custT="1"/>
      <dgm:spPr/>
      <dgm:t>
        <a:bodyPr/>
        <a:lstStyle/>
        <a:p>
          <a:r>
            <a:rPr lang="en-GB" sz="1100" dirty="0"/>
            <a:t>Working on these muscles for at least two days each week is advised (NHS, 2024b).</a:t>
          </a:r>
        </a:p>
      </dgm:t>
    </dgm:pt>
    <dgm:pt modelId="{62D2A946-8479-45AC-86F3-228BC815BE63}" type="parTrans" cxnId="{F7442C4D-D39A-4B45-9157-969286720DA9}">
      <dgm:prSet/>
      <dgm:spPr/>
      <dgm:t>
        <a:bodyPr/>
        <a:lstStyle/>
        <a:p>
          <a:endParaRPr lang="en-GB" sz="2400"/>
        </a:p>
      </dgm:t>
    </dgm:pt>
    <dgm:pt modelId="{151504E2-C214-4D72-AA4E-A1F53B49BAC8}" type="sibTrans" cxnId="{F7442C4D-D39A-4B45-9157-969286720DA9}">
      <dgm:prSet/>
      <dgm:spPr/>
      <dgm:t>
        <a:bodyPr/>
        <a:lstStyle/>
        <a:p>
          <a:endParaRPr lang="en-GB" sz="2400"/>
        </a:p>
      </dgm:t>
    </dgm:pt>
    <dgm:pt modelId="{33827C6A-CDDE-4674-8A7C-53D1F03A2D8E}" type="pres">
      <dgm:prSet presAssocID="{47C31EFE-3AC4-4F7B-B335-2C9B32EF3CA4}" presName="Name0" presStyleCnt="0">
        <dgm:presLayoutVars>
          <dgm:dir/>
          <dgm:resizeHandles val="exact"/>
        </dgm:presLayoutVars>
      </dgm:prSet>
      <dgm:spPr/>
    </dgm:pt>
    <dgm:pt modelId="{BBAEF0B6-1080-4CF8-9825-D2CE4BC2AE20}" type="pres">
      <dgm:prSet presAssocID="{47C31EFE-3AC4-4F7B-B335-2C9B32EF3CA4}" presName="fgShape" presStyleLbl="fgShp" presStyleIdx="0" presStyleCnt="1"/>
      <dgm:spPr/>
    </dgm:pt>
    <dgm:pt modelId="{78D61359-AF70-43DC-91B7-494B1C416A69}" type="pres">
      <dgm:prSet presAssocID="{47C31EFE-3AC4-4F7B-B335-2C9B32EF3CA4}" presName="linComp" presStyleCnt="0"/>
      <dgm:spPr/>
    </dgm:pt>
    <dgm:pt modelId="{483865A5-E2FC-4D51-ACE6-390EEAC9C862}" type="pres">
      <dgm:prSet presAssocID="{616A366E-A492-4B75-9BC0-55618F62A08A}" presName="compNode" presStyleCnt="0"/>
      <dgm:spPr/>
    </dgm:pt>
    <dgm:pt modelId="{393C5E33-8329-40E8-9C2B-745B07479B1A}" type="pres">
      <dgm:prSet presAssocID="{616A366E-A492-4B75-9BC0-55618F62A08A}" presName="bkgdShape" presStyleLbl="node1" presStyleIdx="0" presStyleCnt="3"/>
      <dgm:spPr/>
    </dgm:pt>
    <dgm:pt modelId="{C1FE4243-0C43-4C73-991A-020C5F4AB285}" type="pres">
      <dgm:prSet presAssocID="{616A366E-A492-4B75-9BC0-55618F62A08A}" presName="nodeTx" presStyleLbl="node1" presStyleIdx="0" presStyleCnt="3">
        <dgm:presLayoutVars>
          <dgm:bulletEnabled val="1"/>
        </dgm:presLayoutVars>
      </dgm:prSet>
      <dgm:spPr/>
    </dgm:pt>
    <dgm:pt modelId="{BF19811D-222A-45AF-A3D5-BD0582061366}" type="pres">
      <dgm:prSet presAssocID="{616A366E-A492-4B75-9BC0-55618F62A08A}" presName="invisiNode" presStyleLbl="node1" presStyleIdx="0" presStyleCnt="3"/>
      <dgm:spPr/>
    </dgm:pt>
    <dgm:pt modelId="{CF9BD806-2354-43A9-80D0-CD47C54549CE}" type="pres">
      <dgm:prSet presAssocID="{616A366E-A492-4B75-9BC0-55618F62A08A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35702DDC-1A4A-483D-A2A5-731A1E7FE840}" type="pres">
      <dgm:prSet presAssocID="{EDFA23FE-8235-4F22-87D8-5B4891E55F6D}" presName="sibTrans" presStyleLbl="sibTrans2D1" presStyleIdx="0" presStyleCnt="0"/>
      <dgm:spPr/>
    </dgm:pt>
    <dgm:pt modelId="{00BE2F81-ED6F-42A4-9BC4-C64789D2970B}" type="pres">
      <dgm:prSet presAssocID="{BAF8AA49-9F35-4011-BD13-069622A6E08F}" presName="compNode" presStyleCnt="0"/>
      <dgm:spPr/>
    </dgm:pt>
    <dgm:pt modelId="{50E9A186-26C9-4B0D-AF79-6022332579CC}" type="pres">
      <dgm:prSet presAssocID="{BAF8AA49-9F35-4011-BD13-069622A6E08F}" presName="bkgdShape" presStyleLbl="node1" presStyleIdx="1" presStyleCnt="3"/>
      <dgm:spPr/>
    </dgm:pt>
    <dgm:pt modelId="{D2E7EAE6-8CDE-4232-A878-2A3B471B37B2}" type="pres">
      <dgm:prSet presAssocID="{BAF8AA49-9F35-4011-BD13-069622A6E08F}" presName="nodeTx" presStyleLbl="node1" presStyleIdx="1" presStyleCnt="3">
        <dgm:presLayoutVars>
          <dgm:bulletEnabled val="1"/>
        </dgm:presLayoutVars>
      </dgm:prSet>
      <dgm:spPr/>
    </dgm:pt>
    <dgm:pt modelId="{EB995441-A666-4EFA-B1C7-B64EDE358262}" type="pres">
      <dgm:prSet presAssocID="{BAF8AA49-9F35-4011-BD13-069622A6E08F}" presName="invisiNode" presStyleLbl="node1" presStyleIdx="1" presStyleCnt="3"/>
      <dgm:spPr/>
    </dgm:pt>
    <dgm:pt modelId="{D0023AAE-1F6F-45F0-9569-B6681D128C79}" type="pres">
      <dgm:prSet presAssocID="{BAF8AA49-9F35-4011-BD13-069622A6E08F}" presName="imagNode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0DD5EC20-2BEC-4898-8BC2-95E7A8CEAB4D}" type="pres">
      <dgm:prSet presAssocID="{62898DEB-E604-4A30-BFB1-C5223163BEA0}" presName="sibTrans" presStyleLbl="sibTrans2D1" presStyleIdx="0" presStyleCnt="0"/>
      <dgm:spPr/>
    </dgm:pt>
    <dgm:pt modelId="{EF1ECEDE-E561-4B4C-8BCF-00C837BE2F7B}" type="pres">
      <dgm:prSet presAssocID="{E04DF34E-D067-4321-B467-9FA954BE8C2B}" presName="compNode" presStyleCnt="0"/>
      <dgm:spPr/>
    </dgm:pt>
    <dgm:pt modelId="{AF17BBC1-AC97-42E9-929B-156E1CBAD9D1}" type="pres">
      <dgm:prSet presAssocID="{E04DF34E-D067-4321-B467-9FA954BE8C2B}" presName="bkgdShape" presStyleLbl="node1" presStyleIdx="2" presStyleCnt="3"/>
      <dgm:spPr/>
    </dgm:pt>
    <dgm:pt modelId="{82D980DD-A7A9-4188-A42C-EFFD8DCA0F3B}" type="pres">
      <dgm:prSet presAssocID="{E04DF34E-D067-4321-B467-9FA954BE8C2B}" presName="nodeTx" presStyleLbl="node1" presStyleIdx="2" presStyleCnt="3">
        <dgm:presLayoutVars>
          <dgm:bulletEnabled val="1"/>
        </dgm:presLayoutVars>
      </dgm:prSet>
      <dgm:spPr/>
    </dgm:pt>
    <dgm:pt modelId="{F93665F6-635B-4BCF-9D80-78D720CD7EDD}" type="pres">
      <dgm:prSet presAssocID="{E04DF34E-D067-4321-B467-9FA954BE8C2B}" presName="invisiNode" presStyleLbl="node1" presStyleIdx="2" presStyleCnt="3"/>
      <dgm:spPr/>
    </dgm:pt>
    <dgm:pt modelId="{54A2F5FB-03E1-4282-896C-CD8A694FF373}" type="pres">
      <dgm:prSet presAssocID="{E04DF34E-D067-4321-B467-9FA954BE8C2B}" presName="imagNode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</dgm:ptLst>
  <dgm:cxnLst>
    <dgm:cxn modelId="{A94FB100-C1B9-49FA-B1B6-5D5C229BB680}" srcId="{BAF8AA49-9F35-4011-BD13-069622A6E08F}" destId="{8CCF6CE6-A6EF-45F5-A938-B4E59260AF64}" srcOrd="0" destOrd="0" parTransId="{5F0B07B3-8876-4DAE-97F4-024904ECAD6B}" sibTransId="{F98057D6-152D-4FBA-AE9D-EF663D9CBFEE}"/>
    <dgm:cxn modelId="{5EAF1401-4F0E-4C11-B713-909986E9D0EE}" type="presOf" srcId="{59CD85BE-D835-4ECD-A228-4CF9E8D8FED7}" destId="{C1FE4243-0C43-4C73-991A-020C5F4AB285}" srcOrd="1" destOrd="1" presId="urn:microsoft.com/office/officeart/2005/8/layout/hList7"/>
    <dgm:cxn modelId="{E8C33D02-01A9-4A6F-A1F3-C71D97B7FA35}" type="presOf" srcId="{616A366E-A492-4B75-9BC0-55618F62A08A}" destId="{393C5E33-8329-40E8-9C2B-745B07479B1A}" srcOrd="0" destOrd="0" presId="urn:microsoft.com/office/officeart/2005/8/layout/hList7"/>
    <dgm:cxn modelId="{292E8A03-1657-4CA1-B39D-32F989A94EC5}" type="presOf" srcId="{7A02CF17-A615-4CBD-ABF2-7FE94FBEF050}" destId="{50E9A186-26C9-4B0D-AF79-6022332579CC}" srcOrd="0" destOrd="3" presId="urn:microsoft.com/office/officeart/2005/8/layout/hList7"/>
    <dgm:cxn modelId="{74A6290F-8A8A-4E3C-A575-D22D2187F2ED}" srcId="{7A02CF17-A615-4CBD-ABF2-7FE94FBEF050}" destId="{1BF51B11-241F-4894-ADF3-CADC596EE38F}" srcOrd="0" destOrd="0" parTransId="{C36CB720-2BA2-4FC6-9E4B-D23CEE2208C3}" sibTransId="{C4633120-1A83-4978-A3D4-FA51B3E9BFA8}"/>
    <dgm:cxn modelId="{440C4410-9918-43B4-845D-62C6D32F6CEE}" type="presOf" srcId="{DA44947D-7CD9-448E-96C8-10E618EA2ACE}" destId="{50E9A186-26C9-4B0D-AF79-6022332579CC}" srcOrd="0" destOrd="7" presId="urn:microsoft.com/office/officeart/2005/8/layout/hList7"/>
    <dgm:cxn modelId="{42372117-2AB2-48DC-B0A0-4A2FE2380B2E}" type="presOf" srcId="{1BF51B11-241F-4894-ADF3-CADC596EE38F}" destId="{D2E7EAE6-8CDE-4232-A878-2A3B471B37B2}" srcOrd="1" destOrd="4" presId="urn:microsoft.com/office/officeart/2005/8/layout/hList7"/>
    <dgm:cxn modelId="{DB5C6E28-247A-4E1B-BA74-3AD8762BA3A5}" type="presOf" srcId="{D65D2C3A-9C43-41B3-BB33-356C84C87C00}" destId="{393C5E33-8329-40E8-9C2B-745B07479B1A}" srcOrd="0" destOrd="2" presId="urn:microsoft.com/office/officeart/2005/8/layout/hList7"/>
    <dgm:cxn modelId="{36F3302C-DF7E-46B8-86A8-B93BE08A5F2F}" type="presOf" srcId="{E76A3FAB-905F-4A43-9229-37D279F2CFF9}" destId="{82D980DD-A7A9-4188-A42C-EFFD8DCA0F3B}" srcOrd="1" destOrd="2" presId="urn:microsoft.com/office/officeart/2005/8/layout/hList7"/>
    <dgm:cxn modelId="{4E38B32F-7615-4FD0-8BEC-84BA21151D86}" srcId="{BAF8AA49-9F35-4011-BD13-069622A6E08F}" destId="{7A02CF17-A615-4CBD-ABF2-7FE94FBEF050}" srcOrd="2" destOrd="0" parTransId="{CCDCB3BA-E9D8-46C6-B6ED-00D9E9507DB8}" sibTransId="{7FA5D6C4-44A4-4E8B-88F9-F19367CFB4CD}"/>
    <dgm:cxn modelId="{D6ED2E35-59FC-42E3-A342-79ABCE4D1C97}" type="presOf" srcId="{E04DF34E-D067-4321-B467-9FA954BE8C2B}" destId="{82D980DD-A7A9-4188-A42C-EFFD8DCA0F3B}" srcOrd="1" destOrd="0" presId="urn:microsoft.com/office/officeart/2005/8/layout/hList7"/>
    <dgm:cxn modelId="{968BDE39-4324-474D-91FB-D4EC4C6E67F2}" type="presOf" srcId="{B8DDA7AC-6229-4309-A418-A5E6D87A049C}" destId="{50E9A186-26C9-4B0D-AF79-6022332579CC}" srcOrd="0" destOrd="5" presId="urn:microsoft.com/office/officeart/2005/8/layout/hList7"/>
    <dgm:cxn modelId="{F2E12D5B-C3EB-479C-B85F-2C0910669EDC}" type="presOf" srcId="{63FE6823-293D-4935-9772-EA02D9DDDEBC}" destId="{AF17BBC1-AC97-42E9-929B-156E1CBAD9D1}" srcOrd="0" destOrd="3" presId="urn:microsoft.com/office/officeart/2005/8/layout/hList7"/>
    <dgm:cxn modelId="{A90F9B44-31BF-4769-82EE-D88FE27D9EE9}" type="presOf" srcId="{BAF8AA49-9F35-4011-BD13-069622A6E08F}" destId="{D2E7EAE6-8CDE-4232-A878-2A3B471B37B2}" srcOrd="1" destOrd="0" presId="urn:microsoft.com/office/officeart/2005/8/layout/hList7"/>
    <dgm:cxn modelId="{C3C35666-D556-490A-9A20-8E7B3F8E1395}" type="presOf" srcId="{EDFA23FE-8235-4F22-87D8-5B4891E55F6D}" destId="{35702DDC-1A4A-483D-A2A5-731A1E7FE840}" srcOrd="0" destOrd="0" presId="urn:microsoft.com/office/officeart/2005/8/layout/hList7"/>
    <dgm:cxn modelId="{259E3A48-55E6-462F-A4EC-7B4116C97D0F}" srcId="{47C31EFE-3AC4-4F7B-B335-2C9B32EF3CA4}" destId="{616A366E-A492-4B75-9BC0-55618F62A08A}" srcOrd="0" destOrd="0" parTransId="{B869CBAA-244F-407E-9DB2-8DA5532C803F}" sibTransId="{EDFA23FE-8235-4F22-87D8-5B4891E55F6D}"/>
    <dgm:cxn modelId="{F7442C4D-D39A-4B45-9157-969286720DA9}" srcId="{E04DF34E-D067-4321-B467-9FA954BE8C2B}" destId="{63FE6823-293D-4935-9772-EA02D9DDDEBC}" srcOrd="2" destOrd="0" parTransId="{62D2A946-8479-45AC-86F3-228BC815BE63}" sibTransId="{151504E2-C214-4D72-AA4E-A1F53B49BAC8}"/>
    <dgm:cxn modelId="{31C89E6F-0583-46FD-BC94-36E7C09AA40E}" type="presOf" srcId="{8CCF6CE6-A6EF-45F5-A938-B4E59260AF64}" destId="{50E9A186-26C9-4B0D-AF79-6022332579CC}" srcOrd="0" destOrd="1" presId="urn:microsoft.com/office/officeart/2005/8/layout/hList7"/>
    <dgm:cxn modelId="{513D2254-CA2D-4BBF-BCC8-B11CE2F93C18}" type="presOf" srcId="{A54FAE4A-D19A-461E-95B9-13F06EC6C4CD}" destId="{D2E7EAE6-8CDE-4232-A878-2A3B471B37B2}" srcOrd="1" destOrd="2" presId="urn:microsoft.com/office/officeart/2005/8/layout/hList7"/>
    <dgm:cxn modelId="{18B31058-3C5D-4DB4-B96A-6E946112AC45}" type="presOf" srcId="{59CD85BE-D835-4ECD-A228-4CF9E8D8FED7}" destId="{393C5E33-8329-40E8-9C2B-745B07479B1A}" srcOrd="0" destOrd="1" presId="urn:microsoft.com/office/officeart/2005/8/layout/hList7"/>
    <dgm:cxn modelId="{57BD2C7B-A3F1-4A89-9871-F0C932531873}" type="presOf" srcId="{62898DEB-E604-4A30-BFB1-C5223163BEA0}" destId="{0DD5EC20-2BEC-4898-8BC2-95E7A8CEAB4D}" srcOrd="0" destOrd="0" presId="urn:microsoft.com/office/officeart/2005/8/layout/hList7"/>
    <dgm:cxn modelId="{5F3CF97B-0F7F-422D-AD7E-391372E8632A}" type="presOf" srcId="{8CCF6CE6-A6EF-45F5-A938-B4E59260AF64}" destId="{D2E7EAE6-8CDE-4232-A878-2A3B471B37B2}" srcOrd="1" destOrd="1" presId="urn:microsoft.com/office/officeart/2005/8/layout/hList7"/>
    <dgm:cxn modelId="{90780B81-D97A-434A-B543-13CFFF478BE0}" type="presOf" srcId="{DA44947D-7CD9-448E-96C8-10E618EA2ACE}" destId="{D2E7EAE6-8CDE-4232-A878-2A3B471B37B2}" srcOrd="1" destOrd="7" presId="urn:microsoft.com/office/officeart/2005/8/layout/hList7"/>
    <dgm:cxn modelId="{5B970185-0B34-494F-BF52-7C1DF0FA102B}" srcId="{47C31EFE-3AC4-4F7B-B335-2C9B32EF3CA4}" destId="{BAF8AA49-9F35-4011-BD13-069622A6E08F}" srcOrd="1" destOrd="0" parTransId="{8EA15B5B-B31A-4A4C-B242-7EDD1207615F}" sibTransId="{62898DEB-E604-4A30-BFB1-C5223163BEA0}"/>
    <dgm:cxn modelId="{4E8AEF8F-92E1-4D28-ABB3-C4D24928730C}" type="presOf" srcId="{B8DDA7AC-6229-4309-A418-A5E6D87A049C}" destId="{D2E7EAE6-8CDE-4232-A878-2A3B471B37B2}" srcOrd="1" destOrd="5" presId="urn:microsoft.com/office/officeart/2005/8/layout/hList7"/>
    <dgm:cxn modelId="{A8ACF993-3B9C-4CF2-AF6D-022986D7E522}" type="presOf" srcId="{1BF51B11-241F-4894-ADF3-CADC596EE38F}" destId="{50E9A186-26C9-4B0D-AF79-6022332579CC}" srcOrd="0" destOrd="4" presId="urn:microsoft.com/office/officeart/2005/8/layout/hList7"/>
    <dgm:cxn modelId="{ACA8BF94-5EA0-4411-B7D1-2B16FF731FF3}" type="presOf" srcId="{63FE6823-293D-4935-9772-EA02D9DDDEBC}" destId="{82D980DD-A7A9-4188-A42C-EFFD8DCA0F3B}" srcOrd="1" destOrd="3" presId="urn:microsoft.com/office/officeart/2005/8/layout/hList7"/>
    <dgm:cxn modelId="{0E8D0495-F03F-4328-ABDD-F7F1AD3A2856}" type="presOf" srcId="{BAF8AA49-9F35-4011-BD13-069622A6E08F}" destId="{50E9A186-26C9-4B0D-AF79-6022332579CC}" srcOrd="0" destOrd="0" presId="urn:microsoft.com/office/officeart/2005/8/layout/hList7"/>
    <dgm:cxn modelId="{26AA519B-391A-4A58-824F-FBBE586982C3}" type="presOf" srcId="{D65D2C3A-9C43-41B3-BB33-356C84C87C00}" destId="{C1FE4243-0C43-4C73-991A-020C5F4AB285}" srcOrd="1" destOrd="2" presId="urn:microsoft.com/office/officeart/2005/8/layout/hList7"/>
    <dgm:cxn modelId="{5996449C-5D16-45D4-8068-CB6CF7ED5C00}" srcId="{7A02CF17-A615-4CBD-ABF2-7FE94FBEF050}" destId="{2267C169-EC02-439D-AF09-781FC2A2168E}" srcOrd="2" destOrd="0" parTransId="{0F86E401-5139-4FA2-857D-65F402E44AD1}" sibTransId="{89448D2C-3299-4DF9-BDC7-E1E1F4E98A81}"/>
    <dgm:cxn modelId="{7039139D-2300-44E9-9AE6-11C27211AB65}" srcId="{7A02CF17-A615-4CBD-ABF2-7FE94FBEF050}" destId="{DA44947D-7CD9-448E-96C8-10E618EA2ACE}" srcOrd="3" destOrd="0" parTransId="{373415BF-274E-4B2A-9006-CB7F128340E2}" sibTransId="{B41611F0-3C68-4B54-8AA7-9F8A4062D93F}"/>
    <dgm:cxn modelId="{4D2CAA9D-6F07-4A18-9A91-A1171EC5AB9E}" srcId="{BAF8AA49-9F35-4011-BD13-069622A6E08F}" destId="{A54FAE4A-D19A-461E-95B9-13F06EC6C4CD}" srcOrd="1" destOrd="0" parTransId="{1D186E1A-EF86-4491-A0EB-D31125AA7BF6}" sibTransId="{F5E8A548-EC2E-4B91-893B-65BB9BBF5E36}"/>
    <dgm:cxn modelId="{494D039F-B38F-4F40-A3BA-3D4ECD1A8EE2}" type="presOf" srcId="{D0FD890D-90E5-4C4B-9FF7-41A2DAECE6C8}" destId="{AF17BBC1-AC97-42E9-929B-156E1CBAD9D1}" srcOrd="0" destOrd="1" presId="urn:microsoft.com/office/officeart/2005/8/layout/hList7"/>
    <dgm:cxn modelId="{C78E45A2-7AB0-4546-93A4-1335F7779E75}" srcId="{7A02CF17-A615-4CBD-ABF2-7FE94FBEF050}" destId="{B8DDA7AC-6229-4309-A418-A5E6D87A049C}" srcOrd="1" destOrd="0" parTransId="{F0B0FD5D-479F-4478-92EC-32AB1AE7EC5B}" sibTransId="{F0C0504C-E61F-4219-B39D-03070B702364}"/>
    <dgm:cxn modelId="{B017E8AB-2FC8-40DD-9259-DD94F20ACB60}" srcId="{E04DF34E-D067-4321-B467-9FA954BE8C2B}" destId="{D0FD890D-90E5-4C4B-9FF7-41A2DAECE6C8}" srcOrd="0" destOrd="0" parTransId="{9BB1CF24-E670-4681-A844-808A26C5E53F}" sibTransId="{52544A40-5C0E-40F5-91DC-B3F31DAF1707}"/>
    <dgm:cxn modelId="{2F9BDBAD-F10A-44EF-98A3-2E95C41EB101}" srcId="{616A366E-A492-4B75-9BC0-55618F62A08A}" destId="{D65D2C3A-9C43-41B3-BB33-356C84C87C00}" srcOrd="1" destOrd="0" parTransId="{EB3E4704-98D1-4458-AD5D-377508FEA64E}" sibTransId="{DB1DF79B-4630-44E2-B41D-34A803CD12FB}"/>
    <dgm:cxn modelId="{9CDE7EB7-9B58-45FD-8C48-A0196516A5FC}" type="presOf" srcId="{7A02CF17-A615-4CBD-ABF2-7FE94FBEF050}" destId="{D2E7EAE6-8CDE-4232-A878-2A3B471B37B2}" srcOrd="1" destOrd="3" presId="urn:microsoft.com/office/officeart/2005/8/layout/hList7"/>
    <dgm:cxn modelId="{0586F3BB-C26D-4344-8B54-4DA7585FE5B9}" type="presOf" srcId="{A54FAE4A-D19A-461E-95B9-13F06EC6C4CD}" destId="{50E9A186-26C9-4B0D-AF79-6022332579CC}" srcOrd="0" destOrd="2" presId="urn:microsoft.com/office/officeart/2005/8/layout/hList7"/>
    <dgm:cxn modelId="{71C976C0-3987-4607-801B-582E593616CF}" type="presOf" srcId="{E76A3FAB-905F-4A43-9229-37D279F2CFF9}" destId="{AF17BBC1-AC97-42E9-929B-156E1CBAD9D1}" srcOrd="0" destOrd="2" presId="urn:microsoft.com/office/officeart/2005/8/layout/hList7"/>
    <dgm:cxn modelId="{B47C71C4-8322-4753-BA39-9169A0A15927}" type="presOf" srcId="{2267C169-EC02-439D-AF09-781FC2A2168E}" destId="{D2E7EAE6-8CDE-4232-A878-2A3B471B37B2}" srcOrd="1" destOrd="6" presId="urn:microsoft.com/office/officeart/2005/8/layout/hList7"/>
    <dgm:cxn modelId="{F5982DCC-9B60-4757-B53C-425FE8536971}" type="presOf" srcId="{D0FD890D-90E5-4C4B-9FF7-41A2DAECE6C8}" destId="{82D980DD-A7A9-4188-A42C-EFFD8DCA0F3B}" srcOrd="1" destOrd="1" presId="urn:microsoft.com/office/officeart/2005/8/layout/hList7"/>
    <dgm:cxn modelId="{CBE622CD-8485-4DB1-9190-AB1F5004F521}" srcId="{E04DF34E-D067-4321-B467-9FA954BE8C2B}" destId="{E76A3FAB-905F-4A43-9229-37D279F2CFF9}" srcOrd="1" destOrd="0" parTransId="{BB0304DD-CAE6-45BE-BC0D-EA697B328FDE}" sibTransId="{6EFD34AC-483A-43AE-B569-3F4039188BE4}"/>
    <dgm:cxn modelId="{FCE0BDD0-7249-4D7D-A5B4-7BB41D3D7821}" type="presOf" srcId="{2267C169-EC02-439D-AF09-781FC2A2168E}" destId="{50E9A186-26C9-4B0D-AF79-6022332579CC}" srcOrd="0" destOrd="6" presId="urn:microsoft.com/office/officeart/2005/8/layout/hList7"/>
    <dgm:cxn modelId="{78CC7ED3-9A25-4665-BF36-5EFDE46EF9A7}" srcId="{47C31EFE-3AC4-4F7B-B335-2C9B32EF3CA4}" destId="{E04DF34E-D067-4321-B467-9FA954BE8C2B}" srcOrd="2" destOrd="0" parTransId="{B49699E8-5F0A-4CE4-9DBE-3F9969AC91FC}" sibTransId="{0138E4A5-892A-4A0B-906E-A49568FFA148}"/>
    <dgm:cxn modelId="{2DC187E6-AE6A-47BD-9098-3C1666F98109}" type="presOf" srcId="{E04DF34E-D067-4321-B467-9FA954BE8C2B}" destId="{AF17BBC1-AC97-42E9-929B-156E1CBAD9D1}" srcOrd="0" destOrd="0" presId="urn:microsoft.com/office/officeart/2005/8/layout/hList7"/>
    <dgm:cxn modelId="{2DBE68F2-2FAE-4B1E-ABC8-2C29EA8E1701}" type="presOf" srcId="{47C31EFE-3AC4-4F7B-B335-2C9B32EF3CA4}" destId="{33827C6A-CDDE-4674-8A7C-53D1F03A2D8E}" srcOrd="0" destOrd="0" presId="urn:microsoft.com/office/officeart/2005/8/layout/hList7"/>
    <dgm:cxn modelId="{F556DDFC-ED3E-4F99-BD57-698141ED6676}" type="presOf" srcId="{616A366E-A492-4B75-9BC0-55618F62A08A}" destId="{C1FE4243-0C43-4C73-991A-020C5F4AB285}" srcOrd="1" destOrd="0" presId="urn:microsoft.com/office/officeart/2005/8/layout/hList7"/>
    <dgm:cxn modelId="{943506FD-C6AC-45A7-A727-774ADBC18329}" srcId="{616A366E-A492-4B75-9BC0-55618F62A08A}" destId="{59CD85BE-D835-4ECD-A228-4CF9E8D8FED7}" srcOrd="0" destOrd="0" parTransId="{F47BF8F7-830C-4D62-8357-A6FA1303EF81}" sibTransId="{34A2335C-A32A-43EE-95DE-8FF42E2B8EA6}"/>
    <dgm:cxn modelId="{1433B7EE-C1D0-43FB-A4A3-7747CD7A24C3}" type="presParOf" srcId="{33827C6A-CDDE-4674-8A7C-53D1F03A2D8E}" destId="{BBAEF0B6-1080-4CF8-9825-D2CE4BC2AE20}" srcOrd="0" destOrd="0" presId="urn:microsoft.com/office/officeart/2005/8/layout/hList7"/>
    <dgm:cxn modelId="{30799A8B-2623-42C7-A38F-6E4934DCB684}" type="presParOf" srcId="{33827C6A-CDDE-4674-8A7C-53D1F03A2D8E}" destId="{78D61359-AF70-43DC-91B7-494B1C416A69}" srcOrd="1" destOrd="0" presId="urn:microsoft.com/office/officeart/2005/8/layout/hList7"/>
    <dgm:cxn modelId="{55903300-B01E-4C7A-9F4F-23010974D261}" type="presParOf" srcId="{78D61359-AF70-43DC-91B7-494B1C416A69}" destId="{483865A5-E2FC-4D51-ACE6-390EEAC9C862}" srcOrd="0" destOrd="0" presId="urn:microsoft.com/office/officeart/2005/8/layout/hList7"/>
    <dgm:cxn modelId="{F965773A-C928-48DB-AC14-1EE360F72902}" type="presParOf" srcId="{483865A5-E2FC-4D51-ACE6-390EEAC9C862}" destId="{393C5E33-8329-40E8-9C2B-745B07479B1A}" srcOrd="0" destOrd="0" presId="urn:microsoft.com/office/officeart/2005/8/layout/hList7"/>
    <dgm:cxn modelId="{9EC64C7C-F6FC-489D-BC38-FA2894A81A8B}" type="presParOf" srcId="{483865A5-E2FC-4D51-ACE6-390EEAC9C862}" destId="{C1FE4243-0C43-4C73-991A-020C5F4AB285}" srcOrd="1" destOrd="0" presId="urn:microsoft.com/office/officeart/2005/8/layout/hList7"/>
    <dgm:cxn modelId="{6ADA2C04-E2E8-4523-8762-0285E0C34800}" type="presParOf" srcId="{483865A5-E2FC-4D51-ACE6-390EEAC9C862}" destId="{BF19811D-222A-45AF-A3D5-BD0582061366}" srcOrd="2" destOrd="0" presId="urn:microsoft.com/office/officeart/2005/8/layout/hList7"/>
    <dgm:cxn modelId="{67B76C17-BCF4-483B-9477-937CA6FFEC7A}" type="presParOf" srcId="{483865A5-E2FC-4D51-ACE6-390EEAC9C862}" destId="{CF9BD806-2354-43A9-80D0-CD47C54549CE}" srcOrd="3" destOrd="0" presId="urn:microsoft.com/office/officeart/2005/8/layout/hList7"/>
    <dgm:cxn modelId="{E503AF26-3B8F-4F2D-996D-97329AB68C82}" type="presParOf" srcId="{78D61359-AF70-43DC-91B7-494B1C416A69}" destId="{35702DDC-1A4A-483D-A2A5-731A1E7FE840}" srcOrd="1" destOrd="0" presId="urn:microsoft.com/office/officeart/2005/8/layout/hList7"/>
    <dgm:cxn modelId="{C3A32AE9-448D-4691-8AFA-05B2EC35CE82}" type="presParOf" srcId="{78D61359-AF70-43DC-91B7-494B1C416A69}" destId="{00BE2F81-ED6F-42A4-9BC4-C64789D2970B}" srcOrd="2" destOrd="0" presId="urn:microsoft.com/office/officeart/2005/8/layout/hList7"/>
    <dgm:cxn modelId="{B60EDA09-3CF3-44F5-B42A-2A12B22CE012}" type="presParOf" srcId="{00BE2F81-ED6F-42A4-9BC4-C64789D2970B}" destId="{50E9A186-26C9-4B0D-AF79-6022332579CC}" srcOrd="0" destOrd="0" presId="urn:microsoft.com/office/officeart/2005/8/layout/hList7"/>
    <dgm:cxn modelId="{20C09425-AAFD-4B85-A151-7D50E03A592D}" type="presParOf" srcId="{00BE2F81-ED6F-42A4-9BC4-C64789D2970B}" destId="{D2E7EAE6-8CDE-4232-A878-2A3B471B37B2}" srcOrd="1" destOrd="0" presId="urn:microsoft.com/office/officeart/2005/8/layout/hList7"/>
    <dgm:cxn modelId="{9B69F759-5722-4D3B-B944-5E5D0A4B08DA}" type="presParOf" srcId="{00BE2F81-ED6F-42A4-9BC4-C64789D2970B}" destId="{EB995441-A666-4EFA-B1C7-B64EDE358262}" srcOrd="2" destOrd="0" presId="urn:microsoft.com/office/officeart/2005/8/layout/hList7"/>
    <dgm:cxn modelId="{0A62D62C-8802-423B-91A5-EB668FCBDDFE}" type="presParOf" srcId="{00BE2F81-ED6F-42A4-9BC4-C64789D2970B}" destId="{D0023AAE-1F6F-45F0-9569-B6681D128C79}" srcOrd="3" destOrd="0" presId="urn:microsoft.com/office/officeart/2005/8/layout/hList7"/>
    <dgm:cxn modelId="{D2AF16D2-A398-4B3A-8811-779B278B44EC}" type="presParOf" srcId="{78D61359-AF70-43DC-91B7-494B1C416A69}" destId="{0DD5EC20-2BEC-4898-8BC2-95E7A8CEAB4D}" srcOrd="3" destOrd="0" presId="urn:microsoft.com/office/officeart/2005/8/layout/hList7"/>
    <dgm:cxn modelId="{FDCEAC70-F83D-44A9-B0F1-04102F48BA4E}" type="presParOf" srcId="{78D61359-AF70-43DC-91B7-494B1C416A69}" destId="{EF1ECEDE-E561-4B4C-8BCF-00C837BE2F7B}" srcOrd="4" destOrd="0" presId="urn:microsoft.com/office/officeart/2005/8/layout/hList7"/>
    <dgm:cxn modelId="{54A76EF4-1D4A-4973-ADCA-77A8EDB409AB}" type="presParOf" srcId="{EF1ECEDE-E561-4B4C-8BCF-00C837BE2F7B}" destId="{AF17BBC1-AC97-42E9-929B-156E1CBAD9D1}" srcOrd="0" destOrd="0" presId="urn:microsoft.com/office/officeart/2005/8/layout/hList7"/>
    <dgm:cxn modelId="{979BB7DC-0085-4092-941D-84193A86EBD8}" type="presParOf" srcId="{EF1ECEDE-E561-4B4C-8BCF-00C837BE2F7B}" destId="{82D980DD-A7A9-4188-A42C-EFFD8DCA0F3B}" srcOrd="1" destOrd="0" presId="urn:microsoft.com/office/officeart/2005/8/layout/hList7"/>
    <dgm:cxn modelId="{0FAB7D4D-2D26-466D-BAB1-5C219971DB21}" type="presParOf" srcId="{EF1ECEDE-E561-4B4C-8BCF-00C837BE2F7B}" destId="{F93665F6-635B-4BCF-9D80-78D720CD7EDD}" srcOrd="2" destOrd="0" presId="urn:microsoft.com/office/officeart/2005/8/layout/hList7"/>
    <dgm:cxn modelId="{D1F3A830-C857-4556-A5D3-B19829B2CDEE}" type="presParOf" srcId="{EF1ECEDE-E561-4B4C-8BCF-00C837BE2F7B}" destId="{54A2F5FB-03E1-4282-896C-CD8A694FF373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CEC1DC6-904A-40A9-9BDE-C754D1A34B45}" type="doc">
      <dgm:prSet loTypeId="urn:microsoft.com/office/officeart/2005/8/layout/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AD4C83E3-6D80-4A63-B74F-DDE4C7659505}">
      <dgm:prSet phldrT="[Text]" custT="1"/>
      <dgm:spPr/>
      <dgm:t>
        <a:bodyPr/>
        <a:lstStyle/>
        <a:p>
          <a:r>
            <a:rPr lang="en-GB" sz="1200"/>
            <a:t>This is evidenced by 12.8% of 16-to 24-year-olds being neither in work nor education (Moreau, 2026).</a:t>
          </a:r>
        </a:p>
      </dgm:t>
    </dgm:pt>
    <dgm:pt modelId="{293AB549-5E09-4740-AEB5-DD87C32F16BA}" type="parTrans" cxnId="{1B9F359D-C042-4F1F-A24B-22FCF407EAAD}">
      <dgm:prSet/>
      <dgm:spPr/>
      <dgm:t>
        <a:bodyPr/>
        <a:lstStyle/>
        <a:p>
          <a:endParaRPr lang="en-GB" sz="3200"/>
        </a:p>
      </dgm:t>
    </dgm:pt>
    <dgm:pt modelId="{048BC60E-95E0-47F7-8C1C-5C14B102B8A7}" type="sibTrans" cxnId="{1B9F359D-C042-4F1F-A24B-22FCF407EAAD}">
      <dgm:prSet/>
      <dgm:spPr/>
      <dgm:t>
        <a:bodyPr/>
        <a:lstStyle/>
        <a:p>
          <a:endParaRPr lang="en-GB" sz="3200"/>
        </a:p>
      </dgm:t>
    </dgm:pt>
    <dgm:pt modelId="{B5DFF5F2-7834-4EB6-9F75-70F8855F0C52}">
      <dgm:prSet custT="1"/>
      <dgm:spPr/>
      <dgm:t>
        <a:bodyPr/>
        <a:lstStyle/>
        <a:p>
          <a:r>
            <a:rPr lang="en-GB" sz="1200"/>
            <a:t>This worsens the sedentary behaviour.</a:t>
          </a:r>
          <a:endParaRPr lang="en-IN" sz="1200"/>
        </a:p>
      </dgm:t>
    </dgm:pt>
    <dgm:pt modelId="{D9A0EA37-F957-4D36-A80D-008CD32A1BD3}" type="parTrans" cxnId="{6835B83B-4F0D-4CF4-9AC1-BA0B49FA8080}">
      <dgm:prSet/>
      <dgm:spPr/>
      <dgm:t>
        <a:bodyPr/>
        <a:lstStyle/>
        <a:p>
          <a:endParaRPr lang="en-GB" sz="3200"/>
        </a:p>
      </dgm:t>
    </dgm:pt>
    <dgm:pt modelId="{4C8925A3-493B-4E9A-BC52-C409E3DE2A7F}" type="sibTrans" cxnId="{6835B83B-4F0D-4CF4-9AC1-BA0B49FA8080}">
      <dgm:prSet/>
      <dgm:spPr/>
      <dgm:t>
        <a:bodyPr/>
        <a:lstStyle/>
        <a:p>
          <a:endParaRPr lang="en-GB" sz="3200"/>
        </a:p>
      </dgm:t>
    </dgm:pt>
    <dgm:pt modelId="{AC309F85-A341-49A8-BF44-C93666E37532}">
      <dgm:prSet custT="1"/>
      <dgm:spPr/>
      <dgm:t>
        <a:bodyPr/>
        <a:lstStyle/>
        <a:p>
          <a:r>
            <a:rPr lang="en-GB" sz="1200"/>
            <a:t>As per Sport England (2025)</a:t>
          </a:r>
          <a:endParaRPr lang="en-IN" sz="1200"/>
        </a:p>
      </dgm:t>
    </dgm:pt>
    <dgm:pt modelId="{43136547-AD36-421F-A518-4D302C55C916}" type="parTrans" cxnId="{92BD27DD-4EE3-4AC5-85BD-50DD4564B889}">
      <dgm:prSet/>
      <dgm:spPr/>
      <dgm:t>
        <a:bodyPr/>
        <a:lstStyle/>
        <a:p>
          <a:endParaRPr lang="en-GB" sz="3200"/>
        </a:p>
      </dgm:t>
    </dgm:pt>
    <dgm:pt modelId="{34281765-93CB-4DD6-A9EA-1F69E96BD434}" type="sibTrans" cxnId="{92BD27DD-4EE3-4AC5-85BD-50DD4564B889}">
      <dgm:prSet/>
      <dgm:spPr/>
      <dgm:t>
        <a:bodyPr/>
        <a:lstStyle/>
        <a:p>
          <a:endParaRPr lang="en-GB" sz="3200"/>
        </a:p>
      </dgm:t>
    </dgm:pt>
    <dgm:pt modelId="{0EBF1B80-44E9-4C6C-8A6F-06B466904294}">
      <dgm:prSet custT="1"/>
      <dgm:spPr/>
      <dgm:t>
        <a:bodyPr/>
        <a:lstStyle/>
        <a:p>
          <a:r>
            <a:rPr lang="en-GB" sz="1200"/>
            <a:t>63.7% of the target age group while meeting the physically active criteria of 150 plus minutes weekly exercise.</a:t>
          </a:r>
          <a:endParaRPr lang="en-IN" sz="1200"/>
        </a:p>
      </dgm:t>
    </dgm:pt>
    <dgm:pt modelId="{77A5D1EB-CC29-4BE4-936D-C0F3F7163D22}" type="parTrans" cxnId="{6A385264-97C2-4734-B74A-276E8887B4CC}">
      <dgm:prSet/>
      <dgm:spPr/>
      <dgm:t>
        <a:bodyPr/>
        <a:lstStyle/>
        <a:p>
          <a:endParaRPr lang="en-GB" sz="3200"/>
        </a:p>
      </dgm:t>
    </dgm:pt>
    <dgm:pt modelId="{17255FAF-B7EB-4CC0-AD61-15069D2141B5}" type="sibTrans" cxnId="{6A385264-97C2-4734-B74A-276E8887B4CC}">
      <dgm:prSet/>
      <dgm:spPr/>
      <dgm:t>
        <a:bodyPr/>
        <a:lstStyle/>
        <a:p>
          <a:endParaRPr lang="en-GB" sz="3200"/>
        </a:p>
      </dgm:t>
    </dgm:pt>
    <dgm:pt modelId="{9BDBA45E-AE1A-4C48-ADA2-B4B4B3F6769E}">
      <dgm:prSet custT="1"/>
      <dgm:spPr/>
      <dgm:t>
        <a:bodyPr/>
        <a:lstStyle/>
        <a:p>
          <a:r>
            <a:rPr lang="en-GB" sz="1200"/>
            <a:t>Only 11.2% were fairly active with 32 49 minutes of weekly exercise.</a:t>
          </a:r>
          <a:endParaRPr lang="en-IN" sz="1200"/>
        </a:p>
      </dgm:t>
    </dgm:pt>
    <dgm:pt modelId="{2890C6C0-C59F-4161-9B32-EED5B7865CB5}" type="parTrans" cxnId="{8E7AEE80-8E99-4D15-AE9C-17E6AF26C06C}">
      <dgm:prSet/>
      <dgm:spPr/>
      <dgm:t>
        <a:bodyPr/>
        <a:lstStyle/>
        <a:p>
          <a:endParaRPr lang="en-GB" sz="3200"/>
        </a:p>
      </dgm:t>
    </dgm:pt>
    <dgm:pt modelId="{8A7C1835-F3E0-401E-9D93-05CA364D9220}" type="sibTrans" cxnId="{8E7AEE80-8E99-4D15-AE9C-17E6AF26C06C}">
      <dgm:prSet/>
      <dgm:spPr/>
      <dgm:t>
        <a:bodyPr/>
        <a:lstStyle/>
        <a:p>
          <a:endParaRPr lang="en-GB" sz="3200"/>
        </a:p>
      </dgm:t>
    </dgm:pt>
    <dgm:pt modelId="{2C0C713E-68C8-43A7-B70B-77060EF99754}">
      <dgm:prSet custT="1"/>
      <dgm:spPr/>
      <dgm:t>
        <a:bodyPr/>
        <a:lstStyle/>
        <a:p>
          <a:r>
            <a:rPr lang="en-GB" sz="1200"/>
            <a:t>Around 25.1% were found to be physically inactive, which shows 11.8 million UK 16- 34-year-olds.</a:t>
          </a:r>
          <a:endParaRPr lang="en-IN" sz="1200"/>
        </a:p>
      </dgm:t>
    </dgm:pt>
    <dgm:pt modelId="{9D092002-5F34-446D-9E05-52A90D4B6C7E}" type="parTrans" cxnId="{9584E6FC-04D2-4BAF-A19E-B1F74584BE84}">
      <dgm:prSet/>
      <dgm:spPr/>
      <dgm:t>
        <a:bodyPr/>
        <a:lstStyle/>
        <a:p>
          <a:endParaRPr lang="en-GB" sz="3200"/>
        </a:p>
      </dgm:t>
    </dgm:pt>
    <dgm:pt modelId="{562E4005-A6B7-4A97-B90D-1A84E79C513F}" type="sibTrans" cxnId="{9584E6FC-04D2-4BAF-A19E-B1F74584BE84}">
      <dgm:prSet/>
      <dgm:spPr/>
      <dgm:t>
        <a:bodyPr/>
        <a:lstStyle/>
        <a:p>
          <a:endParaRPr lang="en-GB" sz="3200"/>
        </a:p>
      </dgm:t>
    </dgm:pt>
    <dgm:pt modelId="{884EAAB0-0949-45BB-886F-67EB62F4B7E1}" type="pres">
      <dgm:prSet presAssocID="{9CEC1DC6-904A-40A9-9BDE-C754D1A34B45}" presName="linear" presStyleCnt="0">
        <dgm:presLayoutVars>
          <dgm:dir/>
          <dgm:animLvl val="lvl"/>
          <dgm:resizeHandles val="exact"/>
        </dgm:presLayoutVars>
      </dgm:prSet>
      <dgm:spPr/>
    </dgm:pt>
    <dgm:pt modelId="{6D19CDD6-41C6-4D88-A305-9C2FAFD4BB07}" type="pres">
      <dgm:prSet presAssocID="{AD4C83E3-6D80-4A63-B74F-DDE4C7659505}" presName="parentLin" presStyleCnt="0"/>
      <dgm:spPr/>
    </dgm:pt>
    <dgm:pt modelId="{A075590B-2969-4916-899F-3645C92AF69B}" type="pres">
      <dgm:prSet presAssocID="{AD4C83E3-6D80-4A63-B74F-DDE4C7659505}" presName="parentLeftMargin" presStyleLbl="node1" presStyleIdx="0" presStyleCnt="2"/>
      <dgm:spPr/>
    </dgm:pt>
    <dgm:pt modelId="{1B551982-CFC6-4B75-AC85-7F79B22A4833}" type="pres">
      <dgm:prSet presAssocID="{AD4C83E3-6D80-4A63-B74F-DDE4C765950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B71336E-6A1A-402F-9B46-225A4C8CCE35}" type="pres">
      <dgm:prSet presAssocID="{AD4C83E3-6D80-4A63-B74F-DDE4C7659505}" presName="negativeSpace" presStyleCnt="0"/>
      <dgm:spPr/>
    </dgm:pt>
    <dgm:pt modelId="{F26BFD65-A6C4-4539-8EA2-E20E691153BE}" type="pres">
      <dgm:prSet presAssocID="{AD4C83E3-6D80-4A63-B74F-DDE4C7659505}" presName="childText" presStyleLbl="conFgAcc1" presStyleIdx="0" presStyleCnt="2">
        <dgm:presLayoutVars>
          <dgm:bulletEnabled val="1"/>
        </dgm:presLayoutVars>
      </dgm:prSet>
      <dgm:spPr/>
    </dgm:pt>
    <dgm:pt modelId="{289D8CBF-8B19-4CCB-B10A-B6236BE5EF16}" type="pres">
      <dgm:prSet presAssocID="{048BC60E-95E0-47F7-8C1C-5C14B102B8A7}" presName="spaceBetweenRectangles" presStyleCnt="0"/>
      <dgm:spPr/>
    </dgm:pt>
    <dgm:pt modelId="{B255E0AC-FC14-4BB8-83FA-A71DFB85A491}" type="pres">
      <dgm:prSet presAssocID="{AC309F85-A341-49A8-BF44-C93666E37532}" presName="parentLin" presStyleCnt="0"/>
      <dgm:spPr/>
    </dgm:pt>
    <dgm:pt modelId="{1071ABEA-B937-48B1-A1EF-F3710FEEA615}" type="pres">
      <dgm:prSet presAssocID="{AC309F85-A341-49A8-BF44-C93666E37532}" presName="parentLeftMargin" presStyleLbl="node1" presStyleIdx="0" presStyleCnt="2"/>
      <dgm:spPr/>
    </dgm:pt>
    <dgm:pt modelId="{198D9B31-D717-4212-981E-4177F7382A33}" type="pres">
      <dgm:prSet presAssocID="{AC309F85-A341-49A8-BF44-C93666E3753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A72FB0C-04D2-48EF-81EE-253FA8CAC752}" type="pres">
      <dgm:prSet presAssocID="{AC309F85-A341-49A8-BF44-C93666E37532}" presName="negativeSpace" presStyleCnt="0"/>
      <dgm:spPr/>
    </dgm:pt>
    <dgm:pt modelId="{7F22032A-E2A0-4EB2-90A9-9FD309DF977B}" type="pres">
      <dgm:prSet presAssocID="{AC309F85-A341-49A8-BF44-C93666E37532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F6FB5F0D-F837-4C09-920C-53DCCCE3B1F7}" type="presOf" srcId="{9CEC1DC6-904A-40A9-9BDE-C754D1A34B45}" destId="{884EAAB0-0949-45BB-886F-67EB62F4B7E1}" srcOrd="0" destOrd="0" presId="urn:microsoft.com/office/officeart/2005/8/layout/list1"/>
    <dgm:cxn modelId="{6835B83B-4F0D-4CF4-9AC1-BA0B49FA8080}" srcId="{AD4C83E3-6D80-4A63-B74F-DDE4C7659505}" destId="{B5DFF5F2-7834-4EB6-9F75-70F8855F0C52}" srcOrd="0" destOrd="0" parTransId="{D9A0EA37-F957-4D36-A80D-008CD32A1BD3}" sibTransId="{4C8925A3-493B-4E9A-BC52-C409E3DE2A7F}"/>
    <dgm:cxn modelId="{6A385264-97C2-4734-B74A-276E8887B4CC}" srcId="{AC309F85-A341-49A8-BF44-C93666E37532}" destId="{0EBF1B80-44E9-4C6C-8A6F-06B466904294}" srcOrd="0" destOrd="0" parTransId="{77A5D1EB-CC29-4BE4-936D-C0F3F7163D22}" sibTransId="{17255FAF-B7EB-4CC0-AD61-15069D2141B5}"/>
    <dgm:cxn modelId="{486D874A-097E-4E84-85AD-FA906830EE51}" type="presOf" srcId="{AD4C83E3-6D80-4A63-B74F-DDE4C7659505}" destId="{A075590B-2969-4916-899F-3645C92AF69B}" srcOrd="0" destOrd="0" presId="urn:microsoft.com/office/officeart/2005/8/layout/list1"/>
    <dgm:cxn modelId="{8E4DA774-65EA-4D66-A171-0F64F8FD42DB}" type="presOf" srcId="{2C0C713E-68C8-43A7-B70B-77060EF99754}" destId="{7F22032A-E2A0-4EB2-90A9-9FD309DF977B}" srcOrd="0" destOrd="2" presId="urn:microsoft.com/office/officeart/2005/8/layout/list1"/>
    <dgm:cxn modelId="{8E7AEE80-8E99-4D15-AE9C-17E6AF26C06C}" srcId="{AC309F85-A341-49A8-BF44-C93666E37532}" destId="{9BDBA45E-AE1A-4C48-ADA2-B4B4B3F6769E}" srcOrd="1" destOrd="0" parTransId="{2890C6C0-C59F-4161-9B32-EED5B7865CB5}" sibTransId="{8A7C1835-F3E0-401E-9D93-05CA364D9220}"/>
    <dgm:cxn modelId="{DC1B4883-A14F-4E51-8F85-ADFEAC8EE05B}" type="presOf" srcId="{9BDBA45E-AE1A-4C48-ADA2-B4B4B3F6769E}" destId="{7F22032A-E2A0-4EB2-90A9-9FD309DF977B}" srcOrd="0" destOrd="1" presId="urn:microsoft.com/office/officeart/2005/8/layout/list1"/>
    <dgm:cxn modelId="{A5555990-6A90-4CF8-9D23-F9C8884A15A2}" type="presOf" srcId="{B5DFF5F2-7834-4EB6-9F75-70F8855F0C52}" destId="{F26BFD65-A6C4-4539-8EA2-E20E691153BE}" srcOrd="0" destOrd="0" presId="urn:microsoft.com/office/officeart/2005/8/layout/list1"/>
    <dgm:cxn modelId="{1E06109A-43C7-41C0-B645-6C2044754A2E}" type="presOf" srcId="{AD4C83E3-6D80-4A63-B74F-DDE4C7659505}" destId="{1B551982-CFC6-4B75-AC85-7F79B22A4833}" srcOrd="1" destOrd="0" presId="urn:microsoft.com/office/officeart/2005/8/layout/list1"/>
    <dgm:cxn modelId="{1B9F359D-C042-4F1F-A24B-22FCF407EAAD}" srcId="{9CEC1DC6-904A-40A9-9BDE-C754D1A34B45}" destId="{AD4C83E3-6D80-4A63-B74F-DDE4C7659505}" srcOrd="0" destOrd="0" parTransId="{293AB549-5E09-4740-AEB5-DD87C32F16BA}" sibTransId="{048BC60E-95E0-47F7-8C1C-5C14B102B8A7}"/>
    <dgm:cxn modelId="{411E36A9-3D2F-4658-8490-2D824C3BF003}" type="presOf" srcId="{AC309F85-A341-49A8-BF44-C93666E37532}" destId="{1071ABEA-B937-48B1-A1EF-F3710FEEA615}" srcOrd="0" destOrd="0" presId="urn:microsoft.com/office/officeart/2005/8/layout/list1"/>
    <dgm:cxn modelId="{41C773B5-AE84-405C-8BAC-DD5136F28002}" type="presOf" srcId="{AC309F85-A341-49A8-BF44-C93666E37532}" destId="{198D9B31-D717-4212-981E-4177F7382A33}" srcOrd="1" destOrd="0" presId="urn:microsoft.com/office/officeart/2005/8/layout/list1"/>
    <dgm:cxn modelId="{FC90A5B5-D430-4BD6-A8CE-8AA4F66BA8C5}" type="presOf" srcId="{0EBF1B80-44E9-4C6C-8A6F-06B466904294}" destId="{7F22032A-E2A0-4EB2-90A9-9FD309DF977B}" srcOrd="0" destOrd="0" presId="urn:microsoft.com/office/officeart/2005/8/layout/list1"/>
    <dgm:cxn modelId="{92BD27DD-4EE3-4AC5-85BD-50DD4564B889}" srcId="{9CEC1DC6-904A-40A9-9BDE-C754D1A34B45}" destId="{AC309F85-A341-49A8-BF44-C93666E37532}" srcOrd="1" destOrd="0" parTransId="{43136547-AD36-421F-A518-4D302C55C916}" sibTransId="{34281765-93CB-4DD6-A9EA-1F69E96BD434}"/>
    <dgm:cxn modelId="{9584E6FC-04D2-4BAF-A19E-B1F74584BE84}" srcId="{AC309F85-A341-49A8-BF44-C93666E37532}" destId="{2C0C713E-68C8-43A7-B70B-77060EF99754}" srcOrd="2" destOrd="0" parTransId="{9D092002-5F34-446D-9E05-52A90D4B6C7E}" sibTransId="{562E4005-A6B7-4A97-B90D-1A84E79C513F}"/>
    <dgm:cxn modelId="{F2722D28-7A27-4F91-B628-713024329A6A}" type="presParOf" srcId="{884EAAB0-0949-45BB-886F-67EB62F4B7E1}" destId="{6D19CDD6-41C6-4D88-A305-9C2FAFD4BB07}" srcOrd="0" destOrd="0" presId="urn:microsoft.com/office/officeart/2005/8/layout/list1"/>
    <dgm:cxn modelId="{B355B203-1D6B-449B-8B4E-BADC69BD2FC7}" type="presParOf" srcId="{6D19CDD6-41C6-4D88-A305-9C2FAFD4BB07}" destId="{A075590B-2969-4916-899F-3645C92AF69B}" srcOrd="0" destOrd="0" presId="urn:microsoft.com/office/officeart/2005/8/layout/list1"/>
    <dgm:cxn modelId="{5129B76A-FCAF-4F37-AE73-8C94D8E821F3}" type="presParOf" srcId="{6D19CDD6-41C6-4D88-A305-9C2FAFD4BB07}" destId="{1B551982-CFC6-4B75-AC85-7F79B22A4833}" srcOrd="1" destOrd="0" presId="urn:microsoft.com/office/officeart/2005/8/layout/list1"/>
    <dgm:cxn modelId="{871AB13E-315A-4397-8D57-BA0DACBC2E69}" type="presParOf" srcId="{884EAAB0-0949-45BB-886F-67EB62F4B7E1}" destId="{CB71336E-6A1A-402F-9B46-225A4C8CCE35}" srcOrd="1" destOrd="0" presId="urn:microsoft.com/office/officeart/2005/8/layout/list1"/>
    <dgm:cxn modelId="{66A28298-D09C-4A5B-9104-ACFCB30BABA7}" type="presParOf" srcId="{884EAAB0-0949-45BB-886F-67EB62F4B7E1}" destId="{F26BFD65-A6C4-4539-8EA2-E20E691153BE}" srcOrd="2" destOrd="0" presId="urn:microsoft.com/office/officeart/2005/8/layout/list1"/>
    <dgm:cxn modelId="{2120F587-7078-4D37-B53A-0A117F15EC0F}" type="presParOf" srcId="{884EAAB0-0949-45BB-886F-67EB62F4B7E1}" destId="{289D8CBF-8B19-4CCB-B10A-B6236BE5EF16}" srcOrd="3" destOrd="0" presId="urn:microsoft.com/office/officeart/2005/8/layout/list1"/>
    <dgm:cxn modelId="{BC401861-237E-4EE2-A453-1F8BA1FA339A}" type="presParOf" srcId="{884EAAB0-0949-45BB-886F-67EB62F4B7E1}" destId="{B255E0AC-FC14-4BB8-83FA-A71DFB85A491}" srcOrd="4" destOrd="0" presId="urn:microsoft.com/office/officeart/2005/8/layout/list1"/>
    <dgm:cxn modelId="{F64239F6-56BF-46C6-BFE4-8566D2C84F45}" type="presParOf" srcId="{B255E0AC-FC14-4BB8-83FA-A71DFB85A491}" destId="{1071ABEA-B937-48B1-A1EF-F3710FEEA615}" srcOrd="0" destOrd="0" presId="urn:microsoft.com/office/officeart/2005/8/layout/list1"/>
    <dgm:cxn modelId="{4260B099-75E6-4242-86B3-8E770922AD38}" type="presParOf" srcId="{B255E0AC-FC14-4BB8-83FA-A71DFB85A491}" destId="{198D9B31-D717-4212-981E-4177F7382A33}" srcOrd="1" destOrd="0" presId="urn:microsoft.com/office/officeart/2005/8/layout/list1"/>
    <dgm:cxn modelId="{488188EE-A41E-4BA4-B2A5-80068AFA7308}" type="presParOf" srcId="{884EAAB0-0949-45BB-886F-67EB62F4B7E1}" destId="{2A72FB0C-04D2-48EF-81EE-253FA8CAC752}" srcOrd="5" destOrd="0" presId="urn:microsoft.com/office/officeart/2005/8/layout/list1"/>
    <dgm:cxn modelId="{E5559AC8-7622-49A5-BEC9-D755B58D4123}" type="presParOf" srcId="{884EAAB0-0949-45BB-886F-67EB62F4B7E1}" destId="{7F22032A-E2A0-4EB2-90A9-9FD309DF977B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FD12ED7-00F0-45CF-995F-BA13C440950D}" type="doc">
      <dgm:prSet loTypeId="urn:microsoft.com/office/officeart/2005/8/layout/lProcess2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56A1428E-04CB-497E-9353-18280CE7F952}">
      <dgm:prSet phldrT="[Text]" custT="1"/>
      <dgm:spPr/>
      <dgm:t>
        <a:bodyPr/>
        <a:lstStyle/>
        <a:p>
          <a:r>
            <a:rPr lang="en-GB" sz="1200"/>
            <a:t>An inactive and sedentary lifestyle for 16-to 34-year-olds can have immediate short-term physiological and psychological effects.</a:t>
          </a:r>
        </a:p>
      </dgm:t>
    </dgm:pt>
    <dgm:pt modelId="{967332EB-C924-4352-8078-E00B16B2E8D7}" type="parTrans" cxnId="{E9DFD76D-3475-418F-8C61-D86C180713CE}">
      <dgm:prSet/>
      <dgm:spPr/>
      <dgm:t>
        <a:bodyPr/>
        <a:lstStyle/>
        <a:p>
          <a:endParaRPr lang="en-GB" sz="1200"/>
        </a:p>
      </dgm:t>
    </dgm:pt>
    <dgm:pt modelId="{D46FAB46-931B-4E12-A82B-A8846A936DF9}" type="sibTrans" cxnId="{E9DFD76D-3475-418F-8C61-D86C180713CE}">
      <dgm:prSet/>
      <dgm:spPr/>
      <dgm:t>
        <a:bodyPr/>
        <a:lstStyle/>
        <a:p>
          <a:endParaRPr lang="en-GB" sz="1200"/>
        </a:p>
      </dgm:t>
    </dgm:pt>
    <dgm:pt modelId="{AA52FDAC-CF62-4577-B9D7-748BFFA23CC7}">
      <dgm:prSet custT="1"/>
      <dgm:spPr/>
      <dgm:t>
        <a:bodyPr/>
        <a:lstStyle/>
        <a:p>
          <a:r>
            <a:rPr lang="en-GB" sz="1200"/>
            <a:t>Lower overall energy due to continued sedentary activities like social media usage or work (AlNamlah </a:t>
          </a:r>
          <a:r>
            <a:rPr lang="en-GB" sz="1200" i="1"/>
            <a:t>et al.</a:t>
          </a:r>
          <a:r>
            <a:rPr lang="en-GB" sz="1200"/>
            <a:t> 2026).</a:t>
          </a:r>
          <a:endParaRPr lang="en-IN" sz="1200"/>
        </a:p>
      </dgm:t>
    </dgm:pt>
    <dgm:pt modelId="{AB510FA0-4340-4B70-8771-2D7B7E171A77}" type="parTrans" cxnId="{BD9A0722-1CA0-4172-BC70-2D36EC0EB23F}">
      <dgm:prSet/>
      <dgm:spPr/>
      <dgm:t>
        <a:bodyPr/>
        <a:lstStyle/>
        <a:p>
          <a:endParaRPr lang="en-GB" sz="1200"/>
        </a:p>
      </dgm:t>
    </dgm:pt>
    <dgm:pt modelId="{48700BBA-F75C-45AC-A9C3-09C1D068035A}" type="sibTrans" cxnId="{BD9A0722-1CA0-4172-BC70-2D36EC0EB23F}">
      <dgm:prSet/>
      <dgm:spPr/>
      <dgm:t>
        <a:bodyPr/>
        <a:lstStyle/>
        <a:p>
          <a:endParaRPr lang="en-GB" sz="1200"/>
        </a:p>
      </dgm:t>
    </dgm:pt>
    <dgm:pt modelId="{4AA632AF-D3C5-4AB6-851A-23951C80E3F2}">
      <dgm:prSet custT="1"/>
      <dgm:spPr/>
      <dgm:t>
        <a:bodyPr/>
        <a:lstStyle/>
        <a:p>
          <a:r>
            <a:rPr lang="en-GB" sz="1200"/>
            <a:t>Poor sleep due to lack of physical activity induced tiredness (Menezes-Júnior </a:t>
          </a:r>
          <a:r>
            <a:rPr lang="en-GB" sz="1200" i="1"/>
            <a:t>et al.</a:t>
          </a:r>
          <a:r>
            <a:rPr lang="en-GB" sz="1200"/>
            <a:t> 2024).</a:t>
          </a:r>
          <a:endParaRPr lang="en-IN" sz="1200"/>
        </a:p>
      </dgm:t>
    </dgm:pt>
    <dgm:pt modelId="{29E081DC-FDD0-40D2-A5BC-051701138ADF}" type="parTrans" cxnId="{F2E817B0-9ED2-4083-A2DD-005054D55DAB}">
      <dgm:prSet/>
      <dgm:spPr/>
      <dgm:t>
        <a:bodyPr/>
        <a:lstStyle/>
        <a:p>
          <a:endParaRPr lang="en-GB" sz="1200"/>
        </a:p>
      </dgm:t>
    </dgm:pt>
    <dgm:pt modelId="{18DD75E6-D4FC-4AEC-88A8-09974D63BCF0}" type="sibTrans" cxnId="{F2E817B0-9ED2-4083-A2DD-005054D55DAB}">
      <dgm:prSet/>
      <dgm:spPr/>
      <dgm:t>
        <a:bodyPr/>
        <a:lstStyle/>
        <a:p>
          <a:endParaRPr lang="en-GB" sz="1200"/>
        </a:p>
      </dgm:t>
    </dgm:pt>
    <dgm:pt modelId="{19E59B63-356A-4C77-80D3-92AC2F779E5C}">
      <dgm:prSet custT="1"/>
      <dgm:spPr/>
      <dgm:t>
        <a:bodyPr/>
        <a:lstStyle/>
        <a:p>
          <a:r>
            <a:rPr lang="en-GB" sz="1200"/>
            <a:t>Weak concentration due to poor sleep cycles (Chaput and Dutil, 2016).</a:t>
          </a:r>
          <a:endParaRPr lang="en-IN" sz="1200"/>
        </a:p>
      </dgm:t>
    </dgm:pt>
    <dgm:pt modelId="{93E35D3D-B4B5-4204-ADFA-C6ADEC023EE3}" type="parTrans" cxnId="{CA1E3321-CC26-4879-9635-068DD3D32C34}">
      <dgm:prSet/>
      <dgm:spPr/>
      <dgm:t>
        <a:bodyPr/>
        <a:lstStyle/>
        <a:p>
          <a:endParaRPr lang="en-GB" sz="1200"/>
        </a:p>
      </dgm:t>
    </dgm:pt>
    <dgm:pt modelId="{4E811D19-2359-4CA0-8AF7-6050B094E396}" type="sibTrans" cxnId="{CA1E3321-CC26-4879-9635-068DD3D32C34}">
      <dgm:prSet/>
      <dgm:spPr/>
      <dgm:t>
        <a:bodyPr/>
        <a:lstStyle/>
        <a:p>
          <a:endParaRPr lang="en-GB" sz="1200"/>
        </a:p>
      </dgm:t>
    </dgm:pt>
    <dgm:pt modelId="{6E1767ED-361D-44F0-A0A1-417E2E239202}">
      <dgm:prSet custT="1"/>
      <dgm:spPr/>
      <dgm:t>
        <a:bodyPr/>
        <a:lstStyle/>
        <a:p>
          <a:r>
            <a:rPr lang="en-GB" sz="1200"/>
            <a:t>Lower motivation and heightened mood disorders due to poor dopamine release (Farwah </a:t>
          </a:r>
          <a:r>
            <a:rPr lang="en-GB" sz="1200" i="1"/>
            <a:t>et al.</a:t>
          </a:r>
          <a:r>
            <a:rPr lang="en-GB" sz="1200"/>
            <a:t> 2026).</a:t>
          </a:r>
          <a:endParaRPr lang="en-IN" sz="1200"/>
        </a:p>
      </dgm:t>
    </dgm:pt>
    <dgm:pt modelId="{77FBDFAE-4DC4-4C88-8627-798EA132498C}" type="parTrans" cxnId="{2E94FBA5-EE23-4632-AE3C-B17AF1CB1B71}">
      <dgm:prSet/>
      <dgm:spPr/>
      <dgm:t>
        <a:bodyPr/>
        <a:lstStyle/>
        <a:p>
          <a:endParaRPr lang="en-GB" sz="1200"/>
        </a:p>
      </dgm:t>
    </dgm:pt>
    <dgm:pt modelId="{B7F6B4BE-4E69-4EE8-9860-D4E9F2AD5C1B}" type="sibTrans" cxnId="{2E94FBA5-EE23-4632-AE3C-B17AF1CB1B71}">
      <dgm:prSet/>
      <dgm:spPr/>
      <dgm:t>
        <a:bodyPr/>
        <a:lstStyle/>
        <a:p>
          <a:endParaRPr lang="en-GB" sz="1200"/>
        </a:p>
      </dgm:t>
    </dgm:pt>
    <dgm:pt modelId="{0A057C59-82D3-42EE-A87F-3A930D5DA32B}" type="pres">
      <dgm:prSet presAssocID="{8FD12ED7-00F0-45CF-995F-BA13C440950D}" presName="theList" presStyleCnt="0">
        <dgm:presLayoutVars>
          <dgm:dir/>
          <dgm:animLvl val="lvl"/>
          <dgm:resizeHandles val="exact"/>
        </dgm:presLayoutVars>
      </dgm:prSet>
      <dgm:spPr/>
    </dgm:pt>
    <dgm:pt modelId="{59BCF796-64B0-4252-B9BD-580C5BD484AD}" type="pres">
      <dgm:prSet presAssocID="{56A1428E-04CB-497E-9353-18280CE7F952}" presName="compNode" presStyleCnt="0"/>
      <dgm:spPr/>
    </dgm:pt>
    <dgm:pt modelId="{3EBD31CC-ADBB-443C-8F0B-57EADCD87D14}" type="pres">
      <dgm:prSet presAssocID="{56A1428E-04CB-497E-9353-18280CE7F952}" presName="aNode" presStyleLbl="bgShp" presStyleIdx="0" presStyleCnt="1"/>
      <dgm:spPr/>
    </dgm:pt>
    <dgm:pt modelId="{123E2604-4B9D-430C-A68A-A33ED3C3980A}" type="pres">
      <dgm:prSet presAssocID="{56A1428E-04CB-497E-9353-18280CE7F952}" presName="textNode" presStyleLbl="bgShp" presStyleIdx="0" presStyleCnt="1"/>
      <dgm:spPr/>
    </dgm:pt>
    <dgm:pt modelId="{4BA7B165-BD03-445B-9C0D-4E2FCE128867}" type="pres">
      <dgm:prSet presAssocID="{56A1428E-04CB-497E-9353-18280CE7F952}" presName="compChildNode" presStyleCnt="0"/>
      <dgm:spPr/>
    </dgm:pt>
    <dgm:pt modelId="{E123FB3F-723A-4ADD-84AC-72F3AF304451}" type="pres">
      <dgm:prSet presAssocID="{56A1428E-04CB-497E-9353-18280CE7F952}" presName="theInnerList" presStyleCnt="0"/>
      <dgm:spPr/>
    </dgm:pt>
    <dgm:pt modelId="{CF4E6999-135C-4606-9F01-46EF3A0167DA}" type="pres">
      <dgm:prSet presAssocID="{AA52FDAC-CF62-4577-B9D7-748BFFA23CC7}" presName="childNode" presStyleLbl="node1" presStyleIdx="0" presStyleCnt="4">
        <dgm:presLayoutVars>
          <dgm:bulletEnabled val="1"/>
        </dgm:presLayoutVars>
      </dgm:prSet>
      <dgm:spPr/>
    </dgm:pt>
    <dgm:pt modelId="{701AF57B-DCC5-4B4E-8FD5-F1BFE58E933F}" type="pres">
      <dgm:prSet presAssocID="{AA52FDAC-CF62-4577-B9D7-748BFFA23CC7}" presName="aSpace2" presStyleCnt="0"/>
      <dgm:spPr/>
    </dgm:pt>
    <dgm:pt modelId="{B107CD61-3B4D-4627-92A4-B9E6A93FE339}" type="pres">
      <dgm:prSet presAssocID="{4AA632AF-D3C5-4AB6-851A-23951C80E3F2}" presName="childNode" presStyleLbl="node1" presStyleIdx="1" presStyleCnt="4">
        <dgm:presLayoutVars>
          <dgm:bulletEnabled val="1"/>
        </dgm:presLayoutVars>
      </dgm:prSet>
      <dgm:spPr/>
    </dgm:pt>
    <dgm:pt modelId="{AEED5EFA-D5E2-42C3-8944-B18CBC9E72E9}" type="pres">
      <dgm:prSet presAssocID="{4AA632AF-D3C5-4AB6-851A-23951C80E3F2}" presName="aSpace2" presStyleCnt="0"/>
      <dgm:spPr/>
    </dgm:pt>
    <dgm:pt modelId="{94635526-57D0-42B3-9DB6-9D642D2907A1}" type="pres">
      <dgm:prSet presAssocID="{19E59B63-356A-4C77-80D3-92AC2F779E5C}" presName="childNode" presStyleLbl="node1" presStyleIdx="2" presStyleCnt="4">
        <dgm:presLayoutVars>
          <dgm:bulletEnabled val="1"/>
        </dgm:presLayoutVars>
      </dgm:prSet>
      <dgm:spPr/>
    </dgm:pt>
    <dgm:pt modelId="{24DAA8A2-B2FA-4E13-B244-A50D37C21594}" type="pres">
      <dgm:prSet presAssocID="{19E59B63-356A-4C77-80D3-92AC2F779E5C}" presName="aSpace2" presStyleCnt="0"/>
      <dgm:spPr/>
    </dgm:pt>
    <dgm:pt modelId="{6BF1F900-D517-42A2-B2F6-E1F322061B25}" type="pres">
      <dgm:prSet presAssocID="{6E1767ED-361D-44F0-A0A1-417E2E239202}" presName="childNode" presStyleLbl="node1" presStyleIdx="3" presStyleCnt="4">
        <dgm:presLayoutVars>
          <dgm:bulletEnabled val="1"/>
        </dgm:presLayoutVars>
      </dgm:prSet>
      <dgm:spPr/>
    </dgm:pt>
  </dgm:ptLst>
  <dgm:cxnLst>
    <dgm:cxn modelId="{B151E512-94DB-443D-B088-D5A9DA0C49B7}" type="presOf" srcId="{4AA632AF-D3C5-4AB6-851A-23951C80E3F2}" destId="{B107CD61-3B4D-4627-92A4-B9E6A93FE339}" srcOrd="0" destOrd="0" presId="urn:microsoft.com/office/officeart/2005/8/layout/lProcess2"/>
    <dgm:cxn modelId="{CA1E3321-CC26-4879-9635-068DD3D32C34}" srcId="{56A1428E-04CB-497E-9353-18280CE7F952}" destId="{19E59B63-356A-4C77-80D3-92AC2F779E5C}" srcOrd="2" destOrd="0" parTransId="{93E35D3D-B4B5-4204-ADFA-C6ADEC023EE3}" sibTransId="{4E811D19-2359-4CA0-8AF7-6050B094E396}"/>
    <dgm:cxn modelId="{BD9A0722-1CA0-4172-BC70-2D36EC0EB23F}" srcId="{56A1428E-04CB-497E-9353-18280CE7F952}" destId="{AA52FDAC-CF62-4577-B9D7-748BFFA23CC7}" srcOrd="0" destOrd="0" parTransId="{AB510FA0-4340-4B70-8771-2D7B7E171A77}" sibTransId="{48700BBA-F75C-45AC-A9C3-09C1D068035A}"/>
    <dgm:cxn modelId="{11658925-D22C-405D-AB5F-5C75153637A5}" type="presOf" srcId="{AA52FDAC-CF62-4577-B9D7-748BFFA23CC7}" destId="{CF4E6999-135C-4606-9F01-46EF3A0167DA}" srcOrd="0" destOrd="0" presId="urn:microsoft.com/office/officeart/2005/8/layout/lProcess2"/>
    <dgm:cxn modelId="{7EBCD366-7559-4D57-A4F7-B6F6079AE330}" type="presOf" srcId="{56A1428E-04CB-497E-9353-18280CE7F952}" destId="{3EBD31CC-ADBB-443C-8F0B-57EADCD87D14}" srcOrd="0" destOrd="0" presId="urn:microsoft.com/office/officeart/2005/8/layout/lProcess2"/>
    <dgm:cxn modelId="{E9DFD76D-3475-418F-8C61-D86C180713CE}" srcId="{8FD12ED7-00F0-45CF-995F-BA13C440950D}" destId="{56A1428E-04CB-497E-9353-18280CE7F952}" srcOrd="0" destOrd="0" parTransId="{967332EB-C924-4352-8078-E00B16B2E8D7}" sibTransId="{D46FAB46-931B-4E12-A82B-A8846A936DF9}"/>
    <dgm:cxn modelId="{C54A4F4F-8DA9-460A-BC87-CFCBDE246BED}" type="presOf" srcId="{56A1428E-04CB-497E-9353-18280CE7F952}" destId="{123E2604-4B9D-430C-A68A-A33ED3C3980A}" srcOrd="1" destOrd="0" presId="urn:microsoft.com/office/officeart/2005/8/layout/lProcess2"/>
    <dgm:cxn modelId="{B6D67678-B5EC-419E-8768-F2F402B97804}" type="presOf" srcId="{6E1767ED-361D-44F0-A0A1-417E2E239202}" destId="{6BF1F900-D517-42A2-B2F6-E1F322061B25}" srcOrd="0" destOrd="0" presId="urn:microsoft.com/office/officeart/2005/8/layout/lProcess2"/>
    <dgm:cxn modelId="{1D54B67A-30DC-40E2-AB69-FD3F280EB2DA}" type="presOf" srcId="{19E59B63-356A-4C77-80D3-92AC2F779E5C}" destId="{94635526-57D0-42B3-9DB6-9D642D2907A1}" srcOrd="0" destOrd="0" presId="urn:microsoft.com/office/officeart/2005/8/layout/lProcess2"/>
    <dgm:cxn modelId="{2E94FBA5-EE23-4632-AE3C-B17AF1CB1B71}" srcId="{56A1428E-04CB-497E-9353-18280CE7F952}" destId="{6E1767ED-361D-44F0-A0A1-417E2E239202}" srcOrd="3" destOrd="0" parTransId="{77FBDFAE-4DC4-4C88-8627-798EA132498C}" sibTransId="{B7F6B4BE-4E69-4EE8-9860-D4E9F2AD5C1B}"/>
    <dgm:cxn modelId="{F2E817B0-9ED2-4083-A2DD-005054D55DAB}" srcId="{56A1428E-04CB-497E-9353-18280CE7F952}" destId="{4AA632AF-D3C5-4AB6-851A-23951C80E3F2}" srcOrd="1" destOrd="0" parTransId="{29E081DC-FDD0-40D2-A5BC-051701138ADF}" sibTransId="{18DD75E6-D4FC-4AEC-88A8-09974D63BCF0}"/>
    <dgm:cxn modelId="{A8B17CC2-5816-40EA-8735-4DFF348C1F54}" type="presOf" srcId="{8FD12ED7-00F0-45CF-995F-BA13C440950D}" destId="{0A057C59-82D3-42EE-A87F-3A930D5DA32B}" srcOrd="0" destOrd="0" presId="urn:microsoft.com/office/officeart/2005/8/layout/lProcess2"/>
    <dgm:cxn modelId="{8A903676-10C8-4063-97DD-9EF8E2BC789C}" type="presParOf" srcId="{0A057C59-82D3-42EE-A87F-3A930D5DA32B}" destId="{59BCF796-64B0-4252-B9BD-580C5BD484AD}" srcOrd="0" destOrd="0" presId="urn:microsoft.com/office/officeart/2005/8/layout/lProcess2"/>
    <dgm:cxn modelId="{8ECE98BD-1713-458C-BBF4-08AA26A8B983}" type="presParOf" srcId="{59BCF796-64B0-4252-B9BD-580C5BD484AD}" destId="{3EBD31CC-ADBB-443C-8F0B-57EADCD87D14}" srcOrd="0" destOrd="0" presId="urn:microsoft.com/office/officeart/2005/8/layout/lProcess2"/>
    <dgm:cxn modelId="{FADE4610-06A0-4EE4-AD14-5178B7809719}" type="presParOf" srcId="{59BCF796-64B0-4252-B9BD-580C5BD484AD}" destId="{123E2604-4B9D-430C-A68A-A33ED3C3980A}" srcOrd="1" destOrd="0" presId="urn:microsoft.com/office/officeart/2005/8/layout/lProcess2"/>
    <dgm:cxn modelId="{5D1FF9A2-4AA3-403C-B188-C68776420820}" type="presParOf" srcId="{59BCF796-64B0-4252-B9BD-580C5BD484AD}" destId="{4BA7B165-BD03-445B-9C0D-4E2FCE128867}" srcOrd="2" destOrd="0" presId="urn:microsoft.com/office/officeart/2005/8/layout/lProcess2"/>
    <dgm:cxn modelId="{99365BE7-2E60-4F10-A5BB-539D9A7B7DF4}" type="presParOf" srcId="{4BA7B165-BD03-445B-9C0D-4E2FCE128867}" destId="{E123FB3F-723A-4ADD-84AC-72F3AF304451}" srcOrd="0" destOrd="0" presId="urn:microsoft.com/office/officeart/2005/8/layout/lProcess2"/>
    <dgm:cxn modelId="{FC5E9F74-646C-4DC2-863E-2C1FF165A70A}" type="presParOf" srcId="{E123FB3F-723A-4ADD-84AC-72F3AF304451}" destId="{CF4E6999-135C-4606-9F01-46EF3A0167DA}" srcOrd="0" destOrd="0" presId="urn:microsoft.com/office/officeart/2005/8/layout/lProcess2"/>
    <dgm:cxn modelId="{A135B3EC-0648-42FB-911C-D0580D990E03}" type="presParOf" srcId="{E123FB3F-723A-4ADD-84AC-72F3AF304451}" destId="{701AF57B-DCC5-4B4E-8FD5-F1BFE58E933F}" srcOrd="1" destOrd="0" presId="urn:microsoft.com/office/officeart/2005/8/layout/lProcess2"/>
    <dgm:cxn modelId="{548554A7-3F13-4233-833E-B276CBCE3974}" type="presParOf" srcId="{E123FB3F-723A-4ADD-84AC-72F3AF304451}" destId="{B107CD61-3B4D-4627-92A4-B9E6A93FE339}" srcOrd="2" destOrd="0" presId="urn:microsoft.com/office/officeart/2005/8/layout/lProcess2"/>
    <dgm:cxn modelId="{B1F93AE0-D870-4848-8FF9-0AF856B05186}" type="presParOf" srcId="{E123FB3F-723A-4ADD-84AC-72F3AF304451}" destId="{AEED5EFA-D5E2-42C3-8944-B18CBC9E72E9}" srcOrd="3" destOrd="0" presId="urn:microsoft.com/office/officeart/2005/8/layout/lProcess2"/>
    <dgm:cxn modelId="{8E4A1F90-8174-4EFC-A6C0-1A30437FD411}" type="presParOf" srcId="{E123FB3F-723A-4ADD-84AC-72F3AF304451}" destId="{94635526-57D0-42B3-9DB6-9D642D2907A1}" srcOrd="4" destOrd="0" presId="urn:microsoft.com/office/officeart/2005/8/layout/lProcess2"/>
    <dgm:cxn modelId="{F3393D12-EFA4-42DA-9BA5-6ADA382F96CE}" type="presParOf" srcId="{E123FB3F-723A-4ADD-84AC-72F3AF304451}" destId="{24DAA8A2-B2FA-4E13-B244-A50D37C21594}" srcOrd="5" destOrd="0" presId="urn:microsoft.com/office/officeart/2005/8/layout/lProcess2"/>
    <dgm:cxn modelId="{DE9AFE9E-2852-4C37-8EDA-67D5BB9EB3DE}" type="presParOf" srcId="{E123FB3F-723A-4ADD-84AC-72F3AF304451}" destId="{6BF1F900-D517-42A2-B2F6-E1F322061B25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FD12ED7-00F0-45CF-995F-BA13C440950D}" type="doc">
      <dgm:prSet loTypeId="urn:microsoft.com/office/officeart/2005/8/layout/lProcess2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56A1428E-04CB-497E-9353-18280CE7F952}">
      <dgm:prSet phldrT="[Text]" custT="1"/>
      <dgm:spPr/>
      <dgm:t>
        <a:bodyPr/>
        <a:lstStyle/>
        <a:p>
          <a:r>
            <a:rPr lang="en-GB" sz="1200"/>
            <a:t>Long-term effects of a sedentary lifestyle and physical inactivity include chronic disease health issues (Goyal and Rakhra, 2024).</a:t>
          </a:r>
        </a:p>
      </dgm:t>
    </dgm:pt>
    <dgm:pt modelId="{967332EB-C924-4352-8078-E00B16B2E8D7}" type="parTrans" cxnId="{E9DFD76D-3475-418F-8C61-D86C180713CE}">
      <dgm:prSet/>
      <dgm:spPr/>
      <dgm:t>
        <a:bodyPr/>
        <a:lstStyle/>
        <a:p>
          <a:endParaRPr lang="en-GB" sz="1200"/>
        </a:p>
      </dgm:t>
    </dgm:pt>
    <dgm:pt modelId="{D46FAB46-931B-4E12-A82B-A8846A936DF9}" type="sibTrans" cxnId="{E9DFD76D-3475-418F-8C61-D86C180713CE}">
      <dgm:prSet/>
      <dgm:spPr/>
      <dgm:t>
        <a:bodyPr/>
        <a:lstStyle/>
        <a:p>
          <a:endParaRPr lang="en-GB" sz="1200"/>
        </a:p>
      </dgm:t>
    </dgm:pt>
    <dgm:pt modelId="{FF3CDD49-1717-4EA7-8D0A-248B9C98E62C}">
      <dgm:prSet/>
      <dgm:spPr/>
      <dgm:t>
        <a:bodyPr/>
        <a:lstStyle/>
        <a:p>
          <a:r>
            <a:rPr lang="en-GB"/>
            <a:t>Lack of activities leads to weight gain and severe risk of obesity (Beltrán-Carrillo </a:t>
          </a:r>
          <a:r>
            <a:rPr lang="en-GB" i="1"/>
            <a:t>et al.</a:t>
          </a:r>
          <a:r>
            <a:rPr lang="en-GB"/>
            <a:t> 2022).</a:t>
          </a:r>
          <a:endParaRPr lang="en-IN"/>
        </a:p>
      </dgm:t>
    </dgm:pt>
    <dgm:pt modelId="{3937739A-3527-43C3-B05A-FDD44A744DAB}" type="parTrans" cxnId="{DE9760A9-47B6-42F2-8EFF-9E2BCB9C6715}">
      <dgm:prSet/>
      <dgm:spPr/>
      <dgm:t>
        <a:bodyPr/>
        <a:lstStyle/>
        <a:p>
          <a:endParaRPr lang="en-GB"/>
        </a:p>
      </dgm:t>
    </dgm:pt>
    <dgm:pt modelId="{46994C9A-0042-4BF8-96FC-913FB6910F8A}" type="sibTrans" cxnId="{DE9760A9-47B6-42F2-8EFF-9E2BCB9C6715}">
      <dgm:prSet/>
      <dgm:spPr/>
      <dgm:t>
        <a:bodyPr/>
        <a:lstStyle/>
        <a:p>
          <a:endParaRPr lang="en-GB"/>
        </a:p>
      </dgm:t>
    </dgm:pt>
    <dgm:pt modelId="{4222494D-DA99-489D-8FF5-E0935514B03A}">
      <dgm:prSet/>
      <dgm:spPr/>
      <dgm:t>
        <a:bodyPr/>
        <a:lstStyle/>
        <a:p>
          <a:r>
            <a:rPr lang="en-GB"/>
            <a:t>Poor muscle strength due to a lack of activity also affects heart health, causing cardiological issues (Grzelak, 2024).</a:t>
          </a:r>
          <a:endParaRPr lang="en-IN"/>
        </a:p>
      </dgm:t>
    </dgm:pt>
    <dgm:pt modelId="{033BB4E3-B5AB-494D-9EF3-0B8376D57734}" type="parTrans" cxnId="{CBDDE21C-E212-474B-BDF4-134444D34523}">
      <dgm:prSet/>
      <dgm:spPr/>
      <dgm:t>
        <a:bodyPr/>
        <a:lstStyle/>
        <a:p>
          <a:endParaRPr lang="en-GB"/>
        </a:p>
      </dgm:t>
    </dgm:pt>
    <dgm:pt modelId="{BE8F594F-52F8-42F7-8B56-50DB93D3F844}" type="sibTrans" cxnId="{CBDDE21C-E212-474B-BDF4-134444D34523}">
      <dgm:prSet/>
      <dgm:spPr/>
      <dgm:t>
        <a:bodyPr/>
        <a:lstStyle/>
        <a:p>
          <a:endParaRPr lang="en-GB"/>
        </a:p>
      </dgm:t>
    </dgm:pt>
    <dgm:pt modelId="{7F47258D-5BE1-405C-856D-54F5A634C5C8}">
      <dgm:prSet/>
      <dgm:spPr/>
      <dgm:t>
        <a:bodyPr/>
        <a:lstStyle/>
        <a:p>
          <a:r>
            <a:rPr lang="en-GB"/>
            <a:t>Sedentary lifestyle behaviours associated with unhealthy eating habits lead to diabetes (Beltrán-Carrillo </a:t>
          </a:r>
          <a:r>
            <a:rPr lang="en-GB" i="1"/>
            <a:t>et al.</a:t>
          </a:r>
          <a:r>
            <a:rPr lang="en-GB"/>
            <a:t> 2022).</a:t>
          </a:r>
          <a:endParaRPr lang="en-IN"/>
        </a:p>
      </dgm:t>
    </dgm:pt>
    <dgm:pt modelId="{1BA6A1FA-195A-4325-9D51-335BF297326C}" type="parTrans" cxnId="{2363A881-BA7D-42AE-AB54-D835CE9B975A}">
      <dgm:prSet/>
      <dgm:spPr/>
      <dgm:t>
        <a:bodyPr/>
        <a:lstStyle/>
        <a:p>
          <a:endParaRPr lang="en-GB"/>
        </a:p>
      </dgm:t>
    </dgm:pt>
    <dgm:pt modelId="{F9308058-2DEE-40A1-A2C3-A78BC8ADB7DB}" type="sibTrans" cxnId="{2363A881-BA7D-42AE-AB54-D835CE9B975A}">
      <dgm:prSet/>
      <dgm:spPr/>
      <dgm:t>
        <a:bodyPr/>
        <a:lstStyle/>
        <a:p>
          <a:endParaRPr lang="en-GB"/>
        </a:p>
      </dgm:t>
    </dgm:pt>
    <dgm:pt modelId="{245CE3DD-C385-4B97-B145-54BCCF24FCF7}">
      <dgm:prSet/>
      <dgm:spPr/>
      <dgm:t>
        <a:bodyPr/>
        <a:lstStyle/>
        <a:p>
          <a:r>
            <a:rPr lang="en-GB"/>
            <a:t>Increased mental health challenges due to long-term habitual inactivity.</a:t>
          </a:r>
          <a:endParaRPr lang="en-IN"/>
        </a:p>
      </dgm:t>
    </dgm:pt>
    <dgm:pt modelId="{F986E8CE-E0A3-44B2-8C77-AB0F9FF54B74}" type="parTrans" cxnId="{D6F86FC4-0C37-4CB7-AC35-2709D1F9C966}">
      <dgm:prSet/>
      <dgm:spPr/>
      <dgm:t>
        <a:bodyPr/>
        <a:lstStyle/>
        <a:p>
          <a:endParaRPr lang="en-GB"/>
        </a:p>
      </dgm:t>
    </dgm:pt>
    <dgm:pt modelId="{6C22A345-C862-4021-81F9-135042B215AA}" type="sibTrans" cxnId="{D6F86FC4-0C37-4CB7-AC35-2709D1F9C966}">
      <dgm:prSet/>
      <dgm:spPr/>
      <dgm:t>
        <a:bodyPr/>
        <a:lstStyle/>
        <a:p>
          <a:endParaRPr lang="en-GB"/>
        </a:p>
      </dgm:t>
    </dgm:pt>
    <dgm:pt modelId="{4E015302-5D96-4FF5-AD59-1E8D619FF3EA}">
      <dgm:prSet/>
      <dgm:spPr/>
      <dgm:t>
        <a:bodyPr/>
        <a:lstStyle/>
        <a:p>
          <a:r>
            <a:rPr lang="en-GB"/>
            <a:t>Short-term dopamine insensitivity increases the risk of depression (Grzelak, 2024).</a:t>
          </a:r>
          <a:endParaRPr lang="en-IN"/>
        </a:p>
      </dgm:t>
    </dgm:pt>
    <dgm:pt modelId="{7B402232-29FF-41A4-8ED9-5C0AA8B6B6BF}" type="parTrans" cxnId="{8D11A371-3D4E-4759-91A9-A0321C5E88F7}">
      <dgm:prSet/>
      <dgm:spPr/>
      <dgm:t>
        <a:bodyPr/>
        <a:lstStyle/>
        <a:p>
          <a:endParaRPr lang="en-GB"/>
        </a:p>
      </dgm:t>
    </dgm:pt>
    <dgm:pt modelId="{0E063022-4EB8-4EC6-8C45-3FC2ED40E081}" type="sibTrans" cxnId="{8D11A371-3D4E-4759-91A9-A0321C5E88F7}">
      <dgm:prSet/>
      <dgm:spPr/>
      <dgm:t>
        <a:bodyPr/>
        <a:lstStyle/>
        <a:p>
          <a:endParaRPr lang="en-GB"/>
        </a:p>
      </dgm:t>
    </dgm:pt>
    <dgm:pt modelId="{0A057C59-82D3-42EE-A87F-3A930D5DA32B}" type="pres">
      <dgm:prSet presAssocID="{8FD12ED7-00F0-45CF-995F-BA13C440950D}" presName="theList" presStyleCnt="0">
        <dgm:presLayoutVars>
          <dgm:dir/>
          <dgm:animLvl val="lvl"/>
          <dgm:resizeHandles val="exact"/>
        </dgm:presLayoutVars>
      </dgm:prSet>
      <dgm:spPr/>
    </dgm:pt>
    <dgm:pt modelId="{59BCF796-64B0-4252-B9BD-580C5BD484AD}" type="pres">
      <dgm:prSet presAssocID="{56A1428E-04CB-497E-9353-18280CE7F952}" presName="compNode" presStyleCnt="0"/>
      <dgm:spPr/>
    </dgm:pt>
    <dgm:pt modelId="{3EBD31CC-ADBB-443C-8F0B-57EADCD87D14}" type="pres">
      <dgm:prSet presAssocID="{56A1428E-04CB-497E-9353-18280CE7F952}" presName="aNode" presStyleLbl="bgShp" presStyleIdx="0" presStyleCnt="1"/>
      <dgm:spPr/>
    </dgm:pt>
    <dgm:pt modelId="{123E2604-4B9D-430C-A68A-A33ED3C3980A}" type="pres">
      <dgm:prSet presAssocID="{56A1428E-04CB-497E-9353-18280CE7F952}" presName="textNode" presStyleLbl="bgShp" presStyleIdx="0" presStyleCnt="1"/>
      <dgm:spPr/>
    </dgm:pt>
    <dgm:pt modelId="{4BA7B165-BD03-445B-9C0D-4E2FCE128867}" type="pres">
      <dgm:prSet presAssocID="{56A1428E-04CB-497E-9353-18280CE7F952}" presName="compChildNode" presStyleCnt="0"/>
      <dgm:spPr/>
    </dgm:pt>
    <dgm:pt modelId="{E123FB3F-723A-4ADD-84AC-72F3AF304451}" type="pres">
      <dgm:prSet presAssocID="{56A1428E-04CB-497E-9353-18280CE7F952}" presName="theInnerList" presStyleCnt="0"/>
      <dgm:spPr/>
    </dgm:pt>
    <dgm:pt modelId="{42749678-5661-4315-B782-2B3B80128CC6}" type="pres">
      <dgm:prSet presAssocID="{FF3CDD49-1717-4EA7-8D0A-248B9C98E62C}" presName="childNode" presStyleLbl="node1" presStyleIdx="0" presStyleCnt="4">
        <dgm:presLayoutVars>
          <dgm:bulletEnabled val="1"/>
        </dgm:presLayoutVars>
      </dgm:prSet>
      <dgm:spPr/>
    </dgm:pt>
    <dgm:pt modelId="{CE1BDBD6-9368-4E5B-84CA-1101BB983A39}" type="pres">
      <dgm:prSet presAssocID="{FF3CDD49-1717-4EA7-8D0A-248B9C98E62C}" presName="aSpace2" presStyleCnt="0"/>
      <dgm:spPr/>
    </dgm:pt>
    <dgm:pt modelId="{1DF211FA-AF73-495C-95C3-4F16449F36B9}" type="pres">
      <dgm:prSet presAssocID="{4222494D-DA99-489D-8FF5-E0935514B03A}" presName="childNode" presStyleLbl="node1" presStyleIdx="1" presStyleCnt="4">
        <dgm:presLayoutVars>
          <dgm:bulletEnabled val="1"/>
        </dgm:presLayoutVars>
      </dgm:prSet>
      <dgm:spPr/>
    </dgm:pt>
    <dgm:pt modelId="{FA463E31-6A98-4A06-B0D3-510CA34D9A75}" type="pres">
      <dgm:prSet presAssocID="{4222494D-DA99-489D-8FF5-E0935514B03A}" presName="aSpace2" presStyleCnt="0"/>
      <dgm:spPr/>
    </dgm:pt>
    <dgm:pt modelId="{401E930D-237A-4FC4-85B6-D52617223141}" type="pres">
      <dgm:prSet presAssocID="{7F47258D-5BE1-405C-856D-54F5A634C5C8}" presName="childNode" presStyleLbl="node1" presStyleIdx="2" presStyleCnt="4">
        <dgm:presLayoutVars>
          <dgm:bulletEnabled val="1"/>
        </dgm:presLayoutVars>
      </dgm:prSet>
      <dgm:spPr/>
    </dgm:pt>
    <dgm:pt modelId="{F545009B-7B52-43D6-B068-8CF5FE34FF97}" type="pres">
      <dgm:prSet presAssocID="{7F47258D-5BE1-405C-856D-54F5A634C5C8}" presName="aSpace2" presStyleCnt="0"/>
      <dgm:spPr/>
    </dgm:pt>
    <dgm:pt modelId="{0E856680-1BF7-435D-82D7-DFB8EB74D32D}" type="pres">
      <dgm:prSet presAssocID="{245CE3DD-C385-4B97-B145-54BCCF24FCF7}" presName="childNode" presStyleLbl="node1" presStyleIdx="3" presStyleCnt="4">
        <dgm:presLayoutVars>
          <dgm:bulletEnabled val="1"/>
        </dgm:presLayoutVars>
      </dgm:prSet>
      <dgm:spPr/>
    </dgm:pt>
  </dgm:ptLst>
  <dgm:cxnLst>
    <dgm:cxn modelId="{CE989602-48DA-4E0C-9A25-CA56FEADA4E2}" type="presOf" srcId="{7F47258D-5BE1-405C-856D-54F5A634C5C8}" destId="{401E930D-237A-4FC4-85B6-D52617223141}" srcOrd="0" destOrd="0" presId="urn:microsoft.com/office/officeart/2005/8/layout/lProcess2"/>
    <dgm:cxn modelId="{2CD7F310-F007-4022-B304-13F392990784}" type="presOf" srcId="{FF3CDD49-1717-4EA7-8D0A-248B9C98E62C}" destId="{42749678-5661-4315-B782-2B3B80128CC6}" srcOrd="0" destOrd="0" presId="urn:microsoft.com/office/officeart/2005/8/layout/lProcess2"/>
    <dgm:cxn modelId="{CBDDE21C-E212-474B-BDF4-134444D34523}" srcId="{56A1428E-04CB-497E-9353-18280CE7F952}" destId="{4222494D-DA99-489D-8FF5-E0935514B03A}" srcOrd="1" destOrd="0" parTransId="{033BB4E3-B5AB-494D-9EF3-0B8376D57734}" sibTransId="{BE8F594F-52F8-42F7-8B56-50DB93D3F844}"/>
    <dgm:cxn modelId="{F9E65445-39E8-40D4-AD42-2A1B7E91FC04}" type="presOf" srcId="{4E015302-5D96-4FF5-AD59-1E8D619FF3EA}" destId="{0E856680-1BF7-435D-82D7-DFB8EB74D32D}" srcOrd="0" destOrd="1" presId="urn:microsoft.com/office/officeart/2005/8/layout/lProcess2"/>
    <dgm:cxn modelId="{7EBCD366-7559-4D57-A4F7-B6F6079AE330}" type="presOf" srcId="{56A1428E-04CB-497E-9353-18280CE7F952}" destId="{3EBD31CC-ADBB-443C-8F0B-57EADCD87D14}" srcOrd="0" destOrd="0" presId="urn:microsoft.com/office/officeart/2005/8/layout/lProcess2"/>
    <dgm:cxn modelId="{E9DFD76D-3475-418F-8C61-D86C180713CE}" srcId="{8FD12ED7-00F0-45CF-995F-BA13C440950D}" destId="{56A1428E-04CB-497E-9353-18280CE7F952}" srcOrd="0" destOrd="0" parTransId="{967332EB-C924-4352-8078-E00B16B2E8D7}" sibTransId="{D46FAB46-931B-4E12-A82B-A8846A936DF9}"/>
    <dgm:cxn modelId="{C54A4F4F-8DA9-460A-BC87-CFCBDE246BED}" type="presOf" srcId="{56A1428E-04CB-497E-9353-18280CE7F952}" destId="{123E2604-4B9D-430C-A68A-A33ED3C3980A}" srcOrd="1" destOrd="0" presId="urn:microsoft.com/office/officeart/2005/8/layout/lProcess2"/>
    <dgm:cxn modelId="{8D11A371-3D4E-4759-91A9-A0321C5E88F7}" srcId="{245CE3DD-C385-4B97-B145-54BCCF24FCF7}" destId="{4E015302-5D96-4FF5-AD59-1E8D619FF3EA}" srcOrd="0" destOrd="0" parTransId="{7B402232-29FF-41A4-8ED9-5C0AA8B6B6BF}" sibTransId="{0E063022-4EB8-4EC6-8C45-3FC2ED40E081}"/>
    <dgm:cxn modelId="{2363A881-BA7D-42AE-AB54-D835CE9B975A}" srcId="{56A1428E-04CB-497E-9353-18280CE7F952}" destId="{7F47258D-5BE1-405C-856D-54F5A634C5C8}" srcOrd="2" destOrd="0" parTransId="{1BA6A1FA-195A-4325-9D51-335BF297326C}" sibTransId="{F9308058-2DEE-40A1-A2C3-A78BC8ADB7DB}"/>
    <dgm:cxn modelId="{1D44719D-5360-4B56-855E-9DFAAB588410}" type="presOf" srcId="{4222494D-DA99-489D-8FF5-E0935514B03A}" destId="{1DF211FA-AF73-495C-95C3-4F16449F36B9}" srcOrd="0" destOrd="0" presId="urn:microsoft.com/office/officeart/2005/8/layout/lProcess2"/>
    <dgm:cxn modelId="{DE9760A9-47B6-42F2-8EFF-9E2BCB9C6715}" srcId="{56A1428E-04CB-497E-9353-18280CE7F952}" destId="{FF3CDD49-1717-4EA7-8D0A-248B9C98E62C}" srcOrd="0" destOrd="0" parTransId="{3937739A-3527-43C3-B05A-FDD44A744DAB}" sibTransId="{46994C9A-0042-4BF8-96FC-913FB6910F8A}"/>
    <dgm:cxn modelId="{A8B17CC2-5816-40EA-8735-4DFF348C1F54}" type="presOf" srcId="{8FD12ED7-00F0-45CF-995F-BA13C440950D}" destId="{0A057C59-82D3-42EE-A87F-3A930D5DA32B}" srcOrd="0" destOrd="0" presId="urn:microsoft.com/office/officeart/2005/8/layout/lProcess2"/>
    <dgm:cxn modelId="{D6F86FC4-0C37-4CB7-AC35-2709D1F9C966}" srcId="{56A1428E-04CB-497E-9353-18280CE7F952}" destId="{245CE3DD-C385-4B97-B145-54BCCF24FCF7}" srcOrd="3" destOrd="0" parTransId="{F986E8CE-E0A3-44B2-8C77-AB0F9FF54B74}" sibTransId="{6C22A345-C862-4021-81F9-135042B215AA}"/>
    <dgm:cxn modelId="{6EBEAAD2-13A7-4FA2-AA48-FB726BD283E8}" type="presOf" srcId="{245CE3DD-C385-4B97-B145-54BCCF24FCF7}" destId="{0E856680-1BF7-435D-82D7-DFB8EB74D32D}" srcOrd="0" destOrd="0" presId="urn:microsoft.com/office/officeart/2005/8/layout/lProcess2"/>
    <dgm:cxn modelId="{8A903676-10C8-4063-97DD-9EF8E2BC789C}" type="presParOf" srcId="{0A057C59-82D3-42EE-A87F-3A930D5DA32B}" destId="{59BCF796-64B0-4252-B9BD-580C5BD484AD}" srcOrd="0" destOrd="0" presId="urn:microsoft.com/office/officeart/2005/8/layout/lProcess2"/>
    <dgm:cxn modelId="{8ECE98BD-1713-458C-BBF4-08AA26A8B983}" type="presParOf" srcId="{59BCF796-64B0-4252-B9BD-580C5BD484AD}" destId="{3EBD31CC-ADBB-443C-8F0B-57EADCD87D14}" srcOrd="0" destOrd="0" presId="urn:microsoft.com/office/officeart/2005/8/layout/lProcess2"/>
    <dgm:cxn modelId="{FADE4610-06A0-4EE4-AD14-5178B7809719}" type="presParOf" srcId="{59BCF796-64B0-4252-B9BD-580C5BD484AD}" destId="{123E2604-4B9D-430C-A68A-A33ED3C3980A}" srcOrd="1" destOrd="0" presId="urn:microsoft.com/office/officeart/2005/8/layout/lProcess2"/>
    <dgm:cxn modelId="{5D1FF9A2-4AA3-403C-B188-C68776420820}" type="presParOf" srcId="{59BCF796-64B0-4252-B9BD-580C5BD484AD}" destId="{4BA7B165-BD03-445B-9C0D-4E2FCE128867}" srcOrd="2" destOrd="0" presId="urn:microsoft.com/office/officeart/2005/8/layout/lProcess2"/>
    <dgm:cxn modelId="{99365BE7-2E60-4F10-A5BB-539D9A7B7DF4}" type="presParOf" srcId="{4BA7B165-BD03-445B-9C0D-4E2FCE128867}" destId="{E123FB3F-723A-4ADD-84AC-72F3AF304451}" srcOrd="0" destOrd="0" presId="urn:microsoft.com/office/officeart/2005/8/layout/lProcess2"/>
    <dgm:cxn modelId="{4E7DBDDD-7CD2-45E4-B0DC-D5A24AD9D65D}" type="presParOf" srcId="{E123FB3F-723A-4ADD-84AC-72F3AF304451}" destId="{42749678-5661-4315-B782-2B3B80128CC6}" srcOrd="0" destOrd="0" presId="urn:microsoft.com/office/officeart/2005/8/layout/lProcess2"/>
    <dgm:cxn modelId="{C5DC967E-3414-4637-A2CD-B116B0461D21}" type="presParOf" srcId="{E123FB3F-723A-4ADD-84AC-72F3AF304451}" destId="{CE1BDBD6-9368-4E5B-84CA-1101BB983A39}" srcOrd="1" destOrd="0" presId="urn:microsoft.com/office/officeart/2005/8/layout/lProcess2"/>
    <dgm:cxn modelId="{288DE352-1DF5-49DB-96AC-A4C71F0BD6C1}" type="presParOf" srcId="{E123FB3F-723A-4ADD-84AC-72F3AF304451}" destId="{1DF211FA-AF73-495C-95C3-4F16449F36B9}" srcOrd="2" destOrd="0" presId="urn:microsoft.com/office/officeart/2005/8/layout/lProcess2"/>
    <dgm:cxn modelId="{900C0499-9A6A-459C-86D6-ABCC7E1E40E0}" type="presParOf" srcId="{E123FB3F-723A-4ADD-84AC-72F3AF304451}" destId="{FA463E31-6A98-4A06-B0D3-510CA34D9A75}" srcOrd="3" destOrd="0" presId="urn:microsoft.com/office/officeart/2005/8/layout/lProcess2"/>
    <dgm:cxn modelId="{C3A36CFA-8956-47FB-822F-C59AC5EBA016}" type="presParOf" srcId="{E123FB3F-723A-4ADD-84AC-72F3AF304451}" destId="{401E930D-237A-4FC4-85B6-D52617223141}" srcOrd="4" destOrd="0" presId="urn:microsoft.com/office/officeart/2005/8/layout/lProcess2"/>
    <dgm:cxn modelId="{69B884C7-8085-4FA0-BBEF-27445DD60EDC}" type="presParOf" srcId="{E123FB3F-723A-4ADD-84AC-72F3AF304451}" destId="{F545009B-7B52-43D6-B068-8CF5FE34FF97}" srcOrd="5" destOrd="0" presId="urn:microsoft.com/office/officeart/2005/8/layout/lProcess2"/>
    <dgm:cxn modelId="{305848A8-205D-4F69-AFED-646520DAD17F}" type="presParOf" srcId="{E123FB3F-723A-4ADD-84AC-72F3AF304451}" destId="{0E856680-1BF7-435D-82D7-DFB8EB74D32D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FD12ED7-00F0-45CF-995F-BA13C440950D}" type="doc">
      <dgm:prSet loTypeId="urn:microsoft.com/office/officeart/2005/8/layout/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56A1428E-04CB-497E-9353-18280CE7F952}">
      <dgm:prSet phldrT="[Text]" custT="1"/>
      <dgm:spPr/>
      <dgm:t>
        <a:bodyPr/>
        <a:lstStyle/>
        <a:p>
          <a:r>
            <a:rPr lang="en-GB" sz="1200"/>
            <a:t>Objective</a:t>
          </a:r>
        </a:p>
      </dgm:t>
    </dgm:pt>
    <dgm:pt modelId="{967332EB-C924-4352-8078-E00B16B2E8D7}" type="parTrans" cxnId="{E9DFD76D-3475-418F-8C61-D86C180713CE}">
      <dgm:prSet/>
      <dgm:spPr/>
      <dgm:t>
        <a:bodyPr/>
        <a:lstStyle/>
        <a:p>
          <a:endParaRPr lang="en-GB" sz="1200"/>
        </a:p>
      </dgm:t>
    </dgm:pt>
    <dgm:pt modelId="{D46FAB46-931B-4E12-A82B-A8846A936DF9}" type="sibTrans" cxnId="{E9DFD76D-3475-418F-8C61-D86C180713CE}">
      <dgm:prSet/>
      <dgm:spPr/>
      <dgm:t>
        <a:bodyPr/>
        <a:lstStyle/>
        <a:p>
          <a:endParaRPr lang="en-GB" sz="1200"/>
        </a:p>
      </dgm:t>
    </dgm:pt>
    <dgm:pt modelId="{256F30D3-108A-45B8-9711-F8ECA97F181B}">
      <dgm:prSet custT="1"/>
      <dgm:spPr/>
      <dgm:t>
        <a:bodyPr/>
        <a:lstStyle/>
        <a:p>
          <a:r>
            <a:rPr lang="en-GB" sz="1200"/>
            <a:t>Increase attendees’ physical activity levels by 30% by 8 weeks</a:t>
          </a:r>
          <a:endParaRPr lang="en-IN" sz="1200"/>
        </a:p>
      </dgm:t>
    </dgm:pt>
    <dgm:pt modelId="{B6F2BF1F-D22A-428D-9F50-B1930BCD0AC0}" type="parTrans" cxnId="{C223E8D2-FEF9-4952-9457-B263DD1508D0}">
      <dgm:prSet/>
      <dgm:spPr/>
      <dgm:t>
        <a:bodyPr/>
        <a:lstStyle/>
        <a:p>
          <a:endParaRPr lang="en-GB" sz="1200"/>
        </a:p>
      </dgm:t>
    </dgm:pt>
    <dgm:pt modelId="{292F3384-8A7E-4923-B91B-55104C6ABEC4}" type="sibTrans" cxnId="{C223E8D2-FEF9-4952-9457-B263DD1508D0}">
      <dgm:prSet/>
      <dgm:spPr/>
      <dgm:t>
        <a:bodyPr/>
        <a:lstStyle/>
        <a:p>
          <a:endParaRPr lang="en-GB" sz="1200"/>
        </a:p>
      </dgm:t>
    </dgm:pt>
    <dgm:pt modelId="{18D16FC1-6C43-4325-944D-8D5FDE414638}">
      <dgm:prSet custT="1"/>
      <dgm:spPr/>
      <dgm:t>
        <a:bodyPr/>
        <a:lstStyle/>
        <a:p>
          <a:r>
            <a:rPr lang="en-GB" sz="1200"/>
            <a:t>Benefits</a:t>
          </a:r>
          <a:endParaRPr lang="en-IN" sz="1200"/>
        </a:p>
      </dgm:t>
    </dgm:pt>
    <dgm:pt modelId="{FD74F241-579F-4781-8166-31F421F9EE16}" type="parTrans" cxnId="{DBE91F86-99C7-4F78-AB06-19B7A8A7074D}">
      <dgm:prSet/>
      <dgm:spPr/>
      <dgm:t>
        <a:bodyPr/>
        <a:lstStyle/>
        <a:p>
          <a:endParaRPr lang="en-GB" sz="1200"/>
        </a:p>
      </dgm:t>
    </dgm:pt>
    <dgm:pt modelId="{765B0A90-64E9-4B61-8184-0F7A3318B109}" type="sibTrans" cxnId="{DBE91F86-99C7-4F78-AB06-19B7A8A7074D}">
      <dgm:prSet/>
      <dgm:spPr/>
      <dgm:t>
        <a:bodyPr/>
        <a:lstStyle/>
        <a:p>
          <a:endParaRPr lang="en-GB" sz="1200"/>
        </a:p>
      </dgm:t>
    </dgm:pt>
    <dgm:pt modelId="{F04657E6-8F37-4E2C-BCB8-A240D88D68A3}">
      <dgm:prSet custT="1"/>
      <dgm:spPr/>
      <dgm:t>
        <a:bodyPr/>
        <a:lstStyle/>
        <a:p>
          <a:r>
            <a:rPr lang="en-GB" sz="1200"/>
            <a:t>Increased familiarity and habituation with physical activities.</a:t>
          </a:r>
          <a:endParaRPr lang="en-IN" sz="1200"/>
        </a:p>
      </dgm:t>
    </dgm:pt>
    <dgm:pt modelId="{06B18EC9-977F-4C4F-A10E-6F19A96CF871}" type="parTrans" cxnId="{D87525DE-E5F4-4F03-AAC1-0C02E618E13C}">
      <dgm:prSet/>
      <dgm:spPr/>
      <dgm:t>
        <a:bodyPr/>
        <a:lstStyle/>
        <a:p>
          <a:endParaRPr lang="en-GB" sz="1200"/>
        </a:p>
      </dgm:t>
    </dgm:pt>
    <dgm:pt modelId="{081B5170-D058-40A7-942A-77251EBF6D8F}" type="sibTrans" cxnId="{D87525DE-E5F4-4F03-AAC1-0C02E618E13C}">
      <dgm:prSet/>
      <dgm:spPr/>
      <dgm:t>
        <a:bodyPr/>
        <a:lstStyle/>
        <a:p>
          <a:endParaRPr lang="en-GB" sz="1200"/>
        </a:p>
      </dgm:t>
    </dgm:pt>
    <dgm:pt modelId="{C15D8117-3102-4826-B879-1E3B0B6924E9}">
      <dgm:prSet custT="1"/>
      <dgm:spPr/>
      <dgm:t>
        <a:bodyPr/>
        <a:lstStyle/>
        <a:p>
          <a:r>
            <a:rPr lang="en-GB" sz="1200"/>
            <a:t>Heightened physical and psychological health outcomes for the short and long term.</a:t>
          </a:r>
          <a:endParaRPr lang="en-IN" sz="1200"/>
        </a:p>
      </dgm:t>
    </dgm:pt>
    <dgm:pt modelId="{BF3C3799-8F41-4566-AADE-DB43A98EF038}" type="parTrans" cxnId="{FA506A9E-C768-4D95-BDAF-50ECAB9E7521}">
      <dgm:prSet/>
      <dgm:spPr/>
      <dgm:t>
        <a:bodyPr/>
        <a:lstStyle/>
        <a:p>
          <a:endParaRPr lang="en-GB" sz="1200"/>
        </a:p>
      </dgm:t>
    </dgm:pt>
    <dgm:pt modelId="{17993848-A4C2-429C-B8E3-1A2BF412827D}" type="sibTrans" cxnId="{FA506A9E-C768-4D95-BDAF-50ECAB9E7521}">
      <dgm:prSet/>
      <dgm:spPr/>
      <dgm:t>
        <a:bodyPr/>
        <a:lstStyle/>
        <a:p>
          <a:endParaRPr lang="en-GB" sz="1200"/>
        </a:p>
      </dgm:t>
    </dgm:pt>
    <dgm:pt modelId="{D06877DC-4E85-4BCA-9ADE-44B9CC2FBF0E}" type="pres">
      <dgm:prSet presAssocID="{8FD12ED7-00F0-45CF-995F-BA13C440950D}" presName="linear" presStyleCnt="0">
        <dgm:presLayoutVars>
          <dgm:dir/>
          <dgm:animLvl val="lvl"/>
          <dgm:resizeHandles val="exact"/>
        </dgm:presLayoutVars>
      </dgm:prSet>
      <dgm:spPr/>
    </dgm:pt>
    <dgm:pt modelId="{5F90795B-2206-4CF1-AC91-6A13729CE5F4}" type="pres">
      <dgm:prSet presAssocID="{56A1428E-04CB-497E-9353-18280CE7F952}" presName="parentLin" presStyleCnt="0"/>
      <dgm:spPr/>
    </dgm:pt>
    <dgm:pt modelId="{4081054B-2682-4D93-B48E-2E88DD48CBDE}" type="pres">
      <dgm:prSet presAssocID="{56A1428E-04CB-497E-9353-18280CE7F952}" presName="parentLeftMargin" presStyleLbl="node1" presStyleIdx="0" presStyleCnt="2"/>
      <dgm:spPr/>
    </dgm:pt>
    <dgm:pt modelId="{DB5BD015-082B-4DB1-92CF-6A2575B04EA0}" type="pres">
      <dgm:prSet presAssocID="{56A1428E-04CB-497E-9353-18280CE7F95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1AFBBCD-8B16-45E6-AAF0-042EB7FF5435}" type="pres">
      <dgm:prSet presAssocID="{56A1428E-04CB-497E-9353-18280CE7F952}" presName="negativeSpace" presStyleCnt="0"/>
      <dgm:spPr/>
    </dgm:pt>
    <dgm:pt modelId="{24ADF570-71C9-4876-9B88-A655B0DEC08E}" type="pres">
      <dgm:prSet presAssocID="{56A1428E-04CB-497E-9353-18280CE7F952}" presName="childText" presStyleLbl="conFgAcc1" presStyleIdx="0" presStyleCnt="2">
        <dgm:presLayoutVars>
          <dgm:bulletEnabled val="1"/>
        </dgm:presLayoutVars>
      </dgm:prSet>
      <dgm:spPr/>
    </dgm:pt>
    <dgm:pt modelId="{43C2BD84-48F1-4424-A62E-6A10BA0ECCA0}" type="pres">
      <dgm:prSet presAssocID="{D46FAB46-931B-4E12-A82B-A8846A936DF9}" presName="spaceBetweenRectangles" presStyleCnt="0"/>
      <dgm:spPr/>
    </dgm:pt>
    <dgm:pt modelId="{2B486826-000E-41E2-9777-4EC4358C9546}" type="pres">
      <dgm:prSet presAssocID="{18D16FC1-6C43-4325-944D-8D5FDE414638}" presName="parentLin" presStyleCnt="0"/>
      <dgm:spPr/>
    </dgm:pt>
    <dgm:pt modelId="{7D69F7D8-A592-4B0D-BB98-F263EB336D6F}" type="pres">
      <dgm:prSet presAssocID="{18D16FC1-6C43-4325-944D-8D5FDE414638}" presName="parentLeftMargin" presStyleLbl="node1" presStyleIdx="0" presStyleCnt="2"/>
      <dgm:spPr/>
    </dgm:pt>
    <dgm:pt modelId="{40CFE873-B6FE-4804-ABD8-AEE16F14A985}" type="pres">
      <dgm:prSet presAssocID="{18D16FC1-6C43-4325-944D-8D5FDE41463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2781DB6-6E16-477F-9BDE-E4788D79D497}" type="pres">
      <dgm:prSet presAssocID="{18D16FC1-6C43-4325-944D-8D5FDE414638}" presName="negativeSpace" presStyleCnt="0"/>
      <dgm:spPr/>
    </dgm:pt>
    <dgm:pt modelId="{3ACD0670-33E8-45F3-9071-592E20C462CF}" type="pres">
      <dgm:prSet presAssocID="{18D16FC1-6C43-4325-944D-8D5FDE414638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632DF94A-B859-4B81-BBD6-F1DE184FE36E}" type="presOf" srcId="{18D16FC1-6C43-4325-944D-8D5FDE414638}" destId="{7D69F7D8-A592-4B0D-BB98-F263EB336D6F}" srcOrd="0" destOrd="0" presId="urn:microsoft.com/office/officeart/2005/8/layout/list1"/>
    <dgm:cxn modelId="{E9DFD76D-3475-418F-8C61-D86C180713CE}" srcId="{8FD12ED7-00F0-45CF-995F-BA13C440950D}" destId="{56A1428E-04CB-497E-9353-18280CE7F952}" srcOrd="0" destOrd="0" parTransId="{967332EB-C924-4352-8078-E00B16B2E8D7}" sibTransId="{D46FAB46-931B-4E12-A82B-A8846A936DF9}"/>
    <dgm:cxn modelId="{C55E3083-2A78-482B-867A-8D3A8122FA88}" type="presOf" srcId="{F04657E6-8F37-4E2C-BCB8-A240D88D68A3}" destId="{3ACD0670-33E8-45F3-9071-592E20C462CF}" srcOrd="0" destOrd="0" presId="urn:microsoft.com/office/officeart/2005/8/layout/list1"/>
    <dgm:cxn modelId="{DBE91F86-99C7-4F78-AB06-19B7A8A7074D}" srcId="{8FD12ED7-00F0-45CF-995F-BA13C440950D}" destId="{18D16FC1-6C43-4325-944D-8D5FDE414638}" srcOrd="1" destOrd="0" parTransId="{FD74F241-579F-4781-8166-31F421F9EE16}" sibTransId="{765B0A90-64E9-4B61-8184-0F7A3318B109}"/>
    <dgm:cxn modelId="{23E1EF95-D86C-4DFF-A934-136E061DD589}" type="presOf" srcId="{8FD12ED7-00F0-45CF-995F-BA13C440950D}" destId="{D06877DC-4E85-4BCA-9ADE-44B9CC2FBF0E}" srcOrd="0" destOrd="0" presId="urn:microsoft.com/office/officeart/2005/8/layout/list1"/>
    <dgm:cxn modelId="{FA506A9E-C768-4D95-BDAF-50ECAB9E7521}" srcId="{18D16FC1-6C43-4325-944D-8D5FDE414638}" destId="{C15D8117-3102-4826-B879-1E3B0B6924E9}" srcOrd="1" destOrd="0" parTransId="{BF3C3799-8F41-4566-AADE-DB43A98EF038}" sibTransId="{17993848-A4C2-429C-B8E3-1A2BF412827D}"/>
    <dgm:cxn modelId="{922B2AAF-B01E-430C-91E8-8FEDB9CC862F}" type="presOf" srcId="{256F30D3-108A-45B8-9711-F8ECA97F181B}" destId="{24ADF570-71C9-4876-9B88-A655B0DEC08E}" srcOrd="0" destOrd="0" presId="urn:microsoft.com/office/officeart/2005/8/layout/list1"/>
    <dgm:cxn modelId="{76DC40C5-BFB2-490B-8CC6-3CA5545E17E6}" type="presOf" srcId="{18D16FC1-6C43-4325-944D-8D5FDE414638}" destId="{40CFE873-B6FE-4804-ABD8-AEE16F14A985}" srcOrd="1" destOrd="0" presId="urn:microsoft.com/office/officeart/2005/8/layout/list1"/>
    <dgm:cxn modelId="{5F953DCB-3EFC-4735-9EE0-41FE442A4006}" type="presOf" srcId="{56A1428E-04CB-497E-9353-18280CE7F952}" destId="{DB5BD015-082B-4DB1-92CF-6A2575B04EA0}" srcOrd="1" destOrd="0" presId="urn:microsoft.com/office/officeart/2005/8/layout/list1"/>
    <dgm:cxn modelId="{C223E8D2-FEF9-4952-9457-B263DD1508D0}" srcId="{56A1428E-04CB-497E-9353-18280CE7F952}" destId="{256F30D3-108A-45B8-9711-F8ECA97F181B}" srcOrd="0" destOrd="0" parTransId="{B6F2BF1F-D22A-428D-9F50-B1930BCD0AC0}" sibTransId="{292F3384-8A7E-4923-B91B-55104C6ABEC4}"/>
    <dgm:cxn modelId="{3AFF01D9-8B4E-40F5-943F-3001D5C3702C}" type="presOf" srcId="{C15D8117-3102-4826-B879-1E3B0B6924E9}" destId="{3ACD0670-33E8-45F3-9071-592E20C462CF}" srcOrd="0" destOrd="1" presId="urn:microsoft.com/office/officeart/2005/8/layout/list1"/>
    <dgm:cxn modelId="{D87525DE-E5F4-4F03-AAC1-0C02E618E13C}" srcId="{18D16FC1-6C43-4325-944D-8D5FDE414638}" destId="{F04657E6-8F37-4E2C-BCB8-A240D88D68A3}" srcOrd="0" destOrd="0" parTransId="{06B18EC9-977F-4C4F-A10E-6F19A96CF871}" sibTransId="{081B5170-D058-40A7-942A-77251EBF6D8F}"/>
    <dgm:cxn modelId="{A93122E5-C38A-4B13-9B5E-AA1D71182D69}" type="presOf" srcId="{56A1428E-04CB-497E-9353-18280CE7F952}" destId="{4081054B-2682-4D93-B48E-2E88DD48CBDE}" srcOrd="0" destOrd="0" presId="urn:microsoft.com/office/officeart/2005/8/layout/list1"/>
    <dgm:cxn modelId="{7CB48663-DD31-46A4-8760-CC90F4BF8ED8}" type="presParOf" srcId="{D06877DC-4E85-4BCA-9ADE-44B9CC2FBF0E}" destId="{5F90795B-2206-4CF1-AC91-6A13729CE5F4}" srcOrd="0" destOrd="0" presId="urn:microsoft.com/office/officeart/2005/8/layout/list1"/>
    <dgm:cxn modelId="{30BDE1E3-84AA-4167-9B34-5F49819774A7}" type="presParOf" srcId="{5F90795B-2206-4CF1-AC91-6A13729CE5F4}" destId="{4081054B-2682-4D93-B48E-2E88DD48CBDE}" srcOrd="0" destOrd="0" presId="urn:microsoft.com/office/officeart/2005/8/layout/list1"/>
    <dgm:cxn modelId="{E1B57C3D-D3CB-4450-81C6-E38E765F3922}" type="presParOf" srcId="{5F90795B-2206-4CF1-AC91-6A13729CE5F4}" destId="{DB5BD015-082B-4DB1-92CF-6A2575B04EA0}" srcOrd="1" destOrd="0" presId="urn:microsoft.com/office/officeart/2005/8/layout/list1"/>
    <dgm:cxn modelId="{404FBFAA-2050-4C47-8753-E97F5EA95852}" type="presParOf" srcId="{D06877DC-4E85-4BCA-9ADE-44B9CC2FBF0E}" destId="{21AFBBCD-8B16-45E6-AAF0-042EB7FF5435}" srcOrd="1" destOrd="0" presId="urn:microsoft.com/office/officeart/2005/8/layout/list1"/>
    <dgm:cxn modelId="{D1D03693-C9C3-4231-8A33-E9D25ED9DDFA}" type="presParOf" srcId="{D06877DC-4E85-4BCA-9ADE-44B9CC2FBF0E}" destId="{24ADF570-71C9-4876-9B88-A655B0DEC08E}" srcOrd="2" destOrd="0" presId="urn:microsoft.com/office/officeart/2005/8/layout/list1"/>
    <dgm:cxn modelId="{8F60EA93-FC9B-4320-81F4-EBB03156E083}" type="presParOf" srcId="{D06877DC-4E85-4BCA-9ADE-44B9CC2FBF0E}" destId="{43C2BD84-48F1-4424-A62E-6A10BA0ECCA0}" srcOrd="3" destOrd="0" presId="urn:microsoft.com/office/officeart/2005/8/layout/list1"/>
    <dgm:cxn modelId="{7273037F-59D2-49F8-83A1-8CE5CB926DE7}" type="presParOf" srcId="{D06877DC-4E85-4BCA-9ADE-44B9CC2FBF0E}" destId="{2B486826-000E-41E2-9777-4EC4358C9546}" srcOrd="4" destOrd="0" presId="urn:microsoft.com/office/officeart/2005/8/layout/list1"/>
    <dgm:cxn modelId="{00151074-76FD-4DAE-903A-A1E769E2A481}" type="presParOf" srcId="{2B486826-000E-41E2-9777-4EC4358C9546}" destId="{7D69F7D8-A592-4B0D-BB98-F263EB336D6F}" srcOrd="0" destOrd="0" presId="urn:microsoft.com/office/officeart/2005/8/layout/list1"/>
    <dgm:cxn modelId="{65CF95B3-E90B-4EE8-9C37-61762448F770}" type="presParOf" srcId="{2B486826-000E-41E2-9777-4EC4358C9546}" destId="{40CFE873-B6FE-4804-ABD8-AEE16F14A985}" srcOrd="1" destOrd="0" presId="urn:microsoft.com/office/officeart/2005/8/layout/list1"/>
    <dgm:cxn modelId="{0BB6CAB1-95B0-4223-82AA-8CB14807B095}" type="presParOf" srcId="{D06877DC-4E85-4BCA-9ADE-44B9CC2FBF0E}" destId="{C2781DB6-6E16-477F-9BDE-E4788D79D497}" srcOrd="5" destOrd="0" presId="urn:microsoft.com/office/officeart/2005/8/layout/list1"/>
    <dgm:cxn modelId="{1344908B-41D1-4701-906B-C9BB3928A274}" type="presParOf" srcId="{D06877DC-4E85-4BCA-9ADE-44B9CC2FBF0E}" destId="{3ACD0670-33E8-45F3-9071-592E20C462CF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FD12ED7-00F0-45CF-995F-BA13C440950D}" type="doc">
      <dgm:prSet loTypeId="urn:microsoft.com/office/officeart/2005/8/layout/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56A1428E-04CB-497E-9353-18280CE7F952}">
      <dgm:prSet phldrT="[Text]" custT="1"/>
      <dgm:spPr/>
      <dgm:t>
        <a:bodyPr/>
        <a:lstStyle/>
        <a:p>
          <a:r>
            <a:rPr lang="en-GB" sz="1200"/>
            <a:t>Objective</a:t>
          </a:r>
        </a:p>
      </dgm:t>
    </dgm:pt>
    <dgm:pt modelId="{967332EB-C924-4352-8078-E00B16B2E8D7}" type="parTrans" cxnId="{E9DFD76D-3475-418F-8C61-D86C180713CE}">
      <dgm:prSet/>
      <dgm:spPr/>
      <dgm:t>
        <a:bodyPr/>
        <a:lstStyle/>
        <a:p>
          <a:endParaRPr lang="en-GB" sz="1200"/>
        </a:p>
      </dgm:t>
    </dgm:pt>
    <dgm:pt modelId="{D46FAB46-931B-4E12-A82B-A8846A936DF9}" type="sibTrans" cxnId="{E9DFD76D-3475-418F-8C61-D86C180713CE}">
      <dgm:prSet/>
      <dgm:spPr/>
      <dgm:t>
        <a:bodyPr/>
        <a:lstStyle/>
        <a:p>
          <a:endParaRPr lang="en-GB" sz="1200"/>
        </a:p>
      </dgm:t>
    </dgm:pt>
    <dgm:pt modelId="{88A1FE8B-2191-45BD-832A-B265474158BA}">
      <dgm:prSet custT="1"/>
      <dgm:spPr/>
      <dgm:t>
        <a:bodyPr/>
        <a:lstStyle/>
        <a:p>
          <a:r>
            <a:rPr lang="en-GB" sz="1200" dirty="0"/>
            <a:t>Achieve at least 80% attendance of prospective participants by the end of the 8-week program.</a:t>
          </a:r>
          <a:endParaRPr lang="en-IN" sz="1200" dirty="0"/>
        </a:p>
      </dgm:t>
    </dgm:pt>
    <dgm:pt modelId="{8CD582BA-CEB9-47AC-9A18-E5371539C1E6}" type="parTrans" cxnId="{91C0873A-A714-4D10-BADD-091AEF182856}">
      <dgm:prSet/>
      <dgm:spPr/>
      <dgm:t>
        <a:bodyPr/>
        <a:lstStyle/>
        <a:p>
          <a:endParaRPr lang="en-GB" sz="1200"/>
        </a:p>
      </dgm:t>
    </dgm:pt>
    <dgm:pt modelId="{2DDB6EB9-894D-4A72-A3AD-C018ACDEFDCE}" type="sibTrans" cxnId="{91C0873A-A714-4D10-BADD-091AEF182856}">
      <dgm:prSet/>
      <dgm:spPr/>
      <dgm:t>
        <a:bodyPr/>
        <a:lstStyle/>
        <a:p>
          <a:endParaRPr lang="en-GB" sz="1200"/>
        </a:p>
      </dgm:t>
    </dgm:pt>
    <dgm:pt modelId="{D3D95769-D4B6-41CD-91DE-BE3BD442F651}">
      <dgm:prSet custT="1"/>
      <dgm:spPr/>
      <dgm:t>
        <a:bodyPr/>
        <a:lstStyle/>
        <a:p>
          <a:r>
            <a:rPr lang="en-GB" sz="1200"/>
            <a:t>Benefits</a:t>
          </a:r>
          <a:endParaRPr lang="en-IN" sz="1200"/>
        </a:p>
      </dgm:t>
    </dgm:pt>
    <dgm:pt modelId="{F185EF23-A1B6-439A-8D88-6B6EA2FC9E00}" type="parTrans" cxnId="{49F9AF6B-747B-4295-89C3-47FC5873D482}">
      <dgm:prSet/>
      <dgm:spPr/>
      <dgm:t>
        <a:bodyPr/>
        <a:lstStyle/>
        <a:p>
          <a:endParaRPr lang="en-GB" sz="1200"/>
        </a:p>
      </dgm:t>
    </dgm:pt>
    <dgm:pt modelId="{C6D67FB2-4C34-4030-B2B1-C2E015B4BA1C}" type="sibTrans" cxnId="{49F9AF6B-747B-4295-89C3-47FC5873D482}">
      <dgm:prSet/>
      <dgm:spPr/>
      <dgm:t>
        <a:bodyPr/>
        <a:lstStyle/>
        <a:p>
          <a:endParaRPr lang="en-GB" sz="1200"/>
        </a:p>
      </dgm:t>
    </dgm:pt>
    <dgm:pt modelId="{783BDE22-7EDD-48EE-8950-60CA6722C890}">
      <dgm:prSet custT="1"/>
      <dgm:spPr/>
      <dgm:t>
        <a:bodyPr/>
        <a:lstStyle/>
        <a:p>
          <a:r>
            <a:rPr lang="en-GB" sz="1200"/>
            <a:t>Habituates participants with routine setting and regular management of physical activity</a:t>
          </a:r>
          <a:endParaRPr lang="en-IN" sz="1200"/>
        </a:p>
      </dgm:t>
    </dgm:pt>
    <dgm:pt modelId="{8C40FF54-91F1-426E-9265-5B887543B064}" type="parTrans" cxnId="{1499BC8A-E2AE-4FD5-9E89-7A7B816AABE8}">
      <dgm:prSet/>
      <dgm:spPr/>
      <dgm:t>
        <a:bodyPr/>
        <a:lstStyle/>
        <a:p>
          <a:endParaRPr lang="en-GB" sz="1200"/>
        </a:p>
      </dgm:t>
    </dgm:pt>
    <dgm:pt modelId="{75C3FDE5-D317-43A6-A1E0-7C51974CE915}" type="sibTrans" cxnId="{1499BC8A-E2AE-4FD5-9E89-7A7B816AABE8}">
      <dgm:prSet/>
      <dgm:spPr/>
      <dgm:t>
        <a:bodyPr/>
        <a:lstStyle/>
        <a:p>
          <a:endParaRPr lang="en-GB" sz="1200"/>
        </a:p>
      </dgm:t>
    </dgm:pt>
    <dgm:pt modelId="{D06877DC-4E85-4BCA-9ADE-44B9CC2FBF0E}" type="pres">
      <dgm:prSet presAssocID="{8FD12ED7-00F0-45CF-995F-BA13C440950D}" presName="linear" presStyleCnt="0">
        <dgm:presLayoutVars>
          <dgm:dir/>
          <dgm:animLvl val="lvl"/>
          <dgm:resizeHandles val="exact"/>
        </dgm:presLayoutVars>
      </dgm:prSet>
      <dgm:spPr/>
    </dgm:pt>
    <dgm:pt modelId="{5F90795B-2206-4CF1-AC91-6A13729CE5F4}" type="pres">
      <dgm:prSet presAssocID="{56A1428E-04CB-497E-9353-18280CE7F952}" presName="parentLin" presStyleCnt="0"/>
      <dgm:spPr/>
    </dgm:pt>
    <dgm:pt modelId="{4081054B-2682-4D93-B48E-2E88DD48CBDE}" type="pres">
      <dgm:prSet presAssocID="{56A1428E-04CB-497E-9353-18280CE7F952}" presName="parentLeftMargin" presStyleLbl="node1" presStyleIdx="0" presStyleCnt="2"/>
      <dgm:spPr/>
    </dgm:pt>
    <dgm:pt modelId="{DB5BD015-082B-4DB1-92CF-6A2575B04EA0}" type="pres">
      <dgm:prSet presAssocID="{56A1428E-04CB-497E-9353-18280CE7F95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1AFBBCD-8B16-45E6-AAF0-042EB7FF5435}" type="pres">
      <dgm:prSet presAssocID="{56A1428E-04CB-497E-9353-18280CE7F952}" presName="negativeSpace" presStyleCnt="0"/>
      <dgm:spPr/>
    </dgm:pt>
    <dgm:pt modelId="{24ADF570-71C9-4876-9B88-A655B0DEC08E}" type="pres">
      <dgm:prSet presAssocID="{56A1428E-04CB-497E-9353-18280CE7F952}" presName="childText" presStyleLbl="conFgAcc1" presStyleIdx="0" presStyleCnt="2">
        <dgm:presLayoutVars>
          <dgm:bulletEnabled val="1"/>
        </dgm:presLayoutVars>
      </dgm:prSet>
      <dgm:spPr/>
    </dgm:pt>
    <dgm:pt modelId="{43C2BD84-48F1-4424-A62E-6A10BA0ECCA0}" type="pres">
      <dgm:prSet presAssocID="{D46FAB46-931B-4E12-A82B-A8846A936DF9}" presName="spaceBetweenRectangles" presStyleCnt="0"/>
      <dgm:spPr/>
    </dgm:pt>
    <dgm:pt modelId="{FD7471EC-3D1C-4428-8D8C-16AB37FE709E}" type="pres">
      <dgm:prSet presAssocID="{D3D95769-D4B6-41CD-91DE-BE3BD442F651}" presName="parentLin" presStyleCnt="0"/>
      <dgm:spPr/>
    </dgm:pt>
    <dgm:pt modelId="{E22B8662-2CEA-4128-A6ED-E0EF2F86597E}" type="pres">
      <dgm:prSet presAssocID="{D3D95769-D4B6-41CD-91DE-BE3BD442F651}" presName="parentLeftMargin" presStyleLbl="node1" presStyleIdx="0" presStyleCnt="2"/>
      <dgm:spPr/>
    </dgm:pt>
    <dgm:pt modelId="{ECFA617E-B11D-4379-AB96-EC2CFACB00E7}" type="pres">
      <dgm:prSet presAssocID="{D3D95769-D4B6-41CD-91DE-BE3BD442F65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EAD82EE-9716-488B-B9D5-03F4E476EC35}" type="pres">
      <dgm:prSet presAssocID="{D3D95769-D4B6-41CD-91DE-BE3BD442F651}" presName="negativeSpace" presStyleCnt="0"/>
      <dgm:spPr/>
    </dgm:pt>
    <dgm:pt modelId="{BD3A3FC7-B9DD-497C-B524-DF01D2FE7141}" type="pres">
      <dgm:prSet presAssocID="{D3D95769-D4B6-41CD-91DE-BE3BD442F651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4829FE20-45CB-47C7-A1E4-105376B705E6}" type="presOf" srcId="{783BDE22-7EDD-48EE-8950-60CA6722C890}" destId="{BD3A3FC7-B9DD-497C-B524-DF01D2FE7141}" srcOrd="0" destOrd="0" presId="urn:microsoft.com/office/officeart/2005/8/layout/list1"/>
    <dgm:cxn modelId="{9050CE23-2FB3-4519-91E6-0E0745B0225F}" type="presOf" srcId="{D3D95769-D4B6-41CD-91DE-BE3BD442F651}" destId="{ECFA617E-B11D-4379-AB96-EC2CFACB00E7}" srcOrd="1" destOrd="0" presId="urn:microsoft.com/office/officeart/2005/8/layout/list1"/>
    <dgm:cxn modelId="{91C0873A-A714-4D10-BADD-091AEF182856}" srcId="{56A1428E-04CB-497E-9353-18280CE7F952}" destId="{88A1FE8B-2191-45BD-832A-B265474158BA}" srcOrd="0" destOrd="0" parTransId="{8CD582BA-CEB9-47AC-9A18-E5371539C1E6}" sibTransId="{2DDB6EB9-894D-4A72-A3AD-C018ACDEFDCE}"/>
    <dgm:cxn modelId="{49F9AF6B-747B-4295-89C3-47FC5873D482}" srcId="{8FD12ED7-00F0-45CF-995F-BA13C440950D}" destId="{D3D95769-D4B6-41CD-91DE-BE3BD442F651}" srcOrd="1" destOrd="0" parTransId="{F185EF23-A1B6-439A-8D88-6B6EA2FC9E00}" sibTransId="{C6D67FB2-4C34-4030-B2B1-C2E015B4BA1C}"/>
    <dgm:cxn modelId="{E9DFD76D-3475-418F-8C61-D86C180713CE}" srcId="{8FD12ED7-00F0-45CF-995F-BA13C440950D}" destId="{56A1428E-04CB-497E-9353-18280CE7F952}" srcOrd="0" destOrd="0" parTransId="{967332EB-C924-4352-8078-E00B16B2E8D7}" sibTransId="{D46FAB46-931B-4E12-A82B-A8846A936DF9}"/>
    <dgm:cxn modelId="{1499BC8A-E2AE-4FD5-9E89-7A7B816AABE8}" srcId="{D3D95769-D4B6-41CD-91DE-BE3BD442F651}" destId="{783BDE22-7EDD-48EE-8950-60CA6722C890}" srcOrd="0" destOrd="0" parTransId="{8C40FF54-91F1-426E-9265-5B887543B064}" sibTransId="{75C3FDE5-D317-43A6-A1E0-7C51974CE915}"/>
    <dgm:cxn modelId="{23E1EF95-D86C-4DFF-A934-136E061DD589}" type="presOf" srcId="{8FD12ED7-00F0-45CF-995F-BA13C440950D}" destId="{D06877DC-4E85-4BCA-9ADE-44B9CC2FBF0E}" srcOrd="0" destOrd="0" presId="urn:microsoft.com/office/officeart/2005/8/layout/list1"/>
    <dgm:cxn modelId="{5F953DCB-3EFC-4735-9EE0-41FE442A4006}" type="presOf" srcId="{56A1428E-04CB-497E-9353-18280CE7F952}" destId="{DB5BD015-082B-4DB1-92CF-6A2575B04EA0}" srcOrd="1" destOrd="0" presId="urn:microsoft.com/office/officeart/2005/8/layout/list1"/>
    <dgm:cxn modelId="{2BA443E1-F303-42AD-9016-3439290C6382}" type="presOf" srcId="{D3D95769-D4B6-41CD-91DE-BE3BD442F651}" destId="{E22B8662-2CEA-4128-A6ED-E0EF2F86597E}" srcOrd="0" destOrd="0" presId="urn:microsoft.com/office/officeart/2005/8/layout/list1"/>
    <dgm:cxn modelId="{A93122E5-C38A-4B13-9B5E-AA1D71182D69}" type="presOf" srcId="{56A1428E-04CB-497E-9353-18280CE7F952}" destId="{4081054B-2682-4D93-B48E-2E88DD48CBDE}" srcOrd="0" destOrd="0" presId="urn:microsoft.com/office/officeart/2005/8/layout/list1"/>
    <dgm:cxn modelId="{22A460F5-75FA-4CAF-A8A1-94883BCE6BB3}" type="presOf" srcId="{88A1FE8B-2191-45BD-832A-B265474158BA}" destId="{24ADF570-71C9-4876-9B88-A655B0DEC08E}" srcOrd="0" destOrd="0" presId="urn:microsoft.com/office/officeart/2005/8/layout/list1"/>
    <dgm:cxn modelId="{7CB48663-DD31-46A4-8760-CC90F4BF8ED8}" type="presParOf" srcId="{D06877DC-4E85-4BCA-9ADE-44B9CC2FBF0E}" destId="{5F90795B-2206-4CF1-AC91-6A13729CE5F4}" srcOrd="0" destOrd="0" presId="urn:microsoft.com/office/officeart/2005/8/layout/list1"/>
    <dgm:cxn modelId="{30BDE1E3-84AA-4167-9B34-5F49819774A7}" type="presParOf" srcId="{5F90795B-2206-4CF1-AC91-6A13729CE5F4}" destId="{4081054B-2682-4D93-B48E-2E88DD48CBDE}" srcOrd="0" destOrd="0" presId="urn:microsoft.com/office/officeart/2005/8/layout/list1"/>
    <dgm:cxn modelId="{E1B57C3D-D3CB-4450-81C6-E38E765F3922}" type="presParOf" srcId="{5F90795B-2206-4CF1-AC91-6A13729CE5F4}" destId="{DB5BD015-082B-4DB1-92CF-6A2575B04EA0}" srcOrd="1" destOrd="0" presId="urn:microsoft.com/office/officeart/2005/8/layout/list1"/>
    <dgm:cxn modelId="{404FBFAA-2050-4C47-8753-E97F5EA95852}" type="presParOf" srcId="{D06877DC-4E85-4BCA-9ADE-44B9CC2FBF0E}" destId="{21AFBBCD-8B16-45E6-AAF0-042EB7FF5435}" srcOrd="1" destOrd="0" presId="urn:microsoft.com/office/officeart/2005/8/layout/list1"/>
    <dgm:cxn modelId="{D1D03693-C9C3-4231-8A33-E9D25ED9DDFA}" type="presParOf" srcId="{D06877DC-4E85-4BCA-9ADE-44B9CC2FBF0E}" destId="{24ADF570-71C9-4876-9B88-A655B0DEC08E}" srcOrd="2" destOrd="0" presId="urn:microsoft.com/office/officeart/2005/8/layout/list1"/>
    <dgm:cxn modelId="{8F60EA93-FC9B-4320-81F4-EBB03156E083}" type="presParOf" srcId="{D06877DC-4E85-4BCA-9ADE-44B9CC2FBF0E}" destId="{43C2BD84-48F1-4424-A62E-6A10BA0ECCA0}" srcOrd="3" destOrd="0" presId="urn:microsoft.com/office/officeart/2005/8/layout/list1"/>
    <dgm:cxn modelId="{1608CFB5-7E53-4E94-BC8E-E361BD8D876E}" type="presParOf" srcId="{D06877DC-4E85-4BCA-9ADE-44B9CC2FBF0E}" destId="{FD7471EC-3D1C-4428-8D8C-16AB37FE709E}" srcOrd="4" destOrd="0" presId="urn:microsoft.com/office/officeart/2005/8/layout/list1"/>
    <dgm:cxn modelId="{E299E8A6-622A-4CEB-9E5F-C0FC42A0EBD2}" type="presParOf" srcId="{FD7471EC-3D1C-4428-8D8C-16AB37FE709E}" destId="{E22B8662-2CEA-4128-A6ED-E0EF2F86597E}" srcOrd="0" destOrd="0" presId="urn:microsoft.com/office/officeart/2005/8/layout/list1"/>
    <dgm:cxn modelId="{245424A8-2C19-4976-A4C6-26F28B5B9CA4}" type="presParOf" srcId="{FD7471EC-3D1C-4428-8D8C-16AB37FE709E}" destId="{ECFA617E-B11D-4379-AB96-EC2CFACB00E7}" srcOrd="1" destOrd="0" presId="urn:microsoft.com/office/officeart/2005/8/layout/list1"/>
    <dgm:cxn modelId="{BE8C59EB-28C4-40E9-9EA5-4C90DB11D40B}" type="presParOf" srcId="{D06877DC-4E85-4BCA-9ADE-44B9CC2FBF0E}" destId="{DEAD82EE-9716-488B-B9D5-03F4E476EC35}" srcOrd="5" destOrd="0" presId="urn:microsoft.com/office/officeart/2005/8/layout/list1"/>
    <dgm:cxn modelId="{9C9B692A-C6B2-4BCA-81E2-43A9057FBC4F}" type="presParOf" srcId="{D06877DC-4E85-4BCA-9ADE-44B9CC2FBF0E}" destId="{BD3A3FC7-B9DD-497C-B524-DF01D2FE7141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FD12ED7-00F0-45CF-995F-BA13C440950D}" type="doc">
      <dgm:prSet loTypeId="urn:microsoft.com/office/officeart/2005/8/layout/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56A1428E-04CB-497E-9353-18280CE7F952}">
      <dgm:prSet phldrT="[Text]" custT="1"/>
      <dgm:spPr/>
      <dgm:t>
        <a:bodyPr/>
        <a:lstStyle/>
        <a:p>
          <a:r>
            <a:rPr lang="en-GB" sz="1200"/>
            <a:t>Objective</a:t>
          </a:r>
        </a:p>
      </dgm:t>
    </dgm:pt>
    <dgm:pt modelId="{967332EB-C924-4352-8078-E00B16B2E8D7}" type="parTrans" cxnId="{E9DFD76D-3475-418F-8C61-D86C180713CE}">
      <dgm:prSet/>
      <dgm:spPr/>
      <dgm:t>
        <a:bodyPr/>
        <a:lstStyle/>
        <a:p>
          <a:endParaRPr lang="en-GB" sz="1200"/>
        </a:p>
      </dgm:t>
    </dgm:pt>
    <dgm:pt modelId="{D46FAB46-931B-4E12-A82B-A8846A936DF9}" type="sibTrans" cxnId="{E9DFD76D-3475-418F-8C61-D86C180713CE}">
      <dgm:prSet/>
      <dgm:spPr/>
      <dgm:t>
        <a:bodyPr/>
        <a:lstStyle/>
        <a:p>
          <a:endParaRPr lang="en-GB" sz="1200"/>
        </a:p>
      </dgm:t>
    </dgm:pt>
    <dgm:pt modelId="{75DE77AD-1638-400C-8E97-A5616825829B}">
      <dgm:prSet custT="1"/>
      <dgm:spPr/>
      <dgm:t>
        <a:bodyPr/>
        <a:lstStyle/>
        <a:p>
          <a:r>
            <a:rPr lang="en-GB" sz="1200"/>
            <a:t>Increased participants reported well-being levels by at least 20% by 8 Weeks.</a:t>
          </a:r>
          <a:endParaRPr lang="en-IN" sz="1200"/>
        </a:p>
      </dgm:t>
    </dgm:pt>
    <dgm:pt modelId="{06D920CB-8D97-4EA6-BC1B-DE8AE27D87E8}" type="parTrans" cxnId="{298E1F2B-B5D7-43DD-AEEC-8256B6F5F930}">
      <dgm:prSet/>
      <dgm:spPr/>
      <dgm:t>
        <a:bodyPr/>
        <a:lstStyle/>
        <a:p>
          <a:endParaRPr lang="en-GB" sz="1200"/>
        </a:p>
      </dgm:t>
    </dgm:pt>
    <dgm:pt modelId="{8D687171-8AF3-4967-9B93-A19C8E42D3E4}" type="sibTrans" cxnId="{298E1F2B-B5D7-43DD-AEEC-8256B6F5F930}">
      <dgm:prSet/>
      <dgm:spPr/>
      <dgm:t>
        <a:bodyPr/>
        <a:lstStyle/>
        <a:p>
          <a:endParaRPr lang="en-GB" sz="1200"/>
        </a:p>
      </dgm:t>
    </dgm:pt>
    <dgm:pt modelId="{DB4C6A60-6FAD-480E-BCB8-DFA4FC093B63}">
      <dgm:prSet custT="1"/>
      <dgm:spPr/>
      <dgm:t>
        <a:bodyPr/>
        <a:lstStyle/>
        <a:p>
          <a:r>
            <a:rPr lang="en-GB" sz="1200"/>
            <a:t>Benefits</a:t>
          </a:r>
          <a:endParaRPr lang="en-IN" sz="1200"/>
        </a:p>
      </dgm:t>
    </dgm:pt>
    <dgm:pt modelId="{D7364405-BA99-4ACE-BF15-D1CE403E8F92}" type="parTrans" cxnId="{1A5CE306-3D48-4E4C-8F59-1079B49CCF2F}">
      <dgm:prSet/>
      <dgm:spPr/>
      <dgm:t>
        <a:bodyPr/>
        <a:lstStyle/>
        <a:p>
          <a:endParaRPr lang="en-GB" sz="1200"/>
        </a:p>
      </dgm:t>
    </dgm:pt>
    <dgm:pt modelId="{32A31358-4776-45D2-8E67-3681F9F76095}" type="sibTrans" cxnId="{1A5CE306-3D48-4E4C-8F59-1079B49CCF2F}">
      <dgm:prSet/>
      <dgm:spPr/>
      <dgm:t>
        <a:bodyPr/>
        <a:lstStyle/>
        <a:p>
          <a:endParaRPr lang="en-GB" sz="1200"/>
        </a:p>
      </dgm:t>
    </dgm:pt>
    <dgm:pt modelId="{7921639F-4144-4F41-ACC6-D1522DFBF45A}">
      <dgm:prSet custT="1"/>
      <dgm:spPr/>
      <dgm:t>
        <a:bodyPr/>
        <a:lstStyle/>
        <a:p>
          <a:r>
            <a:rPr lang="en-GB" sz="1200"/>
            <a:t>Improved self-evaluation capacity to reflect on the campaign benefits.</a:t>
          </a:r>
          <a:endParaRPr lang="en-IN" sz="1200"/>
        </a:p>
      </dgm:t>
    </dgm:pt>
    <dgm:pt modelId="{2E6EBE50-093F-4FD7-9D56-AB8C17120655}" type="parTrans" cxnId="{880851E3-EBA4-422D-9E1C-AD1A92A8A0AE}">
      <dgm:prSet/>
      <dgm:spPr/>
      <dgm:t>
        <a:bodyPr/>
        <a:lstStyle/>
        <a:p>
          <a:endParaRPr lang="en-GB" sz="1200"/>
        </a:p>
      </dgm:t>
    </dgm:pt>
    <dgm:pt modelId="{F29A44CF-9B5C-449A-B4BE-E5CF01475DB6}" type="sibTrans" cxnId="{880851E3-EBA4-422D-9E1C-AD1A92A8A0AE}">
      <dgm:prSet/>
      <dgm:spPr/>
      <dgm:t>
        <a:bodyPr/>
        <a:lstStyle/>
        <a:p>
          <a:endParaRPr lang="en-GB" sz="1200"/>
        </a:p>
      </dgm:t>
    </dgm:pt>
    <dgm:pt modelId="{196BB7F4-9DF7-494D-9B52-D57007EC3B94}">
      <dgm:prSet custT="1"/>
      <dgm:spPr/>
      <dgm:t>
        <a:bodyPr/>
        <a:lstStyle/>
        <a:p>
          <a:r>
            <a:rPr lang="en-GB" sz="1200"/>
            <a:t>Clearer KPIs to measure campaign effectiveness.</a:t>
          </a:r>
          <a:endParaRPr lang="en-IN" sz="1200"/>
        </a:p>
      </dgm:t>
    </dgm:pt>
    <dgm:pt modelId="{6EDA639A-9EB9-4D1D-89EF-17815250FD63}" type="parTrans" cxnId="{591FFBC6-DF95-4508-8A52-74D7EA4C8573}">
      <dgm:prSet/>
      <dgm:spPr/>
      <dgm:t>
        <a:bodyPr/>
        <a:lstStyle/>
        <a:p>
          <a:endParaRPr lang="en-GB" sz="1200"/>
        </a:p>
      </dgm:t>
    </dgm:pt>
    <dgm:pt modelId="{A82DF7AC-3660-4441-8791-FF1F3D603D7F}" type="sibTrans" cxnId="{591FFBC6-DF95-4508-8A52-74D7EA4C8573}">
      <dgm:prSet/>
      <dgm:spPr/>
      <dgm:t>
        <a:bodyPr/>
        <a:lstStyle/>
        <a:p>
          <a:endParaRPr lang="en-GB" sz="1200"/>
        </a:p>
      </dgm:t>
    </dgm:pt>
    <dgm:pt modelId="{D06877DC-4E85-4BCA-9ADE-44B9CC2FBF0E}" type="pres">
      <dgm:prSet presAssocID="{8FD12ED7-00F0-45CF-995F-BA13C440950D}" presName="linear" presStyleCnt="0">
        <dgm:presLayoutVars>
          <dgm:dir/>
          <dgm:animLvl val="lvl"/>
          <dgm:resizeHandles val="exact"/>
        </dgm:presLayoutVars>
      </dgm:prSet>
      <dgm:spPr/>
    </dgm:pt>
    <dgm:pt modelId="{5F90795B-2206-4CF1-AC91-6A13729CE5F4}" type="pres">
      <dgm:prSet presAssocID="{56A1428E-04CB-497E-9353-18280CE7F952}" presName="parentLin" presStyleCnt="0"/>
      <dgm:spPr/>
    </dgm:pt>
    <dgm:pt modelId="{4081054B-2682-4D93-B48E-2E88DD48CBDE}" type="pres">
      <dgm:prSet presAssocID="{56A1428E-04CB-497E-9353-18280CE7F952}" presName="parentLeftMargin" presStyleLbl="node1" presStyleIdx="0" presStyleCnt="2"/>
      <dgm:spPr/>
    </dgm:pt>
    <dgm:pt modelId="{DB5BD015-082B-4DB1-92CF-6A2575B04EA0}" type="pres">
      <dgm:prSet presAssocID="{56A1428E-04CB-497E-9353-18280CE7F95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1AFBBCD-8B16-45E6-AAF0-042EB7FF5435}" type="pres">
      <dgm:prSet presAssocID="{56A1428E-04CB-497E-9353-18280CE7F952}" presName="negativeSpace" presStyleCnt="0"/>
      <dgm:spPr/>
    </dgm:pt>
    <dgm:pt modelId="{24ADF570-71C9-4876-9B88-A655B0DEC08E}" type="pres">
      <dgm:prSet presAssocID="{56A1428E-04CB-497E-9353-18280CE7F952}" presName="childText" presStyleLbl="conFgAcc1" presStyleIdx="0" presStyleCnt="2">
        <dgm:presLayoutVars>
          <dgm:bulletEnabled val="1"/>
        </dgm:presLayoutVars>
      </dgm:prSet>
      <dgm:spPr/>
    </dgm:pt>
    <dgm:pt modelId="{43C2BD84-48F1-4424-A62E-6A10BA0ECCA0}" type="pres">
      <dgm:prSet presAssocID="{D46FAB46-931B-4E12-A82B-A8846A936DF9}" presName="spaceBetweenRectangles" presStyleCnt="0"/>
      <dgm:spPr/>
    </dgm:pt>
    <dgm:pt modelId="{EBA7C764-37DF-4ECE-9D81-0041878BDE9B}" type="pres">
      <dgm:prSet presAssocID="{DB4C6A60-6FAD-480E-BCB8-DFA4FC093B63}" presName="parentLin" presStyleCnt="0"/>
      <dgm:spPr/>
    </dgm:pt>
    <dgm:pt modelId="{2D5F9EB2-D699-49E8-93E3-8E1515CDC87F}" type="pres">
      <dgm:prSet presAssocID="{DB4C6A60-6FAD-480E-BCB8-DFA4FC093B63}" presName="parentLeftMargin" presStyleLbl="node1" presStyleIdx="0" presStyleCnt="2"/>
      <dgm:spPr/>
    </dgm:pt>
    <dgm:pt modelId="{80FA7AC0-109F-45BA-8773-7CD90F0AD24A}" type="pres">
      <dgm:prSet presAssocID="{DB4C6A60-6FAD-480E-BCB8-DFA4FC093B6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CCFEEE4-C701-4CBE-83FB-E629093CE348}" type="pres">
      <dgm:prSet presAssocID="{DB4C6A60-6FAD-480E-BCB8-DFA4FC093B63}" presName="negativeSpace" presStyleCnt="0"/>
      <dgm:spPr/>
    </dgm:pt>
    <dgm:pt modelId="{767BAD01-6B94-4124-8024-2627DE579905}" type="pres">
      <dgm:prSet presAssocID="{DB4C6A60-6FAD-480E-BCB8-DFA4FC093B6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1A5CE306-3D48-4E4C-8F59-1079B49CCF2F}" srcId="{8FD12ED7-00F0-45CF-995F-BA13C440950D}" destId="{DB4C6A60-6FAD-480E-BCB8-DFA4FC093B63}" srcOrd="1" destOrd="0" parTransId="{D7364405-BA99-4ACE-BF15-D1CE403E8F92}" sibTransId="{32A31358-4776-45D2-8E67-3681F9F76095}"/>
    <dgm:cxn modelId="{298E1F2B-B5D7-43DD-AEEC-8256B6F5F930}" srcId="{56A1428E-04CB-497E-9353-18280CE7F952}" destId="{75DE77AD-1638-400C-8E97-A5616825829B}" srcOrd="0" destOrd="0" parTransId="{06D920CB-8D97-4EA6-BC1B-DE8AE27D87E8}" sibTransId="{8D687171-8AF3-4967-9B93-A19C8E42D3E4}"/>
    <dgm:cxn modelId="{E9CC7449-7F9E-46AB-B086-A58B3CD047E2}" type="presOf" srcId="{DB4C6A60-6FAD-480E-BCB8-DFA4FC093B63}" destId="{2D5F9EB2-D699-49E8-93E3-8E1515CDC87F}" srcOrd="0" destOrd="0" presId="urn:microsoft.com/office/officeart/2005/8/layout/list1"/>
    <dgm:cxn modelId="{E9DFD76D-3475-418F-8C61-D86C180713CE}" srcId="{8FD12ED7-00F0-45CF-995F-BA13C440950D}" destId="{56A1428E-04CB-497E-9353-18280CE7F952}" srcOrd="0" destOrd="0" parTransId="{967332EB-C924-4352-8078-E00B16B2E8D7}" sibTransId="{D46FAB46-931B-4E12-A82B-A8846A936DF9}"/>
    <dgm:cxn modelId="{744E2271-E933-4944-A97A-F9F6C9F1D6AC}" type="presOf" srcId="{75DE77AD-1638-400C-8E97-A5616825829B}" destId="{24ADF570-71C9-4876-9B88-A655B0DEC08E}" srcOrd="0" destOrd="0" presId="urn:microsoft.com/office/officeart/2005/8/layout/list1"/>
    <dgm:cxn modelId="{9351E58C-DAFF-4F4E-904E-C7BF89050D9B}" type="presOf" srcId="{DB4C6A60-6FAD-480E-BCB8-DFA4FC093B63}" destId="{80FA7AC0-109F-45BA-8773-7CD90F0AD24A}" srcOrd="1" destOrd="0" presId="urn:microsoft.com/office/officeart/2005/8/layout/list1"/>
    <dgm:cxn modelId="{23E1EF95-D86C-4DFF-A934-136E061DD589}" type="presOf" srcId="{8FD12ED7-00F0-45CF-995F-BA13C440950D}" destId="{D06877DC-4E85-4BCA-9ADE-44B9CC2FBF0E}" srcOrd="0" destOrd="0" presId="urn:microsoft.com/office/officeart/2005/8/layout/list1"/>
    <dgm:cxn modelId="{591FFBC6-DF95-4508-8A52-74D7EA4C8573}" srcId="{DB4C6A60-6FAD-480E-BCB8-DFA4FC093B63}" destId="{196BB7F4-9DF7-494D-9B52-D57007EC3B94}" srcOrd="1" destOrd="0" parTransId="{6EDA639A-9EB9-4D1D-89EF-17815250FD63}" sibTransId="{A82DF7AC-3660-4441-8791-FF1F3D603D7F}"/>
    <dgm:cxn modelId="{5F953DCB-3EFC-4735-9EE0-41FE442A4006}" type="presOf" srcId="{56A1428E-04CB-497E-9353-18280CE7F952}" destId="{DB5BD015-082B-4DB1-92CF-6A2575B04EA0}" srcOrd="1" destOrd="0" presId="urn:microsoft.com/office/officeart/2005/8/layout/list1"/>
    <dgm:cxn modelId="{8C9174D1-C012-4769-9816-F5B0631F1A40}" type="presOf" srcId="{7921639F-4144-4F41-ACC6-D1522DFBF45A}" destId="{767BAD01-6B94-4124-8024-2627DE579905}" srcOrd="0" destOrd="0" presId="urn:microsoft.com/office/officeart/2005/8/layout/list1"/>
    <dgm:cxn modelId="{880851E3-EBA4-422D-9E1C-AD1A92A8A0AE}" srcId="{DB4C6A60-6FAD-480E-BCB8-DFA4FC093B63}" destId="{7921639F-4144-4F41-ACC6-D1522DFBF45A}" srcOrd="0" destOrd="0" parTransId="{2E6EBE50-093F-4FD7-9D56-AB8C17120655}" sibTransId="{F29A44CF-9B5C-449A-B4BE-E5CF01475DB6}"/>
    <dgm:cxn modelId="{A93122E5-C38A-4B13-9B5E-AA1D71182D69}" type="presOf" srcId="{56A1428E-04CB-497E-9353-18280CE7F952}" destId="{4081054B-2682-4D93-B48E-2E88DD48CBDE}" srcOrd="0" destOrd="0" presId="urn:microsoft.com/office/officeart/2005/8/layout/list1"/>
    <dgm:cxn modelId="{E6C7B7F7-4EF5-4C15-A35B-942A9B2C45B3}" type="presOf" srcId="{196BB7F4-9DF7-494D-9B52-D57007EC3B94}" destId="{767BAD01-6B94-4124-8024-2627DE579905}" srcOrd="0" destOrd="1" presId="urn:microsoft.com/office/officeart/2005/8/layout/list1"/>
    <dgm:cxn modelId="{7CB48663-DD31-46A4-8760-CC90F4BF8ED8}" type="presParOf" srcId="{D06877DC-4E85-4BCA-9ADE-44B9CC2FBF0E}" destId="{5F90795B-2206-4CF1-AC91-6A13729CE5F4}" srcOrd="0" destOrd="0" presId="urn:microsoft.com/office/officeart/2005/8/layout/list1"/>
    <dgm:cxn modelId="{30BDE1E3-84AA-4167-9B34-5F49819774A7}" type="presParOf" srcId="{5F90795B-2206-4CF1-AC91-6A13729CE5F4}" destId="{4081054B-2682-4D93-B48E-2E88DD48CBDE}" srcOrd="0" destOrd="0" presId="urn:microsoft.com/office/officeart/2005/8/layout/list1"/>
    <dgm:cxn modelId="{E1B57C3D-D3CB-4450-81C6-E38E765F3922}" type="presParOf" srcId="{5F90795B-2206-4CF1-AC91-6A13729CE5F4}" destId="{DB5BD015-082B-4DB1-92CF-6A2575B04EA0}" srcOrd="1" destOrd="0" presId="urn:microsoft.com/office/officeart/2005/8/layout/list1"/>
    <dgm:cxn modelId="{404FBFAA-2050-4C47-8753-E97F5EA95852}" type="presParOf" srcId="{D06877DC-4E85-4BCA-9ADE-44B9CC2FBF0E}" destId="{21AFBBCD-8B16-45E6-AAF0-042EB7FF5435}" srcOrd="1" destOrd="0" presId="urn:microsoft.com/office/officeart/2005/8/layout/list1"/>
    <dgm:cxn modelId="{D1D03693-C9C3-4231-8A33-E9D25ED9DDFA}" type="presParOf" srcId="{D06877DC-4E85-4BCA-9ADE-44B9CC2FBF0E}" destId="{24ADF570-71C9-4876-9B88-A655B0DEC08E}" srcOrd="2" destOrd="0" presId="urn:microsoft.com/office/officeart/2005/8/layout/list1"/>
    <dgm:cxn modelId="{8F60EA93-FC9B-4320-81F4-EBB03156E083}" type="presParOf" srcId="{D06877DC-4E85-4BCA-9ADE-44B9CC2FBF0E}" destId="{43C2BD84-48F1-4424-A62E-6A10BA0ECCA0}" srcOrd="3" destOrd="0" presId="urn:microsoft.com/office/officeart/2005/8/layout/list1"/>
    <dgm:cxn modelId="{B0E9C54C-6342-494F-A378-1E2A99563B7D}" type="presParOf" srcId="{D06877DC-4E85-4BCA-9ADE-44B9CC2FBF0E}" destId="{EBA7C764-37DF-4ECE-9D81-0041878BDE9B}" srcOrd="4" destOrd="0" presId="urn:microsoft.com/office/officeart/2005/8/layout/list1"/>
    <dgm:cxn modelId="{B62D3186-3B97-450C-B38C-921235587AA9}" type="presParOf" srcId="{EBA7C764-37DF-4ECE-9D81-0041878BDE9B}" destId="{2D5F9EB2-D699-49E8-93E3-8E1515CDC87F}" srcOrd="0" destOrd="0" presId="urn:microsoft.com/office/officeart/2005/8/layout/list1"/>
    <dgm:cxn modelId="{4D477CB9-755D-4AB1-B9B4-73D4D36DE59D}" type="presParOf" srcId="{EBA7C764-37DF-4ECE-9D81-0041878BDE9B}" destId="{80FA7AC0-109F-45BA-8773-7CD90F0AD24A}" srcOrd="1" destOrd="0" presId="urn:microsoft.com/office/officeart/2005/8/layout/list1"/>
    <dgm:cxn modelId="{9196E44B-CB48-49D4-AA52-E0F9F90259E1}" type="presParOf" srcId="{D06877DC-4E85-4BCA-9ADE-44B9CC2FBF0E}" destId="{ACCFEEE4-C701-4CBE-83FB-E629093CE348}" srcOrd="5" destOrd="0" presId="urn:microsoft.com/office/officeart/2005/8/layout/list1"/>
    <dgm:cxn modelId="{AA0A7254-D08A-453B-87B2-B1A925026032}" type="presParOf" srcId="{D06877DC-4E85-4BCA-9ADE-44B9CC2FBF0E}" destId="{767BAD01-6B94-4124-8024-2627DE579905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FD3C2B1-DE64-48D2-8ACF-2C7509068F0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530BFD8-186D-4D36-9A24-7D4BB8A77C4E}">
      <dgm:prSet phldrT="[Text]" custT="1"/>
      <dgm:spPr/>
      <dgm:t>
        <a:bodyPr/>
        <a:lstStyle/>
        <a:p>
          <a:r>
            <a:rPr lang="en-GB" sz="1200"/>
            <a:t>The campaign can be evaluated through both process- and outcome-specific evaluation measures (Fridrich </a:t>
          </a:r>
          <a:r>
            <a:rPr lang="en-GB" sz="1200" i="1"/>
            <a:t>et al.</a:t>
          </a:r>
          <a:r>
            <a:rPr lang="en-GB" sz="1200"/>
            <a:t> 2015).</a:t>
          </a:r>
        </a:p>
      </dgm:t>
    </dgm:pt>
    <dgm:pt modelId="{0199D110-3A9D-488C-9BF9-E7A57DED5773}" type="parTrans" cxnId="{1612A20A-E551-434F-8D60-20D1B5101A50}">
      <dgm:prSet/>
      <dgm:spPr/>
      <dgm:t>
        <a:bodyPr/>
        <a:lstStyle/>
        <a:p>
          <a:endParaRPr lang="en-GB" sz="1200"/>
        </a:p>
      </dgm:t>
    </dgm:pt>
    <dgm:pt modelId="{CB6A39C7-2DAC-443C-9E4D-7C647B1E06C9}" type="sibTrans" cxnId="{1612A20A-E551-434F-8D60-20D1B5101A50}">
      <dgm:prSet/>
      <dgm:spPr/>
      <dgm:t>
        <a:bodyPr/>
        <a:lstStyle/>
        <a:p>
          <a:endParaRPr lang="en-GB" sz="1200"/>
        </a:p>
      </dgm:t>
    </dgm:pt>
    <dgm:pt modelId="{35885EAE-737D-4084-A304-3FB0939E2543}">
      <dgm:prSet custT="1"/>
      <dgm:spPr/>
      <dgm:t>
        <a:bodyPr/>
        <a:lstStyle/>
        <a:p>
          <a:r>
            <a:rPr lang="en-GB" sz="1200"/>
            <a:t>This will allow the campaign's activities and subsequent benefits of physical exercise among the target population to be evaluated.</a:t>
          </a:r>
          <a:endParaRPr lang="en-IN" sz="1200"/>
        </a:p>
      </dgm:t>
    </dgm:pt>
    <dgm:pt modelId="{BE6F10BE-DD37-4E1A-8C78-D4AF9417D4EB}" type="parTrans" cxnId="{ECD420C7-5DF8-4A37-B24F-E616B4C42E07}">
      <dgm:prSet/>
      <dgm:spPr/>
      <dgm:t>
        <a:bodyPr/>
        <a:lstStyle/>
        <a:p>
          <a:endParaRPr lang="en-GB" sz="1200"/>
        </a:p>
      </dgm:t>
    </dgm:pt>
    <dgm:pt modelId="{1EB90629-77B2-4450-9FF8-D9A0453B806F}" type="sibTrans" cxnId="{ECD420C7-5DF8-4A37-B24F-E616B4C42E07}">
      <dgm:prSet/>
      <dgm:spPr/>
      <dgm:t>
        <a:bodyPr/>
        <a:lstStyle/>
        <a:p>
          <a:endParaRPr lang="en-GB" sz="1200"/>
        </a:p>
      </dgm:t>
    </dgm:pt>
    <dgm:pt modelId="{C6378536-6ECE-4DD0-A733-BBD5DFC574F7}">
      <dgm:prSet custT="1"/>
      <dgm:spPr/>
      <dgm:t>
        <a:bodyPr/>
        <a:lstStyle/>
        <a:p>
          <a:r>
            <a:rPr lang="en-GB" sz="1200"/>
            <a:t>The resulting insights will help establish future campaigns.</a:t>
          </a:r>
          <a:endParaRPr lang="en-IN" sz="1200"/>
        </a:p>
      </dgm:t>
    </dgm:pt>
    <dgm:pt modelId="{63146E46-EFF0-46EA-BC79-1CD5625A10DE}" type="parTrans" cxnId="{070A9304-BABF-4314-A0A6-3DF72890F74D}">
      <dgm:prSet/>
      <dgm:spPr/>
      <dgm:t>
        <a:bodyPr/>
        <a:lstStyle/>
        <a:p>
          <a:endParaRPr lang="en-GB" sz="1200"/>
        </a:p>
      </dgm:t>
    </dgm:pt>
    <dgm:pt modelId="{9DE01E56-31E4-4D51-9CA6-D3844967C53D}" type="sibTrans" cxnId="{070A9304-BABF-4314-A0A6-3DF72890F74D}">
      <dgm:prSet/>
      <dgm:spPr/>
      <dgm:t>
        <a:bodyPr/>
        <a:lstStyle/>
        <a:p>
          <a:endParaRPr lang="en-GB" sz="1200"/>
        </a:p>
      </dgm:t>
    </dgm:pt>
    <dgm:pt modelId="{F919541A-9198-4E44-AD9F-0B331A6C2C36}">
      <dgm:prSet custT="1"/>
      <dgm:spPr/>
      <dgm:t>
        <a:bodyPr/>
        <a:lstStyle/>
        <a:p>
          <a:r>
            <a:rPr lang="en-GB" sz="1200"/>
            <a:t>Process Evaluation</a:t>
          </a:r>
          <a:endParaRPr lang="en-IN" sz="1200"/>
        </a:p>
      </dgm:t>
    </dgm:pt>
    <dgm:pt modelId="{A6324F5E-4155-45E8-BB2E-9DC9466123A7}" type="parTrans" cxnId="{97A5BF7A-1DE7-41D4-9F75-022B0F688C7A}">
      <dgm:prSet/>
      <dgm:spPr/>
      <dgm:t>
        <a:bodyPr/>
        <a:lstStyle/>
        <a:p>
          <a:endParaRPr lang="en-GB" sz="1200"/>
        </a:p>
      </dgm:t>
    </dgm:pt>
    <dgm:pt modelId="{6FAEF464-EFCD-416A-B7F6-B0C9A82939AD}" type="sibTrans" cxnId="{97A5BF7A-1DE7-41D4-9F75-022B0F688C7A}">
      <dgm:prSet/>
      <dgm:spPr/>
      <dgm:t>
        <a:bodyPr/>
        <a:lstStyle/>
        <a:p>
          <a:endParaRPr lang="en-GB" sz="1200"/>
        </a:p>
      </dgm:t>
    </dgm:pt>
    <dgm:pt modelId="{5702AAA3-CE29-4E4A-B80A-2682F853F732}">
      <dgm:prSet custT="1"/>
      <dgm:spPr/>
      <dgm:t>
        <a:bodyPr/>
        <a:lstStyle/>
        <a:p>
          <a:r>
            <a:rPr lang="en-GB" sz="1200"/>
            <a:t>Process success measurement through attendance helps participation and engagement parameters.</a:t>
          </a:r>
          <a:endParaRPr lang="en-IN" sz="1200"/>
        </a:p>
      </dgm:t>
    </dgm:pt>
    <dgm:pt modelId="{8B5C473A-64DB-49BC-9657-9531C7EC6E42}" type="parTrans" cxnId="{A3F5C79E-DDCC-4C90-AF43-B81B25DDD404}">
      <dgm:prSet/>
      <dgm:spPr/>
      <dgm:t>
        <a:bodyPr/>
        <a:lstStyle/>
        <a:p>
          <a:endParaRPr lang="en-GB" sz="1200"/>
        </a:p>
      </dgm:t>
    </dgm:pt>
    <dgm:pt modelId="{EE1F21D4-0F28-4BEC-B6BA-35AA389E33AF}" type="sibTrans" cxnId="{A3F5C79E-DDCC-4C90-AF43-B81B25DDD404}">
      <dgm:prSet/>
      <dgm:spPr/>
      <dgm:t>
        <a:bodyPr/>
        <a:lstStyle/>
        <a:p>
          <a:endParaRPr lang="en-GB" sz="1200"/>
        </a:p>
      </dgm:t>
    </dgm:pt>
    <dgm:pt modelId="{D7D2057D-9A68-4EB7-98B2-4E9F7F04E02F}">
      <dgm:prSet custT="1"/>
      <dgm:spPr/>
      <dgm:t>
        <a:bodyPr/>
        <a:lstStyle/>
        <a:p>
          <a:r>
            <a:rPr lang="en-GB" sz="1200"/>
            <a:t>It can also be measured through dedicated session feedback from participants during the eight weeks.</a:t>
          </a:r>
          <a:endParaRPr lang="en-IN" sz="1200"/>
        </a:p>
      </dgm:t>
    </dgm:pt>
    <dgm:pt modelId="{243D0EA9-5CB0-4CC5-ADC7-EDE23816EC84}" type="parTrans" cxnId="{7441CE60-ED87-4001-B18E-D242495816E6}">
      <dgm:prSet/>
      <dgm:spPr/>
      <dgm:t>
        <a:bodyPr/>
        <a:lstStyle/>
        <a:p>
          <a:endParaRPr lang="en-GB" sz="1200"/>
        </a:p>
      </dgm:t>
    </dgm:pt>
    <dgm:pt modelId="{FCF3443B-FA91-44FF-9A0C-D6018961D9D2}" type="sibTrans" cxnId="{7441CE60-ED87-4001-B18E-D242495816E6}">
      <dgm:prSet/>
      <dgm:spPr/>
      <dgm:t>
        <a:bodyPr/>
        <a:lstStyle/>
        <a:p>
          <a:endParaRPr lang="en-GB" sz="1200"/>
        </a:p>
      </dgm:t>
    </dgm:pt>
    <dgm:pt modelId="{271C75B6-8433-4670-9FCE-7D066555D8F9}">
      <dgm:prSet custT="1"/>
      <dgm:spPr/>
      <dgm:t>
        <a:bodyPr/>
        <a:lstStyle/>
        <a:p>
          <a:r>
            <a:rPr lang="en-GB" sz="1200"/>
            <a:t>Outcome Evaluation</a:t>
          </a:r>
          <a:endParaRPr lang="en-IN" sz="1200"/>
        </a:p>
      </dgm:t>
    </dgm:pt>
    <dgm:pt modelId="{56643C5F-AEBF-4F88-BE38-171DDDB0FB93}" type="parTrans" cxnId="{CB808870-B027-497D-A93A-6E4A2EA15F2F}">
      <dgm:prSet/>
      <dgm:spPr/>
      <dgm:t>
        <a:bodyPr/>
        <a:lstStyle/>
        <a:p>
          <a:endParaRPr lang="en-GB" sz="1200"/>
        </a:p>
      </dgm:t>
    </dgm:pt>
    <dgm:pt modelId="{C98F19A6-0B97-46CD-87B7-FBABDC32AD64}" type="sibTrans" cxnId="{CB808870-B027-497D-A93A-6E4A2EA15F2F}">
      <dgm:prSet/>
      <dgm:spPr/>
      <dgm:t>
        <a:bodyPr/>
        <a:lstStyle/>
        <a:p>
          <a:endParaRPr lang="en-GB" sz="1200"/>
        </a:p>
      </dgm:t>
    </dgm:pt>
    <dgm:pt modelId="{10641ABF-A2A6-482C-9D11-C52170DB553D}">
      <dgm:prSet custT="1"/>
      <dgm:spPr/>
      <dgm:t>
        <a:bodyPr/>
        <a:lstStyle/>
        <a:p>
          <a:r>
            <a:rPr lang="en-GB" sz="1200"/>
            <a:t>Outcome evaluation can be measured as net improvement in physical health, evaluated using an 8-week assessment.</a:t>
          </a:r>
          <a:endParaRPr lang="en-IN" sz="1200"/>
        </a:p>
      </dgm:t>
    </dgm:pt>
    <dgm:pt modelId="{B46B6E01-A703-41FE-92B2-D15A5456FB47}" type="parTrans" cxnId="{13E81286-70C6-4E08-8668-E51C27BFC2D8}">
      <dgm:prSet/>
      <dgm:spPr/>
      <dgm:t>
        <a:bodyPr/>
        <a:lstStyle/>
        <a:p>
          <a:endParaRPr lang="en-GB" sz="1200"/>
        </a:p>
      </dgm:t>
    </dgm:pt>
    <dgm:pt modelId="{B70A8B94-7B8A-4FAE-BE64-0C1045CCB269}" type="sibTrans" cxnId="{13E81286-70C6-4E08-8668-E51C27BFC2D8}">
      <dgm:prSet/>
      <dgm:spPr/>
      <dgm:t>
        <a:bodyPr/>
        <a:lstStyle/>
        <a:p>
          <a:endParaRPr lang="en-GB" sz="1200"/>
        </a:p>
      </dgm:t>
    </dgm:pt>
    <dgm:pt modelId="{F06061F9-192D-4FBE-9CD0-7FCAEDC426F7}">
      <dgm:prSet custT="1"/>
      <dgm:spPr/>
      <dgm:t>
        <a:bodyPr/>
        <a:lstStyle/>
        <a:p>
          <a:r>
            <a:rPr lang="en-GB" sz="1200"/>
            <a:t>Well-being improvement reported by participants through the survey will also offer direct measurements on outcomes.</a:t>
          </a:r>
          <a:endParaRPr lang="en-IN" sz="1200"/>
        </a:p>
      </dgm:t>
    </dgm:pt>
    <dgm:pt modelId="{57554D23-4579-4FE3-A365-4747B11A36C0}" type="parTrans" cxnId="{D886325F-E5C2-4ED2-A4D6-6B6851C51E5B}">
      <dgm:prSet/>
      <dgm:spPr/>
      <dgm:t>
        <a:bodyPr/>
        <a:lstStyle/>
        <a:p>
          <a:endParaRPr lang="en-GB" sz="1200"/>
        </a:p>
      </dgm:t>
    </dgm:pt>
    <dgm:pt modelId="{A4961F41-016E-4102-A721-9B3C37EACD64}" type="sibTrans" cxnId="{D886325F-E5C2-4ED2-A4D6-6B6851C51E5B}">
      <dgm:prSet/>
      <dgm:spPr/>
      <dgm:t>
        <a:bodyPr/>
        <a:lstStyle/>
        <a:p>
          <a:endParaRPr lang="en-GB" sz="1200"/>
        </a:p>
      </dgm:t>
    </dgm:pt>
    <dgm:pt modelId="{49F169F2-1D1B-43CB-B98D-911CB5EEEF4D}" type="pres">
      <dgm:prSet presAssocID="{FFD3C2B1-DE64-48D2-8ACF-2C7509068F08}" presName="linear" presStyleCnt="0">
        <dgm:presLayoutVars>
          <dgm:animLvl val="lvl"/>
          <dgm:resizeHandles val="exact"/>
        </dgm:presLayoutVars>
      </dgm:prSet>
      <dgm:spPr/>
    </dgm:pt>
    <dgm:pt modelId="{7C4FF3D8-01C9-4C93-9A75-7A3A32D30966}" type="pres">
      <dgm:prSet presAssocID="{3530BFD8-186D-4D36-9A24-7D4BB8A77C4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12BE44D-F9FA-40F0-83D4-B14633FC6503}" type="pres">
      <dgm:prSet presAssocID="{3530BFD8-186D-4D36-9A24-7D4BB8A77C4E}" presName="childText" presStyleLbl="revTx" presStyleIdx="0" presStyleCnt="3">
        <dgm:presLayoutVars>
          <dgm:bulletEnabled val="1"/>
        </dgm:presLayoutVars>
      </dgm:prSet>
      <dgm:spPr/>
    </dgm:pt>
    <dgm:pt modelId="{317AA6A8-E68C-44D2-99F6-07A2E7022B19}" type="pres">
      <dgm:prSet presAssocID="{F919541A-9198-4E44-AD9F-0B331A6C2C3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73E285D-62E6-481F-A771-BCAA22DDAEC1}" type="pres">
      <dgm:prSet presAssocID="{F919541A-9198-4E44-AD9F-0B331A6C2C36}" presName="childText" presStyleLbl="revTx" presStyleIdx="1" presStyleCnt="3">
        <dgm:presLayoutVars>
          <dgm:bulletEnabled val="1"/>
        </dgm:presLayoutVars>
      </dgm:prSet>
      <dgm:spPr/>
    </dgm:pt>
    <dgm:pt modelId="{8C90DCF5-CEE6-41CC-84B4-48AB649FF912}" type="pres">
      <dgm:prSet presAssocID="{271C75B6-8433-4670-9FCE-7D066555D8F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538ABAD-57BA-46DF-8242-4117703EAC8D}" type="pres">
      <dgm:prSet presAssocID="{271C75B6-8433-4670-9FCE-7D066555D8F9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65E45D01-63A3-4A85-AEE5-ACDE6BE2CACA}" type="presOf" srcId="{3530BFD8-186D-4D36-9A24-7D4BB8A77C4E}" destId="{7C4FF3D8-01C9-4C93-9A75-7A3A32D30966}" srcOrd="0" destOrd="0" presId="urn:microsoft.com/office/officeart/2005/8/layout/vList2"/>
    <dgm:cxn modelId="{070A9304-BABF-4314-A0A6-3DF72890F74D}" srcId="{3530BFD8-186D-4D36-9A24-7D4BB8A77C4E}" destId="{C6378536-6ECE-4DD0-A733-BBD5DFC574F7}" srcOrd="1" destOrd="0" parTransId="{63146E46-EFF0-46EA-BC79-1CD5625A10DE}" sibTransId="{9DE01E56-31E4-4D51-9CA6-D3844967C53D}"/>
    <dgm:cxn modelId="{1612A20A-E551-434F-8D60-20D1B5101A50}" srcId="{FFD3C2B1-DE64-48D2-8ACF-2C7509068F08}" destId="{3530BFD8-186D-4D36-9A24-7D4BB8A77C4E}" srcOrd="0" destOrd="0" parTransId="{0199D110-3A9D-488C-9BF9-E7A57DED5773}" sibTransId="{CB6A39C7-2DAC-443C-9E4D-7C647B1E06C9}"/>
    <dgm:cxn modelId="{D886325F-E5C2-4ED2-A4D6-6B6851C51E5B}" srcId="{271C75B6-8433-4670-9FCE-7D066555D8F9}" destId="{F06061F9-192D-4FBE-9CD0-7FCAEDC426F7}" srcOrd="1" destOrd="0" parTransId="{57554D23-4579-4FE3-A365-4747B11A36C0}" sibTransId="{A4961F41-016E-4102-A721-9B3C37EACD64}"/>
    <dgm:cxn modelId="{7441CE60-ED87-4001-B18E-D242495816E6}" srcId="{F919541A-9198-4E44-AD9F-0B331A6C2C36}" destId="{D7D2057D-9A68-4EB7-98B2-4E9F7F04E02F}" srcOrd="1" destOrd="0" parTransId="{243D0EA9-5CB0-4CC5-ADC7-EDE23816EC84}" sibTransId="{FCF3443B-FA91-44FF-9A0C-D6018961D9D2}"/>
    <dgm:cxn modelId="{31F79B69-9AF2-44D4-9969-05D7435A25E8}" type="presOf" srcId="{FFD3C2B1-DE64-48D2-8ACF-2C7509068F08}" destId="{49F169F2-1D1B-43CB-B98D-911CB5EEEF4D}" srcOrd="0" destOrd="0" presId="urn:microsoft.com/office/officeart/2005/8/layout/vList2"/>
    <dgm:cxn modelId="{47419C4F-8F46-47B4-A887-B501AC00EEAC}" type="presOf" srcId="{5702AAA3-CE29-4E4A-B80A-2682F853F732}" destId="{873E285D-62E6-481F-A771-BCAA22DDAEC1}" srcOrd="0" destOrd="0" presId="urn:microsoft.com/office/officeart/2005/8/layout/vList2"/>
    <dgm:cxn modelId="{CB808870-B027-497D-A93A-6E4A2EA15F2F}" srcId="{FFD3C2B1-DE64-48D2-8ACF-2C7509068F08}" destId="{271C75B6-8433-4670-9FCE-7D066555D8F9}" srcOrd="2" destOrd="0" parTransId="{56643C5F-AEBF-4F88-BE38-171DDDB0FB93}" sibTransId="{C98F19A6-0B97-46CD-87B7-FBABDC32AD64}"/>
    <dgm:cxn modelId="{399EC556-8566-4A46-B7EC-6CE7918112A0}" type="presOf" srcId="{35885EAE-737D-4084-A304-3FB0939E2543}" destId="{712BE44D-F9FA-40F0-83D4-B14633FC6503}" srcOrd="0" destOrd="0" presId="urn:microsoft.com/office/officeart/2005/8/layout/vList2"/>
    <dgm:cxn modelId="{97A5BF7A-1DE7-41D4-9F75-022B0F688C7A}" srcId="{FFD3C2B1-DE64-48D2-8ACF-2C7509068F08}" destId="{F919541A-9198-4E44-AD9F-0B331A6C2C36}" srcOrd="1" destOrd="0" parTransId="{A6324F5E-4155-45E8-BB2E-9DC9466123A7}" sibTransId="{6FAEF464-EFCD-416A-B7F6-B0C9A82939AD}"/>
    <dgm:cxn modelId="{C91D907C-8FD1-4DBA-8C42-AC8421E66E9D}" type="presOf" srcId="{F06061F9-192D-4FBE-9CD0-7FCAEDC426F7}" destId="{A538ABAD-57BA-46DF-8242-4117703EAC8D}" srcOrd="0" destOrd="1" presId="urn:microsoft.com/office/officeart/2005/8/layout/vList2"/>
    <dgm:cxn modelId="{13E81286-70C6-4E08-8668-E51C27BFC2D8}" srcId="{271C75B6-8433-4670-9FCE-7D066555D8F9}" destId="{10641ABF-A2A6-482C-9D11-C52170DB553D}" srcOrd="0" destOrd="0" parTransId="{B46B6E01-A703-41FE-92B2-D15A5456FB47}" sibTransId="{B70A8B94-7B8A-4FAE-BE64-0C1045CCB269}"/>
    <dgm:cxn modelId="{33EB6B88-CB1F-4868-94EE-D553544A2BBB}" type="presOf" srcId="{10641ABF-A2A6-482C-9D11-C52170DB553D}" destId="{A538ABAD-57BA-46DF-8242-4117703EAC8D}" srcOrd="0" destOrd="0" presId="urn:microsoft.com/office/officeart/2005/8/layout/vList2"/>
    <dgm:cxn modelId="{A3F5C79E-DDCC-4C90-AF43-B81B25DDD404}" srcId="{F919541A-9198-4E44-AD9F-0B331A6C2C36}" destId="{5702AAA3-CE29-4E4A-B80A-2682F853F732}" srcOrd="0" destOrd="0" parTransId="{8B5C473A-64DB-49BC-9657-9531C7EC6E42}" sibTransId="{EE1F21D4-0F28-4BEC-B6BA-35AA389E33AF}"/>
    <dgm:cxn modelId="{ECD420C7-5DF8-4A37-B24F-E616B4C42E07}" srcId="{3530BFD8-186D-4D36-9A24-7D4BB8A77C4E}" destId="{35885EAE-737D-4084-A304-3FB0939E2543}" srcOrd="0" destOrd="0" parTransId="{BE6F10BE-DD37-4E1A-8C78-D4AF9417D4EB}" sibTransId="{1EB90629-77B2-4450-9FF8-D9A0453B806F}"/>
    <dgm:cxn modelId="{75C872CA-F898-4125-9F61-4CEC6416F5B9}" type="presOf" srcId="{F919541A-9198-4E44-AD9F-0B331A6C2C36}" destId="{317AA6A8-E68C-44D2-99F6-07A2E7022B19}" srcOrd="0" destOrd="0" presId="urn:microsoft.com/office/officeart/2005/8/layout/vList2"/>
    <dgm:cxn modelId="{AEA8B3EF-0F7E-401A-848C-CECD23B38435}" type="presOf" srcId="{271C75B6-8433-4670-9FCE-7D066555D8F9}" destId="{8C90DCF5-CEE6-41CC-84B4-48AB649FF912}" srcOrd="0" destOrd="0" presId="urn:microsoft.com/office/officeart/2005/8/layout/vList2"/>
    <dgm:cxn modelId="{7A304EFA-FFC8-449F-83AE-CB591F2FBF15}" type="presOf" srcId="{C6378536-6ECE-4DD0-A733-BBD5DFC574F7}" destId="{712BE44D-F9FA-40F0-83D4-B14633FC6503}" srcOrd="0" destOrd="1" presId="urn:microsoft.com/office/officeart/2005/8/layout/vList2"/>
    <dgm:cxn modelId="{58363CFC-C311-4813-AB5F-BDEAD9671684}" type="presOf" srcId="{D7D2057D-9A68-4EB7-98B2-4E9F7F04E02F}" destId="{873E285D-62E6-481F-A771-BCAA22DDAEC1}" srcOrd="0" destOrd="1" presId="urn:microsoft.com/office/officeart/2005/8/layout/vList2"/>
    <dgm:cxn modelId="{5A20D4F4-31B4-4850-B878-8A176FC7FD13}" type="presParOf" srcId="{49F169F2-1D1B-43CB-B98D-911CB5EEEF4D}" destId="{7C4FF3D8-01C9-4C93-9A75-7A3A32D30966}" srcOrd="0" destOrd="0" presId="urn:microsoft.com/office/officeart/2005/8/layout/vList2"/>
    <dgm:cxn modelId="{0D0BC9CF-0883-4612-B914-E3790FCA6A7C}" type="presParOf" srcId="{49F169F2-1D1B-43CB-B98D-911CB5EEEF4D}" destId="{712BE44D-F9FA-40F0-83D4-B14633FC6503}" srcOrd="1" destOrd="0" presId="urn:microsoft.com/office/officeart/2005/8/layout/vList2"/>
    <dgm:cxn modelId="{34BC7A8C-BB45-4351-BE7E-C522A5930E55}" type="presParOf" srcId="{49F169F2-1D1B-43CB-B98D-911CB5EEEF4D}" destId="{317AA6A8-E68C-44D2-99F6-07A2E7022B19}" srcOrd="2" destOrd="0" presId="urn:microsoft.com/office/officeart/2005/8/layout/vList2"/>
    <dgm:cxn modelId="{4D6B2667-C874-47F2-9866-87A419959FCE}" type="presParOf" srcId="{49F169F2-1D1B-43CB-B98D-911CB5EEEF4D}" destId="{873E285D-62E6-481F-A771-BCAA22DDAEC1}" srcOrd="3" destOrd="0" presId="urn:microsoft.com/office/officeart/2005/8/layout/vList2"/>
    <dgm:cxn modelId="{3D6EA3FA-ED35-41B0-8F53-818AE435023A}" type="presParOf" srcId="{49F169F2-1D1B-43CB-B98D-911CB5EEEF4D}" destId="{8C90DCF5-CEE6-41CC-84B4-48AB649FF912}" srcOrd="4" destOrd="0" presId="urn:microsoft.com/office/officeart/2005/8/layout/vList2"/>
    <dgm:cxn modelId="{7CA92C1C-C3D1-49FC-8FA9-BE61914075D5}" type="presParOf" srcId="{49F169F2-1D1B-43CB-B98D-911CB5EEEF4D}" destId="{A538ABAD-57BA-46DF-8242-4117703EAC8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EFDFAEF-56A4-4C92-B354-255E3781A89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D9D24F6-427C-43CD-BD05-8A3E900259EF}">
      <dgm:prSet phldrT="[Text]" custT="1"/>
      <dgm:spPr/>
      <dgm:t>
        <a:bodyPr/>
        <a:lstStyle/>
        <a:p>
          <a:r>
            <a:rPr lang="en-GB" sz="1200"/>
            <a:t>Based on the process and outcome evaluation, success can be measured against each of the SMART aims proposed.</a:t>
          </a:r>
        </a:p>
      </dgm:t>
    </dgm:pt>
    <dgm:pt modelId="{B401EF08-7B32-429D-9386-178CC72155D6}" type="parTrans" cxnId="{5DA9B8C4-EB59-4DD5-BCA3-CF3C03CA42A9}">
      <dgm:prSet/>
      <dgm:spPr/>
      <dgm:t>
        <a:bodyPr/>
        <a:lstStyle/>
        <a:p>
          <a:endParaRPr lang="en-GB" sz="1200"/>
        </a:p>
      </dgm:t>
    </dgm:pt>
    <dgm:pt modelId="{AD50CAC2-5BDA-4676-8A9C-DFE5960AFF93}" type="sibTrans" cxnId="{5DA9B8C4-EB59-4DD5-BCA3-CF3C03CA42A9}">
      <dgm:prSet/>
      <dgm:spPr/>
      <dgm:t>
        <a:bodyPr/>
        <a:lstStyle/>
        <a:p>
          <a:endParaRPr lang="en-GB" sz="1200"/>
        </a:p>
      </dgm:t>
    </dgm:pt>
    <dgm:pt modelId="{306EF9B5-5919-43DC-8435-154B2B1E73B6}">
      <dgm:prSet custT="1"/>
      <dgm:spPr/>
      <dgm:t>
        <a:bodyPr/>
        <a:lstStyle/>
        <a:p>
          <a:r>
            <a:rPr lang="en-GB" sz="1200"/>
            <a:t>The SMART aims were designed to include both Physiological and Psychological improvement measures.</a:t>
          </a:r>
          <a:endParaRPr lang="en-IN" sz="1200"/>
        </a:p>
      </dgm:t>
    </dgm:pt>
    <dgm:pt modelId="{C0526B79-DE52-46A1-BE23-9D9898891E06}" type="parTrans" cxnId="{CF0448D9-005B-4623-94BE-875FBCAA683E}">
      <dgm:prSet/>
      <dgm:spPr/>
      <dgm:t>
        <a:bodyPr/>
        <a:lstStyle/>
        <a:p>
          <a:endParaRPr lang="en-GB" sz="1200"/>
        </a:p>
      </dgm:t>
    </dgm:pt>
    <dgm:pt modelId="{1FE1ED03-D2BE-4A33-91C4-5F469EEB2335}" type="sibTrans" cxnId="{CF0448D9-005B-4623-94BE-875FBCAA683E}">
      <dgm:prSet/>
      <dgm:spPr/>
      <dgm:t>
        <a:bodyPr/>
        <a:lstStyle/>
        <a:p>
          <a:endParaRPr lang="en-GB" sz="1200"/>
        </a:p>
      </dgm:t>
    </dgm:pt>
    <dgm:pt modelId="{D0FD48F1-A1C1-4EC8-9C41-F55964DDB62B}">
      <dgm:prSet custT="1"/>
      <dgm:spPr/>
      <dgm:t>
        <a:bodyPr/>
        <a:lstStyle/>
        <a:p>
          <a:r>
            <a:rPr lang="en-GB" sz="1200"/>
            <a:t>Process Success</a:t>
          </a:r>
          <a:endParaRPr lang="en-IN" sz="1200"/>
        </a:p>
      </dgm:t>
    </dgm:pt>
    <dgm:pt modelId="{AC4A8E01-B288-423E-9E15-660A54A8C3E4}" type="parTrans" cxnId="{E9951DA6-76C8-4BE7-B768-10EC2DA706D6}">
      <dgm:prSet/>
      <dgm:spPr/>
      <dgm:t>
        <a:bodyPr/>
        <a:lstStyle/>
        <a:p>
          <a:endParaRPr lang="en-GB" sz="1200"/>
        </a:p>
      </dgm:t>
    </dgm:pt>
    <dgm:pt modelId="{9F1BC36B-5751-4F47-B2CD-DACB76ED2412}" type="sibTrans" cxnId="{E9951DA6-76C8-4BE7-B768-10EC2DA706D6}">
      <dgm:prSet/>
      <dgm:spPr/>
      <dgm:t>
        <a:bodyPr/>
        <a:lstStyle/>
        <a:p>
          <a:endParaRPr lang="en-GB" sz="1200"/>
        </a:p>
      </dgm:t>
    </dgm:pt>
    <dgm:pt modelId="{16C652E4-1BE4-4E1B-9D10-6E384E7D3F82}">
      <dgm:prSet custT="1"/>
      <dgm:spPr/>
      <dgm:t>
        <a:bodyPr/>
        <a:lstStyle/>
        <a:p>
          <a:r>
            <a:rPr lang="en-GB" sz="1200"/>
            <a:t>Daily attendance check-in rate can be measured to track participant motivation and interest in the programme (Kang </a:t>
          </a:r>
          <a:r>
            <a:rPr lang="en-GB" sz="1200" i="1"/>
            <a:t>et al.</a:t>
          </a:r>
          <a:r>
            <a:rPr lang="en-GB" sz="1200"/>
            <a:t> 2021).</a:t>
          </a:r>
          <a:endParaRPr lang="en-IN" sz="1200"/>
        </a:p>
      </dgm:t>
    </dgm:pt>
    <dgm:pt modelId="{0A3DC2A7-F409-41D2-BFC6-88167303F0A2}" type="parTrans" cxnId="{1989A8B6-7B92-4CBD-8E81-520C285AE7E6}">
      <dgm:prSet/>
      <dgm:spPr/>
      <dgm:t>
        <a:bodyPr/>
        <a:lstStyle/>
        <a:p>
          <a:endParaRPr lang="en-GB" sz="1200"/>
        </a:p>
      </dgm:t>
    </dgm:pt>
    <dgm:pt modelId="{98E1A71A-D227-4510-B117-ABEB9E9DA8F7}" type="sibTrans" cxnId="{1989A8B6-7B92-4CBD-8E81-520C285AE7E6}">
      <dgm:prSet/>
      <dgm:spPr/>
      <dgm:t>
        <a:bodyPr/>
        <a:lstStyle/>
        <a:p>
          <a:endParaRPr lang="en-GB" sz="1200"/>
        </a:p>
      </dgm:t>
    </dgm:pt>
    <dgm:pt modelId="{9D5469B2-A522-4530-96DA-27E0C2E0909E}">
      <dgm:prSet custT="1"/>
      <dgm:spPr/>
      <dgm:t>
        <a:bodyPr/>
        <a:lstStyle/>
        <a:p>
          <a:r>
            <a:rPr lang="en-GB" sz="1200"/>
            <a:t>This is needed since a 12-month volunteering trend of 16-34 groups showed steady levels of interest and insignificant increase (Sports England, 2025).</a:t>
          </a:r>
          <a:endParaRPr lang="en-IN" sz="1200"/>
        </a:p>
      </dgm:t>
    </dgm:pt>
    <dgm:pt modelId="{7AD50445-D6C9-46AD-94A7-97F419F46798}" type="parTrans" cxnId="{ECA6E1C6-88D6-4BFA-90E9-7C88495F259F}">
      <dgm:prSet/>
      <dgm:spPr/>
      <dgm:t>
        <a:bodyPr/>
        <a:lstStyle/>
        <a:p>
          <a:endParaRPr lang="en-GB" sz="1200"/>
        </a:p>
      </dgm:t>
    </dgm:pt>
    <dgm:pt modelId="{A0C94AD4-A3E9-4642-8DB8-9E4213FEC22B}" type="sibTrans" cxnId="{ECA6E1C6-88D6-4BFA-90E9-7C88495F259F}">
      <dgm:prSet/>
      <dgm:spPr/>
      <dgm:t>
        <a:bodyPr/>
        <a:lstStyle/>
        <a:p>
          <a:endParaRPr lang="en-GB" sz="1200"/>
        </a:p>
      </dgm:t>
    </dgm:pt>
    <dgm:pt modelId="{EA00FA74-FE3F-4174-BA0A-FF8923CEBE63}">
      <dgm:prSet custT="1"/>
      <dgm:spPr/>
      <dgm:t>
        <a:bodyPr/>
        <a:lstStyle/>
        <a:p>
          <a:r>
            <a:rPr lang="en-GB" sz="1200"/>
            <a:t>Hence, reaching the 80% target for attendance can determine if the program's process remains engaging.</a:t>
          </a:r>
          <a:endParaRPr lang="en-IN" sz="1200"/>
        </a:p>
      </dgm:t>
    </dgm:pt>
    <dgm:pt modelId="{BFBCC081-468D-4241-BB10-28B79FB727AA}" type="parTrans" cxnId="{D873CC9A-59A8-45E8-A487-9D06EFCA627A}">
      <dgm:prSet/>
      <dgm:spPr/>
      <dgm:t>
        <a:bodyPr/>
        <a:lstStyle/>
        <a:p>
          <a:endParaRPr lang="en-GB" sz="1200"/>
        </a:p>
      </dgm:t>
    </dgm:pt>
    <dgm:pt modelId="{086D7E4F-EEED-4340-9BE5-E74DC3899E70}" type="sibTrans" cxnId="{D873CC9A-59A8-45E8-A487-9D06EFCA627A}">
      <dgm:prSet/>
      <dgm:spPr/>
      <dgm:t>
        <a:bodyPr/>
        <a:lstStyle/>
        <a:p>
          <a:endParaRPr lang="en-GB" sz="1200"/>
        </a:p>
      </dgm:t>
    </dgm:pt>
    <dgm:pt modelId="{F421689F-91E6-42BC-B76D-AE9C6E29C5A3}">
      <dgm:prSet custT="1"/>
      <dgm:spPr/>
      <dgm:t>
        <a:bodyPr/>
        <a:lstStyle/>
        <a:p>
          <a:r>
            <a:rPr lang="en-GB" sz="1200"/>
            <a:t>It will help visualise which weeks had less than 80% participation to optimise future campaigns.</a:t>
          </a:r>
          <a:endParaRPr lang="en-IN" sz="1200"/>
        </a:p>
      </dgm:t>
    </dgm:pt>
    <dgm:pt modelId="{852B29C9-F885-4FA5-977B-3030FE9E398B}" type="parTrans" cxnId="{78E286E5-F800-491A-A40C-719AC8B81FBA}">
      <dgm:prSet/>
      <dgm:spPr/>
      <dgm:t>
        <a:bodyPr/>
        <a:lstStyle/>
        <a:p>
          <a:endParaRPr lang="en-GB" sz="1200"/>
        </a:p>
      </dgm:t>
    </dgm:pt>
    <dgm:pt modelId="{63675DD5-50DF-4534-A3C3-AB13226E5037}" type="sibTrans" cxnId="{78E286E5-F800-491A-A40C-719AC8B81FBA}">
      <dgm:prSet/>
      <dgm:spPr/>
      <dgm:t>
        <a:bodyPr/>
        <a:lstStyle/>
        <a:p>
          <a:endParaRPr lang="en-GB" sz="1200"/>
        </a:p>
      </dgm:t>
    </dgm:pt>
    <dgm:pt modelId="{185673F3-D8E7-4464-8FED-9DBF7CC8AF34}">
      <dgm:prSet custT="1"/>
      <dgm:spPr/>
      <dgm:t>
        <a:bodyPr/>
        <a:lstStyle/>
        <a:p>
          <a:r>
            <a:rPr lang="en-GB" sz="1200"/>
            <a:t>Outcome Success</a:t>
          </a:r>
          <a:endParaRPr lang="en-IN" sz="1200"/>
        </a:p>
      </dgm:t>
    </dgm:pt>
    <dgm:pt modelId="{A2CADAC1-5DF9-47FB-B552-ADADDCC02FD4}" type="parTrans" cxnId="{398EBE8A-7DEE-47DD-93A7-DCAD92BA4165}">
      <dgm:prSet/>
      <dgm:spPr/>
      <dgm:t>
        <a:bodyPr/>
        <a:lstStyle/>
        <a:p>
          <a:endParaRPr lang="en-GB" sz="1200"/>
        </a:p>
      </dgm:t>
    </dgm:pt>
    <dgm:pt modelId="{196D4697-4817-4519-AB4E-F0C3D56DC54A}" type="sibTrans" cxnId="{398EBE8A-7DEE-47DD-93A7-DCAD92BA4165}">
      <dgm:prSet/>
      <dgm:spPr/>
      <dgm:t>
        <a:bodyPr/>
        <a:lstStyle/>
        <a:p>
          <a:endParaRPr lang="en-GB" sz="1200"/>
        </a:p>
      </dgm:t>
    </dgm:pt>
    <dgm:pt modelId="{444BF1B7-606C-4E54-97D8-C3305F75EDFD}">
      <dgm:prSet custT="1"/>
      <dgm:spPr/>
      <dgm:t>
        <a:bodyPr/>
        <a:lstStyle/>
        <a:p>
          <a:r>
            <a:rPr lang="en-GB" sz="1200"/>
            <a:t>Outcome measurement is true. The end-of-program test and evaluation, as well as a survey of attendees, will offer clear insights.</a:t>
          </a:r>
          <a:endParaRPr lang="en-IN" sz="1200"/>
        </a:p>
      </dgm:t>
    </dgm:pt>
    <dgm:pt modelId="{F2FF3090-6039-4C9C-88CF-1338B859A343}" type="parTrans" cxnId="{B20DC273-6715-4FB7-94E0-9FF1DFA83708}">
      <dgm:prSet/>
      <dgm:spPr/>
      <dgm:t>
        <a:bodyPr/>
        <a:lstStyle/>
        <a:p>
          <a:endParaRPr lang="en-GB" sz="1200"/>
        </a:p>
      </dgm:t>
    </dgm:pt>
    <dgm:pt modelId="{15CD279E-2CCA-402A-AD59-B52677B6476A}" type="sibTrans" cxnId="{B20DC273-6715-4FB7-94E0-9FF1DFA83708}">
      <dgm:prSet/>
      <dgm:spPr/>
      <dgm:t>
        <a:bodyPr/>
        <a:lstStyle/>
        <a:p>
          <a:endParaRPr lang="en-GB" sz="1200"/>
        </a:p>
      </dgm:t>
    </dgm:pt>
    <dgm:pt modelId="{8D40BFF2-FA3A-450D-A73D-C1C384AB4806}">
      <dgm:prSet custT="1"/>
      <dgm:spPr/>
      <dgm:t>
        <a:bodyPr/>
        <a:lstStyle/>
        <a:p>
          <a:r>
            <a:rPr lang="en-GB" sz="1200"/>
            <a:t>This has also been seen in prior report surveys showcasing a net increase in satisfaction and happiness across all categories of physical exercise groups (See Figure 7).</a:t>
          </a:r>
          <a:endParaRPr lang="en-IN" sz="1200"/>
        </a:p>
      </dgm:t>
    </dgm:pt>
    <dgm:pt modelId="{AAF63ACA-5328-4B53-9606-15017107128C}" type="parTrans" cxnId="{10471618-8405-405A-9FE4-F08ACCE58986}">
      <dgm:prSet/>
      <dgm:spPr/>
      <dgm:t>
        <a:bodyPr/>
        <a:lstStyle/>
        <a:p>
          <a:endParaRPr lang="en-GB" sz="1200"/>
        </a:p>
      </dgm:t>
    </dgm:pt>
    <dgm:pt modelId="{58F51E4E-7EF7-4BB3-895B-30C8872DB228}" type="sibTrans" cxnId="{10471618-8405-405A-9FE4-F08ACCE58986}">
      <dgm:prSet/>
      <dgm:spPr/>
      <dgm:t>
        <a:bodyPr/>
        <a:lstStyle/>
        <a:p>
          <a:endParaRPr lang="en-GB" sz="1200"/>
        </a:p>
      </dgm:t>
    </dgm:pt>
    <dgm:pt modelId="{D3EF4652-B20C-481F-B4DF-96F362C9267B}">
      <dgm:prSet custT="1"/>
      <dgm:spPr/>
      <dgm:t>
        <a:bodyPr/>
        <a:lstStyle/>
        <a:p>
          <a:r>
            <a:rPr lang="en-GB" sz="1200"/>
            <a:t>Even in individual development levels, similar positive change is reported (See Figure 7).</a:t>
          </a:r>
          <a:endParaRPr lang="en-IN" sz="1200"/>
        </a:p>
      </dgm:t>
    </dgm:pt>
    <dgm:pt modelId="{4AAD36AD-6CB1-4DE5-B6C2-16F67A91DC29}" type="parTrans" cxnId="{2BF9A9B7-FAB5-41F5-9C2C-E8CB05276CB3}">
      <dgm:prSet/>
      <dgm:spPr/>
      <dgm:t>
        <a:bodyPr/>
        <a:lstStyle/>
        <a:p>
          <a:endParaRPr lang="en-GB" sz="1200"/>
        </a:p>
      </dgm:t>
    </dgm:pt>
    <dgm:pt modelId="{28411B3B-8BDD-4CA5-8C2A-9115DE35F2D7}" type="sibTrans" cxnId="{2BF9A9B7-FAB5-41F5-9C2C-E8CB05276CB3}">
      <dgm:prSet/>
      <dgm:spPr/>
      <dgm:t>
        <a:bodyPr/>
        <a:lstStyle/>
        <a:p>
          <a:endParaRPr lang="en-GB" sz="1200"/>
        </a:p>
      </dgm:t>
    </dgm:pt>
    <dgm:pt modelId="{8E172E0C-9C79-472A-9D62-E443E7865A4D}">
      <dgm:prSet custT="1"/>
      <dgm:spPr/>
      <dgm:t>
        <a:bodyPr/>
        <a:lstStyle/>
        <a:p>
          <a:r>
            <a:rPr lang="en-GB" sz="1200"/>
            <a:t>Showing the usefulness of measuring success through the 30% activity increase and 20% wellbeing increase measures.</a:t>
          </a:r>
          <a:endParaRPr lang="en-IN" sz="1200"/>
        </a:p>
      </dgm:t>
    </dgm:pt>
    <dgm:pt modelId="{91DE137C-CC07-4203-AED3-4C212CF48BAF}" type="parTrans" cxnId="{FA5D041F-FD29-4551-8545-201010593EBC}">
      <dgm:prSet/>
      <dgm:spPr/>
      <dgm:t>
        <a:bodyPr/>
        <a:lstStyle/>
        <a:p>
          <a:endParaRPr lang="en-GB" sz="1200"/>
        </a:p>
      </dgm:t>
    </dgm:pt>
    <dgm:pt modelId="{F25BDD92-7AE0-4131-838D-944432103E8C}" type="sibTrans" cxnId="{FA5D041F-FD29-4551-8545-201010593EBC}">
      <dgm:prSet/>
      <dgm:spPr/>
      <dgm:t>
        <a:bodyPr/>
        <a:lstStyle/>
        <a:p>
          <a:endParaRPr lang="en-GB" sz="1200"/>
        </a:p>
      </dgm:t>
    </dgm:pt>
    <dgm:pt modelId="{30C90A65-000B-4B4C-BACD-7D2F548EF892}" type="pres">
      <dgm:prSet presAssocID="{6EFDFAEF-56A4-4C92-B354-255E3781A890}" presName="linear" presStyleCnt="0">
        <dgm:presLayoutVars>
          <dgm:dir/>
          <dgm:animLvl val="lvl"/>
          <dgm:resizeHandles val="exact"/>
        </dgm:presLayoutVars>
      </dgm:prSet>
      <dgm:spPr/>
    </dgm:pt>
    <dgm:pt modelId="{3D9CD8A0-3A78-4AD6-AD0C-BAE0B9207323}" type="pres">
      <dgm:prSet presAssocID="{AD9D24F6-427C-43CD-BD05-8A3E900259EF}" presName="parentLin" presStyleCnt="0"/>
      <dgm:spPr/>
    </dgm:pt>
    <dgm:pt modelId="{FD6EA37C-9AF1-440E-943F-D0EF1293976F}" type="pres">
      <dgm:prSet presAssocID="{AD9D24F6-427C-43CD-BD05-8A3E900259EF}" presName="parentLeftMargin" presStyleLbl="node1" presStyleIdx="0" presStyleCnt="3"/>
      <dgm:spPr/>
    </dgm:pt>
    <dgm:pt modelId="{B1CAAEF5-395D-4CD2-99B8-C25C6CE067FD}" type="pres">
      <dgm:prSet presAssocID="{AD9D24F6-427C-43CD-BD05-8A3E900259E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6A34491-BDD4-43E5-8E37-ED97BA7F0B31}" type="pres">
      <dgm:prSet presAssocID="{AD9D24F6-427C-43CD-BD05-8A3E900259EF}" presName="negativeSpace" presStyleCnt="0"/>
      <dgm:spPr/>
    </dgm:pt>
    <dgm:pt modelId="{1C3882DA-773B-4BDE-B4EC-7A56151625F6}" type="pres">
      <dgm:prSet presAssocID="{AD9D24F6-427C-43CD-BD05-8A3E900259EF}" presName="childText" presStyleLbl="conFgAcc1" presStyleIdx="0" presStyleCnt="3">
        <dgm:presLayoutVars>
          <dgm:bulletEnabled val="1"/>
        </dgm:presLayoutVars>
      </dgm:prSet>
      <dgm:spPr/>
    </dgm:pt>
    <dgm:pt modelId="{9CE32E71-0E7E-4FE6-ABAC-5098CF291C38}" type="pres">
      <dgm:prSet presAssocID="{AD50CAC2-5BDA-4676-8A9C-DFE5960AFF93}" presName="spaceBetweenRectangles" presStyleCnt="0"/>
      <dgm:spPr/>
    </dgm:pt>
    <dgm:pt modelId="{569364CC-7F1D-4AE7-9310-5522D6C28070}" type="pres">
      <dgm:prSet presAssocID="{D0FD48F1-A1C1-4EC8-9C41-F55964DDB62B}" presName="parentLin" presStyleCnt="0"/>
      <dgm:spPr/>
    </dgm:pt>
    <dgm:pt modelId="{C8874C97-8B78-4467-9109-0DF39FA53136}" type="pres">
      <dgm:prSet presAssocID="{D0FD48F1-A1C1-4EC8-9C41-F55964DDB62B}" presName="parentLeftMargin" presStyleLbl="node1" presStyleIdx="0" presStyleCnt="3"/>
      <dgm:spPr/>
    </dgm:pt>
    <dgm:pt modelId="{18E7FBC1-7C01-4825-BE10-CA305ABC4D35}" type="pres">
      <dgm:prSet presAssocID="{D0FD48F1-A1C1-4EC8-9C41-F55964DDB62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74FDEDC-83C3-4D42-8C64-13C8F6B070FA}" type="pres">
      <dgm:prSet presAssocID="{D0FD48F1-A1C1-4EC8-9C41-F55964DDB62B}" presName="negativeSpace" presStyleCnt="0"/>
      <dgm:spPr/>
    </dgm:pt>
    <dgm:pt modelId="{363BAA08-781E-4DDE-8340-624B5EBFB8CD}" type="pres">
      <dgm:prSet presAssocID="{D0FD48F1-A1C1-4EC8-9C41-F55964DDB62B}" presName="childText" presStyleLbl="conFgAcc1" presStyleIdx="1" presStyleCnt="3">
        <dgm:presLayoutVars>
          <dgm:bulletEnabled val="1"/>
        </dgm:presLayoutVars>
      </dgm:prSet>
      <dgm:spPr/>
    </dgm:pt>
    <dgm:pt modelId="{19840188-70B9-4999-B0A8-6215BADDB976}" type="pres">
      <dgm:prSet presAssocID="{9F1BC36B-5751-4F47-B2CD-DACB76ED2412}" presName="spaceBetweenRectangles" presStyleCnt="0"/>
      <dgm:spPr/>
    </dgm:pt>
    <dgm:pt modelId="{A02091EB-2653-4039-B16B-401F6DBA144F}" type="pres">
      <dgm:prSet presAssocID="{185673F3-D8E7-4464-8FED-9DBF7CC8AF34}" presName="parentLin" presStyleCnt="0"/>
      <dgm:spPr/>
    </dgm:pt>
    <dgm:pt modelId="{0C257A9A-E204-418C-8B16-95F7EA037E44}" type="pres">
      <dgm:prSet presAssocID="{185673F3-D8E7-4464-8FED-9DBF7CC8AF34}" presName="parentLeftMargin" presStyleLbl="node1" presStyleIdx="1" presStyleCnt="3"/>
      <dgm:spPr/>
    </dgm:pt>
    <dgm:pt modelId="{FE532F55-BAAE-4574-AEE5-79E8254774E2}" type="pres">
      <dgm:prSet presAssocID="{185673F3-D8E7-4464-8FED-9DBF7CC8AF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146CF16-8225-4107-8240-FFBFC90450E7}" type="pres">
      <dgm:prSet presAssocID="{185673F3-D8E7-4464-8FED-9DBF7CC8AF34}" presName="negativeSpace" presStyleCnt="0"/>
      <dgm:spPr/>
    </dgm:pt>
    <dgm:pt modelId="{7D01A2DB-9C4C-4424-B2F2-AF7C914F8EB9}" type="pres">
      <dgm:prSet presAssocID="{185673F3-D8E7-4464-8FED-9DBF7CC8AF3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CE6C20A-BB45-4BD8-BDFE-40CFEC2FB3AF}" type="presOf" srcId="{EA00FA74-FE3F-4174-BA0A-FF8923CEBE63}" destId="{363BAA08-781E-4DDE-8340-624B5EBFB8CD}" srcOrd="0" destOrd="2" presId="urn:microsoft.com/office/officeart/2005/8/layout/list1"/>
    <dgm:cxn modelId="{078EC50B-7F9D-44F9-B9E2-80C2696D5FC4}" type="presOf" srcId="{185673F3-D8E7-4464-8FED-9DBF7CC8AF34}" destId="{FE532F55-BAAE-4574-AEE5-79E8254774E2}" srcOrd="1" destOrd="0" presId="urn:microsoft.com/office/officeart/2005/8/layout/list1"/>
    <dgm:cxn modelId="{938BA912-A38F-4561-829F-794A0338D8A4}" type="presOf" srcId="{8D40BFF2-FA3A-450D-A73D-C1C384AB4806}" destId="{7D01A2DB-9C4C-4424-B2F2-AF7C914F8EB9}" srcOrd="0" destOrd="1" presId="urn:microsoft.com/office/officeart/2005/8/layout/list1"/>
    <dgm:cxn modelId="{F1AF1E13-DD20-45C8-A898-4075331D19BB}" type="presOf" srcId="{9D5469B2-A522-4530-96DA-27E0C2E0909E}" destId="{363BAA08-781E-4DDE-8340-624B5EBFB8CD}" srcOrd="0" destOrd="1" presId="urn:microsoft.com/office/officeart/2005/8/layout/list1"/>
    <dgm:cxn modelId="{10471618-8405-405A-9FE4-F08ACCE58986}" srcId="{185673F3-D8E7-4464-8FED-9DBF7CC8AF34}" destId="{8D40BFF2-FA3A-450D-A73D-C1C384AB4806}" srcOrd="1" destOrd="0" parTransId="{AAF63ACA-5328-4B53-9606-15017107128C}" sibTransId="{58F51E4E-7EF7-4BB3-895B-30C8872DB228}"/>
    <dgm:cxn modelId="{FA5D041F-FD29-4551-8545-201010593EBC}" srcId="{185673F3-D8E7-4464-8FED-9DBF7CC8AF34}" destId="{8E172E0C-9C79-472A-9D62-E443E7865A4D}" srcOrd="3" destOrd="0" parTransId="{91DE137C-CC07-4203-AED3-4C212CF48BAF}" sibTransId="{F25BDD92-7AE0-4131-838D-944432103E8C}"/>
    <dgm:cxn modelId="{7712572B-F8A3-4034-B91C-37B771EFDF78}" type="presOf" srcId="{AD9D24F6-427C-43CD-BD05-8A3E900259EF}" destId="{FD6EA37C-9AF1-440E-943F-D0EF1293976F}" srcOrd="0" destOrd="0" presId="urn:microsoft.com/office/officeart/2005/8/layout/list1"/>
    <dgm:cxn modelId="{073DB42B-7D27-43C8-84D2-ABC93D27D088}" type="presOf" srcId="{306EF9B5-5919-43DC-8435-154B2B1E73B6}" destId="{1C3882DA-773B-4BDE-B4EC-7A56151625F6}" srcOrd="0" destOrd="0" presId="urn:microsoft.com/office/officeart/2005/8/layout/list1"/>
    <dgm:cxn modelId="{A5BDEC61-F8DC-4FB3-8F18-02D9DF1841AB}" type="presOf" srcId="{D0FD48F1-A1C1-4EC8-9C41-F55964DDB62B}" destId="{18E7FBC1-7C01-4825-BE10-CA305ABC4D35}" srcOrd="1" destOrd="0" presId="urn:microsoft.com/office/officeart/2005/8/layout/list1"/>
    <dgm:cxn modelId="{8B489243-36E7-4242-A42C-793AB870F103}" type="presOf" srcId="{AD9D24F6-427C-43CD-BD05-8A3E900259EF}" destId="{B1CAAEF5-395D-4CD2-99B8-C25C6CE067FD}" srcOrd="1" destOrd="0" presId="urn:microsoft.com/office/officeart/2005/8/layout/list1"/>
    <dgm:cxn modelId="{B20DC273-6715-4FB7-94E0-9FF1DFA83708}" srcId="{185673F3-D8E7-4464-8FED-9DBF7CC8AF34}" destId="{444BF1B7-606C-4E54-97D8-C3305F75EDFD}" srcOrd="0" destOrd="0" parTransId="{F2FF3090-6039-4C9C-88CF-1338B859A343}" sibTransId="{15CD279E-2CCA-402A-AD59-B52677B6476A}"/>
    <dgm:cxn modelId="{18E89D54-929A-497A-972A-8EB1FA243F9E}" type="presOf" srcId="{F421689F-91E6-42BC-B76D-AE9C6E29C5A3}" destId="{363BAA08-781E-4DDE-8340-624B5EBFB8CD}" srcOrd="0" destOrd="3" presId="urn:microsoft.com/office/officeart/2005/8/layout/list1"/>
    <dgm:cxn modelId="{BCEE0C55-419F-418F-8D24-83BA90EB73BD}" type="presOf" srcId="{8E172E0C-9C79-472A-9D62-E443E7865A4D}" destId="{7D01A2DB-9C4C-4424-B2F2-AF7C914F8EB9}" srcOrd="0" destOrd="3" presId="urn:microsoft.com/office/officeart/2005/8/layout/list1"/>
    <dgm:cxn modelId="{398EBE8A-7DEE-47DD-93A7-DCAD92BA4165}" srcId="{6EFDFAEF-56A4-4C92-B354-255E3781A890}" destId="{185673F3-D8E7-4464-8FED-9DBF7CC8AF34}" srcOrd="2" destOrd="0" parTransId="{A2CADAC1-5DF9-47FB-B552-ADADDCC02FD4}" sibTransId="{196D4697-4817-4519-AB4E-F0C3D56DC54A}"/>
    <dgm:cxn modelId="{D873CC9A-59A8-45E8-A487-9D06EFCA627A}" srcId="{D0FD48F1-A1C1-4EC8-9C41-F55964DDB62B}" destId="{EA00FA74-FE3F-4174-BA0A-FF8923CEBE63}" srcOrd="2" destOrd="0" parTransId="{BFBCC081-468D-4241-BB10-28B79FB727AA}" sibTransId="{086D7E4F-EEED-4340-9BE5-E74DC3899E70}"/>
    <dgm:cxn modelId="{E9951DA6-76C8-4BE7-B768-10EC2DA706D6}" srcId="{6EFDFAEF-56A4-4C92-B354-255E3781A890}" destId="{D0FD48F1-A1C1-4EC8-9C41-F55964DDB62B}" srcOrd="1" destOrd="0" parTransId="{AC4A8E01-B288-423E-9E15-660A54A8C3E4}" sibTransId="{9F1BC36B-5751-4F47-B2CD-DACB76ED2412}"/>
    <dgm:cxn modelId="{1989A8B6-7B92-4CBD-8E81-520C285AE7E6}" srcId="{D0FD48F1-A1C1-4EC8-9C41-F55964DDB62B}" destId="{16C652E4-1BE4-4E1B-9D10-6E384E7D3F82}" srcOrd="0" destOrd="0" parTransId="{0A3DC2A7-F409-41D2-BFC6-88167303F0A2}" sibTransId="{98E1A71A-D227-4510-B117-ABEB9E9DA8F7}"/>
    <dgm:cxn modelId="{2BF9A9B7-FAB5-41F5-9C2C-E8CB05276CB3}" srcId="{185673F3-D8E7-4464-8FED-9DBF7CC8AF34}" destId="{D3EF4652-B20C-481F-B4DF-96F362C9267B}" srcOrd="2" destOrd="0" parTransId="{4AAD36AD-6CB1-4DE5-B6C2-16F67A91DC29}" sibTransId="{28411B3B-8BDD-4CA5-8C2A-9115DE35F2D7}"/>
    <dgm:cxn modelId="{B4ECF5BC-DB34-4D62-BF6C-8A441691C182}" type="presOf" srcId="{16C652E4-1BE4-4E1B-9D10-6E384E7D3F82}" destId="{363BAA08-781E-4DDE-8340-624B5EBFB8CD}" srcOrd="0" destOrd="0" presId="urn:microsoft.com/office/officeart/2005/8/layout/list1"/>
    <dgm:cxn modelId="{5DA9B8C4-EB59-4DD5-BCA3-CF3C03CA42A9}" srcId="{6EFDFAEF-56A4-4C92-B354-255E3781A890}" destId="{AD9D24F6-427C-43CD-BD05-8A3E900259EF}" srcOrd="0" destOrd="0" parTransId="{B401EF08-7B32-429D-9386-178CC72155D6}" sibTransId="{AD50CAC2-5BDA-4676-8A9C-DFE5960AFF93}"/>
    <dgm:cxn modelId="{ECA6E1C6-88D6-4BFA-90E9-7C88495F259F}" srcId="{D0FD48F1-A1C1-4EC8-9C41-F55964DDB62B}" destId="{9D5469B2-A522-4530-96DA-27E0C2E0909E}" srcOrd="1" destOrd="0" parTransId="{7AD50445-D6C9-46AD-94A7-97F419F46798}" sibTransId="{A0C94AD4-A3E9-4642-8DB8-9E4213FEC22B}"/>
    <dgm:cxn modelId="{00FAF0CC-726C-45F9-9413-22C0FDD290BA}" type="presOf" srcId="{D0FD48F1-A1C1-4EC8-9C41-F55964DDB62B}" destId="{C8874C97-8B78-4467-9109-0DF39FA53136}" srcOrd="0" destOrd="0" presId="urn:microsoft.com/office/officeart/2005/8/layout/list1"/>
    <dgm:cxn modelId="{D1BC92CE-932A-448F-B3D2-ACE5AE28FFA3}" type="presOf" srcId="{6EFDFAEF-56A4-4C92-B354-255E3781A890}" destId="{30C90A65-000B-4B4C-BACD-7D2F548EF892}" srcOrd="0" destOrd="0" presId="urn:microsoft.com/office/officeart/2005/8/layout/list1"/>
    <dgm:cxn modelId="{CF0448D9-005B-4623-94BE-875FBCAA683E}" srcId="{AD9D24F6-427C-43CD-BD05-8A3E900259EF}" destId="{306EF9B5-5919-43DC-8435-154B2B1E73B6}" srcOrd="0" destOrd="0" parTransId="{C0526B79-DE52-46A1-BE23-9D9898891E06}" sibTransId="{1FE1ED03-D2BE-4A33-91C4-5F469EEB2335}"/>
    <dgm:cxn modelId="{52B28CD9-C68C-4EC3-9827-9F8F770CC32B}" type="presOf" srcId="{444BF1B7-606C-4E54-97D8-C3305F75EDFD}" destId="{7D01A2DB-9C4C-4424-B2F2-AF7C914F8EB9}" srcOrd="0" destOrd="0" presId="urn:microsoft.com/office/officeart/2005/8/layout/list1"/>
    <dgm:cxn modelId="{78E286E5-F800-491A-A40C-719AC8B81FBA}" srcId="{D0FD48F1-A1C1-4EC8-9C41-F55964DDB62B}" destId="{F421689F-91E6-42BC-B76D-AE9C6E29C5A3}" srcOrd="3" destOrd="0" parTransId="{852B29C9-F885-4FA5-977B-3030FE9E398B}" sibTransId="{63675DD5-50DF-4534-A3C3-AB13226E5037}"/>
    <dgm:cxn modelId="{E82566ED-D135-4896-B03E-BE9184C84C8B}" type="presOf" srcId="{D3EF4652-B20C-481F-B4DF-96F362C9267B}" destId="{7D01A2DB-9C4C-4424-B2F2-AF7C914F8EB9}" srcOrd="0" destOrd="2" presId="urn:microsoft.com/office/officeart/2005/8/layout/list1"/>
    <dgm:cxn modelId="{BB136DFC-B50C-4B6C-B0D1-E49BBCE6A19A}" type="presOf" srcId="{185673F3-D8E7-4464-8FED-9DBF7CC8AF34}" destId="{0C257A9A-E204-418C-8B16-95F7EA037E44}" srcOrd="0" destOrd="0" presId="urn:microsoft.com/office/officeart/2005/8/layout/list1"/>
    <dgm:cxn modelId="{19895445-F407-47AF-B7B4-E44924A5C653}" type="presParOf" srcId="{30C90A65-000B-4B4C-BACD-7D2F548EF892}" destId="{3D9CD8A0-3A78-4AD6-AD0C-BAE0B9207323}" srcOrd="0" destOrd="0" presId="urn:microsoft.com/office/officeart/2005/8/layout/list1"/>
    <dgm:cxn modelId="{97FD26A9-1652-45C6-A359-FBB0C321B0F9}" type="presParOf" srcId="{3D9CD8A0-3A78-4AD6-AD0C-BAE0B9207323}" destId="{FD6EA37C-9AF1-440E-943F-D0EF1293976F}" srcOrd="0" destOrd="0" presId="urn:microsoft.com/office/officeart/2005/8/layout/list1"/>
    <dgm:cxn modelId="{6C7DC06D-1DF0-4840-B8A5-03F9EF3BD8F4}" type="presParOf" srcId="{3D9CD8A0-3A78-4AD6-AD0C-BAE0B9207323}" destId="{B1CAAEF5-395D-4CD2-99B8-C25C6CE067FD}" srcOrd="1" destOrd="0" presId="urn:microsoft.com/office/officeart/2005/8/layout/list1"/>
    <dgm:cxn modelId="{8CD0BBFF-C9D2-4FDB-BEAB-156945E1E52C}" type="presParOf" srcId="{30C90A65-000B-4B4C-BACD-7D2F548EF892}" destId="{26A34491-BDD4-43E5-8E37-ED97BA7F0B31}" srcOrd="1" destOrd="0" presId="urn:microsoft.com/office/officeart/2005/8/layout/list1"/>
    <dgm:cxn modelId="{52D2BABF-BB6F-485F-B649-6776DB06EE09}" type="presParOf" srcId="{30C90A65-000B-4B4C-BACD-7D2F548EF892}" destId="{1C3882DA-773B-4BDE-B4EC-7A56151625F6}" srcOrd="2" destOrd="0" presId="urn:microsoft.com/office/officeart/2005/8/layout/list1"/>
    <dgm:cxn modelId="{CE858052-1548-470B-88C3-1D3FAF3F86F6}" type="presParOf" srcId="{30C90A65-000B-4B4C-BACD-7D2F548EF892}" destId="{9CE32E71-0E7E-4FE6-ABAC-5098CF291C38}" srcOrd="3" destOrd="0" presId="urn:microsoft.com/office/officeart/2005/8/layout/list1"/>
    <dgm:cxn modelId="{9604E613-2062-4A24-B18B-F62866A67CE3}" type="presParOf" srcId="{30C90A65-000B-4B4C-BACD-7D2F548EF892}" destId="{569364CC-7F1D-4AE7-9310-5522D6C28070}" srcOrd="4" destOrd="0" presId="urn:microsoft.com/office/officeart/2005/8/layout/list1"/>
    <dgm:cxn modelId="{208B7B71-0458-4E32-9B42-23D428F06A42}" type="presParOf" srcId="{569364CC-7F1D-4AE7-9310-5522D6C28070}" destId="{C8874C97-8B78-4467-9109-0DF39FA53136}" srcOrd="0" destOrd="0" presId="urn:microsoft.com/office/officeart/2005/8/layout/list1"/>
    <dgm:cxn modelId="{8B4A4B87-1DDD-4907-AD21-0A741294CDAA}" type="presParOf" srcId="{569364CC-7F1D-4AE7-9310-5522D6C28070}" destId="{18E7FBC1-7C01-4825-BE10-CA305ABC4D35}" srcOrd="1" destOrd="0" presId="urn:microsoft.com/office/officeart/2005/8/layout/list1"/>
    <dgm:cxn modelId="{4B35A861-7F58-437F-B66F-143A8E39809E}" type="presParOf" srcId="{30C90A65-000B-4B4C-BACD-7D2F548EF892}" destId="{A74FDEDC-83C3-4D42-8C64-13C8F6B070FA}" srcOrd="5" destOrd="0" presId="urn:microsoft.com/office/officeart/2005/8/layout/list1"/>
    <dgm:cxn modelId="{33A5F444-5019-4EDF-A80D-E5152788406A}" type="presParOf" srcId="{30C90A65-000B-4B4C-BACD-7D2F548EF892}" destId="{363BAA08-781E-4DDE-8340-624B5EBFB8CD}" srcOrd="6" destOrd="0" presId="urn:microsoft.com/office/officeart/2005/8/layout/list1"/>
    <dgm:cxn modelId="{0574900F-574F-4A6A-81E9-C71B9AE612D3}" type="presParOf" srcId="{30C90A65-000B-4B4C-BACD-7D2F548EF892}" destId="{19840188-70B9-4999-B0A8-6215BADDB976}" srcOrd="7" destOrd="0" presId="urn:microsoft.com/office/officeart/2005/8/layout/list1"/>
    <dgm:cxn modelId="{78D9F368-F282-4EB2-80D5-518B80CA0984}" type="presParOf" srcId="{30C90A65-000B-4B4C-BACD-7D2F548EF892}" destId="{A02091EB-2653-4039-B16B-401F6DBA144F}" srcOrd="8" destOrd="0" presId="urn:microsoft.com/office/officeart/2005/8/layout/list1"/>
    <dgm:cxn modelId="{EF050EF5-6024-4388-A620-FBD1C42E4DE3}" type="presParOf" srcId="{A02091EB-2653-4039-B16B-401F6DBA144F}" destId="{0C257A9A-E204-418C-8B16-95F7EA037E44}" srcOrd="0" destOrd="0" presId="urn:microsoft.com/office/officeart/2005/8/layout/list1"/>
    <dgm:cxn modelId="{18D606C6-E7C6-43E9-9A25-474346F52206}" type="presParOf" srcId="{A02091EB-2653-4039-B16B-401F6DBA144F}" destId="{FE532F55-BAAE-4574-AEE5-79E8254774E2}" srcOrd="1" destOrd="0" presId="urn:microsoft.com/office/officeart/2005/8/layout/list1"/>
    <dgm:cxn modelId="{EEC933BF-EF60-4764-B780-18CDC62111D4}" type="presParOf" srcId="{30C90A65-000B-4B4C-BACD-7D2F548EF892}" destId="{9146CF16-8225-4107-8240-FFBFC90450E7}" srcOrd="9" destOrd="0" presId="urn:microsoft.com/office/officeart/2005/8/layout/list1"/>
    <dgm:cxn modelId="{D774A3B7-B6FD-495B-A30A-81FF6626AB43}" type="presParOf" srcId="{30C90A65-000B-4B4C-BACD-7D2F548EF892}" destId="{7D01A2DB-9C4C-4424-B2F2-AF7C914F8EB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898E90C-9AFF-4676-AB9C-32B36DCC2DD3}" type="doc">
      <dgm:prSet loTypeId="urn:diagrams.loki3.com/Bracke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942763-F9FB-46E5-886E-CFC275A14593}">
      <dgm:prSet phldrT="[Text]" custT="1"/>
      <dgm:spPr/>
      <dgm:t>
        <a:bodyPr/>
        <a:lstStyle/>
        <a:p>
          <a:r>
            <a:rPr lang="en-GB" sz="1200"/>
            <a:t>Slogan</a:t>
          </a:r>
        </a:p>
      </dgm:t>
    </dgm:pt>
    <dgm:pt modelId="{28E2ED24-F061-43C7-881A-EDEAE0AE4429}" type="parTrans" cxnId="{F112E0EE-CEA4-46CA-80D3-DE49F0EE50CF}">
      <dgm:prSet/>
      <dgm:spPr/>
      <dgm:t>
        <a:bodyPr/>
        <a:lstStyle/>
        <a:p>
          <a:endParaRPr lang="en-GB" sz="1200"/>
        </a:p>
      </dgm:t>
    </dgm:pt>
    <dgm:pt modelId="{9288F976-F8AA-4920-832E-0B9B7E489018}" type="sibTrans" cxnId="{F112E0EE-CEA4-46CA-80D3-DE49F0EE50CF}">
      <dgm:prSet/>
      <dgm:spPr/>
      <dgm:t>
        <a:bodyPr/>
        <a:lstStyle/>
        <a:p>
          <a:endParaRPr lang="en-GB" sz="1200"/>
        </a:p>
      </dgm:t>
    </dgm:pt>
    <dgm:pt modelId="{610ED097-DAB1-4F88-A284-46292620FE13}">
      <dgm:prSet custT="1"/>
      <dgm:spPr/>
      <dgm:t>
        <a:bodyPr/>
        <a:lstStyle/>
        <a:p>
          <a:r>
            <a:rPr lang="en-GB" sz="1200"/>
            <a:t>Keep Moving in Life</a:t>
          </a:r>
          <a:endParaRPr lang="en-IN" sz="1200"/>
        </a:p>
      </dgm:t>
    </dgm:pt>
    <dgm:pt modelId="{19713391-A1CC-402F-AF8C-459009F79CB5}" type="parTrans" cxnId="{A1BFFFAC-E4FE-44CD-B69D-DC6636921F50}">
      <dgm:prSet/>
      <dgm:spPr/>
      <dgm:t>
        <a:bodyPr/>
        <a:lstStyle/>
        <a:p>
          <a:endParaRPr lang="en-GB" sz="1200"/>
        </a:p>
      </dgm:t>
    </dgm:pt>
    <dgm:pt modelId="{28FC3232-1479-490D-BD80-A7652409E5F8}" type="sibTrans" cxnId="{A1BFFFAC-E4FE-44CD-B69D-DC6636921F50}">
      <dgm:prSet/>
      <dgm:spPr/>
      <dgm:t>
        <a:bodyPr/>
        <a:lstStyle/>
        <a:p>
          <a:endParaRPr lang="en-GB" sz="1200"/>
        </a:p>
      </dgm:t>
    </dgm:pt>
    <dgm:pt modelId="{BC254C75-51C8-49C3-8206-F66D1B7C0A58}">
      <dgm:prSet custT="1"/>
      <dgm:spPr/>
      <dgm:t>
        <a:bodyPr/>
        <a:lstStyle/>
        <a:p>
          <a:r>
            <a:rPr lang="en-GB" sz="1200"/>
            <a:t>Campaign Details</a:t>
          </a:r>
          <a:endParaRPr lang="en-IN" sz="1200"/>
        </a:p>
      </dgm:t>
    </dgm:pt>
    <dgm:pt modelId="{7CA1C947-3C3B-4F13-A574-2303EC3F894E}" type="parTrans" cxnId="{F44A1137-EBDF-4125-9CBC-4FD3AEEFBB80}">
      <dgm:prSet/>
      <dgm:spPr/>
      <dgm:t>
        <a:bodyPr/>
        <a:lstStyle/>
        <a:p>
          <a:endParaRPr lang="en-GB" sz="1200"/>
        </a:p>
      </dgm:t>
    </dgm:pt>
    <dgm:pt modelId="{2FC3EF72-5FC1-43D2-95C5-D604619AFF3A}" type="sibTrans" cxnId="{F44A1137-EBDF-4125-9CBC-4FD3AEEFBB80}">
      <dgm:prSet/>
      <dgm:spPr/>
      <dgm:t>
        <a:bodyPr/>
        <a:lstStyle/>
        <a:p>
          <a:endParaRPr lang="en-GB" sz="1200"/>
        </a:p>
      </dgm:t>
    </dgm:pt>
    <dgm:pt modelId="{657818CB-5C6A-4324-883F-64933E7A4D91}">
      <dgm:prSet custT="1"/>
      <dgm:spPr/>
      <dgm:t>
        <a:bodyPr/>
        <a:lstStyle/>
        <a:p>
          <a:r>
            <a:rPr lang="en-GB" sz="1200"/>
            <a:t>Clear communication of 8-Week Duration</a:t>
          </a:r>
          <a:endParaRPr lang="en-IN" sz="1200"/>
        </a:p>
      </dgm:t>
    </dgm:pt>
    <dgm:pt modelId="{5908F495-6CF4-416B-9411-CF35D3D9930B}" type="parTrans" cxnId="{036A884C-1561-444C-9449-71DD619C709E}">
      <dgm:prSet/>
      <dgm:spPr/>
      <dgm:t>
        <a:bodyPr/>
        <a:lstStyle/>
        <a:p>
          <a:endParaRPr lang="en-GB" sz="1200"/>
        </a:p>
      </dgm:t>
    </dgm:pt>
    <dgm:pt modelId="{73589A8C-6C8D-4C0B-B375-9623253D05EB}" type="sibTrans" cxnId="{036A884C-1561-444C-9449-71DD619C709E}">
      <dgm:prSet/>
      <dgm:spPr/>
      <dgm:t>
        <a:bodyPr/>
        <a:lstStyle/>
        <a:p>
          <a:endParaRPr lang="en-GB" sz="1200"/>
        </a:p>
      </dgm:t>
    </dgm:pt>
    <dgm:pt modelId="{6CABF732-509F-447A-B326-719589490E8E}">
      <dgm:prSet custT="1"/>
      <dgm:spPr/>
      <dgm:t>
        <a:bodyPr/>
        <a:lstStyle/>
        <a:p>
          <a:r>
            <a:rPr lang="en-GB" sz="1200"/>
            <a:t>Avoiding information overload by simplifying poster content.</a:t>
          </a:r>
          <a:endParaRPr lang="en-IN" sz="1200"/>
        </a:p>
      </dgm:t>
    </dgm:pt>
    <dgm:pt modelId="{D94071B4-BB1B-434E-B058-F7B78A153AAB}" type="parTrans" cxnId="{614C5303-6FE9-4D9E-B400-A98B7D3C2CFA}">
      <dgm:prSet/>
      <dgm:spPr/>
      <dgm:t>
        <a:bodyPr/>
        <a:lstStyle/>
        <a:p>
          <a:endParaRPr lang="en-GB" sz="1200"/>
        </a:p>
      </dgm:t>
    </dgm:pt>
    <dgm:pt modelId="{65F9EAEB-27E5-4734-A2D7-E966FF6570A9}" type="sibTrans" cxnId="{614C5303-6FE9-4D9E-B400-A98B7D3C2CFA}">
      <dgm:prSet/>
      <dgm:spPr/>
      <dgm:t>
        <a:bodyPr/>
        <a:lstStyle/>
        <a:p>
          <a:endParaRPr lang="en-GB" sz="1200"/>
        </a:p>
      </dgm:t>
    </dgm:pt>
    <dgm:pt modelId="{165763DE-4DDA-4C2C-94B9-F999DB40F84B}">
      <dgm:prSet custT="1"/>
      <dgm:spPr/>
      <dgm:t>
        <a:bodyPr/>
        <a:lstStyle/>
        <a:p>
          <a:r>
            <a:rPr lang="en-GB" sz="1200"/>
            <a:t>Further information and registration moved to a QR Code-based link</a:t>
          </a:r>
          <a:endParaRPr lang="en-IN" sz="1200"/>
        </a:p>
      </dgm:t>
    </dgm:pt>
    <dgm:pt modelId="{6DDC8EEB-B6C5-4F55-B17A-207C8EEB5F02}" type="parTrans" cxnId="{A4E901F4-979A-4C1B-A9CD-5DE7B01EF8B3}">
      <dgm:prSet/>
      <dgm:spPr/>
      <dgm:t>
        <a:bodyPr/>
        <a:lstStyle/>
        <a:p>
          <a:endParaRPr lang="en-GB" sz="1200"/>
        </a:p>
      </dgm:t>
    </dgm:pt>
    <dgm:pt modelId="{715C62BE-45D3-4794-8F2E-5CC114C20327}" type="sibTrans" cxnId="{A4E901F4-979A-4C1B-A9CD-5DE7B01EF8B3}">
      <dgm:prSet/>
      <dgm:spPr/>
      <dgm:t>
        <a:bodyPr/>
        <a:lstStyle/>
        <a:p>
          <a:endParaRPr lang="en-GB" sz="1200"/>
        </a:p>
      </dgm:t>
    </dgm:pt>
    <dgm:pt modelId="{6F7DD86D-283F-4746-BE96-E039AE22E704}">
      <dgm:prSet custT="1"/>
      <dgm:spPr/>
      <dgm:t>
        <a:bodyPr/>
        <a:lstStyle/>
        <a:p>
          <a:r>
            <a:rPr lang="en-GB" sz="1200"/>
            <a:t>Messaging Emphasis</a:t>
          </a:r>
          <a:endParaRPr lang="en-IN" sz="1200"/>
        </a:p>
      </dgm:t>
    </dgm:pt>
    <dgm:pt modelId="{B442F373-48DA-4302-A20F-89D2D29A3134}" type="parTrans" cxnId="{E2F45B04-4A97-4C08-ABD9-B738FC02CDAC}">
      <dgm:prSet/>
      <dgm:spPr/>
      <dgm:t>
        <a:bodyPr/>
        <a:lstStyle/>
        <a:p>
          <a:endParaRPr lang="en-GB" sz="1200"/>
        </a:p>
      </dgm:t>
    </dgm:pt>
    <dgm:pt modelId="{D6704571-ED44-49DE-846A-4E0259C4CE7F}" type="sibTrans" cxnId="{E2F45B04-4A97-4C08-ABD9-B738FC02CDAC}">
      <dgm:prSet/>
      <dgm:spPr/>
      <dgm:t>
        <a:bodyPr/>
        <a:lstStyle/>
        <a:p>
          <a:endParaRPr lang="en-GB" sz="1200"/>
        </a:p>
      </dgm:t>
    </dgm:pt>
    <dgm:pt modelId="{D81A7FAD-238F-4D9C-8A45-22CA16AAECB3}">
      <dgm:prSet custT="1"/>
      <dgm:spPr/>
      <dgm:t>
        <a:bodyPr/>
        <a:lstStyle/>
        <a:p>
          <a:r>
            <a:rPr lang="en-GB" sz="1200"/>
            <a:t>Focusing on the free-of-cost nature of the campaign enhances attention and reduces risk (Pedwell </a:t>
          </a:r>
          <a:r>
            <a:rPr lang="en-GB" sz="1200" i="1"/>
            <a:t>et al.</a:t>
          </a:r>
          <a:r>
            <a:rPr lang="en-GB" sz="1200"/>
            <a:t> 2017).</a:t>
          </a:r>
          <a:endParaRPr lang="en-IN" sz="1200"/>
        </a:p>
      </dgm:t>
    </dgm:pt>
    <dgm:pt modelId="{4C466E44-C32B-49B5-88CF-CA5E9FA0DD68}" type="parTrans" cxnId="{CF21C11D-295F-4140-BB1F-A139278A00FB}">
      <dgm:prSet/>
      <dgm:spPr/>
      <dgm:t>
        <a:bodyPr/>
        <a:lstStyle/>
        <a:p>
          <a:endParaRPr lang="en-GB" sz="1200"/>
        </a:p>
      </dgm:t>
    </dgm:pt>
    <dgm:pt modelId="{88259631-8F57-4D01-BCE4-FAB75CAE44CE}" type="sibTrans" cxnId="{CF21C11D-295F-4140-BB1F-A139278A00FB}">
      <dgm:prSet/>
      <dgm:spPr/>
      <dgm:t>
        <a:bodyPr/>
        <a:lstStyle/>
        <a:p>
          <a:endParaRPr lang="en-GB" sz="1200"/>
        </a:p>
      </dgm:t>
    </dgm:pt>
    <dgm:pt modelId="{5E0AC38D-CF21-4AE0-8FDE-71C40E9080FF}">
      <dgm:prSet custT="1"/>
      <dgm:spPr/>
      <dgm:t>
        <a:bodyPr/>
        <a:lstStyle/>
        <a:p>
          <a:r>
            <a:rPr lang="en-GB" sz="1200"/>
            <a:t>Messaging focus also ensures reduced risk of alienation of socio-economically deprived populations (Farih </a:t>
          </a:r>
          <a:r>
            <a:rPr lang="en-GB" sz="1200" i="1"/>
            <a:t>et al.</a:t>
          </a:r>
          <a:r>
            <a:rPr lang="en-GB" sz="1200"/>
            <a:t> 2026).</a:t>
          </a:r>
          <a:endParaRPr lang="en-IN" sz="1200"/>
        </a:p>
      </dgm:t>
    </dgm:pt>
    <dgm:pt modelId="{8F460DD5-93E0-4F12-9595-0C8E75A2C47A}" type="parTrans" cxnId="{14599F00-966E-490A-9D63-E97173E7CE92}">
      <dgm:prSet/>
      <dgm:spPr/>
      <dgm:t>
        <a:bodyPr/>
        <a:lstStyle/>
        <a:p>
          <a:endParaRPr lang="en-GB" sz="1200"/>
        </a:p>
      </dgm:t>
    </dgm:pt>
    <dgm:pt modelId="{D3652290-C55F-44BF-81BF-0C7C393127F2}" type="sibTrans" cxnId="{14599F00-966E-490A-9D63-E97173E7CE92}">
      <dgm:prSet/>
      <dgm:spPr/>
      <dgm:t>
        <a:bodyPr/>
        <a:lstStyle/>
        <a:p>
          <a:endParaRPr lang="en-GB" sz="1200"/>
        </a:p>
      </dgm:t>
    </dgm:pt>
    <dgm:pt modelId="{61138F2A-ECC4-4629-AF7F-2CE881A0AB7B}">
      <dgm:prSet custT="1"/>
      <dgm:spPr/>
      <dgm:t>
        <a:bodyPr/>
        <a:lstStyle/>
        <a:p>
          <a:r>
            <a:rPr lang="en-GB" sz="1200"/>
            <a:t>Graphing into physically active and inactive groups provides context for the campaign.</a:t>
          </a:r>
        </a:p>
      </dgm:t>
    </dgm:pt>
    <dgm:pt modelId="{73466A18-7BC8-4A03-8CC7-4458F001B822}" type="parTrans" cxnId="{5762BEBD-CB74-4A69-A11B-DC22F536A17C}">
      <dgm:prSet/>
      <dgm:spPr/>
      <dgm:t>
        <a:bodyPr/>
        <a:lstStyle/>
        <a:p>
          <a:endParaRPr lang="en-GB" sz="1200"/>
        </a:p>
      </dgm:t>
    </dgm:pt>
    <dgm:pt modelId="{2EAF9D03-199E-4A28-AF0A-309270E11BEB}" type="sibTrans" cxnId="{5762BEBD-CB74-4A69-A11B-DC22F536A17C}">
      <dgm:prSet/>
      <dgm:spPr/>
      <dgm:t>
        <a:bodyPr/>
        <a:lstStyle/>
        <a:p>
          <a:endParaRPr lang="en-GB" sz="1200"/>
        </a:p>
      </dgm:t>
    </dgm:pt>
    <dgm:pt modelId="{D176F561-0BDF-403E-A7B2-E13B8764CB5F}" type="pres">
      <dgm:prSet presAssocID="{B898E90C-9AFF-4676-AB9C-32B36DCC2DD3}" presName="Name0" presStyleCnt="0">
        <dgm:presLayoutVars>
          <dgm:dir/>
          <dgm:animLvl val="lvl"/>
          <dgm:resizeHandles val="exact"/>
        </dgm:presLayoutVars>
      </dgm:prSet>
      <dgm:spPr/>
    </dgm:pt>
    <dgm:pt modelId="{38F3127B-3FC2-49E0-B706-263167A88241}" type="pres">
      <dgm:prSet presAssocID="{4F942763-F9FB-46E5-886E-CFC275A14593}" presName="linNode" presStyleCnt="0"/>
      <dgm:spPr/>
    </dgm:pt>
    <dgm:pt modelId="{2F424385-AF4D-4CC1-A006-9E348D2284C4}" type="pres">
      <dgm:prSet presAssocID="{4F942763-F9FB-46E5-886E-CFC275A14593}" presName="parTx" presStyleLbl="revTx" presStyleIdx="0" presStyleCnt="3">
        <dgm:presLayoutVars>
          <dgm:chMax val="1"/>
          <dgm:bulletEnabled val="1"/>
        </dgm:presLayoutVars>
      </dgm:prSet>
      <dgm:spPr/>
    </dgm:pt>
    <dgm:pt modelId="{2BFEBDCE-7C53-4209-9817-2BA648E1759F}" type="pres">
      <dgm:prSet presAssocID="{4F942763-F9FB-46E5-886E-CFC275A14593}" presName="bracket" presStyleLbl="parChTrans1D1" presStyleIdx="0" presStyleCnt="3"/>
      <dgm:spPr/>
    </dgm:pt>
    <dgm:pt modelId="{753CC02D-8071-483A-AC9F-715D3AC1A877}" type="pres">
      <dgm:prSet presAssocID="{4F942763-F9FB-46E5-886E-CFC275A14593}" presName="spH" presStyleCnt="0"/>
      <dgm:spPr/>
    </dgm:pt>
    <dgm:pt modelId="{539FC725-AD93-47DE-8817-6ED37F591C8B}" type="pres">
      <dgm:prSet presAssocID="{4F942763-F9FB-46E5-886E-CFC275A14593}" presName="desTx" presStyleLbl="node1" presStyleIdx="0" presStyleCnt="3">
        <dgm:presLayoutVars>
          <dgm:bulletEnabled val="1"/>
        </dgm:presLayoutVars>
      </dgm:prSet>
      <dgm:spPr/>
    </dgm:pt>
    <dgm:pt modelId="{2897DA7A-6FFE-4322-A74C-6CF957E8D917}" type="pres">
      <dgm:prSet presAssocID="{9288F976-F8AA-4920-832E-0B9B7E489018}" presName="spV" presStyleCnt="0"/>
      <dgm:spPr/>
    </dgm:pt>
    <dgm:pt modelId="{5DF2E8D5-3A0D-4B18-BFAE-1156D82C1320}" type="pres">
      <dgm:prSet presAssocID="{BC254C75-51C8-49C3-8206-F66D1B7C0A58}" presName="linNode" presStyleCnt="0"/>
      <dgm:spPr/>
    </dgm:pt>
    <dgm:pt modelId="{AD4CC49E-C8A8-496C-B889-E3D4C8AD8E39}" type="pres">
      <dgm:prSet presAssocID="{BC254C75-51C8-49C3-8206-F66D1B7C0A58}" presName="parTx" presStyleLbl="revTx" presStyleIdx="1" presStyleCnt="3">
        <dgm:presLayoutVars>
          <dgm:chMax val="1"/>
          <dgm:bulletEnabled val="1"/>
        </dgm:presLayoutVars>
      </dgm:prSet>
      <dgm:spPr/>
    </dgm:pt>
    <dgm:pt modelId="{0A0D7D49-0FA4-46FB-8771-49BABD551E9B}" type="pres">
      <dgm:prSet presAssocID="{BC254C75-51C8-49C3-8206-F66D1B7C0A58}" presName="bracket" presStyleLbl="parChTrans1D1" presStyleIdx="1" presStyleCnt="3"/>
      <dgm:spPr/>
    </dgm:pt>
    <dgm:pt modelId="{7D3F8BCD-6569-475B-954C-6CFCB8EC97DA}" type="pres">
      <dgm:prSet presAssocID="{BC254C75-51C8-49C3-8206-F66D1B7C0A58}" presName="spH" presStyleCnt="0"/>
      <dgm:spPr/>
    </dgm:pt>
    <dgm:pt modelId="{AD3FAAD1-4973-4D3A-BFFC-EAA5B4B0BDB2}" type="pres">
      <dgm:prSet presAssocID="{BC254C75-51C8-49C3-8206-F66D1B7C0A58}" presName="desTx" presStyleLbl="node1" presStyleIdx="1" presStyleCnt="3">
        <dgm:presLayoutVars>
          <dgm:bulletEnabled val="1"/>
        </dgm:presLayoutVars>
      </dgm:prSet>
      <dgm:spPr/>
    </dgm:pt>
    <dgm:pt modelId="{B01E1B01-60DF-4194-9A2E-6A29E17EB218}" type="pres">
      <dgm:prSet presAssocID="{2FC3EF72-5FC1-43D2-95C5-D604619AFF3A}" presName="spV" presStyleCnt="0"/>
      <dgm:spPr/>
    </dgm:pt>
    <dgm:pt modelId="{3C826772-5FE8-447C-A173-E467138C65E7}" type="pres">
      <dgm:prSet presAssocID="{6F7DD86D-283F-4746-BE96-E039AE22E704}" presName="linNode" presStyleCnt="0"/>
      <dgm:spPr/>
    </dgm:pt>
    <dgm:pt modelId="{E2016CD2-16EE-441E-BDFE-6BE2AA85636B}" type="pres">
      <dgm:prSet presAssocID="{6F7DD86D-283F-4746-BE96-E039AE22E704}" presName="parTx" presStyleLbl="revTx" presStyleIdx="2" presStyleCnt="3">
        <dgm:presLayoutVars>
          <dgm:chMax val="1"/>
          <dgm:bulletEnabled val="1"/>
        </dgm:presLayoutVars>
      </dgm:prSet>
      <dgm:spPr/>
    </dgm:pt>
    <dgm:pt modelId="{97775FAE-C053-4960-84B3-5DF156E47FD6}" type="pres">
      <dgm:prSet presAssocID="{6F7DD86D-283F-4746-BE96-E039AE22E704}" presName="bracket" presStyleLbl="parChTrans1D1" presStyleIdx="2" presStyleCnt="3"/>
      <dgm:spPr/>
    </dgm:pt>
    <dgm:pt modelId="{304940AE-2F4C-4A6A-9B2B-2BB13481807B}" type="pres">
      <dgm:prSet presAssocID="{6F7DD86D-283F-4746-BE96-E039AE22E704}" presName="spH" presStyleCnt="0"/>
      <dgm:spPr/>
    </dgm:pt>
    <dgm:pt modelId="{52A94D73-A772-45B1-8865-93E676CF7094}" type="pres">
      <dgm:prSet presAssocID="{6F7DD86D-283F-4746-BE96-E039AE22E704}" presName="desTx" presStyleLbl="node1" presStyleIdx="2" presStyleCnt="3">
        <dgm:presLayoutVars>
          <dgm:bulletEnabled val="1"/>
        </dgm:presLayoutVars>
      </dgm:prSet>
      <dgm:spPr/>
    </dgm:pt>
  </dgm:ptLst>
  <dgm:cxnLst>
    <dgm:cxn modelId="{14599F00-966E-490A-9D63-E97173E7CE92}" srcId="{6F7DD86D-283F-4746-BE96-E039AE22E704}" destId="{5E0AC38D-CF21-4AE0-8FDE-71C40E9080FF}" srcOrd="1" destOrd="0" parTransId="{8F460DD5-93E0-4F12-9595-0C8E75A2C47A}" sibTransId="{D3652290-C55F-44BF-81BF-0C7C393127F2}"/>
    <dgm:cxn modelId="{614C5303-6FE9-4D9E-B400-A98B7D3C2CFA}" srcId="{BC254C75-51C8-49C3-8206-F66D1B7C0A58}" destId="{6CABF732-509F-447A-B326-719589490E8E}" srcOrd="1" destOrd="0" parTransId="{D94071B4-BB1B-434E-B058-F7B78A153AAB}" sibTransId="{65F9EAEB-27E5-4734-A2D7-E966FF6570A9}"/>
    <dgm:cxn modelId="{E2F45B04-4A97-4C08-ABD9-B738FC02CDAC}" srcId="{B898E90C-9AFF-4676-AB9C-32B36DCC2DD3}" destId="{6F7DD86D-283F-4746-BE96-E039AE22E704}" srcOrd="2" destOrd="0" parTransId="{B442F373-48DA-4302-A20F-89D2D29A3134}" sibTransId="{D6704571-ED44-49DE-846A-4E0259C4CE7F}"/>
    <dgm:cxn modelId="{7941341D-B2DE-4E24-8CF1-558B33D622A1}" type="presOf" srcId="{5E0AC38D-CF21-4AE0-8FDE-71C40E9080FF}" destId="{52A94D73-A772-45B1-8865-93E676CF7094}" srcOrd="0" destOrd="1" presId="urn:diagrams.loki3.com/BracketList"/>
    <dgm:cxn modelId="{CF21C11D-295F-4140-BB1F-A139278A00FB}" srcId="{6F7DD86D-283F-4746-BE96-E039AE22E704}" destId="{D81A7FAD-238F-4D9C-8A45-22CA16AAECB3}" srcOrd="0" destOrd="0" parTransId="{4C466E44-C32B-49B5-88CF-CA5E9FA0DD68}" sibTransId="{88259631-8F57-4D01-BCE4-FAB75CAE44CE}"/>
    <dgm:cxn modelId="{714C1D24-09CA-4523-B63C-724B933F1ACC}" type="presOf" srcId="{610ED097-DAB1-4F88-A284-46292620FE13}" destId="{539FC725-AD93-47DE-8817-6ED37F591C8B}" srcOrd="0" destOrd="0" presId="urn:diagrams.loki3.com/BracketList"/>
    <dgm:cxn modelId="{F44A1137-EBDF-4125-9CBC-4FD3AEEFBB80}" srcId="{B898E90C-9AFF-4676-AB9C-32B36DCC2DD3}" destId="{BC254C75-51C8-49C3-8206-F66D1B7C0A58}" srcOrd="1" destOrd="0" parTransId="{7CA1C947-3C3B-4F13-A574-2303EC3F894E}" sibTransId="{2FC3EF72-5FC1-43D2-95C5-D604619AFF3A}"/>
    <dgm:cxn modelId="{036A884C-1561-444C-9449-71DD619C709E}" srcId="{BC254C75-51C8-49C3-8206-F66D1B7C0A58}" destId="{657818CB-5C6A-4324-883F-64933E7A4D91}" srcOrd="0" destOrd="0" parTransId="{5908F495-6CF4-416B-9411-CF35D3D9930B}" sibTransId="{73589A8C-6C8D-4C0B-B375-9623253D05EB}"/>
    <dgm:cxn modelId="{25F85971-D8A2-4487-AA3C-8FC83284FFB8}" type="presOf" srcId="{4F942763-F9FB-46E5-886E-CFC275A14593}" destId="{2F424385-AF4D-4CC1-A006-9E348D2284C4}" srcOrd="0" destOrd="0" presId="urn:diagrams.loki3.com/BracketList"/>
    <dgm:cxn modelId="{7AF03954-0937-49D2-893C-53EE038D090F}" type="presOf" srcId="{165763DE-4DDA-4C2C-94B9-F999DB40F84B}" destId="{AD3FAAD1-4973-4D3A-BFFC-EAA5B4B0BDB2}" srcOrd="0" destOrd="2" presId="urn:diagrams.loki3.com/BracketList"/>
    <dgm:cxn modelId="{9A8E5583-5A29-48C4-8A6E-06770163F02C}" type="presOf" srcId="{B898E90C-9AFF-4676-AB9C-32B36DCC2DD3}" destId="{D176F561-0BDF-403E-A7B2-E13B8764CB5F}" srcOrd="0" destOrd="0" presId="urn:diagrams.loki3.com/BracketList"/>
    <dgm:cxn modelId="{D31E0187-B204-4738-8E99-423991583435}" type="presOf" srcId="{657818CB-5C6A-4324-883F-64933E7A4D91}" destId="{AD3FAAD1-4973-4D3A-BFFC-EAA5B4B0BDB2}" srcOrd="0" destOrd="0" presId="urn:diagrams.loki3.com/BracketList"/>
    <dgm:cxn modelId="{A1BFFFAC-E4FE-44CD-B69D-DC6636921F50}" srcId="{4F942763-F9FB-46E5-886E-CFC275A14593}" destId="{610ED097-DAB1-4F88-A284-46292620FE13}" srcOrd="0" destOrd="0" parTransId="{19713391-A1CC-402F-AF8C-459009F79CB5}" sibTransId="{28FC3232-1479-490D-BD80-A7652409E5F8}"/>
    <dgm:cxn modelId="{5762BEBD-CB74-4A69-A11B-DC22F536A17C}" srcId="{6F7DD86D-283F-4746-BE96-E039AE22E704}" destId="{61138F2A-ECC4-4629-AF7F-2CE881A0AB7B}" srcOrd="2" destOrd="0" parTransId="{73466A18-7BC8-4A03-8CC7-4458F001B822}" sibTransId="{2EAF9D03-199E-4A28-AF0A-309270E11BEB}"/>
    <dgm:cxn modelId="{3E6F2ECA-B81A-461B-80AE-29D056708E8A}" type="presOf" srcId="{6CABF732-509F-447A-B326-719589490E8E}" destId="{AD3FAAD1-4973-4D3A-BFFC-EAA5B4B0BDB2}" srcOrd="0" destOrd="1" presId="urn:diagrams.loki3.com/BracketList"/>
    <dgm:cxn modelId="{D20D4AD4-AAAB-455E-B2D6-0F92142860AA}" type="presOf" srcId="{D81A7FAD-238F-4D9C-8A45-22CA16AAECB3}" destId="{52A94D73-A772-45B1-8865-93E676CF7094}" srcOrd="0" destOrd="0" presId="urn:diagrams.loki3.com/BracketList"/>
    <dgm:cxn modelId="{1A9317E8-2D0E-45EB-BC80-89E0C510C234}" type="presOf" srcId="{61138F2A-ECC4-4629-AF7F-2CE881A0AB7B}" destId="{52A94D73-A772-45B1-8865-93E676CF7094}" srcOrd="0" destOrd="2" presId="urn:diagrams.loki3.com/BracketList"/>
    <dgm:cxn modelId="{9F557BEE-FB24-4822-BA6B-121EA6C5923F}" type="presOf" srcId="{BC254C75-51C8-49C3-8206-F66D1B7C0A58}" destId="{AD4CC49E-C8A8-496C-B889-E3D4C8AD8E39}" srcOrd="0" destOrd="0" presId="urn:diagrams.loki3.com/BracketList"/>
    <dgm:cxn modelId="{F112E0EE-CEA4-46CA-80D3-DE49F0EE50CF}" srcId="{B898E90C-9AFF-4676-AB9C-32B36DCC2DD3}" destId="{4F942763-F9FB-46E5-886E-CFC275A14593}" srcOrd="0" destOrd="0" parTransId="{28E2ED24-F061-43C7-881A-EDEAE0AE4429}" sibTransId="{9288F976-F8AA-4920-832E-0B9B7E489018}"/>
    <dgm:cxn modelId="{A4E901F4-979A-4C1B-A9CD-5DE7B01EF8B3}" srcId="{BC254C75-51C8-49C3-8206-F66D1B7C0A58}" destId="{165763DE-4DDA-4C2C-94B9-F999DB40F84B}" srcOrd="2" destOrd="0" parTransId="{6DDC8EEB-B6C5-4F55-B17A-207C8EEB5F02}" sibTransId="{715C62BE-45D3-4794-8F2E-5CC114C20327}"/>
    <dgm:cxn modelId="{E3D59CF8-DBB5-4C03-8E98-1DB8BD31F913}" type="presOf" srcId="{6F7DD86D-283F-4746-BE96-E039AE22E704}" destId="{E2016CD2-16EE-441E-BDFE-6BE2AA85636B}" srcOrd="0" destOrd="0" presId="urn:diagrams.loki3.com/BracketList"/>
    <dgm:cxn modelId="{36B997ED-4F69-4E4E-B49F-322E15FC79D4}" type="presParOf" srcId="{D176F561-0BDF-403E-A7B2-E13B8764CB5F}" destId="{38F3127B-3FC2-49E0-B706-263167A88241}" srcOrd="0" destOrd="0" presId="urn:diagrams.loki3.com/BracketList"/>
    <dgm:cxn modelId="{CD676F8B-EB44-4B8D-AA15-696A0D9738B3}" type="presParOf" srcId="{38F3127B-3FC2-49E0-B706-263167A88241}" destId="{2F424385-AF4D-4CC1-A006-9E348D2284C4}" srcOrd="0" destOrd="0" presId="urn:diagrams.loki3.com/BracketList"/>
    <dgm:cxn modelId="{63ED64E0-B041-4095-A997-3FDF65BCB497}" type="presParOf" srcId="{38F3127B-3FC2-49E0-B706-263167A88241}" destId="{2BFEBDCE-7C53-4209-9817-2BA648E1759F}" srcOrd="1" destOrd="0" presId="urn:diagrams.loki3.com/BracketList"/>
    <dgm:cxn modelId="{376ED070-E527-49DB-A967-8BCC19FB30DF}" type="presParOf" srcId="{38F3127B-3FC2-49E0-B706-263167A88241}" destId="{753CC02D-8071-483A-AC9F-715D3AC1A877}" srcOrd="2" destOrd="0" presId="urn:diagrams.loki3.com/BracketList"/>
    <dgm:cxn modelId="{36548D32-7D55-42B2-B4DA-3141EF6FE761}" type="presParOf" srcId="{38F3127B-3FC2-49E0-B706-263167A88241}" destId="{539FC725-AD93-47DE-8817-6ED37F591C8B}" srcOrd="3" destOrd="0" presId="urn:diagrams.loki3.com/BracketList"/>
    <dgm:cxn modelId="{0DA2C917-BFE1-43A0-90DD-2C34D873EED5}" type="presParOf" srcId="{D176F561-0BDF-403E-A7B2-E13B8764CB5F}" destId="{2897DA7A-6FFE-4322-A74C-6CF957E8D917}" srcOrd="1" destOrd="0" presId="urn:diagrams.loki3.com/BracketList"/>
    <dgm:cxn modelId="{2955F8BE-6407-4B6C-895C-470B0891F94B}" type="presParOf" srcId="{D176F561-0BDF-403E-A7B2-E13B8764CB5F}" destId="{5DF2E8D5-3A0D-4B18-BFAE-1156D82C1320}" srcOrd="2" destOrd="0" presId="urn:diagrams.loki3.com/BracketList"/>
    <dgm:cxn modelId="{FD6BE89F-A06A-4601-AF05-910E3A2E4A39}" type="presParOf" srcId="{5DF2E8D5-3A0D-4B18-BFAE-1156D82C1320}" destId="{AD4CC49E-C8A8-496C-B889-E3D4C8AD8E39}" srcOrd="0" destOrd="0" presId="urn:diagrams.loki3.com/BracketList"/>
    <dgm:cxn modelId="{C37290F9-4E18-4997-A82E-3B2E194A7210}" type="presParOf" srcId="{5DF2E8D5-3A0D-4B18-BFAE-1156D82C1320}" destId="{0A0D7D49-0FA4-46FB-8771-49BABD551E9B}" srcOrd="1" destOrd="0" presId="urn:diagrams.loki3.com/BracketList"/>
    <dgm:cxn modelId="{6C29831A-8253-4960-8576-E1A4267E28A6}" type="presParOf" srcId="{5DF2E8D5-3A0D-4B18-BFAE-1156D82C1320}" destId="{7D3F8BCD-6569-475B-954C-6CFCB8EC97DA}" srcOrd="2" destOrd="0" presId="urn:diagrams.loki3.com/BracketList"/>
    <dgm:cxn modelId="{0B690662-0C62-4D67-9C52-015C5B4D9B68}" type="presParOf" srcId="{5DF2E8D5-3A0D-4B18-BFAE-1156D82C1320}" destId="{AD3FAAD1-4973-4D3A-BFFC-EAA5B4B0BDB2}" srcOrd="3" destOrd="0" presId="urn:diagrams.loki3.com/BracketList"/>
    <dgm:cxn modelId="{3A47B657-7AB0-4509-897F-98484A6FE4AE}" type="presParOf" srcId="{D176F561-0BDF-403E-A7B2-E13B8764CB5F}" destId="{B01E1B01-60DF-4194-9A2E-6A29E17EB218}" srcOrd="3" destOrd="0" presId="urn:diagrams.loki3.com/BracketList"/>
    <dgm:cxn modelId="{B422C839-078F-4DA3-926B-A05716F5B4BC}" type="presParOf" srcId="{D176F561-0BDF-403E-A7B2-E13B8764CB5F}" destId="{3C826772-5FE8-447C-A173-E467138C65E7}" srcOrd="4" destOrd="0" presId="urn:diagrams.loki3.com/BracketList"/>
    <dgm:cxn modelId="{2A84907D-FE23-479B-A91A-6BCED918C951}" type="presParOf" srcId="{3C826772-5FE8-447C-A173-E467138C65E7}" destId="{E2016CD2-16EE-441E-BDFE-6BE2AA85636B}" srcOrd="0" destOrd="0" presId="urn:diagrams.loki3.com/BracketList"/>
    <dgm:cxn modelId="{EA7C36DB-81FF-45B0-B31F-2FD2B25D51B6}" type="presParOf" srcId="{3C826772-5FE8-447C-A173-E467138C65E7}" destId="{97775FAE-C053-4960-84B3-5DF156E47FD6}" srcOrd="1" destOrd="0" presId="urn:diagrams.loki3.com/BracketList"/>
    <dgm:cxn modelId="{4597AC3A-EF4C-41A2-932B-4ABD6824CB07}" type="presParOf" srcId="{3C826772-5FE8-447C-A173-E467138C65E7}" destId="{304940AE-2F4C-4A6A-9B2B-2BB13481807B}" srcOrd="2" destOrd="0" presId="urn:diagrams.loki3.com/BracketList"/>
    <dgm:cxn modelId="{05D4A129-E1F8-4B28-B93C-785D301BD4D1}" type="presParOf" srcId="{3C826772-5FE8-447C-A173-E467138C65E7}" destId="{52A94D73-A772-45B1-8865-93E676CF7094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898E90C-9AFF-4676-AB9C-32B36DCC2DD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942763-F9FB-46E5-886E-CFC275A14593}">
      <dgm:prSet phldrT="[Text]" custT="1"/>
      <dgm:spPr/>
      <dgm:t>
        <a:bodyPr/>
        <a:lstStyle/>
        <a:p>
          <a:r>
            <a:rPr lang="en-GB" sz="1200"/>
            <a:t>Duration</a:t>
          </a:r>
        </a:p>
      </dgm:t>
    </dgm:pt>
    <dgm:pt modelId="{28E2ED24-F061-43C7-881A-EDEAE0AE4429}" type="parTrans" cxnId="{F112E0EE-CEA4-46CA-80D3-DE49F0EE50CF}">
      <dgm:prSet/>
      <dgm:spPr/>
      <dgm:t>
        <a:bodyPr/>
        <a:lstStyle/>
        <a:p>
          <a:endParaRPr lang="en-GB" sz="1200"/>
        </a:p>
      </dgm:t>
    </dgm:pt>
    <dgm:pt modelId="{9288F976-F8AA-4920-832E-0B9B7E489018}" type="sibTrans" cxnId="{F112E0EE-CEA4-46CA-80D3-DE49F0EE50CF}">
      <dgm:prSet/>
      <dgm:spPr/>
      <dgm:t>
        <a:bodyPr/>
        <a:lstStyle/>
        <a:p>
          <a:endParaRPr lang="en-GB" sz="1200"/>
        </a:p>
      </dgm:t>
    </dgm:pt>
    <dgm:pt modelId="{F827AA65-612A-493D-9934-091F54F27935}">
      <dgm:prSet custT="1"/>
      <dgm:spPr/>
      <dgm:t>
        <a:bodyPr/>
        <a:lstStyle/>
        <a:p>
          <a:r>
            <a:rPr lang="en-GB" sz="1200"/>
            <a:t>8 Weeks</a:t>
          </a:r>
          <a:endParaRPr lang="en-IN" sz="1200"/>
        </a:p>
      </dgm:t>
    </dgm:pt>
    <dgm:pt modelId="{B84324D2-0C8D-45A6-8BAA-B1268EC9901D}" type="parTrans" cxnId="{48F32B8B-AC33-4144-BE14-8F3B71FDEA8A}">
      <dgm:prSet/>
      <dgm:spPr/>
      <dgm:t>
        <a:bodyPr/>
        <a:lstStyle/>
        <a:p>
          <a:endParaRPr lang="en-GB" sz="1200"/>
        </a:p>
      </dgm:t>
    </dgm:pt>
    <dgm:pt modelId="{0AA25CB7-F689-4544-A2DF-17519CDAFB0C}" type="sibTrans" cxnId="{48F32B8B-AC33-4144-BE14-8F3B71FDEA8A}">
      <dgm:prSet/>
      <dgm:spPr/>
      <dgm:t>
        <a:bodyPr/>
        <a:lstStyle/>
        <a:p>
          <a:endParaRPr lang="en-GB" sz="1200"/>
        </a:p>
      </dgm:t>
    </dgm:pt>
    <dgm:pt modelId="{8A0F6F89-0DBA-45ED-94C5-BA5F09A3EFFC}">
      <dgm:prSet custT="1"/>
      <dgm:spPr/>
      <dgm:t>
        <a:bodyPr/>
        <a:lstStyle/>
        <a:p>
          <a:r>
            <a:rPr lang="en-GB" sz="1200"/>
            <a:t>Key Activities</a:t>
          </a:r>
          <a:endParaRPr lang="en-IN" sz="1200"/>
        </a:p>
      </dgm:t>
    </dgm:pt>
    <dgm:pt modelId="{3C41C790-479D-43C6-8B86-8304B0EA6685}" type="parTrans" cxnId="{CBE1832E-8DCE-4766-A424-C67E7F311D41}">
      <dgm:prSet/>
      <dgm:spPr/>
      <dgm:t>
        <a:bodyPr/>
        <a:lstStyle/>
        <a:p>
          <a:endParaRPr lang="en-GB" sz="1200"/>
        </a:p>
      </dgm:t>
    </dgm:pt>
    <dgm:pt modelId="{82A5BFB0-5EEE-4C9B-BABC-A43D7B835EDF}" type="sibTrans" cxnId="{CBE1832E-8DCE-4766-A424-C67E7F311D41}">
      <dgm:prSet/>
      <dgm:spPr/>
      <dgm:t>
        <a:bodyPr/>
        <a:lstStyle/>
        <a:p>
          <a:endParaRPr lang="en-GB" sz="1200"/>
        </a:p>
      </dgm:t>
    </dgm:pt>
    <dgm:pt modelId="{E443829A-EC16-4321-83E5-64B6055A29B0}">
      <dgm:prSet custT="1"/>
      <dgm:spPr/>
      <dgm:t>
        <a:bodyPr/>
        <a:lstStyle/>
        <a:p>
          <a:r>
            <a:rPr lang="en-GB" sz="1200"/>
            <a:t>Slow exposure to exercises for all attendees.</a:t>
          </a:r>
          <a:endParaRPr lang="en-IN" sz="1200"/>
        </a:p>
      </dgm:t>
    </dgm:pt>
    <dgm:pt modelId="{6BEA6E6C-B175-491D-B768-06FB1B85DECA}" type="parTrans" cxnId="{80933482-E430-4F2D-89E9-EE4CAC42E04A}">
      <dgm:prSet/>
      <dgm:spPr/>
      <dgm:t>
        <a:bodyPr/>
        <a:lstStyle/>
        <a:p>
          <a:endParaRPr lang="en-GB" sz="1200"/>
        </a:p>
      </dgm:t>
    </dgm:pt>
    <dgm:pt modelId="{ECE2A7F1-2B49-4977-87A1-EFC92F3B25B6}" type="sibTrans" cxnId="{80933482-E430-4F2D-89E9-EE4CAC42E04A}">
      <dgm:prSet/>
      <dgm:spPr/>
      <dgm:t>
        <a:bodyPr/>
        <a:lstStyle/>
        <a:p>
          <a:endParaRPr lang="en-GB" sz="1200"/>
        </a:p>
      </dgm:t>
    </dgm:pt>
    <dgm:pt modelId="{2C05FDEE-FB9E-47F4-A59B-E76A79204F30}">
      <dgm:prSet custT="1"/>
      <dgm:spPr/>
      <dgm:t>
        <a:bodyPr/>
        <a:lstStyle/>
        <a:p>
          <a:r>
            <a:rPr lang="en-GB" sz="1200"/>
            <a:t>Easy sport-based activities will be used for the introduction</a:t>
          </a:r>
          <a:endParaRPr lang="en-IN" sz="1200"/>
        </a:p>
      </dgm:t>
    </dgm:pt>
    <dgm:pt modelId="{C64E86AD-A29A-4BC2-ADBA-9AC461D878E2}" type="parTrans" cxnId="{99170506-98F1-49F3-BBD8-F5D7DFD495DB}">
      <dgm:prSet/>
      <dgm:spPr/>
      <dgm:t>
        <a:bodyPr/>
        <a:lstStyle/>
        <a:p>
          <a:endParaRPr lang="en-GB" sz="1200"/>
        </a:p>
      </dgm:t>
    </dgm:pt>
    <dgm:pt modelId="{9A876B26-CE88-44C5-A6FC-D92BB522BF3C}" type="sibTrans" cxnId="{99170506-98F1-49F3-BBD8-F5D7DFD495DB}">
      <dgm:prSet/>
      <dgm:spPr/>
      <dgm:t>
        <a:bodyPr/>
        <a:lstStyle/>
        <a:p>
          <a:endParaRPr lang="en-GB" sz="1200"/>
        </a:p>
      </dgm:t>
    </dgm:pt>
    <dgm:pt modelId="{C94C10B5-4D8D-4887-A8B7-60190FC7CD19}">
      <dgm:prSet custT="1"/>
      <dgm:spPr/>
      <dgm:t>
        <a:bodyPr/>
        <a:lstStyle/>
        <a:p>
          <a:r>
            <a:rPr lang="en-GB" sz="1200"/>
            <a:t>Football, Dodgeball and Table Tennis will help ensure fun and engagement while attendees habituate with physical movements.</a:t>
          </a:r>
          <a:endParaRPr lang="en-IN" sz="1200"/>
        </a:p>
      </dgm:t>
    </dgm:pt>
    <dgm:pt modelId="{BD127F1E-9991-418F-9239-11A8A4BF0DEB}" type="parTrans" cxnId="{E1CB4295-7B70-4DFA-ADA9-F0552F91073D}">
      <dgm:prSet/>
      <dgm:spPr/>
      <dgm:t>
        <a:bodyPr/>
        <a:lstStyle/>
        <a:p>
          <a:endParaRPr lang="en-GB" sz="1200"/>
        </a:p>
      </dgm:t>
    </dgm:pt>
    <dgm:pt modelId="{0CAD1C40-D99C-47BA-BDE3-589845756AC8}" type="sibTrans" cxnId="{E1CB4295-7B70-4DFA-ADA9-F0552F91073D}">
      <dgm:prSet/>
      <dgm:spPr/>
      <dgm:t>
        <a:bodyPr/>
        <a:lstStyle/>
        <a:p>
          <a:endParaRPr lang="en-GB" sz="1200"/>
        </a:p>
      </dgm:t>
    </dgm:pt>
    <dgm:pt modelId="{AC30439F-6E83-496E-9A09-4491C6DD3E93}">
      <dgm:prSet custT="1"/>
      <dgm:spPr/>
      <dgm:t>
        <a:bodyPr/>
        <a:lstStyle/>
        <a:p>
          <a:r>
            <a:rPr lang="en-GB" sz="1200"/>
            <a:t>Gradual intensity increasing exercises.</a:t>
          </a:r>
          <a:endParaRPr lang="en-IN" sz="1200"/>
        </a:p>
      </dgm:t>
    </dgm:pt>
    <dgm:pt modelId="{7386586A-776F-445C-81AA-F4F79E6B1596}" type="parTrans" cxnId="{04991059-F4F4-41AC-9B0B-157410F4C1FD}">
      <dgm:prSet/>
      <dgm:spPr/>
      <dgm:t>
        <a:bodyPr/>
        <a:lstStyle/>
        <a:p>
          <a:endParaRPr lang="en-GB" sz="1200"/>
        </a:p>
      </dgm:t>
    </dgm:pt>
    <dgm:pt modelId="{D6F8C7D2-E087-4B86-9941-2FDDD5417068}" type="sibTrans" cxnId="{04991059-F4F4-41AC-9B0B-157410F4C1FD}">
      <dgm:prSet/>
      <dgm:spPr/>
      <dgm:t>
        <a:bodyPr/>
        <a:lstStyle/>
        <a:p>
          <a:endParaRPr lang="en-GB" sz="1200"/>
        </a:p>
      </dgm:t>
    </dgm:pt>
    <dgm:pt modelId="{E6C8D27B-BAA2-4365-B6B6-7CB50C50B660}">
      <dgm:prSet custT="1"/>
      <dgm:spPr/>
      <dgm:t>
        <a:bodyPr/>
        <a:lstStyle/>
        <a:p>
          <a:r>
            <a:rPr lang="en-GB" sz="1200"/>
            <a:t>Intensity will be increased through movement into swimming sessions, long-distance running sessions and cycling.</a:t>
          </a:r>
          <a:endParaRPr lang="en-IN" sz="1200"/>
        </a:p>
      </dgm:t>
    </dgm:pt>
    <dgm:pt modelId="{561A58DC-8964-4FEF-922D-DE4B0A22DC0E}" type="parTrans" cxnId="{B3D33480-E18F-4001-B021-FBF888AEE15D}">
      <dgm:prSet/>
      <dgm:spPr/>
      <dgm:t>
        <a:bodyPr/>
        <a:lstStyle/>
        <a:p>
          <a:endParaRPr lang="en-GB" sz="1200"/>
        </a:p>
      </dgm:t>
    </dgm:pt>
    <dgm:pt modelId="{6A0DEC94-0ECB-4E75-895B-D86AE9EF7F1C}" type="sibTrans" cxnId="{B3D33480-E18F-4001-B021-FBF888AEE15D}">
      <dgm:prSet/>
      <dgm:spPr/>
      <dgm:t>
        <a:bodyPr/>
        <a:lstStyle/>
        <a:p>
          <a:endParaRPr lang="en-GB" sz="1200"/>
        </a:p>
      </dgm:t>
    </dgm:pt>
    <dgm:pt modelId="{5654D1CB-73AD-4C9C-AA08-BB5EEBE4C881}">
      <dgm:prSet custT="1"/>
      <dgm:spPr/>
      <dgm:t>
        <a:bodyPr/>
        <a:lstStyle/>
        <a:p>
          <a:r>
            <a:rPr lang="en-GB" sz="1200"/>
            <a:t>Dedicated weights and free-hand exercises will then be introduced.</a:t>
          </a:r>
          <a:endParaRPr lang="en-IN" sz="1200"/>
        </a:p>
      </dgm:t>
    </dgm:pt>
    <dgm:pt modelId="{C43508EF-AB05-42D3-AFDB-915C7BE03451}" type="parTrans" cxnId="{506CE674-C38A-4E53-92F6-35B3B163E8E0}">
      <dgm:prSet/>
      <dgm:spPr/>
      <dgm:t>
        <a:bodyPr/>
        <a:lstStyle/>
        <a:p>
          <a:endParaRPr lang="en-GB" sz="1200"/>
        </a:p>
      </dgm:t>
    </dgm:pt>
    <dgm:pt modelId="{6DB21A4C-FB2F-4B08-AB01-6561D75E10A2}" type="sibTrans" cxnId="{506CE674-C38A-4E53-92F6-35B3B163E8E0}">
      <dgm:prSet/>
      <dgm:spPr/>
      <dgm:t>
        <a:bodyPr/>
        <a:lstStyle/>
        <a:p>
          <a:endParaRPr lang="en-GB" sz="1200"/>
        </a:p>
      </dgm:t>
    </dgm:pt>
    <dgm:pt modelId="{CDF8A857-969C-4EE9-BC65-557DF1186194}">
      <dgm:prSet custT="1"/>
      <dgm:spPr/>
      <dgm:t>
        <a:bodyPr/>
        <a:lstStyle/>
        <a:p>
          <a:r>
            <a:rPr lang="en-GB" sz="1200"/>
            <a:t>Group-based activities and sessions from local experts.</a:t>
          </a:r>
          <a:endParaRPr lang="en-IN" sz="1200"/>
        </a:p>
      </dgm:t>
    </dgm:pt>
    <dgm:pt modelId="{F5B132C2-2F44-44B0-BFCD-F98C0E47E143}" type="parTrans" cxnId="{FE7CC268-054D-49FE-BD74-64033BF0258B}">
      <dgm:prSet/>
      <dgm:spPr/>
      <dgm:t>
        <a:bodyPr/>
        <a:lstStyle/>
        <a:p>
          <a:endParaRPr lang="en-GB" sz="1200"/>
        </a:p>
      </dgm:t>
    </dgm:pt>
    <dgm:pt modelId="{4F587042-D8BB-4DA3-BA82-D9AB160B0ADE}" type="sibTrans" cxnId="{FE7CC268-054D-49FE-BD74-64033BF0258B}">
      <dgm:prSet/>
      <dgm:spPr/>
      <dgm:t>
        <a:bodyPr/>
        <a:lstStyle/>
        <a:p>
          <a:endParaRPr lang="en-GB" sz="1200"/>
        </a:p>
      </dgm:t>
    </dgm:pt>
    <dgm:pt modelId="{9A1C31C2-4340-46B8-9495-41045DD9E699}">
      <dgm:prSet custT="1"/>
      <dgm:spPr/>
      <dgm:t>
        <a:bodyPr/>
        <a:lstStyle/>
        <a:p>
          <a:r>
            <a:rPr lang="en-GB" sz="1200"/>
            <a:t>Method of Data Collection</a:t>
          </a:r>
          <a:endParaRPr lang="en-IN" sz="1200"/>
        </a:p>
      </dgm:t>
    </dgm:pt>
    <dgm:pt modelId="{E3FC10F2-49B5-4BD8-8139-65126ADE2295}" type="parTrans" cxnId="{CE9A67E6-9B3A-4C78-BA33-011BFC5CE971}">
      <dgm:prSet/>
      <dgm:spPr/>
      <dgm:t>
        <a:bodyPr/>
        <a:lstStyle/>
        <a:p>
          <a:endParaRPr lang="en-GB" sz="1200"/>
        </a:p>
      </dgm:t>
    </dgm:pt>
    <dgm:pt modelId="{D2DCA4AC-3B9C-4A78-888E-BD96C0998C73}" type="sibTrans" cxnId="{CE9A67E6-9B3A-4C78-BA33-011BFC5CE971}">
      <dgm:prSet/>
      <dgm:spPr/>
      <dgm:t>
        <a:bodyPr/>
        <a:lstStyle/>
        <a:p>
          <a:endParaRPr lang="en-GB" sz="1200"/>
        </a:p>
      </dgm:t>
    </dgm:pt>
    <dgm:pt modelId="{2664095C-6E62-4586-BC2E-45A1029491A1}">
      <dgm:prSet custT="1"/>
      <dgm:spPr/>
      <dgm:t>
        <a:bodyPr/>
        <a:lstStyle/>
        <a:p>
          <a:r>
            <a:rPr lang="en-GB" sz="1200"/>
            <a:t>Pre and post-event evaluation and survey</a:t>
          </a:r>
          <a:endParaRPr lang="en-IN" sz="1200"/>
        </a:p>
      </dgm:t>
    </dgm:pt>
    <dgm:pt modelId="{5737B0C1-18FF-4A8B-A976-52852164B4B2}" type="parTrans" cxnId="{5EBBA53B-9254-4315-BF7D-C6475ACDC6CE}">
      <dgm:prSet/>
      <dgm:spPr/>
      <dgm:t>
        <a:bodyPr/>
        <a:lstStyle/>
        <a:p>
          <a:endParaRPr lang="en-GB" sz="1200"/>
        </a:p>
      </dgm:t>
    </dgm:pt>
    <dgm:pt modelId="{8C34B885-7E28-4D75-815B-89220D154B96}" type="sibTrans" cxnId="{5EBBA53B-9254-4315-BF7D-C6475ACDC6CE}">
      <dgm:prSet/>
      <dgm:spPr/>
      <dgm:t>
        <a:bodyPr/>
        <a:lstStyle/>
        <a:p>
          <a:endParaRPr lang="en-GB" sz="1200"/>
        </a:p>
      </dgm:t>
    </dgm:pt>
    <dgm:pt modelId="{7ECBD40A-8CF2-4E8B-9DC1-221A1D404E70}">
      <dgm:prSet custT="1"/>
      <dgm:spPr/>
      <dgm:t>
        <a:bodyPr/>
        <a:lstStyle/>
        <a:p>
          <a:r>
            <a:rPr lang="en-GB" sz="1200" dirty="0"/>
            <a:t>Qualitative feedback during sessions.</a:t>
          </a:r>
        </a:p>
      </dgm:t>
    </dgm:pt>
    <dgm:pt modelId="{3A6B7BCA-0729-4352-82C7-F456EED22E4C}" type="parTrans" cxnId="{5656340F-24C7-4AE4-92C8-E84D6BCBFEDB}">
      <dgm:prSet/>
      <dgm:spPr/>
      <dgm:t>
        <a:bodyPr/>
        <a:lstStyle/>
        <a:p>
          <a:endParaRPr lang="en-GB" sz="1200"/>
        </a:p>
      </dgm:t>
    </dgm:pt>
    <dgm:pt modelId="{DC68165E-7E70-492A-BF99-A9AC09ABEC05}" type="sibTrans" cxnId="{5656340F-24C7-4AE4-92C8-E84D6BCBFEDB}">
      <dgm:prSet/>
      <dgm:spPr/>
      <dgm:t>
        <a:bodyPr/>
        <a:lstStyle/>
        <a:p>
          <a:endParaRPr lang="en-GB" sz="1200"/>
        </a:p>
      </dgm:t>
    </dgm:pt>
    <dgm:pt modelId="{0415A63C-9C0E-4841-B9E7-D8212F5B4851}" type="pres">
      <dgm:prSet presAssocID="{B898E90C-9AFF-4676-AB9C-32B36DCC2DD3}" presName="linear" presStyleCnt="0">
        <dgm:presLayoutVars>
          <dgm:dir/>
          <dgm:animLvl val="lvl"/>
          <dgm:resizeHandles val="exact"/>
        </dgm:presLayoutVars>
      </dgm:prSet>
      <dgm:spPr/>
    </dgm:pt>
    <dgm:pt modelId="{F19F5FCE-58E4-42F4-98FE-9A643F4775A3}" type="pres">
      <dgm:prSet presAssocID="{4F942763-F9FB-46E5-886E-CFC275A14593}" presName="parentLin" presStyleCnt="0"/>
      <dgm:spPr/>
    </dgm:pt>
    <dgm:pt modelId="{2C00183B-1DB7-4471-A9BE-749DC2BA4CDE}" type="pres">
      <dgm:prSet presAssocID="{4F942763-F9FB-46E5-886E-CFC275A14593}" presName="parentLeftMargin" presStyleLbl="node1" presStyleIdx="0" presStyleCnt="3"/>
      <dgm:spPr/>
    </dgm:pt>
    <dgm:pt modelId="{2F87E441-D7CB-4B70-AABD-ECE2E5012C60}" type="pres">
      <dgm:prSet presAssocID="{4F942763-F9FB-46E5-886E-CFC275A1459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B5653C-EEB9-4BD3-8A79-3675590BB27B}" type="pres">
      <dgm:prSet presAssocID="{4F942763-F9FB-46E5-886E-CFC275A14593}" presName="negativeSpace" presStyleCnt="0"/>
      <dgm:spPr/>
    </dgm:pt>
    <dgm:pt modelId="{CC3CB753-8F3F-4410-8C0A-3F164674F4CF}" type="pres">
      <dgm:prSet presAssocID="{4F942763-F9FB-46E5-886E-CFC275A14593}" presName="childText" presStyleLbl="conFgAcc1" presStyleIdx="0" presStyleCnt="3">
        <dgm:presLayoutVars>
          <dgm:bulletEnabled val="1"/>
        </dgm:presLayoutVars>
      </dgm:prSet>
      <dgm:spPr/>
    </dgm:pt>
    <dgm:pt modelId="{55B8397A-6BE8-4E49-8159-119DFE06BAB0}" type="pres">
      <dgm:prSet presAssocID="{9288F976-F8AA-4920-832E-0B9B7E489018}" presName="spaceBetweenRectangles" presStyleCnt="0"/>
      <dgm:spPr/>
    </dgm:pt>
    <dgm:pt modelId="{F047749F-FBF2-4055-BA87-C2EB1E4C89C6}" type="pres">
      <dgm:prSet presAssocID="{8A0F6F89-0DBA-45ED-94C5-BA5F09A3EFFC}" presName="parentLin" presStyleCnt="0"/>
      <dgm:spPr/>
    </dgm:pt>
    <dgm:pt modelId="{23987F39-7694-41C9-8E49-AF627C5C2050}" type="pres">
      <dgm:prSet presAssocID="{8A0F6F89-0DBA-45ED-94C5-BA5F09A3EFFC}" presName="parentLeftMargin" presStyleLbl="node1" presStyleIdx="0" presStyleCnt="3"/>
      <dgm:spPr/>
    </dgm:pt>
    <dgm:pt modelId="{4D329BF2-1A7E-430A-8D31-4AAFF228E774}" type="pres">
      <dgm:prSet presAssocID="{8A0F6F89-0DBA-45ED-94C5-BA5F09A3EFF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91AE33-E5FB-46FE-9EDF-566A1D77B4F5}" type="pres">
      <dgm:prSet presAssocID="{8A0F6F89-0DBA-45ED-94C5-BA5F09A3EFFC}" presName="negativeSpace" presStyleCnt="0"/>
      <dgm:spPr/>
    </dgm:pt>
    <dgm:pt modelId="{2546BD42-2E14-4244-BECB-B0974C93B9E6}" type="pres">
      <dgm:prSet presAssocID="{8A0F6F89-0DBA-45ED-94C5-BA5F09A3EFFC}" presName="childText" presStyleLbl="conFgAcc1" presStyleIdx="1" presStyleCnt="3">
        <dgm:presLayoutVars>
          <dgm:bulletEnabled val="1"/>
        </dgm:presLayoutVars>
      </dgm:prSet>
      <dgm:spPr/>
    </dgm:pt>
    <dgm:pt modelId="{FD3D1BFA-7C7E-4644-8EAA-8CF365C45481}" type="pres">
      <dgm:prSet presAssocID="{82A5BFB0-5EEE-4C9B-BABC-A43D7B835EDF}" presName="spaceBetweenRectangles" presStyleCnt="0"/>
      <dgm:spPr/>
    </dgm:pt>
    <dgm:pt modelId="{6B96DF5E-D04E-491E-ACE5-C8F1D790AB70}" type="pres">
      <dgm:prSet presAssocID="{9A1C31C2-4340-46B8-9495-41045DD9E699}" presName="parentLin" presStyleCnt="0"/>
      <dgm:spPr/>
    </dgm:pt>
    <dgm:pt modelId="{1EA7443B-4C0B-40B0-A4DE-D08FB110F0FD}" type="pres">
      <dgm:prSet presAssocID="{9A1C31C2-4340-46B8-9495-41045DD9E699}" presName="parentLeftMargin" presStyleLbl="node1" presStyleIdx="1" presStyleCnt="3"/>
      <dgm:spPr/>
    </dgm:pt>
    <dgm:pt modelId="{DC3992B9-D01C-4D40-8CFE-3BFCB2811010}" type="pres">
      <dgm:prSet presAssocID="{9A1C31C2-4340-46B8-9495-41045DD9E69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ECF9C6B-5AC1-43A1-A3F7-A9FE93200607}" type="pres">
      <dgm:prSet presAssocID="{9A1C31C2-4340-46B8-9495-41045DD9E699}" presName="negativeSpace" presStyleCnt="0"/>
      <dgm:spPr/>
    </dgm:pt>
    <dgm:pt modelId="{69FF3B0A-74F5-41E5-8389-C8C6837F11E8}" type="pres">
      <dgm:prSet presAssocID="{9A1C31C2-4340-46B8-9495-41045DD9E69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9170506-98F1-49F3-BBD8-F5D7DFD495DB}" srcId="{E443829A-EC16-4321-83E5-64B6055A29B0}" destId="{2C05FDEE-FB9E-47F4-A59B-E76A79204F30}" srcOrd="0" destOrd="0" parTransId="{C64E86AD-A29A-4BC2-ADBA-9AC461D878E2}" sibTransId="{9A876B26-CE88-44C5-A6FC-D92BB522BF3C}"/>
    <dgm:cxn modelId="{5656340F-24C7-4AE4-92C8-E84D6BCBFEDB}" srcId="{9A1C31C2-4340-46B8-9495-41045DD9E699}" destId="{7ECBD40A-8CF2-4E8B-9DC1-221A1D404E70}" srcOrd="1" destOrd="0" parTransId="{3A6B7BCA-0729-4352-82C7-F456EED22E4C}" sibTransId="{DC68165E-7E70-492A-BF99-A9AC09ABEC05}"/>
    <dgm:cxn modelId="{4D1D2328-8397-4142-B77E-CB0644A77AE4}" type="presOf" srcId="{2664095C-6E62-4586-BC2E-45A1029491A1}" destId="{69FF3B0A-74F5-41E5-8389-C8C6837F11E8}" srcOrd="0" destOrd="0" presId="urn:microsoft.com/office/officeart/2005/8/layout/list1"/>
    <dgm:cxn modelId="{CBE1832E-8DCE-4766-A424-C67E7F311D41}" srcId="{B898E90C-9AFF-4676-AB9C-32B36DCC2DD3}" destId="{8A0F6F89-0DBA-45ED-94C5-BA5F09A3EFFC}" srcOrd="1" destOrd="0" parTransId="{3C41C790-479D-43C6-8B86-8304B0EA6685}" sibTransId="{82A5BFB0-5EEE-4C9B-BABC-A43D7B835EDF}"/>
    <dgm:cxn modelId="{5EBBA53B-9254-4315-BF7D-C6475ACDC6CE}" srcId="{9A1C31C2-4340-46B8-9495-41045DD9E699}" destId="{2664095C-6E62-4586-BC2E-45A1029491A1}" srcOrd="0" destOrd="0" parTransId="{5737B0C1-18FF-4A8B-A976-52852164B4B2}" sibTransId="{8C34B885-7E28-4D75-815B-89220D154B96}"/>
    <dgm:cxn modelId="{3684C83C-012D-4582-9C81-0674782F6EB7}" type="presOf" srcId="{4F942763-F9FB-46E5-886E-CFC275A14593}" destId="{2F87E441-D7CB-4B70-AABD-ECE2E5012C60}" srcOrd="1" destOrd="0" presId="urn:microsoft.com/office/officeart/2005/8/layout/list1"/>
    <dgm:cxn modelId="{57B6063E-279D-43A7-B7A9-C7262133EBB7}" type="presOf" srcId="{9A1C31C2-4340-46B8-9495-41045DD9E699}" destId="{1EA7443B-4C0B-40B0-A4DE-D08FB110F0FD}" srcOrd="0" destOrd="0" presId="urn:microsoft.com/office/officeart/2005/8/layout/list1"/>
    <dgm:cxn modelId="{793FFF3E-386F-4400-BDFF-8445C061BBCD}" type="presOf" srcId="{7ECBD40A-8CF2-4E8B-9DC1-221A1D404E70}" destId="{69FF3B0A-74F5-41E5-8389-C8C6837F11E8}" srcOrd="0" destOrd="1" presId="urn:microsoft.com/office/officeart/2005/8/layout/list1"/>
    <dgm:cxn modelId="{F8A20D5F-CF62-4160-9CAF-DBF17DCEBCDD}" type="presOf" srcId="{E6C8D27B-BAA2-4365-B6B6-7CB50C50B660}" destId="{2546BD42-2E14-4244-BECB-B0974C93B9E6}" srcOrd="0" destOrd="4" presId="urn:microsoft.com/office/officeart/2005/8/layout/list1"/>
    <dgm:cxn modelId="{C9860860-E1A9-4493-A569-D1AC3047A502}" type="presOf" srcId="{4F942763-F9FB-46E5-886E-CFC275A14593}" destId="{2C00183B-1DB7-4471-A9BE-749DC2BA4CDE}" srcOrd="0" destOrd="0" presId="urn:microsoft.com/office/officeart/2005/8/layout/list1"/>
    <dgm:cxn modelId="{BE40DE64-7979-4E52-B0C5-49B735F6224D}" type="presOf" srcId="{AC30439F-6E83-496E-9A09-4491C6DD3E93}" destId="{2546BD42-2E14-4244-BECB-B0974C93B9E6}" srcOrd="0" destOrd="3" presId="urn:microsoft.com/office/officeart/2005/8/layout/list1"/>
    <dgm:cxn modelId="{FE7CC268-054D-49FE-BD74-64033BF0258B}" srcId="{8A0F6F89-0DBA-45ED-94C5-BA5F09A3EFFC}" destId="{CDF8A857-969C-4EE9-BC65-557DF1186194}" srcOrd="2" destOrd="0" parTransId="{F5B132C2-2F44-44B0-BFCD-F98C0E47E143}" sibTransId="{4F587042-D8BB-4DA3-BA82-D9AB160B0ADE}"/>
    <dgm:cxn modelId="{506CE674-C38A-4E53-92F6-35B3B163E8E0}" srcId="{AC30439F-6E83-496E-9A09-4491C6DD3E93}" destId="{5654D1CB-73AD-4C9C-AA08-BB5EEBE4C881}" srcOrd="1" destOrd="0" parTransId="{C43508EF-AB05-42D3-AFDB-915C7BE03451}" sibTransId="{6DB21A4C-FB2F-4B08-AB01-6561D75E10A2}"/>
    <dgm:cxn modelId="{04991059-F4F4-41AC-9B0B-157410F4C1FD}" srcId="{8A0F6F89-0DBA-45ED-94C5-BA5F09A3EFFC}" destId="{AC30439F-6E83-496E-9A09-4491C6DD3E93}" srcOrd="1" destOrd="0" parTransId="{7386586A-776F-445C-81AA-F4F79E6B1596}" sibTransId="{D6F8C7D2-E087-4B86-9941-2FDDD5417068}"/>
    <dgm:cxn modelId="{B3D33480-E18F-4001-B021-FBF888AEE15D}" srcId="{AC30439F-6E83-496E-9A09-4491C6DD3E93}" destId="{E6C8D27B-BAA2-4365-B6B6-7CB50C50B660}" srcOrd="0" destOrd="0" parTransId="{561A58DC-8964-4FEF-922D-DE4B0A22DC0E}" sibTransId="{6A0DEC94-0ECB-4E75-895B-D86AE9EF7F1C}"/>
    <dgm:cxn modelId="{80933482-E430-4F2D-89E9-EE4CAC42E04A}" srcId="{8A0F6F89-0DBA-45ED-94C5-BA5F09A3EFFC}" destId="{E443829A-EC16-4321-83E5-64B6055A29B0}" srcOrd="0" destOrd="0" parTransId="{6BEA6E6C-B175-491D-B768-06FB1B85DECA}" sibTransId="{ECE2A7F1-2B49-4977-87A1-EFC92F3B25B6}"/>
    <dgm:cxn modelId="{48F32B8B-AC33-4144-BE14-8F3B71FDEA8A}" srcId="{4F942763-F9FB-46E5-886E-CFC275A14593}" destId="{F827AA65-612A-493D-9934-091F54F27935}" srcOrd="0" destOrd="0" parTransId="{B84324D2-0C8D-45A6-8BAA-B1268EC9901D}" sibTransId="{0AA25CB7-F689-4544-A2DF-17519CDAFB0C}"/>
    <dgm:cxn modelId="{E1CB4295-7B70-4DFA-ADA9-F0552F91073D}" srcId="{E443829A-EC16-4321-83E5-64B6055A29B0}" destId="{C94C10B5-4D8D-4887-A8B7-60190FC7CD19}" srcOrd="1" destOrd="0" parTransId="{BD127F1E-9991-418F-9239-11A8A4BF0DEB}" sibTransId="{0CAD1C40-D99C-47BA-BDE3-589845756AC8}"/>
    <dgm:cxn modelId="{2FA10997-A34B-4C16-8D6E-9CB32ADD354C}" type="presOf" srcId="{C94C10B5-4D8D-4887-A8B7-60190FC7CD19}" destId="{2546BD42-2E14-4244-BECB-B0974C93B9E6}" srcOrd="0" destOrd="2" presId="urn:microsoft.com/office/officeart/2005/8/layout/list1"/>
    <dgm:cxn modelId="{D76C079F-769B-4904-8B39-617E274E2A3C}" type="presOf" srcId="{5654D1CB-73AD-4C9C-AA08-BB5EEBE4C881}" destId="{2546BD42-2E14-4244-BECB-B0974C93B9E6}" srcOrd="0" destOrd="5" presId="urn:microsoft.com/office/officeart/2005/8/layout/list1"/>
    <dgm:cxn modelId="{ECC740A5-6E49-44E1-B5A0-0385AA4DB892}" type="presOf" srcId="{B898E90C-9AFF-4676-AB9C-32B36DCC2DD3}" destId="{0415A63C-9C0E-4841-B9E7-D8212F5B4851}" srcOrd="0" destOrd="0" presId="urn:microsoft.com/office/officeart/2005/8/layout/list1"/>
    <dgm:cxn modelId="{FC3E86B1-8DBF-419F-8C92-0A93B5F30988}" type="presOf" srcId="{CDF8A857-969C-4EE9-BC65-557DF1186194}" destId="{2546BD42-2E14-4244-BECB-B0974C93B9E6}" srcOrd="0" destOrd="6" presId="urn:microsoft.com/office/officeart/2005/8/layout/list1"/>
    <dgm:cxn modelId="{950803B2-0DF3-4C58-AE2A-41A653AB254E}" type="presOf" srcId="{8A0F6F89-0DBA-45ED-94C5-BA5F09A3EFFC}" destId="{4D329BF2-1A7E-430A-8D31-4AAFF228E774}" srcOrd="1" destOrd="0" presId="urn:microsoft.com/office/officeart/2005/8/layout/list1"/>
    <dgm:cxn modelId="{2A2B13BB-019B-4C74-97B7-BD8997673EEA}" type="presOf" srcId="{8A0F6F89-0DBA-45ED-94C5-BA5F09A3EFFC}" destId="{23987F39-7694-41C9-8E49-AF627C5C2050}" srcOrd="0" destOrd="0" presId="urn:microsoft.com/office/officeart/2005/8/layout/list1"/>
    <dgm:cxn modelId="{B1EB03C2-0805-4212-B45D-B8C198B78387}" type="presOf" srcId="{F827AA65-612A-493D-9934-091F54F27935}" destId="{CC3CB753-8F3F-4410-8C0A-3F164674F4CF}" srcOrd="0" destOrd="0" presId="urn:microsoft.com/office/officeart/2005/8/layout/list1"/>
    <dgm:cxn modelId="{BED4E5D2-F246-475A-AC9C-722B28F13603}" type="presOf" srcId="{9A1C31C2-4340-46B8-9495-41045DD9E699}" destId="{DC3992B9-D01C-4D40-8CFE-3BFCB2811010}" srcOrd="1" destOrd="0" presId="urn:microsoft.com/office/officeart/2005/8/layout/list1"/>
    <dgm:cxn modelId="{CE9A67E6-9B3A-4C78-BA33-011BFC5CE971}" srcId="{B898E90C-9AFF-4676-AB9C-32B36DCC2DD3}" destId="{9A1C31C2-4340-46B8-9495-41045DD9E699}" srcOrd="2" destOrd="0" parTransId="{E3FC10F2-49B5-4BD8-8139-65126ADE2295}" sibTransId="{D2DCA4AC-3B9C-4A78-888E-BD96C0998C73}"/>
    <dgm:cxn modelId="{63F81CEA-6E44-45D8-ADAC-9BF98954FEB4}" type="presOf" srcId="{2C05FDEE-FB9E-47F4-A59B-E76A79204F30}" destId="{2546BD42-2E14-4244-BECB-B0974C93B9E6}" srcOrd="0" destOrd="1" presId="urn:microsoft.com/office/officeart/2005/8/layout/list1"/>
    <dgm:cxn modelId="{F112E0EE-CEA4-46CA-80D3-DE49F0EE50CF}" srcId="{B898E90C-9AFF-4676-AB9C-32B36DCC2DD3}" destId="{4F942763-F9FB-46E5-886E-CFC275A14593}" srcOrd="0" destOrd="0" parTransId="{28E2ED24-F061-43C7-881A-EDEAE0AE4429}" sibTransId="{9288F976-F8AA-4920-832E-0B9B7E489018}"/>
    <dgm:cxn modelId="{47E41FF1-AAFE-45B7-BAB9-450BD03DA187}" type="presOf" srcId="{E443829A-EC16-4321-83E5-64B6055A29B0}" destId="{2546BD42-2E14-4244-BECB-B0974C93B9E6}" srcOrd="0" destOrd="0" presId="urn:microsoft.com/office/officeart/2005/8/layout/list1"/>
    <dgm:cxn modelId="{B19C1BB5-203F-4EC7-91A0-FEA63C1E2E92}" type="presParOf" srcId="{0415A63C-9C0E-4841-B9E7-D8212F5B4851}" destId="{F19F5FCE-58E4-42F4-98FE-9A643F4775A3}" srcOrd="0" destOrd="0" presId="urn:microsoft.com/office/officeart/2005/8/layout/list1"/>
    <dgm:cxn modelId="{E3964FA8-F348-44F6-BF19-1AAD4F025EC8}" type="presParOf" srcId="{F19F5FCE-58E4-42F4-98FE-9A643F4775A3}" destId="{2C00183B-1DB7-4471-A9BE-749DC2BA4CDE}" srcOrd="0" destOrd="0" presId="urn:microsoft.com/office/officeart/2005/8/layout/list1"/>
    <dgm:cxn modelId="{98BC01F0-CB4A-49B6-8269-3D6408FA6BFB}" type="presParOf" srcId="{F19F5FCE-58E4-42F4-98FE-9A643F4775A3}" destId="{2F87E441-D7CB-4B70-AABD-ECE2E5012C60}" srcOrd="1" destOrd="0" presId="urn:microsoft.com/office/officeart/2005/8/layout/list1"/>
    <dgm:cxn modelId="{0D483C25-30B3-44A4-86AD-3C6B6215A9D4}" type="presParOf" srcId="{0415A63C-9C0E-4841-B9E7-D8212F5B4851}" destId="{E9B5653C-EEB9-4BD3-8A79-3675590BB27B}" srcOrd="1" destOrd="0" presId="urn:microsoft.com/office/officeart/2005/8/layout/list1"/>
    <dgm:cxn modelId="{B6E42F58-645B-4778-A653-A33A97DAC33E}" type="presParOf" srcId="{0415A63C-9C0E-4841-B9E7-D8212F5B4851}" destId="{CC3CB753-8F3F-4410-8C0A-3F164674F4CF}" srcOrd="2" destOrd="0" presId="urn:microsoft.com/office/officeart/2005/8/layout/list1"/>
    <dgm:cxn modelId="{8FBB7B05-9EDC-4918-A01C-2214717B7501}" type="presParOf" srcId="{0415A63C-9C0E-4841-B9E7-D8212F5B4851}" destId="{55B8397A-6BE8-4E49-8159-119DFE06BAB0}" srcOrd="3" destOrd="0" presId="urn:microsoft.com/office/officeart/2005/8/layout/list1"/>
    <dgm:cxn modelId="{EA7B1B6A-DF21-450B-A97C-D67BFB56915A}" type="presParOf" srcId="{0415A63C-9C0E-4841-B9E7-D8212F5B4851}" destId="{F047749F-FBF2-4055-BA87-C2EB1E4C89C6}" srcOrd="4" destOrd="0" presId="urn:microsoft.com/office/officeart/2005/8/layout/list1"/>
    <dgm:cxn modelId="{0ED0A14C-05AF-484D-AE8F-515D6069A995}" type="presParOf" srcId="{F047749F-FBF2-4055-BA87-C2EB1E4C89C6}" destId="{23987F39-7694-41C9-8E49-AF627C5C2050}" srcOrd="0" destOrd="0" presId="urn:microsoft.com/office/officeart/2005/8/layout/list1"/>
    <dgm:cxn modelId="{63ACFB69-85BF-400D-A8BE-0392DC647B6B}" type="presParOf" srcId="{F047749F-FBF2-4055-BA87-C2EB1E4C89C6}" destId="{4D329BF2-1A7E-430A-8D31-4AAFF228E774}" srcOrd="1" destOrd="0" presId="urn:microsoft.com/office/officeart/2005/8/layout/list1"/>
    <dgm:cxn modelId="{D8ECF030-0946-4D40-A2E3-26AEFE5F050F}" type="presParOf" srcId="{0415A63C-9C0E-4841-B9E7-D8212F5B4851}" destId="{7A91AE33-E5FB-46FE-9EDF-566A1D77B4F5}" srcOrd="5" destOrd="0" presId="urn:microsoft.com/office/officeart/2005/8/layout/list1"/>
    <dgm:cxn modelId="{6E26B289-6562-40B1-8AB5-1EDC348B0077}" type="presParOf" srcId="{0415A63C-9C0E-4841-B9E7-D8212F5B4851}" destId="{2546BD42-2E14-4244-BECB-B0974C93B9E6}" srcOrd="6" destOrd="0" presId="urn:microsoft.com/office/officeart/2005/8/layout/list1"/>
    <dgm:cxn modelId="{481EA2EF-33C4-476C-A0D7-7EA25FE222C0}" type="presParOf" srcId="{0415A63C-9C0E-4841-B9E7-D8212F5B4851}" destId="{FD3D1BFA-7C7E-4644-8EAA-8CF365C45481}" srcOrd="7" destOrd="0" presId="urn:microsoft.com/office/officeart/2005/8/layout/list1"/>
    <dgm:cxn modelId="{07338BA0-2C58-4A0B-98C0-77DE24BE085A}" type="presParOf" srcId="{0415A63C-9C0E-4841-B9E7-D8212F5B4851}" destId="{6B96DF5E-D04E-491E-ACE5-C8F1D790AB70}" srcOrd="8" destOrd="0" presId="urn:microsoft.com/office/officeart/2005/8/layout/list1"/>
    <dgm:cxn modelId="{F3FC95EC-F0FF-4C98-B275-67A65FB1F0C9}" type="presParOf" srcId="{6B96DF5E-D04E-491E-ACE5-C8F1D790AB70}" destId="{1EA7443B-4C0B-40B0-A4DE-D08FB110F0FD}" srcOrd="0" destOrd="0" presId="urn:microsoft.com/office/officeart/2005/8/layout/list1"/>
    <dgm:cxn modelId="{DE5F3DB1-DAE9-4F3C-8E80-9B063A847ADF}" type="presParOf" srcId="{6B96DF5E-D04E-491E-ACE5-C8F1D790AB70}" destId="{DC3992B9-D01C-4D40-8CFE-3BFCB2811010}" srcOrd="1" destOrd="0" presId="urn:microsoft.com/office/officeart/2005/8/layout/list1"/>
    <dgm:cxn modelId="{181028A3-6D98-4706-B3A8-5EFF08C3DB8F}" type="presParOf" srcId="{0415A63C-9C0E-4841-B9E7-D8212F5B4851}" destId="{4ECF9C6B-5AC1-43A1-A3F7-A9FE93200607}" srcOrd="9" destOrd="0" presId="urn:microsoft.com/office/officeart/2005/8/layout/list1"/>
    <dgm:cxn modelId="{66E82F5B-DD4C-46CC-B071-D0CBD1B820C7}" type="presParOf" srcId="{0415A63C-9C0E-4841-B9E7-D8212F5B4851}" destId="{69FF3B0A-74F5-41E5-8389-C8C6837F11E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898E90C-9AFF-4676-AB9C-32B36DCC2DD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942763-F9FB-46E5-886E-CFC275A14593}">
      <dgm:prSet phldrT="[Text]" custT="1"/>
      <dgm:spPr/>
      <dgm:t>
        <a:bodyPr/>
        <a:lstStyle/>
        <a:p>
          <a:r>
            <a:rPr lang="en-GB" sz="1200"/>
            <a:t>Local partnership is critical to building legitimacy and awareness for the campaign.</a:t>
          </a:r>
        </a:p>
      </dgm:t>
    </dgm:pt>
    <dgm:pt modelId="{28E2ED24-F061-43C7-881A-EDEAE0AE4429}" type="parTrans" cxnId="{F112E0EE-CEA4-46CA-80D3-DE49F0EE50CF}">
      <dgm:prSet/>
      <dgm:spPr/>
      <dgm:t>
        <a:bodyPr/>
        <a:lstStyle/>
        <a:p>
          <a:endParaRPr lang="en-GB" sz="1200"/>
        </a:p>
      </dgm:t>
    </dgm:pt>
    <dgm:pt modelId="{9288F976-F8AA-4920-832E-0B9B7E489018}" type="sibTrans" cxnId="{F112E0EE-CEA4-46CA-80D3-DE49F0EE50CF}">
      <dgm:prSet/>
      <dgm:spPr/>
      <dgm:t>
        <a:bodyPr/>
        <a:lstStyle/>
        <a:p>
          <a:endParaRPr lang="en-GB" sz="1200"/>
        </a:p>
      </dgm:t>
    </dgm:pt>
    <dgm:pt modelId="{77EDC612-1CD0-4C9A-ABF8-0967C313A107}">
      <dgm:prSet custT="1"/>
      <dgm:spPr/>
      <dgm:t>
        <a:bodyPr/>
        <a:lstStyle/>
        <a:p>
          <a:r>
            <a:rPr lang="en-GB" sz="1200"/>
            <a:t>As a result, four local partners have been identified to help facilitate the campaign.</a:t>
          </a:r>
          <a:endParaRPr lang="en-IN" sz="1200"/>
        </a:p>
      </dgm:t>
    </dgm:pt>
    <dgm:pt modelId="{563DF9E7-FB2C-4C10-B855-579953F18E4C}" type="parTrans" cxnId="{C4710199-6412-4955-9169-87782605977F}">
      <dgm:prSet/>
      <dgm:spPr/>
      <dgm:t>
        <a:bodyPr/>
        <a:lstStyle/>
        <a:p>
          <a:endParaRPr lang="en-GB" sz="1200"/>
        </a:p>
      </dgm:t>
    </dgm:pt>
    <dgm:pt modelId="{C6C2547E-BAFD-469D-A2B8-4D0C1027913D}" type="sibTrans" cxnId="{C4710199-6412-4955-9169-87782605977F}">
      <dgm:prSet/>
      <dgm:spPr/>
      <dgm:t>
        <a:bodyPr/>
        <a:lstStyle/>
        <a:p>
          <a:endParaRPr lang="en-GB" sz="1200"/>
        </a:p>
      </dgm:t>
    </dgm:pt>
    <dgm:pt modelId="{0415A63C-9C0E-4841-B9E7-D8212F5B4851}" type="pres">
      <dgm:prSet presAssocID="{B898E90C-9AFF-4676-AB9C-32B36DCC2DD3}" presName="linear" presStyleCnt="0">
        <dgm:presLayoutVars>
          <dgm:dir/>
          <dgm:animLvl val="lvl"/>
          <dgm:resizeHandles val="exact"/>
        </dgm:presLayoutVars>
      </dgm:prSet>
      <dgm:spPr/>
    </dgm:pt>
    <dgm:pt modelId="{F19F5FCE-58E4-42F4-98FE-9A643F4775A3}" type="pres">
      <dgm:prSet presAssocID="{4F942763-F9FB-46E5-886E-CFC275A14593}" presName="parentLin" presStyleCnt="0"/>
      <dgm:spPr/>
    </dgm:pt>
    <dgm:pt modelId="{2C00183B-1DB7-4471-A9BE-749DC2BA4CDE}" type="pres">
      <dgm:prSet presAssocID="{4F942763-F9FB-46E5-886E-CFC275A14593}" presName="parentLeftMargin" presStyleLbl="node1" presStyleIdx="0" presStyleCnt="1"/>
      <dgm:spPr/>
    </dgm:pt>
    <dgm:pt modelId="{2F87E441-D7CB-4B70-AABD-ECE2E5012C60}" type="pres">
      <dgm:prSet presAssocID="{4F942763-F9FB-46E5-886E-CFC275A1459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E9B5653C-EEB9-4BD3-8A79-3675590BB27B}" type="pres">
      <dgm:prSet presAssocID="{4F942763-F9FB-46E5-886E-CFC275A14593}" presName="negativeSpace" presStyleCnt="0"/>
      <dgm:spPr/>
    </dgm:pt>
    <dgm:pt modelId="{CC3CB753-8F3F-4410-8C0A-3F164674F4CF}" type="pres">
      <dgm:prSet presAssocID="{4F942763-F9FB-46E5-886E-CFC275A14593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3684C83C-012D-4582-9C81-0674782F6EB7}" type="presOf" srcId="{4F942763-F9FB-46E5-886E-CFC275A14593}" destId="{2F87E441-D7CB-4B70-AABD-ECE2E5012C60}" srcOrd="1" destOrd="0" presId="urn:microsoft.com/office/officeart/2005/8/layout/list1"/>
    <dgm:cxn modelId="{C9860860-E1A9-4493-A569-D1AC3047A502}" type="presOf" srcId="{4F942763-F9FB-46E5-886E-CFC275A14593}" destId="{2C00183B-1DB7-4471-A9BE-749DC2BA4CDE}" srcOrd="0" destOrd="0" presId="urn:microsoft.com/office/officeart/2005/8/layout/list1"/>
    <dgm:cxn modelId="{F81CDC97-5BC9-47AD-BA67-58AD54D05A2F}" type="presOf" srcId="{77EDC612-1CD0-4C9A-ABF8-0967C313A107}" destId="{CC3CB753-8F3F-4410-8C0A-3F164674F4CF}" srcOrd="0" destOrd="0" presId="urn:microsoft.com/office/officeart/2005/8/layout/list1"/>
    <dgm:cxn modelId="{C4710199-6412-4955-9169-87782605977F}" srcId="{4F942763-F9FB-46E5-886E-CFC275A14593}" destId="{77EDC612-1CD0-4C9A-ABF8-0967C313A107}" srcOrd="0" destOrd="0" parTransId="{563DF9E7-FB2C-4C10-B855-579953F18E4C}" sibTransId="{C6C2547E-BAFD-469D-A2B8-4D0C1027913D}"/>
    <dgm:cxn modelId="{ECC740A5-6E49-44E1-B5A0-0385AA4DB892}" type="presOf" srcId="{B898E90C-9AFF-4676-AB9C-32B36DCC2DD3}" destId="{0415A63C-9C0E-4841-B9E7-D8212F5B4851}" srcOrd="0" destOrd="0" presId="urn:microsoft.com/office/officeart/2005/8/layout/list1"/>
    <dgm:cxn modelId="{F112E0EE-CEA4-46CA-80D3-DE49F0EE50CF}" srcId="{B898E90C-9AFF-4676-AB9C-32B36DCC2DD3}" destId="{4F942763-F9FB-46E5-886E-CFC275A14593}" srcOrd="0" destOrd="0" parTransId="{28E2ED24-F061-43C7-881A-EDEAE0AE4429}" sibTransId="{9288F976-F8AA-4920-832E-0B9B7E489018}"/>
    <dgm:cxn modelId="{B19C1BB5-203F-4EC7-91A0-FEA63C1E2E92}" type="presParOf" srcId="{0415A63C-9C0E-4841-B9E7-D8212F5B4851}" destId="{F19F5FCE-58E4-42F4-98FE-9A643F4775A3}" srcOrd="0" destOrd="0" presId="urn:microsoft.com/office/officeart/2005/8/layout/list1"/>
    <dgm:cxn modelId="{E3964FA8-F348-44F6-BF19-1AAD4F025EC8}" type="presParOf" srcId="{F19F5FCE-58E4-42F4-98FE-9A643F4775A3}" destId="{2C00183B-1DB7-4471-A9BE-749DC2BA4CDE}" srcOrd="0" destOrd="0" presId="urn:microsoft.com/office/officeart/2005/8/layout/list1"/>
    <dgm:cxn modelId="{98BC01F0-CB4A-49B6-8269-3D6408FA6BFB}" type="presParOf" srcId="{F19F5FCE-58E4-42F4-98FE-9A643F4775A3}" destId="{2F87E441-D7CB-4B70-AABD-ECE2E5012C60}" srcOrd="1" destOrd="0" presId="urn:microsoft.com/office/officeart/2005/8/layout/list1"/>
    <dgm:cxn modelId="{0D483C25-30B3-44A4-86AD-3C6B6215A9D4}" type="presParOf" srcId="{0415A63C-9C0E-4841-B9E7-D8212F5B4851}" destId="{E9B5653C-EEB9-4BD3-8A79-3675590BB27B}" srcOrd="1" destOrd="0" presId="urn:microsoft.com/office/officeart/2005/8/layout/list1"/>
    <dgm:cxn modelId="{B6E42F58-645B-4778-A653-A33A97DAC33E}" type="presParOf" srcId="{0415A63C-9C0E-4841-B9E7-D8212F5B4851}" destId="{CC3CB753-8F3F-4410-8C0A-3F164674F4CF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A1FA923-94F4-4164-A3F4-28049DF17C54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CBCA06F9-515F-467A-998E-2FCCB0E6C3E3}">
      <dgm:prSet phldrT="[Text]" custT="1"/>
      <dgm:spPr/>
      <dgm:t>
        <a:bodyPr/>
        <a:lstStyle/>
        <a:p>
          <a:r>
            <a:rPr lang="en-GB" sz="1200"/>
            <a:t>Council Leisure Centres</a:t>
          </a:r>
        </a:p>
      </dgm:t>
    </dgm:pt>
    <dgm:pt modelId="{28562D26-B08F-4E7F-9509-659C00347C5C}" type="parTrans" cxnId="{CAD1F44C-AABF-4966-8458-E7DFD460B3C1}">
      <dgm:prSet/>
      <dgm:spPr/>
      <dgm:t>
        <a:bodyPr/>
        <a:lstStyle/>
        <a:p>
          <a:endParaRPr lang="en-GB" sz="1200"/>
        </a:p>
      </dgm:t>
    </dgm:pt>
    <dgm:pt modelId="{20F1EFB2-FCB4-4C9A-9688-162CB7365471}" type="sibTrans" cxnId="{CAD1F44C-AABF-4966-8458-E7DFD460B3C1}">
      <dgm:prSet/>
      <dgm:spPr/>
      <dgm:t>
        <a:bodyPr/>
        <a:lstStyle/>
        <a:p>
          <a:endParaRPr lang="en-GB" sz="1200"/>
        </a:p>
      </dgm:t>
    </dgm:pt>
    <dgm:pt modelId="{2F33446E-6F35-4311-896B-A3693143676E}">
      <dgm:prSet custT="1"/>
      <dgm:spPr/>
      <dgm:t>
        <a:bodyPr/>
        <a:lstStyle/>
        <a:p>
          <a:r>
            <a:rPr lang="en-GB" sz="1200"/>
            <a:t>Local leisure centres offering community halls, swimming pools and parks will be targeted (Better, 2026).</a:t>
          </a:r>
          <a:endParaRPr lang="en-IN" sz="1200"/>
        </a:p>
      </dgm:t>
    </dgm:pt>
    <dgm:pt modelId="{F86104D4-11CD-4E10-99B0-23B79B2BFDCD}" type="parTrans" cxnId="{5B7117C3-0F26-46C9-B86F-A9D6B73B33FF}">
      <dgm:prSet/>
      <dgm:spPr/>
      <dgm:t>
        <a:bodyPr/>
        <a:lstStyle/>
        <a:p>
          <a:endParaRPr lang="en-GB" sz="1200"/>
        </a:p>
      </dgm:t>
    </dgm:pt>
    <dgm:pt modelId="{3B09FFA8-2841-4A7B-A08D-E0D8FFB67904}" type="sibTrans" cxnId="{5B7117C3-0F26-46C9-B86F-A9D6B73B33FF}">
      <dgm:prSet/>
      <dgm:spPr/>
      <dgm:t>
        <a:bodyPr/>
        <a:lstStyle/>
        <a:p>
          <a:endParaRPr lang="en-GB" sz="1200"/>
        </a:p>
      </dgm:t>
    </dgm:pt>
    <dgm:pt modelId="{9C2FD856-0BDF-46F8-A068-E9732B86A729}">
      <dgm:prSet custT="1"/>
      <dgm:spPr/>
      <dgm:t>
        <a:bodyPr/>
        <a:lstStyle/>
        <a:p>
          <a:r>
            <a:rPr lang="en-GB" sz="1200"/>
            <a:t>Places like Greenwich, Lambeth, etc in London</a:t>
          </a:r>
          <a:endParaRPr lang="en-IN" sz="1200"/>
        </a:p>
      </dgm:t>
    </dgm:pt>
    <dgm:pt modelId="{7B803F22-BD83-463A-81EF-C8B6E152D437}" type="parTrans" cxnId="{76B86F16-9D2B-43BB-B4F9-FAA6398A2E8E}">
      <dgm:prSet/>
      <dgm:spPr/>
      <dgm:t>
        <a:bodyPr/>
        <a:lstStyle/>
        <a:p>
          <a:endParaRPr lang="en-GB" sz="1200"/>
        </a:p>
      </dgm:t>
    </dgm:pt>
    <dgm:pt modelId="{A0771B62-DFB6-4722-B2D4-6EA433212BC5}" type="sibTrans" cxnId="{76B86F16-9D2B-43BB-B4F9-FAA6398A2E8E}">
      <dgm:prSet/>
      <dgm:spPr/>
      <dgm:t>
        <a:bodyPr/>
        <a:lstStyle/>
        <a:p>
          <a:endParaRPr lang="en-GB" sz="1200"/>
        </a:p>
      </dgm:t>
    </dgm:pt>
    <dgm:pt modelId="{22225A67-329A-4ECD-9694-8AF08198B201}">
      <dgm:prSet custT="1"/>
      <dgm:spPr/>
      <dgm:t>
        <a:bodyPr/>
        <a:lstStyle/>
        <a:p>
          <a:r>
            <a:rPr lang="en-GB" sz="1200"/>
            <a:t>Manchester in the North West, etc.</a:t>
          </a:r>
          <a:endParaRPr lang="en-IN" sz="1200"/>
        </a:p>
      </dgm:t>
    </dgm:pt>
    <dgm:pt modelId="{E11AB897-4FD0-4340-85FD-D53D8BC2F4F0}" type="parTrans" cxnId="{B8BA999D-721D-4944-A3E7-955D6FFA06E4}">
      <dgm:prSet/>
      <dgm:spPr/>
      <dgm:t>
        <a:bodyPr/>
        <a:lstStyle/>
        <a:p>
          <a:endParaRPr lang="en-GB" sz="1200"/>
        </a:p>
      </dgm:t>
    </dgm:pt>
    <dgm:pt modelId="{1650A857-2F8C-41E0-BB18-B3F1FB25BCBB}" type="sibTrans" cxnId="{B8BA999D-721D-4944-A3E7-955D6FFA06E4}">
      <dgm:prSet/>
      <dgm:spPr/>
      <dgm:t>
        <a:bodyPr/>
        <a:lstStyle/>
        <a:p>
          <a:endParaRPr lang="en-GB" sz="1200"/>
        </a:p>
      </dgm:t>
    </dgm:pt>
    <dgm:pt modelId="{DEC4ABA9-4323-44EA-9437-44A0460B16DA}">
      <dgm:prSet custT="1"/>
      <dgm:spPr/>
      <dgm:t>
        <a:bodyPr/>
        <a:lstStyle/>
        <a:p>
          <a:r>
            <a:rPr lang="en-GB" sz="1200"/>
            <a:t>Local General Physicians</a:t>
          </a:r>
          <a:endParaRPr lang="en-IN" sz="1200"/>
        </a:p>
      </dgm:t>
    </dgm:pt>
    <dgm:pt modelId="{586A2675-6106-42A8-A94A-986123ACF54C}" type="parTrans" cxnId="{6E26D3D8-8E9F-41B0-BEBE-D70FEBD80482}">
      <dgm:prSet/>
      <dgm:spPr/>
      <dgm:t>
        <a:bodyPr/>
        <a:lstStyle/>
        <a:p>
          <a:endParaRPr lang="en-GB" sz="1200"/>
        </a:p>
      </dgm:t>
    </dgm:pt>
    <dgm:pt modelId="{CA54855A-47C3-4931-A8D8-3370BF965597}" type="sibTrans" cxnId="{6E26D3D8-8E9F-41B0-BEBE-D70FEBD80482}">
      <dgm:prSet/>
      <dgm:spPr/>
      <dgm:t>
        <a:bodyPr/>
        <a:lstStyle/>
        <a:p>
          <a:endParaRPr lang="en-GB" sz="1200"/>
        </a:p>
      </dgm:t>
    </dgm:pt>
    <dgm:pt modelId="{547B2878-0898-4AF1-8969-37126AC00290}">
      <dgm:prSet custT="1"/>
      <dgm:spPr/>
      <dgm:t>
        <a:bodyPr/>
        <a:lstStyle/>
        <a:p>
          <a:r>
            <a:rPr lang="en-GB" sz="1200"/>
            <a:t>Physician consultancies will be provided at the start of each week's sessions (NHS, 2026a).</a:t>
          </a:r>
          <a:endParaRPr lang="en-IN" sz="1200"/>
        </a:p>
      </dgm:t>
    </dgm:pt>
    <dgm:pt modelId="{BC8D61DF-5FEB-401E-AD21-7174A3B63597}" type="parTrans" cxnId="{FCA9C56F-BE65-4BD1-A649-17110A228D90}">
      <dgm:prSet/>
      <dgm:spPr/>
      <dgm:t>
        <a:bodyPr/>
        <a:lstStyle/>
        <a:p>
          <a:endParaRPr lang="en-GB" sz="1200"/>
        </a:p>
      </dgm:t>
    </dgm:pt>
    <dgm:pt modelId="{1BDFE16B-0397-49F6-8EBC-2EAF026ACE61}" type="sibTrans" cxnId="{FCA9C56F-BE65-4BD1-A649-17110A228D90}">
      <dgm:prSet/>
      <dgm:spPr/>
      <dgm:t>
        <a:bodyPr/>
        <a:lstStyle/>
        <a:p>
          <a:endParaRPr lang="en-GB" sz="1200"/>
        </a:p>
      </dgm:t>
    </dgm:pt>
    <dgm:pt modelId="{0CD68CCD-9930-4535-8285-8C857F56C312}">
      <dgm:prSet custT="1"/>
      <dgm:spPr/>
      <dgm:t>
        <a:bodyPr/>
        <a:lstStyle/>
        <a:p>
          <a:r>
            <a:rPr lang="en-GB" sz="1200"/>
            <a:t>Local Universities</a:t>
          </a:r>
          <a:endParaRPr lang="en-IN" sz="1200"/>
        </a:p>
      </dgm:t>
    </dgm:pt>
    <dgm:pt modelId="{B67E662B-000F-4551-8C67-E99C8F09CC6C}" type="parTrans" cxnId="{BBCC6FC9-1D7C-4369-BB02-C6336A3A7EB9}">
      <dgm:prSet/>
      <dgm:spPr/>
      <dgm:t>
        <a:bodyPr/>
        <a:lstStyle/>
        <a:p>
          <a:endParaRPr lang="en-GB" sz="1200"/>
        </a:p>
      </dgm:t>
    </dgm:pt>
    <dgm:pt modelId="{42485EEF-63E1-4E8B-A59F-0DF71153E790}" type="sibTrans" cxnId="{BBCC6FC9-1D7C-4369-BB02-C6336A3A7EB9}">
      <dgm:prSet/>
      <dgm:spPr/>
      <dgm:t>
        <a:bodyPr/>
        <a:lstStyle/>
        <a:p>
          <a:endParaRPr lang="en-GB" sz="1200"/>
        </a:p>
      </dgm:t>
    </dgm:pt>
    <dgm:pt modelId="{118D1C0B-9F4F-4B57-9390-D25548391C69}">
      <dgm:prSet custT="1"/>
      <dgm:spPr/>
      <dgm:t>
        <a:bodyPr/>
        <a:lstStyle/>
        <a:p>
          <a:r>
            <a:rPr lang="en-GB" sz="1200"/>
            <a:t>Partnering with local Universities (like the University of Wales) will help build volunteering interests.</a:t>
          </a:r>
          <a:endParaRPr lang="en-IN" sz="1200"/>
        </a:p>
      </dgm:t>
    </dgm:pt>
    <dgm:pt modelId="{71AB85AD-B4DC-4F5B-941D-BF73561876AB}" type="parTrans" cxnId="{FC26FFDA-D08B-458E-A7BC-1CC413092D31}">
      <dgm:prSet/>
      <dgm:spPr/>
      <dgm:t>
        <a:bodyPr/>
        <a:lstStyle/>
        <a:p>
          <a:endParaRPr lang="en-GB" sz="1200"/>
        </a:p>
      </dgm:t>
    </dgm:pt>
    <dgm:pt modelId="{7A163A40-0E55-4431-8269-9BB5A2815BEE}" type="sibTrans" cxnId="{FC26FFDA-D08B-458E-A7BC-1CC413092D31}">
      <dgm:prSet/>
      <dgm:spPr/>
      <dgm:t>
        <a:bodyPr/>
        <a:lstStyle/>
        <a:p>
          <a:endParaRPr lang="en-GB" sz="1200"/>
        </a:p>
      </dgm:t>
    </dgm:pt>
    <dgm:pt modelId="{FF40AEAC-9704-42F9-A3CE-8C6C5FD8FBE9}">
      <dgm:prSet custT="1"/>
      <dgm:spPr/>
      <dgm:t>
        <a:bodyPr/>
        <a:lstStyle/>
        <a:p>
          <a:r>
            <a:rPr lang="en-GB" sz="1200"/>
            <a:t>This will also boost local infrastructure and capability for data collection pre- and post-campaign events.</a:t>
          </a:r>
          <a:endParaRPr lang="en-IN" sz="1200"/>
        </a:p>
      </dgm:t>
    </dgm:pt>
    <dgm:pt modelId="{B413EB70-9617-416D-8552-2495D46C0E6F}" type="parTrans" cxnId="{EE9C3B0D-6C30-41A0-A7D4-2061520AA9A1}">
      <dgm:prSet/>
      <dgm:spPr/>
      <dgm:t>
        <a:bodyPr/>
        <a:lstStyle/>
        <a:p>
          <a:endParaRPr lang="en-GB" sz="1200"/>
        </a:p>
      </dgm:t>
    </dgm:pt>
    <dgm:pt modelId="{2F098F6E-263A-4140-AF7B-DBD1AAFC87C8}" type="sibTrans" cxnId="{EE9C3B0D-6C30-41A0-A7D4-2061520AA9A1}">
      <dgm:prSet/>
      <dgm:spPr/>
      <dgm:t>
        <a:bodyPr/>
        <a:lstStyle/>
        <a:p>
          <a:endParaRPr lang="en-GB" sz="1200"/>
        </a:p>
      </dgm:t>
    </dgm:pt>
    <dgm:pt modelId="{EBD7653B-2C77-4DA2-89B4-651974B20AF0}">
      <dgm:prSet custT="1"/>
      <dgm:spPr/>
      <dgm:t>
        <a:bodyPr/>
        <a:lstStyle/>
        <a:p>
          <a:r>
            <a:rPr lang="en-GB" sz="1200"/>
            <a:t>Local universities will also offer coverage for the target audience of the campaign in the 16-34 year olds.</a:t>
          </a:r>
          <a:endParaRPr lang="en-IN" sz="1200"/>
        </a:p>
      </dgm:t>
    </dgm:pt>
    <dgm:pt modelId="{09424281-103A-4EF2-82BA-58A999716AEC}" type="parTrans" cxnId="{C85C2163-9E3E-4207-A2F4-259B2287F4B6}">
      <dgm:prSet/>
      <dgm:spPr/>
      <dgm:t>
        <a:bodyPr/>
        <a:lstStyle/>
        <a:p>
          <a:endParaRPr lang="en-GB" sz="1200"/>
        </a:p>
      </dgm:t>
    </dgm:pt>
    <dgm:pt modelId="{558809EF-6C41-4A55-A278-0D510A027D98}" type="sibTrans" cxnId="{C85C2163-9E3E-4207-A2F4-259B2287F4B6}">
      <dgm:prSet/>
      <dgm:spPr/>
      <dgm:t>
        <a:bodyPr/>
        <a:lstStyle/>
        <a:p>
          <a:endParaRPr lang="en-GB" sz="1200"/>
        </a:p>
      </dgm:t>
    </dgm:pt>
    <dgm:pt modelId="{13844AB0-E102-452B-9900-28E5DDF9CEB6}" type="pres">
      <dgm:prSet presAssocID="{8A1FA923-94F4-4164-A3F4-28049DF17C54}" presName="Name0" presStyleCnt="0">
        <dgm:presLayoutVars>
          <dgm:dir/>
          <dgm:animLvl val="lvl"/>
          <dgm:resizeHandles val="exact"/>
        </dgm:presLayoutVars>
      </dgm:prSet>
      <dgm:spPr/>
    </dgm:pt>
    <dgm:pt modelId="{DD5CDBAB-8AA3-4844-819C-2874FE8C3446}" type="pres">
      <dgm:prSet presAssocID="{CBCA06F9-515F-467A-998E-2FCCB0E6C3E3}" presName="composite" presStyleCnt="0"/>
      <dgm:spPr/>
    </dgm:pt>
    <dgm:pt modelId="{2DB43B30-C973-4DAC-92C1-238E69EB473F}" type="pres">
      <dgm:prSet presAssocID="{CBCA06F9-515F-467A-998E-2FCCB0E6C3E3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40E00BD5-5B06-4375-8ABF-8AB106137332}" type="pres">
      <dgm:prSet presAssocID="{CBCA06F9-515F-467A-998E-2FCCB0E6C3E3}" presName="desTx" presStyleLbl="revTx" presStyleIdx="0" presStyleCnt="3">
        <dgm:presLayoutVars>
          <dgm:bulletEnabled val="1"/>
        </dgm:presLayoutVars>
      </dgm:prSet>
      <dgm:spPr/>
    </dgm:pt>
    <dgm:pt modelId="{DBF64159-EB18-4A1F-B08E-7D13476F55F3}" type="pres">
      <dgm:prSet presAssocID="{20F1EFB2-FCB4-4C9A-9688-162CB7365471}" presName="space" presStyleCnt="0"/>
      <dgm:spPr/>
    </dgm:pt>
    <dgm:pt modelId="{0C72034F-BF7A-4B19-BB3A-25C49F17109D}" type="pres">
      <dgm:prSet presAssocID="{DEC4ABA9-4323-44EA-9437-44A0460B16DA}" presName="composite" presStyleCnt="0"/>
      <dgm:spPr/>
    </dgm:pt>
    <dgm:pt modelId="{F10041C4-6DA5-45D8-B6D1-E6FE6B4A7682}" type="pres">
      <dgm:prSet presAssocID="{DEC4ABA9-4323-44EA-9437-44A0460B16DA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2F870A18-A33B-4819-90B1-6A540F82024C}" type="pres">
      <dgm:prSet presAssocID="{DEC4ABA9-4323-44EA-9437-44A0460B16DA}" presName="desTx" presStyleLbl="revTx" presStyleIdx="1" presStyleCnt="3">
        <dgm:presLayoutVars>
          <dgm:bulletEnabled val="1"/>
        </dgm:presLayoutVars>
      </dgm:prSet>
      <dgm:spPr/>
    </dgm:pt>
    <dgm:pt modelId="{CED14A19-5895-4DDF-B8CC-51D5E09DA1E5}" type="pres">
      <dgm:prSet presAssocID="{CA54855A-47C3-4931-A8D8-3370BF965597}" presName="space" presStyleCnt="0"/>
      <dgm:spPr/>
    </dgm:pt>
    <dgm:pt modelId="{518F5020-945D-4B6E-B969-58C532E0B1E6}" type="pres">
      <dgm:prSet presAssocID="{0CD68CCD-9930-4535-8285-8C857F56C312}" presName="composite" presStyleCnt="0"/>
      <dgm:spPr/>
    </dgm:pt>
    <dgm:pt modelId="{B82FA7CF-FA7A-49C7-895E-406915909115}" type="pres">
      <dgm:prSet presAssocID="{0CD68CCD-9930-4535-8285-8C857F56C312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14C0B524-2076-4F84-BE7C-0BD593C9A493}" type="pres">
      <dgm:prSet presAssocID="{0CD68CCD-9930-4535-8285-8C857F56C312}" presName="desTx" presStyleLbl="revTx" presStyleIdx="2" presStyleCnt="3">
        <dgm:presLayoutVars>
          <dgm:bulletEnabled val="1"/>
        </dgm:presLayoutVars>
      </dgm:prSet>
      <dgm:spPr/>
    </dgm:pt>
  </dgm:ptLst>
  <dgm:cxnLst>
    <dgm:cxn modelId="{EE9C3B0D-6C30-41A0-A7D4-2061520AA9A1}" srcId="{0CD68CCD-9930-4535-8285-8C857F56C312}" destId="{FF40AEAC-9704-42F9-A3CE-8C6C5FD8FBE9}" srcOrd="1" destOrd="0" parTransId="{B413EB70-9617-416D-8552-2495D46C0E6F}" sibTransId="{2F098F6E-263A-4140-AF7B-DBD1AAFC87C8}"/>
    <dgm:cxn modelId="{6E521312-FD15-440C-A623-033D38EE63F0}" type="presOf" srcId="{2F33446E-6F35-4311-896B-A3693143676E}" destId="{40E00BD5-5B06-4375-8ABF-8AB106137332}" srcOrd="0" destOrd="0" presId="urn:microsoft.com/office/officeart/2005/8/layout/chevron1"/>
    <dgm:cxn modelId="{76B86F16-9D2B-43BB-B4F9-FAA6398A2E8E}" srcId="{CBCA06F9-515F-467A-998E-2FCCB0E6C3E3}" destId="{9C2FD856-0BDF-46F8-A068-E9732B86A729}" srcOrd="1" destOrd="0" parTransId="{7B803F22-BD83-463A-81EF-C8B6E152D437}" sibTransId="{A0771B62-DFB6-4722-B2D4-6EA433212BC5}"/>
    <dgm:cxn modelId="{3168912B-F1C5-4D5A-88B2-D0827506E1C4}" type="presOf" srcId="{DEC4ABA9-4323-44EA-9437-44A0460B16DA}" destId="{F10041C4-6DA5-45D8-B6D1-E6FE6B4A7682}" srcOrd="0" destOrd="0" presId="urn:microsoft.com/office/officeart/2005/8/layout/chevron1"/>
    <dgm:cxn modelId="{D873EC37-2E82-447A-B334-81F86B4EF037}" type="presOf" srcId="{CBCA06F9-515F-467A-998E-2FCCB0E6C3E3}" destId="{2DB43B30-C973-4DAC-92C1-238E69EB473F}" srcOrd="0" destOrd="0" presId="urn:microsoft.com/office/officeart/2005/8/layout/chevron1"/>
    <dgm:cxn modelId="{A404B139-73BC-4E88-99AF-A30AFD0C7DAF}" type="presOf" srcId="{8A1FA923-94F4-4164-A3F4-28049DF17C54}" destId="{13844AB0-E102-452B-9900-28E5DDF9CEB6}" srcOrd="0" destOrd="0" presId="urn:microsoft.com/office/officeart/2005/8/layout/chevron1"/>
    <dgm:cxn modelId="{C85C2163-9E3E-4207-A2F4-259B2287F4B6}" srcId="{0CD68CCD-9930-4535-8285-8C857F56C312}" destId="{EBD7653B-2C77-4DA2-89B4-651974B20AF0}" srcOrd="2" destOrd="0" parTransId="{09424281-103A-4EF2-82BA-58A999716AEC}" sibTransId="{558809EF-6C41-4A55-A278-0D510A027D98}"/>
    <dgm:cxn modelId="{CAD1F44C-AABF-4966-8458-E7DFD460B3C1}" srcId="{8A1FA923-94F4-4164-A3F4-28049DF17C54}" destId="{CBCA06F9-515F-467A-998E-2FCCB0E6C3E3}" srcOrd="0" destOrd="0" parTransId="{28562D26-B08F-4E7F-9509-659C00347C5C}" sibTransId="{20F1EFB2-FCB4-4C9A-9688-162CB7365471}"/>
    <dgm:cxn modelId="{FCA9C56F-BE65-4BD1-A649-17110A228D90}" srcId="{DEC4ABA9-4323-44EA-9437-44A0460B16DA}" destId="{547B2878-0898-4AF1-8969-37126AC00290}" srcOrd="0" destOrd="0" parTransId="{BC8D61DF-5FEB-401E-AD21-7174A3B63597}" sibTransId="{1BDFE16B-0397-49F6-8EBC-2EAF026ACE61}"/>
    <dgm:cxn modelId="{D77CBE71-80E6-4161-A27E-D7A6496B9B51}" type="presOf" srcId="{547B2878-0898-4AF1-8969-37126AC00290}" destId="{2F870A18-A33B-4819-90B1-6A540F82024C}" srcOrd="0" destOrd="0" presId="urn:microsoft.com/office/officeart/2005/8/layout/chevron1"/>
    <dgm:cxn modelId="{B8BA999D-721D-4944-A3E7-955D6FFA06E4}" srcId="{CBCA06F9-515F-467A-998E-2FCCB0E6C3E3}" destId="{22225A67-329A-4ECD-9694-8AF08198B201}" srcOrd="2" destOrd="0" parTransId="{E11AB897-4FD0-4340-85FD-D53D8BC2F4F0}" sibTransId="{1650A857-2F8C-41E0-BB18-B3F1FB25BCBB}"/>
    <dgm:cxn modelId="{6026279E-D2CC-46D4-83F3-E9549863CF88}" type="presOf" srcId="{FF40AEAC-9704-42F9-A3CE-8C6C5FD8FBE9}" destId="{14C0B524-2076-4F84-BE7C-0BD593C9A493}" srcOrd="0" destOrd="1" presId="urn:microsoft.com/office/officeart/2005/8/layout/chevron1"/>
    <dgm:cxn modelId="{AD31AEA0-4B41-44F1-B085-2769ED4B6EC8}" type="presOf" srcId="{0CD68CCD-9930-4535-8285-8C857F56C312}" destId="{B82FA7CF-FA7A-49C7-895E-406915909115}" srcOrd="0" destOrd="0" presId="urn:microsoft.com/office/officeart/2005/8/layout/chevron1"/>
    <dgm:cxn modelId="{2F5737A5-1875-4E0E-A29F-0E7C701B2B49}" type="presOf" srcId="{22225A67-329A-4ECD-9694-8AF08198B201}" destId="{40E00BD5-5B06-4375-8ABF-8AB106137332}" srcOrd="0" destOrd="2" presId="urn:microsoft.com/office/officeart/2005/8/layout/chevron1"/>
    <dgm:cxn modelId="{5B7117C3-0F26-46C9-B86F-A9D6B73B33FF}" srcId="{CBCA06F9-515F-467A-998E-2FCCB0E6C3E3}" destId="{2F33446E-6F35-4311-896B-A3693143676E}" srcOrd="0" destOrd="0" parTransId="{F86104D4-11CD-4E10-99B0-23B79B2BFDCD}" sibTransId="{3B09FFA8-2841-4A7B-A08D-E0D8FFB67904}"/>
    <dgm:cxn modelId="{BBCC6FC9-1D7C-4369-BB02-C6336A3A7EB9}" srcId="{8A1FA923-94F4-4164-A3F4-28049DF17C54}" destId="{0CD68CCD-9930-4535-8285-8C857F56C312}" srcOrd="2" destOrd="0" parTransId="{B67E662B-000F-4551-8C67-E99C8F09CC6C}" sibTransId="{42485EEF-63E1-4E8B-A59F-0DF71153E790}"/>
    <dgm:cxn modelId="{35F029D3-5684-4BE5-8924-81470626DD16}" type="presOf" srcId="{118D1C0B-9F4F-4B57-9390-D25548391C69}" destId="{14C0B524-2076-4F84-BE7C-0BD593C9A493}" srcOrd="0" destOrd="0" presId="urn:microsoft.com/office/officeart/2005/8/layout/chevron1"/>
    <dgm:cxn modelId="{6E26D3D8-8E9F-41B0-BEBE-D70FEBD80482}" srcId="{8A1FA923-94F4-4164-A3F4-28049DF17C54}" destId="{DEC4ABA9-4323-44EA-9437-44A0460B16DA}" srcOrd="1" destOrd="0" parTransId="{586A2675-6106-42A8-A94A-986123ACF54C}" sibTransId="{CA54855A-47C3-4931-A8D8-3370BF965597}"/>
    <dgm:cxn modelId="{FC26FFDA-D08B-458E-A7BC-1CC413092D31}" srcId="{0CD68CCD-9930-4535-8285-8C857F56C312}" destId="{118D1C0B-9F4F-4B57-9390-D25548391C69}" srcOrd="0" destOrd="0" parTransId="{71AB85AD-B4DC-4F5B-941D-BF73561876AB}" sibTransId="{7A163A40-0E55-4431-8269-9BB5A2815BEE}"/>
    <dgm:cxn modelId="{7A2359F5-36B0-4536-A936-2853B9C7BA8E}" type="presOf" srcId="{EBD7653B-2C77-4DA2-89B4-651974B20AF0}" destId="{14C0B524-2076-4F84-BE7C-0BD593C9A493}" srcOrd="0" destOrd="2" presId="urn:microsoft.com/office/officeart/2005/8/layout/chevron1"/>
    <dgm:cxn modelId="{A59CA0FA-9FBA-4D04-8593-D06C2C276F61}" type="presOf" srcId="{9C2FD856-0BDF-46F8-A068-E9732B86A729}" destId="{40E00BD5-5B06-4375-8ABF-8AB106137332}" srcOrd="0" destOrd="1" presId="urn:microsoft.com/office/officeart/2005/8/layout/chevron1"/>
    <dgm:cxn modelId="{A99AB7DB-BEE0-4D4D-9A47-FCC80A55BBEE}" type="presParOf" srcId="{13844AB0-E102-452B-9900-28E5DDF9CEB6}" destId="{DD5CDBAB-8AA3-4844-819C-2874FE8C3446}" srcOrd="0" destOrd="0" presId="urn:microsoft.com/office/officeart/2005/8/layout/chevron1"/>
    <dgm:cxn modelId="{B5875794-B76A-42C2-8BCE-84395A3EFDB8}" type="presParOf" srcId="{DD5CDBAB-8AA3-4844-819C-2874FE8C3446}" destId="{2DB43B30-C973-4DAC-92C1-238E69EB473F}" srcOrd="0" destOrd="0" presId="urn:microsoft.com/office/officeart/2005/8/layout/chevron1"/>
    <dgm:cxn modelId="{D4017A5D-1E2E-489A-8C1D-89C5D2F7ECBA}" type="presParOf" srcId="{DD5CDBAB-8AA3-4844-819C-2874FE8C3446}" destId="{40E00BD5-5B06-4375-8ABF-8AB106137332}" srcOrd="1" destOrd="0" presId="urn:microsoft.com/office/officeart/2005/8/layout/chevron1"/>
    <dgm:cxn modelId="{49FAA414-558A-4F97-99FC-FED9B9318940}" type="presParOf" srcId="{13844AB0-E102-452B-9900-28E5DDF9CEB6}" destId="{DBF64159-EB18-4A1F-B08E-7D13476F55F3}" srcOrd="1" destOrd="0" presId="urn:microsoft.com/office/officeart/2005/8/layout/chevron1"/>
    <dgm:cxn modelId="{44AAFC1F-2CAF-459E-B7BE-2F16B6449B5D}" type="presParOf" srcId="{13844AB0-E102-452B-9900-28E5DDF9CEB6}" destId="{0C72034F-BF7A-4B19-BB3A-25C49F17109D}" srcOrd="2" destOrd="0" presId="urn:microsoft.com/office/officeart/2005/8/layout/chevron1"/>
    <dgm:cxn modelId="{AA1E2FA2-9F46-46A8-A67F-6EB88DC95A25}" type="presParOf" srcId="{0C72034F-BF7A-4B19-BB3A-25C49F17109D}" destId="{F10041C4-6DA5-45D8-B6D1-E6FE6B4A7682}" srcOrd="0" destOrd="0" presId="urn:microsoft.com/office/officeart/2005/8/layout/chevron1"/>
    <dgm:cxn modelId="{AF5B9B1A-D61E-4C5E-9C79-041DC7DFEE59}" type="presParOf" srcId="{0C72034F-BF7A-4B19-BB3A-25C49F17109D}" destId="{2F870A18-A33B-4819-90B1-6A540F82024C}" srcOrd="1" destOrd="0" presId="urn:microsoft.com/office/officeart/2005/8/layout/chevron1"/>
    <dgm:cxn modelId="{078B5C78-CDE3-4DB2-96D4-6A2AC83747BF}" type="presParOf" srcId="{13844AB0-E102-452B-9900-28E5DDF9CEB6}" destId="{CED14A19-5895-4DDF-B8CC-51D5E09DA1E5}" srcOrd="3" destOrd="0" presId="urn:microsoft.com/office/officeart/2005/8/layout/chevron1"/>
    <dgm:cxn modelId="{16378435-14DC-4AE2-A2BD-693072E19A1B}" type="presParOf" srcId="{13844AB0-E102-452B-9900-28E5DDF9CEB6}" destId="{518F5020-945D-4B6E-B969-58C532E0B1E6}" srcOrd="4" destOrd="0" presId="urn:microsoft.com/office/officeart/2005/8/layout/chevron1"/>
    <dgm:cxn modelId="{85BD8615-2AD4-46C3-94F6-62948C3159EB}" type="presParOf" srcId="{518F5020-945D-4B6E-B969-58C532E0B1E6}" destId="{B82FA7CF-FA7A-49C7-895E-406915909115}" srcOrd="0" destOrd="0" presId="urn:microsoft.com/office/officeart/2005/8/layout/chevron1"/>
    <dgm:cxn modelId="{B09EB3EB-6BF8-43E0-AA35-956BBBED8951}" type="presParOf" srcId="{518F5020-945D-4B6E-B969-58C532E0B1E6}" destId="{14C0B524-2076-4F84-BE7C-0BD593C9A493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898E90C-9AFF-4676-AB9C-32B36DCC2DD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942763-F9FB-46E5-886E-CFC275A14593}">
      <dgm:prSet phldrT="[Text]" custT="1"/>
      <dgm:spPr/>
      <dgm:t>
        <a:bodyPr/>
        <a:lstStyle/>
        <a:p>
          <a:r>
            <a:rPr lang="en-GB" sz="1200"/>
            <a:t>Partnership Scope</a:t>
          </a:r>
        </a:p>
      </dgm:t>
    </dgm:pt>
    <dgm:pt modelId="{28E2ED24-F061-43C7-881A-EDEAE0AE4429}" type="parTrans" cxnId="{F112E0EE-CEA4-46CA-80D3-DE49F0EE50CF}">
      <dgm:prSet/>
      <dgm:spPr/>
      <dgm:t>
        <a:bodyPr/>
        <a:lstStyle/>
        <a:p>
          <a:endParaRPr lang="en-GB" sz="1200"/>
        </a:p>
      </dgm:t>
    </dgm:pt>
    <dgm:pt modelId="{9288F976-F8AA-4920-832E-0B9B7E489018}" type="sibTrans" cxnId="{F112E0EE-CEA4-46CA-80D3-DE49F0EE50CF}">
      <dgm:prSet/>
      <dgm:spPr/>
      <dgm:t>
        <a:bodyPr/>
        <a:lstStyle/>
        <a:p>
          <a:endParaRPr lang="en-GB" sz="1200"/>
        </a:p>
      </dgm:t>
    </dgm:pt>
    <dgm:pt modelId="{E9A8FC0F-D49B-47A3-B03A-A089CD01142A}">
      <dgm:prSet custT="1"/>
      <dgm:spPr/>
      <dgm:t>
        <a:bodyPr/>
        <a:lstStyle/>
        <a:p>
          <a:r>
            <a:rPr lang="en-GB" sz="1200"/>
            <a:t>National-level partners will help to include more targeted intervention schemes that align with existing government action plans.</a:t>
          </a:r>
          <a:endParaRPr lang="en-IN" sz="1200"/>
        </a:p>
      </dgm:t>
    </dgm:pt>
    <dgm:pt modelId="{17DC2A90-196D-4856-B34B-AD7CAF5BA4B0}" type="parTrans" cxnId="{B40BA0F4-205A-4019-AB1A-BA9751368D04}">
      <dgm:prSet/>
      <dgm:spPr/>
      <dgm:t>
        <a:bodyPr/>
        <a:lstStyle/>
        <a:p>
          <a:endParaRPr lang="en-GB" sz="1200"/>
        </a:p>
      </dgm:t>
    </dgm:pt>
    <dgm:pt modelId="{51F5E39F-C4FA-4996-835B-6D9AC036E2D2}" type="sibTrans" cxnId="{B40BA0F4-205A-4019-AB1A-BA9751368D04}">
      <dgm:prSet/>
      <dgm:spPr/>
      <dgm:t>
        <a:bodyPr/>
        <a:lstStyle/>
        <a:p>
          <a:endParaRPr lang="en-GB" sz="1200"/>
        </a:p>
      </dgm:t>
    </dgm:pt>
    <dgm:pt modelId="{FFC1E23F-C36F-4317-AA48-11BF1FFABE63}">
      <dgm:prSet custT="1"/>
      <dgm:spPr/>
      <dgm:t>
        <a:bodyPr/>
        <a:lstStyle/>
        <a:p>
          <a:r>
            <a:rPr lang="en-GB" sz="1200"/>
            <a:t>Aim</a:t>
          </a:r>
          <a:endParaRPr lang="en-IN" sz="1200"/>
        </a:p>
      </dgm:t>
    </dgm:pt>
    <dgm:pt modelId="{9151E282-2956-4B7A-A2A7-1CDC10186EDC}" type="parTrans" cxnId="{755B20F9-A555-460B-9A49-F4BB2D5F1A7C}">
      <dgm:prSet/>
      <dgm:spPr/>
      <dgm:t>
        <a:bodyPr/>
        <a:lstStyle/>
        <a:p>
          <a:endParaRPr lang="en-GB" sz="1200"/>
        </a:p>
      </dgm:t>
    </dgm:pt>
    <dgm:pt modelId="{159D7D74-E48B-4AA6-99FD-A18A63F50E33}" type="sibTrans" cxnId="{755B20F9-A555-460B-9A49-F4BB2D5F1A7C}">
      <dgm:prSet/>
      <dgm:spPr/>
      <dgm:t>
        <a:bodyPr/>
        <a:lstStyle/>
        <a:p>
          <a:endParaRPr lang="en-GB" sz="1200"/>
        </a:p>
      </dgm:t>
    </dgm:pt>
    <dgm:pt modelId="{A0E1744C-78C9-400B-AB82-35A7DFD37DFB}">
      <dgm:prSet custT="1"/>
      <dgm:spPr/>
      <dgm:t>
        <a:bodyPr/>
        <a:lstStyle/>
        <a:p>
          <a:r>
            <a:rPr lang="en-GB" sz="1200"/>
            <a:t>The aim of this partnership is to ensure national bodies can leverage the campaign to fulfil broader objectives.</a:t>
          </a:r>
          <a:endParaRPr lang="en-IN" sz="1200"/>
        </a:p>
      </dgm:t>
    </dgm:pt>
    <dgm:pt modelId="{0F280285-661F-4339-841B-A5807B505C57}" type="parTrans" cxnId="{38344379-2355-4358-BBF5-85935AA59D7B}">
      <dgm:prSet/>
      <dgm:spPr/>
      <dgm:t>
        <a:bodyPr/>
        <a:lstStyle/>
        <a:p>
          <a:endParaRPr lang="en-GB" sz="1200"/>
        </a:p>
      </dgm:t>
    </dgm:pt>
    <dgm:pt modelId="{31BA5151-9065-4476-BAA3-8880B123AE26}" type="sibTrans" cxnId="{38344379-2355-4358-BBF5-85935AA59D7B}">
      <dgm:prSet/>
      <dgm:spPr/>
      <dgm:t>
        <a:bodyPr/>
        <a:lstStyle/>
        <a:p>
          <a:endParaRPr lang="en-GB" sz="1200"/>
        </a:p>
      </dgm:t>
    </dgm:pt>
    <dgm:pt modelId="{65463731-9139-4E20-B5B9-0CDA0F679DB4}">
      <dgm:prSet custT="1"/>
      <dgm:spPr/>
      <dgm:t>
        <a:bodyPr/>
        <a:lstStyle/>
        <a:p>
          <a:r>
            <a:rPr lang="en-GB" sz="1200"/>
            <a:t>It will also help increase the legitimacy and service offerings of the campaign in exchange.</a:t>
          </a:r>
          <a:endParaRPr lang="en-IN" sz="1200"/>
        </a:p>
      </dgm:t>
    </dgm:pt>
    <dgm:pt modelId="{3BB6273E-3154-4AE8-81A6-AD25BB67690B}" type="parTrans" cxnId="{3DAA77F1-85EA-44BA-9F5D-7A66D70E04D2}">
      <dgm:prSet/>
      <dgm:spPr/>
      <dgm:t>
        <a:bodyPr/>
        <a:lstStyle/>
        <a:p>
          <a:endParaRPr lang="en-GB" sz="1200"/>
        </a:p>
      </dgm:t>
    </dgm:pt>
    <dgm:pt modelId="{600D5F41-6EB6-40E3-9AF0-1F4F0152E78A}" type="sibTrans" cxnId="{3DAA77F1-85EA-44BA-9F5D-7A66D70E04D2}">
      <dgm:prSet/>
      <dgm:spPr/>
      <dgm:t>
        <a:bodyPr/>
        <a:lstStyle/>
        <a:p>
          <a:endParaRPr lang="en-GB" sz="1200"/>
        </a:p>
      </dgm:t>
    </dgm:pt>
    <dgm:pt modelId="{0415A63C-9C0E-4841-B9E7-D8212F5B4851}" type="pres">
      <dgm:prSet presAssocID="{B898E90C-9AFF-4676-AB9C-32B36DCC2DD3}" presName="linear" presStyleCnt="0">
        <dgm:presLayoutVars>
          <dgm:dir/>
          <dgm:animLvl val="lvl"/>
          <dgm:resizeHandles val="exact"/>
        </dgm:presLayoutVars>
      </dgm:prSet>
      <dgm:spPr/>
    </dgm:pt>
    <dgm:pt modelId="{F19F5FCE-58E4-42F4-98FE-9A643F4775A3}" type="pres">
      <dgm:prSet presAssocID="{4F942763-F9FB-46E5-886E-CFC275A14593}" presName="parentLin" presStyleCnt="0"/>
      <dgm:spPr/>
    </dgm:pt>
    <dgm:pt modelId="{2C00183B-1DB7-4471-A9BE-749DC2BA4CDE}" type="pres">
      <dgm:prSet presAssocID="{4F942763-F9FB-46E5-886E-CFC275A14593}" presName="parentLeftMargin" presStyleLbl="node1" presStyleIdx="0" presStyleCnt="2"/>
      <dgm:spPr/>
    </dgm:pt>
    <dgm:pt modelId="{2F87E441-D7CB-4B70-AABD-ECE2E5012C60}" type="pres">
      <dgm:prSet presAssocID="{4F942763-F9FB-46E5-886E-CFC275A1459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9B5653C-EEB9-4BD3-8A79-3675590BB27B}" type="pres">
      <dgm:prSet presAssocID="{4F942763-F9FB-46E5-886E-CFC275A14593}" presName="negativeSpace" presStyleCnt="0"/>
      <dgm:spPr/>
    </dgm:pt>
    <dgm:pt modelId="{CC3CB753-8F3F-4410-8C0A-3F164674F4CF}" type="pres">
      <dgm:prSet presAssocID="{4F942763-F9FB-46E5-886E-CFC275A14593}" presName="childText" presStyleLbl="conFgAcc1" presStyleIdx="0" presStyleCnt="2">
        <dgm:presLayoutVars>
          <dgm:bulletEnabled val="1"/>
        </dgm:presLayoutVars>
      </dgm:prSet>
      <dgm:spPr/>
    </dgm:pt>
    <dgm:pt modelId="{26232DE1-1143-4868-A86F-E1A992B93CD3}" type="pres">
      <dgm:prSet presAssocID="{9288F976-F8AA-4920-832E-0B9B7E489018}" presName="spaceBetweenRectangles" presStyleCnt="0"/>
      <dgm:spPr/>
    </dgm:pt>
    <dgm:pt modelId="{BEFFEC04-DE4E-402D-A54C-1BFBD3A8BC96}" type="pres">
      <dgm:prSet presAssocID="{FFC1E23F-C36F-4317-AA48-11BF1FFABE63}" presName="parentLin" presStyleCnt="0"/>
      <dgm:spPr/>
    </dgm:pt>
    <dgm:pt modelId="{05246B70-B536-4797-AEEE-8C1F271B6847}" type="pres">
      <dgm:prSet presAssocID="{FFC1E23F-C36F-4317-AA48-11BF1FFABE63}" presName="parentLeftMargin" presStyleLbl="node1" presStyleIdx="0" presStyleCnt="2"/>
      <dgm:spPr/>
    </dgm:pt>
    <dgm:pt modelId="{B2AB9B03-073E-42D0-9B6C-24B2AF417E89}" type="pres">
      <dgm:prSet presAssocID="{FFC1E23F-C36F-4317-AA48-11BF1FFABE6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332FE5D-1F59-4FD4-A384-040B2FEF5B30}" type="pres">
      <dgm:prSet presAssocID="{FFC1E23F-C36F-4317-AA48-11BF1FFABE63}" presName="negativeSpace" presStyleCnt="0"/>
      <dgm:spPr/>
    </dgm:pt>
    <dgm:pt modelId="{2A4E54BB-ED36-45E4-AE3B-00991CCD264C}" type="pres">
      <dgm:prSet presAssocID="{FFC1E23F-C36F-4317-AA48-11BF1FFABE6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3684C83C-012D-4582-9C81-0674782F6EB7}" type="presOf" srcId="{4F942763-F9FB-46E5-886E-CFC275A14593}" destId="{2F87E441-D7CB-4B70-AABD-ECE2E5012C60}" srcOrd="1" destOrd="0" presId="urn:microsoft.com/office/officeart/2005/8/layout/list1"/>
    <dgm:cxn modelId="{C9860860-E1A9-4493-A569-D1AC3047A502}" type="presOf" srcId="{4F942763-F9FB-46E5-886E-CFC275A14593}" destId="{2C00183B-1DB7-4471-A9BE-749DC2BA4CDE}" srcOrd="0" destOrd="0" presId="urn:microsoft.com/office/officeart/2005/8/layout/list1"/>
    <dgm:cxn modelId="{C8AA6D42-DF4F-4A80-ABED-CB11DA939AE6}" type="presOf" srcId="{FFC1E23F-C36F-4317-AA48-11BF1FFABE63}" destId="{B2AB9B03-073E-42D0-9B6C-24B2AF417E89}" srcOrd="1" destOrd="0" presId="urn:microsoft.com/office/officeart/2005/8/layout/list1"/>
    <dgm:cxn modelId="{9D77CC6B-E5FC-4D5B-8141-32A8BB8B2E08}" type="presOf" srcId="{A0E1744C-78C9-400B-AB82-35A7DFD37DFB}" destId="{2A4E54BB-ED36-45E4-AE3B-00991CCD264C}" srcOrd="0" destOrd="0" presId="urn:microsoft.com/office/officeart/2005/8/layout/list1"/>
    <dgm:cxn modelId="{38344379-2355-4358-BBF5-85935AA59D7B}" srcId="{FFC1E23F-C36F-4317-AA48-11BF1FFABE63}" destId="{A0E1744C-78C9-400B-AB82-35A7DFD37DFB}" srcOrd="0" destOrd="0" parTransId="{0F280285-661F-4339-841B-A5807B505C57}" sibTransId="{31BA5151-9065-4476-BAA3-8880B123AE26}"/>
    <dgm:cxn modelId="{ECC740A5-6E49-44E1-B5A0-0385AA4DB892}" type="presOf" srcId="{B898E90C-9AFF-4676-AB9C-32B36DCC2DD3}" destId="{0415A63C-9C0E-4841-B9E7-D8212F5B4851}" srcOrd="0" destOrd="0" presId="urn:microsoft.com/office/officeart/2005/8/layout/list1"/>
    <dgm:cxn modelId="{B77DC7AB-AA4C-477C-9766-193D4F07859F}" type="presOf" srcId="{E9A8FC0F-D49B-47A3-B03A-A089CD01142A}" destId="{CC3CB753-8F3F-4410-8C0A-3F164674F4CF}" srcOrd="0" destOrd="0" presId="urn:microsoft.com/office/officeart/2005/8/layout/list1"/>
    <dgm:cxn modelId="{2CF9A3C8-CD72-438B-A04E-7B9DF359D11C}" type="presOf" srcId="{65463731-9139-4E20-B5B9-0CDA0F679DB4}" destId="{2A4E54BB-ED36-45E4-AE3B-00991CCD264C}" srcOrd="0" destOrd="1" presId="urn:microsoft.com/office/officeart/2005/8/layout/list1"/>
    <dgm:cxn modelId="{C4CB1BE8-1D9D-4CD3-A437-699AF3FEB00D}" type="presOf" srcId="{FFC1E23F-C36F-4317-AA48-11BF1FFABE63}" destId="{05246B70-B536-4797-AEEE-8C1F271B6847}" srcOrd="0" destOrd="0" presId="urn:microsoft.com/office/officeart/2005/8/layout/list1"/>
    <dgm:cxn modelId="{F112E0EE-CEA4-46CA-80D3-DE49F0EE50CF}" srcId="{B898E90C-9AFF-4676-AB9C-32B36DCC2DD3}" destId="{4F942763-F9FB-46E5-886E-CFC275A14593}" srcOrd="0" destOrd="0" parTransId="{28E2ED24-F061-43C7-881A-EDEAE0AE4429}" sibTransId="{9288F976-F8AA-4920-832E-0B9B7E489018}"/>
    <dgm:cxn modelId="{3DAA77F1-85EA-44BA-9F5D-7A66D70E04D2}" srcId="{FFC1E23F-C36F-4317-AA48-11BF1FFABE63}" destId="{65463731-9139-4E20-B5B9-0CDA0F679DB4}" srcOrd="1" destOrd="0" parTransId="{3BB6273E-3154-4AE8-81A6-AD25BB67690B}" sibTransId="{600D5F41-6EB6-40E3-9AF0-1F4F0152E78A}"/>
    <dgm:cxn modelId="{B40BA0F4-205A-4019-AB1A-BA9751368D04}" srcId="{4F942763-F9FB-46E5-886E-CFC275A14593}" destId="{E9A8FC0F-D49B-47A3-B03A-A089CD01142A}" srcOrd="0" destOrd="0" parTransId="{17DC2A90-196D-4856-B34B-AD7CAF5BA4B0}" sibTransId="{51F5E39F-C4FA-4996-835B-6D9AC036E2D2}"/>
    <dgm:cxn modelId="{755B20F9-A555-460B-9A49-F4BB2D5F1A7C}" srcId="{B898E90C-9AFF-4676-AB9C-32B36DCC2DD3}" destId="{FFC1E23F-C36F-4317-AA48-11BF1FFABE63}" srcOrd="1" destOrd="0" parTransId="{9151E282-2956-4B7A-A2A7-1CDC10186EDC}" sibTransId="{159D7D74-E48B-4AA6-99FD-A18A63F50E33}"/>
    <dgm:cxn modelId="{B19C1BB5-203F-4EC7-91A0-FEA63C1E2E92}" type="presParOf" srcId="{0415A63C-9C0E-4841-B9E7-D8212F5B4851}" destId="{F19F5FCE-58E4-42F4-98FE-9A643F4775A3}" srcOrd="0" destOrd="0" presId="urn:microsoft.com/office/officeart/2005/8/layout/list1"/>
    <dgm:cxn modelId="{E3964FA8-F348-44F6-BF19-1AAD4F025EC8}" type="presParOf" srcId="{F19F5FCE-58E4-42F4-98FE-9A643F4775A3}" destId="{2C00183B-1DB7-4471-A9BE-749DC2BA4CDE}" srcOrd="0" destOrd="0" presId="urn:microsoft.com/office/officeart/2005/8/layout/list1"/>
    <dgm:cxn modelId="{98BC01F0-CB4A-49B6-8269-3D6408FA6BFB}" type="presParOf" srcId="{F19F5FCE-58E4-42F4-98FE-9A643F4775A3}" destId="{2F87E441-D7CB-4B70-AABD-ECE2E5012C60}" srcOrd="1" destOrd="0" presId="urn:microsoft.com/office/officeart/2005/8/layout/list1"/>
    <dgm:cxn modelId="{0D483C25-30B3-44A4-86AD-3C6B6215A9D4}" type="presParOf" srcId="{0415A63C-9C0E-4841-B9E7-D8212F5B4851}" destId="{E9B5653C-EEB9-4BD3-8A79-3675590BB27B}" srcOrd="1" destOrd="0" presId="urn:microsoft.com/office/officeart/2005/8/layout/list1"/>
    <dgm:cxn modelId="{B6E42F58-645B-4778-A653-A33A97DAC33E}" type="presParOf" srcId="{0415A63C-9C0E-4841-B9E7-D8212F5B4851}" destId="{CC3CB753-8F3F-4410-8C0A-3F164674F4CF}" srcOrd="2" destOrd="0" presId="urn:microsoft.com/office/officeart/2005/8/layout/list1"/>
    <dgm:cxn modelId="{C492C562-4B59-4554-9DE3-D8F3FE6EDF55}" type="presParOf" srcId="{0415A63C-9C0E-4841-B9E7-D8212F5B4851}" destId="{26232DE1-1143-4868-A86F-E1A992B93CD3}" srcOrd="3" destOrd="0" presId="urn:microsoft.com/office/officeart/2005/8/layout/list1"/>
    <dgm:cxn modelId="{CA8EFD1B-2C0E-4FA6-BC32-EB03360EF723}" type="presParOf" srcId="{0415A63C-9C0E-4841-B9E7-D8212F5B4851}" destId="{BEFFEC04-DE4E-402D-A54C-1BFBD3A8BC96}" srcOrd="4" destOrd="0" presId="urn:microsoft.com/office/officeart/2005/8/layout/list1"/>
    <dgm:cxn modelId="{E6246B67-7DDD-4D44-9B31-A55297BFC9E8}" type="presParOf" srcId="{BEFFEC04-DE4E-402D-A54C-1BFBD3A8BC96}" destId="{05246B70-B536-4797-AEEE-8C1F271B6847}" srcOrd="0" destOrd="0" presId="urn:microsoft.com/office/officeart/2005/8/layout/list1"/>
    <dgm:cxn modelId="{F8D03724-5525-4D0D-8143-2584FDC07757}" type="presParOf" srcId="{BEFFEC04-DE4E-402D-A54C-1BFBD3A8BC96}" destId="{B2AB9B03-073E-42D0-9B6C-24B2AF417E89}" srcOrd="1" destOrd="0" presId="urn:microsoft.com/office/officeart/2005/8/layout/list1"/>
    <dgm:cxn modelId="{C54B0B64-AEFE-4F93-AE02-454FFC440E90}" type="presParOf" srcId="{0415A63C-9C0E-4841-B9E7-D8212F5B4851}" destId="{C332FE5D-1F59-4FD4-A384-040B2FEF5B30}" srcOrd="5" destOrd="0" presId="urn:microsoft.com/office/officeart/2005/8/layout/list1"/>
    <dgm:cxn modelId="{A7D666B8-C0FA-47E4-BE31-B5293BA6ADB8}" type="presParOf" srcId="{0415A63C-9C0E-4841-B9E7-D8212F5B4851}" destId="{2A4E54BB-ED36-45E4-AE3B-00991CCD264C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A1FA923-94F4-4164-A3F4-28049DF17C54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CBCA06F9-515F-467A-998E-2FCCB0E6C3E3}">
      <dgm:prSet phldrT="[Text]" custT="1"/>
      <dgm:spPr/>
      <dgm:t>
        <a:bodyPr/>
        <a:lstStyle/>
        <a:p>
          <a:r>
            <a:rPr lang="en-GB" sz="1200"/>
            <a:t>NHS</a:t>
          </a:r>
        </a:p>
      </dgm:t>
    </dgm:pt>
    <dgm:pt modelId="{28562D26-B08F-4E7F-9509-659C00347C5C}" type="parTrans" cxnId="{CAD1F44C-AABF-4966-8458-E7DFD460B3C1}">
      <dgm:prSet/>
      <dgm:spPr/>
      <dgm:t>
        <a:bodyPr/>
        <a:lstStyle/>
        <a:p>
          <a:endParaRPr lang="en-GB" sz="1200"/>
        </a:p>
      </dgm:t>
    </dgm:pt>
    <dgm:pt modelId="{20F1EFB2-FCB4-4C9A-9688-162CB7365471}" type="sibTrans" cxnId="{CAD1F44C-AABF-4966-8458-E7DFD460B3C1}">
      <dgm:prSet/>
      <dgm:spPr/>
      <dgm:t>
        <a:bodyPr/>
        <a:lstStyle/>
        <a:p>
          <a:endParaRPr lang="en-GB" sz="1200"/>
        </a:p>
      </dgm:t>
    </dgm:pt>
    <dgm:pt modelId="{3B3AB8DF-773F-4794-9621-38DDC5F0011C}">
      <dgm:prSet custT="1"/>
      <dgm:spPr/>
      <dgm:t>
        <a:bodyPr/>
        <a:lstStyle/>
        <a:p>
          <a:r>
            <a:rPr lang="en-GB" sz="1200"/>
            <a:t>Direct partnership with the NHS will help facilitate practical advice.</a:t>
          </a:r>
          <a:endParaRPr lang="en-IN" sz="1200"/>
        </a:p>
      </dgm:t>
    </dgm:pt>
    <dgm:pt modelId="{C9D792C1-BFA1-4732-9E2C-95EB00944395}" type="parTrans" cxnId="{03193F36-E7DE-4333-89D9-7274C9167681}">
      <dgm:prSet/>
      <dgm:spPr/>
      <dgm:t>
        <a:bodyPr/>
        <a:lstStyle/>
        <a:p>
          <a:endParaRPr lang="en-GB" sz="1200"/>
        </a:p>
      </dgm:t>
    </dgm:pt>
    <dgm:pt modelId="{1E92C5EF-19E4-4E2D-9F1E-C1E36792AE71}" type="sibTrans" cxnId="{03193F36-E7DE-4333-89D9-7274C9167681}">
      <dgm:prSet/>
      <dgm:spPr/>
      <dgm:t>
        <a:bodyPr/>
        <a:lstStyle/>
        <a:p>
          <a:endParaRPr lang="en-GB" sz="1200"/>
        </a:p>
      </dgm:t>
    </dgm:pt>
    <dgm:pt modelId="{BF97B23C-FBAA-46E1-A06B-94A12B445C19}">
      <dgm:prSet custT="1"/>
      <dgm:spPr/>
      <dgm:t>
        <a:bodyPr/>
        <a:lstStyle/>
        <a:p>
          <a:r>
            <a:rPr lang="en-GB" sz="1200"/>
            <a:t>This partnership will also ensure national intervention schemes and be embedded into the campaign.</a:t>
          </a:r>
          <a:endParaRPr lang="en-IN" sz="1200"/>
        </a:p>
      </dgm:t>
    </dgm:pt>
    <dgm:pt modelId="{C35C203F-646F-4402-BD21-3E6E0D76A68C}" type="parTrans" cxnId="{61A031B7-6999-4F0A-A63B-10EA58CBF713}">
      <dgm:prSet/>
      <dgm:spPr/>
      <dgm:t>
        <a:bodyPr/>
        <a:lstStyle/>
        <a:p>
          <a:endParaRPr lang="en-GB" sz="1200"/>
        </a:p>
      </dgm:t>
    </dgm:pt>
    <dgm:pt modelId="{419E191D-C797-4E2D-B516-6F02BAF032B6}" type="sibTrans" cxnId="{61A031B7-6999-4F0A-A63B-10EA58CBF713}">
      <dgm:prSet/>
      <dgm:spPr/>
      <dgm:t>
        <a:bodyPr/>
        <a:lstStyle/>
        <a:p>
          <a:endParaRPr lang="en-GB" sz="1200"/>
        </a:p>
      </dgm:t>
    </dgm:pt>
    <dgm:pt modelId="{1ADF1C30-B5D4-4358-B06B-745BCBEBAE22}">
      <dgm:prSet custT="1"/>
      <dgm:spPr/>
      <dgm:t>
        <a:bodyPr/>
        <a:lstStyle/>
        <a:p>
          <a:r>
            <a:rPr lang="en-GB" sz="1200"/>
            <a:t>This will be ideal for reaching otherwise unaddressed population areas with national schemes.</a:t>
          </a:r>
          <a:endParaRPr lang="en-IN" sz="1200"/>
        </a:p>
      </dgm:t>
    </dgm:pt>
    <dgm:pt modelId="{34FEC8A5-0242-4071-A435-CC82CA768A60}" type="parTrans" cxnId="{20D7453A-420C-4CF5-A836-76C5F0125BC7}">
      <dgm:prSet/>
      <dgm:spPr/>
      <dgm:t>
        <a:bodyPr/>
        <a:lstStyle/>
        <a:p>
          <a:endParaRPr lang="en-GB" sz="1200"/>
        </a:p>
      </dgm:t>
    </dgm:pt>
    <dgm:pt modelId="{55B97F80-7811-4D78-BCD5-FA1DA3B034BF}" type="sibTrans" cxnId="{20D7453A-420C-4CF5-A836-76C5F0125BC7}">
      <dgm:prSet/>
      <dgm:spPr/>
      <dgm:t>
        <a:bodyPr/>
        <a:lstStyle/>
        <a:p>
          <a:endParaRPr lang="en-GB" sz="1200"/>
        </a:p>
      </dgm:t>
    </dgm:pt>
    <dgm:pt modelId="{639333C0-2CE2-4F39-9B29-304F4E300365}">
      <dgm:prSet custT="1"/>
      <dgm:spPr/>
      <dgm:t>
        <a:bodyPr/>
        <a:lstStyle/>
        <a:p>
          <a:r>
            <a:rPr lang="en-GB" sz="1200"/>
            <a:t>This is especially relevant to tackle participation and engagement-related issues from NHS campaigns (Health Watch, 2023).</a:t>
          </a:r>
          <a:endParaRPr lang="en-IN" sz="1200"/>
        </a:p>
      </dgm:t>
    </dgm:pt>
    <dgm:pt modelId="{519D9548-849A-47B8-A106-65E211B145FC}" type="parTrans" cxnId="{8ECF5146-7D9C-4C9F-8739-7F4AE3CCA35C}">
      <dgm:prSet/>
      <dgm:spPr/>
      <dgm:t>
        <a:bodyPr/>
        <a:lstStyle/>
        <a:p>
          <a:endParaRPr lang="en-GB" sz="1200"/>
        </a:p>
      </dgm:t>
    </dgm:pt>
    <dgm:pt modelId="{F0EF3276-B63D-4789-AA09-0E9B56BE7A5F}" type="sibTrans" cxnId="{8ECF5146-7D9C-4C9F-8739-7F4AE3CCA35C}">
      <dgm:prSet/>
      <dgm:spPr/>
      <dgm:t>
        <a:bodyPr/>
        <a:lstStyle/>
        <a:p>
          <a:endParaRPr lang="en-GB" sz="1200"/>
        </a:p>
      </dgm:t>
    </dgm:pt>
    <dgm:pt modelId="{D962D3AC-7168-4C88-930A-0800238CB1A6}">
      <dgm:prSet custT="1"/>
      <dgm:spPr/>
      <dgm:t>
        <a:bodyPr/>
        <a:lstStyle/>
        <a:p>
          <a:r>
            <a:rPr lang="en-GB" sz="1200"/>
            <a:t>Sports England</a:t>
          </a:r>
          <a:endParaRPr lang="en-IN" sz="1200"/>
        </a:p>
      </dgm:t>
    </dgm:pt>
    <dgm:pt modelId="{8F63A170-9843-4B08-A986-FDFF4EAB7CE0}" type="parTrans" cxnId="{9D4A02E7-96B5-40E3-B098-1BC92B9A255C}">
      <dgm:prSet/>
      <dgm:spPr/>
      <dgm:t>
        <a:bodyPr/>
        <a:lstStyle/>
        <a:p>
          <a:endParaRPr lang="en-GB" sz="1200"/>
        </a:p>
      </dgm:t>
    </dgm:pt>
    <dgm:pt modelId="{9B82351B-0D48-4E40-BEA9-1CB560C7CFA2}" type="sibTrans" cxnId="{9D4A02E7-96B5-40E3-B098-1BC92B9A255C}">
      <dgm:prSet/>
      <dgm:spPr/>
      <dgm:t>
        <a:bodyPr/>
        <a:lstStyle/>
        <a:p>
          <a:endParaRPr lang="en-GB" sz="1200"/>
        </a:p>
      </dgm:t>
    </dgm:pt>
    <dgm:pt modelId="{71808DFD-D59B-43A5-81BD-490691D8A4DA}">
      <dgm:prSet custT="1"/>
      <dgm:spPr/>
      <dgm:t>
        <a:bodyPr/>
        <a:lstStyle/>
        <a:p>
          <a:r>
            <a:rPr lang="en-GB" sz="1200"/>
            <a:t>Sports England's role in facilitating grassroots-level engagement in sport-related activities ensures its partnership value.</a:t>
          </a:r>
          <a:endParaRPr lang="en-IN" sz="1200"/>
        </a:p>
      </dgm:t>
    </dgm:pt>
    <dgm:pt modelId="{8443AA1B-27F7-43E4-A628-33C0BDC5E0EB}" type="parTrans" cxnId="{990E3928-9C82-4195-91F0-B9E5E1754AC0}">
      <dgm:prSet/>
      <dgm:spPr/>
      <dgm:t>
        <a:bodyPr/>
        <a:lstStyle/>
        <a:p>
          <a:endParaRPr lang="en-GB" sz="1200"/>
        </a:p>
      </dgm:t>
    </dgm:pt>
    <dgm:pt modelId="{96BB4A70-9254-47E3-9A71-5CFD19969FE4}" type="sibTrans" cxnId="{990E3928-9C82-4195-91F0-B9E5E1754AC0}">
      <dgm:prSet/>
      <dgm:spPr/>
      <dgm:t>
        <a:bodyPr/>
        <a:lstStyle/>
        <a:p>
          <a:endParaRPr lang="en-GB" sz="1200"/>
        </a:p>
      </dgm:t>
    </dgm:pt>
    <dgm:pt modelId="{E8211E80-CB86-46F0-9D6E-5759C7B9AD51}">
      <dgm:prSet custT="1"/>
      <dgm:spPr/>
      <dgm:t>
        <a:bodyPr/>
        <a:lstStyle/>
        <a:p>
          <a:r>
            <a:rPr lang="en-GB" sz="1200"/>
            <a:t>Sports England's existing infrastructure and capability in data collection (i.e. Active Live Survey) can be supported with the campaign (Sports England, 2026).</a:t>
          </a:r>
          <a:endParaRPr lang="en-IN" sz="1200"/>
        </a:p>
      </dgm:t>
    </dgm:pt>
    <dgm:pt modelId="{B8EA2B7D-5E7B-437A-82F9-AEC2CDAFB0EA}" type="parTrans" cxnId="{8D31503D-60D6-44F6-BD1D-0E14B6201AC8}">
      <dgm:prSet/>
      <dgm:spPr/>
      <dgm:t>
        <a:bodyPr/>
        <a:lstStyle/>
        <a:p>
          <a:endParaRPr lang="en-GB" sz="1200"/>
        </a:p>
      </dgm:t>
    </dgm:pt>
    <dgm:pt modelId="{F3EFBE08-1D5A-41AD-88CF-A87F9D7CB277}" type="sibTrans" cxnId="{8D31503D-60D6-44F6-BD1D-0E14B6201AC8}">
      <dgm:prSet/>
      <dgm:spPr/>
      <dgm:t>
        <a:bodyPr/>
        <a:lstStyle/>
        <a:p>
          <a:endParaRPr lang="en-GB" sz="1200"/>
        </a:p>
      </dgm:t>
    </dgm:pt>
    <dgm:pt modelId="{448A2F09-28E9-4C93-B7F6-11E8F5AD216C}" type="pres">
      <dgm:prSet presAssocID="{8A1FA923-94F4-4164-A3F4-28049DF17C54}" presName="Name0" presStyleCnt="0">
        <dgm:presLayoutVars>
          <dgm:dir/>
          <dgm:resizeHandles val="exact"/>
        </dgm:presLayoutVars>
      </dgm:prSet>
      <dgm:spPr/>
    </dgm:pt>
    <dgm:pt modelId="{2AF73CB4-4B08-41E3-B381-A4EEAA2D519D}" type="pres">
      <dgm:prSet presAssocID="{CBCA06F9-515F-467A-998E-2FCCB0E6C3E3}" presName="node" presStyleLbl="node1" presStyleIdx="0" presStyleCnt="2">
        <dgm:presLayoutVars>
          <dgm:bulletEnabled val="1"/>
        </dgm:presLayoutVars>
      </dgm:prSet>
      <dgm:spPr/>
    </dgm:pt>
    <dgm:pt modelId="{804CA30D-EBF2-44C6-9C24-22E197C51D59}" type="pres">
      <dgm:prSet presAssocID="{20F1EFB2-FCB4-4C9A-9688-162CB7365471}" presName="sibTrans" presStyleLbl="sibTrans2D1" presStyleIdx="0" presStyleCnt="1"/>
      <dgm:spPr/>
    </dgm:pt>
    <dgm:pt modelId="{23E20CC2-4385-4351-BF91-AF47FF3F18FB}" type="pres">
      <dgm:prSet presAssocID="{20F1EFB2-FCB4-4C9A-9688-162CB7365471}" presName="connectorText" presStyleLbl="sibTrans2D1" presStyleIdx="0" presStyleCnt="1"/>
      <dgm:spPr/>
    </dgm:pt>
    <dgm:pt modelId="{D9A2A005-6EE5-4FAD-9B86-43D7E399B3E4}" type="pres">
      <dgm:prSet presAssocID="{D962D3AC-7168-4C88-930A-0800238CB1A6}" presName="node" presStyleLbl="node1" presStyleIdx="1" presStyleCnt="2">
        <dgm:presLayoutVars>
          <dgm:bulletEnabled val="1"/>
        </dgm:presLayoutVars>
      </dgm:prSet>
      <dgm:spPr/>
    </dgm:pt>
  </dgm:ptLst>
  <dgm:cxnLst>
    <dgm:cxn modelId="{B009FB03-E38C-4499-8E11-7C67C2279423}" type="presOf" srcId="{20F1EFB2-FCB4-4C9A-9688-162CB7365471}" destId="{804CA30D-EBF2-44C6-9C24-22E197C51D59}" srcOrd="0" destOrd="0" presId="urn:microsoft.com/office/officeart/2005/8/layout/process1"/>
    <dgm:cxn modelId="{990E3928-9C82-4195-91F0-B9E5E1754AC0}" srcId="{D962D3AC-7168-4C88-930A-0800238CB1A6}" destId="{71808DFD-D59B-43A5-81BD-490691D8A4DA}" srcOrd="0" destOrd="0" parTransId="{8443AA1B-27F7-43E4-A628-33C0BDC5E0EB}" sibTransId="{96BB4A70-9254-47E3-9A71-5CFD19969FE4}"/>
    <dgm:cxn modelId="{CB654F2F-3332-492E-A880-81631F954BF8}" type="presOf" srcId="{8A1FA923-94F4-4164-A3F4-28049DF17C54}" destId="{448A2F09-28E9-4C93-B7F6-11E8F5AD216C}" srcOrd="0" destOrd="0" presId="urn:microsoft.com/office/officeart/2005/8/layout/process1"/>
    <dgm:cxn modelId="{7B10A834-4880-46F9-8216-0470DEF23E4E}" type="presOf" srcId="{71808DFD-D59B-43A5-81BD-490691D8A4DA}" destId="{D9A2A005-6EE5-4FAD-9B86-43D7E399B3E4}" srcOrd="0" destOrd="1" presId="urn:microsoft.com/office/officeart/2005/8/layout/process1"/>
    <dgm:cxn modelId="{03193F36-E7DE-4333-89D9-7274C9167681}" srcId="{CBCA06F9-515F-467A-998E-2FCCB0E6C3E3}" destId="{3B3AB8DF-773F-4794-9621-38DDC5F0011C}" srcOrd="0" destOrd="0" parTransId="{C9D792C1-BFA1-4732-9E2C-95EB00944395}" sibTransId="{1E92C5EF-19E4-4E2D-9F1E-C1E36792AE71}"/>
    <dgm:cxn modelId="{20D7453A-420C-4CF5-A836-76C5F0125BC7}" srcId="{CBCA06F9-515F-467A-998E-2FCCB0E6C3E3}" destId="{1ADF1C30-B5D4-4358-B06B-745BCBEBAE22}" srcOrd="2" destOrd="0" parTransId="{34FEC8A5-0242-4071-A435-CC82CA768A60}" sibTransId="{55B97F80-7811-4D78-BCD5-FA1DA3B034BF}"/>
    <dgm:cxn modelId="{8D31503D-60D6-44F6-BD1D-0E14B6201AC8}" srcId="{D962D3AC-7168-4C88-930A-0800238CB1A6}" destId="{E8211E80-CB86-46F0-9D6E-5759C7B9AD51}" srcOrd="1" destOrd="0" parTransId="{B8EA2B7D-5E7B-437A-82F9-AEC2CDAFB0EA}" sibTransId="{F3EFBE08-1D5A-41AD-88CF-A87F9D7CB277}"/>
    <dgm:cxn modelId="{3393515D-58DD-45D0-88C2-BC7929E745EC}" type="presOf" srcId="{1ADF1C30-B5D4-4358-B06B-745BCBEBAE22}" destId="{2AF73CB4-4B08-41E3-B381-A4EEAA2D519D}" srcOrd="0" destOrd="3" presId="urn:microsoft.com/office/officeart/2005/8/layout/process1"/>
    <dgm:cxn modelId="{8ECF5146-7D9C-4C9F-8739-7F4AE3CCA35C}" srcId="{CBCA06F9-515F-467A-998E-2FCCB0E6C3E3}" destId="{639333C0-2CE2-4F39-9B29-304F4E300365}" srcOrd="3" destOrd="0" parTransId="{519D9548-849A-47B8-A106-65E211B145FC}" sibTransId="{F0EF3276-B63D-4789-AA09-0E9B56BE7A5F}"/>
    <dgm:cxn modelId="{0A44576A-8C1C-4E99-BD5C-923B9A4DA04F}" type="presOf" srcId="{CBCA06F9-515F-467A-998E-2FCCB0E6C3E3}" destId="{2AF73CB4-4B08-41E3-B381-A4EEAA2D519D}" srcOrd="0" destOrd="0" presId="urn:microsoft.com/office/officeart/2005/8/layout/process1"/>
    <dgm:cxn modelId="{CAD1F44C-AABF-4966-8458-E7DFD460B3C1}" srcId="{8A1FA923-94F4-4164-A3F4-28049DF17C54}" destId="{CBCA06F9-515F-467A-998E-2FCCB0E6C3E3}" srcOrd="0" destOrd="0" parTransId="{28562D26-B08F-4E7F-9509-659C00347C5C}" sibTransId="{20F1EFB2-FCB4-4C9A-9688-162CB7365471}"/>
    <dgm:cxn modelId="{A1E5816E-D988-4216-A31D-EC1545BA2C51}" type="presOf" srcId="{D962D3AC-7168-4C88-930A-0800238CB1A6}" destId="{D9A2A005-6EE5-4FAD-9B86-43D7E399B3E4}" srcOrd="0" destOrd="0" presId="urn:microsoft.com/office/officeart/2005/8/layout/process1"/>
    <dgm:cxn modelId="{228BDD79-6C19-47F3-AE11-64B1A9019705}" type="presOf" srcId="{20F1EFB2-FCB4-4C9A-9688-162CB7365471}" destId="{23E20CC2-4385-4351-BF91-AF47FF3F18FB}" srcOrd="1" destOrd="0" presId="urn:microsoft.com/office/officeart/2005/8/layout/process1"/>
    <dgm:cxn modelId="{7689718D-66F7-4241-8161-A3F45AA836BD}" type="presOf" srcId="{639333C0-2CE2-4F39-9B29-304F4E300365}" destId="{2AF73CB4-4B08-41E3-B381-A4EEAA2D519D}" srcOrd="0" destOrd="4" presId="urn:microsoft.com/office/officeart/2005/8/layout/process1"/>
    <dgm:cxn modelId="{61A031B7-6999-4F0A-A63B-10EA58CBF713}" srcId="{CBCA06F9-515F-467A-998E-2FCCB0E6C3E3}" destId="{BF97B23C-FBAA-46E1-A06B-94A12B445C19}" srcOrd="1" destOrd="0" parTransId="{C35C203F-646F-4402-BD21-3E6E0D76A68C}" sibTransId="{419E191D-C797-4E2D-B516-6F02BAF032B6}"/>
    <dgm:cxn modelId="{0B6226B8-DF6A-4AA7-81FC-8D0587E44F5E}" type="presOf" srcId="{3B3AB8DF-773F-4794-9621-38DDC5F0011C}" destId="{2AF73CB4-4B08-41E3-B381-A4EEAA2D519D}" srcOrd="0" destOrd="1" presId="urn:microsoft.com/office/officeart/2005/8/layout/process1"/>
    <dgm:cxn modelId="{39FE87BD-9FFC-4688-AA13-75271A995B6A}" type="presOf" srcId="{E8211E80-CB86-46F0-9D6E-5759C7B9AD51}" destId="{D9A2A005-6EE5-4FAD-9B86-43D7E399B3E4}" srcOrd="0" destOrd="2" presId="urn:microsoft.com/office/officeart/2005/8/layout/process1"/>
    <dgm:cxn modelId="{732A4FD3-E730-4DB5-88B1-DFC7221FC119}" type="presOf" srcId="{BF97B23C-FBAA-46E1-A06B-94A12B445C19}" destId="{2AF73CB4-4B08-41E3-B381-A4EEAA2D519D}" srcOrd="0" destOrd="2" presId="urn:microsoft.com/office/officeart/2005/8/layout/process1"/>
    <dgm:cxn modelId="{9D4A02E7-96B5-40E3-B098-1BC92B9A255C}" srcId="{8A1FA923-94F4-4164-A3F4-28049DF17C54}" destId="{D962D3AC-7168-4C88-930A-0800238CB1A6}" srcOrd="1" destOrd="0" parTransId="{8F63A170-9843-4B08-A986-FDFF4EAB7CE0}" sibTransId="{9B82351B-0D48-4E40-BEA9-1CB560C7CFA2}"/>
    <dgm:cxn modelId="{538FFA14-B855-4230-81A0-CD944EECFA23}" type="presParOf" srcId="{448A2F09-28E9-4C93-B7F6-11E8F5AD216C}" destId="{2AF73CB4-4B08-41E3-B381-A4EEAA2D519D}" srcOrd="0" destOrd="0" presId="urn:microsoft.com/office/officeart/2005/8/layout/process1"/>
    <dgm:cxn modelId="{EEAFEF0E-DCB3-4E59-A58B-D97DC120E58F}" type="presParOf" srcId="{448A2F09-28E9-4C93-B7F6-11E8F5AD216C}" destId="{804CA30D-EBF2-44C6-9C24-22E197C51D59}" srcOrd="1" destOrd="0" presId="urn:microsoft.com/office/officeart/2005/8/layout/process1"/>
    <dgm:cxn modelId="{B1BE594C-2114-474D-A3B8-D97183A3A46B}" type="presParOf" srcId="{804CA30D-EBF2-44C6-9C24-22E197C51D59}" destId="{23E20CC2-4385-4351-BF91-AF47FF3F18FB}" srcOrd="0" destOrd="0" presId="urn:microsoft.com/office/officeart/2005/8/layout/process1"/>
    <dgm:cxn modelId="{C21EFD40-6CBB-44E4-A800-68593CA9062A}" type="presParOf" srcId="{448A2F09-28E9-4C93-B7F6-11E8F5AD216C}" destId="{D9A2A005-6EE5-4FAD-9B86-43D7E399B3E4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898E90C-9AFF-4676-AB9C-32B36DCC2DD3}" type="doc">
      <dgm:prSet loTypeId="urn:microsoft.com/office/officeart/2009/3/layout/RandomtoResult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942763-F9FB-46E5-886E-CFC275A14593}">
      <dgm:prSet phldrT="[Text]" custT="1"/>
      <dgm:spPr/>
      <dgm:t>
        <a:bodyPr/>
        <a:lstStyle/>
        <a:p>
          <a:r>
            <a:rPr lang="en-GB" sz="1200"/>
            <a:t>Resources to Be Used From Better Health Campaign (Gov UK, 2026).</a:t>
          </a:r>
        </a:p>
      </dgm:t>
    </dgm:pt>
    <dgm:pt modelId="{28E2ED24-F061-43C7-881A-EDEAE0AE4429}" type="parTrans" cxnId="{F112E0EE-CEA4-46CA-80D3-DE49F0EE50CF}">
      <dgm:prSet/>
      <dgm:spPr/>
      <dgm:t>
        <a:bodyPr/>
        <a:lstStyle/>
        <a:p>
          <a:endParaRPr lang="en-GB" sz="1200"/>
        </a:p>
      </dgm:t>
    </dgm:pt>
    <dgm:pt modelId="{9288F976-F8AA-4920-832E-0B9B7E489018}" type="sibTrans" cxnId="{F112E0EE-CEA4-46CA-80D3-DE49F0EE50CF}">
      <dgm:prSet/>
      <dgm:spPr/>
      <dgm:t>
        <a:bodyPr/>
        <a:lstStyle/>
        <a:p>
          <a:endParaRPr lang="en-GB" sz="1200"/>
        </a:p>
      </dgm:t>
    </dgm:pt>
    <dgm:pt modelId="{DA53AFE7-C49A-4E14-BBE3-329FB3FF3883}">
      <dgm:prSet custT="1"/>
      <dgm:spPr/>
      <dgm:t>
        <a:bodyPr/>
        <a:lstStyle/>
        <a:p>
          <a:r>
            <a:rPr lang="en-GB" sz="1200"/>
            <a:t>Steps for registration, marketing and evaluation can be achieved using the same methods.</a:t>
          </a:r>
          <a:endParaRPr lang="en-IN" sz="1200"/>
        </a:p>
      </dgm:t>
    </dgm:pt>
    <dgm:pt modelId="{62B6DB83-2507-4F26-9A99-21A8AB6E753A}" type="parTrans" cxnId="{693587A6-E953-4A03-A242-508CA48D1C52}">
      <dgm:prSet/>
      <dgm:spPr/>
      <dgm:t>
        <a:bodyPr/>
        <a:lstStyle/>
        <a:p>
          <a:endParaRPr lang="en-GB" sz="1200"/>
        </a:p>
      </dgm:t>
    </dgm:pt>
    <dgm:pt modelId="{39E9C461-B444-4F0B-B33D-9B8C07ABB120}" type="sibTrans" cxnId="{693587A6-E953-4A03-A242-508CA48D1C52}">
      <dgm:prSet/>
      <dgm:spPr/>
      <dgm:t>
        <a:bodyPr/>
        <a:lstStyle/>
        <a:p>
          <a:endParaRPr lang="en-GB" sz="1200"/>
        </a:p>
      </dgm:t>
    </dgm:pt>
    <dgm:pt modelId="{A4CF5F4F-645A-4FF8-A4B8-B6C14FDC01D5}">
      <dgm:prSet custT="1"/>
      <dgm:spPr/>
      <dgm:t>
        <a:bodyPr/>
        <a:lstStyle/>
        <a:p>
          <a:r>
            <a:rPr lang="en-GB" sz="1200"/>
            <a:t>Initiation</a:t>
          </a:r>
          <a:endParaRPr lang="en-IN" sz="1200"/>
        </a:p>
      </dgm:t>
    </dgm:pt>
    <dgm:pt modelId="{2415C78C-DC81-4FFD-993C-57CD8CEDE0F3}" type="parTrans" cxnId="{188543C7-EF75-4760-BFE6-686234F3CD36}">
      <dgm:prSet/>
      <dgm:spPr/>
      <dgm:t>
        <a:bodyPr/>
        <a:lstStyle/>
        <a:p>
          <a:endParaRPr lang="en-GB" sz="1200"/>
        </a:p>
      </dgm:t>
    </dgm:pt>
    <dgm:pt modelId="{47160A15-C52B-4742-AA0D-5DDCC7C407D9}" type="sibTrans" cxnId="{188543C7-EF75-4760-BFE6-686234F3CD36}">
      <dgm:prSet/>
      <dgm:spPr/>
      <dgm:t>
        <a:bodyPr/>
        <a:lstStyle/>
        <a:p>
          <a:endParaRPr lang="en-GB" sz="1200"/>
        </a:p>
      </dgm:t>
    </dgm:pt>
    <dgm:pt modelId="{BB88E931-9615-4AA7-AB0E-360898F1C098}">
      <dgm:prSet custT="1"/>
      <dgm:spPr/>
      <dgm:t>
        <a:bodyPr/>
        <a:lstStyle/>
        <a:p>
          <a:r>
            <a:rPr lang="en-GB" sz="1200"/>
            <a:t>Website-based registration can be done to secure the attendance of participants.</a:t>
          </a:r>
          <a:endParaRPr lang="en-IN" sz="1200"/>
        </a:p>
      </dgm:t>
    </dgm:pt>
    <dgm:pt modelId="{100D953E-5936-4858-BFAD-B9555719BD24}" type="parTrans" cxnId="{F764AA67-38DD-4D32-8656-46395C238E10}">
      <dgm:prSet/>
      <dgm:spPr/>
      <dgm:t>
        <a:bodyPr/>
        <a:lstStyle/>
        <a:p>
          <a:endParaRPr lang="en-GB" sz="1200"/>
        </a:p>
      </dgm:t>
    </dgm:pt>
    <dgm:pt modelId="{6965F8C4-9CC7-4D9C-9D0D-D9223CA6C26D}" type="sibTrans" cxnId="{F764AA67-38DD-4D32-8656-46395C238E10}">
      <dgm:prSet/>
      <dgm:spPr/>
      <dgm:t>
        <a:bodyPr/>
        <a:lstStyle/>
        <a:p>
          <a:endParaRPr lang="en-GB" sz="1200"/>
        </a:p>
      </dgm:t>
    </dgm:pt>
    <dgm:pt modelId="{412BB8FB-C727-4852-A00A-FA9DB5D78513}">
      <dgm:prSet custT="1"/>
      <dgm:spPr/>
      <dgm:t>
        <a:bodyPr/>
        <a:lstStyle/>
        <a:p>
          <a:r>
            <a:rPr lang="en-GB" sz="1200"/>
            <a:t>QR code-based referral links can increase the further spread awareness.</a:t>
          </a:r>
          <a:endParaRPr lang="en-IN" sz="1200"/>
        </a:p>
      </dgm:t>
    </dgm:pt>
    <dgm:pt modelId="{3FD6D12B-9BB4-4738-84D4-6BB7473C19B2}" type="parTrans" cxnId="{B6250CE6-EC0A-4C60-80A2-31440C853976}">
      <dgm:prSet/>
      <dgm:spPr/>
      <dgm:t>
        <a:bodyPr/>
        <a:lstStyle/>
        <a:p>
          <a:endParaRPr lang="en-GB" sz="1200"/>
        </a:p>
      </dgm:t>
    </dgm:pt>
    <dgm:pt modelId="{0F1561E8-295F-45BD-8734-90DE4AF36FF5}" type="sibTrans" cxnId="{B6250CE6-EC0A-4C60-80A2-31440C853976}">
      <dgm:prSet/>
      <dgm:spPr/>
      <dgm:t>
        <a:bodyPr/>
        <a:lstStyle/>
        <a:p>
          <a:endParaRPr lang="en-GB" sz="1200"/>
        </a:p>
      </dgm:t>
    </dgm:pt>
    <dgm:pt modelId="{A73C25A7-FC05-439D-9835-F516D3BEB33A}">
      <dgm:prSet custT="1"/>
      <dgm:spPr/>
      <dgm:t>
        <a:bodyPr/>
        <a:lstStyle/>
        <a:p>
          <a:r>
            <a:rPr lang="en-GB" sz="1200"/>
            <a:t>Marketing using digital posters on official Instagram, Facebook and X accounts can help with visibility.</a:t>
          </a:r>
          <a:endParaRPr lang="en-IN" sz="1200"/>
        </a:p>
      </dgm:t>
    </dgm:pt>
    <dgm:pt modelId="{2D51BF30-E5E0-4A3B-ABCE-3D1584BEC48E}" type="parTrans" cxnId="{B726EE67-237A-4CF1-994B-3A953BEA9DDD}">
      <dgm:prSet/>
      <dgm:spPr/>
      <dgm:t>
        <a:bodyPr/>
        <a:lstStyle/>
        <a:p>
          <a:endParaRPr lang="en-GB" sz="1200"/>
        </a:p>
      </dgm:t>
    </dgm:pt>
    <dgm:pt modelId="{71D4406E-5494-422C-A1E9-F31AD8148FBB}" type="sibTrans" cxnId="{B726EE67-237A-4CF1-994B-3A953BEA9DDD}">
      <dgm:prSet/>
      <dgm:spPr/>
      <dgm:t>
        <a:bodyPr/>
        <a:lstStyle/>
        <a:p>
          <a:endParaRPr lang="en-GB" sz="1200"/>
        </a:p>
      </dgm:t>
    </dgm:pt>
    <dgm:pt modelId="{9DD357B7-7BBC-4684-9EEF-75DC74939AF0}">
      <dgm:prSet custT="1"/>
      <dgm:spPr/>
      <dgm:t>
        <a:bodyPr/>
        <a:lstStyle/>
        <a:p>
          <a:r>
            <a:rPr lang="en-GB" sz="1200"/>
            <a:t>Execution</a:t>
          </a:r>
          <a:endParaRPr lang="en-IN" sz="1200"/>
        </a:p>
      </dgm:t>
    </dgm:pt>
    <dgm:pt modelId="{9D78BC87-2948-4C1C-A37A-227B6A45BB38}" type="parTrans" cxnId="{8DD0B312-44D2-4523-9922-25B3BB4E744F}">
      <dgm:prSet/>
      <dgm:spPr/>
      <dgm:t>
        <a:bodyPr/>
        <a:lstStyle/>
        <a:p>
          <a:endParaRPr lang="en-GB" sz="1200"/>
        </a:p>
      </dgm:t>
    </dgm:pt>
    <dgm:pt modelId="{C9B9E6BD-A5B7-4FD3-B4A9-160BEBF8198E}" type="sibTrans" cxnId="{8DD0B312-44D2-4523-9922-25B3BB4E744F}">
      <dgm:prSet/>
      <dgm:spPr/>
      <dgm:t>
        <a:bodyPr/>
        <a:lstStyle/>
        <a:p>
          <a:endParaRPr lang="en-GB" sz="1200"/>
        </a:p>
      </dgm:t>
    </dgm:pt>
    <dgm:pt modelId="{64604040-4C40-4B52-AED0-7A99AB0DB833}">
      <dgm:prSet custT="1"/>
      <dgm:spPr/>
      <dgm:t>
        <a:bodyPr/>
        <a:lstStyle/>
        <a:p>
          <a:r>
            <a:rPr lang="en-GB" sz="1200"/>
            <a:t>Day-to-day attendance will register participant engagement levels throughout the 8 weeks.</a:t>
          </a:r>
          <a:endParaRPr lang="en-IN" sz="1200"/>
        </a:p>
      </dgm:t>
    </dgm:pt>
    <dgm:pt modelId="{76D17111-21DF-4F8E-85F9-2CCCB8569720}" type="parTrans" cxnId="{327C22DF-FFF1-474F-887E-5DAE946F84D6}">
      <dgm:prSet/>
      <dgm:spPr/>
      <dgm:t>
        <a:bodyPr/>
        <a:lstStyle/>
        <a:p>
          <a:endParaRPr lang="en-GB" sz="1200"/>
        </a:p>
      </dgm:t>
    </dgm:pt>
    <dgm:pt modelId="{8EE85B2E-5FE7-47E3-BEF6-3C274D2ACE90}" type="sibTrans" cxnId="{327C22DF-FFF1-474F-887E-5DAE946F84D6}">
      <dgm:prSet/>
      <dgm:spPr/>
      <dgm:t>
        <a:bodyPr/>
        <a:lstStyle/>
        <a:p>
          <a:endParaRPr lang="en-GB" sz="1200"/>
        </a:p>
      </dgm:t>
    </dgm:pt>
    <dgm:pt modelId="{CBB219DB-94EE-4CD7-88F8-5B308B42BDEA}">
      <dgm:prSet custT="1"/>
      <dgm:spPr/>
      <dgm:t>
        <a:bodyPr/>
        <a:lstStyle/>
        <a:p>
          <a:r>
            <a:rPr lang="en-GB" sz="1200"/>
            <a:t>Participant feedback during the session will be recorded for development purposes.</a:t>
          </a:r>
          <a:endParaRPr lang="en-IN" sz="1200"/>
        </a:p>
      </dgm:t>
    </dgm:pt>
    <dgm:pt modelId="{A92631C4-3716-4F38-9D27-0A865713D0D0}" type="parTrans" cxnId="{5E8DEEA6-4EA8-4B60-BE13-D9EDB1AE01CD}">
      <dgm:prSet/>
      <dgm:spPr/>
      <dgm:t>
        <a:bodyPr/>
        <a:lstStyle/>
        <a:p>
          <a:endParaRPr lang="en-GB" sz="1200"/>
        </a:p>
      </dgm:t>
    </dgm:pt>
    <dgm:pt modelId="{541F895A-0B65-4073-8DCC-069F940B3698}" type="sibTrans" cxnId="{5E8DEEA6-4EA8-4B60-BE13-D9EDB1AE01CD}">
      <dgm:prSet/>
      <dgm:spPr/>
      <dgm:t>
        <a:bodyPr/>
        <a:lstStyle/>
        <a:p>
          <a:endParaRPr lang="en-GB" sz="1200"/>
        </a:p>
      </dgm:t>
    </dgm:pt>
    <dgm:pt modelId="{2F34CFF7-84BB-4574-8C57-CE4A546AFB35}">
      <dgm:prSet custT="1"/>
      <dgm:spPr/>
      <dgm:t>
        <a:bodyPr/>
        <a:lstStyle/>
        <a:p>
          <a:r>
            <a:rPr lang="en-GB" sz="1200"/>
            <a:t>Registered participants will be reminded using email notification.</a:t>
          </a:r>
          <a:endParaRPr lang="en-IN" sz="1200"/>
        </a:p>
      </dgm:t>
    </dgm:pt>
    <dgm:pt modelId="{B477A922-1A6C-4CB1-A375-C665161DB23D}" type="parTrans" cxnId="{4F8BECFB-5E9C-4AD6-8B81-6A60CA3A9D7B}">
      <dgm:prSet/>
      <dgm:spPr/>
      <dgm:t>
        <a:bodyPr/>
        <a:lstStyle/>
        <a:p>
          <a:endParaRPr lang="en-GB" sz="1200"/>
        </a:p>
      </dgm:t>
    </dgm:pt>
    <dgm:pt modelId="{8F967CD7-4493-485B-8DD7-7DFCA4208447}" type="sibTrans" cxnId="{4F8BECFB-5E9C-4AD6-8B81-6A60CA3A9D7B}">
      <dgm:prSet/>
      <dgm:spPr/>
      <dgm:t>
        <a:bodyPr/>
        <a:lstStyle/>
        <a:p>
          <a:endParaRPr lang="en-GB" sz="1200"/>
        </a:p>
      </dgm:t>
    </dgm:pt>
    <dgm:pt modelId="{25C3FCAF-1D77-49F1-98A4-9AB630F37870}">
      <dgm:prSet custT="1"/>
      <dgm:spPr/>
      <dgm:t>
        <a:bodyPr/>
        <a:lstStyle/>
        <a:p>
          <a:r>
            <a:rPr lang="en-GB" sz="1200"/>
            <a:t>Evaluation</a:t>
          </a:r>
          <a:endParaRPr lang="en-IN" sz="1200"/>
        </a:p>
      </dgm:t>
    </dgm:pt>
    <dgm:pt modelId="{756F2DE3-4200-4152-BA45-E7EC00768A4C}" type="parTrans" cxnId="{1DFA4F91-FD17-481A-8F72-0520C09027C7}">
      <dgm:prSet/>
      <dgm:spPr/>
      <dgm:t>
        <a:bodyPr/>
        <a:lstStyle/>
        <a:p>
          <a:endParaRPr lang="en-GB" sz="1200"/>
        </a:p>
      </dgm:t>
    </dgm:pt>
    <dgm:pt modelId="{127EAFAA-7F80-4F2A-A6DB-273B47323F70}" type="sibTrans" cxnId="{1DFA4F91-FD17-481A-8F72-0520C09027C7}">
      <dgm:prSet/>
      <dgm:spPr/>
      <dgm:t>
        <a:bodyPr/>
        <a:lstStyle/>
        <a:p>
          <a:endParaRPr lang="en-GB" sz="1200"/>
        </a:p>
      </dgm:t>
    </dgm:pt>
    <dgm:pt modelId="{1C26F987-9A3D-4F4F-B4B4-C39F7321A8F6}">
      <dgm:prSet custT="1"/>
      <dgm:spPr/>
      <dgm:t>
        <a:bodyPr/>
        <a:lstStyle/>
        <a:p>
          <a:r>
            <a:rPr lang="en-GB" sz="1200"/>
            <a:t>Pre and post-event survey values can be measured and reported to show statistical change in physical and psychological health outcomes.</a:t>
          </a:r>
          <a:endParaRPr lang="en-IN" sz="1200"/>
        </a:p>
      </dgm:t>
    </dgm:pt>
    <dgm:pt modelId="{756037CA-D234-4A90-B786-061FCFEB5BF0}" type="parTrans" cxnId="{37ACE0ED-D5CD-4C04-A218-B7D601911E5C}">
      <dgm:prSet/>
      <dgm:spPr/>
      <dgm:t>
        <a:bodyPr/>
        <a:lstStyle/>
        <a:p>
          <a:endParaRPr lang="en-GB" sz="1200"/>
        </a:p>
      </dgm:t>
    </dgm:pt>
    <dgm:pt modelId="{790F21AB-1AC7-4E8A-9251-088310E7066F}" type="sibTrans" cxnId="{37ACE0ED-D5CD-4C04-A218-B7D601911E5C}">
      <dgm:prSet/>
      <dgm:spPr/>
      <dgm:t>
        <a:bodyPr/>
        <a:lstStyle/>
        <a:p>
          <a:endParaRPr lang="en-GB" sz="1200"/>
        </a:p>
      </dgm:t>
    </dgm:pt>
    <dgm:pt modelId="{E7FE63E2-14FB-4497-8EDD-C48F57348023}">
      <dgm:prSet custT="1"/>
      <dgm:spPr/>
      <dgm:t>
        <a:bodyPr/>
        <a:lstStyle/>
        <a:p>
          <a:r>
            <a:rPr lang="en-GB" sz="1200"/>
            <a:t>Similar to the Better Health campaign, reports can be publicly shared with participants.</a:t>
          </a:r>
          <a:endParaRPr lang="en-IN" sz="1200"/>
        </a:p>
      </dgm:t>
    </dgm:pt>
    <dgm:pt modelId="{6D64121D-A4A3-4C7D-BA24-49450E52B406}" type="parTrans" cxnId="{3E55F305-970C-4CC0-AFB1-AAEFF5C0B02E}">
      <dgm:prSet/>
      <dgm:spPr/>
      <dgm:t>
        <a:bodyPr/>
        <a:lstStyle/>
        <a:p>
          <a:endParaRPr lang="en-GB" sz="1200"/>
        </a:p>
      </dgm:t>
    </dgm:pt>
    <dgm:pt modelId="{742730D1-CDA9-4232-9AFF-75FE2042F021}" type="sibTrans" cxnId="{3E55F305-970C-4CC0-AFB1-AAEFF5C0B02E}">
      <dgm:prSet/>
      <dgm:spPr/>
      <dgm:t>
        <a:bodyPr/>
        <a:lstStyle/>
        <a:p>
          <a:endParaRPr lang="en-GB" sz="1200"/>
        </a:p>
      </dgm:t>
    </dgm:pt>
    <dgm:pt modelId="{95DE22B1-17D7-4020-9F2C-E4323838D309}" type="pres">
      <dgm:prSet presAssocID="{B898E90C-9AFF-4676-AB9C-32B36DCC2DD3}" presName="Name0" presStyleCnt="0">
        <dgm:presLayoutVars>
          <dgm:dir/>
          <dgm:animOne val="branch"/>
          <dgm:animLvl val="lvl"/>
        </dgm:presLayoutVars>
      </dgm:prSet>
      <dgm:spPr/>
    </dgm:pt>
    <dgm:pt modelId="{20BDECFB-34B7-4CD4-BAC6-0039437E4D0D}" type="pres">
      <dgm:prSet presAssocID="{4F942763-F9FB-46E5-886E-CFC275A14593}" presName="chaos" presStyleCnt="0"/>
      <dgm:spPr/>
    </dgm:pt>
    <dgm:pt modelId="{7820E4B5-4FFC-4B86-BAE8-C405407924B2}" type="pres">
      <dgm:prSet presAssocID="{4F942763-F9FB-46E5-886E-CFC275A14593}" presName="parTx1" presStyleLbl="revTx" presStyleIdx="0" presStyleCnt="7"/>
      <dgm:spPr/>
    </dgm:pt>
    <dgm:pt modelId="{F1A87C4D-F3BC-4FC1-BBE6-49C831CC3AD9}" type="pres">
      <dgm:prSet presAssocID="{4F942763-F9FB-46E5-886E-CFC275A14593}" presName="desTx1" presStyleLbl="revTx" presStyleIdx="1" presStyleCnt="7">
        <dgm:presLayoutVars>
          <dgm:bulletEnabled val="1"/>
        </dgm:presLayoutVars>
      </dgm:prSet>
      <dgm:spPr/>
    </dgm:pt>
    <dgm:pt modelId="{A23BFC5D-3ADE-4371-BF22-03CA55A27CBC}" type="pres">
      <dgm:prSet presAssocID="{4F942763-F9FB-46E5-886E-CFC275A14593}" presName="c1" presStyleLbl="node1" presStyleIdx="0" presStyleCnt="19"/>
      <dgm:spPr/>
    </dgm:pt>
    <dgm:pt modelId="{8D17B7AF-02C0-4996-9C19-BDCA53171B05}" type="pres">
      <dgm:prSet presAssocID="{4F942763-F9FB-46E5-886E-CFC275A14593}" presName="c2" presStyleLbl="node1" presStyleIdx="1" presStyleCnt="19"/>
      <dgm:spPr/>
    </dgm:pt>
    <dgm:pt modelId="{0C1DC886-9C1F-4E43-8BF5-650C1D7061D7}" type="pres">
      <dgm:prSet presAssocID="{4F942763-F9FB-46E5-886E-CFC275A14593}" presName="c3" presStyleLbl="node1" presStyleIdx="2" presStyleCnt="19"/>
      <dgm:spPr/>
    </dgm:pt>
    <dgm:pt modelId="{E3892836-A64E-4E38-8FAA-C13A5E3C9602}" type="pres">
      <dgm:prSet presAssocID="{4F942763-F9FB-46E5-886E-CFC275A14593}" presName="c4" presStyleLbl="node1" presStyleIdx="3" presStyleCnt="19"/>
      <dgm:spPr/>
    </dgm:pt>
    <dgm:pt modelId="{472C3304-B5F0-4867-BF47-F24F2FCCBE56}" type="pres">
      <dgm:prSet presAssocID="{4F942763-F9FB-46E5-886E-CFC275A14593}" presName="c5" presStyleLbl="node1" presStyleIdx="4" presStyleCnt="19"/>
      <dgm:spPr/>
    </dgm:pt>
    <dgm:pt modelId="{5652676D-6387-4EBB-8DFB-94DF2BE84491}" type="pres">
      <dgm:prSet presAssocID="{4F942763-F9FB-46E5-886E-CFC275A14593}" presName="c6" presStyleLbl="node1" presStyleIdx="5" presStyleCnt="19"/>
      <dgm:spPr/>
    </dgm:pt>
    <dgm:pt modelId="{30F36A11-3ADF-42E3-9629-EB5BE2D225B9}" type="pres">
      <dgm:prSet presAssocID="{4F942763-F9FB-46E5-886E-CFC275A14593}" presName="c7" presStyleLbl="node1" presStyleIdx="6" presStyleCnt="19"/>
      <dgm:spPr/>
    </dgm:pt>
    <dgm:pt modelId="{23A97117-DAF0-4FA2-81A2-961319CF7019}" type="pres">
      <dgm:prSet presAssocID="{4F942763-F9FB-46E5-886E-CFC275A14593}" presName="c8" presStyleLbl="node1" presStyleIdx="7" presStyleCnt="19"/>
      <dgm:spPr/>
    </dgm:pt>
    <dgm:pt modelId="{1A69E06C-CD7B-4C5D-A176-A8417C8B3321}" type="pres">
      <dgm:prSet presAssocID="{4F942763-F9FB-46E5-886E-CFC275A14593}" presName="c9" presStyleLbl="node1" presStyleIdx="8" presStyleCnt="19"/>
      <dgm:spPr/>
    </dgm:pt>
    <dgm:pt modelId="{047978FD-5E83-4E05-B58D-B69D07EB9013}" type="pres">
      <dgm:prSet presAssocID="{4F942763-F9FB-46E5-886E-CFC275A14593}" presName="c10" presStyleLbl="node1" presStyleIdx="9" presStyleCnt="19"/>
      <dgm:spPr/>
    </dgm:pt>
    <dgm:pt modelId="{5108A277-381F-4EF6-8EE5-F32925436C5A}" type="pres">
      <dgm:prSet presAssocID="{4F942763-F9FB-46E5-886E-CFC275A14593}" presName="c11" presStyleLbl="node1" presStyleIdx="10" presStyleCnt="19"/>
      <dgm:spPr/>
    </dgm:pt>
    <dgm:pt modelId="{A9C86D9C-85CA-4506-9F03-9B9203A7C3DA}" type="pres">
      <dgm:prSet presAssocID="{4F942763-F9FB-46E5-886E-CFC275A14593}" presName="c12" presStyleLbl="node1" presStyleIdx="11" presStyleCnt="19"/>
      <dgm:spPr/>
    </dgm:pt>
    <dgm:pt modelId="{1A2D625B-A68B-418D-AE6D-A880DE5791CA}" type="pres">
      <dgm:prSet presAssocID="{4F942763-F9FB-46E5-886E-CFC275A14593}" presName="c13" presStyleLbl="node1" presStyleIdx="12" presStyleCnt="19"/>
      <dgm:spPr/>
    </dgm:pt>
    <dgm:pt modelId="{007B4BAF-31F2-4C02-81EF-16F35B322AD8}" type="pres">
      <dgm:prSet presAssocID="{4F942763-F9FB-46E5-886E-CFC275A14593}" presName="c14" presStyleLbl="node1" presStyleIdx="13" presStyleCnt="19"/>
      <dgm:spPr/>
    </dgm:pt>
    <dgm:pt modelId="{BFFC8628-70BE-4A68-8B4E-BCD2D6DB5157}" type="pres">
      <dgm:prSet presAssocID="{4F942763-F9FB-46E5-886E-CFC275A14593}" presName="c15" presStyleLbl="node1" presStyleIdx="14" presStyleCnt="19"/>
      <dgm:spPr/>
    </dgm:pt>
    <dgm:pt modelId="{11467047-59E1-402A-8DA6-94A17DC67EE3}" type="pres">
      <dgm:prSet presAssocID="{4F942763-F9FB-46E5-886E-CFC275A14593}" presName="c16" presStyleLbl="node1" presStyleIdx="15" presStyleCnt="19"/>
      <dgm:spPr/>
    </dgm:pt>
    <dgm:pt modelId="{3991C649-6919-48E9-B54F-3455436047C9}" type="pres">
      <dgm:prSet presAssocID="{4F942763-F9FB-46E5-886E-CFC275A14593}" presName="c17" presStyleLbl="node1" presStyleIdx="16" presStyleCnt="19"/>
      <dgm:spPr/>
    </dgm:pt>
    <dgm:pt modelId="{2D0A1102-5286-4EFA-8BD6-D181358744D0}" type="pres">
      <dgm:prSet presAssocID="{4F942763-F9FB-46E5-886E-CFC275A14593}" presName="c18" presStyleLbl="node1" presStyleIdx="17" presStyleCnt="19"/>
      <dgm:spPr/>
    </dgm:pt>
    <dgm:pt modelId="{79955BE8-679F-4D24-A410-E02DE847E5BC}" type="pres">
      <dgm:prSet presAssocID="{9288F976-F8AA-4920-832E-0B9B7E489018}" presName="chevronComposite1" presStyleCnt="0"/>
      <dgm:spPr/>
    </dgm:pt>
    <dgm:pt modelId="{33F1423F-9E87-4837-ADF6-5A6701D23AED}" type="pres">
      <dgm:prSet presAssocID="{9288F976-F8AA-4920-832E-0B9B7E489018}" presName="chevron1" presStyleLbl="sibTrans2D1" presStyleIdx="0" presStyleCnt="3"/>
      <dgm:spPr/>
    </dgm:pt>
    <dgm:pt modelId="{19D41A70-8729-461B-B2D4-6402AB77CD02}" type="pres">
      <dgm:prSet presAssocID="{9288F976-F8AA-4920-832E-0B9B7E489018}" presName="spChevron1" presStyleCnt="0"/>
      <dgm:spPr/>
    </dgm:pt>
    <dgm:pt modelId="{4C1A6307-6194-46E0-A382-E0F828256720}" type="pres">
      <dgm:prSet presAssocID="{A4CF5F4F-645A-4FF8-A4B8-B6C14FDC01D5}" presName="middle" presStyleCnt="0"/>
      <dgm:spPr/>
    </dgm:pt>
    <dgm:pt modelId="{2BF81057-7659-4EF3-BE96-2B9BB0B31A84}" type="pres">
      <dgm:prSet presAssocID="{A4CF5F4F-645A-4FF8-A4B8-B6C14FDC01D5}" presName="parTxMid" presStyleLbl="revTx" presStyleIdx="2" presStyleCnt="7"/>
      <dgm:spPr/>
    </dgm:pt>
    <dgm:pt modelId="{1C5C2E2F-CDB8-4A2D-97E8-B1D387A9D24C}" type="pres">
      <dgm:prSet presAssocID="{A4CF5F4F-645A-4FF8-A4B8-B6C14FDC01D5}" presName="desTxMid" presStyleLbl="revTx" presStyleIdx="3" presStyleCnt="7">
        <dgm:presLayoutVars>
          <dgm:bulletEnabled val="1"/>
        </dgm:presLayoutVars>
      </dgm:prSet>
      <dgm:spPr/>
    </dgm:pt>
    <dgm:pt modelId="{4551225B-B1FC-4F94-957A-8D625E1CFE89}" type="pres">
      <dgm:prSet presAssocID="{A4CF5F4F-645A-4FF8-A4B8-B6C14FDC01D5}" presName="spMid" presStyleCnt="0"/>
      <dgm:spPr/>
    </dgm:pt>
    <dgm:pt modelId="{B38B9D58-2268-4B0D-A71C-179FD6329ACC}" type="pres">
      <dgm:prSet presAssocID="{47160A15-C52B-4742-AA0D-5DDCC7C407D9}" presName="chevronComposite1" presStyleCnt="0"/>
      <dgm:spPr/>
    </dgm:pt>
    <dgm:pt modelId="{BC651323-3A2F-4725-85AD-2978253923E0}" type="pres">
      <dgm:prSet presAssocID="{47160A15-C52B-4742-AA0D-5DDCC7C407D9}" presName="chevron1" presStyleLbl="sibTrans2D1" presStyleIdx="1" presStyleCnt="3"/>
      <dgm:spPr/>
    </dgm:pt>
    <dgm:pt modelId="{842136A1-6209-4578-A8AF-44BA24CDEB22}" type="pres">
      <dgm:prSet presAssocID="{47160A15-C52B-4742-AA0D-5DDCC7C407D9}" presName="spChevron1" presStyleCnt="0"/>
      <dgm:spPr/>
    </dgm:pt>
    <dgm:pt modelId="{7FDB8236-8F69-4C43-B678-906981F12CA5}" type="pres">
      <dgm:prSet presAssocID="{9DD357B7-7BBC-4684-9EEF-75DC74939AF0}" presName="middle" presStyleCnt="0"/>
      <dgm:spPr/>
    </dgm:pt>
    <dgm:pt modelId="{A105AE07-5A19-4F5C-97A5-C4113A86085C}" type="pres">
      <dgm:prSet presAssocID="{9DD357B7-7BBC-4684-9EEF-75DC74939AF0}" presName="parTxMid" presStyleLbl="revTx" presStyleIdx="4" presStyleCnt="7"/>
      <dgm:spPr/>
    </dgm:pt>
    <dgm:pt modelId="{EE5AE170-BE04-4E11-AAE8-4EA1D381C627}" type="pres">
      <dgm:prSet presAssocID="{9DD357B7-7BBC-4684-9EEF-75DC74939AF0}" presName="desTxMid" presStyleLbl="revTx" presStyleIdx="5" presStyleCnt="7">
        <dgm:presLayoutVars>
          <dgm:bulletEnabled val="1"/>
        </dgm:presLayoutVars>
      </dgm:prSet>
      <dgm:spPr/>
    </dgm:pt>
    <dgm:pt modelId="{380887A2-C07E-46FB-977C-26487C5D2331}" type="pres">
      <dgm:prSet presAssocID="{9DD357B7-7BBC-4684-9EEF-75DC74939AF0}" presName="spMid" presStyleCnt="0"/>
      <dgm:spPr/>
    </dgm:pt>
    <dgm:pt modelId="{D62BE96D-1E18-49C6-A93F-8ED3BD19E37F}" type="pres">
      <dgm:prSet presAssocID="{C9B9E6BD-A5B7-4FD3-B4A9-160BEBF8198E}" presName="chevronComposite1" presStyleCnt="0"/>
      <dgm:spPr/>
    </dgm:pt>
    <dgm:pt modelId="{B6F51019-84A1-46F5-9CC8-4FF671D0ECB5}" type="pres">
      <dgm:prSet presAssocID="{C9B9E6BD-A5B7-4FD3-B4A9-160BEBF8198E}" presName="chevron1" presStyleLbl="sibTrans2D1" presStyleIdx="2" presStyleCnt="3"/>
      <dgm:spPr/>
    </dgm:pt>
    <dgm:pt modelId="{55EE1748-7BEB-4AE9-BB23-50E3F8E664EA}" type="pres">
      <dgm:prSet presAssocID="{C9B9E6BD-A5B7-4FD3-B4A9-160BEBF8198E}" presName="spChevron1" presStyleCnt="0"/>
      <dgm:spPr/>
    </dgm:pt>
    <dgm:pt modelId="{C1FB219E-520A-4AE1-8559-ACDB3B5F40A6}" type="pres">
      <dgm:prSet presAssocID="{25C3FCAF-1D77-49F1-98A4-9AB630F37870}" presName="last" presStyleCnt="0"/>
      <dgm:spPr/>
    </dgm:pt>
    <dgm:pt modelId="{10B47977-6E05-4819-B55C-97344BDD5011}" type="pres">
      <dgm:prSet presAssocID="{25C3FCAF-1D77-49F1-98A4-9AB630F37870}" presName="circleTx" presStyleLbl="node1" presStyleIdx="18" presStyleCnt="19"/>
      <dgm:spPr/>
    </dgm:pt>
    <dgm:pt modelId="{F1503EE4-0495-4A32-848B-5F36A1265140}" type="pres">
      <dgm:prSet presAssocID="{25C3FCAF-1D77-49F1-98A4-9AB630F37870}" presName="desTxN" presStyleLbl="revTx" presStyleIdx="6" presStyleCnt="7">
        <dgm:presLayoutVars>
          <dgm:bulletEnabled val="1"/>
        </dgm:presLayoutVars>
      </dgm:prSet>
      <dgm:spPr/>
    </dgm:pt>
    <dgm:pt modelId="{D37FF09B-EE3A-46ED-B1C7-C2DE7AA83D0C}" type="pres">
      <dgm:prSet presAssocID="{25C3FCAF-1D77-49F1-98A4-9AB630F37870}" presName="spN" presStyleCnt="0"/>
      <dgm:spPr/>
    </dgm:pt>
  </dgm:ptLst>
  <dgm:cxnLst>
    <dgm:cxn modelId="{3E55F305-970C-4CC0-AFB1-AAEFF5C0B02E}" srcId="{25C3FCAF-1D77-49F1-98A4-9AB630F37870}" destId="{E7FE63E2-14FB-4497-8EDD-C48F57348023}" srcOrd="1" destOrd="0" parTransId="{6D64121D-A4A3-4C7D-BA24-49450E52B406}" sibTransId="{742730D1-CDA9-4232-9AFF-75FE2042F021}"/>
    <dgm:cxn modelId="{B3252E07-ADD0-43A7-8C28-C3A8A18A9F73}" type="presOf" srcId="{64604040-4C40-4B52-AED0-7A99AB0DB833}" destId="{EE5AE170-BE04-4E11-AAE8-4EA1D381C627}" srcOrd="0" destOrd="0" presId="urn:microsoft.com/office/officeart/2009/3/layout/RandomtoResultProcess"/>
    <dgm:cxn modelId="{F9C75E07-6481-45B3-B33B-9EACAF33E293}" type="presOf" srcId="{4F942763-F9FB-46E5-886E-CFC275A14593}" destId="{7820E4B5-4FFC-4B86-BAE8-C405407924B2}" srcOrd="0" destOrd="0" presId="urn:microsoft.com/office/officeart/2009/3/layout/RandomtoResultProcess"/>
    <dgm:cxn modelId="{8DD0B312-44D2-4523-9922-25B3BB4E744F}" srcId="{B898E90C-9AFF-4676-AB9C-32B36DCC2DD3}" destId="{9DD357B7-7BBC-4684-9EEF-75DC74939AF0}" srcOrd="2" destOrd="0" parTransId="{9D78BC87-2948-4C1C-A37A-227B6A45BB38}" sibTransId="{C9B9E6BD-A5B7-4FD3-B4A9-160BEBF8198E}"/>
    <dgm:cxn modelId="{6D749A1F-1143-4F10-9229-F6244A2F7EA7}" type="presOf" srcId="{2F34CFF7-84BB-4574-8C57-CE4A546AFB35}" destId="{EE5AE170-BE04-4E11-AAE8-4EA1D381C627}" srcOrd="0" destOrd="2" presId="urn:microsoft.com/office/officeart/2009/3/layout/RandomtoResultProcess"/>
    <dgm:cxn modelId="{98720329-5579-45EE-9CB8-4681E5AC9D4C}" type="presOf" srcId="{E7FE63E2-14FB-4497-8EDD-C48F57348023}" destId="{F1503EE4-0495-4A32-848B-5F36A1265140}" srcOrd="0" destOrd="1" presId="urn:microsoft.com/office/officeart/2009/3/layout/RandomtoResultProcess"/>
    <dgm:cxn modelId="{7A65982A-CBE0-4849-88AE-F2969F8D0AB7}" type="presOf" srcId="{A4CF5F4F-645A-4FF8-A4B8-B6C14FDC01D5}" destId="{2BF81057-7659-4EF3-BE96-2B9BB0B31A84}" srcOrd="0" destOrd="0" presId="urn:microsoft.com/office/officeart/2009/3/layout/RandomtoResultProcess"/>
    <dgm:cxn modelId="{326CC95B-1751-4ACD-AE5E-4EB23DB364A4}" type="presOf" srcId="{25C3FCAF-1D77-49F1-98A4-9AB630F37870}" destId="{10B47977-6E05-4819-B55C-97344BDD5011}" srcOrd="0" destOrd="0" presId="urn:microsoft.com/office/officeart/2009/3/layout/RandomtoResultProcess"/>
    <dgm:cxn modelId="{F764AA67-38DD-4D32-8656-46395C238E10}" srcId="{A4CF5F4F-645A-4FF8-A4B8-B6C14FDC01D5}" destId="{BB88E931-9615-4AA7-AB0E-360898F1C098}" srcOrd="0" destOrd="0" parTransId="{100D953E-5936-4858-BFAD-B9555719BD24}" sibTransId="{6965F8C4-9CC7-4D9C-9D0D-D9223CA6C26D}"/>
    <dgm:cxn modelId="{0000C647-A00C-4A87-854B-A50582CF8B37}" type="presOf" srcId="{CBB219DB-94EE-4CD7-88F8-5B308B42BDEA}" destId="{EE5AE170-BE04-4E11-AAE8-4EA1D381C627}" srcOrd="0" destOrd="1" presId="urn:microsoft.com/office/officeart/2009/3/layout/RandomtoResultProcess"/>
    <dgm:cxn modelId="{B726EE67-237A-4CF1-994B-3A953BEA9DDD}" srcId="{A4CF5F4F-645A-4FF8-A4B8-B6C14FDC01D5}" destId="{A73C25A7-FC05-439D-9835-F516D3BEB33A}" srcOrd="2" destOrd="0" parTransId="{2D51BF30-E5E0-4A3B-ABCE-3D1584BEC48E}" sibTransId="{71D4406E-5494-422C-A1E9-F31AD8148FBB}"/>
    <dgm:cxn modelId="{FED60B8E-94AA-4FA3-B18B-2E6B6D598EF1}" type="presOf" srcId="{1C26F987-9A3D-4F4F-B4B4-C39F7321A8F6}" destId="{F1503EE4-0495-4A32-848B-5F36A1265140}" srcOrd="0" destOrd="0" presId="urn:microsoft.com/office/officeart/2009/3/layout/RandomtoResultProcess"/>
    <dgm:cxn modelId="{1DFA4F91-FD17-481A-8F72-0520C09027C7}" srcId="{B898E90C-9AFF-4676-AB9C-32B36DCC2DD3}" destId="{25C3FCAF-1D77-49F1-98A4-9AB630F37870}" srcOrd="3" destOrd="0" parTransId="{756F2DE3-4200-4152-BA45-E7EC00768A4C}" sibTransId="{127EAFAA-7F80-4F2A-A6DB-273B47323F70}"/>
    <dgm:cxn modelId="{EA07C99E-BCD6-462C-BEE7-613558C5D556}" type="presOf" srcId="{9DD357B7-7BBC-4684-9EEF-75DC74939AF0}" destId="{A105AE07-5A19-4F5C-97A5-C4113A86085C}" srcOrd="0" destOrd="0" presId="urn:microsoft.com/office/officeart/2009/3/layout/RandomtoResultProcess"/>
    <dgm:cxn modelId="{E2FF47A5-59B0-46BF-9026-2DAB987F811D}" type="presOf" srcId="{A73C25A7-FC05-439D-9835-F516D3BEB33A}" destId="{1C5C2E2F-CDB8-4A2D-97E8-B1D387A9D24C}" srcOrd="0" destOrd="2" presId="urn:microsoft.com/office/officeart/2009/3/layout/RandomtoResultProcess"/>
    <dgm:cxn modelId="{693587A6-E953-4A03-A242-508CA48D1C52}" srcId="{4F942763-F9FB-46E5-886E-CFC275A14593}" destId="{DA53AFE7-C49A-4E14-BBE3-329FB3FF3883}" srcOrd="0" destOrd="0" parTransId="{62B6DB83-2507-4F26-9A99-21A8AB6E753A}" sibTransId="{39E9C461-B444-4F0B-B33D-9B8C07ABB120}"/>
    <dgm:cxn modelId="{5E8DEEA6-4EA8-4B60-BE13-D9EDB1AE01CD}" srcId="{9DD357B7-7BBC-4684-9EEF-75DC74939AF0}" destId="{CBB219DB-94EE-4CD7-88F8-5B308B42BDEA}" srcOrd="1" destOrd="0" parTransId="{A92631C4-3716-4F38-9D27-0A865713D0D0}" sibTransId="{541F895A-0B65-4073-8DCC-069F940B3698}"/>
    <dgm:cxn modelId="{4988A4B1-491F-4532-A104-404A61706771}" type="presOf" srcId="{BB88E931-9615-4AA7-AB0E-360898F1C098}" destId="{1C5C2E2F-CDB8-4A2D-97E8-B1D387A9D24C}" srcOrd="0" destOrd="0" presId="urn:microsoft.com/office/officeart/2009/3/layout/RandomtoResultProcess"/>
    <dgm:cxn modelId="{188543C7-EF75-4760-BFE6-686234F3CD36}" srcId="{B898E90C-9AFF-4676-AB9C-32B36DCC2DD3}" destId="{A4CF5F4F-645A-4FF8-A4B8-B6C14FDC01D5}" srcOrd="1" destOrd="0" parTransId="{2415C78C-DC81-4FFD-993C-57CD8CEDE0F3}" sibTransId="{47160A15-C52B-4742-AA0D-5DDCC7C407D9}"/>
    <dgm:cxn modelId="{44500DCE-744A-468B-9319-551CB08FB08F}" type="presOf" srcId="{B898E90C-9AFF-4676-AB9C-32B36DCC2DD3}" destId="{95DE22B1-17D7-4020-9F2C-E4323838D309}" srcOrd="0" destOrd="0" presId="urn:microsoft.com/office/officeart/2009/3/layout/RandomtoResultProcess"/>
    <dgm:cxn modelId="{DDDC2ADB-2255-4F99-B787-4BAB9F3B549B}" type="presOf" srcId="{412BB8FB-C727-4852-A00A-FA9DB5D78513}" destId="{1C5C2E2F-CDB8-4A2D-97E8-B1D387A9D24C}" srcOrd="0" destOrd="1" presId="urn:microsoft.com/office/officeart/2009/3/layout/RandomtoResultProcess"/>
    <dgm:cxn modelId="{327C22DF-FFF1-474F-887E-5DAE946F84D6}" srcId="{9DD357B7-7BBC-4684-9EEF-75DC74939AF0}" destId="{64604040-4C40-4B52-AED0-7A99AB0DB833}" srcOrd="0" destOrd="0" parTransId="{76D17111-21DF-4F8E-85F9-2CCCB8569720}" sibTransId="{8EE85B2E-5FE7-47E3-BEF6-3C274D2ACE90}"/>
    <dgm:cxn modelId="{C7A418E5-6F7B-4536-9307-F26DBB1E7FDC}" type="presOf" srcId="{DA53AFE7-C49A-4E14-BBE3-329FB3FF3883}" destId="{F1A87C4D-F3BC-4FC1-BBE6-49C831CC3AD9}" srcOrd="0" destOrd="0" presId="urn:microsoft.com/office/officeart/2009/3/layout/RandomtoResultProcess"/>
    <dgm:cxn modelId="{B6250CE6-EC0A-4C60-80A2-31440C853976}" srcId="{A4CF5F4F-645A-4FF8-A4B8-B6C14FDC01D5}" destId="{412BB8FB-C727-4852-A00A-FA9DB5D78513}" srcOrd="1" destOrd="0" parTransId="{3FD6D12B-9BB4-4738-84D4-6BB7473C19B2}" sibTransId="{0F1561E8-295F-45BD-8734-90DE4AF36FF5}"/>
    <dgm:cxn modelId="{37ACE0ED-D5CD-4C04-A218-B7D601911E5C}" srcId="{25C3FCAF-1D77-49F1-98A4-9AB630F37870}" destId="{1C26F987-9A3D-4F4F-B4B4-C39F7321A8F6}" srcOrd="0" destOrd="0" parTransId="{756037CA-D234-4A90-B786-061FCFEB5BF0}" sibTransId="{790F21AB-1AC7-4E8A-9251-088310E7066F}"/>
    <dgm:cxn modelId="{F112E0EE-CEA4-46CA-80D3-DE49F0EE50CF}" srcId="{B898E90C-9AFF-4676-AB9C-32B36DCC2DD3}" destId="{4F942763-F9FB-46E5-886E-CFC275A14593}" srcOrd="0" destOrd="0" parTransId="{28E2ED24-F061-43C7-881A-EDEAE0AE4429}" sibTransId="{9288F976-F8AA-4920-832E-0B9B7E489018}"/>
    <dgm:cxn modelId="{4F8BECFB-5E9C-4AD6-8B81-6A60CA3A9D7B}" srcId="{9DD357B7-7BBC-4684-9EEF-75DC74939AF0}" destId="{2F34CFF7-84BB-4574-8C57-CE4A546AFB35}" srcOrd="2" destOrd="0" parTransId="{B477A922-1A6C-4CB1-A375-C665161DB23D}" sibTransId="{8F967CD7-4493-485B-8DD7-7DFCA4208447}"/>
    <dgm:cxn modelId="{56F56208-0173-4AAB-853C-F11BE030FD5E}" type="presParOf" srcId="{95DE22B1-17D7-4020-9F2C-E4323838D309}" destId="{20BDECFB-34B7-4CD4-BAC6-0039437E4D0D}" srcOrd="0" destOrd="0" presId="urn:microsoft.com/office/officeart/2009/3/layout/RandomtoResultProcess"/>
    <dgm:cxn modelId="{9F57027D-CE54-4506-8D97-8768FE51AE06}" type="presParOf" srcId="{20BDECFB-34B7-4CD4-BAC6-0039437E4D0D}" destId="{7820E4B5-4FFC-4B86-BAE8-C405407924B2}" srcOrd="0" destOrd="0" presId="urn:microsoft.com/office/officeart/2009/3/layout/RandomtoResultProcess"/>
    <dgm:cxn modelId="{DC57EEF4-46B3-4B4E-922B-34243BD5DA38}" type="presParOf" srcId="{20BDECFB-34B7-4CD4-BAC6-0039437E4D0D}" destId="{F1A87C4D-F3BC-4FC1-BBE6-49C831CC3AD9}" srcOrd="1" destOrd="0" presId="urn:microsoft.com/office/officeart/2009/3/layout/RandomtoResultProcess"/>
    <dgm:cxn modelId="{75C18CAC-A80F-4B3C-838E-3E2809D92B86}" type="presParOf" srcId="{20BDECFB-34B7-4CD4-BAC6-0039437E4D0D}" destId="{A23BFC5D-3ADE-4371-BF22-03CA55A27CBC}" srcOrd="2" destOrd="0" presId="urn:microsoft.com/office/officeart/2009/3/layout/RandomtoResultProcess"/>
    <dgm:cxn modelId="{7808B950-6A43-4DD8-B13B-E50562DB2D44}" type="presParOf" srcId="{20BDECFB-34B7-4CD4-BAC6-0039437E4D0D}" destId="{8D17B7AF-02C0-4996-9C19-BDCA53171B05}" srcOrd="3" destOrd="0" presId="urn:microsoft.com/office/officeart/2009/3/layout/RandomtoResultProcess"/>
    <dgm:cxn modelId="{20B618D7-AF8C-4E4E-8849-77E0B28E0414}" type="presParOf" srcId="{20BDECFB-34B7-4CD4-BAC6-0039437E4D0D}" destId="{0C1DC886-9C1F-4E43-8BF5-650C1D7061D7}" srcOrd="4" destOrd="0" presId="urn:microsoft.com/office/officeart/2009/3/layout/RandomtoResultProcess"/>
    <dgm:cxn modelId="{A3D0A70B-FF83-4049-BEE3-087D2D243CD1}" type="presParOf" srcId="{20BDECFB-34B7-4CD4-BAC6-0039437E4D0D}" destId="{E3892836-A64E-4E38-8FAA-C13A5E3C9602}" srcOrd="5" destOrd="0" presId="urn:microsoft.com/office/officeart/2009/3/layout/RandomtoResultProcess"/>
    <dgm:cxn modelId="{87C3405E-2D49-4038-9DE3-FF1FEC9B2430}" type="presParOf" srcId="{20BDECFB-34B7-4CD4-BAC6-0039437E4D0D}" destId="{472C3304-B5F0-4867-BF47-F24F2FCCBE56}" srcOrd="6" destOrd="0" presId="urn:microsoft.com/office/officeart/2009/3/layout/RandomtoResultProcess"/>
    <dgm:cxn modelId="{45CCBEE4-887A-4439-AB99-457AF96EDC00}" type="presParOf" srcId="{20BDECFB-34B7-4CD4-BAC6-0039437E4D0D}" destId="{5652676D-6387-4EBB-8DFB-94DF2BE84491}" srcOrd="7" destOrd="0" presId="urn:microsoft.com/office/officeart/2009/3/layout/RandomtoResultProcess"/>
    <dgm:cxn modelId="{FDC401AE-F49A-4A09-B870-F168E8649769}" type="presParOf" srcId="{20BDECFB-34B7-4CD4-BAC6-0039437E4D0D}" destId="{30F36A11-3ADF-42E3-9629-EB5BE2D225B9}" srcOrd="8" destOrd="0" presId="urn:microsoft.com/office/officeart/2009/3/layout/RandomtoResultProcess"/>
    <dgm:cxn modelId="{F09D6E33-F754-4956-BAE0-56C39AA63478}" type="presParOf" srcId="{20BDECFB-34B7-4CD4-BAC6-0039437E4D0D}" destId="{23A97117-DAF0-4FA2-81A2-961319CF7019}" srcOrd="9" destOrd="0" presId="urn:microsoft.com/office/officeart/2009/3/layout/RandomtoResultProcess"/>
    <dgm:cxn modelId="{EA980213-D804-46EF-B460-E73F18CC8251}" type="presParOf" srcId="{20BDECFB-34B7-4CD4-BAC6-0039437E4D0D}" destId="{1A69E06C-CD7B-4C5D-A176-A8417C8B3321}" srcOrd="10" destOrd="0" presId="urn:microsoft.com/office/officeart/2009/3/layout/RandomtoResultProcess"/>
    <dgm:cxn modelId="{31E65E96-D5EF-4D8B-85C7-DA05E68587FA}" type="presParOf" srcId="{20BDECFB-34B7-4CD4-BAC6-0039437E4D0D}" destId="{047978FD-5E83-4E05-B58D-B69D07EB9013}" srcOrd="11" destOrd="0" presId="urn:microsoft.com/office/officeart/2009/3/layout/RandomtoResultProcess"/>
    <dgm:cxn modelId="{36A01AC8-649F-46E6-B263-D1267532901E}" type="presParOf" srcId="{20BDECFB-34B7-4CD4-BAC6-0039437E4D0D}" destId="{5108A277-381F-4EF6-8EE5-F32925436C5A}" srcOrd="12" destOrd="0" presId="urn:microsoft.com/office/officeart/2009/3/layout/RandomtoResultProcess"/>
    <dgm:cxn modelId="{3531C32C-1AE1-4D73-B155-3DD9B79D7BA7}" type="presParOf" srcId="{20BDECFB-34B7-4CD4-BAC6-0039437E4D0D}" destId="{A9C86D9C-85CA-4506-9F03-9B9203A7C3DA}" srcOrd="13" destOrd="0" presId="urn:microsoft.com/office/officeart/2009/3/layout/RandomtoResultProcess"/>
    <dgm:cxn modelId="{10A0CF23-6C45-497E-8D70-6F5EF491717F}" type="presParOf" srcId="{20BDECFB-34B7-4CD4-BAC6-0039437E4D0D}" destId="{1A2D625B-A68B-418D-AE6D-A880DE5791CA}" srcOrd="14" destOrd="0" presId="urn:microsoft.com/office/officeart/2009/3/layout/RandomtoResultProcess"/>
    <dgm:cxn modelId="{69983FB4-E9BE-41E5-A23F-0899D3BCAE89}" type="presParOf" srcId="{20BDECFB-34B7-4CD4-BAC6-0039437E4D0D}" destId="{007B4BAF-31F2-4C02-81EF-16F35B322AD8}" srcOrd="15" destOrd="0" presId="urn:microsoft.com/office/officeart/2009/3/layout/RandomtoResultProcess"/>
    <dgm:cxn modelId="{7FC9C3F9-A10D-4021-9F85-BFB0AEB5D24F}" type="presParOf" srcId="{20BDECFB-34B7-4CD4-BAC6-0039437E4D0D}" destId="{BFFC8628-70BE-4A68-8B4E-BCD2D6DB5157}" srcOrd="16" destOrd="0" presId="urn:microsoft.com/office/officeart/2009/3/layout/RandomtoResultProcess"/>
    <dgm:cxn modelId="{CC0A55D0-0E52-43DB-B862-5FE41D441D23}" type="presParOf" srcId="{20BDECFB-34B7-4CD4-BAC6-0039437E4D0D}" destId="{11467047-59E1-402A-8DA6-94A17DC67EE3}" srcOrd="17" destOrd="0" presId="urn:microsoft.com/office/officeart/2009/3/layout/RandomtoResultProcess"/>
    <dgm:cxn modelId="{4F45735D-9426-478E-9A83-2CD6E5AF88EE}" type="presParOf" srcId="{20BDECFB-34B7-4CD4-BAC6-0039437E4D0D}" destId="{3991C649-6919-48E9-B54F-3455436047C9}" srcOrd="18" destOrd="0" presId="urn:microsoft.com/office/officeart/2009/3/layout/RandomtoResultProcess"/>
    <dgm:cxn modelId="{05FB738D-FF71-45D4-B15C-1ABA9A0C1713}" type="presParOf" srcId="{20BDECFB-34B7-4CD4-BAC6-0039437E4D0D}" destId="{2D0A1102-5286-4EFA-8BD6-D181358744D0}" srcOrd="19" destOrd="0" presId="urn:microsoft.com/office/officeart/2009/3/layout/RandomtoResultProcess"/>
    <dgm:cxn modelId="{A3353B2E-ABC6-4C16-9B47-D21CC8E48D7E}" type="presParOf" srcId="{95DE22B1-17D7-4020-9F2C-E4323838D309}" destId="{79955BE8-679F-4D24-A410-E02DE847E5BC}" srcOrd="1" destOrd="0" presId="urn:microsoft.com/office/officeart/2009/3/layout/RandomtoResultProcess"/>
    <dgm:cxn modelId="{AC400756-09A9-450D-9A3A-A6A6843CCF2A}" type="presParOf" srcId="{79955BE8-679F-4D24-A410-E02DE847E5BC}" destId="{33F1423F-9E87-4837-ADF6-5A6701D23AED}" srcOrd="0" destOrd="0" presId="urn:microsoft.com/office/officeart/2009/3/layout/RandomtoResultProcess"/>
    <dgm:cxn modelId="{FDD525F7-29DE-4BE8-A8DE-EFF47A68B24A}" type="presParOf" srcId="{79955BE8-679F-4D24-A410-E02DE847E5BC}" destId="{19D41A70-8729-461B-B2D4-6402AB77CD02}" srcOrd="1" destOrd="0" presId="urn:microsoft.com/office/officeart/2009/3/layout/RandomtoResultProcess"/>
    <dgm:cxn modelId="{50F191B1-4FD9-4D01-B1E3-CE528A39F237}" type="presParOf" srcId="{95DE22B1-17D7-4020-9F2C-E4323838D309}" destId="{4C1A6307-6194-46E0-A382-E0F828256720}" srcOrd="2" destOrd="0" presId="urn:microsoft.com/office/officeart/2009/3/layout/RandomtoResultProcess"/>
    <dgm:cxn modelId="{E3D9961A-2BCF-4178-B2E0-592E5F0A4C42}" type="presParOf" srcId="{4C1A6307-6194-46E0-A382-E0F828256720}" destId="{2BF81057-7659-4EF3-BE96-2B9BB0B31A84}" srcOrd="0" destOrd="0" presId="urn:microsoft.com/office/officeart/2009/3/layout/RandomtoResultProcess"/>
    <dgm:cxn modelId="{5214AA35-FB0A-4B33-B6F0-D3CB2B7E1CDD}" type="presParOf" srcId="{4C1A6307-6194-46E0-A382-E0F828256720}" destId="{1C5C2E2F-CDB8-4A2D-97E8-B1D387A9D24C}" srcOrd="1" destOrd="0" presId="urn:microsoft.com/office/officeart/2009/3/layout/RandomtoResultProcess"/>
    <dgm:cxn modelId="{012BFB89-AF46-449C-B34F-0178C5E38A07}" type="presParOf" srcId="{4C1A6307-6194-46E0-A382-E0F828256720}" destId="{4551225B-B1FC-4F94-957A-8D625E1CFE89}" srcOrd="2" destOrd="0" presId="urn:microsoft.com/office/officeart/2009/3/layout/RandomtoResultProcess"/>
    <dgm:cxn modelId="{BAB7CA4F-C5F5-48FF-9719-D9A6E495DACD}" type="presParOf" srcId="{95DE22B1-17D7-4020-9F2C-E4323838D309}" destId="{B38B9D58-2268-4B0D-A71C-179FD6329ACC}" srcOrd="3" destOrd="0" presId="urn:microsoft.com/office/officeart/2009/3/layout/RandomtoResultProcess"/>
    <dgm:cxn modelId="{15987073-639F-41F2-948B-38FEBB7CB7FF}" type="presParOf" srcId="{B38B9D58-2268-4B0D-A71C-179FD6329ACC}" destId="{BC651323-3A2F-4725-85AD-2978253923E0}" srcOrd="0" destOrd="0" presId="urn:microsoft.com/office/officeart/2009/3/layout/RandomtoResultProcess"/>
    <dgm:cxn modelId="{5FEADB49-186A-4F58-9A80-68001D5284AB}" type="presParOf" srcId="{B38B9D58-2268-4B0D-A71C-179FD6329ACC}" destId="{842136A1-6209-4578-A8AF-44BA24CDEB22}" srcOrd="1" destOrd="0" presId="urn:microsoft.com/office/officeart/2009/3/layout/RandomtoResultProcess"/>
    <dgm:cxn modelId="{983902B2-8BCC-4D42-8077-3C2424439AB0}" type="presParOf" srcId="{95DE22B1-17D7-4020-9F2C-E4323838D309}" destId="{7FDB8236-8F69-4C43-B678-906981F12CA5}" srcOrd="4" destOrd="0" presId="urn:microsoft.com/office/officeart/2009/3/layout/RandomtoResultProcess"/>
    <dgm:cxn modelId="{9629E625-D0C1-485D-A48C-6314F63BAC08}" type="presParOf" srcId="{7FDB8236-8F69-4C43-B678-906981F12CA5}" destId="{A105AE07-5A19-4F5C-97A5-C4113A86085C}" srcOrd="0" destOrd="0" presId="urn:microsoft.com/office/officeart/2009/3/layout/RandomtoResultProcess"/>
    <dgm:cxn modelId="{B419E84A-424E-46B4-9DAB-A618AF50CD6E}" type="presParOf" srcId="{7FDB8236-8F69-4C43-B678-906981F12CA5}" destId="{EE5AE170-BE04-4E11-AAE8-4EA1D381C627}" srcOrd="1" destOrd="0" presId="urn:microsoft.com/office/officeart/2009/3/layout/RandomtoResultProcess"/>
    <dgm:cxn modelId="{5E6E2D55-B9F8-4B39-B88A-E6D0C0BA1156}" type="presParOf" srcId="{7FDB8236-8F69-4C43-B678-906981F12CA5}" destId="{380887A2-C07E-46FB-977C-26487C5D2331}" srcOrd="2" destOrd="0" presId="urn:microsoft.com/office/officeart/2009/3/layout/RandomtoResultProcess"/>
    <dgm:cxn modelId="{C4FD0C77-2ACD-471D-8BFE-B84BD5A36A6B}" type="presParOf" srcId="{95DE22B1-17D7-4020-9F2C-E4323838D309}" destId="{D62BE96D-1E18-49C6-A93F-8ED3BD19E37F}" srcOrd="5" destOrd="0" presId="urn:microsoft.com/office/officeart/2009/3/layout/RandomtoResultProcess"/>
    <dgm:cxn modelId="{4330501C-8DC8-4F40-9EEE-421947B6A359}" type="presParOf" srcId="{D62BE96D-1E18-49C6-A93F-8ED3BD19E37F}" destId="{B6F51019-84A1-46F5-9CC8-4FF671D0ECB5}" srcOrd="0" destOrd="0" presId="urn:microsoft.com/office/officeart/2009/3/layout/RandomtoResultProcess"/>
    <dgm:cxn modelId="{53DF4DCE-74C3-4861-90AA-5B9B67757D87}" type="presParOf" srcId="{D62BE96D-1E18-49C6-A93F-8ED3BD19E37F}" destId="{55EE1748-7BEB-4AE9-BB23-50E3F8E664EA}" srcOrd="1" destOrd="0" presId="urn:microsoft.com/office/officeart/2009/3/layout/RandomtoResultProcess"/>
    <dgm:cxn modelId="{B9CC5CE1-E3DD-4104-83D1-CF544FD9F659}" type="presParOf" srcId="{95DE22B1-17D7-4020-9F2C-E4323838D309}" destId="{C1FB219E-520A-4AE1-8559-ACDB3B5F40A6}" srcOrd="6" destOrd="0" presId="urn:microsoft.com/office/officeart/2009/3/layout/RandomtoResultProcess"/>
    <dgm:cxn modelId="{B9D59C60-701D-4FFC-8493-93959C823502}" type="presParOf" srcId="{C1FB219E-520A-4AE1-8559-ACDB3B5F40A6}" destId="{10B47977-6E05-4819-B55C-97344BDD5011}" srcOrd="0" destOrd="0" presId="urn:microsoft.com/office/officeart/2009/3/layout/RandomtoResultProcess"/>
    <dgm:cxn modelId="{73C958EF-FF82-4D83-9766-C0EB19CB399D}" type="presParOf" srcId="{C1FB219E-520A-4AE1-8559-ACDB3B5F40A6}" destId="{F1503EE4-0495-4A32-848B-5F36A1265140}" srcOrd="1" destOrd="0" presId="urn:microsoft.com/office/officeart/2009/3/layout/RandomtoResultProcess"/>
    <dgm:cxn modelId="{E84468FF-5D44-420F-B195-9797E4051793}" type="presParOf" srcId="{C1FB219E-520A-4AE1-8559-ACDB3B5F40A6}" destId="{D37FF09B-EE3A-46ED-B1C7-C2DE7AA83D0C}" srcOrd="2" destOrd="0" presId="urn:microsoft.com/office/officeart/2009/3/layout/RandomtoResult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295163C-8D49-47A5-9E79-55FD2600C8F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F386CC-21D7-4976-81B7-B11B6E2016CA}">
      <dgm:prSet phldrT="[Text]" custT="1"/>
      <dgm:spPr/>
      <dgm:t>
        <a:bodyPr/>
        <a:lstStyle/>
        <a:p>
          <a:r>
            <a:rPr lang="en-GB" sz="1200"/>
            <a:t>Incentives can be strongly attributed to hired participant engagement.</a:t>
          </a:r>
        </a:p>
      </dgm:t>
    </dgm:pt>
    <dgm:pt modelId="{5D118784-5E78-427B-8D71-BA1FAAF6E182}" type="parTrans" cxnId="{A1C5B311-074C-4A10-8145-BA273FC9797E}">
      <dgm:prSet/>
      <dgm:spPr/>
      <dgm:t>
        <a:bodyPr/>
        <a:lstStyle/>
        <a:p>
          <a:endParaRPr lang="en-GB" sz="1200"/>
        </a:p>
      </dgm:t>
    </dgm:pt>
    <dgm:pt modelId="{69B02069-9082-4F5B-B296-39B55495FC13}" type="sibTrans" cxnId="{A1C5B311-074C-4A10-8145-BA273FC9797E}">
      <dgm:prSet/>
      <dgm:spPr/>
      <dgm:t>
        <a:bodyPr/>
        <a:lstStyle/>
        <a:p>
          <a:endParaRPr lang="en-GB" sz="1200"/>
        </a:p>
      </dgm:t>
    </dgm:pt>
    <dgm:pt modelId="{764EC6FD-D7ED-43CA-9F89-D3DBF1B479C1}">
      <dgm:prSet custT="1"/>
      <dgm:spPr/>
      <dgm:t>
        <a:bodyPr/>
        <a:lstStyle/>
        <a:p>
          <a:r>
            <a:rPr lang="en-GB" sz="1200"/>
            <a:t>This is due to participants' perceived value being addressed (Gross and Bettencourt, 2019).</a:t>
          </a:r>
          <a:endParaRPr lang="en-IN" sz="1200"/>
        </a:p>
      </dgm:t>
    </dgm:pt>
    <dgm:pt modelId="{EB16CE7A-795B-4C05-A66E-910E8B64362F}" type="parTrans" cxnId="{BCCA797E-09DE-40C8-8030-5AEAA8066766}">
      <dgm:prSet/>
      <dgm:spPr/>
      <dgm:t>
        <a:bodyPr/>
        <a:lstStyle/>
        <a:p>
          <a:endParaRPr lang="en-GB" sz="1200"/>
        </a:p>
      </dgm:t>
    </dgm:pt>
    <dgm:pt modelId="{AE68F09D-EC08-48EF-8AD3-BB811A2AEADD}" type="sibTrans" cxnId="{BCCA797E-09DE-40C8-8030-5AEAA8066766}">
      <dgm:prSet/>
      <dgm:spPr/>
      <dgm:t>
        <a:bodyPr/>
        <a:lstStyle/>
        <a:p>
          <a:endParaRPr lang="en-GB" sz="1200"/>
        </a:p>
      </dgm:t>
    </dgm:pt>
    <dgm:pt modelId="{98CB842C-B063-4676-8CFF-01C48F0E4C12}">
      <dgm:prSet custT="1"/>
      <dgm:spPr/>
      <dgm:t>
        <a:bodyPr/>
        <a:lstStyle/>
        <a:p>
          <a:r>
            <a:rPr lang="en-GB" sz="1200"/>
            <a:t>Participants' commitment for 8 weeks represents a significant amount of time.</a:t>
          </a:r>
          <a:endParaRPr lang="en-IN" sz="1200"/>
        </a:p>
      </dgm:t>
    </dgm:pt>
    <dgm:pt modelId="{FD0ADB9B-C821-48C8-9AF4-9AF2B94C3DC6}" type="parTrans" cxnId="{7532D26C-1E32-4E60-917C-27EA4E0CF6E4}">
      <dgm:prSet/>
      <dgm:spPr/>
      <dgm:t>
        <a:bodyPr/>
        <a:lstStyle/>
        <a:p>
          <a:endParaRPr lang="en-GB" sz="1200"/>
        </a:p>
      </dgm:t>
    </dgm:pt>
    <dgm:pt modelId="{0EEFA800-B6D5-4E33-9520-84680437D509}" type="sibTrans" cxnId="{7532D26C-1E32-4E60-917C-27EA4E0CF6E4}">
      <dgm:prSet/>
      <dgm:spPr/>
      <dgm:t>
        <a:bodyPr/>
        <a:lstStyle/>
        <a:p>
          <a:endParaRPr lang="en-GB" sz="1200"/>
        </a:p>
      </dgm:t>
    </dgm:pt>
    <dgm:pt modelId="{B725F146-A14D-416C-8DF1-A20BF39D4C34}">
      <dgm:prSet custT="1"/>
      <dgm:spPr/>
      <dgm:t>
        <a:bodyPr/>
        <a:lstStyle/>
        <a:p>
          <a:r>
            <a:rPr lang="en-GB" sz="1200"/>
            <a:t>Incentives help to showcase a better trade-off of participants’ time.</a:t>
          </a:r>
          <a:endParaRPr lang="en-IN" sz="1200"/>
        </a:p>
      </dgm:t>
    </dgm:pt>
    <dgm:pt modelId="{13EEA2FB-5CBF-49B8-91FB-60B0795E7EE3}" type="parTrans" cxnId="{F93A9D35-8E2E-48B5-B0CE-6113B3C96F22}">
      <dgm:prSet/>
      <dgm:spPr/>
      <dgm:t>
        <a:bodyPr/>
        <a:lstStyle/>
        <a:p>
          <a:endParaRPr lang="en-GB" sz="1200"/>
        </a:p>
      </dgm:t>
    </dgm:pt>
    <dgm:pt modelId="{D6AD1DF3-83F6-4FD7-8F6D-0FB91274FEF6}" type="sibTrans" cxnId="{F93A9D35-8E2E-48B5-B0CE-6113B3C96F22}">
      <dgm:prSet/>
      <dgm:spPr/>
      <dgm:t>
        <a:bodyPr/>
        <a:lstStyle/>
        <a:p>
          <a:endParaRPr lang="en-GB" sz="1200"/>
        </a:p>
      </dgm:t>
    </dgm:pt>
    <dgm:pt modelId="{7C68A88A-A979-428F-8576-FE5A6CFEE4BF}">
      <dgm:prSet custT="1"/>
      <dgm:spPr/>
      <dgm:t>
        <a:bodyPr/>
        <a:lstStyle/>
        <a:p>
          <a:r>
            <a:rPr lang="en-GB" sz="1200"/>
            <a:t>Despite all of the incentives to all socioeconomic groups, targeted communication of a few may be ideal.</a:t>
          </a:r>
          <a:endParaRPr lang="en-IN" sz="1200"/>
        </a:p>
      </dgm:t>
    </dgm:pt>
    <dgm:pt modelId="{33346DB7-5081-46D8-A246-C123FCBA0CB1}" type="parTrans" cxnId="{F3C4EA91-22C1-4183-83AD-1E92B5480CF7}">
      <dgm:prSet/>
      <dgm:spPr/>
      <dgm:t>
        <a:bodyPr/>
        <a:lstStyle/>
        <a:p>
          <a:endParaRPr lang="en-GB" sz="1200"/>
        </a:p>
      </dgm:t>
    </dgm:pt>
    <dgm:pt modelId="{6841546A-BDA7-48C2-AC39-8B93203B19D4}" type="sibTrans" cxnId="{F3C4EA91-22C1-4183-83AD-1E92B5480CF7}">
      <dgm:prSet/>
      <dgm:spPr/>
      <dgm:t>
        <a:bodyPr/>
        <a:lstStyle/>
        <a:p>
          <a:endParaRPr lang="en-GB" sz="1200"/>
        </a:p>
      </dgm:t>
    </dgm:pt>
    <dgm:pt modelId="{CFB28645-E53F-400C-B3A5-070EC9CDE16F}" type="pres">
      <dgm:prSet presAssocID="{F295163C-8D49-47A5-9E79-55FD2600C8FC}" presName="linear" presStyleCnt="0">
        <dgm:presLayoutVars>
          <dgm:dir/>
          <dgm:animLvl val="lvl"/>
          <dgm:resizeHandles val="exact"/>
        </dgm:presLayoutVars>
      </dgm:prSet>
      <dgm:spPr/>
    </dgm:pt>
    <dgm:pt modelId="{1A76EE87-1D7B-4191-A955-725D5FF0B461}" type="pres">
      <dgm:prSet presAssocID="{23F386CC-21D7-4976-81B7-B11B6E2016CA}" presName="parentLin" presStyleCnt="0"/>
      <dgm:spPr/>
    </dgm:pt>
    <dgm:pt modelId="{2EF129B2-57EB-4C45-99D2-953E81769C97}" type="pres">
      <dgm:prSet presAssocID="{23F386CC-21D7-4976-81B7-B11B6E2016CA}" presName="parentLeftMargin" presStyleLbl="node1" presStyleIdx="0" presStyleCnt="1"/>
      <dgm:spPr/>
    </dgm:pt>
    <dgm:pt modelId="{B12789ED-F2D6-4E41-AAAF-C38710B4434A}" type="pres">
      <dgm:prSet presAssocID="{23F386CC-21D7-4976-81B7-B11B6E2016CA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17946BF-CF6E-49B4-A696-D709AC094556}" type="pres">
      <dgm:prSet presAssocID="{23F386CC-21D7-4976-81B7-B11B6E2016CA}" presName="negativeSpace" presStyleCnt="0"/>
      <dgm:spPr/>
    </dgm:pt>
    <dgm:pt modelId="{62F1338C-EC64-489F-B3FC-5853C3B7867A}" type="pres">
      <dgm:prSet presAssocID="{23F386CC-21D7-4976-81B7-B11B6E2016CA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A1C5B311-074C-4A10-8145-BA273FC9797E}" srcId="{F295163C-8D49-47A5-9E79-55FD2600C8FC}" destId="{23F386CC-21D7-4976-81B7-B11B6E2016CA}" srcOrd="0" destOrd="0" parTransId="{5D118784-5E78-427B-8D71-BA1FAAF6E182}" sibTransId="{69B02069-9082-4F5B-B296-39B55495FC13}"/>
    <dgm:cxn modelId="{5EDC061A-1DC2-4F22-BE36-75FAFB403F12}" type="presOf" srcId="{98CB842C-B063-4676-8CFF-01C48F0E4C12}" destId="{62F1338C-EC64-489F-B3FC-5853C3B7867A}" srcOrd="0" destOrd="1" presId="urn:microsoft.com/office/officeart/2005/8/layout/list1"/>
    <dgm:cxn modelId="{A01CA62A-4BFE-4FAF-BAA9-B266B9C99773}" type="presOf" srcId="{7C68A88A-A979-428F-8576-FE5A6CFEE4BF}" destId="{62F1338C-EC64-489F-B3FC-5853C3B7867A}" srcOrd="0" destOrd="3" presId="urn:microsoft.com/office/officeart/2005/8/layout/list1"/>
    <dgm:cxn modelId="{F93A9D35-8E2E-48B5-B0CE-6113B3C96F22}" srcId="{23F386CC-21D7-4976-81B7-B11B6E2016CA}" destId="{B725F146-A14D-416C-8DF1-A20BF39D4C34}" srcOrd="2" destOrd="0" parTransId="{13EEA2FB-5CBF-49B8-91FB-60B0795E7EE3}" sibTransId="{D6AD1DF3-83F6-4FD7-8F6D-0FB91274FEF6}"/>
    <dgm:cxn modelId="{014DAD3B-656E-41FC-A951-42629C56CB43}" type="presOf" srcId="{23F386CC-21D7-4976-81B7-B11B6E2016CA}" destId="{2EF129B2-57EB-4C45-99D2-953E81769C97}" srcOrd="0" destOrd="0" presId="urn:microsoft.com/office/officeart/2005/8/layout/list1"/>
    <dgm:cxn modelId="{04D0A662-8502-4881-AC83-1C7FF456BAC3}" type="presOf" srcId="{23F386CC-21D7-4976-81B7-B11B6E2016CA}" destId="{B12789ED-F2D6-4E41-AAAF-C38710B4434A}" srcOrd="1" destOrd="0" presId="urn:microsoft.com/office/officeart/2005/8/layout/list1"/>
    <dgm:cxn modelId="{DEEDEA64-138C-4B85-BD67-5807678B9EE8}" type="presOf" srcId="{764EC6FD-D7ED-43CA-9F89-D3DBF1B479C1}" destId="{62F1338C-EC64-489F-B3FC-5853C3B7867A}" srcOrd="0" destOrd="0" presId="urn:microsoft.com/office/officeart/2005/8/layout/list1"/>
    <dgm:cxn modelId="{7532D26C-1E32-4E60-917C-27EA4E0CF6E4}" srcId="{23F386CC-21D7-4976-81B7-B11B6E2016CA}" destId="{98CB842C-B063-4676-8CFF-01C48F0E4C12}" srcOrd="1" destOrd="0" parTransId="{FD0ADB9B-C821-48C8-9AF4-9AF2B94C3DC6}" sibTransId="{0EEFA800-B6D5-4E33-9520-84680437D509}"/>
    <dgm:cxn modelId="{BCCA797E-09DE-40C8-8030-5AEAA8066766}" srcId="{23F386CC-21D7-4976-81B7-B11B6E2016CA}" destId="{764EC6FD-D7ED-43CA-9F89-D3DBF1B479C1}" srcOrd="0" destOrd="0" parTransId="{EB16CE7A-795B-4C05-A66E-910E8B64362F}" sibTransId="{AE68F09D-EC08-48EF-8AD3-BB811A2AEADD}"/>
    <dgm:cxn modelId="{F3C4EA91-22C1-4183-83AD-1E92B5480CF7}" srcId="{23F386CC-21D7-4976-81B7-B11B6E2016CA}" destId="{7C68A88A-A979-428F-8576-FE5A6CFEE4BF}" srcOrd="3" destOrd="0" parTransId="{33346DB7-5081-46D8-A246-C123FCBA0CB1}" sibTransId="{6841546A-BDA7-48C2-AC39-8B93203B19D4}"/>
    <dgm:cxn modelId="{146E1ED0-DA41-430A-9122-1DDD511ECBEB}" type="presOf" srcId="{F295163C-8D49-47A5-9E79-55FD2600C8FC}" destId="{CFB28645-E53F-400C-B3A5-070EC9CDE16F}" srcOrd="0" destOrd="0" presId="urn:microsoft.com/office/officeart/2005/8/layout/list1"/>
    <dgm:cxn modelId="{35BCACF7-E45D-42B5-8E42-4A6844315552}" type="presOf" srcId="{B725F146-A14D-416C-8DF1-A20BF39D4C34}" destId="{62F1338C-EC64-489F-B3FC-5853C3B7867A}" srcOrd="0" destOrd="2" presId="urn:microsoft.com/office/officeart/2005/8/layout/list1"/>
    <dgm:cxn modelId="{358E96C9-4CA4-44CB-8BF6-C93F41E5BE74}" type="presParOf" srcId="{CFB28645-E53F-400C-B3A5-070EC9CDE16F}" destId="{1A76EE87-1D7B-4191-A955-725D5FF0B461}" srcOrd="0" destOrd="0" presId="urn:microsoft.com/office/officeart/2005/8/layout/list1"/>
    <dgm:cxn modelId="{2BE530F0-D99E-4854-875F-01CA4E149841}" type="presParOf" srcId="{1A76EE87-1D7B-4191-A955-725D5FF0B461}" destId="{2EF129B2-57EB-4C45-99D2-953E81769C97}" srcOrd="0" destOrd="0" presId="urn:microsoft.com/office/officeart/2005/8/layout/list1"/>
    <dgm:cxn modelId="{CE4669BD-3E82-4B80-A68D-E6717379B224}" type="presParOf" srcId="{1A76EE87-1D7B-4191-A955-725D5FF0B461}" destId="{B12789ED-F2D6-4E41-AAAF-C38710B4434A}" srcOrd="1" destOrd="0" presId="urn:microsoft.com/office/officeart/2005/8/layout/list1"/>
    <dgm:cxn modelId="{FDD141AB-CA2E-4984-98F5-DB2984D37F1F}" type="presParOf" srcId="{CFB28645-E53F-400C-B3A5-070EC9CDE16F}" destId="{D17946BF-CF6E-49B4-A696-D709AC094556}" srcOrd="1" destOrd="0" presId="urn:microsoft.com/office/officeart/2005/8/layout/list1"/>
    <dgm:cxn modelId="{E45AD623-95C1-4549-A19B-F1F0FEFF1211}" type="presParOf" srcId="{CFB28645-E53F-400C-B3A5-070EC9CDE16F}" destId="{62F1338C-EC64-489F-B3FC-5853C3B7867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D5657128-52A1-4C4C-AF33-AF8479A51ECF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A3DDE33-31E0-49F4-BD6D-8641E30160B1}">
      <dgm:prSet phldrT="[Text]" custT="1"/>
      <dgm:spPr/>
      <dgm:t>
        <a:bodyPr/>
        <a:lstStyle/>
        <a:p>
          <a:r>
            <a:rPr lang="en-GB" sz="1200"/>
            <a:t>Incentives (For Higher Socio-Economic Groups)</a:t>
          </a:r>
        </a:p>
      </dgm:t>
    </dgm:pt>
    <dgm:pt modelId="{937F77C1-A798-4E93-BD2E-AAF56FC5218B}" type="parTrans" cxnId="{D80FA51D-A3BC-4089-B77A-D37DD3CFB0C5}">
      <dgm:prSet/>
      <dgm:spPr/>
      <dgm:t>
        <a:bodyPr/>
        <a:lstStyle/>
        <a:p>
          <a:endParaRPr lang="en-GB" sz="1200"/>
        </a:p>
      </dgm:t>
    </dgm:pt>
    <dgm:pt modelId="{BA86FBCF-F11D-42F9-9CCE-1FD70447C680}" type="sibTrans" cxnId="{D80FA51D-A3BC-4089-B77A-D37DD3CFB0C5}">
      <dgm:prSet/>
      <dgm:spPr/>
      <dgm:t>
        <a:bodyPr/>
        <a:lstStyle/>
        <a:p>
          <a:endParaRPr lang="en-GB" sz="1200"/>
        </a:p>
      </dgm:t>
    </dgm:pt>
    <dgm:pt modelId="{25B6FBBE-9EC7-4CB3-B3AF-5520A26F43E1}">
      <dgm:prSet custT="1"/>
      <dgm:spPr/>
      <dgm:t>
        <a:bodyPr/>
        <a:lstStyle/>
        <a:p>
          <a:r>
            <a:rPr lang="en-GB" sz="1200"/>
            <a:t>Appealing to their health and signalling needs can be ideal.</a:t>
          </a:r>
          <a:endParaRPr lang="en-IN" sz="1200"/>
        </a:p>
      </dgm:t>
    </dgm:pt>
    <dgm:pt modelId="{AD524D60-E57B-4E77-A546-9DAA54B1F3EE}" type="parTrans" cxnId="{01D4F6A4-F38A-43C7-A056-FC770017B36F}">
      <dgm:prSet/>
      <dgm:spPr/>
      <dgm:t>
        <a:bodyPr/>
        <a:lstStyle/>
        <a:p>
          <a:endParaRPr lang="en-GB" sz="1200"/>
        </a:p>
      </dgm:t>
    </dgm:pt>
    <dgm:pt modelId="{12C6C700-4325-4AEF-B1AA-7867B68EEAF0}" type="sibTrans" cxnId="{01D4F6A4-F38A-43C7-A056-FC770017B36F}">
      <dgm:prSet/>
      <dgm:spPr/>
      <dgm:t>
        <a:bodyPr/>
        <a:lstStyle/>
        <a:p>
          <a:endParaRPr lang="en-GB" sz="1200"/>
        </a:p>
      </dgm:t>
    </dgm:pt>
    <dgm:pt modelId="{4CE3804D-5018-470A-A3B3-39937431FFA3}">
      <dgm:prSet custT="1"/>
      <dgm:spPr/>
      <dgm:t>
        <a:bodyPr/>
        <a:lstStyle/>
        <a:p>
          <a:r>
            <a:rPr lang="en-GB" sz="1200"/>
            <a:t>Offering t-shirts (for social media photo ops)</a:t>
          </a:r>
          <a:endParaRPr lang="en-IN" sz="1200"/>
        </a:p>
      </dgm:t>
    </dgm:pt>
    <dgm:pt modelId="{3409AF87-B7C6-4A85-89A9-40783F65C796}" type="parTrans" cxnId="{05464DD5-DC23-49BF-BC23-917426B4C619}">
      <dgm:prSet/>
      <dgm:spPr/>
      <dgm:t>
        <a:bodyPr/>
        <a:lstStyle/>
        <a:p>
          <a:endParaRPr lang="en-GB" sz="1200"/>
        </a:p>
      </dgm:t>
    </dgm:pt>
    <dgm:pt modelId="{ADF12480-F600-4236-A99B-AA38DEFE5465}" type="sibTrans" cxnId="{05464DD5-DC23-49BF-BC23-917426B4C619}">
      <dgm:prSet/>
      <dgm:spPr/>
      <dgm:t>
        <a:bodyPr/>
        <a:lstStyle/>
        <a:p>
          <a:endParaRPr lang="en-GB" sz="1200"/>
        </a:p>
      </dgm:t>
    </dgm:pt>
    <dgm:pt modelId="{6C054B14-74FD-4BC2-9BA7-85C9E0DB8CB9}">
      <dgm:prSet custT="1"/>
      <dgm:spPr/>
      <dgm:t>
        <a:bodyPr/>
        <a:lstStyle/>
        <a:p>
          <a:r>
            <a:rPr lang="en-GB" sz="1200"/>
            <a:t>Special gym membership (for those who prefer special tiers of membership)</a:t>
          </a:r>
          <a:endParaRPr lang="en-IN" sz="1200"/>
        </a:p>
      </dgm:t>
    </dgm:pt>
    <dgm:pt modelId="{EF3CBF1B-EC59-481A-BBD8-283925B59E34}" type="parTrans" cxnId="{515B80BD-4BE6-422A-B82B-20B16D83B94D}">
      <dgm:prSet/>
      <dgm:spPr/>
      <dgm:t>
        <a:bodyPr/>
        <a:lstStyle/>
        <a:p>
          <a:endParaRPr lang="en-GB" sz="1200"/>
        </a:p>
      </dgm:t>
    </dgm:pt>
    <dgm:pt modelId="{6427547E-D504-4590-8586-EBD1E5C1C14F}" type="sibTrans" cxnId="{515B80BD-4BE6-422A-B82B-20B16D83B94D}">
      <dgm:prSet/>
      <dgm:spPr/>
      <dgm:t>
        <a:bodyPr/>
        <a:lstStyle/>
        <a:p>
          <a:endParaRPr lang="en-GB" sz="1200"/>
        </a:p>
      </dgm:t>
    </dgm:pt>
    <dgm:pt modelId="{B16F419F-6329-46EA-BF01-8BA067DB1983}">
      <dgm:prSet custT="1"/>
      <dgm:spPr/>
      <dgm:t>
        <a:bodyPr/>
        <a:lstStyle/>
        <a:p>
          <a:r>
            <a:rPr lang="en-GB" sz="1200"/>
            <a:t>Incentives (For Moderate Socio-Economic Groups)</a:t>
          </a:r>
          <a:endParaRPr lang="en-IN" sz="1200"/>
        </a:p>
      </dgm:t>
    </dgm:pt>
    <dgm:pt modelId="{3879A5CB-63C6-4CC4-9912-9A9B373DEBE7}" type="parTrans" cxnId="{82CC21E7-4B2B-470A-A596-B1BBDCAA7237}">
      <dgm:prSet/>
      <dgm:spPr/>
      <dgm:t>
        <a:bodyPr/>
        <a:lstStyle/>
        <a:p>
          <a:endParaRPr lang="en-GB" sz="1200"/>
        </a:p>
      </dgm:t>
    </dgm:pt>
    <dgm:pt modelId="{5A73F458-CBAF-4604-89C0-DC25F5DB6E86}" type="sibTrans" cxnId="{82CC21E7-4B2B-470A-A596-B1BBDCAA7237}">
      <dgm:prSet/>
      <dgm:spPr/>
      <dgm:t>
        <a:bodyPr/>
        <a:lstStyle/>
        <a:p>
          <a:endParaRPr lang="en-GB" sz="1200"/>
        </a:p>
      </dgm:t>
    </dgm:pt>
    <dgm:pt modelId="{D20F715F-4FA3-4D5B-A59B-50B0DB3A9C1D}">
      <dgm:prSet custT="1"/>
      <dgm:spPr/>
      <dgm:t>
        <a:bodyPr/>
        <a:lstStyle/>
        <a:p>
          <a:r>
            <a:rPr lang="en-GB" sz="1200"/>
            <a:t>Appealing to their health needs by reducing cost barriers can be ideal.</a:t>
          </a:r>
          <a:endParaRPr lang="en-IN" sz="1200"/>
        </a:p>
      </dgm:t>
    </dgm:pt>
    <dgm:pt modelId="{EFA7C983-9877-4828-93E7-DADDA6E6F007}" type="parTrans" cxnId="{9004FDA1-19E9-4F6E-B080-2C7FD8470758}">
      <dgm:prSet/>
      <dgm:spPr/>
      <dgm:t>
        <a:bodyPr/>
        <a:lstStyle/>
        <a:p>
          <a:endParaRPr lang="en-GB" sz="1200"/>
        </a:p>
      </dgm:t>
    </dgm:pt>
    <dgm:pt modelId="{8C8C5F7D-E0E7-464D-81FE-C248C2FE6DB7}" type="sibTrans" cxnId="{9004FDA1-19E9-4F6E-B080-2C7FD8470758}">
      <dgm:prSet/>
      <dgm:spPr/>
      <dgm:t>
        <a:bodyPr/>
        <a:lstStyle/>
        <a:p>
          <a:endParaRPr lang="en-GB" sz="1200"/>
        </a:p>
      </dgm:t>
    </dgm:pt>
    <dgm:pt modelId="{C23264C0-5999-49C1-9400-248C9147C3B6}">
      <dgm:prSet custT="1"/>
      <dgm:spPr/>
      <dgm:t>
        <a:bodyPr/>
        <a:lstStyle/>
        <a:p>
          <a:r>
            <a:rPr lang="en-GB" sz="1200"/>
            <a:t>Offering discount vouchers for Gyms</a:t>
          </a:r>
          <a:endParaRPr lang="en-IN" sz="1200"/>
        </a:p>
      </dgm:t>
    </dgm:pt>
    <dgm:pt modelId="{1B531DB3-CA71-46FC-A431-E0310C5EF9A0}" type="parTrans" cxnId="{E29318BC-96BB-4E82-9F68-2BB11FBED0C0}">
      <dgm:prSet/>
      <dgm:spPr/>
      <dgm:t>
        <a:bodyPr/>
        <a:lstStyle/>
        <a:p>
          <a:endParaRPr lang="en-GB" sz="1200"/>
        </a:p>
      </dgm:t>
    </dgm:pt>
    <dgm:pt modelId="{3C906228-3E25-462A-825B-B8A083F68E3A}" type="sibTrans" cxnId="{E29318BC-96BB-4E82-9F68-2BB11FBED0C0}">
      <dgm:prSet/>
      <dgm:spPr/>
      <dgm:t>
        <a:bodyPr/>
        <a:lstStyle/>
        <a:p>
          <a:endParaRPr lang="en-GB" sz="1200"/>
        </a:p>
      </dgm:t>
    </dgm:pt>
    <dgm:pt modelId="{55001B0F-A559-41F2-A995-E88A435E7D67}">
      <dgm:prSet custT="1"/>
      <dgm:spPr/>
      <dgm:t>
        <a:bodyPr/>
        <a:lstStyle/>
        <a:p>
          <a:r>
            <a:rPr lang="en-GB" sz="1200"/>
            <a:t>Completion Certificates</a:t>
          </a:r>
          <a:endParaRPr lang="en-IN" sz="1200"/>
        </a:p>
      </dgm:t>
    </dgm:pt>
    <dgm:pt modelId="{97855483-9143-49CC-A7EE-7D1F0B4993AD}" type="parTrans" cxnId="{07AEC63E-156B-42FA-9523-AE3FDD1C48DA}">
      <dgm:prSet/>
      <dgm:spPr/>
      <dgm:t>
        <a:bodyPr/>
        <a:lstStyle/>
        <a:p>
          <a:endParaRPr lang="en-GB" sz="1200"/>
        </a:p>
      </dgm:t>
    </dgm:pt>
    <dgm:pt modelId="{CB3594D1-C80C-4855-8AF1-866DE0FC7BD2}" type="sibTrans" cxnId="{07AEC63E-156B-42FA-9523-AE3FDD1C48DA}">
      <dgm:prSet/>
      <dgm:spPr/>
      <dgm:t>
        <a:bodyPr/>
        <a:lstStyle/>
        <a:p>
          <a:endParaRPr lang="en-GB" sz="1200"/>
        </a:p>
      </dgm:t>
    </dgm:pt>
    <dgm:pt modelId="{10C6496F-E80C-42DE-9157-A085EFE30C7D}">
      <dgm:prSet custT="1"/>
      <dgm:spPr/>
      <dgm:t>
        <a:bodyPr/>
        <a:lstStyle/>
        <a:p>
          <a:r>
            <a:rPr lang="en-GB" sz="1200"/>
            <a:t>Incentives (For Socio-Economically Vulnerable Groups)</a:t>
          </a:r>
          <a:endParaRPr lang="en-IN" sz="1200"/>
        </a:p>
      </dgm:t>
    </dgm:pt>
    <dgm:pt modelId="{9F475AD6-2F03-4543-A4D0-8312945587FB}" type="parTrans" cxnId="{74E753C7-6A81-43CC-A6B0-D4F127F48C52}">
      <dgm:prSet/>
      <dgm:spPr/>
      <dgm:t>
        <a:bodyPr/>
        <a:lstStyle/>
        <a:p>
          <a:endParaRPr lang="en-GB" sz="1200"/>
        </a:p>
      </dgm:t>
    </dgm:pt>
    <dgm:pt modelId="{96EC56E6-9157-4E7C-9061-5A3B3C4D448A}" type="sibTrans" cxnId="{74E753C7-6A81-43CC-A6B0-D4F127F48C52}">
      <dgm:prSet/>
      <dgm:spPr/>
      <dgm:t>
        <a:bodyPr/>
        <a:lstStyle/>
        <a:p>
          <a:endParaRPr lang="en-GB" sz="1200"/>
        </a:p>
      </dgm:t>
    </dgm:pt>
    <dgm:pt modelId="{16B98169-0295-4494-8816-CE5B9EC2C981}">
      <dgm:prSet custT="1"/>
      <dgm:spPr/>
      <dgm:t>
        <a:bodyPr/>
        <a:lstStyle/>
        <a:p>
          <a:r>
            <a:rPr lang="en-GB" sz="1200"/>
            <a:t>Registration into national schemes (Warm Home Discount, HC2/HC3 Certificates) (NHS, 2026b).</a:t>
          </a:r>
          <a:endParaRPr lang="en-IN" sz="1200"/>
        </a:p>
      </dgm:t>
    </dgm:pt>
    <dgm:pt modelId="{E4259EA1-C84E-4ABA-969A-D59678029723}" type="parTrans" cxnId="{0FB3742B-B82D-48D4-93EE-795C34ED5650}">
      <dgm:prSet/>
      <dgm:spPr/>
      <dgm:t>
        <a:bodyPr/>
        <a:lstStyle/>
        <a:p>
          <a:endParaRPr lang="en-GB" sz="1200"/>
        </a:p>
      </dgm:t>
    </dgm:pt>
    <dgm:pt modelId="{DF12A336-E42D-49BE-A551-C50F4F9ED0B8}" type="sibTrans" cxnId="{0FB3742B-B82D-48D4-93EE-795C34ED5650}">
      <dgm:prSet/>
      <dgm:spPr/>
      <dgm:t>
        <a:bodyPr/>
        <a:lstStyle/>
        <a:p>
          <a:endParaRPr lang="en-GB" sz="1200"/>
        </a:p>
      </dgm:t>
    </dgm:pt>
    <dgm:pt modelId="{B5A2C18A-7C67-4E71-B238-B62768213F8D}">
      <dgm:prSet custT="1"/>
      <dgm:spPr/>
      <dgm:t>
        <a:bodyPr/>
        <a:lstStyle/>
        <a:p>
          <a:r>
            <a:rPr lang="en-GB" sz="1200"/>
            <a:t>Special Vouchers and Discount Coupons for Community Shops.</a:t>
          </a:r>
          <a:endParaRPr lang="en-IN" sz="1200"/>
        </a:p>
      </dgm:t>
    </dgm:pt>
    <dgm:pt modelId="{90CC58E7-EB53-4DBB-80A1-6052517A2BA9}" type="parTrans" cxnId="{3C2FE83F-756E-444F-8D27-D4DB67DDF24B}">
      <dgm:prSet/>
      <dgm:spPr/>
      <dgm:t>
        <a:bodyPr/>
        <a:lstStyle/>
        <a:p>
          <a:endParaRPr lang="en-GB" sz="1200"/>
        </a:p>
      </dgm:t>
    </dgm:pt>
    <dgm:pt modelId="{93E79B86-7A61-4A87-AE22-38CD62EB80F4}" type="sibTrans" cxnId="{3C2FE83F-756E-444F-8D27-D4DB67DDF24B}">
      <dgm:prSet/>
      <dgm:spPr/>
      <dgm:t>
        <a:bodyPr/>
        <a:lstStyle/>
        <a:p>
          <a:endParaRPr lang="en-GB" sz="1200"/>
        </a:p>
      </dgm:t>
    </dgm:pt>
    <dgm:pt modelId="{D9A99135-A765-4E5D-9452-7F85A7251B46}" type="pres">
      <dgm:prSet presAssocID="{D5657128-52A1-4C4C-AF33-AF8479A51ECF}" presName="Name0" presStyleCnt="0">
        <dgm:presLayoutVars>
          <dgm:dir/>
          <dgm:animLvl val="lvl"/>
          <dgm:resizeHandles val="exact"/>
        </dgm:presLayoutVars>
      </dgm:prSet>
      <dgm:spPr/>
    </dgm:pt>
    <dgm:pt modelId="{2BF94C2C-2FC9-400E-9468-A7335E15F927}" type="pres">
      <dgm:prSet presAssocID="{7A3DDE33-31E0-49F4-BD6D-8641E30160B1}" presName="composite" presStyleCnt="0"/>
      <dgm:spPr/>
    </dgm:pt>
    <dgm:pt modelId="{D47D94AD-EEED-40EE-8B91-F60458097AD0}" type="pres">
      <dgm:prSet presAssocID="{7A3DDE33-31E0-49F4-BD6D-8641E30160B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7FDE043B-5B82-4472-828B-AB08CACAA702}" type="pres">
      <dgm:prSet presAssocID="{7A3DDE33-31E0-49F4-BD6D-8641E30160B1}" presName="desTx" presStyleLbl="alignAccFollowNode1" presStyleIdx="0" presStyleCnt="3">
        <dgm:presLayoutVars>
          <dgm:bulletEnabled val="1"/>
        </dgm:presLayoutVars>
      </dgm:prSet>
      <dgm:spPr/>
    </dgm:pt>
    <dgm:pt modelId="{DDFB908A-D106-4FA2-8E44-A8F277186CA9}" type="pres">
      <dgm:prSet presAssocID="{BA86FBCF-F11D-42F9-9CCE-1FD70447C680}" presName="space" presStyleCnt="0"/>
      <dgm:spPr/>
    </dgm:pt>
    <dgm:pt modelId="{01892867-D85E-4578-893D-7CDF0B2747F5}" type="pres">
      <dgm:prSet presAssocID="{B16F419F-6329-46EA-BF01-8BA067DB1983}" presName="composite" presStyleCnt="0"/>
      <dgm:spPr/>
    </dgm:pt>
    <dgm:pt modelId="{C41966C4-4CEE-40FF-80CF-010055433864}" type="pres">
      <dgm:prSet presAssocID="{B16F419F-6329-46EA-BF01-8BA067DB1983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7F4FF4CB-1AE9-46D7-9891-0CF644E80439}" type="pres">
      <dgm:prSet presAssocID="{B16F419F-6329-46EA-BF01-8BA067DB1983}" presName="desTx" presStyleLbl="alignAccFollowNode1" presStyleIdx="1" presStyleCnt="3">
        <dgm:presLayoutVars>
          <dgm:bulletEnabled val="1"/>
        </dgm:presLayoutVars>
      </dgm:prSet>
      <dgm:spPr/>
    </dgm:pt>
    <dgm:pt modelId="{D19AA56C-760F-4914-9ECC-B552DFC2727D}" type="pres">
      <dgm:prSet presAssocID="{5A73F458-CBAF-4604-89C0-DC25F5DB6E86}" presName="space" presStyleCnt="0"/>
      <dgm:spPr/>
    </dgm:pt>
    <dgm:pt modelId="{C3C7A4AF-E005-4913-A9C9-6B98A2E048E5}" type="pres">
      <dgm:prSet presAssocID="{10C6496F-E80C-42DE-9157-A085EFE30C7D}" presName="composite" presStyleCnt="0"/>
      <dgm:spPr/>
    </dgm:pt>
    <dgm:pt modelId="{5C5377ED-3189-408B-AA26-708708BC6DF8}" type="pres">
      <dgm:prSet presAssocID="{10C6496F-E80C-42DE-9157-A085EFE30C7D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00850AA2-96FA-45DB-A74E-5232AD5288D7}" type="pres">
      <dgm:prSet presAssocID="{10C6496F-E80C-42DE-9157-A085EFE30C7D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47910800-8CD1-484A-8590-229C9430DA23}" type="presOf" srcId="{4CE3804D-5018-470A-A3B3-39937431FFA3}" destId="{7FDE043B-5B82-4472-828B-AB08CACAA702}" srcOrd="0" destOrd="1" presId="urn:microsoft.com/office/officeart/2005/8/layout/hList1"/>
    <dgm:cxn modelId="{2DF7E80A-932C-40CB-B997-A097258CFFF8}" type="presOf" srcId="{D20F715F-4FA3-4D5B-A59B-50B0DB3A9C1D}" destId="{7F4FF4CB-1AE9-46D7-9891-0CF644E80439}" srcOrd="0" destOrd="0" presId="urn:microsoft.com/office/officeart/2005/8/layout/hList1"/>
    <dgm:cxn modelId="{D80FA51D-A3BC-4089-B77A-D37DD3CFB0C5}" srcId="{D5657128-52A1-4C4C-AF33-AF8479A51ECF}" destId="{7A3DDE33-31E0-49F4-BD6D-8641E30160B1}" srcOrd="0" destOrd="0" parTransId="{937F77C1-A798-4E93-BD2E-AAF56FC5218B}" sibTransId="{BA86FBCF-F11D-42F9-9CCE-1FD70447C680}"/>
    <dgm:cxn modelId="{0FB3742B-B82D-48D4-93EE-795C34ED5650}" srcId="{10C6496F-E80C-42DE-9157-A085EFE30C7D}" destId="{16B98169-0295-4494-8816-CE5B9EC2C981}" srcOrd="0" destOrd="0" parTransId="{E4259EA1-C84E-4ABA-969A-D59678029723}" sibTransId="{DF12A336-E42D-49BE-A551-C50F4F9ED0B8}"/>
    <dgm:cxn modelId="{E61E663E-3B78-47AC-8933-B5B45AA5FE65}" type="presOf" srcId="{7A3DDE33-31E0-49F4-BD6D-8641E30160B1}" destId="{D47D94AD-EEED-40EE-8B91-F60458097AD0}" srcOrd="0" destOrd="0" presId="urn:microsoft.com/office/officeart/2005/8/layout/hList1"/>
    <dgm:cxn modelId="{07AEC63E-156B-42FA-9523-AE3FDD1C48DA}" srcId="{B16F419F-6329-46EA-BF01-8BA067DB1983}" destId="{55001B0F-A559-41F2-A995-E88A435E7D67}" srcOrd="2" destOrd="0" parTransId="{97855483-9143-49CC-A7EE-7D1F0B4993AD}" sibTransId="{CB3594D1-C80C-4855-8AF1-866DE0FC7BD2}"/>
    <dgm:cxn modelId="{3C2FE83F-756E-444F-8D27-D4DB67DDF24B}" srcId="{10C6496F-E80C-42DE-9157-A085EFE30C7D}" destId="{B5A2C18A-7C67-4E71-B238-B62768213F8D}" srcOrd="1" destOrd="0" parTransId="{90CC58E7-EB53-4DBB-80A1-6052517A2BA9}" sibTransId="{93E79B86-7A61-4A87-AE22-38CD62EB80F4}"/>
    <dgm:cxn modelId="{5EAE6467-289B-46D9-886C-C478A807B261}" type="presOf" srcId="{55001B0F-A559-41F2-A995-E88A435E7D67}" destId="{7F4FF4CB-1AE9-46D7-9891-0CF644E80439}" srcOrd="0" destOrd="2" presId="urn:microsoft.com/office/officeart/2005/8/layout/hList1"/>
    <dgm:cxn modelId="{00DA054E-AC75-4C27-A7B8-FCF955E7B8D0}" type="presOf" srcId="{B16F419F-6329-46EA-BF01-8BA067DB1983}" destId="{C41966C4-4CEE-40FF-80CF-010055433864}" srcOrd="0" destOrd="0" presId="urn:microsoft.com/office/officeart/2005/8/layout/hList1"/>
    <dgm:cxn modelId="{BF61297B-6C38-4667-B953-EEE2324D529E}" type="presOf" srcId="{25B6FBBE-9EC7-4CB3-B3AF-5520A26F43E1}" destId="{7FDE043B-5B82-4472-828B-AB08CACAA702}" srcOrd="0" destOrd="0" presId="urn:microsoft.com/office/officeart/2005/8/layout/hList1"/>
    <dgm:cxn modelId="{1E371E83-325C-40DF-971A-38EC59EAF2F0}" type="presOf" srcId="{B5A2C18A-7C67-4E71-B238-B62768213F8D}" destId="{00850AA2-96FA-45DB-A74E-5232AD5288D7}" srcOrd="0" destOrd="1" presId="urn:microsoft.com/office/officeart/2005/8/layout/hList1"/>
    <dgm:cxn modelId="{6632B899-B444-4970-94E4-8CEFFDE01C18}" type="presOf" srcId="{C23264C0-5999-49C1-9400-248C9147C3B6}" destId="{7F4FF4CB-1AE9-46D7-9891-0CF644E80439}" srcOrd="0" destOrd="1" presId="urn:microsoft.com/office/officeart/2005/8/layout/hList1"/>
    <dgm:cxn modelId="{9004FDA1-19E9-4F6E-B080-2C7FD8470758}" srcId="{B16F419F-6329-46EA-BF01-8BA067DB1983}" destId="{D20F715F-4FA3-4D5B-A59B-50B0DB3A9C1D}" srcOrd="0" destOrd="0" parTransId="{EFA7C983-9877-4828-93E7-DADDA6E6F007}" sibTransId="{8C8C5F7D-E0E7-464D-81FE-C248C2FE6DB7}"/>
    <dgm:cxn modelId="{01D4F6A4-F38A-43C7-A056-FC770017B36F}" srcId="{7A3DDE33-31E0-49F4-BD6D-8641E30160B1}" destId="{25B6FBBE-9EC7-4CB3-B3AF-5520A26F43E1}" srcOrd="0" destOrd="0" parTransId="{AD524D60-E57B-4E77-A546-9DAA54B1F3EE}" sibTransId="{12C6C700-4325-4AEF-B1AA-7867B68EEAF0}"/>
    <dgm:cxn modelId="{E29318BC-96BB-4E82-9F68-2BB11FBED0C0}" srcId="{B16F419F-6329-46EA-BF01-8BA067DB1983}" destId="{C23264C0-5999-49C1-9400-248C9147C3B6}" srcOrd="1" destOrd="0" parTransId="{1B531DB3-CA71-46FC-A431-E0310C5EF9A0}" sibTransId="{3C906228-3E25-462A-825B-B8A083F68E3A}"/>
    <dgm:cxn modelId="{515B80BD-4BE6-422A-B82B-20B16D83B94D}" srcId="{7A3DDE33-31E0-49F4-BD6D-8641E30160B1}" destId="{6C054B14-74FD-4BC2-9BA7-85C9E0DB8CB9}" srcOrd="2" destOrd="0" parTransId="{EF3CBF1B-EC59-481A-BBD8-283925B59E34}" sibTransId="{6427547E-D504-4590-8586-EBD1E5C1C14F}"/>
    <dgm:cxn modelId="{74E753C7-6A81-43CC-A6B0-D4F127F48C52}" srcId="{D5657128-52A1-4C4C-AF33-AF8479A51ECF}" destId="{10C6496F-E80C-42DE-9157-A085EFE30C7D}" srcOrd="2" destOrd="0" parTransId="{9F475AD6-2F03-4543-A4D0-8312945587FB}" sibTransId="{96EC56E6-9157-4E7C-9061-5A3B3C4D448A}"/>
    <dgm:cxn modelId="{0D987AC7-D60B-46C7-B121-3BB36BF24083}" type="presOf" srcId="{16B98169-0295-4494-8816-CE5B9EC2C981}" destId="{00850AA2-96FA-45DB-A74E-5232AD5288D7}" srcOrd="0" destOrd="0" presId="urn:microsoft.com/office/officeart/2005/8/layout/hList1"/>
    <dgm:cxn modelId="{05464DD5-DC23-49BF-BC23-917426B4C619}" srcId="{7A3DDE33-31E0-49F4-BD6D-8641E30160B1}" destId="{4CE3804D-5018-470A-A3B3-39937431FFA3}" srcOrd="1" destOrd="0" parTransId="{3409AF87-B7C6-4A85-89A9-40783F65C796}" sibTransId="{ADF12480-F600-4236-A99B-AA38DEFE5465}"/>
    <dgm:cxn modelId="{B0E554DF-3455-4612-83EE-EBEE23DD22F8}" type="presOf" srcId="{10C6496F-E80C-42DE-9157-A085EFE30C7D}" destId="{5C5377ED-3189-408B-AA26-708708BC6DF8}" srcOrd="0" destOrd="0" presId="urn:microsoft.com/office/officeart/2005/8/layout/hList1"/>
    <dgm:cxn modelId="{82CC21E7-4B2B-470A-A596-B1BBDCAA7237}" srcId="{D5657128-52A1-4C4C-AF33-AF8479A51ECF}" destId="{B16F419F-6329-46EA-BF01-8BA067DB1983}" srcOrd="1" destOrd="0" parTransId="{3879A5CB-63C6-4CC4-9912-9A9B373DEBE7}" sibTransId="{5A73F458-CBAF-4604-89C0-DC25F5DB6E86}"/>
    <dgm:cxn modelId="{0F05E4E8-5DE9-4400-8C44-8DF9756DD6C4}" type="presOf" srcId="{6C054B14-74FD-4BC2-9BA7-85C9E0DB8CB9}" destId="{7FDE043B-5B82-4472-828B-AB08CACAA702}" srcOrd="0" destOrd="2" presId="urn:microsoft.com/office/officeart/2005/8/layout/hList1"/>
    <dgm:cxn modelId="{EB9BF1F0-F8E3-45C1-89CE-6685974667A8}" type="presOf" srcId="{D5657128-52A1-4C4C-AF33-AF8479A51ECF}" destId="{D9A99135-A765-4E5D-9452-7F85A7251B46}" srcOrd="0" destOrd="0" presId="urn:microsoft.com/office/officeart/2005/8/layout/hList1"/>
    <dgm:cxn modelId="{26FD893A-522E-4EFB-B9F9-54840607FA55}" type="presParOf" srcId="{D9A99135-A765-4E5D-9452-7F85A7251B46}" destId="{2BF94C2C-2FC9-400E-9468-A7335E15F927}" srcOrd="0" destOrd="0" presId="urn:microsoft.com/office/officeart/2005/8/layout/hList1"/>
    <dgm:cxn modelId="{1DE637A0-0E57-4ED7-8306-3ABB6F615AA4}" type="presParOf" srcId="{2BF94C2C-2FC9-400E-9468-A7335E15F927}" destId="{D47D94AD-EEED-40EE-8B91-F60458097AD0}" srcOrd="0" destOrd="0" presId="urn:microsoft.com/office/officeart/2005/8/layout/hList1"/>
    <dgm:cxn modelId="{CDA2FB3F-CD2B-4228-8EA8-1D73BBCB1D94}" type="presParOf" srcId="{2BF94C2C-2FC9-400E-9468-A7335E15F927}" destId="{7FDE043B-5B82-4472-828B-AB08CACAA702}" srcOrd="1" destOrd="0" presId="urn:microsoft.com/office/officeart/2005/8/layout/hList1"/>
    <dgm:cxn modelId="{CC53799B-D5D1-4AFE-9659-FBABEFD1F223}" type="presParOf" srcId="{D9A99135-A765-4E5D-9452-7F85A7251B46}" destId="{DDFB908A-D106-4FA2-8E44-A8F277186CA9}" srcOrd="1" destOrd="0" presId="urn:microsoft.com/office/officeart/2005/8/layout/hList1"/>
    <dgm:cxn modelId="{31D9EDC2-39A8-48BB-96AA-05E424389ACB}" type="presParOf" srcId="{D9A99135-A765-4E5D-9452-7F85A7251B46}" destId="{01892867-D85E-4578-893D-7CDF0B2747F5}" srcOrd="2" destOrd="0" presId="urn:microsoft.com/office/officeart/2005/8/layout/hList1"/>
    <dgm:cxn modelId="{C078BE6D-90F7-4799-89E2-A10A6E51BFFE}" type="presParOf" srcId="{01892867-D85E-4578-893D-7CDF0B2747F5}" destId="{C41966C4-4CEE-40FF-80CF-010055433864}" srcOrd="0" destOrd="0" presId="urn:microsoft.com/office/officeart/2005/8/layout/hList1"/>
    <dgm:cxn modelId="{33AF9B76-2CF1-496E-AD4A-28D07C6B56B2}" type="presParOf" srcId="{01892867-D85E-4578-893D-7CDF0B2747F5}" destId="{7F4FF4CB-1AE9-46D7-9891-0CF644E80439}" srcOrd="1" destOrd="0" presId="urn:microsoft.com/office/officeart/2005/8/layout/hList1"/>
    <dgm:cxn modelId="{69E70CB4-D561-473E-AD1E-FDCEAB2F915A}" type="presParOf" srcId="{D9A99135-A765-4E5D-9452-7F85A7251B46}" destId="{D19AA56C-760F-4914-9ECC-B552DFC2727D}" srcOrd="3" destOrd="0" presId="urn:microsoft.com/office/officeart/2005/8/layout/hList1"/>
    <dgm:cxn modelId="{A78F4E2A-2E8B-41ED-A0AA-D12C88E17BA8}" type="presParOf" srcId="{D9A99135-A765-4E5D-9452-7F85A7251B46}" destId="{C3C7A4AF-E005-4913-A9C9-6B98A2E048E5}" srcOrd="4" destOrd="0" presId="urn:microsoft.com/office/officeart/2005/8/layout/hList1"/>
    <dgm:cxn modelId="{C75F93B6-4144-448F-87BA-A367AA2FC74B}" type="presParOf" srcId="{C3C7A4AF-E005-4913-A9C9-6B98A2E048E5}" destId="{5C5377ED-3189-408B-AA26-708708BC6DF8}" srcOrd="0" destOrd="0" presId="urn:microsoft.com/office/officeart/2005/8/layout/hList1"/>
    <dgm:cxn modelId="{E366A6D6-80AE-4456-8CF5-5BBFA64677DE}" type="presParOf" srcId="{C3C7A4AF-E005-4913-A9C9-6B98A2E048E5}" destId="{00850AA2-96FA-45DB-A74E-5232AD5288D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B898E90C-9AFF-4676-AB9C-32B36DCC2DD3}" type="doc">
      <dgm:prSet loTypeId="urn:microsoft.com/office/officeart/2005/8/layout/hList7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942763-F9FB-46E5-886E-CFC275A14593}">
      <dgm:prSet phldrT="[Text]" custT="1"/>
      <dgm:spPr/>
      <dgm:t>
        <a:bodyPr/>
        <a:lstStyle/>
        <a:p>
          <a:r>
            <a:rPr lang="en-GB" sz="1200"/>
            <a:t>Daily</a:t>
          </a:r>
        </a:p>
      </dgm:t>
    </dgm:pt>
    <dgm:pt modelId="{28E2ED24-F061-43C7-881A-EDEAE0AE4429}" type="parTrans" cxnId="{F112E0EE-CEA4-46CA-80D3-DE49F0EE50CF}">
      <dgm:prSet/>
      <dgm:spPr/>
      <dgm:t>
        <a:bodyPr/>
        <a:lstStyle/>
        <a:p>
          <a:endParaRPr lang="en-GB" sz="1200"/>
        </a:p>
      </dgm:t>
    </dgm:pt>
    <dgm:pt modelId="{9288F976-F8AA-4920-832E-0B9B7E489018}" type="sibTrans" cxnId="{F112E0EE-CEA4-46CA-80D3-DE49F0EE50CF}">
      <dgm:prSet/>
      <dgm:spPr/>
      <dgm:t>
        <a:bodyPr/>
        <a:lstStyle/>
        <a:p>
          <a:endParaRPr lang="en-GB" sz="1200"/>
        </a:p>
      </dgm:t>
    </dgm:pt>
    <dgm:pt modelId="{B0EE660F-4BE7-4F21-B424-3DC3610746F8}">
      <dgm:prSet custT="1"/>
      <dgm:spPr/>
      <dgm:t>
        <a:bodyPr/>
        <a:lstStyle/>
        <a:p>
          <a:r>
            <a:rPr lang="en-GB" sz="1200"/>
            <a:t>Progress tracking with a daily Q&amp;A session at the end of the activities.</a:t>
          </a:r>
          <a:endParaRPr lang="en-IN" sz="1200"/>
        </a:p>
      </dgm:t>
    </dgm:pt>
    <dgm:pt modelId="{2B148B63-647C-4AE0-ADBF-FB1E32C97818}" type="parTrans" cxnId="{818E3BB5-21AC-4AC9-BEB1-BD7D35552F50}">
      <dgm:prSet/>
      <dgm:spPr/>
      <dgm:t>
        <a:bodyPr/>
        <a:lstStyle/>
        <a:p>
          <a:endParaRPr lang="en-GB" sz="1200"/>
        </a:p>
      </dgm:t>
    </dgm:pt>
    <dgm:pt modelId="{0464C469-D3F4-41F8-94D4-F883C7A9D07A}" type="sibTrans" cxnId="{818E3BB5-21AC-4AC9-BEB1-BD7D35552F50}">
      <dgm:prSet/>
      <dgm:spPr/>
      <dgm:t>
        <a:bodyPr/>
        <a:lstStyle/>
        <a:p>
          <a:endParaRPr lang="en-GB" sz="1200"/>
        </a:p>
      </dgm:t>
    </dgm:pt>
    <dgm:pt modelId="{AB301C2E-4709-496E-A925-9189A990DC1C}">
      <dgm:prSet custT="1"/>
      <dgm:spPr/>
      <dgm:t>
        <a:bodyPr/>
        <a:lstStyle/>
        <a:p>
          <a:r>
            <a:rPr lang="en-GB" sz="1200"/>
            <a:t>This will help build acceptance among participants to follow up with the next day's activities (He </a:t>
          </a:r>
          <a:r>
            <a:rPr lang="en-GB" sz="1200" i="1"/>
            <a:t>et al.</a:t>
          </a:r>
          <a:r>
            <a:rPr lang="en-GB" sz="1200"/>
            <a:t> 2024).</a:t>
          </a:r>
          <a:endParaRPr lang="en-IN" sz="1200"/>
        </a:p>
      </dgm:t>
    </dgm:pt>
    <dgm:pt modelId="{9DF68778-823B-4A9F-935F-41398DC36C75}" type="parTrans" cxnId="{D817673D-FFA2-4A13-B58F-A59CE0C42776}">
      <dgm:prSet/>
      <dgm:spPr/>
      <dgm:t>
        <a:bodyPr/>
        <a:lstStyle/>
        <a:p>
          <a:endParaRPr lang="en-GB" sz="1200"/>
        </a:p>
      </dgm:t>
    </dgm:pt>
    <dgm:pt modelId="{D003B016-A83B-4D49-A805-AAB63BC56DF6}" type="sibTrans" cxnId="{D817673D-FFA2-4A13-B58F-A59CE0C42776}">
      <dgm:prSet/>
      <dgm:spPr/>
      <dgm:t>
        <a:bodyPr/>
        <a:lstStyle/>
        <a:p>
          <a:endParaRPr lang="en-GB" sz="1200"/>
        </a:p>
      </dgm:t>
    </dgm:pt>
    <dgm:pt modelId="{68641EFF-4E75-4ABD-AB3A-69078CE68351}">
      <dgm:prSet custT="1"/>
      <dgm:spPr/>
      <dgm:t>
        <a:bodyPr/>
        <a:lstStyle/>
        <a:p>
          <a:r>
            <a:rPr lang="en-GB" sz="1200"/>
            <a:t>Weekly</a:t>
          </a:r>
          <a:endParaRPr lang="en-IN" sz="1200"/>
        </a:p>
      </dgm:t>
    </dgm:pt>
    <dgm:pt modelId="{EEC193C1-2D4E-4B9B-A60E-C984589CE689}" type="parTrans" cxnId="{CAC17EB1-6E63-4FE6-AAA9-138F0D40E5FB}">
      <dgm:prSet/>
      <dgm:spPr/>
      <dgm:t>
        <a:bodyPr/>
        <a:lstStyle/>
        <a:p>
          <a:endParaRPr lang="en-GB" sz="1200"/>
        </a:p>
      </dgm:t>
    </dgm:pt>
    <dgm:pt modelId="{05728C3D-5E2A-45D6-AD7D-D570BD327536}" type="sibTrans" cxnId="{CAC17EB1-6E63-4FE6-AAA9-138F0D40E5FB}">
      <dgm:prSet/>
      <dgm:spPr/>
      <dgm:t>
        <a:bodyPr/>
        <a:lstStyle/>
        <a:p>
          <a:endParaRPr lang="en-GB" sz="1200"/>
        </a:p>
      </dgm:t>
    </dgm:pt>
    <dgm:pt modelId="{FBD9EE11-B6C8-4743-BF2E-CE467C1DC2E8}">
      <dgm:prSet custT="1"/>
      <dgm:spPr/>
      <dgm:t>
        <a:bodyPr/>
        <a:lstStyle/>
        <a:p>
          <a:r>
            <a:rPr lang="en-GB" sz="1200"/>
            <a:t>Attendance trend tracking for each week.</a:t>
          </a:r>
          <a:endParaRPr lang="en-IN" sz="1200"/>
        </a:p>
      </dgm:t>
    </dgm:pt>
    <dgm:pt modelId="{78E98B8A-95D9-4365-B56F-F2D73DA3D328}" type="parTrans" cxnId="{6B6165E0-DEA4-4C3E-BA9A-8C07780474B0}">
      <dgm:prSet/>
      <dgm:spPr/>
      <dgm:t>
        <a:bodyPr/>
        <a:lstStyle/>
        <a:p>
          <a:endParaRPr lang="en-GB" sz="1200"/>
        </a:p>
      </dgm:t>
    </dgm:pt>
    <dgm:pt modelId="{6464C19D-0E22-46BB-967C-23A3EE6C7574}" type="sibTrans" cxnId="{6B6165E0-DEA4-4C3E-BA9A-8C07780474B0}">
      <dgm:prSet/>
      <dgm:spPr/>
      <dgm:t>
        <a:bodyPr/>
        <a:lstStyle/>
        <a:p>
          <a:endParaRPr lang="en-GB" sz="1200"/>
        </a:p>
      </dgm:t>
    </dgm:pt>
    <dgm:pt modelId="{EC40CE20-9763-40DF-A62D-5DBB0410FA16}">
      <dgm:prSet custT="1"/>
      <dgm:spPr/>
      <dgm:t>
        <a:bodyPr/>
        <a:lstStyle/>
        <a:p>
          <a:r>
            <a:rPr lang="en-GB" sz="1200"/>
            <a:t>This will help understand which activities and sessions had limited turnout and high turnout.</a:t>
          </a:r>
          <a:endParaRPr lang="en-IN" sz="1200"/>
        </a:p>
      </dgm:t>
    </dgm:pt>
    <dgm:pt modelId="{38E46D90-13C3-461E-BD80-9331F411AC52}" type="parTrans" cxnId="{EB453B3B-85C0-402E-9F15-574BB2E3E2C7}">
      <dgm:prSet/>
      <dgm:spPr/>
      <dgm:t>
        <a:bodyPr/>
        <a:lstStyle/>
        <a:p>
          <a:endParaRPr lang="en-GB" sz="1200"/>
        </a:p>
      </dgm:t>
    </dgm:pt>
    <dgm:pt modelId="{4A029644-B75A-4598-9520-8B420D0972AC}" type="sibTrans" cxnId="{EB453B3B-85C0-402E-9F15-574BB2E3E2C7}">
      <dgm:prSet/>
      <dgm:spPr/>
      <dgm:t>
        <a:bodyPr/>
        <a:lstStyle/>
        <a:p>
          <a:endParaRPr lang="en-GB" sz="1200"/>
        </a:p>
      </dgm:t>
    </dgm:pt>
    <dgm:pt modelId="{FD2673B7-1593-4221-AE17-BE32AA70DC9F}">
      <dgm:prSet custT="1"/>
      <dgm:spPr/>
      <dgm:t>
        <a:bodyPr/>
        <a:lstStyle/>
        <a:p>
          <a:r>
            <a:rPr lang="en-GB" sz="1200"/>
            <a:t>End of Programme</a:t>
          </a:r>
          <a:endParaRPr lang="en-IN" sz="1200"/>
        </a:p>
      </dgm:t>
    </dgm:pt>
    <dgm:pt modelId="{195FB561-0A8B-4B6C-BBB8-3A567E258D3B}" type="parTrans" cxnId="{7EA527E9-A612-4FCD-8071-4861F5C2C64B}">
      <dgm:prSet/>
      <dgm:spPr/>
      <dgm:t>
        <a:bodyPr/>
        <a:lstStyle/>
        <a:p>
          <a:endParaRPr lang="en-GB" sz="1200"/>
        </a:p>
      </dgm:t>
    </dgm:pt>
    <dgm:pt modelId="{5512AE24-C905-403F-806F-151FC5129BF3}" type="sibTrans" cxnId="{7EA527E9-A612-4FCD-8071-4861F5C2C64B}">
      <dgm:prSet/>
      <dgm:spPr/>
      <dgm:t>
        <a:bodyPr/>
        <a:lstStyle/>
        <a:p>
          <a:endParaRPr lang="en-GB" sz="1200"/>
        </a:p>
      </dgm:t>
    </dgm:pt>
    <dgm:pt modelId="{35D88A20-7C29-43FC-91F6-EDDD43DC1E2A}">
      <dgm:prSet custT="1"/>
      <dgm:spPr/>
      <dgm:t>
        <a:bodyPr/>
        <a:lstStyle/>
        <a:p>
          <a:r>
            <a:rPr lang="en-GB" sz="1200"/>
            <a:t>Performance evaluation using physical exercise and a written Quiz</a:t>
          </a:r>
          <a:endParaRPr lang="en-IN" sz="1200"/>
        </a:p>
      </dgm:t>
    </dgm:pt>
    <dgm:pt modelId="{E03762E4-0509-428E-95A9-DEC867664BE0}" type="parTrans" cxnId="{7BFFB066-820B-4E74-A585-AEB40F7F6667}">
      <dgm:prSet/>
      <dgm:spPr/>
      <dgm:t>
        <a:bodyPr/>
        <a:lstStyle/>
        <a:p>
          <a:endParaRPr lang="en-GB" sz="1200"/>
        </a:p>
      </dgm:t>
    </dgm:pt>
    <dgm:pt modelId="{B3563306-65BA-46B5-94DB-CC10B1B1DBC6}" type="sibTrans" cxnId="{7BFFB066-820B-4E74-A585-AEB40F7F6667}">
      <dgm:prSet/>
      <dgm:spPr/>
      <dgm:t>
        <a:bodyPr/>
        <a:lstStyle/>
        <a:p>
          <a:endParaRPr lang="en-GB" sz="1200"/>
        </a:p>
      </dgm:t>
    </dgm:pt>
    <dgm:pt modelId="{011FE78C-C627-445D-81C6-5C392B5EB24E}">
      <dgm:prSet custT="1"/>
      <dgm:spPr/>
      <dgm:t>
        <a:bodyPr/>
        <a:lstStyle/>
        <a:p>
          <a:r>
            <a:rPr lang="en-GB" sz="1200"/>
            <a:t>Certain High Value Rewards are allocated as per Test Outcomes</a:t>
          </a:r>
          <a:endParaRPr lang="en-IN" sz="1200"/>
        </a:p>
      </dgm:t>
    </dgm:pt>
    <dgm:pt modelId="{668FF4A4-0A75-457A-A8BE-24D0FD8EEB7B}" type="parTrans" cxnId="{64A2BA4F-467A-4859-99FD-2F21001506A8}">
      <dgm:prSet/>
      <dgm:spPr/>
      <dgm:t>
        <a:bodyPr/>
        <a:lstStyle/>
        <a:p>
          <a:endParaRPr lang="en-GB" sz="1200"/>
        </a:p>
      </dgm:t>
    </dgm:pt>
    <dgm:pt modelId="{617DA0B5-925F-4994-A3AF-164B80178316}" type="sibTrans" cxnId="{64A2BA4F-467A-4859-99FD-2F21001506A8}">
      <dgm:prSet/>
      <dgm:spPr/>
      <dgm:t>
        <a:bodyPr/>
        <a:lstStyle/>
        <a:p>
          <a:endParaRPr lang="en-GB" sz="1200"/>
        </a:p>
      </dgm:t>
    </dgm:pt>
    <dgm:pt modelId="{92CD5959-AA48-49BB-BA68-8D9FBFF0D4E8}">
      <dgm:prSet custT="1"/>
      <dgm:spPr/>
      <dgm:t>
        <a:bodyPr/>
        <a:lstStyle/>
        <a:p>
          <a:r>
            <a:rPr lang="en-GB" sz="1200"/>
            <a:t>This will help improve motivation for participation and also allow organisers to measure the success of the event.</a:t>
          </a:r>
          <a:endParaRPr lang="en-IN" sz="1200"/>
        </a:p>
      </dgm:t>
    </dgm:pt>
    <dgm:pt modelId="{A111D2B8-92CD-4F86-82B8-CF5D981FDFDF}" type="parTrans" cxnId="{D32601C3-6781-46AD-B13E-DA7BDD53628D}">
      <dgm:prSet/>
      <dgm:spPr/>
      <dgm:t>
        <a:bodyPr/>
        <a:lstStyle/>
        <a:p>
          <a:endParaRPr lang="en-GB" sz="1200"/>
        </a:p>
      </dgm:t>
    </dgm:pt>
    <dgm:pt modelId="{4360E583-0725-4B85-B429-B1D0FD338EAA}" type="sibTrans" cxnId="{D32601C3-6781-46AD-B13E-DA7BDD53628D}">
      <dgm:prSet/>
      <dgm:spPr/>
      <dgm:t>
        <a:bodyPr/>
        <a:lstStyle/>
        <a:p>
          <a:endParaRPr lang="en-GB" sz="1200"/>
        </a:p>
      </dgm:t>
    </dgm:pt>
    <dgm:pt modelId="{F7050405-9D0E-48A7-A941-B7DA6569B5B3}" type="pres">
      <dgm:prSet presAssocID="{B898E90C-9AFF-4676-AB9C-32B36DCC2DD3}" presName="Name0" presStyleCnt="0">
        <dgm:presLayoutVars>
          <dgm:dir/>
          <dgm:resizeHandles val="exact"/>
        </dgm:presLayoutVars>
      </dgm:prSet>
      <dgm:spPr/>
    </dgm:pt>
    <dgm:pt modelId="{E4AC5EBB-DCF7-4D5E-AF6D-FF0683E29C23}" type="pres">
      <dgm:prSet presAssocID="{B898E90C-9AFF-4676-AB9C-32B36DCC2DD3}" presName="fgShape" presStyleLbl="fgShp" presStyleIdx="0" presStyleCnt="1"/>
      <dgm:spPr/>
    </dgm:pt>
    <dgm:pt modelId="{C6764413-5BC0-43C9-80EB-44FB88603EAF}" type="pres">
      <dgm:prSet presAssocID="{B898E90C-9AFF-4676-AB9C-32B36DCC2DD3}" presName="linComp" presStyleCnt="0"/>
      <dgm:spPr/>
    </dgm:pt>
    <dgm:pt modelId="{307745FD-7C24-418C-96DD-622BC801F73F}" type="pres">
      <dgm:prSet presAssocID="{4F942763-F9FB-46E5-886E-CFC275A14593}" presName="compNode" presStyleCnt="0"/>
      <dgm:spPr/>
    </dgm:pt>
    <dgm:pt modelId="{13888451-CABB-483E-BE3B-D1818CC7B7F2}" type="pres">
      <dgm:prSet presAssocID="{4F942763-F9FB-46E5-886E-CFC275A14593}" presName="bkgdShape" presStyleLbl="node1" presStyleIdx="0" presStyleCnt="3"/>
      <dgm:spPr/>
    </dgm:pt>
    <dgm:pt modelId="{FE229AD1-37CF-4491-8B5B-471E7D78157C}" type="pres">
      <dgm:prSet presAssocID="{4F942763-F9FB-46E5-886E-CFC275A14593}" presName="nodeTx" presStyleLbl="node1" presStyleIdx="0" presStyleCnt="3">
        <dgm:presLayoutVars>
          <dgm:bulletEnabled val="1"/>
        </dgm:presLayoutVars>
      </dgm:prSet>
      <dgm:spPr/>
    </dgm:pt>
    <dgm:pt modelId="{A0F91838-8CBA-4CA9-9DAD-74ADADE39DED}" type="pres">
      <dgm:prSet presAssocID="{4F942763-F9FB-46E5-886E-CFC275A14593}" presName="invisiNode" presStyleLbl="node1" presStyleIdx="0" presStyleCnt="3"/>
      <dgm:spPr/>
    </dgm:pt>
    <dgm:pt modelId="{5557956A-0AED-4368-818C-95EE84A44010}" type="pres">
      <dgm:prSet presAssocID="{4F942763-F9FB-46E5-886E-CFC275A14593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 with solid fill"/>
        </a:ext>
      </dgm:extLst>
    </dgm:pt>
    <dgm:pt modelId="{6D845CAA-6C25-4461-967E-9D266D970393}" type="pres">
      <dgm:prSet presAssocID="{9288F976-F8AA-4920-832E-0B9B7E489018}" presName="sibTrans" presStyleLbl="sibTrans2D1" presStyleIdx="0" presStyleCnt="0"/>
      <dgm:spPr/>
    </dgm:pt>
    <dgm:pt modelId="{B7985A7F-9F06-46FF-B689-4091742F627F}" type="pres">
      <dgm:prSet presAssocID="{68641EFF-4E75-4ABD-AB3A-69078CE68351}" presName="compNode" presStyleCnt="0"/>
      <dgm:spPr/>
    </dgm:pt>
    <dgm:pt modelId="{45402264-9649-4F81-AED5-9A2F1F34C18F}" type="pres">
      <dgm:prSet presAssocID="{68641EFF-4E75-4ABD-AB3A-69078CE68351}" presName="bkgdShape" presStyleLbl="node1" presStyleIdx="1" presStyleCnt="3"/>
      <dgm:spPr/>
    </dgm:pt>
    <dgm:pt modelId="{74308095-A685-4D28-A517-1D3B460D3C01}" type="pres">
      <dgm:prSet presAssocID="{68641EFF-4E75-4ABD-AB3A-69078CE68351}" presName="nodeTx" presStyleLbl="node1" presStyleIdx="1" presStyleCnt="3">
        <dgm:presLayoutVars>
          <dgm:bulletEnabled val="1"/>
        </dgm:presLayoutVars>
      </dgm:prSet>
      <dgm:spPr/>
    </dgm:pt>
    <dgm:pt modelId="{9BC61FC9-4D22-40B2-A3EF-1D7490E1B594}" type="pres">
      <dgm:prSet presAssocID="{68641EFF-4E75-4ABD-AB3A-69078CE68351}" presName="invisiNode" presStyleLbl="node1" presStyleIdx="1" presStyleCnt="3"/>
      <dgm:spPr/>
    </dgm:pt>
    <dgm:pt modelId="{C419261F-680E-44DE-BC61-371C1401357A}" type="pres">
      <dgm:prSet presAssocID="{68641EFF-4E75-4ABD-AB3A-69078CE68351}" presName="imagNode" presStyleLbl="fgImgPlac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 with solid fill"/>
        </a:ext>
      </dgm:extLst>
    </dgm:pt>
    <dgm:pt modelId="{F9271430-97C2-492E-AE90-4E0278587FC1}" type="pres">
      <dgm:prSet presAssocID="{05728C3D-5E2A-45D6-AD7D-D570BD327536}" presName="sibTrans" presStyleLbl="sibTrans2D1" presStyleIdx="0" presStyleCnt="0"/>
      <dgm:spPr/>
    </dgm:pt>
    <dgm:pt modelId="{269702AC-2AB6-432C-80A0-878001E36297}" type="pres">
      <dgm:prSet presAssocID="{FD2673B7-1593-4221-AE17-BE32AA70DC9F}" presName="compNode" presStyleCnt="0"/>
      <dgm:spPr/>
    </dgm:pt>
    <dgm:pt modelId="{5A5F605F-28AE-4D55-97B5-022036EB1ED3}" type="pres">
      <dgm:prSet presAssocID="{FD2673B7-1593-4221-AE17-BE32AA70DC9F}" presName="bkgdShape" presStyleLbl="node1" presStyleIdx="2" presStyleCnt="3"/>
      <dgm:spPr/>
    </dgm:pt>
    <dgm:pt modelId="{9DCB441D-4B6B-4ABA-A2A3-5F6F9106F552}" type="pres">
      <dgm:prSet presAssocID="{FD2673B7-1593-4221-AE17-BE32AA70DC9F}" presName="nodeTx" presStyleLbl="node1" presStyleIdx="2" presStyleCnt="3">
        <dgm:presLayoutVars>
          <dgm:bulletEnabled val="1"/>
        </dgm:presLayoutVars>
      </dgm:prSet>
      <dgm:spPr/>
    </dgm:pt>
    <dgm:pt modelId="{1C90240E-93E2-4215-B8A3-7AB81E3E40D8}" type="pres">
      <dgm:prSet presAssocID="{FD2673B7-1593-4221-AE17-BE32AA70DC9F}" presName="invisiNode" presStyleLbl="node1" presStyleIdx="2" presStyleCnt="3"/>
      <dgm:spPr/>
    </dgm:pt>
    <dgm:pt modelId="{5D810DC8-1EEA-4777-A856-6A870987C56E}" type="pres">
      <dgm:prSet presAssocID="{FD2673B7-1593-4221-AE17-BE32AA70DC9F}" presName="imagNode" presStyleLbl="fgImgPlac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dy builder with solid fill"/>
        </a:ext>
      </dgm:extLst>
    </dgm:pt>
  </dgm:ptLst>
  <dgm:cxnLst>
    <dgm:cxn modelId="{17E75F04-D73D-4610-BA5B-4F0949502B21}" type="presOf" srcId="{FBD9EE11-B6C8-4743-BF2E-CE467C1DC2E8}" destId="{45402264-9649-4F81-AED5-9A2F1F34C18F}" srcOrd="0" destOrd="1" presId="urn:microsoft.com/office/officeart/2005/8/layout/hList7"/>
    <dgm:cxn modelId="{38F16F0C-B1BD-438A-8F7B-6631C1B41D8F}" type="presOf" srcId="{9288F976-F8AA-4920-832E-0B9B7E489018}" destId="{6D845CAA-6C25-4461-967E-9D266D970393}" srcOrd="0" destOrd="0" presId="urn:microsoft.com/office/officeart/2005/8/layout/hList7"/>
    <dgm:cxn modelId="{50D7CB11-28C9-4D5A-BABD-FA9CD677BCAE}" type="presOf" srcId="{EC40CE20-9763-40DF-A62D-5DBB0410FA16}" destId="{74308095-A685-4D28-A517-1D3B460D3C01}" srcOrd="1" destOrd="2" presId="urn:microsoft.com/office/officeart/2005/8/layout/hList7"/>
    <dgm:cxn modelId="{D97F6A27-5E39-4236-BB8F-4DB0744A7B1E}" type="presOf" srcId="{011FE78C-C627-445D-81C6-5C392B5EB24E}" destId="{5A5F605F-28AE-4D55-97B5-022036EB1ED3}" srcOrd="0" destOrd="2" presId="urn:microsoft.com/office/officeart/2005/8/layout/hList7"/>
    <dgm:cxn modelId="{AE767A37-187F-4D54-A566-1CDA90D5CF98}" type="presOf" srcId="{68641EFF-4E75-4ABD-AB3A-69078CE68351}" destId="{74308095-A685-4D28-A517-1D3B460D3C01}" srcOrd="1" destOrd="0" presId="urn:microsoft.com/office/officeart/2005/8/layout/hList7"/>
    <dgm:cxn modelId="{286D2538-04D5-46A1-9DEA-636E259FAB27}" type="presOf" srcId="{FD2673B7-1593-4221-AE17-BE32AA70DC9F}" destId="{5A5F605F-28AE-4D55-97B5-022036EB1ED3}" srcOrd="0" destOrd="0" presId="urn:microsoft.com/office/officeart/2005/8/layout/hList7"/>
    <dgm:cxn modelId="{C2932A38-BB1B-402B-8CBA-9274836D2F34}" type="presOf" srcId="{011FE78C-C627-445D-81C6-5C392B5EB24E}" destId="{9DCB441D-4B6B-4ABA-A2A3-5F6F9106F552}" srcOrd="1" destOrd="2" presId="urn:microsoft.com/office/officeart/2005/8/layout/hList7"/>
    <dgm:cxn modelId="{997CE239-E24A-4698-B5C9-54CDD8C72479}" type="presOf" srcId="{FBD9EE11-B6C8-4743-BF2E-CE467C1DC2E8}" destId="{74308095-A685-4D28-A517-1D3B460D3C01}" srcOrd="1" destOrd="1" presId="urn:microsoft.com/office/officeart/2005/8/layout/hList7"/>
    <dgm:cxn modelId="{EB453B3B-85C0-402E-9F15-574BB2E3E2C7}" srcId="{68641EFF-4E75-4ABD-AB3A-69078CE68351}" destId="{EC40CE20-9763-40DF-A62D-5DBB0410FA16}" srcOrd="1" destOrd="0" parTransId="{38E46D90-13C3-461E-BD80-9331F411AC52}" sibTransId="{4A029644-B75A-4598-9520-8B420D0972AC}"/>
    <dgm:cxn modelId="{18124C3C-DCF0-4AA8-AF46-A38D47BB0A59}" type="presOf" srcId="{4F942763-F9FB-46E5-886E-CFC275A14593}" destId="{13888451-CABB-483E-BE3B-D1818CC7B7F2}" srcOrd="0" destOrd="0" presId="urn:microsoft.com/office/officeart/2005/8/layout/hList7"/>
    <dgm:cxn modelId="{D817673D-FFA2-4A13-B58F-A59CE0C42776}" srcId="{4F942763-F9FB-46E5-886E-CFC275A14593}" destId="{AB301C2E-4709-496E-A925-9189A990DC1C}" srcOrd="1" destOrd="0" parTransId="{9DF68778-823B-4A9F-935F-41398DC36C75}" sibTransId="{D003B016-A83B-4D49-A805-AAB63BC56DF6}"/>
    <dgm:cxn modelId="{5F3D3B5C-B0F4-4573-B2FC-C938DB89C2B0}" type="presOf" srcId="{EC40CE20-9763-40DF-A62D-5DBB0410FA16}" destId="{45402264-9649-4F81-AED5-9A2F1F34C18F}" srcOrd="0" destOrd="2" presId="urn:microsoft.com/office/officeart/2005/8/layout/hList7"/>
    <dgm:cxn modelId="{7BFFB066-820B-4E74-A585-AEB40F7F6667}" srcId="{FD2673B7-1593-4221-AE17-BE32AA70DC9F}" destId="{35D88A20-7C29-43FC-91F6-EDDD43DC1E2A}" srcOrd="0" destOrd="0" parTransId="{E03762E4-0509-428E-95A9-DEC867664BE0}" sibTransId="{B3563306-65BA-46B5-94DB-CC10B1B1DBC6}"/>
    <dgm:cxn modelId="{F811A36A-EB8F-45B6-98B3-A8AC7336B484}" type="presOf" srcId="{4F942763-F9FB-46E5-886E-CFC275A14593}" destId="{FE229AD1-37CF-4491-8B5B-471E7D78157C}" srcOrd="1" destOrd="0" presId="urn:microsoft.com/office/officeart/2005/8/layout/hList7"/>
    <dgm:cxn modelId="{C1252D4C-5139-43E1-97C3-D7F8306FEBE9}" type="presOf" srcId="{35D88A20-7C29-43FC-91F6-EDDD43DC1E2A}" destId="{9DCB441D-4B6B-4ABA-A2A3-5F6F9106F552}" srcOrd="1" destOrd="1" presId="urn:microsoft.com/office/officeart/2005/8/layout/hList7"/>
    <dgm:cxn modelId="{4085486F-98DB-45CB-B82B-FF1C99FF20CD}" type="presOf" srcId="{92CD5959-AA48-49BB-BA68-8D9FBFF0D4E8}" destId="{5A5F605F-28AE-4D55-97B5-022036EB1ED3}" srcOrd="0" destOrd="3" presId="urn:microsoft.com/office/officeart/2005/8/layout/hList7"/>
    <dgm:cxn modelId="{64A2BA4F-467A-4859-99FD-2F21001506A8}" srcId="{FD2673B7-1593-4221-AE17-BE32AA70DC9F}" destId="{011FE78C-C627-445D-81C6-5C392B5EB24E}" srcOrd="1" destOrd="0" parTransId="{668FF4A4-0A75-457A-A8BE-24D0FD8EEB7B}" sibTransId="{617DA0B5-925F-4994-A3AF-164B80178316}"/>
    <dgm:cxn modelId="{D02D5E75-B182-414E-B371-4123B34547A5}" type="presOf" srcId="{FD2673B7-1593-4221-AE17-BE32AA70DC9F}" destId="{9DCB441D-4B6B-4ABA-A2A3-5F6F9106F552}" srcOrd="1" destOrd="0" presId="urn:microsoft.com/office/officeart/2005/8/layout/hList7"/>
    <dgm:cxn modelId="{C55EB0A9-6892-41A6-9213-A4C69393C063}" type="presOf" srcId="{B0EE660F-4BE7-4F21-B424-3DC3610746F8}" destId="{13888451-CABB-483E-BE3B-D1818CC7B7F2}" srcOrd="0" destOrd="1" presId="urn:microsoft.com/office/officeart/2005/8/layout/hList7"/>
    <dgm:cxn modelId="{054DFBAC-E222-47D4-97D4-EE4A300DAC9F}" type="presOf" srcId="{B898E90C-9AFF-4676-AB9C-32B36DCC2DD3}" destId="{F7050405-9D0E-48A7-A941-B7DA6569B5B3}" srcOrd="0" destOrd="0" presId="urn:microsoft.com/office/officeart/2005/8/layout/hList7"/>
    <dgm:cxn modelId="{CAC17EB1-6E63-4FE6-AAA9-138F0D40E5FB}" srcId="{B898E90C-9AFF-4676-AB9C-32B36DCC2DD3}" destId="{68641EFF-4E75-4ABD-AB3A-69078CE68351}" srcOrd="1" destOrd="0" parTransId="{EEC193C1-2D4E-4B9B-A60E-C984589CE689}" sibTransId="{05728C3D-5E2A-45D6-AD7D-D570BD327536}"/>
    <dgm:cxn modelId="{818E3BB5-21AC-4AC9-BEB1-BD7D35552F50}" srcId="{4F942763-F9FB-46E5-886E-CFC275A14593}" destId="{B0EE660F-4BE7-4F21-B424-3DC3610746F8}" srcOrd="0" destOrd="0" parTransId="{2B148B63-647C-4AE0-ADBF-FB1E32C97818}" sibTransId="{0464C469-D3F4-41F8-94D4-F883C7A9D07A}"/>
    <dgm:cxn modelId="{0445E9BA-2C36-4207-98E8-A757DB1FB403}" type="presOf" srcId="{05728C3D-5E2A-45D6-AD7D-D570BD327536}" destId="{F9271430-97C2-492E-AE90-4E0278587FC1}" srcOrd="0" destOrd="0" presId="urn:microsoft.com/office/officeart/2005/8/layout/hList7"/>
    <dgm:cxn modelId="{C27E99C0-0625-4BCC-9247-67C4A7760F39}" type="presOf" srcId="{AB301C2E-4709-496E-A925-9189A990DC1C}" destId="{FE229AD1-37CF-4491-8B5B-471E7D78157C}" srcOrd="1" destOrd="2" presId="urn:microsoft.com/office/officeart/2005/8/layout/hList7"/>
    <dgm:cxn modelId="{D32601C3-6781-46AD-B13E-DA7BDD53628D}" srcId="{FD2673B7-1593-4221-AE17-BE32AA70DC9F}" destId="{92CD5959-AA48-49BB-BA68-8D9FBFF0D4E8}" srcOrd="2" destOrd="0" parTransId="{A111D2B8-92CD-4F86-82B8-CF5D981FDFDF}" sibTransId="{4360E583-0725-4B85-B429-B1D0FD338EAA}"/>
    <dgm:cxn modelId="{C09B45D8-625D-4FAC-88F2-D7FE9349018C}" type="presOf" srcId="{35D88A20-7C29-43FC-91F6-EDDD43DC1E2A}" destId="{5A5F605F-28AE-4D55-97B5-022036EB1ED3}" srcOrd="0" destOrd="1" presId="urn:microsoft.com/office/officeart/2005/8/layout/hList7"/>
    <dgm:cxn modelId="{6B6165E0-DEA4-4C3E-BA9A-8C07780474B0}" srcId="{68641EFF-4E75-4ABD-AB3A-69078CE68351}" destId="{FBD9EE11-B6C8-4743-BF2E-CE467C1DC2E8}" srcOrd="0" destOrd="0" parTransId="{78E98B8A-95D9-4365-B56F-F2D73DA3D328}" sibTransId="{6464C19D-0E22-46BB-967C-23A3EE6C7574}"/>
    <dgm:cxn modelId="{8C40FDE6-A02B-421D-9C7F-07735756FFC2}" type="presOf" srcId="{68641EFF-4E75-4ABD-AB3A-69078CE68351}" destId="{45402264-9649-4F81-AED5-9A2F1F34C18F}" srcOrd="0" destOrd="0" presId="urn:microsoft.com/office/officeart/2005/8/layout/hList7"/>
    <dgm:cxn modelId="{7EA527E9-A612-4FCD-8071-4861F5C2C64B}" srcId="{B898E90C-9AFF-4676-AB9C-32B36DCC2DD3}" destId="{FD2673B7-1593-4221-AE17-BE32AA70DC9F}" srcOrd="2" destOrd="0" parTransId="{195FB561-0A8B-4B6C-BBB8-3A567E258D3B}" sibTransId="{5512AE24-C905-403F-806F-151FC5129BF3}"/>
    <dgm:cxn modelId="{41E33BEA-63F4-4FBB-BC4C-029929150181}" type="presOf" srcId="{AB301C2E-4709-496E-A925-9189A990DC1C}" destId="{13888451-CABB-483E-BE3B-D1818CC7B7F2}" srcOrd="0" destOrd="2" presId="urn:microsoft.com/office/officeart/2005/8/layout/hList7"/>
    <dgm:cxn modelId="{C1184FEA-5DDE-4826-884E-5095E423F561}" type="presOf" srcId="{92CD5959-AA48-49BB-BA68-8D9FBFF0D4E8}" destId="{9DCB441D-4B6B-4ABA-A2A3-5F6F9106F552}" srcOrd="1" destOrd="3" presId="urn:microsoft.com/office/officeart/2005/8/layout/hList7"/>
    <dgm:cxn modelId="{F112E0EE-CEA4-46CA-80D3-DE49F0EE50CF}" srcId="{B898E90C-9AFF-4676-AB9C-32B36DCC2DD3}" destId="{4F942763-F9FB-46E5-886E-CFC275A14593}" srcOrd="0" destOrd="0" parTransId="{28E2ED24-F061-43C7-881A-EDEAE0AE4429}" sibTransId="{9288F976-F8AA-4920-832E-0B9B7E489018}"/>
    <dgm:cxn modelId="{CC64DFF7-96AE-4651-BD13-BC141EA99B68}" type="presOf" srcId="{B0EE660F-4BE7-4F21-B424-3DC3610746F8}" destId="{FE229AD1-37CF-4491-8B5B-471E7D78157C}" srcOrd="1" destOrd="1" presId="urn:microsoft.com/office/officeart/2005/8/layout/hList7"/>
    <dgm:cxn modelId="{61DA8650-EFC6-414A-B0B6-D2E6D03ABF8F}" type="presParOf" srcId="{F7050405-9D0E-48A7-A941-B7DA6569B5B3}" destId="{E4AC5EBB-DCF7-4D5E-AF6D-FF0683E29C23}" srcOrd="0" destOrd="0" presId="urn:microsoft.com/office/officeart/2005/8/layout/hList7"/>
    <dgm:cxn modelId="{56D6DCE4-228B-4770-B2D6-C9D22444E9EE}" type="presParOf" srcId="{F7050405-9D0E-48A7-A941-B7DA6569B5B3}" destId="{C6764413-5BC0-43C9-80EB-44FB88603EAF}" srcOrd="1" destOrd="0" presId="urn:microsoft.com/office/officeart/2005/8/layout/hList7"/>
    <dgm:cxn modelId="{7FC50B74-9256-44D1-A9E4-B08485DE362C}" type="presParOf" srcId="{C6764413-5BC0-43C9-80EB-44FB88603EAF}" destId="{307745FD-7C24-418C-96DD-622BC801F73F}" srcOrd="0" destOrd="0" presId="urn:microsoft.com/office/officeart/2005/8/layout/hList7"/>
    <dgm:cxn modelId="{C6477C8A-CAB8-44BF-ACE8-B231D7F3C7CE}" type="presParOf" srcId="{307745FD-7C24-418C-96DD-622BC801F73F}" destId="{13888451-CABB-483E-BE3B-D1818CC7B7F2}" srcOrd="0" destOrd="0" presId="urn:microsoft.com/office/officeart/2005/8/layout/hList7"/>
    <dgm:cxn modelId="{70828C71-8B88-4804-8667-610DAEB7E7D8}" type="presParOf" srcId="{307745FD-7C24-418C-96DD-622BC801F73F}" destId="{FE229AD1-37CF-4491-8B5B-471E7D78157C}" srcOrd="1" destOrd="0" presId="urn:microsoft.com/office/officeart/2005/8/layout/hList7"/>
    <dgm:cxn modelId="{57C0394F-E902-47E1-921C-F6377A0D0AEA}" type="presParOf" srcId="{307745FD-7C24-418C-96DD-622BC801F73F}" destId="{A0F91838-8CBA-4CA9-9DAD-74ADADE39DED}" srcOrd="2" destOrd="0" presId="urn:microsoft.com/office/officeart/2005/8/layout/hList7"/>
    <dgm:cxn modelId="{0B3A084C-45C2-4827-BBF4-82F852CC3D5F}" type="presParOf" srcId="{307745FD-7C24-418C-96DD-622BC801F73F}" destId="{5557956A-0AED-4368-818C-95EE84A44010}" srcOrd="3" destOrd="0" presId="urn:microsoft.com/office/officeart/2005/8/layout/hList7"/>
    <dgm:cxn modelId="{3E6334A0-9E22-4415-9D8F-7BC4CB505433}" type="presParOf" srcId="{C6764413-5BC0-43C9-80EB-44FB88603EAF}" destId="{6D845CAA-6C25-4461-967E-9D266D970393}" srcOrd="1" destOrd="0" presId="urn:microsoft.com/office/officeart/2005/8/layout/hList7"/>
    <dgm:cxn modelId="{D3C87BEF-8CA9-4886-9950-21CA048E4998}" type="presParOf" srcId="{C6764413-5BC0-43C9-80EB-44FB88603EAF}" destId="{B7985A7F-9F06-46FF-B689-4091742F627F}" srcOrd="2" destOrd="0" presId="urn:microsoft.com/office/officeart/2005/8/layout/hList7"/>
    <dgm:cxn modelId="{7EB9F90F-F111-4AC4-A2F1-A92B19F1BFAA}" type="presParOf" srcId="{B7985A7F-9F06-46FF-B689-4091742F627F}" destId="{45402264-9649-4F81-AED5-9A2F1F34C18F}" srcOrd="0" destOrd="0" presId="urn:microsoft.com/office/officeart/2005/8/layout/hList7"/>
    <dgm:cxn modelId="{9EAB17B2-7CE8-49E6-9B26-9586ED342CC2}" type="presParOf" srcId="{B7985A7F-9F06-46FF-B689-4091742F627F}" destId="{74308095-A685-4D28-A517-1D3B460D3C01}" srcOrd="1" destOrd="0" presId="urn:microsoft.com/office/officeart/2005/8/layout/hList7"/>
    <dgm:cxn modelId="{6A88A38A-14B1-4FD8-900F-68D5857B8487}" type="presParOf" srcId="{B7985A7F-9F06-46FF-B689-4091742F627F}" destId="{9BC61FC9-4D22-40B2-A3EF-1D7490E1B594}" srcOrd="2" destOrd="0" presId="urn:microsoft.com/office/officeart/2005/8/layout/hList7"/>
    <dgm:cxn modelId="{40DD53B7-189D-4166-B5AF-534CB22DD39F}" type="presParOf" srcId="{B7985A7F-9F06-46FF-B689-4091742F627F}" destId="{C419261F-680E-44DE-BC61-371C1401357A}" srcOrd="3" destOrd="0" presId="urn:microsoft.com/office/officeart/2005/8/layout/hList7"/>
    <dgm:cxn modelId="{8110E7B6-E418-4794-8FB7-3CD30851212E}" type="presParOf" srcId="{C6764413-5BC0-43C9-80EB-44FB88603EAF}" destId="{F9271430-97C2-492E-AE90-4E0278587FC1}" srcOrd="3" destOrd="0" presId="urn:microsoft.com/office/officeart/2005/8/layout/hList7"/>
    <dgm:cxn modelId="{7A33C93B-98BC-40AE-B5E4-35BC0A56D7F3}" type="presParOf" srcId="{C6764413-5BC0-43C9-80EB-44FB88603EAF}" destId="{269702AC-2AB6-432C-80A0-878001E36297}" srcOrd="4" destOrd="0" presId="urn:microsoft.com/office/officeart/2005/8/layout/hList7"/>
    <dgm:cxn modelId="{CA1F37B0-0F0E-4313-ABC6-5FBC8879D550}" type="presParOf" srcId="{269702AC-2AB6-432C-80A0-878001E36297}" destId="{5A5F605F-28AE-4D55-97B5-022036EB1ED3}" srcOrd="0" destOrd="0" presId="urn:microsoft.com/office/officeart/2005/8/layout/hList7"/>
    <dgm:cxn modelId="{F674C785-9FDC-4DE4-A952-539106FD9BC0}" type="presParOf" srcId="{269702AC-2AB6-432C-80A0-878001E36297}" destId="{9DCB441D-4B6B-4ABA-A2A3-5F6F9106F552}" srcOrd="1" destOrd="0" presId="urn:microsoft.com/office/officeart/2005/8/layout/hList7"/>
    <dgm:cxn modelId="{CBBD21E2-5EAE-40C0-A388-6A22DEF85FC1}" type="presParOf" srcId="{269702AC-2AB6-432C-80A0-878001E36297}" destId="{1C90240E-93E2-4215-B8A3-7AB81E3E40D8}" srcOrd="2" destOrd="0" presId="urn:microsoft.com/office/officeart/2005/8/layout/hList7"/>
    <dgm:cxn modelId="{C13866A7-C789-4C6E-86C5-F9000133B307}" type="presParOf" srcId="{269702AC-2AB6-432C-80A0-878001E36297}" destId="{5D810DC8-1EEA-4777-A856-6A870987C56E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3FB36AB8-353A-4DB7-94BC-D30933326D23}" type="doc">
      <dgm:prSet loTypeId="urn:microsoft.com/office/officeart/2005/8/layout/list1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2626D515-5B50-4B13-AC41-EC5BC590E7EA}">
      <dgm:prSet phldrT="[Text]" custT="1"/>
      <dgm:spPr/>
      <dgm:t>
        <a:bodyPr/>
        <a:lstStyle/>
        <a:p>
          <a:r>
            <a:rPr lang="en-GB" sz="1200"/>
            <a:t>For Groups 16-17</a:t>
          </a:r>
        </a:p>
      </dgm:t>
    </dgm:pt>
    <dgm:pt modelId="{DFC469AE-066C-408B-AF46-0684724AE7BF}" type="parTrans" cxnId="{C95D4F0A-44B3-487C-97CC-E5FCE980D4E8}">
      <dgm:prSet/>
      <dgm:spPr/>
      <dgm:t>
        <a:bodyPr/>
        <a:lstStyle/>
        <a:p>
          <a:endParaRPr lang="en-GB" sz="1200"/>
        </a:p>
      </dgm:t>
    </dgm:pt>
    <dgm:pt modelId="{B93C1649-3C25-4F1F-9B85-39F67D7A294E}" type="sibTrans" cxnId="{C95D4F0A-44B3-487C-97CC-E5FCE980D4E8}">
      <dgm:prSet/>
      <dgm:spPr/>
      <dgm:t>
        <a:bodyPr/>
        <a:lstStyle/>
        <a:p>
          <a:endParaRPr lang="en-GB" sz="1200"/>
        </a:p>
      </dgm:t>
    </dgm:pt>
    <dgm:pt modelId="{A556E4B0-600B-4A49-B43B-5A92EC2F03F6}">
      <dgm:prSet custT="1"/>
      <dgm:spPr/>
      <dgm:t>
        <a:bodyPr/>
        <a:lstStyle/>
        <a:p>
          <a:r>
            <a:rPr lang="en-GB" sz="1200"/>
            <a:t>Physical benefits of daily physical activities can improve attention</a:t>
          </a:r>
          <a:endParaRPr lang="en-IN" sz="1200"/>
        </a:p>
      </dgm:t>
    </dgm:pt>
    <dgm:pt modelId="{77B3459B-3103-4318-9444-108E02FFFC4B}" type="parTrans" cxnId="{46441316-564E-43F4-A959-991A8D31BD4E}">
      <dgm:prSet/>
      <dgm:spPr/>
      <dgm:t>
        <a:bodyPr/>
        <a:lstStyle/>
        <a:p>
          <a:endParaRPr lang="en-GB" sz="1200"/>
        </a:p>
      </dgm:t>
    </dgm:pt>
    <dgm:pt modelId="{1643253D-DEE3-406F-8785-67E0A6841B23}" type="sibTrans" cxnId="{46441316-564E-43F4-A959-991A8D31BD4E}">
      <dgm:prSet/>
      <dgm:spPr/>
      <dgm:t>
        <a:bodyPr/>
        <a:lstStyle/>
        <a:p>
          <a:endParaRPr lang="en-GB" sz="1200"/>
        </a:p>
      </dgm:t>
    </dgm:pt>
    <dgm:pt modelId="{A628F42A-ACA8-40F6-9678-793FC41DA97D}">
      <dgm:prSet custT="1"/>
      <dgm:spPr/>
      <dgm:t>
        <a:bodyPr/>
        <a:lstStyle/>
        <a:p>
          <a:r>
            <a:rPr lang="en-GB" sz="1200"/>
            <a:t>Heart and lung health improvement.</a:t>
          </a:r>
          <a:endParaRPr lang="en-IN" sz="1200"/>
        </a:p>
      </dgm:t>
    </dgm:pt>
    <dgm:pt modelId="{C72B2D56-F1F0-4C8C-A4A3-4AF4F043407E}" type="parTrans" cxnId="{E0D0AF2C-A871-448F-A6A4-9F0696038D7E}">
      <dgm:prSet/>
      <dgm:spPr/>
      <dgm:t>
        <a:bodyPr/>
        <a:lstStyle/>
        <a:p>
          <a:endParaRPr lang="en-GB" sz="1200"/>
        </a:p>
      </dgm:t>
    </dgm:pt>
    <dgm:pt modelId="{9EE003E7-971C-4356-A8CA-0496645E4F6B}" type="sibTrans" cxnId="{E0D0AF2C-A871-448F-A6A4-9F0696038D7E}">
      <dgm:prSet/>
      <dgm:spPr/>
      <dgm:t>
        <a:bodyPr/>
        <a:lstStyle/>
        <a:p>
          <a:endParaRPr lang="en-GB" sz="1200"/>
        </a:p>
      </dgm:t>
    </dgm:pt>
    <dgm:pt modelId="{A731D063-6DAF-40E3-8A0E-AB4935E3C840}">
      <dgm:prSet custT="1"/>
      <dgm:spPr/>
      <dgm:t>
        <a:bodyPr/>
        <a:lstStyle/>
        <a:p>
          <a:r>
            <a:rPr lang="en-GB" sz="1200"/>
            <a:t>Bone strength and healthy weight management (CDC, 2025).</a:t>
          </a:r>
          <a:endParaRPr lang="en-IN" sz="1200"/>
        </a:p>
      </dgm:t>
    </dgm:pt>
    <dgm:pt modelId="{5C610334-6A06-4C04-88DB-F852C6010CAC}" type="parTrans" cxnId="{D067F177-83CA-43BA-91D3-916363B0D27D}">
      <dgm:prSet/>
      <dgm:spPr/>
      <dgm:t>
        <a:bodyPr/>
        <a:lstStyle/>
        <a:p>
          <a:endParaRPr lang="en-GB" sz="1200"/>
        </a:p>
      </dgm:t>
    </dgm:pt>
    <dgm:pt modelId="{BEA13DBB-928C-4625-B131-93CC223A5064}" type="sibTrans" cxnId="{D067F177-83CA-43BA-91D3-916363B0D27D}">
      <dgm:prSet/>
      <dgm:spPr/>
      <dgm:t>
        <a:bodyPr/>
        <a:lstStyle/>
        <a:p>
          <a:endParaRPr lang="en-GB" sz="1200"/>
        </a:p>
      </dgm:t>
    </dgm:pt>
    <dgm:pt modelId="{04BCC679-53BB-4204-869E-D03A7A677669}">
      <dgm:prSet custT="1"/>
      <dgm:spPr/>
      <dgm:t>
        <a:bodyPr/>
        <a:lstStyle/>
        <a:p>
          <a:r>
            <a:rPr lang="en-GB" sz="1200"/>
            <a:t>For Groups 18-34</a:t>
          </a:r>
          <a:endParaRPr lang="en-IN" sz="1200"/>
        </a:p>
      </dgm:t>
    </dgm:pt>
    <dgm:pt modelId="{5A9A75BF-E0F2-43E9-86B3-77460CE8EA0A}" type="parTrans" cxnId="{7ACDA796-F2B7-4EA6-9D07-C19A2D56AF52}">
      <dgm:prSet/>
      <dgm:spPr/>
      <dgm:t>
        <a:bodyPr/>
        <a:lstStyle/>
        <a:p>
          <a:endParaRPr lang="en-GB" sz="1200"/>
        </a:p>
      </dgm:t>
    </dgm:pt>
    <dgm:pt modelId="{8D4D462B-A0DE-4305-AB2C-ACE82E1E0562}" type="sibTrans" cxnId="{7ACDA796-F2B7-4EA6-9D07-C19A2D56AF52}">
      <dgm:prSet/>
      <dgm:spPr/>
      <dgm:t>
        <a:bodyPr/>
        <a:lstStyle/>
        <a:p>
          <a:endParaRPr lang="en-GB" sz="1200"/>
        </a:p>
      </dgm:t>
    </dgm:pt>
    <dgm:pt modelId="{BF756A24-94E9-4915-A1F5-1FDC1AC2BBB4}">
      <dgm:prSet custT="1"/>
      <dgm:spPr/>
      <dgm:t>
        <a:bodyPr/>
        <a:lstStyle/>
        <a:p>
          <a:r>
            <a:rPr lang="en-GB" sz="1200"/>
            <a:t>Short-term benefits for adults include higher quality sleep and improved blood pressure (CDC, 2025).</a:t>
          </a:r>
          <a:endParaRPr lang="en-IN" sz="1200"/>
        </a:p>
      </dgm:t>
    </dgm:pt>
    <dgm:pt modelId="{133251EC-AA5C-43F1-9463-07DF7CFAEFBB}" type="parTrans" cxnId="{F4B0324F-2FDD-4513-A83E-52CF2817F996}">
      <dgm:prSet/>
      <dgm:spPr/>
      <dgm:t>
        <a:bodyPr/>
        <a:lstStyle/>
        <a:p>
          <a:endParaRPr lang="en-GB" sz="1200"/>
        </a:p>
      </dgm:t>
    </dgm:pt>
    <dgm:pt modelId="{302C5FB3-4F33-4600-8C34-F1550FC560E3}" type="sibTrans" cxnId="{F4B0324F-2FDD-4513-A83E-52CF2817F996}">
      <dgm:prSet/>
      <dgm:spPr/>
      <dgm:t>
        <a:bodyPr/>
        <a:lstStyle/>
        <a:p>
          <a:endParaRPr lang="en-GB" sz="1200"/>
        </a:p>
      </dgm:t>
    </dgm:pt>
    <dgm:pt modelId="{D241F6CD-CE12-4BC2-8C06-100D2555D571}">
      <dgm:prSet custT="1"/>
      <dgm:spPr/>
      <dgm:t>
        <a:bodyPr/>
        <a:lstStyle/>
        <a:p>
          <a:r>
            <a:rPr lang="en-GB" sz="1200"/>
            <a:t>In the long term, the brain and heart are also combined with stronger cancer prevention (CDC, 2025)</a:t>
          </a:r>
          <a:endParaRPr lang="en-IN" sz="1200"/>
        </a:p>
      </dgm:t>
    </dgm:pt>
    <dgm:pt modelId="{771220BB-3C74-4E8C-97CF-0A0BF4AAE2D5}" type="parTrans" cxnId="{1185ED0A-C82E-4E95-8575-ED1E48E8806E}">
      <dgm:prSet/>
      <dgm:spPr/>
      <dgm:t>
        <a:bodyPr/>
        <a:lstStyle/>
        <a:p>
          <a:endParaRPr lang="en-GB" sz="1200"/>
        </a:p>
      </dgm:t>
    </dgm:pt>
    <dgm:pt modelId="{A58A69C6-2EEE-4051-A846-8E9F4A5B360C}" type="sibTrans" cxnId="{1185ED0A-C82E-4E95-8575-ED1E48E8806E}">
      <dgm:prSet/>
      <dgm:spPr/>
      <dgm:t>
        <a:bodyPr/>
        <a:lstStyle/>
        <a:p>
          <a:endParaRPr lang="en-GB" sz="1200"/>
        </a:p>
      </dgm:t>
    </dgm:pt>
    <dgm:pt modelId="{9094BA34-1D38-4F30-973D-021CA9A90C42}">
      <dgm:prSet custT="1"/>
      <dgm:spPr/>
      <dgm:t>
        <a:bodyPr/>
        <a:lstStyle/>
        <a:p>
          <a:r>
            <a:rPr lang="en-GB" sz="1200"/>
            <a:t>Impact on Early Death</a:t>
          </a:r>
          <a:endParaRPr lang="en-IN" sz="1200"/>
        </a:p>
      </dgm:t>
    </dgm:pt>
    <dgm:pt modelId="{40218458-FE92-43E2-8B62-2EC78440A685}" type="parTrans" cxnId="{F23ECAC3-50A9-4603-B868-34E40420C984}">
      <dgm:prSet/>
      <dgm:spPr/>
      <dgm:t>
        <a:bodyPr/>
        <a:lstStyle/>
        <a:p>
          <a:endParaRPr lang="en-GB" sz="1200"/>
        </a:p>
      </dgm:t>
    </dgm:pt>
    <dgm:pt modelId="{6C0D5BFE-C8E3-42C4-8E9C-93346A9129FE}" type="sibTrans" cxnId="{F23ECAC3-50A9-4603-B868-34E40420C984}">
      <dgm:prSet/>
      <dgm:spPr/>
      <dgm:t>
        <a:bodyPr/>
        <a:lstStyle/>
        <a:p>
          <a:endParaRPr lang="en-GB" sz="1200"/>
        </a:p>
      </dgm:t>
    </dgm:pt>
    <dgm:pt modelId="{742A08E5-0F65-42D0-973D-D49DF8998A00}">
      <dgm:prSet custT="1"/>
      <dgm:spPr/>
      <dgm:t>
        <a:bodyPr/>
        <a:lstStyle/>
        <a:p>
          <a:r>
            <a:rPr lang="en-GB" sz="1200"/>
            <a:t>An active lifestyle promoted through the campaign can eliminate the 20% - 30% increased risk of early death (WHO, 2024).</a:t>
          </a:r>
          <a:endParaRPr lang="en-IN" sz="1200"/>
        </a:p>
      </dgm:t>
    </dgm:pt>
    <dgm:pt modelId="{C41D8316-8CA6-45E2-A13D-37FA9C9BA096}" type="parTrans" cxnId="{68612333-91B0-473C-B22B-8FB981CC16B7}">
      <dgm:prSet/>
      <dgm:spPr/>
      <dgm:t>
        <a:bodyPr/>
        <a:lstStyle/>
        <a:p>
          <a:endParaRPr lang="en-GB" sz="1200"/>
        </a:p>
      </dgm:t>
    </dgm:pt>
    <dgm:pt modelId="{C7732B98-3FCF-4882-8B77-920969DF7BE5}" type="sibTrans" cxnId="{68612333-91B0-473C-B22B-8FB981CC16B7}">
      <dgm:prSet/>
      <dgm:spPr/>
      <dgm:t>
        <a:bodyPr/>
        <a:lstStyle/>
        <a:p>
          <a:endParaRPr lang="en-GB" sz="1200"/>
        </a:p>
      </dgm:t>
    </dgm:pt>
    <dgm:pt modelId="{3334C7B7-8E14-4F42-80F3-DD950A855D32}">
      <dgm:prSet custT="1"/>
      <dgm:spPr/>
      <dgm:t>
        <a:bodyPr/>
        <a:lstStyle/>
        <a:p>
          <a:r>
            <a:rPr lang="en-GB" sz="1200"/>
            <a:t>Hence, the physiological benefits have practical value for both the short and long term.</a:t>
          </a:r>
          <a:endParaRPr lang="en-IN" sz="1200"/>
        </a:p>
      </dgm:t>
    </dgm:pt>
    <dgm:pt modelId="{2DF177D8-010A-447B-BE11-3DE75C208FD0}" type="parTrans" cxnId="{FBCA9476-B944-49E3-A349-71DB3DE7ADEE}">
      <dgm:prSet/>
      <dgm:spPr/>
      <dgm:t>
        <a:bodyPr/>
        <a:lstStyle/>
        <a:p>
          <a:endParaRPr lang="en-GB" sz="1200"/>
        </a:p>
      </dgm:t>
    </dgm:pt>
    <dgm:pt modelId="{36AE4D64-E1FD-4C61-9B63-750C8B56A2E0}" type="sibTrans" cxnId="{FBCA9476-B944-49E3-A349-71DB3DE7ADEE}">
      <dgm:prSet/>
      <dgm:spPr/>
      <dgm:t>
        <a:bodyPr/>
        <a:lstStyle/>
        <a:p>
          <a:endParaRPr lang="en-GB" sz="1200"/>
        </a:p>
      </dgm:t>
    </dgm:pt>
    <dgm:pt modelId="{EC83988D-9327-4262-99C1-F457E35A4D29}" type="pres">
      <dgm:prSet presAssocID="{3FB36AB8-353A-4DB7-94BC-D30933326D23}" presName="linear" presStyleCnt="0">
        <dgm:presLayoutVars>
          <dgm:dir/>
          <dgm:animLvl val="lvl"/>
          <dgm:resizeHandles val="exact"/>
        </dgm:presLayoutVars>
      </dgm:prSet>
      <dgm:spPr/>
    </dgm:pt>
    <dgm:pt modelId="{036F4364-8F3E-4112-B26A-6534B39EF318}" type="pres">
      <dgm:prSet presAssocID="{2626D515-5B50-4B13-AC41-EC5BC590E7EA}" presName="parentLin" presStyleCnt="0"/>
      <dgm:spPr/>
    </dgm:pt>
    <dgm:pt modelId="{6DB05214-4908-4685-B9F1-A2EE074B0A82}" type="pres">
      <dgm:prSet presAssocID="{2626D515-5B50-4B13-AC41-EC5BC590E7EA}" presName="parentLeftMargin" presStyleLbl="node1" presStyleIdx="0" presStyleCnt="3"/>
      <dgm:spPr/>
    </dgm:pt>
    <dgm:pt modelId="{AC0B5994-DC65-47F2-8D35-CE892F123539}" type="pres">
      <dgm:prSet presAssocID="{2626D515-5B50-4B13-AC41-EC5BC590E7E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D2DD0D2-D0F3-4713-B9B2-09CE622E0F04}" type="pres">
      <dgm:prSet presAssocID="{2626D515-5B50-4B13-AC41-EC5BC590E7EA}" presName="negativeSpace" presStyleCnt="0"/>
      <dgm:spPr/>
    </dgm:pt>
    <dgm:pt modelId="{8AE1AA57-66A6-4B03-9568-E86CBAFC0C6E}" type="pres">
      <dgm:prSet presAssocID="{2626D515-5B50-4B13-AC41-EC5BC590E7EA}" presName="childText" presStyleLbl="conFgAcc1" presStyleIdx="0" presStyleCnt="3">
        <dgm:presLayoutVars>
          <dgm:bulletEnabled val="1"/>
        </dgm:presLayoutVars>
      </dgm:prSet>
      <dgm:spPr/>
    </dgm:pt>
    <dgm:pt modelId="{A735DFC4-2AF8-4319-89BB-62C2BD188C41}" type="pres">
      <dgm:prSet presAssocID="{B93C1649-3C25-4F1F-9B85-39F67D7A294E}" presName="spaceBetweenRectangles" presStyleCnt="0"/>
      <dgm:spPr/>
    </dgm:pt>
    <dgm:pt modelId="{74EA08FC-7C6B-49B3-8126-1848274236DC}" type="pres">
      <dgm:prSet presAssocID="{04BCC679-53BB-4204-869E-D03A7A677669}" presName="parentLin" presStyleCnt="0"/>
      <dgm:spPr/>
    </dgm:pt>
    <dgm:pt modelId="{52E3EA41-F6E4-4A14-830F-0B7987D65803}" type="pres">
      <dgm:prSet presAssocID="{04BCC679-53BB-4204-869E-D03A7A677669}" presName="parentLeftMargin" presStyleLbl="node1" presStyleIdx="0" presStyleCnt="3"/>
      <dgm:spPr/>
    </dgm:pt>
    <dgm:pt modelId="{EDCDF521-6608-4FC7-97AE-12BBEA9324DB}" type="pres">
      <dgm:prSet presAssocID="{04BCC679-53BB-4204-869E-D03A7A67766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883BC5B-B2AD-44E4-9D63-01923300B745}" type="pres">
      <dgm:prSet presAssocID="{04BCC679-53BB-4204-869E-D03A7A677669}" presName="negativeSpace" presStyleCnt="0"/>
      <dgm:spPr/>
    </dgm:pt>
    <dgm:pt modelId="{AD08ACFB-ABB4-4146-93DE-64345F86502D}" type="pres">
      <dgm:prSet presAssocID="{04BCC679-53BB-4204-869E-D03A7A677669}" presName="childText" presStyleLbl="conFgAcc1" presStyleIdx="1" presStyleCnt="3">
        <dgm:presLayoutVars>
          <dgm:bulletEnabled val="1"/>
        </dgm:presLayoutVars>
      </dgm:prSet>
      <dgm:spPr/>
    </dgm:pt>
    <dgm:pt modelId="{04E82F1A-06B4-401B-B9AD-C55E4E7F8864}" type="pres">
      <dgm:prSet presAssocID="{8D4D462B-A0DE-4305-AB2C-ACE82E1E0562}" presName="spaceBetweenRectangles" presStyleCnt="0"/>
      <dgm:spPr/>
    </dgm:pt>
    <dgm:pt modelId="{9495A233-F37B-4710-A89A-41E368E4EC36}" type="pres">
      <dgm:prSet presAssocID="{9094BA34-1D38-4F30-973D-021CA9A90C42}" presName="parentLin" presStyleCnt="0"/>
      <dgm:spPr/>
    </dgm:pt>
    <dgm:pt modelId="{8487C981-A4DE-474B-97AB-E0AC0CD92084}" type="pres">
      <dgm:prSet presAssocID="{9094BA34-1D38-4F30-973D-021CA9A90C42}" presName="parentLeftMargin" presStyleLbl="node1" presStyleIdx="1" presStyleCnt="3"/>
      <dgm:spPr/>
    </dgm:pt>
    <dgm:pt modelId="{C8A27FC7-DF54-4615-B01F-CF27CFE5D214}" type="pres">
      <dgm:prSet presAssocID="{9094BA34-1D38-4F30-973D-021CA9A90C4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B79CE4F-12FA-4CCD-AB79-F9BACF3DE44D}" type="pres">
      <dgm:prSet presAssocID="{9094BA34-1D38-4F30-973D-021CA9A90C42}" presName="negativeSpace" presStyleCnt="0"/>
      <dgm:spPr/>
    </dgm:pt>
    <dgm:pt modelId="{C51232C6-029B-4F0C-A253-3DA30BD5F343}" type="pres">
      <dgm:prSet presAssocID="{9094BA34-1D38-4F30-973D-021CA9A90C4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95D4F0A-44B3-487C-97CC-E5FCE980D4E8}" srcId="{3FB36AB8-353A-4DB7-94BC-D30933326D23}" destId="{2626D515-5B50-4B13-AC41-EC5BC590E7EA}" srcOrd="0" destOrd="0" parTransId="{DFC469AE-066C-408B-AF46-0684724AE7BF}" sibTransId="{B93C1649-3C25-4F1F-9B85-39F67D7A294E}"/>
    <dgm:cxn modelId="{1185ED0A-C82E-4E95-8575-ED1E48E8806E}" srcId="{04BCC679-53BB-4204-869E-D03A7A677669}" destId="{D241F6CD-CE12-4BC2-8C06-100D2555D571}" srcOrd="1" destOrd="0" parTransId="{771220BB-3C74-4E8C-97CF-0A0BF4AAE2D5}" sibTransId="{A58A69C6-2EEE-4051-A846-8E9F4A5B360C}"/>
    <dgm:cxn modelId="{CA466A13-EE51-4750-85F4-8FE2C7BDC261}" type="presOf" srcId="{742A08E5-0F65-42D0-973D-D49DF8998A00}" destId="{C51232C6-029B-4F0C-A253-3DA30BD5F343}" srcOrd="0" destOrd="0" presId="urn:microsoft.com/office/officeart/2005/8/layout/list1"/>
    <dgm:cxn modelId="{46441316-564E-43F4-A959-991A8D31BD4E}" srcId="{2626D515-5B50-4B13-AC41-EC5BC590E7EA}" destId="{A556E4B0-600B-4A49-B43B-5A92EC2F03F6}" srcOrd="0" destOrd="0" parTransId="{77B3459B-3103-4318-9444-108E02FFFC4B}" sibTransId="{1643253D-DEE3-406F-8785-67E0A6841B23}"/>
    <dgm:cxn modelId="{0C24DD1D-D622-4202-98AE-015A700A433D}" type="presOf" srcId="{2626D515-5B50-4B13-AC41-EC5BC590E7EA}" destId="{AC0B5994-DC65-47F2-8D35-CE892F123539}" srcOrd="1" destOrd="0" presId="urn:microsoft.com/office/officeart/2005/8/layout/list1"/>
    <dgm:cxn modelId="{9079311F-FF00-4B7E-BE74-A06788CA9C4E}" type="presOf" srcId="{3334C7B7-8E14-4F42-80F3-DD950A855D32}" destId="{C51232C6-029B-4F0C-A253-3DA30BD5F343}" srcOrd="0" destOrd="1" presId="urn:microsoft.com/office/officeart/2005/8/layout/list1"/>
    <dgm:cxn modelId="{F13C8723-E62F-4947-A752-91DC765B4825}" type="presOf" srcId="{A556E4B0-600B-4A49-B43B-5A92EC2F03F6}" destId="{8AE1AA57-66A6-4B03-9568-E86CBAFC0C6E}" srcOrd="0" destOrd="0" presId="urn:microsoft.com/office/officeart/2005/8/layout/list1"/>
    <dgm:cxn modelId="{E0D0AF2C-A871-448F-A6A4-9F0696038D7E}" srcId="{2626D515-5B50-4B13-AC41-EC5BC590E7EA}" destId="{A628F42A-ACA8-40F6-9678-793FC41DA97D}" srcOrd="1" destOrd="0" parTransId="{C72B2D56-F1F0-4C8C-A4A3-4AF4F043407E}" sibTransId="{9EE003E7-971C-4356-A8CA-0496645E4F6B}"/>
    <dgm:cxn modelId="{68612333-91B0-473C-B22B-8FB981CC16B7}" srcId="{9094BA34-1D38-4F30-973D-021CA9A90C42}" destId="{742A08E5-0F65-42D0-973D-D49DF8998A00}" srcOrd="0" destOrd="0" parTransId="{C41D8316-8CA6-45E2-A13D-37FA9C9BA096}" sibTransId="{C7732B98-3FCF-4882-8B77-920969DF7BE5}"/>
    <dgm:cxn modelId="{83CBBA35-FF08-4425-8074-BC38623CAB5B}" type="presOf" srcId="{D241F6CD-CE12-4BC2-8C06-100D2555D571}" destId="{AD08ACFB-ABB4-4146-93DE-64345F86502D}" srcOrd="0" destOrd="1" presId="urn:microsoft.com/office/officeart/2005/8/layout/list1"/>
    <dgm:cxn modelId="{38E5A83F-706E-4286-BD3C-31F341DF77A3}" type="presOf" srcId="{9094BA34-1D38-4F30-973D-021CA9A90C42}" destId="{C8A27FC7-DF54-4615-B01F-CF27CFE5D214}" srcOrd="1" destOrd="0" presId="urn:microsoft.com/office/officeart/2005/8/layout/list1"/>
    <dgm:cxn modelId="{88966F5B-DAA0-4323-879F-726A7ED45156}" type="presOf" srcId="{9094BA34-1D38-4F30-973D-021CA9A90C42}" destId="{8487C981-A4DE-474B-97AB-E0AC0CD92084}" srcOrd="0" destOrd="0" presId="urn:microsoft.com/office/officeart/2005/8/layout/list1"/>
    <dgm:cxn modelId="{B2EF4369-195C-4665-9233-8A7CD02E3EEE}" type="presOf" srcId="{BF756A24-94E9-4915-A1F5-1FDC1AC2BBB4}" destId="{AD08ACFB-ABB4-4146-93DE-64345F86502D}" srcOrd="0" destOrd="0" presId="urn:microsoft.com/office/officeart/2005/8/layout/list1"/>
    <dgm:cxn modelId="{B3D8214E-5DB0-4731-82E8-F4053A4638A6}" type="presOf" srcId="{2626D515-5B50-4B13-AC41-EC5BC590E7EA}" destId="{6DB05214-4908-4685-B9F1-A2EE074B0A82}" srcOrd="0" destOrd="0" presId="urn:microsoft.com/office/officeart/2005/8/layout/list1"/>
    <dgm:cxn modelId="{F4B0324F-2FDD-4513-A83E-52CF2817F996}" srcId="{04BCC679-53BB-4204-869E-D03A7A677669}" destId="{BF756A24-94E9-4915-A1F5-1FDC1AC2BBB4}" srcOrd="0" destOrd="0" parTransId="{133251EC-AA5C-43F1-9463-07DF7CFAEFBB}" sibTransId="{302C5FB3-4F33-4600-8C34-F1550FC560E3}"/>
    <dgm:cxn modelId="{FBCA9476-B944-49E3-A349-71DB3DE7ADEE}" srcId="{9094BA34-1D38-4F30-973D-021CA9A90C42}" destId="{3334C7B7-8E14-4F42-80F3-DD950A855D32}" srcOrd="1" destOrd="0" parTransId="{2DF177D8-010A-447B-BE11-3DE75C208FD0}" sibTransId="{36AE4D64-E1FD-4C61-9B63-750C8B56A2E0}"/>
    <dgm:cxn modelId="{D067F177-83CA-43BA-91D3-916363B0D27D}" srcId="{2626D515-5B50-4B13-AC41-EC5BC590E7EA}" destId="{A731D063-6DAF-40E3-8A0E-AB4935E3C840}" srcOrd="2" destOrd="0" parTransId="{5C610334-6A06-4C04-88DB-F852C6010CAC}" sibTransId="{BEA13DBB-928C-4625-B131-93CC223A5064}"/>
    <dgm:cxn modelId="{0002417B-38F8-45DF-B4A1-1E1CCA17F6FB}" type="presOf" srcId="{04BCC679-53BB-4204-869E-D03A7A677669}" destId="{52E3EA41-F6E4-4A14-830F-0B7987D65803}" srcOrd="0" destOrd="0" presId="urn:microsoft.com/office/officeart/2005/8/layout/list1"/>
    <dgm:cxn modelId="{34E4FC8D-1C5C-46DC-BBB8-8FDE93434516}" type="presOf" srcId="{04BCC679-53BB-4204-869E-D03A7A677669}" destId="{EDCDF521-6608-4FC7-97AE-12BBEA9324DB}" srcOrd="1" destOrd="0" presId="urn:microsoft.com/office/officeart/2005/8/layout/list1"/>
    <dgm:cxn modelId="{E7E94292-567E-457C-8090-3B16E3EFA979}" type="presOf" srcId="{3FB36AB8-353A-4DB7-94BC-D30933326D23}" destId="{EC83988D-9327-4262-99C1-F457E35A4D29}" srcOrd="0" destOrd="0" presId="urn:microsoft.com/office/officeart/2005/8/layout/list1"/>
    <dgm:cxn modelId="{FE094E93-CF09-433A-B49D-A2BE54EC0ECE}" type="presOf" srcId="{A628F42A-ACA8-40F6-9678-793FC41DA97D}" destId="{8AE1AA57-66A6-4B03-9568-E86CBAFC0C6E}" srcOrd="0" destOrd="1" presId="urn:microsoft.com/office/officeart/2005/8/layout/list1"/>
    <dgm:cxn modelId="{7ACDA796-F2B7-4EA6-9D07-C19A2D56AF52}" srcId="{3FB36AB8-353A-4DB7-94BC-D30933326D23}" destId="{04BCC679-53BB-4204-869E-D03A7A677669}" srcOrd="1" destOrd="0" parTransId="{5A9A75BF-E0F2-43E9-86B3-77460CE8EA0A}" sibTransId="{8D4D462B-A0DE-4305-AB2C-ACE82E1E0562}"/>
    <dgm:cxn modelId="{B809A89D-F19C-489D-B9EA-9627260FD8CC}" type="presOf" srcId="{A731D063-6DAF-40E3-8A0E-AB4935E3C840}" destId="{8AE1AA57-66A6-4B03-9568-E86CBAFC0C6E}" srcOrd="0" destOrd="2" presId="urn:microsoft.com/office/officeart/2005/8/layout/list1"/>
    <dgm:cxn modelId="{F23ECAC3-50A9-4603-B868-34E40420C984}" srcId="{3FB36AB8-353A-4DB7-94BC-D30933326D23}" destId="{9094BA34-1D38-4F30-973D-021CA9A90C42}" srcOrd="2" destOrd="0" parTransId="{40218458-FE92-43E2-8B62-2EC78440A685}" sibTransId="{6C0D5BFE-C8E3-42C4-8E9C-93346A9129FE}"/>
    <dgm:cxn modelId="{CAFC029D-07CA-47F7-8282-5421374A9BC0}" type="presParOf" srcId="{EC83988D-9327-4262-99C1-F457E35A4D29}" destId="{036F4364-8F3E-4112-B26A-6534B39EF318}" srcOrd="0" destOrd="0" presId="urn:microsoft.com/office/officeart/2005/8/layout/list1"/>
    <dgm:cxn modelId="{E05F5E10-0AB0-414E-8497-5BCECD441D7C}" type="presParOf" srcId="{036F4364-8F3E-4112-B26A-6534B39EF318}" destId="{6DB05214-4908-4685-B9F1-A2EE074B0A82}" srcOrd="0" destOrd="0" presId="urn:microsoft.com/office/officeart/2005/8/layout/list1"/>
    <dgm:cxn modelId="{1C3632C3-1B8C-4BB3-B98C-298862C33D15}" type="presParOf" srcId="{036F4364-8F3E-4112-B26A-6534B39EF318}" destId="{AC0B5994-DC65-47F2-8D35-CE892F123539}" srcOrd="1" destOrd="0" presId="urn:microsoft.com/office/officeart/2005/8/layout/list1"/>
    <dgm:cxn modelId="{5FA3C824-B80C-4619-99B6-5E73AC94B169}" type="presParOf" srcId="{EC83988D-9327-4262-99C1-F457E35A4D29}" destId="{AD2DD0D2-D0F3-4713-B9B2-09CE622E0F04}" srcOrd="1" destOrd="0" presId="urn:microsoft.com/office/officeart/2005/8/layout/list1"/>
    <dgm:cxn modelId="{8BBE0C63-228C-406D-802D-8ED6E48D2DF5}" type="presParOf" srcId="{EC83988D-9327-4262-99C1-F457E35A4D29}" destId="{8AE1AA57-66A6-4B03-9568-E86CBAFC0C6E}" srcOrd="2" destOrd="0" presId="urn:microsoft.com/office/officeart/2005/8/layout/list1"/>
    <dgm:cxn modelId="{4DB15B70-BF06-4307-9EAE-E95E29372FBD}" type="presParOf" srcId="{EC83988D-9327-4262-99C1-F457E35A4D29}" destId="{A735DFC4-2AF8-4319-89BB-62C2BD188C41}" srcOrd="3" destOrd="0" presId="urn:microsoft.com/office/officeart/2005/8/layout/list1"/>
    <dgm:cxn modelId="{D8F40848-9AE0-46A2-95B2-F00174583AC6}" type="presParOf" srcId="{EC83988D-9327-4262-99C1-F457E35A4D29}" destId="{74EA08FC-7C6B-49B3-8126-1848274236DC}" srcOrd="4" destOrd="0" presId="urn:microsoft.com/office/officeart/2005/8/layout/list1"/>
    <dgm:cxn modelId="{F5A05902-1108-43D1-ADB9-62B495B47490}" type="presParOf" srcId="{74EA08FC-7C6B-49B3-8126-1848274236DC}" destId="{52E3EA41-F6E4-4A14-830F-0B7987D65803}" srcOrd="0" destOrd="0" presId="urn:microsoft.com/office/officeart/2005/8/layout/list1"/>
    <dgm:cxn modelId="{E0C6F163-97F3-4A3D-BA7C-A883ACECCACE}" type="presParOf" srcId="{74EA08FC-7C6B-49B3-8126-1848274236DC}" destId="{EDCDF521-6608-4FC7-97AE-12BBEA9324DB}" srcOrd="1" destOrd="0" presId="urn:microsoft.com/office/officeart/2005/8/layout/list1"/>
    <dgm:cxn modelId="{635AD32C-1E3C-4D4F-ABAE-018CF26C0A33}" type="presParOf" srcId="{EC83988D-9327-4262-99C1-F457E35A4D29}" destId="{3883BC5B-B2AD-44E4-9D63-01923300B745}" srcOrd="5" destOrd="0" presId="urn:microsoft.com/office/officeart/2005/8/layout/list1"/>
    <dgm:cxn modelId="{7008B43C-18EA-4D4E-B7FD-D93DDF48CC0B}" type="presParOf" srcId="{EC83988D-9327-4262-99C1-F457E35A4D29}" destId="{AD08ACFB-ABB4-4146-93DE-64345F86502D}" srcOrd="6" destOrd="0" presId="urn:microsoft.com/office/officeart/2005/8/layout/list1"/>
    <dgm:cxn modelId="{B0E63139-0516-4EB3-B1D7-4DB1A3767C44}" type="presParOf" srcId="{EC83988D-9327-4262-99C1-F457E35A4D29}" destId="{04E82F1A-06B4-401B-B9AD-C55E4E7F8864}" srcOrd="7" destOrd="0" presId="urn:microsoft.com/office/officeart/2005/8/layout/list1"/>
    <dgm:cxn modelId="{1CB81A61-3C69-4089-BD1C-BFE709564A55}" type="presParOf" srcId="{EC83988D-9327-4262-99C1-F457E35A4D29}" destId="{9495A233-F37B-4710-A89A-41E368E4EC36}" srcOrd="8" destOrd="0" presId="urn:microsoft.com/office/officeart/2005/8/layout/list1"/>
    <dgm:cxn modelId="{7764DA57-3431-4595-8D92-1766F10CDE25}" type="presParOf" srcId="{9495A233-F37B-4710-A89A-41E368E4EC36}" destId="{8487C981-A4DE-474B-97AB-E0AC0CD92084}" srcOrd="0" destOrd="0" presId="urn:microsoft.com/office/officeart/2005/8/layout/list1"/>
    <dgm:cxn modelId="{AEFB1B35-39CE-480C-8A78-73BCB958673F}" type="presParOf" srcId="{9495A233-F37B-4710-A89A-41E368E4EC36}" destId="{C8A27FC7-DF54-4615-B01F-CF27CFE5D214}" srcOrd="1" destOrd="0" presId="urn:microsoft.com/office/officeart/2005/8/layout/list1"/>
    <dgm:cxn modelId="{0D681946-059C-4674-A217-EBC5B2AA8A4A}" type="presParOf" srcId="{EC83988D-9327-4262-99C1-F457E35A4D29}" destId="{FB79CE4F-12FA-4CCD-AB79-F9BACF3DE44D}" srcOrd="9" destOrd="0" presId="urn:microsoft.com/office/officeart/2005/8/layout/list1"/>
    <dgm:cxn modelId="{733699BE-9D50-44FE-B084-409BA96C0EC4}" type="presParOf" srcId="{EC83988D-9327-4262-99C1-F457E35A4D29}" destId="{C51232C6-029B-4F0C-A253-3DA30BD5F34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3CA18BA1-9980-4048-B6E4-6D93387D544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942ABEE6-2CFB-4F48-81EC-03342EA9DFED}">
      <dgm:prSet phldrT="[Text]" custT="1"/>
      <dgm:spPr/>
      <dgm:t>
        <a:bodyPr/>
        <a:lstStyle/>
        <a:p>
          <a:r>
            <a:rPr lang="en-GB" sz="1200"/>
            <a:t>Regular exercise can help mental health challenges like depression by acting as a distraction and also releasing endorphins (Wang </a:t>
          </a:r>
          <a:r>
            <a:rPr lang="en-GB" sz="1200" i="1"/>
            <a:t>et al.</a:t>
          </a:r>
          <a:r>
            <a:rPr lang="en-GB" sz="1200"/>
            <a:t> 2023).</a:t>
          </a:r>
        </a:p>
      </dgm:t>
    </dgm:pt>
    <dgm:pt modelId="{D5450A8C-EB85-4D3C-9A6A-6A55FE989B48}" type="parTrans" cxnId="{B3883CE8-DE12-4F84-9271-3C859C0C05DA}">
      <dgm:prSet/>
      <dgm:spPr/>
      <dgm:t>
        <a:bodyPr/>
        <a:lstStyle/>
        <a:p>
          <a:endParaRPr lang="en-GB" sz="1200"/>
        </a:p>
      </dgm:t>
    </dgm:pt>
    <dgm:pt modelId="{0BCF998F-A35E-4CD4-B7D2-3179FE8BF760}" type="sibTrans" cxnId="{B3883CE8-DE12-4F84-9271-3C859C0C05DA}">
      <dgm:prSet/>
      <dgm:spPr/>
      <dgm:t>
        <a:bodyPr/>
        <a:lstStyle/>
        <a:p>
          <a:endParaRPr lang="en-GB" sz="1200"/>
        </a:p>
      </dgm:t>
    </dgm:pt>
    <dgm:pt modelId="{A58D0193-9AB5-448A-9ED0-591440A960D6}">
      <dgm:prSet custT="1"/>
      <dgm:spPr/>
      <dgm:t>
        <a:bodyPr/>
        <a:lstStyle/>
        <a:p>
          <a:r>
            <a:rPr lang="en-GB" sz="1200"/>
            <a:t>Anxiety is also alleviated with regular exercise by improving mental energy (Wang </a:t>
          </a:r>
          <a:r>
            <a:rPr lang="en-GB" sz="1200" i="1"/>
            <a:t>et al.</a:t>
          </a:r>
          <a:r>
            <a:rPr lang="en-GB" sz="1200"/>
            <a:t> 2023).</a:t>
          </a:r>
          <a:endParaRPr lang="en-IN" sz="1200"/>
        </a:p>
      </dgm:t>
    </dgm:pt>
    <dgm:pt modelId="{AC633B74-DCBD-4BC4-BDF7-47D991A13BEE}" type="parTrans" cxnId="{475CC400-980E-42DE-B39F-D4CA321E296D}">
      <dgm:prSet/>
      <dgm:spPr/>
      <dgm:t>
        <a:bodyPr/>
        <a:lstStyle/>
        <a:p>
          <a:endParaRPr lang="en-GB" sz="1200"/>
        </a:p>
      </dgm:t>
    </dgm:pt>
    <dgm:pt modelId="{5BB4BA32-1A75-4FD2-A4A9-F825E88E549F}" type="sibTrans" cxnId="{475CC400-980E-42DE-B39F-D4CA321E296D}">
      <dgm:prSet/>
      <dgm:spPr/>
      <dgm:t>
        <a:bodyPr/>
        <a:lstStyle/>
        <a:p>
          <a:endParaRPr lang="en-GB" sz="1200"/>
        </a:p>
      </dgm:t>
    </dgm:pt>
    <dgm:pt modelId="{9654FB9C-EA54-4C0E-953C-0F8EDCE3A6E8}">
      <dgm:prSet custT="1"/>
      <dgm:spPr/>
      <dgm:t>
        <a:bodyPr/>
        <a:lstStyle/>
        <a:p>
          <a:r>
            <a:rPr lang="en-GB" sz="1200"/>
            <a:t>Physical exercises also act as a stress removal mechanism, reducing unintentional stress-inducing activities (Wang </a:t>
          </a:r>
          <a:r>
            <a:rPr lang="en-GB" sz="1200" i="1"/>
            <a:t>et al.</a:t>
          </a:r>
          <a:r>
            <a:rPr lang="en-GB" sz="1200"/>
            <a:t> 2023).</a:t>
          </a:r>
          <a:endParaRPr lang="en-IN" sz="1200"/>
        </a:p>
      </dgm:t>
    </dgm:pt>
    <dgm:pt modelId="{8A311FAC-9A57-46FB-BA30-268ED5610496}" type="parTrans" cxnId="{15414D04-EE70-4EB7-A2FC-C9211BC3EAE0}">
      <dgm:prSet/>
      <dgm:spPr/>
      <dgm:t>
        <a:bodyPr/>
        <a:lstStyle/>
        <a:p>
          <a:endParaRPr lang="en-GB" sz="1200"/>
        </a:p>
      </dgm:t>
    </dgm:pt>
    <dgm:pt modelId="{C9571038-CD9A-4EDA-9F5B-64EF96124097}" type="sibTrans" cxnId="{15414D04-EE70-4EB7-A2FC-C9211BC3EAE0}">
      <dgm:prSet/>
      <dgm:spPr/>
      <dgm:t>
        <a:bodyPr/>
        <a:lstStyle/>
        <a:p>
          <a:endParaRPr lang="en-GB" sz="1200"/>
        </a:p>
      </dgm:t>
    </dgm:pt>
    <dgm:pt modelId="{5184ACB3-9386-4B08-BB70-CCE68D45818B}">
      <dgm:prSet custT="1"/>
      <dgm:spPr/>
      <dgm:t>
        <a:bodyPr/>
        <a:lstStyle/>
        <a:p>
          <a:r>
            <a:rPr lang="en-GB" sz="1200"/>
            <a:t>Regular development of physical activities can turn into healthy hobbies, helping to facilitate individuals to tackle trauma and PTSD (Wang </a:t>
          </a:r>
          <a:r>
            <a:rPr lang="en-GB" sz="1200" i="1"/>
            <a:t>et al.</a:t>
          </a:r>
          <a:r>
            <a:rPr lang="en-GB" sz="1200"/>
            <a:t> 2023).</a:t>
          </a:r>
          <a:endParaRPr lang="en-IN" sz="1200"/>
        </a:p>
      </dgm:t>
    </dgm:pt>
    <dgm:pt modelId="{8716E18B-A9C8-4763-8DA3-70CB2978DE01}" type="parTrans" cxnId="{1A6F4935-2AA8-49DC-98FC-9FDE14800E89}">
      <dgm:prSet/>
      <dgm:spPr/>
      <dgm:t>
        <a:bodyPr/>
        <a:lstStyle/>
        <a:p>
          <a:endParaRPr lang="en-GB" sz="1200"/>
        </a:p>
      </dgm:t>
    </dgm:pt>
    <dgm:pt modelId="{172610C5-CD39-4B79-9AF6-EBA98C5241B7}" type="sibTrans" cxnId="{1A6F4935-2AA8-49DC-98FC-9FDE14800E89}">
      <dgm:prSet/>
      <dgm:spPr/>
      <dgm:t>
        <a:bodyPr/>
        <a:lstStyle/>
        <a:p>
          <a:endParaRPr lang="en-GB" sz="1200"/>
        </a:p>
      </dgm:t>
    </dgm:pt>
    <dgm:pt modelId="{A25A0FEB-95B8-4EFC-9816-28C6F16A8338}">
      <dgm:prSet custT="1"/>
      <dgm:spPr/>
      <dgm:t>
        <a:bodyPr/>
        <a:lstStyle/>
        <a:p>
          <a:r>
            <a:rPr lang="en-GB" sz="1200"/>
            <a:t>Sports-related activities enjoyment improved among people with disabilities and other health conditions (Sports England, 2025).</a:t>
          </a:r>
          <a:endParaRPr lang="en-IN" sz="1200"/>
        </a:p>
      </dgm:t>
    </dgm:pt>
    <dgm:pt modelId="{5940E14E-A93F-44EB-AB7D-BBA5C95CDD17}" type="parTrans" cxnId="{5F90316B-F4EB-44A0-9021-46D7C152EB86}">
      <dgm:prSet/>
      <dgm:spPr/>
      <dgm:t>
        <a:bodyPr/>
        <a:lstStyle/>
        <a:p>
          <a:endParaRPr lang="en-GB" sz="1200"/>
        </a:p>
      </dgm:t>
    </dgm:pt>
    <dgm:pt modelId="{C686FB55-199D-4DA3-BB54-9D5A57059FD3}" type="sibTrans" cxnId="{5F90316B-F4EB-44A0-9021-46D7C152EB86}">
      <dgm:prSet/>
      <dgm:spPr/>
      <dgm:t>
        <a:bodyPr/>
        <a:lstStyle/>
        <a:p>
          <a:endParaRPr lang="en-GB" sz="1200"/>
        </a:p>
      </dgm:t>
    </dgm:pt>
    <dgm:pt modelId="{3AEE38FA-9789-4220-9650-CE864A078EB1}">
      <dgm:prSet custT="1"/>
      <dgm:spPr/>
      <dgm:t>
        <a:bodyPr/>
        <a:lstStyle/>
        <a:p>
          <a:r>
            <a:rPr lang="en-GB" sz="1200"/>
            <a:t>The same was experienced by people with weaker socioeconomic conditions (Sports England, 2025).</a:t>
          </a:r>
          <a:endParaRPr lang="en-IN" sz="1200"/>
        </a:p>
      </dgm:t>
    </dgm:pt>
    <dgm:pt modelId="{F8A6BAA6-4507-4A06-A549-9BC96204F272}" type="parTrans" cxnId="{E34E3474-E8AE-42C9-8073-6CA04667904A}">
      <dgm:prSet/>
      <dgm:spPr/>
      <dgm:t>
        <a:bodyPr/>
        <a:lstStyle/>
        <a:p>
          <a:endParaRPr lang="en-GB" sz="1200"/>
        </a:p>
      </dgm:t>
    </dgm:pt>
    <dgm:pt modelId="{869BD7DD-4AE3-44DA-B911-4DFD3CA5FD40}" type="sibTrans" cxnId="{E34E3474-E8AE-42C9-8073-6CA04667904A}">
      <dgm:prSet/>
      <dgm:spPr/>
      <dgm:t>
        <a:bodyPr/>
        <a:lstStyle/>
        <a:p>
          <a:endParaRPr lang="en-GB" sz="1200"/>
        </a:p>
      </dgm:t>
    </dgm:pt>
    <dgm:pt modelId="{E6C3F47B-8669-4BB5-AA91-B7B1C7D7D81A}" type="pres">
      <dgm:prSet presAssocID="{3CA18BA1-9980-4048-B6E4-6D93387D5441}" presName="linear" presStyleCnt="0">
        <dgm:presLayoutVars>
          <dgm:animLvl val="lvl"/>
          <dgm:resizeHandles val="exact"/>
        </dgm:presLayoutVars>
      </dgm:prSet>
      <dgm:spPr/>
    </dgm:pt>
    <dgm:pt modelId="{873D516C-C9AB-40A4-A0B3-64FB423EA000}" type="pres">
      <dgm:prSet presAssocID="{942ABEE6-2CFB-4F48-81EC-03342EA9DFE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5A55C08-2809-4EAD-9EED-192444AD0147}" type="pres">
      <dgm:prSet presAssocID="{0BCF998F-A35E-4CD4-B7D2-3179FE8BF760}" presName="spacer" presStyleCnt="0"/>
      <dgm:spPr/>
    </dgm:pt>
    <dgm:pt modelId="{459DA56B-EDD4-4E16-9C7F-ADA6636128FE}" type="pres">
      <dgm:prSet presAssocID="{A58D0193-9AB5-448A-9ED0-591440A960D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FF55360-5EC7-42B4-9B7B-322AD804549D}" type="pres">
      <dgm:prSet presAssocID="{5BB4BA32-1A75-4FD2-A4A9-F825E88E549F}" presName="spacer" presStyleCnt="0"/>
      <dgm:spPr/>
    </dgm:pt>
    <dgm:pt modelId="{D40EC7D4-2083-4901-A101-F472C2AB4859}" type="pres">
      <dgm:prSet presAssocID="{9654FB9C-EA54-4C0E-953C-0F8EDCE3A6E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D46997C-E615-4367-91C3-6D1D7CF6BE3C}" type="pres">
      <dgm:prSet presAssocID="{C9571038-CD9A-4EDA-9F5B-64EF96124097}" presName="spacer" presStyleCnt="0"/>
      <dgm:spPr/>
    </dgm:pt>
    <dgm:pt modelId="{DD2F4735-83C6-4A86-A908-896419953ECF}" type="pres">
      <dgm:prSet presAssocID="{5184ACB3-9386-4B08-BB70-CCE68D45818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76BB2A8-19C4-4D60-880A-141A350869C8}" type="pres">
      <dgm:prSet presAssocID="{172610C5-CD39-4B79-9AF6-EBA98C5241B7}" presName="spacer" presStyleCnt="0"/>
      <dgm:spPr/>
    </dgm:pt>
    <dgm:pt modelId="{BA308E05-829F-4FDF-96C5-CDAADC8A20F6}" type="pres">
      <dgm:prSet presAssocID="{A25A0FEB-95B8-4EFC-9816-28C6F16A833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5BF2721-4BCB-48D3-8B56-DEAD280A939A}" type="pres">
      <dgm:prSet presAssocID="{C686FB55-199D-4DA3-BB54-9D5A57059FD3}" presName="spacer" presStyleCnt="0"/>
      <dgm:spPr/>
    </dgm:pt>
    <dgm:pt modelId="{F8C6D4B8-B22B-4D09-AA44-CF1D351F8505}" type="pres">
      <dgm:prSet presAssocID="{3AEE38FA-9789-4220-9650-CE864A078EB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75CC400-980E-42DE-B39F-D4CA321E296D}" srcId="{3CA18BA1-9980-4048-B6E4-6D93387D5441}" destId="{A58D0193-9AB5-448A-9ED0-591440A960D6}" srcOrd="1" destOrd="0" parTransId="{AC633B74-DCBD-4BC4-BDF7-47D991A13BEE}" sibTransId="{5BB4BA32-1A75-4FD2-A4A9-F825E88E549F}"/>
    <dgm:cxn modelId="{15414D04-EE70-4EB7-A2FC-C9211BC3EAE0}" srcId="{3CA18BA1-9980-4048-B6E4-6D93387D5441}" destId="{9654FB9C-EA54-4C0E-953C-0F8EDCE3A6E8}" srcOrd="2" destOrd="0" parTransId="{8A311FAC-9A57-46FB-BA30-268ED5610496}" sibTransId="{C9571038-CD9A-4EDA-9F5B-64EF96124097}"/>
    <dgm:cxn modelId="{1A6F4935-2AA8-49DC-98FC-9FDE14800E89}" srcId="{3CA18BA1-9980-4048-B6E4-6D93387D5441}" destId="{5184ACB3-9386-4B08-BB70-CCE68D45818B}" srcOrd="3" destOrd="0" parTransId="{8716E18B-A9C8-4763-8DA3-70CB2978DE01}" sibTransId="{172610C5-CD39-4B79-9AF6-EBA98C5241B7}"/>
    <dgm:cxn modelId="{46A9D73E-B044-4431-B279-DF7AF8B22186}" type="presOf" srcId="{3AEE38FA-9789-4220-9650-CE864A078EB1}" destId="{F8C6D4B8-B22B-4D09-AA44-CF1D351F8505}" srcOrd="0" destOrd="0" presId="urn:microsoft.com/office/officeart/2005/8/layout/vList2"/>
    <dgm:cxn modelId="{E960B161-25BC-43C3-B369-467A36957885}" type="presOf" srcId="{942ABEE6-2CFB-4F48-81EC-03342EA9DFED}" destId="{873D516C-C9AB-40A4-A0B3-64FB423EA000}" srcOrd="0" destOrd="0" presId="urn:microsoft.com/office/officeart/2005/8/layout/vList2"/>
    <dgm:cxn modelId="{5F90316B-F4EB-44A0-9021-46D7C152EB86}" srcId="{3CA18BA1-9980-4048-B6E4-6D93387D5441}" destId="{A25A0FEB-95B8-4EFC-9816-28C6F16A8338}" srcOrd="4" destOrd="0" parTransId="{5940E14E-A93F-44EB-AB7D-BBA5C95CDD17}" sibTransId="{C686FB55-199D-4DA3-BB54-9D5A57059FD3}"/>
    <dgm:cxn modelId="{E34E3474-E8AE-42C9-8073-6CA04667904A}" srcId="{3CA18BA1-9980-4048-B6E4-6D93387D5441}" destId="{3AEE38FA-9789-4220-9650-CE864A078EB1}" srcOrd="5" destOrd="0" parTransId="{F8A6BAA6-4507-4A06-A549-9BC96204F272}" sibTransId="{869BD7DD-4AE3-44DA-B911-4DFD3CA5FD40}"/>
    <dgm:cxn modelId="{FF67BC89-A0EF-4E41-82C9-1EBF8316D1F8}" type="presOf" srcId="{5184ACB3-9386-4B08-BB70-CCE68D45818B}" destId="{DD2F4735-83C6-4A86-A908-896419953ECF}" srcOrd="0" destOrd="0" presId="urn:microsoft.com/office/officeart/2005/8/layout/vList2"/>
    <dgm:cxn modelId="{293B0EC1-1CDB-430F-9A2C-928649667C76}" type="presOf" srcId="{9654FB9C-EA54-4C0E-953C-0F8EDCE3A6E8}" destId="{D40EC7D4-2083-4901-A101-F472C2AB4859}" srcOrd="0" destOrd="0" presId="urn:microsoft.com/office/officeart/2005/8/layout/vList2"/>
    <dgm:cxn modelId="{5C7634D3-008A-4CF9-B089-519F2D694954}" type="presOf" srcId="{A25A0FEB-95B8-4EFC-9816-28C6F16A8338}" destId="{BA308E05-829F-4FDF-96C5-CDAADC8A20F6}" srcOrd="0" destOrd="0" presId="urn:microsoft.com/office/officeart/2005/8/layout/vList2"/>
    <dgm:cxn modelId="{8B2E55D5-E63D-46F9-AA3D-732F0F819D3D}" type="presOf" srcId="{A58D0193-9AB5-448A-9ED0-591440A960D6}" destId="{459DA56B-EDD4-4E16-9C7F-ADA6636128FE}" srcOrd="0" destOrd="0" presId="urn:microsoft.com/office/officeart/2005/8/layout/vList2"/>
    <dgm:cxn modelId="{6C7844E0-A0E4-4D51-8DBE-6B7D98570962}" type="presOf" srcId="{3CA18BA1-9980-4048-B6E4-6D93387D5441}" destId="{E6C3F47B-8669-4BB5-AA91-B7B1C7D7D81A}" srcOrd="0" destOrd="0" presId="urn:microsoft.com/office/officeart/2005/8/layout/vList2"/>
    <dgm:cxn modelId="{B3883CE8-DE12-4F84-9271-3C859C0C05DA}" srcId="{3CA18BA1-9980-4048-B6E4-6D93387D5441}" destId="{942ABEE6-2CFB-4F48-81EC-03342EA9DFED}" srcOrd="0" destOrd="0" parTransId="{D5450A8C-EB85-4D3C-9A6A-6A55FE989B48}" sibTransId="{0BCF998F-A35E-4CD4-B7D2-3179FE8BF760}"/>
    <dgm:cxn modelId="{F51D7091-A620-4725-B1D8-2AEF2CFA2E2B}" type="presParOf" srcId="{E6C3F47B-8669-4BB5-AA91-B7B1C7D7D81A}" destId="{873D516C-C9AB-40A4-A0B3-64FB423EA000}" srcOrd="0" destOrd="0" presId="urn:microsoft.com/office/officeart/2005/8/layout/vList2"/>
    <dgm:cxn modelId="{75E19236-F774-41FA-8197-A5A3ADE4AF13}" type="presParOf" srcId="{E6C3F47B-8669-4BB5-AA91-B7B1C7D7D81A}" destId="{A5A55C08-2809-4EAD-9EED-192444AD0147}" srcOrd="1" destOrd="0" presId="urn:microsoft.com/office/officeart/2005/8/layout/vList2"/>
    <dgm:cxn modelId="{CE5B0BF2-CA09-4D6D-83DC-404CD4D087D8}" type="presParOf" srcId="{E6C3F47B-8669-4BB5-AA91-B7B1C7D7D81A}" destId="{459DA56B-EDD4-4E16-9C7F-ADA6636128FE}" srcOrd="2" destOrd="0" presId="urn:microsoft.com/office/officeart/2005/8/layout/vList2"/>
    <dgm:cxn modelId="{B3E718E5-840F-4F60-AA46-3141770F259D}" type="presParOf" srcId="{E6C3F47B-8669-4BB5-AA91-B7B1C7D7D81A}" destId="{EFF55360-5EC7-42B4-9B7B-322AD804549D}" srcOrd="3" destOrd="0" presId="urn:microsoft.com/office/officeart/2005/8/layout/vList2"/>
    <dgm:cxn modelId="{4C652154-C5EE-46A9-AC93-3AF388F37634}" type="presParOf" srcId="{E6C3F47B-8669-4BB5-AA91-B7B1C7D7D81A}" destId="{D40EC7D4-2083-4901-A101-F472C2AB4859}" srcOrd="4" destOrd="0" presId="urn:microsoft.com/office/officeart/2005/8/layout/vList2"/>
    <dgm:cxn modelId="{C1AC0257-0265-424A-B3BF-BDAC1535D0B0}" type="presParOf" srcId="{E6C3F47B-8669-4BB5-AA91-B7B1C7D7D81A}" destId="{ED46997C-E615-4367-91C3-6D1D7CF6BE3C}" srcOrd="5" destOrd="0" presId="urn:microsoft.com/office/officeart/2005/8/layout/vList2"/>
    <dgm:cxn modelId="{5BCEA788-8A80-4CBB-837B-2BD9C68A8CD5}" type="presParOf" srcId="{E6C3F47B-8669-4BB5-AA91-B7B1C7D7D81A}" destId="{DD2F4735-83C6-4A86-A908-896419953ECF}" srcOrd="6" destOrd="0" presId="urn:microsoft.com/office/officeart/2005/8/layout/vList2"/>
    <dgm:cxn modelId="{D47ED026-62AE-46FA-9286-1DE249A200B4}" type="presParOf" srcId="{E6C3F47B-8669-4BB5-AA91-B7B1C7D7D81A}" destId="{776BB2A8-19C4-4D60-880A-141A350869C8}" srcOrd="7" destOrd="0" presId="urn:microsoft.com/office/officeart/2005/8/layout/vList2"/>
    <dgm:cxn modelId="{51B7869B-642E-4ED0-9157-1030588E02CA}" type="presParOf" srcId="{E6C3F47B-8669-4BB5-AA91-B7B1C7D7D81A}" destId="{BA308E05-829F-4FDF-96C5-CDAADC8A20F6}" srcOrd="8" destOrd="0" presId="urn:microsoft.com/office/officeart/2005/8/layout/vList2"/>
    <dgm:cxn modelId="{2AD1AB1D-F5D8-482A-A9B3-42B677B5BA52}" type="presParOf" srcId="{E6C3F47B-8669-4BB5-AA91-B7B1C7D7D81A}" destId="{75BF2721-4BCB-48D3-8B56-DEAD280A939A}" srcOrd="9" destOrd="0" presId="urn:microsoft.com/office/officeart/2005/8/layout/vList2"/>
    <dgm:cxn modelId="{6C4CF4C6-134B-42CE-956E-514F732FA810}" type="presParOf" srcId="{E6C3F47B-8669-4BB5-AA91-B7B1C7D7D81A}" destId="{F8C6D4B8-B22B-4D09-AA44-CF1D351F850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3E8701F9-5EE3-4420-9504-9DB409D21AA5}" type="doc">
      <dgm:prSet loTypeId="urn:microsoft.com/office/officeart/2005/8/layout/hChevron3" loCatId="process" qsTypeId="urn:microsoft.com/office/officeart/2005/8/quickstyle/simple1" qsCatId="simple" csTypeId="urn:microsoft.com/office/officeart/2005/8/colors/accent4_2" csCatId="accent4" phldr="1"/>
      <dgm:spPr/>
    </dgm:pt>
    <dgm:pt modelId="{D09437C4-3CE1-4F3C-A2C3-DEE905B48110}">
      <dgm:prSet phldrT="[Text]" custT="1"/>
      <dgm:spPr/>
      <dgm:t>
        <a:bodyPr/>
        <a:lstStyle/>
        <a:p>
          <a:r>
            <a:rPr lang="en-GB" sz="1200">
              <a:solidFill>
                <a:schemeClr val="tx1"/>
              </a:solidFill>
            </a:rPr>
            <a:t>Sociological benefits of physical exercise and activities include direct engagement and interaction with new people (Warwick, 2026).</a:t>
          </a:r>
        </a:p>
      </dgm:t>
    </dgm:pt>
    <dgm:pt modelId="{277ED702-6061-4414-AE40-E23145F4C20A}" type="parTrans" cxnId="{61B4F0C7-AD21-4E79-AA5C-85E0F6C9EC08}">
      <dgm:prSet/>
      <dgm:spPr/>
      <dgm:t>
        <a:bodyPr/>
        <a:lstStyle/>
        <a:p>
          <a:endParaRPr lang="en-GB" sz="1200">
            <a:solidFill>
              <a:schemeClr val="tx1"/>
            </a:solidFill>
          </a:endParaRPr>
        </a:p>
      </dgm:t>
    </dgm:pt>
    <dgm:pt modelId="{17D29CC4-7D81-4A88-BF75-F4C507E49ADD}" type="sibTrans" cxnId="{61B4F0C7-AD21-4E79-AA5C-85E0F6C9EC08}">
      <dgm:prSet/>
      <dgm:spPr/>
      <dgm:t>
        <a:bodyPr/>
        <a:lstStyle/>
        <a:p>
          <a:endParaRPr lang="en-GB" sz="1200">
            <a:solidFill>
              <a:schemeClr val="tx1"/>
            </a:solidFill>
          </a:endParaRPr>
        </a:p>
      </dgm:t>
    </dgm:pt>
    <dgm:pt modelId="{F99E91C9-25A6-46B1-9A8E-F35800017AF5}">
      <dgm:prSet custT="1"/>
      <dgm:spPr/>
      <dgm:t>
        <a:bodyPr/>
        <a:lstStyle/>
        <a:p>
          <a:r>
            <a:rPr lang="en-GB" sz="1200">
              <a:solidFill>
                <a:schemeClr val="tx1"/>
              </a:solidFill>
            </a:rPr>
            <a:t>Regular physical exercises and activities also introduce opportunities for teamwork development (Warwick, 2026).</a:t>
          </a:r>
          <a:endParaRPr lang="en-IN" sz="1200">
            <a:solidFill>
              <a:schemeClr val="tx1"/>
            </a:solidFill>
          </a:endParaRPr>
        </a:p>
      </dgm:t>
    </dgm:pt>
    <dgm:pt modelId="{446C180B-D0C3-43E6-AAF7-EA6D70D87A0E}" type="parTrans" cxnId="{62DC09CE-431E-4EAD-B8B5-23DC3110EBA6}">
      <dgm:prSet/>
      <dgm:spPr/>
      <dgm:t>
        <a:bodyPr/>
        <a:lstStyle/>
        <a:p>
          <a:endParaRPr lang="en-GB" sz="1200">
            <a:solidFill>
              <a:schemeClr val="tx1"/>
            </a:solidFill>
          </a:endParaRPr>
        </a:p>
      </dgm:t>
    </dgm:pt>
    <dgm:pt modelId="{1EFD13C7-55F4-4DD9-A2D6-16144ED2ED76}" type="sibTrans" cxnId="{62DC09CE-431E-4EAD-B8B5-23DC3110EBA6}">
      <dgm:prSet/>
      <dgm:spPr/>
      <dgm:t>
        <a:bodyPr/>
        <a:lstStyle/>
        <a:p>
          <a:endParaRPr lang="en-GB" sz="1200">
            <a:solidFill>
              <a:schemeClr val="tx1"/>
            </a:solidFill>
          </a:endParaRPr>
        </a:p>
      </dgm:t>
    </dgm:pt>
    <dgm:pt modelId="{D5D73DF6-E23D-4E33-8F5C-67D436093601}">
      <dgm:prSet custT="1"/>
      <dgm:spPr/>
      <dgm:t>
        <a:bodyPr/>
        <a:lstStyle/>
        <a:p>
          <a:r>
            <a:rPr lang="en-GB" sz="1200">
              <a:solidFill>
                <a:schemeClr val="tx1"/>
              </a:solidFill>
            </a:rPr>
            <a:t>Due to commitment to physical health, a sense of belonging and community strengthens among people with similar challenges and commitments (Warwick, 2026).</a:t>
          </a:r>
          <a:endParaRPr lang="en-IN" sz="1200">
            <a:solidFill>
              <a:schemeClr val="tx1"/>
            </a:solidFill>
          </a:endParaRPr>
        </a:p>
      </dgm:t>
    </dgm:pt>
    <dgm:pt modelId="{3DFDDC88-5576-4506-8F1B-DC06961000B8}" type="parTrans" cxnId="{03306E86-A32E-4782-91BC-B4ED1C2ED93C}">
      <dgm:prSet/>
      <dgm:spPr/>
      <dgm:t>
        <a:bodyPr/>
        <a:lstStyle/>
        <a:p>
          <a:endParaRPr lang="en-GB" sz="1200">
            <a:solidFill>
              <a:schemeClr val="tx1"/>
            </a:solidFill>
          </a:endParaRPr>
        </a:p>
      </dgm:t>
    </dgm:pt>
    <dgm:pt modelId="{7D39C5A6-919D-45BF-BBBA-3EBFB041CD8B}" type="sibTrans" cxnId="{03306E86-A32E-4782-91BC-B4ED1C2ED93C}">
      <dgm:prSet/>
      <dgm:spPr/>
      <dgm:t>
        <a:bodyPr/>
        <a:lstStyle/>
        <a:p>
          <a:endParaRPr lang="en-GB" sz="1200">
            <a:solidFill>
              <a:schemeClr val="tx1"/>
            </a:solidFill>
          </a:endParaRPr>
        </a:p>
      </dgm:t>
    </dgm:pt>
    <dgm:pt modelId="{8CBFA50F-5584-4DA2-9472-C1654EBE8EAC}">
      <dgm:prSet custT="1"/>
      <dgm:spPr/>
      <dgm:t>
        <a:bodyPr/>
        <a:lstStyle/>
        <a:p>
          <a:r>
            <a:rPr lang="en-GB" sz="1200">
              <a:solidFill>
                <a:schemeClr val="tx1"/>
              </a:solidFill>
            </a:rPr>
            <a:t>Increased confidence as a result of exercises helps build personal interests in avoiding social isolation (Warwick, 2026).</a:t>
          </a:r>
          <a:endParaRPr lang="en-IN" sz="1200">
            <a:solidFill>
              <a:schemeClr val="tx1"/>
            </a:solidFill>
          </a:endParaRPr>
        </a:p>
      </dgm:t>
    </dgm:pt>
    <dgm:pt modelId="{F84343C9-4E7B-456B-A801-36C5C4D692D8}" type="parTrans" cxnId="{39AFED46-1843-4076-9601-F4C1715202DB}">
      <dgm:prSet/>
      <dgm:spPr/>
      <dgm:t>
        <a:bodyPr/>
        <a:lstStyle/>
        <a:p>
          <a:endParaRPr lang="en-GB" sz="1200">
            <a:solidFill>
              <a:schemeClr val="tx1"/>
            </a:solidFill>
          </a:endParaRPr>
        </a:p>
      </dgm:t>
    </dgm:pt>
    <dgm:pt modelId="{7C85728D-C5DF-4E0A-80FD-D15CB1B8CA61}" type="sibTrans" cxnId="{39AFED46-1843-4076-9601-F4C1715202DB}">
      <dgm:prSet/>
      <dgm:spPr/>
      <dgm:t>
        <a:bodyPr/>
        <a:lstStyle/>
        <a:p>
          <a:endParaRPr lang="en-GB" sz="1200">
            <a:solidFill>
              <a:schemeClr val="tx1"/>
            </a:solidFill>
          </a:endParaRPr>
        </a:p>
      </dgm:t>
    </dgm:pt>
    <dgm:pt modelId="{5FF489B5-4DB8-4E8A-BFC3-5285D1CB4A8C}" type="pres">
      <dgm:prSet presAssocID="{3E8701F9-5EE3-4420-9504-9DB409D21AA5}" presName="Name0" presStyleCnt="0">
        <dgm:presLayoutVars>
          <dgm:dir/>
          <dgm:resizeHandles val="exact"/>
        </dgm:presLayoutVars>
      </dgm:prSet>
      <dgm:spPr/>
    </dgm:pt>
    <dgm:pt modelId="{9C909CA0-36B3-445B-BEF5-1F012F18FDB5}" type="pres">
      <dgm:prSet presAssocID="{D09437C4-3CE1-4F3C-A2C3-DEE905B48110}" presName="parTxOnly" presStyleLbl="node1" presStyleIdx="0" presStyleCnt="4">
        <dgm:presLayoutVars>
          <dgm:bulletEnabled val="1"/>
        </dgm:presLayoutVars>
      </dgm:prSet>
      <dgm:spPr/>
    </dgm:pt>
    <dgm:pt modelId="{6C4DE5FA-A1F6-4EE7-B160-6D2B708E7C91}" type="pres">
      <dgm:prSet presAssocID="{17D29CC4-7D81-4A88-BF75-F4C507E49ADD}" presName="parSpace" presStyleCnt="0"/>
      <dgm:spPr/>
    </dgm:pt>
    <dgm:pt modelId="{2A9B0E0A-473B-414F-A423-910D502222BD}" type="pres">
      <dgm:prSet presAssocID="{F99E91C9-25A6-46B1-9A8E-F35800017AF5}" presName="parTxOnly" presStyleLbl="node1" presStyleIdx="1" presStyleCnt="4">
        <dgm:presLayoutVars>
          <dgm:bulletEnabled val="1"/>
        </dgm:presLayoutVars>
      </dgm:prSet>
      <dgm:spPr/>
    </dgm:pt>
    <dgm:pt modelId="{8EDF5AE7-3C27-4D46-B81B-C7028EB29B32}" type="pres">
      <dgm:prSet presAssocID="{1EFD13C7-55F4-4DD9-A2D6-16144ED2ED76}" presName="parSpace" presStyleCnt="0"/>
      <dgm:spPr/>
    </dgm:pt>
    <dgm:pt modelId="{05E2C74E-A711-44E4-B198-445F070169C8}" type="pres">
      <dgm:prSet presAssocID="{D5D73DF6-E23D-4E33-8F5C-67D436093601}" presName="parTxOnly" presStyleLbl="node1" presStyleIdx="2" presStyleCnt="4">
        <dgm:presLayoutVars>
          <dgm:bulletEnabled val="1"/>
        </dgm:presLayoutVars>
      </dgm:prSet>
      <dgm:spPr/>
    </dgm:pt>
    <dgm:pt modelId="{16477180-FA05-4D70-9CE8-0DE224F4A688}" type="pres">
      <dgm:prSet presAssocID="{7D39C5A6-919D-45BF-BBBA-3EBFB041CD8B}" presName="parSpace" presStyleCnt="0"/>
      <dgm:spPr/>
    </dgm:pt>
    <dgm:pt modelId="{BDB405F9-F20E-4477-B95B-C7B1A7A49164}" type="pres">
      <dgm:prSet presAssocID="{8CBFA50F-5584-4DA2-9472-C1654EBE8EAC}" presName="parTxOnly" presStyleLbl="node1" presStyleIdx="3" presStyleCnt="4">
        <dgm:presLayoutVars>
          <dgm:bulletEnabled val="1"/>
        </dgm:presLayoutVars>
      </dgm:prSet>
      <dgm:spPr/>
    </dgm:pt>
  </dgm:ptLst>
  <dgm:cxnLst>
    <dgm:cxn modelId="{7CAD371F-AB80-4C82-A863-DFF00862E5E0}" type="presOf" srcId="{D09437C4-3CE1-4F3C-A2C3-DEE905B48110}" destId="{9C909CA0-36B3-445B-BEF5-1F012F18FDB5}" srcOrd="0" destOrd="0" presId="urn:microsoft.com/office/officeart/2005/8/layout/hChevron3"/>
    <dgm:cxn modelId="{39AFED46-1843-4076-9601-F4C1715202DB}" srcId="{3E8701F9-5EE3-4420-9504-9DB409D21AA5}" destId="{8CBFA50F-5584-4DA2-9472-C1654EBE8EAC}" srcOrd="3" destOrd="0" parTransId="{F84343C9-4E7B-456B-A801-36C5C4D692D8}" sibTransId="{7C85728D-C5DF-4E0A-80FD-D15CB1B8CA61}"/>
    <dgm:cxn modelId="{28BD2B54-AD62-45F4-B0D5-DF143A7E9B9D}" type="presOf" srcId="{3E8701F9-5EE3-4420-9504-9DB409D21AA5}" destId="{5FF489B5-4DB8-4E8A-BFC3-5285D1CB4A8C}" srcOrd="0" destOrd="0" presId="urn:microsoft.com/office/officeart/2005/8/layout/hChevron3"/>
    <dgm:cxn modelId="{4355297F-1CB5-4C57-A041-E3E4106C694B}" type="presOf" srcId="{8CBFA50F-5584-4DA2-9472-C1654EBE8EAC}" destId="{BDB405F9-F20E-4477-B95B-C7B1A7A49164}" srcOrd="0" destOrd="0" presId="urn:microsoft.com/office/officeart/2005/8/layout/hChevron3"/>
    <dgm:cxn modelId="{03306E86-A32E-4782-91BC-B4ED1C2ED93C}" srcId="{3E8701F9-5EE3-4420-9504-9DB409D21AA5}" destId="{D5D73DF6-E23D-4E33-8F5C-67D436093601}" srcOrd="2" destOrd="0" parTransId="{3DFDDC88-5576-4506-8F1B-DC06961000B8}" sibTransId="{7D39C5A6-919D-45BF-BBBA-3EBFB041CD8B}"/>
    <dgm:cxn modelId="{DADBAFA0-9B49-4581-BD2B-CB913033DAD6}" type="presOf" srcId="{D5D73DF6-E23D-4E33-8F5C-67D436093601}" destId="{05E2C74E-A711-44E4-B198-445F070169C8}" srcOrd="0" destOrd="0" presId="urn:microsoft.com/office/officeart/2005/8/layout/hChevron3"/>
    <dgm:cxn modelId="{61B4F0C7-AD21-4E79-AA5C-85E0F6C9EC08}" srcId="{3E8701F9-5EE3-4420-9504-9DB409D21AA5}" destId="{D09437C4-3CE1-4F3C-A2C3-DEE905B48110}" srcOrd="0" destOrd="0" parTransId="{277ED702-6061-4414-AE40-E23145F4C20A}" sibTransId="{17D29CC4-7D81-4A88-BF75-F4C507E49ADD}"/>
    <dgm:cxn modelId="{62DC09CE-431E-4EAD-B8B5-23DC3110EBA6}" srcId="{3E8701F9-5EE3-4420-9504-9DB409D21AA5}" destId="{F99E91C9-25A6-46B1-9A8E-F35800017AF5}" srcOrd="1" destOrd="0" parTransId="{446C180B-D0C3-43E6-AAF7-EA6D70D87A0E}" sibTransId="{1EFD13C7-55F4-4DD9-A2D6-16144ED2ED76}"/>
    <dgm:cxn modelId="{8A2BCBF4-5EC3-45EB-AA71-C3A27D230188}" type="presOf" srcId="{F99E91C9-25A6-46B1-9A8E-F35800017AF5}" destId="{2A9B0E0A-473B-414F-A423-910D502222BD}" srcOrd="0" destOrd="0" presId="urn:microsoft.com/office/officeart/2005/8/layout/hChevron3"/>
    <dgm:cxn modelId="{5750CFBA-134B-4A6D-954E-25B453DEA5C4}" type="presParOf" srcId="{5FF489B5-4DB8-4E8A-BFC3-5285D1CB4A8C}" destId="{9C909CA0-36B3-445B-BEF5-1F012F18FDB5}" srcOrd="0" destOrd="0" presId="urn:microsoft.com/office/officeart/2005/8/layout/hChevron3"/>
    <dgm:cxn modelId="{A875D91A-08EA-4D44-B099-B18F1866DBC1}" type="presParOf" srcId="{5FF489B5-4DB8-4E8A-BFC3-5285D1CB4A8C}" destId="{6C4DE5FA-A1F6-4EE7-B160-6D2B708E7C91}" srcOrd="1" destOrd="0" presId="urn:microsoft.com/office/officeart/2005/8/layout/hChevron3"/>
    <dgm:cxn modelId="{6722FE6F-AC42-4B38-A369-769DD65D0E96}" type="presParOf" srcId="{5FF489B5-4DB8-4E8A-BFC3-5285D1CB4A8C}" destId="{2A9B0E0A-473B-414F-A423-910D502222BD}" srcOrd="2" destOrd="0" presId="urn:microsoft.com/office/officeart/2005/8/layout/hChevron3"/>
    <dgm:cxn modelId="{D83501A6-24B7-40A6-B21C-0EEFFA77EA27}" type="presParOf" srcId="{5FF489B5-4DB8-4E8A-BFC3-5285D1CB4A8C}" destId="{8EDF5AE7-3C27-4D46-B81B-C7028EB29B32}" srcOrd="3" destOrd="0" presId="urn:microsoft.com/office/officeart/2005/8/layout/hChevron3"/>
    <dgm:cxn modelId="{82C980F0-DC19-4065-B6B4-ACE34B3BCA6A}" type="presParOf" srcId="{5FF489B5-4DB8-4E8A-BFC3-5285D1CB4A8C}" destId="{05E2C74E-A711-44E4-B198-445F070169C8}" srcOrd="4" destOrd="0" presId="urn:microsoft.com/office/officeart/2005/8/layout/hChevron3"/>
    <dgm:cxn modelId="{9DB65363-2B19-4A47-AEE4-A16BDA71F433}" type="presParOf" srcId="{5FF489B5-4DB8-4E8A-BFC3-5285D1CB4A8C}" destId="{16477180-FA05-4D70-9CE8-0DE224F4A688}" srcOrd="5" destOrd="0" presId="urn:microsoft.com/office/officeart/2005/8/layout/hChevron3"/>
    <dgm:cxn modelId="{EB1E5BD3-9F6A-4605-A5E6-BF0148BEF4E8}" type="presParOf" srcId="{5FF489B5-4DB8-4E8A-BFC3-5285D1CB4A8C}" destId="{BDB405F9-F20E-4477-B95B-C7B1A7A49164}" srcOrd="6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1D8A2CDF-404A-4FCE-AC7A-92A27F9083FD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7DE49440-6D0B-4BB3-ADFC-A8B445734FC4}">
      <dgm:prSet phldrT="[Text]" custT="1"/>
      <dgm:spPr/>
      <dgm:t>
        <a:bodyPr/>
        <a:lstStyle/>
        <a:p>
          <a:r>
            <a:rPr lang="en-GB" sz="1200"/>
            <a:t>The health benefit model explains how six factors predict an individual’s health behaviour (Janz and Becker, 1984).</a:t>
          </a:r>
        </a:p>
      </dgm:t>
    </dgm:pt>
    <dgm:pt modelId="{BBEBB32C-22D2-4F68-83C0-3065C4122461}" type="parTrans" cxnId="{1C577505-D902-4F7E-96A0-E0E3BA0121AE}">
      <dgm:prSet/>
      <dgm:spPr/>
      <dgm:t>
        <a:bodyPr/>
        <a:lstStyle/>
        <a:p>
          <a:endParaRPr lang="en-GB" sz="1200"/>
        </a:p>
      </dgm:t>
    </dgm:pt>
    <dgm:pt modelId="{281D1733-BDB8-42AD-AC74-A3A8827DAF67}" type="sibTrans" cxnId="{1C577505-D902-4F7E-96A0-E0E3BA0121AE}">
      <dgm:prSet/>
      <dgm:spPr/>
      <dgm:t>
        <a:bodyPr/>
        <a:lstStyle/>
        <a:p>
          <a:endParaRPr lang="en-GB" sz="1200"/>
        </a:p>
      </dgm:t>
    </dgm:pt>
    <dgm:pt modelId="{65FCAFDC-AC61-4D38-9E7B-52345490B5A0}">
      <dgm:prSet custT="1"/>
      <dgm:spPr/>
      <dgm:t>
        <a:bodyPr/>
        <a:lstStyle/>
        <a:p>
          <a:r>
            <a:rPr lang="en-GB" sz="1200"/>
            <a:t>It helps to understand how targeted (16-34 Y/O) individuals can be approached to handle the risk of physical inactivity.</a:t>
          </a:r>
          <a:endParaRPr lang="en-IN" sz="1200"/>
        </a:p>
      </dgm:t>
    </dgm:pt>
    <dgm:pt modelId="{E8D984DB-3401-4CA4-8048-D9877320FB98}" type="parTrans" cxnId="{B0B981DD-4D42-4F32-973B-7442A3981E16}">
      <dgm:prSet/>
      <dgm:spPr/>
      <dgm:t>
        <a:bodyPr/>
        <a:lstStyle/>
        <a:p>
          <a:endParaRPr lang="en-GB" sz="1200"/>
        </a:p>
      </dgm:t>
    </dgm:pt>
    <dgm:pt modelId="{FCD938B6-6DEB-4D16-ABFC-D38AEAE8F451}" type="sibTrans" cxnId="{B0B981DD-4D42-4F32-973B-7442A3981E16}">
      <dgm:prSet/>
      <dgm:spPr/>
      <dgm:t>
        <a:bodyPr/>
        <a:lstStyle/>
        <a:p>
          <a:endParaRPr lang="en-GB" sz="1200"/>
        </a:p>
      </dgm:t>
    </dgm:pt>
    <dgm:pt modelId="{9857EAD5-E03A-4A53-A1B9-9C6A87018136}">
      <dgm:prSet custT="1"/>
      <dgm:spPr/>
      <dgm:t>
        <a:bodyPr/>
        <a:lstStyle/>
        <a:p>
          <a:r>
            <a:rPr lang="en-GB" sz="1200"/>
            <a:t>Perceived Susceptibility</a:t>
          </a:r>
          <a:endParaRPr lang="en-IN" sz="1200"/>
        </a:p>
      </dgm:t>
    </dgm:pt>
    <dgm:pt modelId="{374A630C-34C8-4B27-AFD9-FF51E92C86CB}" type="parTrans" cxnId="{1B679311-BCA7-4EDD-9138-FC3CF7C0BD6F}">
      <dgm:prSet/>
      <dgm:spPr/>
      <dgm:t>
        <a:bodyPr/>
        <a:lstStyle/>
        <a:p>
          <a:endParaRPr lang="en-GB" sz="1200"/>
        </a:p>
      </dgm:t>
    </dgm:pt>
    <dgm:pt modelId="{23BC2AB7-4DDE-4753-A439-7E51B727F02F}" type="sibTrans" cxnId="{1B679311-BCA7-4EDD-9138-FC3CF7C0BD6F}">
      <dgm:prSet/>
      <dgm:spPr/>
      <dgm:t>
        <a:bodyPr/>
        <a:lstStyle/>
        <a:p>
          <a:endParaRPr lang="en-GB" sz="1200"/>
        </a:p>
      </dgm:t>
    </dgm:pt>
    <dgm:pt modelId="{BD87B80C-D54B-49BB-BB2C-1BB6414FD80E}">
      <dgm:prSet custT="1"/>
      <dgm:spPr/>
      <dgm:t>
        <a:bodyPr/>
        <a:lstStyle/>
        <a:p>
          <a:r>
            <a:rPr lang="en-GB" sz="1200"/>
            <a:t>Young adults may perceive Diabetes and cancer to be less prevalent at their age.</a:t>
          </a:r>
          <a:endParaRPr lang="en-IN" sz="1200"/>
        </a:p>
      </dgm:t>
    </dgm:pt>
    <dgm:pt modelId="{B77E29AD-A98A-4F26-8B14-B874F2666BBC}" type="parTrans" cxnId="{1B09FF87-B0A3-491B-84A6-8AC1889B78BA}">
      <dgm:prSet/>
      <dgm:spPr/>
      <dgm:t>
        <a:bodyPr/>
        <a:lstStyle/>
        <a:p>
          <a:endParaRPr lang="en-GB" sz="1200"/>
        </a:p>
      </dgm:t>
    </dgm:pt>
    <dgm:pt modelId="{B9F8707E-0645-4882-8ABF-87EA445A3270}" type="sibTrans" cxnId="{1B09FF87-B0A3-491B-84A6-8AC1889B78BA}">
      <dgm:prSet/>
      <dgm:spPr/>
      <dgm:t>
        <a:bodyPr/>
        <a:lstStyle/>
        <a:p>
          <a:endParaRPr lang="en-GB" sz="1200"/>
        </a:p>
      </dgm:t>
    </dgm:pt>
    <dgm:pt modelId="{657302B9-DD9F-48EE-A852-11A2EE8FDE2A}">
      <dgm:prSet custT="1"/>
      <dgm:spPr/>
      <dgm:t>
        <a:bodyPr/>
        <a:lstStyle/>
        <a:p>
          <a:r>
            <a:rPr lang="en-GB" sz="1200"/>
            <a:t>Perceived Severity</a:t>
          </a:r>
          <a:endParaRPr lang="en-IN" sz="1200"/>
        </a:p>
      </dgm:t>
    </dgm:pt>
    <dgm:pt modelId="{69A9A489-A58A-4790-AC46-C076CD97EB0B}" type="parTrans" cxnId="{00A3B8C5-A18A-4475-A2C3-E4FE08939ECF}">
      <dgm:prSet/>
      <dgm:spPr/>
      <dgm:t>
        <a:bodyPr/>
        <a:lstStyle/>
        <a:p>
          <a:endParaRPr lang="en-GB" sz="1200"/>
        </a:p>
      </dgm:t>
    </dgm:pt>
    <dgm:pt modelId="{EFF5E926-B2E3-4FD4-BCAD-3260D4FFF629}" type="sibTrans" cxnId="{00A3B8C5-A18A-4475-A2C3-E4FE08939ECF}">
      <dgm:prSet/>
      <dgm:spPr/>
      <dgm:t>
        <a:bodyPr/>
        <a:lstStyle/>
        <a:p>
          <a:endParaRPr lang="en-GB" sz="1200"/>
        </a:p>
      </dgm:t>
    </dgm:pt>
    <dgm:pt modelId="{AFFD7A93-F8B3-49B1-BA95-B0615A07BCA0}">
      <dgm:prSet custT="1"/>
      <dgm:spPr/>
      <dgm:t>
        <a:bodyPr/>
        <a:lstStyle/>
        <a:p>
          <a:r>
            <a:rPr lang="en-GB" sz="1200"/>
            <a:t>Long-term obesity or heart issues have a limited effect on urgent, immediate actions.</a:t>
          </a:r>
          <a:endParaRPr lang="en-IN" sz="1200"/>
        </a:p>
      </dgm:t>
    </dgm:pt>
    <dgm:pt modelId="{1655FFFA-45F6-4C0E-B166-6C89233B2139}" type="parTrans" cxnId="{7B3E718D-36EF-416D-A6B8-B97CC5CC83FE}">
      <dgm:prSet/>
      <dgm:spPr/>
      <dgm:t>
        <a:bodyPr/>
        <a:lstStyle/>
        <a:p>
          <a:endParaRPr lang="en-GB" sz="1200"/>
        </a:p>
      </dgm:t>
    </dgm:pt>
    <dgm:pt modelId="{92075553-7C17-4C9C-A076-54DA0439A283}" type="sibTrans" cxnId="{7B3E718D-36EF-416D-A6B8-B97CC5CC83FE}">
      <dgm:prSet/>
      <dgm:spPr/>
      <dgm:t>
        <a:bodyPr/>
        <a:lstStyle/>
        <a:p>
          <a:endParaRPr lang="en-GB" sz="1200"/>
        </a:p>
      </dgm:t>
    </dgm:pt>
    <dgm:pt modelId="{02A340FF-5333-4ADD-93AE-8FAABC8539EF}">
      <dgm:prSet custT="1"/>
      <dgm:spPr/>
      <dgm:t>
        <a:bodyPr/>
        <a:lstStyle/>
        <a:p>
          <a:r>
            <a:rPr lang="en-GB" sz="1200"/>
            <a:t>Perceived Benefits</a:t>
          </a:r>
          <a:endParaRPr lang="en-IN" sz="1200"/>
        </a:p>
      </dgm:t>
    </dgm:pt>
    <dgm:pt modelId="{2392DD49-3979-432A-9691-34899D77A094}" type="parTrans" cxnId="{AA5A5214-DC02-444E-BFDE-B3FD78E518B3}">
      <dgm:prSet/>
      <dgm:spPr/>
      <dgm:t>
        <a:bodyPr/>
        <a:lstStyle/>
        <a:p>
          <a:endParaRPr lang="en-GB" sz="1200"/>
        </a:p>
      </dgm:t>
    </dgm:pt>
    <dgm:pt modelId="{837D8F5F-8B35-4857-B6AB-CC17C6B722D8}" type="sibTrans" cxnId="{AA5A5214-DC02-444E-BFDE-B3FD78E518B3}">
      <dgm:prSet/>
      <dgm:spPr/>
      <dgm:t>
        <a:bodyPr/>
        <a:lstStyle/>
        <a:p>
          <a:endParaRPr lang="en-GB" sz="1200"/>
        </a:p>
      </dgm:t>
    </dgm:pt>
    <dgm:pt modelId="{7E8E8605-AAAD-4E56-AFEB-0F7AF248D933}">
      <dgm:prSet custT="1"/>
      <dgm:spPr/>
      <dgm:t>
        <a:bodyPr/>
        <a:lstStyle/>
        <a:p>
          <a:r>
            <a:rPr lang="en-GB" sz="1200"/>
            <a:t>Short-term benefits (Social values of fitness) can draw interest.</a:t>
          </a:r>
          <a:endParaRPr lang="en-IN" sz="1200"/>
        </a:p>
      </dgm:t>
    </dgm:pt>
    <dgm:pt modelId="{528F74C9-E3F2-4484-9F95-6C17B269957C}" type="parTrans" cxnId="{58CD4515-CFAE-4CD3-990F-D02A52952361}">
      <dgm:prSet/>
      <dgm:spPr/>
      <dgm:t>
        <a:bodyPr/>
        <a:lstStyle/>
        <a:p>
          <a:endParaRPr lang="en-GB" sz="1200"/>
        </a:p>
      </dgm:t>
    </dgm:pt>
    <dgm:pt modelId="{694DC62D-DC9D-4A4A-AE22-77417ABBA358}" type="sibTrans" cxnId="{58CD4515-CFAE-4CD3-990F-D02A52952361}">
      <dgm:prSet/>
      <dgm:spPr/>
      <dgm:t>
        <a:bodyPr/>
        <a:lstStyle/>
        <a:p>
          <a:endParaRPr lang="en-GB" sz="1200"/>
        </a:p>
      </dgm:t>
    </dgm:pt>
    <dgm:pt modelId="{19D9E07D-F1EE-4248-BA4C-8BC218FFF2A8}">
      <dgm:prSet custT="1"/>
      <dgm:spPr/>
      <dgm:t>
        <a:bodyPr/>
        <a:lstStyle/>
        <a:p>
          <a:r>
            <a:rPr lang="en-GB" sz="1200"/>
            <a:t>Perceived Barriers</a:t>
          </a:r>
          <a:endParaRPr lang="en-IN" sz="1200"/>
        </a:p>
      </dgm:t>
    </dgm:pt>
    <dgm:pt modelId="{545F4A1D-FC84-4412-B458-2A6E2A078737}" type="parTrans" cxnId="{F448F969-2B43-4F1F-BE72-453D3B975A02}">
      <dgm:prSet/>
      <dgm:spPr/>
      <dgm:t>
        <a:bodyPr/>
        <a:lstStyle/>
        <a:p>
          <a:endParaRPr lang="en-GB" sz="1200"/>
        </a:p>
      </dgm:t>
    </dgm:pt>
    <dgm:pt modelId="{870B04F9-7782-4D8B-B2FD-DF1245C80F01}" type="sibTrans" cxnId="{F448F969-2B43-4F1F-BE72-453D3B975A02}">
      <dgm:prSet/>
      <dgm:spPr/>
      <dgm:t>
        <a:bodyPr/>
        <a:lstStyle/>
        <a:p>
          <a:endParaRPr lang="en-GB" sz="1200"/>
        </a:p>
      </dgm:t>
    </dgm:pt>
    <dgm:pt modelId="{48D14386-2749-486D-B3C2-8BC05626DE8C}">
      <dgm:prSet custT="1"/>
      <dgm:spPr/>
      <dgm:t>
        <a:bodyPr/>
        <a:lstStyle/>
        <a:p>
          <a:r>
            <a:rPr lang="en-GB" sz="1200"/>
            <a:t>Financial flexibility (Low Income Households)</a:t>
          </a:r>
          <a:endParaRPr lang="en-IN" sz="1200"/>
        </a:p>
      </dgm:t>
    </dgm:pt>
    <dgm:pt modelId="{9E2193AC-C2D8-42C1-A9E8-B7D0A7E7F89F}" type="parTrans" cxnId="{5995458E-F707-46AB-A885-A8856F223D8D}">
      <dgm:prSet/>
      <dgm:spPr/>
      <dgm:t>
        <a:bodyPr/>
        <a:lstStyle/>
        <a:p>
          <a:endParaRPr lang="en-GB" sz="1200"/>
        </a:p>
      </dgm:t>
    </dgm:pt>
    <dgm:pt modelId="{C0A43989-0183-48BB-8F9B-81E566C7E1C1}" type="sibTrans" cxnId="{5995458E-F707-46AB-A885-A8856F223D8D}">
      <dgm:prSet/>
      <dgm:spPr/>
      <dgm:t>
        <a:bodyPr/>
        <a:lstStyle/>
        <a:p>
          <a:endParaRPr lang="en-GB" sz="1200"/>
        </a:p>
      </dgm:t>
    </dgm:pt>
    <dgm:pt modelId="{B3CB005F-7A08-49E3-BF7D-A90FA35DF2C2}">
      <dgm:prSet custT="1"/>
      <dgm:spPr/>
      <dgm:t>
        <a:bodyPr/>
        <a:lstStyle/>
        <a:p>
          <a:r>
            <a:rPr lang="en-GB" sz="1200"/>
            <a:t>Time constraints (Individuals with long hours desk jobs)</a:t>
          </a:r>
          <a:endParaRPr lang="en-IN" sz="1200"/>
        </a:p>
      </dgm:t>
    </dgm:pt>
    <dgm:pt modelId="{1198F81C-1A6C-4C9B-BA64-744A22695D13}" type="parTrans" cxnId="{F68236BC-C236-46DE-93F6-B79AB5AA763D}">
      <dgm:prSet/>
      <dgm:spPr/>
      <dgm:t>
        <a:bodyPr/>
        <a:lstStyle/>
        <a:p>
          <a:endParaRPr lang="en-GB" sz="1200"/>
        </a:p>
      </dgm:t>
    </dgm:pt>
    <dgm:pt modelId="{B5ED2DE3-FCCC-4617-B411-0C01743133A8}" type="sibTrans" cxnId="{F68236BC-C236-46DE-93F6-B79AB5AA763D}">
      <dgm:prSet/>
      <dgm:spPr/>
      <dgm:t>
        <a:bodyPr/>
        <a:lstStyle/>
        <a:p>
          <a:endParaRPr lang="en-GB" sz="1200"/>
        </a:p>
      </dgm:t>
    </dgm:pt>
    <dgm:pt modelId="{D95F5448-637A-4E35-B091-B99B6F897C7D}">
      <dgm:prSet custT="1"/>
      <dgm:spPr/>
      <dgm:t>
        <a:bodyPr/>
        <a:lstStyle/>
        <a:p>
          <a:r>
            <a:rPr lang="en-GB" sz="1200"/>
            <a:t>Cues to Action</a:t>
          </a:r>
          <a:endParaRPr lang="en-IN" sz="1200"/>
        </a:p>
      </dgm:t>
    </dgm:pt>
    <dgm:pt modelId="{C5C228AD-AED1-4B79-B738-1865A8684677}" type="parTrans" cxnId="{10FD7401-3C9D-4458-AC7B-058A23574794}">
      <dgm:prSet/>
      <dgm:spPr/>
      <dgm:t>
        <a:bodyPr/>
        <a:lstStyle/>
        <a:p>
          <a:endParaRPr lang="en-GB" sz="1200"/>
        </a:p>
      </dgm:t>
    </dgm:pt>
    <dgm:pt modelId="{9D67D577-A919-4A37-A79D-AC0E64577AB0}" type="sibTrans" cxnId="{10FD7401-3C9D-4458-AC7B-058A23574794}">
      <dgm:prSet/>
      <dgm:spPr/>
      <dgm:t>
        <a:bodyPr/>
        <a:lstStyle/>
        <a:p>
          <a:endParaRPr lang="en-GB" sz="1200"/>
        </a:p>
      </dgm:t>
    </dgm:pt>
    <dgm:pt modelId="{5191145B-8E3E-4D33-A117-1C10292F8994}">
      <dgm:prSet custT="1"/>
      <dgm:spPr/>
      <dgm:t>
        <a:bodyPr/>
        <a:lstStyle/>
        <a:p>
          <a:r>
            <a:rPr lang="en-GB" sz="1200"/>
            <a:t>Peer influence (Friends and family interested in participating in a free event)</a:t>
          </a:r>
          <a:endParaRPr lang="en-IN" sz="1200"/>
        </a:p>
      </dgm:t>
    </dgm:pt>
    <dgm:pt modelId="{2956F505-4A1D-425A-83FC-0482391EF03F}" type="parTrans" cxnId="{57EAB6E9-DAF3-4A95-9606-92828B6E0D2F}">
      <dgm:prSet/>
      <dgm:spPr/>
      <dgm:t>
        <a:bodyPr/>
        <a:lstStyle/>
        <a:p>
          <a:endParaRPr lang="en-GB" sz="1200"/>
        </a:p>
      </dgm:t>
    </dgm:pt>
    <dgm:pt modelId="{A45BAA8B-82F8-4C0B-A0E6-3C2C1045DAD0}" type="sibTrans" cxnId="{57EAB6E9-DAF3-4A95-9606-92828B6E0D2F}">
      <dgm:prSet/>
      <dgm:spPr/>
      <dgm:t>
        <a:bodyPr/>
        <a:lstStyle/>
        <a:p>
          <a:endParaRPr lang="en-GB" sz="1200"/>
        </a:p>
      </dgm:t>
    </dgm:pt>
    <dgm:pt modelId="{9EDD6458-DF3B-4FA1-8A43-7F3963C3BD4C}">
      <dgm:prSet custT="1"/>
      <dgm:spPr/>
      <dgm:t>
        <a:bodyPr/>
        <a:lstStyle/>
        <a:p>
          <a:r>
            <a:rPr lang="en-GB" sz="1200"/>
            <a:t>Social prescribing (Local GP recommending events)</a:t>
          </a:r>
          <a:endParaRPr lang="en-IN" sz="1200"/>
        </a:p>
      </dgm:t>
    </dgm:pt>
    <dgm:pt modelId="{EC769605-D69D-45B6-AB90-4F6075DDF9F7}" type="parTrans" cxnId="{A5E32F36-E4FB-459A-984B-B01D9DD72230}">
      <dgm:prSet/>
      <dgm:spPr/>
      <dgm:t>
        <a:bodyPr/>
        <a:lstStyle/>
        <a:p>
          <a:endParaRPr lang="en-GB" sz="1200"/>
        </a:p>
      </dgm:t>
    </dgm:pt>
    <dgm:pt modelId="{DC7F2358-053B-44CC-9D4F-704DB7C9A342}" type="sibTrans" cxnId="{A5E32F36-E4FB-459A-984B-B01D9DD72230}">
      <dgm:prSet/>
      <dgm:spPr/>
      <dgm:t>
        <a:bodyPr/>
        <a:lstStyle/>
        <a:p>
          <a:endParaRPr lang="en-GB" sz="1200"/>
        </a:p>
      </dgm:t>
    </dgm:pt>
    <dgm:pt modelId="{7ACB7E58-5C4E-45C3-8B26-74BECEDD0C6F}">
      <dgm:prSet custT="1"/>
      <dgm:spPr/>
      <dgm:t>
        <a:bodyPr/>
        <a:lstStyle/>
        <a:p>
          <a:r>
            <a:rPr lang="en-GB" sz="1200"/>
            <a:t>Self efficacy</a:t>
          </a:r>
          <a:endParaRPr lang="en-IN" sz="1200"/>
        </a:p>
      </dgm:t>
    </dgm:pt>
    <dgm:pt modelId="{C09EEC9B-24FA-4965-ACE5-01751EEE89F7}" type="parTrans" cxnId="{9E57FB24-4022-4B68-9378-E572E028EDFB}">
      <dgm:prSet/>
      <dgm:spPr/>
      <dgm:t>
        <a:bodyPr/>
        <a:lstStyle/>
        <a:p>
          <a:endParaRPr lang="en-GB" sz="1200"/>
        </a:p>
      </dgm:t>
    </dgm:pt>
    <dgm:pt modelId="{F217852D-9AA1-4138-BA49-D70B3D297C13}" type="sibTrans" cxnId="{9E57FB24-4022-4B68-9378-E572E028EDFB}">
      <dgm:prSet/>
      <dgm:spPr/>
      <dgm:t>
        <a:bodyPr/>
        <a:lstStyle/>
        <a:p>
          <a:endParaRPr lang="en-GB" sz="1200"/>
        </a:p>
      </dgm:t>
    </dgm:pt>
    <dgm:pt modelId="{55263AA7-9627-4DF5-BC7F-71C5F10F4B13}">
      <dgm:prSet custT="1"/>
      <dgm:spPr/>
      <dgm:t>
        <a:bodyPr/>
        <a:lstStyle/>
        <a:p>
          <a:r>
            <a:rPr lang="en-GB" sz="1200"/>
            <a:t>Personal motivation to take charge of life</a:t>
          </a:r>
          <a:endParaRPr lang="en-IN" sz="1200"/>
        </a:p>
      </dgm:t>
    </dgm:pt>
    <dgm:pt modelId="{B6026DCE-180E-4077-91E4-88E24A1C10FA}" type="parTrans" cxnId="{0B761410-89FA-4199-8C2B-55D5EFCBC011}">
      <dgm:prSet/>
      <dgm:spPr/>
      <dgm:t>
        <a:bodyPr/>
        <a:lstStyle/>
        <a:p>
          <a:endParaRPr lang="en-GB" sz="1200"/>
        </a:p>
      </dgm:t>
    </dgm:pt>
    <dgm:pt modelId="{CD42732E-B4F2-49E6-87CB-CB8EDBCC6370}" type="sibTrans" cxnId="{0B761410-89FA-4199-8C2B-55D5EFCBC011}">
      <dgm:prSet/>
      <dgm:spPr/>
      <dgm:t>
        <a:bodyPr/>
        <a:lstStyle/>
        <a:p>
          <a:endParaRPr lang="en-GB" sz="1200"/>
        </a:p>
      </dgm:t>
    </dgm:pt>
    <dgm:pt modelId="{FCF41BD0-467A-4A4F-9544-C859868068F4}">
      <dgm:prSet custT="1"/>
      <dgm:spPr/>
      <dgm:t>
        <a:bodyPr/>
        <a:lstStyle/>
        <a:p>
          <a:r>
            <a:rPr lang="en-GB" sz="1200"/>
            <a:t>Interests in tackling health issues early on.</a:t>
          </a:r>
          <a:endParaRPr lang="en-IN" sz="1200"/>
        </a:p>
      </dgm:t>
    </dgm:pt>
    <dgm:pt modelId="{FF093894-DD2B-4232-A5EA-86EF36B7253A}" type="parTrans" cxnId="{E4BD75FA-8D3C-4B0F-9871-D7AA0B91F78D}">
      <dgm:prSet/>
      <dgm:spPr/>
      <dgm:t>
        <a:bodyPr/>
        <a:lstStyle/>
        <a:p>
          <a:endParaRPr lang="en-GB" sz="1200"/>
        </a:p>
      </dgm:t>
    </dgm:pt>
    <dgm:pt modelId="{CC15A61C-A849-4C52-9DD8-273B506F38AF}" type="sibTrans" cxnId="{E4BD75FA-8D3C-4B0F-9871-D7AA0B91F78D}">
      <dgm:prSet/>
      <dgm:spPr/>
      <dgm:t>
        <a:bodyPr/>
        <a:lstStyle/>
        <a:p>
          <a:endParaRPr lang="en-GB" sz="1200"/>
        </a:p>
      </dgm:t>
    </dgm:pt>
    <dgm:pt modelId="{38321925-8386-4487-BB72-B31096646B7C}" type="pres">
      <dgm:prSet presAssocID="{1D8A2CDF-404A-4FCE-AC7A-92A27F9083FD}" presName="linear" presStyleCnt="0">
        <dgm:presLayoutVars>
          <dgm:animLvl val="lvl"/>
          <dgm:resizeHandles val="exact"/>
        </dgm:presLayoutVars>
      </dgm:prSet>
      <dgm:spPr/>
    </dgm:pt>
    <dgm:pt modelId="{B7586E07-ADF4-4490-A542-D5EE9F724F69}" type="pres">
      <dgm:prSet presAssocID="{7DE49440-6D0B-4BB3-ADFC-A8B445734FC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0D57B17E-0F9E-414B-B8ED-5100CEEE993E}" type="pres">
      <dgm:prSet presAssocID="{7DE49440-6D0B-4BB3-ADFC-A8B445734FC4}" presName="childText" presStyleLbl="revTx" presStyleIdx="0" presStyleCnt="7">
        <dgm:presLayoutVars>
          <dgm:bulletEnabled val="1"/>
        </dgm:presLayoutVars>
      </dgm:prSet>
      <dgm:spPr/>
    </dgm:pt>
    <dgm:pt modelId="{A0D40911-7BCD-4533-9F0F-A8F277081CBE}" type="pres">
      <dgm:prSet presAssocID="{9857EAD5-E03A-4A53-A1B9-9C6A8701813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F17ACFFC-786C-43E1-BC83-59A0743F1D0A}" type="pres">
      <dgm:prSet presAssocID="{9857EAD5-E03A-4A53-A1B9-9C6A87018136}" presName="childText" presStyleLbl="revTx" presStyleIdx="1" presStyleCnt="7">
        <dgm:presLayoutVars>
          <dgm:bulletEnabled val="1"/>
        </dgm:presLayoutVars>
      </dgm:prSet>
      <dgm:spPr/>
    </dgm:pt>
    <dgm:pt modelId="{BAA829B6-72FE-4FD7-8030-BF687A3F2F1A}" type="pres">
      <dgm:prSet presAssocID="{657302B9-DD9F-48EE-A852-11A2EE8FDE2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0560177-DCBB-4731-8C64-D14558FE6E55}" type="pres">
      <dgm:prSet presAssocID="{657302B9-DD9F-48EE-A852-11A2EE8FDE2A}" presName="childText" presStyleLbl="revTx" presStyleIdx="2" presStyleCnt="7">
        <dgm:presLayoutVars>
          <dgm:bulletEnabled val="1"/>
        </dgm:presLayoutVars>
      </dgm:prSet>
      <dgm:spPr/>
    </dgm:pt>
    <dgm:pt modelId="{EED8F91A-C15E-403D-A9CB-0BC197AD263C}" type="pres">
      <dgm:prSet presAssocID="{02A340FF-5333-4ADD-93AE-8FAABC8539E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ACE6315-D044-4B0F-A646-F9707D492371}" type="pres">
      <dgm:prSet presAssocID="{02A340FF-5333-4ADD-93AE-8FAABC8539EF}" presName="childText" presStyleLbl="revTx" presStyleIdx="3" presStyleCnt="7">
        <dgm:presLayoutVars>
          <dgm:bulletEnabled val="1"/>
        </dgm:presLayoutVars>
      </dgm:prSet>
      <dgm:spPr/>
    </dgm:pt>
    <dgm:pt modelId="{A02C0F0E-5EEA-4BF1-ACA0-B29E6BDEDEF3}" type="pres">
      <dgm:prSet presAssocID="{19D9E07D-F1EE-4248-BA4C-8BC218FFF2A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FDC5696-9C9A-4A31-911E-92B5AD27A01A}" type="pres">
      <dgm:prSet presAssocID="{19D9E07D-F1EE-4248-BA4C-8BC218FFF2A8}" presName="childText" presStyleLbl="revTx" presStyleIdx="4" presStyleCnt="7">
        <dgm:presLayoutVars>
          <dgm:bulletEnabled val="1"/>
        </dgm:presLayoutVars>
      </dgm:prSet>
      <dgm:spPr/>
    </dgm:pt>
    <dgm:pt modelId="{CFFD3012-667A-4F74-B78F-9805FFD72B65}" type="pres">
      <dgm:prSet presAssocID="{D95F5448-637A-4E35-B091-B99B6F897C7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09A942D-4322-42C7-B45C-C1D84C584726}" type="pres">
      <dgm:prSet presAssocID="{D95F5448-637A-4E35-B091-B99B6F897C7D}" presName="childText" presStyleLbl="revTx" presStyleIdx="5" presStyleCnt="7">
        <dgm:presLayoutVars>
          <dgm:bulletEnabled val="1"/>
        </dgm:presLayoutVars>
      </dgm:prSet>
      <dgm:spPr/>
    </dgm:pt>
    <dgm:pt modelId="{D181BA3D-836D-430C-8D6B-99CB7A0C6155}" type="pres">
      <dgm:prSet presAssocID="{7ACB7E58-5C4E-45C3-8B26-74BECEDD0C6F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8E66CA8C-C2B0-41AB-AC20-937EDFD96A1D}" type="pres">
      <dgm:prSet presAssocID="{7ACB7E58-5C4E-45C3-8B26-74BECEDD0C6F}" presName="childText" presStyleLbl="revTx" presStyleIdx="6" presStyleCnt="7">
        <dgm:presLayoutVars>
          <dgm:bulletEnabled val="1"/>
        </dgm:presLayoutVars>
      </dgm:prSet>
      <dgm:spPr/>
    </dgm:pt>
  </dgm:ptLst>
  <dgm:cxnLst>
    <dgm:cxn modelId="{10FD7401-3C9D-4458-AC7B-058A23574794}" srcId="{1D8A2CDF-404A-4FCE-AC7A-92A27F9083FD}" destId="{D95F5448-637A-4E35-B091-B99B6F897C7D}" srcOrd="5" destOrd="0" parTransId="{C5C228AD-AED1-4B79-B738-1865A8684677}" sibTransId="{9D67D577-A919-4A37-A79D-AC0E64577AB0}"/>
    <dgm:cxn modelId="{21BECA04-2B7D-4089-A89C-007FB000F30E}" type="presOf" srcId="{9857EAD5-E03A-4A53-A1B9-9C6A87018136}" destId="{A0D40911-7BCD-4533-9F0F-A8F277081CBE}" srcOrd="0" destOrd="0" presId="urn:microsoft.com/office/officeart/2005/8/layout/vList2"/>
    <dgm:cxn modelId="{1C577505-D902-4F7E-96A0-E0E3BA0121AE}" srcId="{1D8A2CDF-404A-4FCE-AC7A-92A27F9083FD}" destId="{7DE49440-6D0B-4BB3-ADFC-A8B445734FC4}" srcOrd="0" destOrd="0" parTransId="{BBEBB32C-22D2-4F68-83C0-3065C4122461}" sibTransId="{281D1733-BDB8-42AD-AC74-A3A8827DAF67}"/>
    <dgm:cxn modelId="{297FCB0E-1A23-4B04-8B09-B0ADD087E9B9}" type="presOf" srcId="{19D9E07D-F1EE-4248-BA4C-8BC218FFF2A8}" destId="{A02C0F0E-5EEA-4BF1-ACA0-B29E6BDEDEF3}" srcOrd="0" destOrd="0" presId="urn:microsoft.com/office/officeart/2005/8/layout/vList2"/>
    <dgm:cxn modelId="{0B761410-89FA-4199-8C2B-55D5EFCBC011}" srcId="{7ACB7E58-5C4E-45C3-8B26-74BECEDD0C6F}" destId="{55263AA7-9627-4DF5-BC7F-71C5F10F4B13}" srcOrd="0" destOrd="0" parTransId="{B6026DCE-180E-4077-91E4-88E24A1C10FA}" sibTransId="{CD42732E-B4F2-49E6-87CB-CB8EDBCC6370}"/>
    <dgm:cxn modelId="{1B679311-BCA7-4EDD-9138-FC3CF7C0BD6F}" srcId="{1D8A2CDF-404A-4FCE-AC7A-92A27F9083FD}" destId="{9857EAD5-E03A-4A53-A1B9-9C6A87018136}" srcOrd="1" destOrd="0" parTransId="{374A630C-34C8-4B27-AFD9-FF51E92C86CB}" sibTransId="{23BC2AB7-4DDE-4753-A439-7E51B727F02F}"/>
    <dgm:cxn modelId="{7E4DD511-B934-4486-B4C1-85FC8803D38D}" type="presOf" srcId="{657302B9-DD9F-48EE-A852-11A2EE8FDE2A}" destId="{BAA829B6-72FE-4FD7-8030-BF687A3F2F1A}" srcOrd="0" destOrd="0" presId="urn:microsoft.com/office/officeart/2005/8/layout/vList2"/>
    <dgm:cxn modelId="{AA5A5214-DC02-444E-BFDE-B3FD78E518B3}" srcId="{1D8A2CDF-404A-4FCE-AC7A-92A27F9083FD}" destId="{02A340FF-5333-4ADD-93AE-8FAABC8539EF}" srcOrd="3" destOrd="0" parTransId="{2392DD49-3979-432A-9691-34899D77A094}" sibTransId="{837D8F5F-8B35-4857-B6AB-CC17C6B722D8}"/>
    <dgm:cxn modelId="{58CD4515-CFAE-4CD3-990F-D02A52952361}" srcId="{02A340FF-5333-4ADD-93AE-8FAABC8539EF}" destId="{7E8E8605-AAAD-4E56-AFEB-0F7AF248D933}" srcOrd="0" destOrd="0" parTransId="{528F74C9-E3F2-4484-9F95-6C17B269957C}" sibTransId="{694DC62D-DC9D-4A4A-AE22-77417ABBA358}"/>
    <dgm:cxn modelId="{15DF9B22-020D-4501-BA8B-447B6A31CDE2}" type="presOf" srcId="{D95F5448-637A-4E35-B091-B99B6F897C7D}" destId="{CFFD3012-667A-4F74-B78F-9805FFD72B65}" srcOrd="0" destOrd="0" presId="urn:microsoft.com/office/officeart/2005/8/layout/vList2"/>
    <dgm:cxn modelId="{9E57FB24-4022-4B68-9378-E572E028EDFB}" srcId="{1D8A2CDF-404A-4FCE-AC7A-92A27F9083FD}" destId="{7ACB7E58-5C4E-45C3-8B26-74BECEDD0C6F}" srcOrd="6" destOrd="0" parTransId="{C09EEC9B-24FA-4965-ACE5-01751EEE89F7}" sibTransId="{F217852D-9AA1-4138-BA49-D70B3D297C13}"/>
    <dgm:cxn modelId="{A5E32F36-E4FB-459A-984B-B01D9DD72230}" srcId="{D95F5448-637A-4E35-B091-B99B6F897C7D}" destId="{9EDD6458-DF3B-4FA1-8A43-7F3963C3BD4C}" srcOrd="1" destOrd="0" parTransId="{EC769605-D69D-45B6-AB90-4F6075DDF9F7}" sibTransId="{DC7F2358-053B-44CC-9D4F-704DB7C9A342}"/>
    <dgm:cxn modelId="{31296863-42FD-407B-878F-F65603ED67FE}" type="presOf" srcId="{7E8E8605-AAAD-4E56-AFEB-0F7AF248D933}" destId="{CACE6315-D044-4B0F-A646-F9707D492371}" srcOrd="0" destOrd="0" presId="urn:microsoft.com/office/officeart/2005/8/layout/vList2"/>
    <dgm:cxn modelId="{67918C65-6691-402C-86AB-0BB3830A88AE}" type="presOf" srcId="{7ACB7E58-5C4E-45C3-8B26-74BECEDD0C6F}" destId="{D181BA3D-836D-430C-8D6B-99CB7A0C6155}" srcOrd="0" destOrd="0" presId="urn:microsoft.com/office/officeart/2005/8/layout/vList2"/>
    <dgm:cxn modelId="{F448F969-2B43-4F1F-BE72-453D3B975A02}" srcId="{1D8A2CDF-404A-4FCE-AC7A-92A27F9083FD}" destId="{19D9E07D-F1EE-4248-BA4C-8BC218FFF2A8}" srcOrd="4" destOrd="0" parTransId="{545F4A1D-FC84-4412-B458-2A6E2A078737}" sibTransId="{870B04F9-7782-4D8B-B2FD-DF1245C80F01}"/>
    <dgm:cxn modelId="{97BD6F53-1DCD-4E06-98AB-A2D8DAE64DC8}" type="presOf" srcId="{9EDD6458-DF3B-4FA1-8A43-7F3963C3BD4C}" destId="{C09A942D-4322-42C7-B45C-C1D84C584726}" srcOrd="0" destOrd="1" presId="urn:microsoft.com/office/officeart/2005/8/layout/vList2"/>
    <dgm:cxn modelId="{3AF17856-A920-4807-8C01-8FDC57D73C6E}" type="presOf" srcId="{7DE49440-6D0B-4BB3-ADFC-A8B445734FC4}" destId="{B7586E07-ADF4-4490-A542-D5EE9F724F69}" srcOrd="0" destOrd="0" presId="urn:microsoft.com/office/officeart/2005/8/layout/vList2"/>
    <dgm:cxn modelId="{95253F80-B20B-4C22-BFB8-5E827195B089}" type="presOf" srcId="{AFFD7A93-F8B3-49B1-BA95-B0615A07BCA0}" destId="{E0560177-DCBB-4731-8C64-D14558FE6E55}" srcOrd="0" destOrd="0" presId="urn:microsoft.com/office/officeart/2005/8/layout/vList2"/>
    <dgm:cxn modelId="{6EBA7781-6361-4FA4-B2BB-66B4B267E68B}" type="presOf" srcId="{FCF41BD0-467A-4A4F-9544-C859868068F4}" destId="{8E66CA8C-C2B0-41AB-AC20-937EDFD96A1D}" srcOrd="0" destOrd="1" presId="urn:microsoft.com/office/officeart/2005/8/layout/vList2"/>
    <dgm:cxn modelId="{DF800483-EFA2-4348-BCBC-92F4393EE8F1}" type="presOf" srcId="{BD87B80C-D54B-49BB-BB2C-1BB6414FD80E}" destId="{F17ACFFC-786C-43E1-BC83-59A0743F1D0A}" srcOrd="0" destOrd="0" presId="urn:microsoft.com/office/officeart/2005/8/layout/vList2"/>
    <dgm:cxn modelId="{1B09FF87-B0A3-491B-84A6-8AC1889B78BA}" srcId="{9857EAD5-E03A-4A53-A1B9-9C6A87018136}" destId="{BD87B80C-D54B-49BB-BB2C-1BB6414FD80E}" srcOrd="0" destOrd="0" parTransId="{B77E29AD-A98A-4F26-8B14-B874F2666BBC}" sibTransId="{B9F8707E-0645-4882-8ABF-87EA445A3270}"/>
    <dgm:cxn modelId="{FC431B8C-1401-4E1D-A56D-BECA8C1FDEA7}" type="presOf" srcId="{B3CB005F-7A08-49E3-BF7D-A90FA35DF2C2}" destId="{1FDC5696-9C9A-4A31-911E-92B5AD27A01A}" srcOrd="0" destOrd="1" presId="urn:microsoft.com/office/officeart/2005/8/layout/vList2"/>
    <dgm:cxn modelId="{7B3E718D-36EF-416D-A6B8-B97CC5CC83FE}" srcId="{657302B9-DD9F-48EE-A852-11A2EE8FDE2A}" destId="{AFFD7A93-F8B3-49B1-BA95-B0615A07BCA0}" srcOrd="0" destOrd="0" parTransId="{1655FFFA-45F6-4C0E-B166-6C89233B2139}" sibTransId="{92075553-7C17-4C9C-A076-54DA0439A283}"/>
    <dgm:cxn modelId="{5995458E-F707-46AB-A885-A8856F223D8D}" srcId="{19D9E07D-F1EE-4248-BA4C-8BC218FFF2A8}" destId="{48D14386-2749-486D-B3C2-8BC05626DE8C}" srcOrd="0" destOrd="0" parTransId="{9E2193AC-C2D8-42C1-A9E8-B7D0A7E7F89F}" sibTransId="{C0A43989-0183-48BB-8F9B-81E566C7E1C1}"/>
    <dgm:cxn modelId="{D2CF959B-2BC6-4681-8E88-3F84FE9F2245}" type="presOf" srcId="{02A340FF-5333-4ADD-93AE-8FAABC8539EF}" destId="{EED8F91A-C15E-403D-A9CB-0BC197AD263C}" srcOrd="0" destOrd="0" presId="urn:microsoft.com/office/officeart/2005/8/layout/vList2"/>
    <dgm:cxn modelId="{F68236BC-C236-46DE-93F6-B79AB5AA763D}" srcId="{19D9E07D-F1EE-4248-BA4C-8BC218FFF2A8}" destId="{B3CB005F-7A08-49E3-BF7D-A90FA35DF2C2}" srcOrd="1" destOrd="0" parTransId="{1198F81C-1A6C-4C9B-BA64-744A22695D13}" sibTransId="{B5ED2DE3-FCCC-4617-B411-0C01743133A8}"/>
    <dgm:cxn modelId="{EECD29BE-7065-4458-9619-FBA5AD649027}" type="presOf" srcId="{65FCAFDC-AC61-4D38-9E7B-52345490B5A0}" destId="{0D57B17E-0F9E-414B-B8ED-5100CEEE993E}" srcOrd="0" destOrd="0" presId="urn:microsoft.com/office/officeart/2005/8/layout/vList2"/>
    <dgm:cxn modelId="{00A3B8C5-A18A-4475-A2C3-E4FE08939ECF}" srcId="{1D8A2CDF-404A-4FCE-AC7A-92A27F9083FD}" destId="{657302B9-DD9F-48EE-A852-11A2EE8FDE2A}" srcOrd="2" destOrd="0" parTransId="{69A9A489-A58A-4790-AC46-C076CD97EB0B}" sibTransId="{EFF5E926-B2E3-4FD4-BCAD-3260D4FFF629}"/>
    <dgm:cxn modelId="{9BD1F2CC-5693-4BDB-B2A4-10C7437D1FB2}" type="presOf" srcId="{5191145B-8E3E-4D33-A117-1C10292F8994}" destId="{C09A942D-4322-42C7-B45C-C1D84C584726}" srcOrd="0" destOrd="0" presId="urn:microsoft.com/office/officeart/2005/8/layout/vList2"/>
    <dgm:cxn modelId="{151755D8-CFDE-41D7-89C8-F2974E698026}" type="presOf" srcId="{1D8A2CDF-404A-4FCE-AC7A-92A27F9083FD}" destId="{38321925-8386-4487-BB72-B31096646B7C}" srcOrd="0" destOrd="0" presId="urn:microsoft.com/office/officeart/2005/8/layout/vList2"/>
    <dgm:cxn modelId="{B0B981DD-4D42-4F32-973B-7442A3981E16}" srcId="{7DE49440-6D0B-4BB3-ADFC-A8B445734FC4}" destId="{65FCAFDC-AC61-4D38-9E7B-52345490B5A0}" srcOrd="0" destOrd="0" parTransId="{E8D984DB-3401-4CA4-8048-D9877320FB98}" sibTransId="{FCD938B6-6DEB-4D16-ABFC-D38AEAE8F451}"/>
    <dgm:cxn modelId="{1955CBE2-64BB-4F14-93BF-FAC21C51689D}" type="presOf" srcId="{48D14386-2749-486D-B3C2-8BC05626DE8C}" destId="{1FDC5696-9C9A-4A31-911E-92B5AD27A01A}" srcOrd="0" destOrd="0" presId="urn:microsoft.com/office/officeart/2005/8/layout/vList2"/>
    <dgm:cxn modelId="{EB5F22E3-326D-454F-BB86-B311585423E4}" type="presOf" srcId="{55263AA7-9627-4DF5-BC7F-71C5F10F4B13}" destId="{8E66CA8C-C2B0-41AB-AC20-937EDFD96A1D}" srcOrd="0" destOrd="0" presId="urn:microsoft.com/office/officeart/2005/8/layout/vList2"/>
    <dgm:cxn modelId="{57EAB6E9-DAF3-4A95-9606-92828B6E0D2F}" srcId="{D95F5448-637A-4E35-B091-B99B6F897C7D}" destId="{5191145B-8E3E-4D33-A117-1C10292F8994}" srcOrd="0" destOrd="0" parTransId="{2956F505-4A1D-425A-83FC-0482391EF03F}" sibTransId="{A45BAA8B-82F8-4C0B-A0E6-3C2C1045DAD0}"/>
    <dgm:cxn modelId="{E4BD75FA-8D3C-4B0F-9871-D7AA0B91F78D}" srcId="{7ACB7E58-5C4E-45C3-8B26-74BECEDD0C6F}" destId="{FCF41BD0-467A-4A4F-9544-C859868068F4}" srcOrd="1" destOrd="0" parTransId="{FF093894-DD2B-4232-A5EA-86EF36B7253A}" sibTransId="{CC15A61C-A849-4C52-9DD8-273B506F38AF}"/>
    <dgm:cxn modelId="{358F3ECC-CCA6-4CDA-9E44-8504312C4CDD}" type="presParOf" srcId="{38321925-8386-4487-BB72-B31096646B7C}" destId="{B7586E07-ADF4-4490-A542-D5EE9F724F69}" srcOrd="0" destOrd="0" presId="urn:microsoft.com/office/officeart/2005/8/layout/vList2"/>
    <dgm:cxn modelId="{3FB49525-CE67-40CF-ABE1-F695DC5A7CC1}" type="presParOf" srcId="{38321925-8386-4487-BB72-B31096646B7C}" destId="{0D57B17E-0F9E-414B-B8ED-5100CEEE993E}" srcOrd="1" destOrd="0" presId="urn:microsoft.com/office/officeart/2005/8/layout/vList2"/>
    <dgm:cxn modelId="{31AEDEBD-BCAC-4118-8F21-D7CAD41047F6}" type="presParOf" srcId="{38321925-8386-4487-BB72-B31096646B7C}" destId="{A0D40911-7BCD-4533-9F0F-A8F277081CBE}" srcOrd="2" destOrd="0" presId="urn:microsoft.com/office/officeart/2005/8/layout/vList2"/>
    <dgm:cxn modelId="{72017461-F283-4D03-9EB0-69DD545B12BA}" type="presParOf" srcId="{38321925-8386-4487-BB72-B31096646B7C}" destId="{F17ACFFC-786C-43E1-BC83-59A0743F1D0A}" srcOrd="3" destOrd="0" presId="urn:microsoft.com/office/officeart/2005/8/layout/vList2"/>
    <dgm:cxn modelId="{2E0596EA-64C7-418F-9168-4668AAF837AB}" type="presParOf" srcId="{38321925-8386-4487-BB72-B31096646B7C}" destId="{BAA829B6-72FE-4FD7-8030-BF687A3F2F1A}" srcOrd="4" destOrd="0" presId="urn:microsoft.com/office/officeart/2005/8/layout/vList2"/>
    <dgm:cxn modelId="{E10048CB-6C53-426E-8945-8EB1486C9F4F}" type="presParOf" srcId="{38321925-8386-4487-BB72-B31096646B7C}" destId="{E0560177-DCBB-4731-8C64-D14558FE6E55}" srcOrd="5" destOrd="0" presId="urn:microsoft.com/office/officeart/2005/8/layout/vList2"/>
    <dgm:cxn modelId="{C5C4F0DA-F0A2-4413-BF0F-6D59D06ABA22}" type="presParOf" srcId="{38321925-8386-4487-BB72-B31096646B7C}" destId="{EED8F91A-C15E-403D-A9CB-0BC197AD263C}" srcOrd="6" destOrd="0" presId="urn:microsoft.com/office/officeart/2005/8/layout/vList2"/>
    <dgm:cxn modelId="{89735DCB-4CFE-410D-8D26-112B9CA3BA99}" type="presParOf" srcId="{38321925-8386-4487-BB72-B31096646B7C}" destId="{CACE6315-D044-4B0F-A646-F9707D492371}" srcOrd="7" destOrd="0" presId="urn:microsoft.com/office/officeart/2005/8/layout/vList2"/>
    <dgm:cxn modelId="{223763A7-3637-4012-B3D1-3E1226030C66}" type="presParOf" srcId="{38321925-8386-4487-BB72-B31096646B7C}" destId="{A02C0F0E-5EEA-4BF1-ACA0-B29E6BDEDEF3}" srcOrd="8" destOrd="0" presId="urn:microsoft.com/office/officeart/2005/8/layout/vList2"/>
    <dgm:cxn modelId="{6B244A22-4B75-4F52-8BD4-CE843F628EE5}" type="presParOf" srcId="{38321925-8386-4487-BB72-B31096646B7C}" destId="{1FDC5696-9C9A-4A31-911E-92B5AD27A01A}" srcOrd="9" destOrd="0" presId="urn:microsoft.com/office/officeart/2005/8/layout/vList2"/>
    <dgm:cxn modelId="{7D4B1C26-EBEF-4F5F-A907-C4886648DFDE}" type="presParOf" srcId="{38321925-8386-4487-BB72-B31096646B7C}" destId="{CFFD3012-667A-4F74-B78F-9805FFD72B65}" srcOrd="10" destOrd="0" presId="urn:microsoft.com/office/officeart/2005/8/layout/vList2"/>
    <dgm:cxn modelId="{72072ECD-36B7-4B1C-9C2C-AE7FF0B3A8A4}" type="presParOf" srcId="{38321925-8386-4487-BB72-B31096646B7C}" destId="{C09A942D-4322-42C7-B45C-C1D84C584726}" srcOrd="11" destOrd="0" presId="urn:microsoft.com/office/officeart/2005/8/layout/vList2"/>
    <dgm:cxn modelId="{7899293D-DC1C-493D-9460-CF5A239B0D0B}" type="presParOf" srcId="{38321925-8386-4487-BB72-B31096646B7C}" destId="{D181BA3D-836D-430C-8D6B-99CB7A0C6155}" srcOrd="12" destOrd="0" presId="urn:microsoft.com/office/officeart/2005/8/layout/vList2"/>
    <dgm:cxn modelId="{1C3A3BAE-90A3-44F8-B320-0EC6CB325D35}" type="presParOf" srcId="{38321925-8386-4487-BB72-B31096646B7C}" destId="{8E66CA8C-C2B0-41AB-AC20-937EDFD96A1D}" srcOrd="1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ED47F469-796A-497C-8C3C-F86D2E41115A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9CDC5CB0-AFE9-4354-82EF-7CE61AB61609}">
      <dgm:prSet phldrT="[Text]" custT="1"/>
      <dgm:spPr/>
      <dgm:t>
        <a:bodyPr/>
        <a:lstStyle/>
        <a:p>
          <a:r>
            <a:rPr lang="en-GB" sz="1200"/>
            <a:t>The Transtheoretical model helps to measure how individuals can prepare themselves to accept healthy behavioural changes (Prochaska and Velicer, 1997).</a:t>
          </a:r>
        </a:p>
      </dgm:t>
    </dgm:pt>
    <dgm:pt modelId="{074B2F93-DF80-4A2B-9DD3-B446EE3E79B9}" type="parTrans" cxnId="{2FAEB154-9D8E-45AA-A3F4-A9254661F161}">
      <dgm:prSet/>
      <dgm:spPr/>
      <dgm:t>
        <a:bodyPr/>
        <a:lstStyle/>
        <a:p>
          <a:endParaRPr lang="en-GB" sz="1200"/>
        </a:p>
      </dgm:t>
    </dgm:pt>
    <dgm:pt modelId="{A02C63E5-8A3E-4521-83A1-BFEFFE29F1D4}" type="sibTrans" cxnId="{2FAEB154-9D8E-45AA-A3F4-A9254661F161}">
      <dgm:prSet/>
      <dgm:spPr/>
      <dgm:t>
        <a:bodyPr/>
        <a:lstStyle/>
        <a:p>
          <a:endParaRPr lang="en-GB" sz="1200"/>
        </a:p>
      </dgm:t>
    </dgm:pt>
    <dgm:pt modelId="{6E716833-E48A-436D-8A76-F1926B2BA747}">
      <dgm:prSet custT="1"/>
      <dgm:spPr/>
      <dgm:t>
        <a:bodyPr/>
        <a:lstStyle/>
        <a:p>
          <a:r>
            <a:rPr lang="en-GB" sz="1200"/>
            <a:t>It can help understand how the campaign can aid participants in adopting the learning for the long term.</a:t>
          </a:r>
          <a:endParaRPr lang="en-IN" sz="1200"/>
        </a:p>
      </dgm:t>
    </dgm:pt>
    <dgm:pt modelId="{142309B8-8161-4E25-ACDA-ED88E3698889}" type="parTrans" cxnId="{A90DF0F7-5F60-4677-93B6-ED457CD045B9}">
      <dgm:prSet/>
      <dgm:spPr/>
      <dgm:t>
        <a:bodyPr/>
        <a:lstStyle/>
        <a:p>
          <a:endParaRPr lang="en-GB" sz="1200"/>
        </a:p>
      </dgm:t>
    </dgm:pt>
    <dgm:pt modelId="{48EF7D73-0D48-4516-AD36-6F296B811865}" type="sibTrans" cxnId="{A90DF0F7-5F60-4677-93B6-ED457CD045B9}">
      <dgm:prSet/>
      <dgm:spPr/>
      <dgm:t>
        <a:bodyPr/>
        <a:lstStyle/>
        <a:p>
          <a:endParaRPr lang="en-GB" sz="1200"/>
        </a:p>
      </dgm:t>
    </dgm:pt>
    <dgm:pt modelId="{9DBEB299-C00D-41C4-965B-3E11C983D264}">
      <dgm:prSet custT="1"/>
      <dgm:spPr/>
      <dgm:t>
        <a:bodyPr/>
        <a:lstStyle/>
        <a:p>
          <a:r>
            <a:rPr lang="en-GB" sz="1200"/>
            <a:t>Pre contemplation</a:t>
          </a:r>
          <a:endParaRPr lang="en-IN" sz="1200"/>
        </a:p>
      </dgm:t>
    </dgm:pt>
    <dgm:pt modelId="{8FEC45DC-40E0-4DBF-919E-312C7C9EE362}" type="parTrans" cxnId="{C9FC6C49-C2B3-4D8B-961E-BEC64CCAB6AA}">
      <dgm:prSet/>
      <dgm:spPr/>
      <dgm:t>
        <a:bodyPr/>
        <a:lstStyle/>
        <a:p>
          <a:endParaRPr lang="en-GB" sz="1200"/>
        </a:p>
      </dgm:t>
    </dgm:pt>
    <dgm:pt modelId="{A54A0808-A30B-4CB1-A57B-4E77A3D1775B}" type="sibTrans" cxnId="{C9FC6C49-C2B3-4D8B-961E-BEC64CCAB6AA}">
      <dgm:prSet/>
      <dgm:spPr/>
      <dgm:t>
        <a:bodyPr/>
        <a:lstStyle/>
        <a:p>
          <a:endParaRPr lang="en-GB" sz="1200"/>
        </a:p>
      </dgm:t>
    </dgm:pt>
    <dgm:pt modelId="{5889E4F5-4C21-4A1B-A092-7C082ECD8182}">
      <dgm:prSet custT="1"/>
      <dgm:spPr/>
      <dgm:t>
        <a:bodyPr/>
        <a:lstStyle/>
        <a:p>
          <a:r>
            <a:rPr lang="en-GB" sz="1200"/>
            <a:t>Have no interest in letting go of sedentary behaviours (16- 34-year-olds).</a:t>
          </a:r>
          <a:endParaRPr lang="en-IN" sz="1200"/>
        </a:p>
      </dgm:t>
    </dgm:pt>
    <dgm:pt modelId="{B78FC9D1-4B82-47C3-A8BA-E438D94CD3EB}" type="parTrans" cxnId="{1DB9AF34-21EC-46F8-96AF-FC2C3C8D96D6}">
      <dgm:prSet/>
      <dgm:spPr/>
      <dgm:t>
        <a:bodyPr/>
        <a:lstStyle/>
        <a:p>
          <a:endParaRPr lang="en-GB" sz="1200"/>
        </a:p>
      </dgm:t>
    </dgm:pt>
    <dgm:pt modelId="{EFC901F5-EE4C-44B8-8FA7-116FC1F86EC7}" type="sibTrans" cxnId="{1DB9AF34-21EC-46F8-96AF-FC2C3C8D96D6}">
      <dgm:prSet/>
      <dgm:spPr/>
      <dgm:t>
        <a:bodyPr/>
        <a:lstStyle/>
        <a:p>
          <a:endParaRPr lang="en-GB" sz="1200"/>
        </a:p>
      </dgm:t>
    </dgm:pt>
    <dgm:pt modelId="{95039783-F534-438F-809D-13D635AE659B}">
      <dgm:prSet custT="1"/>
      <dgm:spPr/>
      <dgm:t>
        <a:bodyPr/>
        <a:lstStyle/>
        <a:p>
          <a:r>
            <a:rPr lang="en-GB" sz="1200"/>
            <a:t>Either due to a busy lifestyle, low motivation or low financial flexibility.</a:t>
          </a:r>
          <a:endParaRPr lang="en-IN" sz="1200"/>
        </a:p>
      </dgm:t>
    </dgm:pt>
    <dgm:pt modelId="{9A45AAD2-0CE8-4B1C-952A-6EFEA6666034}" type="parTrans" cxnId="{25AB24AD-7396-4F32-BA35-03CDC5A09F39}">
      <dgm:prSet/>
      <dgm:spPr/>
      <dgm:t>
        <a:bodyPr/>
        <a:lstStyle/>
        <a:p>
          <a:endParaRPr lang="en-GB" sz="1200"/>
        </a:p>
      </dgm:t>
    </dgm:pt>
    <dgm:pt modelId="{F9A10888-4809-4C86-BD20-753AAD0B73B6}" type="sibTrans" cxnId="{25AB24AD-7396-4F32-BA35-03CDC5A09F39}">
      <dgm:prSet/>
      <dgm:spPr/>
      <dgm:t>
        <a:bodyPr/>
        <a:lstStyle/>
        <a:p>
          <a:endParaRPr lang="en-GB" sz="1200"/>
        </a:p>
      </dgm:t>
    </dgm:pt>
    <dgm:pt modelId="{4FD957CD-88CB-4270-8572-BDC7566600FE}">
      <dgm:prSet custT="1"/>
      <dgm:spPr/>
      <dgm:t>
        <a:bodyPr/>
        <a:lstStyle/>
        <a:p>
          <a:r>
            <a:rPr lang="en-GB" sz="1200"/>
            <a:t>Contemplation</a:t>
          </a:r>
          <a:endParaRPr lang="en-IN" sz="1200"/>
        </a:p>
      </dgm:t>
    </dgm:pt>
    <dgm:pt modelId="{178D9048-8B73-42CE-BB9D-C1B234382F4E}" type="parTrans" cxnId="{2B2F8548-8F11-4347-A4B9-50303E773050}">
      <dgm:prSet/>
      <dgm:spPr/>
      <dgm:t>
        <a:bodyPr/>
        <a:lstStyle/>
        <a:p>
          <a:endParaRPr lang="en-GB" sz="1200"/>
        </a:p>
      </dgm:t>
    </dgm:pt>
    <dgm:pt modelId="{1E63C2F0-41B0-45A6-80B8-0886F8245F98}" type="sibTrans" cxnId="{2B2F8548-8F11-4347-A4B9-50303E773050}">
      <dgm:prSet/>
      <dgm:spPr/>
      <dgm:t>
        <a:bodyPr/>
        <a:lstStyle/>
        <a:p>
          <a:endParaRPr lang="en-GB" sz="1200"/>
        </a:p>
      </dgm:t>
    </dgm:pt>
    <dgm:pt modelId="{EC12567C-DF2B-4278-B330-717570D0B2D5}">
      <dgm:prSet custT="1"/>
      <dgm:spPr/>
      <dgm:t>
        <a:bodyPr/>
        <a:lstStyle/>
        <a:p>
          <a:r>
            <a:rPr lang="en-GB" sz="1200"/>
            <a:t>Seeing the event costing nothing and offering incentives raises interest.</a:t>
          </a:r>
          <a:endParaRPr lang="en-IN" sz="1200"/>
        </a:p>
      </dgm:t>
    </dgm:pt>
    <dgm:pt modelId="{4F6B905D-7B35-4E2E-808A-AD98F5E67F81}" type="parTrans" cxnId="{9FC7C279-50B2-48C4-A6B3-6FFE356625FB}">
      <dgm:prSet/>
      <dgm:spPr/>
      <dgm:t>
        <a:bodyPr/>
        <a:lstStyle/>
        <a:p>
          <a:endParaRPr lang="en-GB" sz="1200"/>
        </a:p>
      </dgm:t>
    </dgm:pt>
    <dgm:pt modelId="{C628FFF8-3C29-4321-90A6-EF73CF52F8E2}" type="sibTrans" cxnId="{9FC7C279-50B2-48C4-A6B3-6FFE356625FB}">
      <dgm:prSet/>
      <dgm:spPr/>
      <dgm:t>
        <a:bodyPr/>
        <a:lstStyle/>
        <a:p>
          <a:endParaRPr lang="en-GB" sz="1200"/>
        </a:p>
      </dgm:t>
    </dgm:pt>
    <dgm:pt modelId="{DA3BAD50-DD40-4015-9DE1-21F44B50EBFC}">
      <dgm:prSet custT="1"/>
      <dgm:spPr/>
      <dgm:t>
        <a:bodyPr/>
        <a:lstStyle/>
        <a:p>
          <a:r>
            <a:rPr lang="en-GB" sz="1200"/>
            <a:t>Preparation</a:t>
          </a:r>
          <a:endParaRPr lang="en-IN" sz="1200"/>
        </a:p>
      </dgm:t>
    </dgm:pt>
    <dgm:pt modelId="{7853BD19-EAFD-40C9-B0A1-A51EADBBAFDD}" type="parTrans" cxnId="{AA1096DD-33D5-44BE-8A4B-4E631E71CD4C}">
      <dgm:prSet/>
      <dgm:spPr/>
      <dgm:t>
        <a:bodyPr/>
        <a:lstStyle/>
        <a:p>
          <a:endParaRPr lang="en-GB" sz="1200"/>
        </a:p>
      </dgm:t>
    </dgm:pt>
    <dgm:pt modelId="{7E778D79-6806-49F3-92C2-DF090AAF6C79}" type="sibTrans" cxnId="{AA1096DD-33D5-44BE-8A4B-4E631E71CD4C}">
      <dgm:prSet/>
      <dgm:spPr/>
      <dgm:t>
        <a:bodyPr/>
        <a:lstStyle/>
        <a:p>
          <a:endParaRPr lang="en-GB" sz="1200"/>
        </a:p>
      </dgm:t>
    </dgm:pt>
    <dgm:pt modelId="{A8C46E96-FE91-4E2B-8001-7BD77A032620}">
      <dgm:prSet custT="1"/>
      <dgm:spPr/>
      <dgm:t>
        <a:bodyPr/>
        <a:lstStyle/>
        <a:p>
          <a:r>
            <a:rPr lang="en-GB" sz="1200"/>
            <a:t>Screening the post QR code to check details of the event.</a:t>
          </a:r>
          <a:endParaRPr lang="en-IN" sz="1200"/>
        </a:p>
      </dgm:t>
    </dgm:pt>
    <dgm:pt modelId="{22FBE22C-50D4-4662-AE85-4671DC00B7C9}" type="parTrans" cxnId="{62B01870-8C90-4A0D-9066-AE8A619AA980}">
      <dgm:prSet/>
      <dgm:spPr/>
      <dgm:t>
        <a:bodyPr/>
        <a:lstStyle/>
        <a:p>
          <a:endParaRPr lang="en-GB" sz="1200"/>
        </a:p>
      </dgm:t>
    </dgm:pt>
    <dgm:pt modelId="{1FB25AB6-83E2-4F9C-9760-BC9EBD62AEB3}" type="sibTrans" cxnId="{62B01870-8C90-4A0D-9066-AE8A619AA980}">
      <dgm:prSet/>
      <dgm:spPr/>
      <dgm:t>
        <a:bodyPr/>
        <a:lstStyle/>
        <a:p>
          <a:endParaRPr lang="en-GB" sz="1200"/>
        </a:p>
      </dgm:t>
    </dgm:pt>
    <dgm:pt modelId="{CC5B29BF-7418-4879-BC9C-8BB28422461D}">
      <dgm:prSet custT="1"/>
      <dgm:spPr/>
      <dgm:t>
        <a:bodyPr/>
        <a:lstStyle/>
        <a:p>
          <a:r>
            <a:rPr lang="en-GB" sz="1200"/>
            <a:t>Action</a:t>
          </a:r>
          <a:endParaRPr lang="en-IN" sz="1200"/>
        </a:p>
      </dgm:t>
    </dgm:pt>
    <dgm:pt modelId="{9F3A366A-665F-4C0E-916A-031810E86004}" type="parTrans" cxnId="{D0E2520D-723F-40B8-8DA3-8F7092FAF919}">
      <dgm:prSet/>
      <dgm:spPr/>
      <dgm:t>
        <a:bodyPr/>
        <a:lstStyle/>
        <a:p>
          <a:endParaRPr lang="en-GB" sz="1200"/>
        </a:p>
      </dgm:t>
    </dgm:pt>
    <dgm:pt modelId="{A657DABD-4037-47FE-A2A5-16837F24E624}" type="sibTrans" cxnId="{D0E2520D-723F-40B8-8DA3-8F7092FAF919}">
      <dgm:prSet/>
      <dgm:spPr/>
      <dgm:t>
        <a:bodyPr/>
        <a:lstStyle/>
        <a:p>
          <a:endParaRPr lang="en-GB" sz="1200"/>
        </a:p>
      </dgm:t>
    </dgm:pt>
    <dgm:pt modelId="{DA1F9E78-9510-49A2-85AC-C205B1AE97A4}">
      <dgm:prSet custT="1"/>
      <dgm:spPr/>
      <dgm:t>
        <a:bodyPr/>
        <a:lstStyle/>
        <a:p>
          <a:r>
            <a:rPr lang="en-GB" sz="1200"/>
            <a:t>Cancels social activities for the weekends to visit the event camp.</a:t>
          </a:r>
          <a:endParaRPr lang="en-IN" sz="1200"/>
        </a:p>
      </dgm:t>
    </dgm:pt>
    <dgm:pt modelId="{18392D50-D1BB-4A8F-9C52-DC9625A508C9}" type="parTrans" cxnId="{3F2B859A-62F8-4D08-8AA4-AB77597E97DC}">
      <dgm:prSet/>
      <dgm:spPr/>
      <dgm:t>
        <a:bodyPr/>
        <a:lstStyle/>
        <a:p>
          <a:endParaRPr lang="en-GB" sz="1200"/>
        </a:p>
      </dgm:t>
    </dgm:pt>
    <dgm:pt modelId="{8EC71FC7-00AB-4280-BBDE-E8C3C151DB0A}" type="sibTrans" cxnId="{3F2B859A-62F8-4D08-8AA4-AB77597E97DC}">
      <dgm:prSet/>
      <dgm:spPr/>
      <dgm:t>
        <a:bodyPr/>
        <a:lstStyle/>
        <a:p>
          <a:endParaRPr lang="en-GB" sz="1200"/>
        </a:p>
      </dgm:t>
    </dgm:pt>
    <dgm:pt modelId="{DE16D060-B09D-4D33-8C88-A15AC1309002}">
      <dgm:prSet custT="1"/>
      <dgm:spPr/>
      <dgm:t>
        <a:bodyPr/>
        <a:lstStyle/>
        <a:p>
          <a:r>
            <a:rPr lang="en-GB" sz="1200"/>
            <a:t>Maintenance</a:t>
          </a:r>
          <a:endParaRPr lang="en-IN" sz="1200"/>
        </a:p>
      </dgm:t>
    </dgm:pt>
    <dgm:pt modelId="{4068C3AD-95FF-42BC-811F-4AFB2DD478E4}" type="parTrans" cxnId="{02056C3D-2E89-4B17-93A6-8BB2BD43983D}">
      <dgm:prSet/>
      <dgm:spPr/>
      <dgm:t>
        <a:bodyPr/>
        <a:lstStyle/>
        <a:p>
          <a:endParaRPr lang="en-GB" sz="1200"/>
        </a:p>
      </dgm:t>
    </dgm:pt>
    <dgm:pt modelId="{9A822578-91EA-48D6-B806-211FF41A0E47}" type="sibTrans" cxnId="{02056C3D-2E89-4B17-93A6-8BB2BD43983D}">
      <dgm:prSet/>
      <dgm:spPr/>
      <dgm:t>
        <a:bodyPr/>
        <a:lstStyle/>
        <a:p>
          <a:endParaRPr lang="en-GB" sz="1200"/>
        </a:p>
      </dgm:t>
    </dgm:pt>
    <dgm:pt modelId="{5733A0DE-4B48-43D8-872F-B89972446E7A}">
      <dgm:prSet custT="1"/>
      <dgm:spPr/>
      <dgm:t>
        <a:bodyPr/>
        <a:lstStyle/>
        <a:p>
          <a:r>
            <a:rPr lang="en-GB" sz="1200"/>
            <a:t>Continued exercise of 150 mins per week for 4 months until the end of the campaign.</a:t>
          </a:r>
          <a:endParaRPr lang="en-IN" sz="1200"/>
        </a:p>
      </dgm:t>
    </dgm:pt>
    <dgm:pt modelId="{5C0F1E57-1A86-405C-AD59-96694F7CC4F2}" type="parTrans" cxnId="{9CECAEC7-5530-4304-8432-B3CC3B88C753}">
      <dgm:prSet/>
      <dgm:spPr/>
      <dgm:t>
        <a:bodyPr/>
        <a:lstStyle/>
        <a:p>
          <a:endParaRPr lang="en-GB" sz="1200"/>
        </a:p>
      </dgm:t>
    </dgm:pt>
    <dgm:pt modelId="{9F45A802-75C3-406A-A32F-1118E33DA4CF}" type="sibTrans" cxnId="{9CECAEC7-5530-4304-8432-B3CC3B88C753}">
      <dgm:prSet/>
      <dgm:spPr/>
      <dgm:t>
        <a:bodyPr/>
        <a:lstStyle/>
        <a:p>
          <a:endParaRPr lang="en-GB" sz="1200"/>
        </a:p>
      </dgm:t>
    </dgm:pt>
    <dgm:pt modelId="{0872E823-42F5-4444-8DD5-B1169FBD5D75}">
      <dgm:prSet custT="1"/>
      <dgm:spPr/>
      <dgm:t>
        <a:bodyPr/>
        <a:lstStyle/>
        <a:p>
          <a:r>
            <a:rPr lang="en-GB" sz="1200"/>
            <a:t>Relapse</a:t>
          </a:r>
          <a:endParaRPr lang="en-IN" sz="1200"/>
        </a:p>
      </dgm:t>
    </dgm:pt>
    <dgm:pt modelId="{F2A61D17-7E18-43E9-A53C-1B996ABA3F8E}" type="parTrans" cxnId="{3C92D85D-29DE-4756-A99F-5E836C0AE9A6}">
      <dgm:prSet/>
      <dgm:spPr/>
      <dgm:t>
        <a:bodyPr/>
        <a:lstStyle/>
        <a:p>
          <a:endParaRPr lang="en-GB" sz="1200"/>
        </a:p>
      </dgm:t>
    </dgm:pt>
    <dgm:pt modelId="{79DDE8AD-ADA2-4E72-9EE8-B103837C9276}" type="sibTrans" cxnId="{3C92D85D-29DE-4756-A99F-5E836C0AE9A6}">
      <dgm:prSet/>
      <dgm:spPr/>
      <dgm:t>
        <a:bodyPr/>
        <a:lstStyle/>
        <a:p>
          <a:endParaRPr lang="en-GB" sz="1200"/>
        </a:p>
      </dgm:t>
    </dgm:pt>
    <dgm:pt modelId="{DA895110-19EB-4C67-862F-EF1DFDBF4971}">
      <dgm:prSet custT="1"/>
      <dgm:spPr/>
      <dgm:t>
        <a:bodyPr/>
        <a:lstStyle/>
        <a:p>
          <a:r>
            <a:rPr lang="en-GB" sz="1200"/>
            <a:t>Short stop of regular exercise due to dips in motivation.</a:t>
          </a:r>
          <a:endParaRPr lang="en-IN" sz="1200"/>
        </a:p>
      </dgm:t>
    </dgm:pt>
    <dgm:pt modelId="{0A0D3218-B870-49C5-8CBE-F10B8D546DC7}" type="parTrans" cxnId="{8C783AA1-2315-44A7-8B73-931938E6DCED}">
      <dgm:prSet/>
      <dgm:spPr/>
      <dgm:t>
        <a:bodyPr/>
        <a:lstStyle/>
        <a:p>
          <a:endParaRPr lang="en-GB" sz="1200"/>
        </a:p>
      </dgm:t>
    </dgm:pt>
    <dgm:pt modelId="{C3E48257-1DB7-4724-814C-A923B4192739}" type="sibTrans" cxnId="{8C783AA1-2315-44A7-8B73-931938E6DCED}">
      <dgm:prSet/>
      <dgm:spPr/>
      <dgm:t>
        <a:bodyPr/>
        <a:lstStyle/>
        <a:p>
          <a:endParaRPr lang="en-GB" sz="1200"/>
        </a:p>
      </dgm:t>
    </dgm:pt>
    <dgm:pt modelId="{1A4FDCE4-390A-4480-8619-4768E36BFE23}" type="pres">
      <dgm:prSet presAssocID="{ED47F469-796A-497C-8C3C-F86D2E41115A}" presName="linear" presStyleCnt="0">
        <dgm:presLayoutVars>
          <dgm:animLvl val="lvl"/>
          <dgm:resizeHandles val="exact"/>
        </dgm:presLayoutVars>
      </dgm:prSet>
      <dgm:spPr/>
    </dgm:pt>
    <dgm:pt modelId="{1AC5660D-341B-4A83-B11F-BE16881613BE}" type="pres">
      <dgm:prSet presAssocID="{9CDC5CB0-AFE9-4354-82EF-7CE61AB6160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3A0D9D8-1E23-451E-838F-E3A0BD507BCA}" type="pres">
      <dgm:prSet presAssocID="{9CDC5CB0-AFE9-4354-82EF-7CE61AB61609}" presName="childText" presStyleLbl="revTx" presStyleIdx="0" presStyleCnt="7">
        <dgm:presLayoutVars>
          <dgm:bulletEnabled val="1"/>
        </dgm:presLayoutVars>
      </dgm:prSet>
      <dgm:spPr/>
    </dgm:pt>
    <dgm:pt modelId="{ABE454D0-143C-4241-932E-1305B8A43C43}" type="pres">
      <dgm:prSet presAssocID="{9DBEB299-C00D-41C4-965B-3E11C983D26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71B41DA-A7F8-442C-8402-8EBF44AE95AE}" type="pres">
      <dgm:prSet presAssocID="{9DBEB299-C00D-41C4-965B-3E11C983D264}" presName="childText" presStyleLbl="revTx" presStyleIdx="1" presStyleCnt="7">
        <dgm:presLayoutVars>
          <dgm:bulletEnabled val="1"/>
        </dgm:presLayoutVars>
      </dgm:prSet>
      <dgm:spPr/>
    </dgm:pt>
    <dgm:pt modelId="{C3035DBA-A944-4E18-9C08-945DF4EAD461}" type="pres">
      <dgm:prSet presAssocID="{4FD957CD-88CB-4270-8572-BDC7566600F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D58B11E-5BC7-470D-87A8-F836E0976612}" type="pres">
      <dgm:prSet presAssocID="{4FD957CD-88CB-4270-8572-BDC7566600FE}" presName="childText" presStyleLbl="revTx" presStyleIdx="2" presStyleCnt="7">
        <dgm:presLayoutVars>
          <dgm:bulletEnabled val="1"/>
        </dgm:presLayoutVars>
      </dgm:prSet>
      <dgm:spPr/>
    </dgm:pt>
    <dgm:pt modelId="{809EFEFA-8966-45B0-9710-AB3D959BB12C}" type="pres">
      <dgm:prSet presAssocID="{DA3BAD50-DD40-4015-9DE1-21F44B50EBF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328DE59-6F65-4402-BDD5-6D7F2A11C7C9}" type="pres">
      <dgm:prSet presAssocID="{DA3BAD50-DD40-4015-9DE1-21F44B50EBFC}" presName="childText" presStyleLbl="revTx" presStyleIdx="3" presStyleCnt="7">
        <dgm:presLayoutVars>
          <dgm:bulletEnabled val="1"/>
        </dgm:presLayoutVars>
      </dgm:prSet>
      <dgm:spPr/>
    </dgm:pt>
    <dgm:pt modelId="{9DD39A03-25A0-44C6-8CB7-716F3E209E2D}" type="pres">
      <dgm:prSet presAssocID="{CC5B29BF-7418-4879-BC9C-8BB28422461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55980D7-5CFC-4379-AF82-877BECC5FCCE}" type="pres">
      <dgm:prSet presAssocID="{CC5B29BF-7418-4879-BC9C-8BB28422461D}" presName="childText" presStyleLbl="revTx" presStyleIdx="4" presStyleCnt="7">
        <dgm:presLayoutVars>
          <dgm:bulletEnabled val="1"/>
        </dgm:presLayoutVars>
      </dgm:prSet>
      <dgm:spPr/>
    </dgm:pt>
    <dgm:pt modelId="{83B5FC34-24FC-4811-9B43-50AF789D8D5C}" type="pres">
      <dgm:prSet presAssocID="{DE16D060-B09D-4D33-8C88-A15AC130900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F0A82C7-313A-421E-A189-DF1ADD8D958A}" type="pres">
      <dgm:prSet presAssocID="{DE16D060-B09D-4D33-8C88-A15AC1309002}" presName="childText" presStyleLbl="revTx" presStyleIdx="5" presStyleCnt="7">
        <dgm:presLayoutVars>
          <dgm:bulletEnabled val="1"/>
        </dgm:presLayoutVars>
      </dgm:prSet>
      <dgm:spPr/>
    </dgm:pt>
    <dgm:pt modelId="{A65A9756-E0F1-4B7D-A634-2AE54D0E2AD3}" type="pres">
      <dgm:prSet presAssocID="{0872E823-42F5-4444-8DD5-B1169FBD5D75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B47F7D66-2144-4FA1-B4FF-C43345D7536F}" type="pres">
      <dgm:prSet presAssocID="{0872E823-42F5-4444-8DD5-B1169FBD5D75}" presName="childText" presStyleLbl="revTx" presStyleIdx="6" presStyleCnt="7">
        <dgm:presLayoutVars>
          <dgm:bulletEnabled val="1"/>
        </dgm:presLayoutVars>
      </dgm:prSet>
      <dgm:spPr/>
    </dgm:pt>
  </dgm:ptLst>
  <dgm:cxnLst>
    <dgm:cxn modelId="{BAF2A60A-EDF7-4F14-B235-B486109E23E1}" type="presOf" srcId="{EC12567C-DF2B-4278-B330-717570D0B2D5}" destId="{AD58B11E-5BC7-470D-87A8-F836E0976612}" srcOrd="0" destOrd="0" presId="urn:microsoft.com/office/officeart/2005/8/layout/vList2"/>
    <dgm:cxn modelId="{D0E2520D-723F-40B8-8DA3-8F7092FAF919}" srcId="{ED47F469-796A-497C-8C3C-F86D2E41115A}" destId="{CC5B29BF-7418-4879-BC9C-8BB28422461D}" srcOrd="4" destOrd="0" parTransId="{9F3A366A-665F-4C0E-916A-031810E86004}" sibTransId="{A657DABD-4037-47FE-A2A5-16837F24E624}"/>
    <dgm:cxn modelId="{79C78C10-36A5-4D3F-B879-923BED82E2D7}" type="presOf" srcId="{A8C46E96-FE91-4E2B-8001-7BD77A032620}" destId="{F328DE59-6F65-4402-BDD5-6D7F2A11C7C9}" srcOrd="0" destOrd="0" presId="urn:microsoft.com/office/officeart/2005/8/layout/vList2"/>
    <dgm:cxn modelId="{3C40E61C-2D87-4ADA-91FA-A3E6A9F73054}" type="presOf" srcId="{6E716833-E48A-436D-8A76-F1926B2BA747}" destId="{E3A0D9D8-1E23-451E-838F-E3A0BD507BCA}" srcOrd="0" destOrd="0" presId="urn:microsoft.com/office/officeart/2005/8/layout/vList2"/>
    <dgm:cxn modelId="{7BFF5C2C-A913-417E-8C25-F9FD0CAE5702}" type="presOf" srcId="{95039783-F534-438F-809D-13D635AE659B}" destId="{871B41DA-A7F8-442C-8402-8EBF44AE95AE}" srcOrd="0" destOrd="1" presId="urn:microsoft.com/office/officeart/2005/8/layout/vList2"/>
    <dgm:cxn modelId="{45A1F830-593B-4F17-BC07-2F1BDDF6A7B9}" type="presOf" srcId="{9DBEB299-C00D-41C4-965B-3E11C983D264}" destId="{ABE454D0-143C-4241-932E-1305B8A43C43}" srcOrd="0" destOrd="0" presId="urn:microsoft.com/office/officeart/2005/8/layout/vList2"/>
    <dgm:cxn modelId="{1DB9AF34-21EC-46F8-96AF-FC2C3C8D96D6}" srcId="{9DBEB299-C00D-41C4-965B-3E11C983D264}" destId="{5889E4F5-4C21-4A1B-A092-7C082ECD8182}" srcOrd="0" destOrd="0" parTransId="{B78FC9D1-4B82-47C3-A8BA-E438D94CD3EB}" sibTransId="{EFC901F5-EE4C-44B8-8FA7-116FC1F86EC7}"/>
    <dgm:cxn modelId="{1A102439-34A8-4A29-AE00-A3CF1EC42C6D}" type="presOf" srcId="{0872E823-42F5-4444-8DD5-B1169FBD5D75}" destId="{A65A9756-E0F1-4B7D-A634-2AE54D0E2AD3}" srcOrd="0" destOrd="0" presId="urn:microsoft.com/office/officeart/2005/8/layout/vList2"/>
    <dgm:cxn modelId="{02056C3D-2E89-4B17-93A6-8BB2BD43983D}" srcId="{ED47F469-796A-497C-8C3C-F86D2E41115A}" destId="{DE16D060-B09D-4D33-8C88-A15AC1309002}" srcOrd="5" destOrd="0" parTransId="{4068C3AD-95FF-42BC-811F-4AFB2DD478E4}" sibTransId="{9A822578-91EA-48D6-B806-211FF41A0E47}"/>
    <dgm:cxn modelId="{3C92D85D-29DE-4756-A99F-5E836C0AE9A6}" srcId="{ED47F469-796A-497C-8C3C-F86D2E41115A}" destId="{0872E823-42F5-4444-8DD5-B1169FBD5D75}" srcOrd="6" destOrd="0" parTransId="{F2A61D17-7E18-43E9-A53C-1B996ABA3F8E}" sibTransId="{79DDE8AD-ADA2-4E72-9EE8-B103837C9276}"/>
    <dgm:cxn modelId="{2B2F8548-8F11-4347-A4B9-50303E773050}" srcId="{ED47F469-796A-497C-8C3C-F86D2E41115A}" destId="{4FD957CD-88CB-4270-8572-BDC7566600FE}" srcOrd="2" destOrd="0" parTransId="{178D9048-8B73-42CE-BB9D-C1B234382F4E}" sibTransId="{1E63C2F0-41B0-45A6-80B8-0886F8245F98}"/>
    <dgm:cxn modelId="{C9FC6C49-C2B3-4D8B-961E-BEC64CCAB6AA}" srcId="{ED47F469-796A-497C-8C3C-F86D2E41115A}" destId="{9DBEB299-C00D-41C4-965B-3E11C983D264}" srcOrd="1" destOrd="0" parTransId="{8FEC45DC-40E0-4DBF-919E-312C7C9EE362}" sibTransId="{A54A0808-A30B-4CB1-A57B-4E77A3D1775B}"/>
    <dgm:cxn modelId="{62B01870-8C90-4A0D-9066-AE8A619AA980}" srcId="{DA3BAD50-DD40-4015-9DE1-21F44B50EBFC}" destId="{A8C46E96-FE91-4E2B-8001-7BD77A032620}" srcOrd="0" destOrd="0" parTransId="{22FBE22C-50D4-4662-AE85-4671DC00B7C9}" sibTransId="{1FB25AB6-83E2-4F9C-9760-BC9EBD62AEB3}"/>
    <dgm:cxn modelId="{2FAEB154-9D8E-45AA-A3F4-A9254661F161}" srcId="{ED47F469-796A-497C-8C3C-F86D2E41115A}" destId="{9CDC5CB0-AFE9-4354-82EF-7CE61AB61609}" srcOrd="0" destOrd="0" parTransId="{074B2F93-DF80-4A2B-9DD3-B446EE3E79B9}" sibTransId="{A02C63E5-8A3E-4521-83A1-BFEFFE29F1D4}"/>
    <dgm:cxn modelId="{9FC7C279-50B2-48C4-A6B3-6FFE356625FB}" srcId="{4FD957CD-88CB-4270-8572-BDC7566600FE}" destId="{EC12567C-DF2B-4278-B330-717570D0B2D5}" srcOrd="0" destOrd="0" parTransId="{4F6B905D-7B35-4E2E-808A-AD98F5E67F81}" sibTransId="{C628FFF8-3C29-4321-90A6-EF73CF52F8E2}"/>
    <dgm:cxn modelId="{2E581F80-0793-4837-8C06-8DFAB96A4B15}" type="presOf" srcId="{DA3BAD50-DD40-4015-9DE1-21F44B50EBFC}" destId="{809EFEFA-8966-45B0-9710-AB3D959BB12C}" srcOrd="0" destOrd="0" presId="urn:microsoft.com/office/officeart/2005/8/layout/vList2"/>
    <dgm:cxn modelId="{97F21194-5612-41DC-A5B2-2FF4AE12C4DD}" type="presOf" srcId="{DE16D060-B09D-4D33-8C88-A15AC1309002}" destId="{83B5FC34-24FC-4811-9B43-50AF789D8D5C}" srcOrd="0" destOrd="0" presId="urn:microsoft.com/office/officeart/2005/8/layout/vList2"/>
    <dgm:cxn modelId="{3F2B859A-62F8-4D08-8AA4-AB77597E97DC}" srcId="{CC5B29BF-7418-4879-BC9C-8BB28422461D}" destId="{DA1F9E78-9510-49A2-85AC-C205B1AE97A4}" srcOrd="0" destOrd="0" parTransId="{18392D50-D1BB-4A8F-9C52-DC9625A508C9}" sibTransId="{8EC71FC7-00AB-4280-BBDE-E8C3C151DB0A}"/>
    <dgm:cxn modelId="{8C783AA1-2315-44A7-8B73-931938E6DCED}" srcId="{0872E823-42F5-4444-8DD5-B1169FBD5D75}" destId="{DA895110-19EB-4C67-862F-EF1DFDBF4971}" srcOrd="0" destOrd="0" parTransId="{0A0D3218-B870-49C5-8CBE-F10B8D546DC7}" sibTransId="{C3E48257-1DB7-4724-814C-A923B4192739}"/>
    <dgm:cxn modelId="{25AB24AD-7396-4F32-BA35-03CDC5A09F39}" srcId="{9DBEB299-C00D-41C4-965B-3E11C983D264}" destId="{95039783-F534-438F-809D-13D635AE659B}" srcOrd="1" destOrd="0" parTransId="{9A45AAD2-0CE8-4B1C-952A-6EFEA6666034}" sibTransId="{F9A10888-4809-4C86-BD20-753AAD0B73B6}"/>
    <dgm:cxn modelId="{BDFE7AAD-DC85-46E4-B44E-9BE8E4693008}" type="presOf" srcId="{DA1F9E78-9510-49A2-85AC-C205B1AE97A4}" destId="{055980D7-5CFC-4379-AF82-877BECC5FCCE}" srcOrd="0" destOrd="0" presId="urn:microsoft.com/office/officeart/2005/8/layout/vList2"/>
    <dgm:cxn modelId="{4A735EB7-B7F4-40CE-A4F4-83DB8325A52E}" type="presOf" srcId="{5733A0DE-4B48-43D8-872F-B89972446E7A}" destId="{6F0A82C7-313A-421E-A189-DF1ADD8D958A}" srcOrd="0" destOrd="0" presId="urn:microsoft.com/office/officeart/2005/8/layout/vList2"/>
    <dgm:cxn modelId="{BE4A9DB7-CC76-490A-84BF-7FE8917765FC}" type="presOf" srcId="{9CDC5CB0-AFE9-4354-82EF-7CE61AB61609}" destId="{1AC5660D-341B-4A83-B11F-BE16881613BE}" srcOrd="0" destOrd="0" presId="urn:microsoft.com/office/officeart/2005/8/layout/vList2"/>
    <dgm:cxn modelId="{9CECAEC7-5530-4304-8432-B3CC3B88C753}" srcId="{DE16D060-B09D-4D33-8C88-A15AC1309002}" destId="{5733A0DE-4B48-43D8-872F-B89972446E7A}" srcOrd="0" destOrd="0" parTransId="{5C0F1E57-1A86-405C-AD59-96694F7CC4F2}" sibTransId="{9F45A802-75C3-406A-A32F-1118E33DA4CF}"/>
    <dgm:cxn modelId="{03A2E1C8-1E86-47C3-9B4E-1F76E88532E8}" type="presOf" srcId="{4FD957CD-88CB-4270-8572-BDC7566600FE}" destId="{C3035DBA-A944-4E18-9C08-945DF4EAD461}" srcOrd="0" destOrd="0" presId="urn:microsoft.com/office/officeart/2005/8/layout/vList2"/>
    <dgm:cxn modelId="{2C783BD7-0AA4-4165-A467-297163AE1E45}" type="presOf" srcId="{5889E4F5-4C21-4A1B-A092-7C082ECD8182}" destId="{871B41DA-A7F8-442C-8402-8EBF44AE95AE}" srcOrd="0" destOrd="0" presId="urn:microsoft.com/office/officeart/2005/8/layout/vList2"/>
    <dgm:cxn modelId="{AA1096DD-33D5-44BE-8A4B-4E631E71CD4C}" srcId="{ED47F469-796A-497C-8C3C-F86D2E41115A}" destId="{DA3BAD50-DD40-4015-9DE1-21F44B50EBFC}" srcOrd="3" destOrd="0" parTransId="{7853BD19-EAFD-40C9-B0A1-A51EADBBAFDD}" sibTransId="{7E778D79-6806-49F3-92C2-DF090AAF6C79}"/>
    <dgm:cxn modelId="{DDD994E1-86CD-4809-834E-2948307E4F19}" type="presOf" srcId="{DA895110-19EB-4C67-862F-EF1DFDBF4971}" destId="{B47F7D66-2144-4FA1-B4FF-C43345D7536F}" srcOrd="0" destOrd="0" presId="urn:microsoft.com/office/officeart/2005/8/layout/vList2"/>
    <dgm:cxn modelId="{248B9BE7-B102-4711-A54E-7E352049036A}" type="presOf" srcId="{ED47F469-796A-497C-8C3C-F86D2E41115A}" destId="{1A4FDCE4-390A-4480-8619-4768E36BFE23}" srcOrd="0" destOrd="0" presId="urn:microsoft.com/office/officeart/2005/8/layout/vList2"/>
    <dgm:cxn modelId="{80A774EA-ED38-4ADE-AF07-1632A0C79524}" type="presOf" srcId="{CC5B29BF-7418-4879-BC9C-8BB28422461D}" destId="{9DD39A03-25A0-44C6-8CB7-716F3E209E2D}" srcOrd="0" destOrd="0" presId="urn:microsoft.com/office/officeart/2005/8/layout/vList2"/>
    <dgm:cxn modelId="{A90DF0F7-5F60-4677-93B6-ED457CD045B9}" srcId="{9CDC5CB0-AFE9-4354-82EF-7CE61AB61609}" destId="{6E716833-E48A-436D-8A76-F1926B2BA747}" srcOrd="0" destOrd="0" parTransId="{142309B8-8161-4E25-ACDA-ED88E3698889}" sibTransId="{48EF7D73-0D48-4516-AD36-6F296B811865}"/>
    <dgm:cxn modelId="{8B5C188D-3A6B-4272-A8E8-9FDFBAACFD99}" type="presParOf" srcId="{1A4FDCE4-390A-4480-8619-4768E36BFE23}" destId="{1AC5660D-341B-4A83-B11F-BE16881613BE}" srcOrd="0" destOrd="0" presId="urn:microsoft.com/office/officeart/2005/8/layout/vList2"/>
    <dgm:cxn modelId="{780F7781-1895-47FE-8602-A197F3F74C1C}" type="presParOf" srcId="{1A4FDCE4-390A-4480-8619-4768E36BFE23}" destId="{E3A0D9D8-1E23-451E-838F-E3A0BD507BCA}" srcOrd="1" destOrd="0" presId="urn:microsoft.com/office/officeart/2005/8/layout/vList2"/>
    <dgm:cxn modelId="{AF69EFF9-1237-4970-AF79-8C7FB8536464}" type="presParOf" srcId="{1A4FDCE4-390A-4480-8619-4768E36BFE23}" destId="{ABE454D0-143C-4241-932E-1305B8A43C43}" srcOrd="2" destOrd="0" presId="urn:microsoft.com/office/officeart/2005/8/layout/vList2"/>
    <dgm:cxn modelId="{9C18478A-15D9-4FB5-81EC-BED3186C6FF2}" type="presParOf" srcId="{1A4FDCE4-390A-4480-8619-4768E36BFE23}" destId="{871B41DA-A7F8-442C-8402-8EBF44AE95AE}" srcOrd="3" destOrd="0" presId="urn:microsoft.com/office/officeart/2005/8/layout/vList2"/>
    <dgm:cxn modelId="{CBFA2AD4-10A8-431C-AE6A-CFA1C43E83C6}" type="presParOf" srcId="{1A4FDCE4-390A-4480-8619-4768E36BFE23}" destId="{C3035DBA-A944-4E18-9C08-945DF4EAD461}" srcOrd="4" destOrd="0" presId="urn:microsoft.com/office/officeart/2005/8/layout/vList2"/>
    <dgm:cxn modelId="{4F27DFA5-5408-4C68-8E25-080383BDCB36}" type="presParOf" srcId="{1A4FDCE4-390A-4480-8619-4768E36BFE23}" destId="{AD58B11E-5BC7-470D-87A8-F836E0976612}" srcOrd="5" destOrd="0" presId="urn:microsoft.com/office/officeart/2005/8/layout/vList2"/>
    <dgm:cxn modelId="{1D8A574A-9838-4CEB-80B3-F7EC1A9164A0}" type="presParOf" srcId="{1A4FDCE4-390A-4480-8619-4768E36BFE23}" destId="{809EFEFA-8966-45B0-9710-AB3D959BB12C}" srcOrd="6" destOrd="0" presId="urn:microsoft.com/office/officeart/2005/8/layout/vList2"/>
    <dgm:cxn modelId="{7209A178-E216-454E-8314-BFECB8752B90}" type="presParOf" srcId="{1A4FDCE4-390A-4480-8619-4768E36BFE23}" destId="{F328DE59-6F65-4402-BDD5-6D7F2A11C7C9}" srcOrd="7" destOrd="0" presId="urn:microsoft.com/office/officeart/2005/8/layout/vList2"/>
    <dgm:cxn modelId="{E2804038-FE94-4472-9748-09A4E888F38C}" type="presParOf" srcId="{1A4FDCE4-390A-4480-8619-4768E36BFE23}" destId="{9DD39A03-25A0-44C6-8CB7-716F3E209E2D}" srcOrd="8" destOrd="0" presId="urn:microsoft.com/office/officeart/2005/8/layout/vList2"/>
    <dgm:cxn modelId="{4270B87B-75D5-4045-A0F8-14A177A08EBA}" type="presParOf" srcId="{1A4FDCE4-390A-4480-8619-4768E36BFE23}" destId="{055980D7-5CFC-4379-AF82-877BECC5FCCE}" srcOrd="9" destOrd="0" presId="urn:microsoft.com/office/officeart/2005/8/layout/vList2"/>
    <dgm:cxn modelId="{5671506C-5F5C-406C-BE71-C8A3ED2775CE}" type="presParOf" srcId="{1A4FDCE4-390A-4480-8619-4768E36BFE23}" destId="{83B5FC34-24FC-4811-9B43-50AF789D8D5C}" srcOrd="10" destOrd="0" presId="urn:microsoft.com/office/officeart/2005/8/layout/vList2"/>
    <dgm:cxn modelId="{B4834C1E-7060-4FD4-ABA8-18BF9EC01CA4}" type="presParOf" srcId="{1A4FDCE4-390A-4480-8619-4768E36BFE23}" destId="{6F0A82C7-313A-421E-A189-DF1ADD8D958A}" srcOrd="11" destOrd="0" presId="urn:microsoft.com/office/officeart/2005/8/layout/vList2"/>
    <dgm:cxn modelId="{9F8D871E-7745-44D0-AB9A-F754D3D11B59}" type="presParOf" srcId="{1A4FDCE4-390A-4480-8619-4768E36BFE23}" destId="{A65A9756-E0F1-4B7D-A634-2AE54D0E2AD3}" srcOrd="12" destOrd="0" presId="urn:microsoft.com/office/officeart/2005/8/layout/vList2"/>
    <dgm:cxn modelId="{4B6475E3-965E-43D2-B609-B1FDFAA7FF91}" type="presParOf" srcId="{1A4FDCE4-390A-4480-8619-4768E36BFE23}" destId="{B47F7D66-2144-4FA1-B4FF-C43345D7536F}" srcOrd="1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ED47F469-796A-497C-8C3C-F86D2E41115A}" type="doc">
      <dgm:prSet loTypeId="urn:microsoft.com/office/officeart/2005/8/layout/hList2" loCatId="list" qsTypeId="urn:microsoft.com/office/officeart/2005/8/quickstyle/simple5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9CDC5CB0-AFE9-4354-82EF-7CE61AB61609}">
      <dgm:prSet phldrT="[Text]" custT="1"/>
      <dgm:spPr/>
      <dgm:t>
        <a:bodyPr/>
        <a:lstStyle/>
        <a:p>
          <a:r>
            <a:rPr lang="en-GB" sz="1200"/>
            <a:t>Time Constraints</a:t>
          </a:r>
        </a:p>
      </dgm:t>
    </dgm:pt>
    <dgm:pt modelId="{074B2F93-DF80-4A2B-9DD3-B446EE3E79B9}" type="parTrans" cxnId="{2FAEB154-9D8E-45AA-A3F4-A9254661F161}">
      <dgm:prSet/>
      <dgm:spPr/>
      <dgm:t>
        <a:bodyPr/>
        <a:lstStyle/>
        <a:p>
          <a:endParaRPr lang="en-GB" sz="1200"/>
        </a:p>
      </dgm:t>
    </dgm:pt>
    <dgm:pt modelId="{A02C63E5-8A3E-4521-83A1-BFEFFE29F1D4}" type="sibTrans" cxnId="{2FAEB154-9D8E-45AA-A3F4-A9254661F161}">
      <dgm:prSet/>
      <dgm:spPr/>
      <dgm:t>
        <a:bodyPr/>
        <a:lstStyle/>
        <a:p>
          <a:endParaRPr lang="en-GB" sz="1200"/>
        </a:p>
      </dgm:t>
    </dgm:pt>
    <dgm:pt modelId="{DE6C8040-D001-4C11-A319-0B7885EC4168}">
      <dgm:prSet custT="1"/>
      <dgm:spPr/>
      <dgm:t>
        <a:bodyPr/>
        <a:lstStyle/>
        <a:p>
          <a:r>
            <a:rPr lang="en-GB" sz="1200"/>
            <a:t>Short-length campaign events on weekdays can be held from 6:30 PM to 7.00 PM.</a:t>
          </a:r>
          <a:endParaRPr lang="en-IN" sz="1200"/>
        </a:p>
      </dgm:t>
    </dgm:pt>
    <dgm:pt modelId="{593E63B8-B202-446C-BC9F-277D5CBE9BCD}" type="parTrans" cxnId="{11563DC3-B41B-4E27-91CE-09F030BEBEF4}">
      <dgm:prSet/>
      <dgm:spPr/>
      <dgm:t>
        <a:bodyPr/>
        <a:lstStyle/>
        <a:p>
          <a:endParaRPr lang="en-GB" sz="1200"/>
        </a:p>
      </dgm:t>
    </dgm:pt>
    <dgm:pt modelId="{0FC542C8-3E87-4088-9256-5932DAA319B4}" type="sibTrans" cxnId="{11563DC3-B41B-4E27-91CE-09F030BEBEF4}">
      <dgm:prSet/>
      <dgm:spPr/>
      <dgm:t>
        <a:bodyPr/>
        <a:lstStyle/>
        <a:p>
          <a:endParaRPr lang="en-GB" sz="1200"/>
        </a:p>
      </dgm:t>
    </dgm:pt>
    <dgm:pt modelId="{2F067C19-C870-4821-911B-A233CCF4753E}">
      <dgm:prSet custT="1"/>
      <dgm:spPr/>
      <dgm:t>
        <a:bodyPr/>
        <a:lstStyle/>
        <a:p>
          <a:r>
            <a:rPr lang="en-GB" sz="1200"/>
            <a:t>Longer campaign activities can be held on weekends at around 7.00 AM</a:t>
          </a:r>
          <a:endParaRPr lang="en-IN" sz="1200"/>
        </a:p>
      </dgm:t>
    </dgm:pt>
    <dgm:pt modelId="{0493120D-2E2F-48B8-B09F-D18342C29342}" type="parTrans" cxnId="{9B170A00-D16A-4693-883F-786BBAE211B8}">
      <dgm:prSet/>
      <dgm:spPr/>
      <dgm:t>
        <a:bodyPr/>
        <a:lstStyle/>
        <a:p>
          <a:endParaRPr lang="en-GB" sz="1200"/>
        </a:p>
      </dgm:t>
    </dgm:pt>
    <dgm:pt modelId="{1E6ED85B-BA30-4607-BDB7-BA57D8D2307E}" type="sibTrans" cxnId="{9B170A00-D16A-4693-883F-786BBAE211B8}">
      <dgm:prSet/>
      <dgm:spPr/>
      <dgm:t>
        <a:bodyPr/>
        <a:lstStyle/>
        <a:p>
          <a:endParaRPr lang="en-GB" sz="1200"/>
        </a:p>
      </dgm:t>
    </dgm:pt>
    <dgm:pt modelId="{BED6902A-A8C5-4791-8500-81298803DDE1}">
      <dgm:prSet custT="1"/>
      <dgm:spPr/>
      <dgm:t>
        <a:bodyPr/>
        <a:lstStyle/>
        <a:p>
          <a:r>
            <a:rPr lang="en-GB" sz="1200"/>
            <a:t>Financial Lack of Flexibility</a:t>
          </a:r>
          <a:endParaRPr lang="en-IN" sz="1200"/>
        </a:p>
      </dgm:t>
    </dgm:pt>
    <dgm:pt modelId="{8C42573C-6A1F-4971-A029-2D9BEF926AFF}" type="parTrans" cxnId="{BBCF192F-98C4-4AEC-BEC5-CF051676C48C}">
      <dgm:prSet/>
      <dgm:spPr/>
      <dgm:t>
        <a:bodyPr/>
        <a:lstStyle/>
        <a:p>
          <a:endParaRPr lang="en-GB" sz="1200"/>
        </a:p>
      </dgm:t>
    </dgm:pt>
    <dgm:pt modelId="{BEFDD3BE-2512-4D9E-ABA0-74DA77317406}" type="sibTrans" cxnId="{BBCF192F-98C4-4AEC-BEC5-CF051676C48C}">
      <dgm:prSet/>
      <dgm:spPr/>
      <dgm:t>
        <a:bodyPr/>
        <a:lstStyle/>
        <a:p>
          <a:endParaRPr lang="en-GB" sz="1200"/>
        </a:p>
      </dgm:t>
    </dgm:pt>
    <dgm:pt modelId="{BE9F0A57-B59F-4A19-82BE-9A4371E51C40}">
      <dgm:prSet custT="1"/>
      <dgm:spPr/>
      <dgm:t>
        <a:bodyPr/>
        <a:lstStyle/>
        <a:p>
          <a:r>
            <a:rPr lang="en-GB" sz="1200"/>
            <a:t>Campaign events will remain permanently free of cost for entry.</a:t>
          </a:r>
          <a:endParaRPr lang="en-IN" sz="1200"/>
        </a:p>
      </dgm:t>
    </dgm:pt>
    <dgm:pt modelId="{C0705B6F-6795-4303-844D-D76921A77F48}" type="parTrans" cxnId="{0B3F047F-7B17-45D1-8E47-B4235CBAB794}">
      <dgm:prSet/>
      <dgm:spPr/>
      <dgm:t>
        <a:bodyPr/>
        <a:lstStyle/>
        <a:p>
          <a:endParaRPr lang="en-GB" sz="1200"/>
        </a:p>
      </dgm:t>
    </dgm:pt>
    <dgm:pt modelId="{674CF606-F671-4243-9AD8-DAA14085F786}" type="sibTrans" cxnId="{0B3F047F-7B17-45D1-8E47-B4235CBAB794}">
      <dgm:prSet/>
      <dgm:spPr/>
      <dgm:t>
        <a:bodyPr/>
        <a:lstStyle/>
        <a:p>
          <a:endParaRPr lang="en-GB" sz="1200"/>
        </a:p>
      </dgm:t>
    </dgm:pt>
    <dgm:pt modelId="{6691C9CE-1881-4E1E-A6B6-65595C4F1695}">
      <dgm:prSet custT="1"/>
      <dgm:spPr/>
      <dgm:t>
        <a:bodyPr/>
        <a:lstStyle/>
        <a:p>
          <a:r>
            <a:rPr lang="en-GB" sz="1200"/>
            <a:t>Low Confidence</a:t>
          </a:r>
          <a:endParaRPr lang="en-IN" sz="1200"/>
        </a:p>
      </dgm:t>
    </dgm:pt>
    <dgm:pt modelId="{05B0EA8A-8D7E-403A-BB69-186F92A129EB}" type="parTrans" cxnId="{9C2A139B-83AB-48D6-85CD-856BEE876368}">
      <dgm:prSet/>
      <dgm:spPr/>
      <dgm:t>
        <a:bodyPr/>
        <a:lstStyle/>
        <a:p>
          <a:endParaRPr lang="en-GB" sz="1200"/>
        </a:p>
      </dgm:t>
    </dgm:pt>
    <dgm:pt modelId="{1C038E98-929F-4775-A621-D3CD82D50500}" type="sibTrans" cxnId="{9C2A139B-83AB-48D6-85CD-856BEE876368}">
      <dgm:prSet/>
      <dgm:spPr/>
      <dgm:t>
        <a:bodyPr/>
        <a:lstStyle/>
        <a:p>
          <a:endParaRPr lang="en-GB" sz="1200"/>
        </a:p>
      </dgm:t>
    </dgm:pt>
    <dgm:pt modelId="{1E0E44E8-7E71-44BC-A80F-EA2BBC053384}">
      <dgm:prSet custT="1"/>
      <dgm:spPr/>
      <dgm:t>
        <a:bodyPr/>
        <a:lstStyle/>
        <a:p>
          <a:r>
            <a:rPr lang="en-GB" sz="1200"/>
            <a:t>Campaign initiation will be grouped into small teams with the best alignment (Body weight, Introvert and extrovert, etc)</a:t>
          </a:r>
          <a:endParaRPr lang="en-IN" sz="1200"/>
        </a:p>
      </dgm:t>
    </dgm:pt>
    <dgm:pt modelId="{4DECD8DF-6183-429F-8442-8442E8E0C12C}" type="parTrans" cxnId="{AB40DB89-5AA9-49D5-8646-6040D7717782}">
      <dgm:prSet/>
      <dgm:spPr/>
      <dgm:t>
        <a:bodyPr/>
        <a:lstStyle/>
        <a:p>
          <a:endParaRPr lang="en-GB" sz="1200"/>
        </a:p>
      </dgm:t>
    </dgm:pt>
    <dgm:pt modelId="{5817A0E6-F1F3-48D1-8148-7E6972FD3BA9}" type="sibTrans" cxnId="{AB40DB89-5AA9-49D5-8646-6040D7717782}">
      <dgm:prSet/>
      <dgm:spPr/>
      <dgm:t>
        <a:bodyPr/>
        <a:lstStyle/>
        <a:p>
          <a:endParaRPr lang="en-GB" sz="1200"/>
        </a:p>
      </dgm:t>
    </dgm:pt>
    <dgm:pt modelId="{D78A51F2-46EE-43FC-BFC6-B943C9C298D9}">
      <dgm:prSet custT="1"/>
      <dgm:spPr/>
      <dgm:t>
        <a:bodyPr/>
        <a:lstStyle/>
        <a:p>
          <a:r>
            <a:rPr lang="en-GB" sz="1200"/>
            <a:t>Poor Motivation</a:t>
          </a:r>
          <a:endParaRPr lang="en-IN" sz="1200"/>
        </a:p>
      </dgm:t>
    </dgm:pt>
    <dgm:pt modelId="{FE9E44C3-0E8B-49E4-A8E0-D71BE391CE4B}" type="parTrans" cxnId="{A61C6525-FCCE-44B3-9791-CCBFFDC85B24}">
      <dgm:prSet/>
      <dgm:spPr/>
      <dgm:t>
        <a:bodyPr/>
        <a:lstStyle/>
        <a:p>
          <a:endParaRPr lang="en-GB" sz="1200"/>
        </a:p>
      </dgm:t>
    </dgm:pt>
    <dgm:pt modelId="{F22F90C2-EC86-49B7-AB0A-58394D9426A7}" type="sibTrans" cxnId="{A61C6525-FCCE-44B3-9791-CCBFFDC85B24}">
      <dgm:prSet/>
      <dgm:spPr/>
      <dgm:t>
        <a:bodyPr/>
        <a:lstStyle/>
        <a:p>
          <a:endParaRPr lang="en-GB" sz="1200"/>
        </a:p>
      </dgm:t>
    </dgm:pt>
    <dgm:pt modelId="{16781FB2-3266-4B2F-90C9-4297846FAB5E}">
      <dgm:prSet custT="1"/>
      <dgm:spPr/>
      <dgm:t>
        <a:bodyPr/>
        <a:lstStyle/>
        <a:p>
          <a:r>
            <a:rPr lang="en-GB" sz="1200"/>
            <a:t>Use the buddy system to build habits of helping each other.</a:t>
          </a:r>
          <a:endParaRPr lang="en-IN" sz="1200"/>
        </a:p>
      </dgm:t>
    </dgm:pt>
    <dgm:pt modelId="{3073A0E4-9078-4396-93DE-3ABF65485D76}" type="parTrans" cxnId="{AAD3A648-7AAB-4AD5-A844-73B4014179E1}">
      <dgm:prSet/>
      <dgm:spPr/>
      <dgm:t>
        <a:bodyPr/>
        <a:lstStyle/>
        <a:p>
          <a:endParaRPr lang="en-GB" sz="1200"/>
        </a:p>
      </dgm:t>
    </dgm:pt>
    <dgm:pt modelId="{ACA987D4-C1ED-4196-BECC-F0911F64F597}" type="sibTrans" cxnId="{AAD3A648-7AAB-4AD5-A844-73B4014179E1}">
      <dgm:prSet/>
      <dgm:spPr/>
      <dgm:t>
        <a:bodyPr/>
        <a:lstStyle/>
        <a:p>
          <a:endParaRPr lang="en-GB" sz="1200"/>
        </a:p>
      </dgm:t>
    </dgm:pt>
    <dgm:pt modelId="{6420CFCD-FB24-465B-8E8B-E02F3321DF60}">
      <dgm:prSet custT="1"/>
      <dgm:spPr/>
      <dgm:t>
        <a:bodyPr/>
        <a:lstStyle/>
        <a:p>
          <a:r>
            <a:rPr lang="en-GB" sz="1200"/>
            <a:t>Weather</a:t>
          </a:r>
          <a:endParaRPr lang="en-IN" sz="1200"/>
        </a:p>
      </dgm:t>
    </dgm:pt>
    <dgm:pt modelId="{A2B5AF98-2AE7-403B-9DE3-D76EEA04EA72}" type="parTrans" cxnId="{33D41881-2E88-4A4E-B95A-CE60B03C728B}">
      <dgm:prSet/>
      <dgm:spPr/>
      <dgm:t>
        <a:bodyPr/>
        <a:lstStyle/>
        <a:p>
          <a:endParaRPr lang="en-GB" sz="1200"/>
        </a:p>
      </dgm:t>
    </dgm:pt>
    <dgm:pt modelId="{FB7328DF-BADD-439D-B68B-22376C656761}" type="sibTrans" cxnId="{33D41881-2E88-4A4E-B95A-CE60B03C728B}">
      <dgm:prSet/>
      <dgm:spPr/>
      <dgm:t>
        <a:bodyPr/>
        <a:lstStyle/>
        <a:p>
          <a:endParaRPr lang="en-GB" sz="1200"/>
        </a:p>
      </dgm:t>
    </dgm:pt>
    <dgm:pt modelId="{F1031567-9C72-498B-BAB5-70D200EE7247}">
      <dgm:prSet custT="1"/>
      <dgm:spPr/>
      <dgm:t>
        <a:bodyPr/>
        <a:lstStyle/>
        <a:p>
          <a:r>
            <a:rPr lang="en-GB" sz="1200"/>
            <a:t>Indoor activity plans are used in case of excessive heat or rain.</a:t>
          </a:r>
          <a:endParaRPr lang="en-IN" sz="1200"/>
        </a:p>
      </dgm:t>
    </dgm:pt>
    <dgm:pt modelId="{9208C8F7-A7D0-410B-892E-1912CDF14B6E}" type="parTrans" cxnId="{473C32BF-3A43-4FBC-994C-398B68568A20}">
      <dgm:prSet/>
      <dgm:spPr/>
      <dgm:t>
        <a:bodyPr/>
        <a:lstStyle/>
        <a:p>
          <a:endParaRPr lang="en-GB" sz="1200"/>
        </a:p>
      </dgm:t>
    </dgm:pt>
    <dgm:pt modelId="{3E41F75E-C74D-421F-8165-AF4F35A4A143}" type="sibTrans" cxnId="{473C32BF-3A43-4FBC-994C-398B68568A20}">
      <dgm:prSet/>
      <dgm:spPr/>
      <dgm:t>
        <a:bodyPr/>
        <a:lstStyle/>
        <a:p>
          <a:endParaRPr lang="en-GB" sz="1200"/>
        </a:p>
      </dgm:t>
    </dgm:pt>
    <dgm:pt modelId="{8D954DCE-EB25-47D0-819B-CBC7CE096C43}" type="pres">
      <dgm:prSet presAssocID="{ED47F469-796A-497C-8C3C-F86D2E41115A}" presName="linearFlow" presStyleCnt="0">
        <dgm:presLayoutVars>
          <dgm:dir/>
          <dgm:animLvl val="lvl"/>
          <dgm:resizeHandles/>
        </dgm:presLayoutVars>
      </dgm:prSet>
      <dgm:spPr/>
    </dgm:pt>
    <dgm:pt modelId="{F881CEC6-1E9D-4EFF-96F4-E2B89AD8D33A}" type="pres">
      <dgm:prSet presAssocID="{9CDC5CB0-AFE9-4354-82EF-7CE61AB61609}" presName="compositeNode" presStyleCnt="0">
        <dgm:presLayoutVars>
          <dgm:bulletEnabled val="1"/>
        </dgm:presLayoutVars>
      </dgm:prSet>
      <dgm:spPr/>
    </dgm:pt>
    <dgm:pt modelId="{19C9B019-0057-42A9-B82A-F38BE92C6A1C}" type="pres">
      <dgm:prSet presAssocID="{9CDC5CB0-AFE9-4354-82EF-7CE61AB61609}" presName="image" presStyleLbl="fgImgPlace1" presStyleIdx="0" presStyleCnt="5" custLinFactNeighborX="4586" custLinFactNeighborY="135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 with solid fill"/>
        </a:ext>
      </dgm:extLst>
    </dgm:pt>
    <dgm:pt modelId="{3604D6E6-7E40-42E8-B5A1-156097187E3D}" type="pres">
      <dgm:prSet presAssocID="{9CDC5CB0-AFE9-4354-82EF-7CE61AB61609}" presName="childNode" presStyleLbl="node1" presStyleIdx="0" presStyleCnt="5">
        <dgm:presLayoutVars>
          <dgm:bulletEnabled val="1"/>
        </dgm:presLayoutVars>
      </dgm:prSet>
      <dgm:spPr/>
    </dgm:pt>
    <dgm:pt modelId="{39A30D8E-5471-4D00-985E-E112D0FE9432}" type="pres">
      <dgm:prSet presAssocID="{9CDC5CB0-AFE9-4354-82EF-7CE61AB61609}" presName="parentNode" presStyleLbl="revTx" presStyleIdx="0" presStyleCnt="5">
        <dgm:presLayoutVars>
          <dgm:chMax val="0"/>
          <dgm:bulletEnabled val="1"/>
        </dgm:presLayoutVars>
      </dgm:prSet>
      <dgm:spPr/>
    </dgm:pt>
    <dgm:pt modelId="{90E23349-FC53-497F-83EF-E2B240C6FC5A}" type="pres">
      <dgm:prSet presAssocID="{A02C63E5-8A3E-4521-83A1-BFEFFE29F1D4}" presName="sibTrans" presStyleCnt="0"/>
      <dgm:spPr/>
    </dgm:pt>
    <dgm:pt modelId="{07C2B690-BF5B-4839-9313-457C2BA583D9}" type="pres">
      <dgm:prSet presAssocID="{BED6902A-A8C5-4791-8500-81298803DDE1}" presName="compositeNode" presStyleCnt="0">
        <dgm:presLayoutVars>
          <dgm:bulletEnabled val="1"/>
        </dgm:presLayoutVars>
      </dgm:prSet>
      <dgm:spPr/>
    </dgm:pt>
    <dgm:pt modelId="{040A1773-1A63-4A6B-A933-859B67DDC2FB}" type="pres">
      <dgm:prSet presAssocID="{BED6902A-A8C5-4791-8500-81298803DDE1}" presName="image" presStyleLbl="fgImgPlac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 with solid fill"/>
        </a:ext>
      </dgm:extLst>
    </dgm:pt>
    <dgm:pt modelId="{4ED0F863-520F-4083-8F7A-765CDB00FE95}" type="pres">
      <dgm:prSet presAssocID="{BED6902A-A8C5-4791-8500-81298803DDE1}" presName="childNode" presStyleLbl="node1" presStyleIdx="1" presStyleCnt="5">
        <dgm:presLayoutVars>
          <dgm:bulletEnabled val="1"/>
        </dgm:presLayoutVars>
      </dgm:prSet>
      <dgm:spPr/>
    </dgm:pt>
    <dgm:pt modelId="{0E060695-8910-4013-B293-CCF96C8BF4B6}" type="pres">
      <dgm:prSet presAssocID="{BED6902A-A8C5-4791-8500-81298803DDE1}" presName="parentNode" presStyleLbl="revTx" presStyleIdx="1" presStyleCnt="5">
        <dgm:presLayoutVars>
          <dgm:chMax val="0"/>
          <dgm:bulletEnabled val="1"/>
        </dgm:presLayoutVars>
      </dgm:prSet>
      <dgm:spPr/>
    </dgm:pt>
    <dgm:pt modelId="{3C2FB9F0-4C85-419E-8B00-EA7B33E74E7C}" type="pres">
      <dgm:prSet presAssocID="{BEFDD3BE-2512-4D9E-ABA0-74DA77317406}" presName="sibTrans" presStyleCnt="0"/>
      <dgm:spPr/>
    </dgm:pt>
    <dgm:pt modelId="{6727E91D-9D64-4131-AC00-0056248386E1}" type="pres">
      <dgm:prSet presAssocID="{6691C9CE-1881-4E1E-A6B6-65595C4F1695}" presName="compositeNode" presStyleCnt="0">
        <dgm:presLayoutVars>
          <dgm:bulletEnabled val="1"/>
        </dgm:presLayoutVars>
      </dgm:prSet>
      <dgm:spPr/>
    </dgm:pt>
    <dgm:pt modelId="{96AD97F3-7C13-415A-9935-3C7B443D8EEB}" type="pres">
      <dgm:prSet presAssocID="{6691C9CE-1881-4E1E-A6B6-65595C4F1695}" presName="image" presStyleLbl="fgImgPlac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 with solid fill"/>
        </a:ext>
      </dgm:extLst>
    </dgm:pt>
    <dgm:pt modelId="{48E45CA0-F35F-4F06-8CAD-AFF998D7297D}" type="pres">
      <dgm:prSet presAssocID="{6691C9CE-1881-4E1E-A6B6-65595C4F1695}" presName="childNode" presStyleLbl="node1" presStyleIdx="2" presStyleCnt="5">
        <dgm:presLayoutVars>
          <dgm:bulletEnabled val="1"/>
        </dgm:presLayoutVars>
      </dgm:prSet>
      <dgm:spPr/>
    </dgm:pt>
    <dgm:pt modelId="{A711A91D-F48B-44B2-B184-FF03D4B9C3BD}" type="pres">
      <dgm:prSet presAssocID="{6691C9CE-1881-4E1E-A6B6-65595C4F1695}" presName="parentNode" presStyleLbl="revTx" presStyleIdx="2" presStyleCnt="5">
        <dgm:presLayoutVars>
          <dgm:chMax val="0"/>
          <dgm:bulletEnabled val="1"/>
        </dgm:presLayoutVars>
      </dgm:prSet>
      <dgm:spPr/>
    </dgm:pt>
    <dgm:pt modelId="{35FCDDCD-9512-4852-9C5A-1FB13F63DFB1}" type="pres">
      <dgm:prSet presAssocID="{1C038E98-929F-4775-A621-D3CD82D50500}" presName="sibTrans" presStyleCnt="0"/>
      <dgm:spPr/>
    </dgm:pt>
    <dgm:pt modelId="{49484289-EDCD-4C8D-9CF5-9FE7434458E7}" type="pres">
      <dgm:prSet presAssocID="{D78A51F2-46EE-43FC-BFC6-B943C9C298D9}" presName="compositeNode" presStyleCnt="0">
        <dgm:presLayoutVars>
          <dgm:bulletEnabled val="1"/>
        </dgm:presLayoutVars>
      </dgm:prSet>
      <dgm:spPr/>
    </dgm:pt>
    <dgm:pt modelId="{CADE7D01-8D1C-4006-97D3-98EF3D3DB5C2}" type="pres">
      <dgm:prSet presAssocID="{D78A51F2-46EE-43FC-BFC6-B943C9C298D9}" presName="image" presStyleLbl="fgImgPlac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ce with solid fill"/>
        </a:ext>
      </dgm:extLst>
    </dgm:pt>
    <dgm:pt modelId="{C6054DDA-05FD-48EA-8CF8-92F35CE5B167}" type="pres">
      <dgm:prSet presAssocID="{D78A51F2-46EE-43FC-BFC6-B943C9C298D9}" presName="childNode" presStyleLbl="node1" presStyleIdx="3" presStyleCnt="5">
        <dgm:presLayoutVars>
          <dgm:bulletEnabled val="1"/>
        </dgm:presLayoutVars>
      </dgm:prSet>
      <dgm:spPr/>
    </dgm:pt>
    <dgm:pt modelId="{4D05ECF9-75CF-4E52-8886-0D5E55170A3B}" type="pres">
      <dgm:prSet presAssocID="{D78A51F2-46EE-43FC-BFC6-B943C9C298D9}" presName="parentNode" presStyleLbl="revTx" presStyleIdx="3" presStyleCnt="5">
        <dgm:presLayoutVars>
          <dgm:chMax val="0"/>
          <dgm:bulletEnabled val="1"/>
        </dgm:presLayoutVars>
      </dgm:prSet>
      <dgm:spPr/>
    </dgm:pt>
    <dgm:pt modelId="{7F81A839-41A2-4547-86A7-7A83746B2B28}" type="pres">
      <dgm:prSet presAssocID="{F22F90C2-EC86-49B7-AB0A-58394D9426A7}" presName="sibTrans" presStyleCnt="0"/>
      <dgm:spPr/>
    </dgm:pt>
    <dgm:pt modelId="{79AB4649-9881-4A10-902D-72F5D1A492D2}" type="pres">
      <dgm:prSet presAssocID="{6420CFCD-FB24-465B-8E8B-E02F3321DF60}" presName="compositeNode" presStyleCnt="0">
        <dgm:presLayoutVars>
          <dgm:bulletEnabled val="1"/>
        </dgm:presLayoutVars>
      </dgm:prSet>
      <dgm:spPr/>
    </dgm:pt>
    <dgm:pt modelId="{98794273-BB4C-4BD8-B689-63DB4A53A4A0}" type="pres">
      <dgm:prSet presAssocID="{6420CFCD-FB24-465B-8E8B-E02F3321DF60}" presName="image" presStyleLbl="fgImgPlac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with solid fill"/>
        </a:ext>
      </dgm:extLst>
    </dgm:pt>
    <dgm:pt modelId="{9E18EC9B-018B-40BB-B8A2-87B0B213E19B}" type="pres">
      <dgm:prSet presAssocID="{6420CFCD-FB24-465B-8E8B-E02F3321DF60}" presName="childNode" presStyleLbl="node1" presStyleIdx="4" presStyleCnt="5">
        <dgm:presLayoutVars>
          <dgm:bulletEnabled val="1"/>
        </dgm:presLayoutVars>
      </dgm:prSet>
      <dgm:spPr/>
    </dgm:pt>
    <dgm:pt modelId="{D6AE6EFA-2687-47D2-811F-FAA0EF78B746}" type="pres">
      <dgm:prSet presAssocID="{6420CFCD-FB24-465B-8E8B-E02F3321DF60}" presName="parentNode" presStyleLbl="revTx" presStyleIdx="4" presStyleCnt="5">
        <dgm:presLayoutVars>
          <dgm:chMax val="0"/>
          <dgm:bulletEnabled val="1"/>
        </dgm:presLayoutVars>
      </dgm:prSet>
      <dgm:spPr/>
    </dgm:pt>
  </dgm:ptLst>
  <dgm:cxnLst>
    <dgm:cxn modelId="{9B170A00-D16A-4693-883F-786BBAE211B8}" srcId="{9CDC5CB0-AFE9-4354-82EF-7CE61AB61609}" destId="{2F067C19-C870-4821-911B-A233CCF4753E}" srcOrd="1" destOrd="0" parTransId="{0493120D-2E2F-48B8-B09F-D18342C29342}" sibTransId="{1E6ED85B-BA30-4607-BDB7-BA57D8D2307E}"/>
    <dgm:cxn modelId="{ABDE1606-1544-4813-A65D-40EB41C4D657}" type="presOf" srcId="{16781FB2-3266-4B2F-90C9-4297846FAB5E}" destId="{C6054DDA-05FD-48EA-8CF8-92F35CE5B167}" srcOrd="0" destOrd="0" presId="urn:microsoft.com/office/officeart/2005/8/layout/hList2"/>
    <dgm:cxn modelId="{A61C6525-FCCE-44B3-9791-CCBFFDC85B24}" srcId="{ED47F469-796A-497C-8C3C-F86D2E41115A}" destId="{D78A51F2-46EE-43FC-BFC6-B943C9C298D9}" srcOrd="3" destOrd="0" parTransId="{FE9E44C3-0E8B-49E4-A8E0-D71BE391CE4B}" sibTransId="{F22F90C2-EC86-49B7-AB0A-58394D9426A7}"/>
    <dgm:cxn modelId="{BBCF192F-98C4-4AEC-BEC5-CF051676C48C}" srcId="{ED47F469-796A-497C-8C3C-F86D2E41115A}" destId="{BED6902A-A8C5-4791-8500-81298803DDE1}" srcOrd="1" destOrd="0" parTransId="{8C42573C-6A1F-4971-A029-2D9BEF926AFF}" sibTransId="{BEFDD3BE-2512-4D9E-ABA0-74DA77317406}"/>
    <dgm:cxn modelId="{CD4ED33F-F493-49EA-B1ED-9EC5BCA57158}" type="presOf" srcId="{1E0E44E8-7E71-44BC-A80F-EA2BBC053384}" destId="{48E45CA0-F35F-4F06-8CAD-AFF998D7297D}" srcOrd="0" destOrd="0" presId="urn:microsoft.com/office/officeart/2005/8/layout/hList2"/>
    <dgm:cxn modelId="{AAD3A648-7AAB-4AD5-A844-73B4014179E1}" srcId="{D78A51F2-46EE-43FC-BFC6-B943C9C298D9}" destId="{16781FB2-3266-4B2F-90C9-4297846FAB5E}" srcOrd="0" destOrd="0" parTransId="{3073A0E4-9078-4396-93DE-3ABF65485D76}" sibTransId="{ACA987D4-C1ED-4196-BECC-F0911F64F597}"/>
    <dgm:cxn modelId="{AEAB6A49-9264-49CD-A958-4FC7379139B6}" type="presOf" srcId="{F1031567-9C72-498B-BAB5-70D200EE7247}" destId="{9E18EC9B-018B-40BB-B8A2-87B0B213E19B}" srcOrd="0" destOrd="0" presId="urn:microsoft.com/office/officeart/2005/8/layout/hList2"/>
    <dgm:cxn modelId="{F275C56B-27C0-4CF2-ADD3-57AC9215C196}" type="presOf" srcId="{D78A51F2-46EE-43FC-BFC6-B943C9C298D9}" destId="{4D05ECF9-75CF-4E52-8886-0D5E55170A3B}" srcOrd="0" destOrd="0" presId="urn:microsoft.com/office/officeart/2005/8/layout/hList2"/>
    <dgm:cxn modelId="{1BE8286C-4E62-4CB6-AFBA-C8C96BA3E8E2}" type="presOf" srcId="{9CDC5CB0-AFE9-4354-82EF-7CE61AB61609}" destId="{39A30D8E-5471-4D00-985E-E112D0FE9432}" srcOrd="0" destOrd="0" presId="urn:microsoft.com/office/officeart/2005/8/layout/hList2"/>
    <dgm:cxn modelId="{4A8C2B73-2451-4DA5-A39A-3B7A896D1227}" type="presOf" srcId="{6691C9CE-1881-4E1E-A6B6-65595C4F1695}" destId="{A711A91D-F48B-44B2-B184-FF03D4B9C3BD}" srcOrd="0" destOrd="0" presId="urn:microsoft.com/office/officeart/2005/8/layout/hList2"/>
    <dgm:cxn modelId="{2FAEB154-9D8E-45AA-A3F4-A9254661F161}" srcId="{ED47F469-796A-497C-8C3C-F86D2E41115A}" destId="{9CDC5CB0-AFE9-4354-82EF-7CE61AB61609}" srcOrd="0" destOrd="0" parTransId="{074B2F93-DF80-4A2B-9DD3-B446EE3E79B9}" sibTransId="{A02C63E5-8A3E-4521-83A1-BFEFFE29F1D4}"/>
    <dgm:cxn modelId="{0B3F047F-7B17-45D1-8E47-B4235CBAB794}" srcId="{BED6902A-A8C5-4791-8500-81298803DDE1}" destId="{BE9F0A57-B59F-4A19-82BE-9A4371E51C40}" srcOrd="0" destOrd="0" parTransId="{C0705B6F-6795-4303-844D-D76921A77F48}" sibTransId="{674CF606-F671-4243-9AD8-DAA14085F786}"/>
    <dgm:cxn modelId="{33D41881-2E88-4A4E-B95A-CE60B03C728B}" srcId="{ED47F469-796A-497C-8C3C-F86D2E41115A}" destId="{6420CFCD-FB24-465B-8E8B-E02F3321DF60}" srcOrd="4" destOrd="0" parTransId="{A2B5AF98-2AE7-403B-9DE3-D76EEA04EA72}" sibTransId="{FB7328DF-BADD-439D-B68B-22376C656761}"/>
    <dgm:cxn modelId="{CC007D85-B16D-4601-A4A9-E2612B2ABA3C}" type="presOf" srcId="{ED47F469-796A-497C-8C3C-F86D2E41115A}" destId="{8D954DCE-EB25-47D0-819B-CBC7CE096C43}" srcOrd="0" destOrd="0" presId="urn:microsoft.com/office/officeart/2005/8/layout/hList2"/>
    <dgm:cxn modelId="{AB40DB89-5AA9-49D5-8646-6040D7717782}" srcId="{6691C9CE-1881-4E1E-A6B6-65595C4F1695}" destId="{1E0E44E8-7E71-44BC-A80F-EA2BBC053384}" srcOrd="0" destOrd="0" parTransId="{4DECD8DF-6183-429F-8442-8442E8E0C12C}" sibTransId="{5817A0E6-F1F3-48D1-8148-7E6972FD3BA9}"/>
    <dgm:cxn modelId="{9C2A139B-83AB-48D6-85CD-856BEE876368}" srcId="{ED47F469-796A-497C-8C3C-F86D2E41115A}" destId="{6691C9CE-1881-4E1E-A6B6-65595C4F1695}" srcOrd="2" destOrd="0" parTransId="{05B0EA8A-8D7E-403A-BB69-186F92A129EB}" sibTransId="{1C038E98-929F-4775-A621-D3CD82D50500}"/>
    <dgm:cxn modelId="{B08224A0-72D3-4A92-BDF8-880412E4C430}" type="presOf" srcId="{DE6C8040-D001-4C11-A319-0B7885EC4168}" destId="{3604D6E6-7E40-42E8-B5A1-156097187E3D}" srcOrd="0" destOrd="0" presId="urn:microsoft.com/office/officeart/2005/8/layout/hList2"/>
    <dgm:cxn modelId="{486747B7-AD76-45E5-9E8D-0EBD6E6068C9}" type="presOf" srcId="{6420CFCD-FB24-465B-8E8B-E02F3321DF60}" destId="{D6AE6EFA-2687-47D2-811F-FAA0EF78B746}" srcOrd="0" destOrd="0" presId="urn:microsoft.com/office/officeart/2005/8/layout/hList2"/>
    <dgm:cxn modelId="{473C32BF-3A43-4FBC-994C-398B68568A20}" srcId="{6420CFCD-FB24-465B-8E8B-E02F3321DF60}" destId="{F1031567-9C72-498B-BAB5-70D200EE7247}" srcOrd="0" destOrd="0" parTransId="{9208C8F7-A7D0-410B-892E-1912CDF14B6E}" sibTransId="{3E41F75E-C74D-421F-8165-AF4F35A4A143}"/>
    <dgm:cxn modelId="{11563DC3-B41B-4E27-91CE-09F030BEBEF4}" srcId="{9CDC5CB0-AFE9-4354-82EF-7CE61AB61609}" destId="{DE6C8040-D001-4C11-A319-0B7885EC4168}" srcOrd="0" destOrd="0" parTransId="{593E63B8-B202-446C-BC9F-277D5CBE9BCD}" sibTransId="{0FC542C8-3E87-4088-9256-5932DAA319B4}"/>
    <dgm:cxn modelId="{E388B7D9-0B69-46C0-B021-4E18367139F8}" type="presOf" srcId="{BED6902A-A8C5-4791-8500-81298803DDE1}" destId="{0E060695-8910-4013-B293-CCF96C8BF4B6}" srcOrd="0" destOrd="0" presId="urn:microsoft.com/office/officeart/2005/8/layout/hList2"/>
    <dgm:cxn modelId="{DF360BEA-ADCF-42C2-9A63-573FDFF8D0FA}" type="presOf" srcId="{BE9F0A57-B59F-4A19-82BE-9A4371E51C40}" destId="{4ED0F863-520F-4083-8F7A-765CDB00FE95}" srcOrd="0" destOrd="0" presId="urn:microsoft.com/office/officeart/2005/8/layout/hList2"/>
    <dgm:cxn modelId="{2F10D5F2-1073-481B-97A9-AEAFB0E9471F}" type="presOf" srcId="{2F067C19-C870-4821-911B-A233CCF4753E}" destId="{3604D6E6-7E40-42E8-B5A1-156097187E3D}" srcOrd="0" destOrd="1" presId="urn:microsoft.com/office/officeart/2005/8/layout/hList2"/>
    <dgm:cxn modelId="{6C129654-93A5-4BEF-85AF-B8E9383E6FD6}" type="presParOf" srcId="{8D954DCE-EB25-47D0-819B-CBC7CE096C43}" destId="{F881CEC6-1E9D-4EFF-96F4-E2B89AD8D33A}" srcOrd="0" destOrd="0" presId="urn:microsoft.com/office/officeart/2005/8/layout/hList2"/>
    <dgm:cxn modelId="{9BBDF6DC-8F44-4F56-8D53-CC48B46DBF31}" type="presParOf" srcId="{F881CEC6-1E9D-4EFF-96F4-E2B89AD8D33A}" destId="{19C9B019-0057-42A9-B82A-F38BE92C6A1C}" srcOrd="0" destOrd="0" presId="urn:microsoft.com/office/officeart/2005/8/layout/hList2"/>
    <dgm:cxn modelId="{4F7556BA-66F9-4824-B6E2-4453E2A8B41B}" type="presParOf" srcId="{F881CEC6-1E9D-4EFF-96F4-E2B89AD8D33A}" destId="{3604D6E6-7E40-42E8-B5A1-156097187E3D}" srcOrd="1" destOrd="0" presId="urn:microsoft.com/office/officeart/2005/8/layout/hList2"/>
    <dgm:cxn modelId="{AE6D0746-8E1B-4E88-9655-F838BDE0751C}" type="presParOf" srcId="{F881CEC6-1E9D-4EFF-96F4-E2B89AD8D33A}" destId="{39A30D8E-5471-4D00-985E-E112D0FE9432}" srcOrd="2" destOrd="0" presId="urn:microsoft.com/office/officeart/2005/8/layout/hList2"/>
    <dgm:cxn modelId="{D238CC04-0A0E-483C-A057-C8296F503881}" type="presParOf" srcId="{8D954DCE-EB25-47D0-819B-CBC7CE096C43}" destId="{90E23349-FC53-497F-83EF-E2B240C6FC5A}" srcOrd="1" destOrd="0" presId="urn:microsoft.com/office/officeart/2005/8/layout/hList2"/>
    <dgm:cxn modelId="{07E4A6DA-2CBC-47F2-AB71-0563E60386BF}" type="presParOf" srcId="{8D954DCE-EB25-47D0-819B-CBC7CE096C43}" destId="{07C2B690-BF5B-4839-9313-457C2BA583D9}" srcOrd="2" destOrd="0" presId="urn:microsoft.com/office/officeart/2005/8/layout/hList2"/>
    <dgm:cxn modelId="{A4E39FA9-389A-4693-BC72-848817062BC9}" type="presParOf" srcId="{07C2B690-BF5B-4839-9313-457C2BA583D9}" destId="{040A1773-1A63-4A6B-A933-859B67DDC2FB}" srcOrd="0" destOrd="0" presId="urn:microsoft.com/office/officeart/2005/8/layout/hList2"/>
    <dgm:cxn modelId="{905F21BF-25AD-43C5-9417-F60746FB5165}" type="presParOf" srcId="{07C2B690-BF5B-4839-9313-457C2BA583D9}" destId="{4ED0F863-520F-4083-8F7A-765CDB00FE95}" srcOrd="1" destOrd="0" presId="urn:microsoft.com/office/officeart/2005/8/layout/hList2"/>
    <dgm:cxn modelId="{87DF5E47-5A29-427F-AF5D-6BAEA44810A6}" type="presParOf" srcId="{07C2B690-BF5B-4839-9313-457C2BA583D9}" destId="{0E060695-8910-4013-B293-CCF96C8BF4B6}" srcOrd="2" destOrd="0" presId="urn:microsoft.com/office/officeart/2005/8/layout/hList2"/>
    <dgm:cxn modelId="{5A62EF86-9CDD-43A1-A4A1-A9F15970113A}" type="presParOf" srcId="{8D954DCE-EB25-47D0-819B-CBC7CE096C43}" destId="{3C2FB9F0-4C85-419E-8B00-EA7B33E74E7C}" srcOrd="3" destOrd="0" presId="urn:microsoft.com/office/officeart/2005/8/layout/hList2"/>
    <dgm:cxn modelId="{E339CB98-D6D7-4A05-B820-DCFEEABCB5DC}" type="presParOf" srcId="{8D954DCE-EB25-47D0-819B-CBC7CE096C43}" destId="{6727E91D-9D64-4131-AC00-0056248386E1}" srcOrd="4" destOrd="0" presId="urn:microsoft.com/office/officeart/2005/8/layout/hList2"/>
    <dgm:cxn modelId="{8D12171A-4545-4C64-AEB1-855695E57554}" type="presParOf" srcId="{6727E91D-9D64-4131-AC00-0056248386E1}" destId="{96AD97F3-7C13-415A-9935-3C7B443D8EEB}" srcOrd="0" destOrd="0" presId="urn:microsoft.com/office/officeart/2005/8/layout/hList2"/>
    <dgm:cxn modelId="{E7767A08-8576-432D-9578-430402C5252A}" type="presParOf" srcId="{6727E91D-9D64-4131-AC00-0056248386E1}" destId="{48E45CA0-F35F-4F06-8CAD-AFF998D7297D}" srcOrd="1" destOrd="0" presId="urn:microsoft.com/office/officeart/2005/8/layout/hList2"/>
    <dgm:cxn modelId="{F31B6A21-F1EF-4143-82BA-0BA3380A77F3}" type="presParOf" srcId="{6727E91D-9D64-4131-AC00-0056248386E1}" destId="{A711A91D-F48B-44B2-B184-FF03D4B9C3BD}" srcOrd="2" destOrd="0" presId="urn:microsoft.com/office/officeart/2005/8/layout/hList2"/>
    <dgm:cxn modelId="{34AE6B92-4668-44FC-BBF5-B4FEAF5A2717}" type="presParOf" srcId="{8D954DCE-EB25-47D0-819B-CBC7CE096C43}" destId="{35FCDDCD-9512-4852-9C5A-1FB13F63DFB1}" srcOrd="5" destOrd="0" presId="urn:microsoft.com/office/officeart/2005/8/layout/hList2"/>
    <dgm:cxn modelId="{538E3127-39A1-492A-92E1-DE1BF205B134}" type="presParOf" srcId="{8D954DCE-EB25-47D0-819B-CBC7CE096C43}" destId="{49484289-EDCD-4C8D-9CF5-9FE7434458E7}" srcOrd="6" destOrd="0" presId="urn:microsoft.com/office/officeart/2005/8/layout/hList2"/>
    <dgm:cxn modelId="{05C2234C-4524-4B92-8989-B6B2FCAFF7E1}" type="presParOf" srcId="{49484289-EDCD-4C8D-9CF5-9FE7434458E7}" destId="{CADE7D01-8D1C-4006-97D3-98EF3D3DB5C2}" srcOrd="0" destOrd="0" presId="urn:microsoft.com/office/officeart/2005/8/layout/hList2"/>
    <dgm:cxn modelId="{BFC05436-731B-4CED-95FE-B127914DAB67}" type="presParOf" srcId="{49484289-EDCD-4C8D-9CF5-9FE7434458E7}" destId="{C6054DDA-05FD-48EA-8CF8-92F35CE5B167}" srcOrd="1" destOrd="0" presId="urn:microsoft.com/office/officeart/2005/8/layout/hList2"/>
    <dgm:cxn modelId="{D6F36938-7E0D-497D-84A8-5C83AB9EEE0D}" type="presParOf" srcId="{49484289-EDCD-4C8D-9CF5-9FE7434458E7}" destId="{4D05ECF9-75CF-4E52-8886-0D5E55170A3B}" srcOrd="2" destOrd="0" presId="urn:microsoft.com/office/officeart/2005/8/layout/hList2"/>
    <dgm:cxn modelId="{00E76D4F-4985-423D-BF10-BEFC99D41C34}" type="presParOf" srcId="{8D954DCE-EB25-47D0-819B-CBC7CE096C43}" destId="{7F81A839-41A2-4547-86A7-7A83746B2B28}" srcOrd="7" destOrd="0" presId="urn:microsoft.com/office/officeart/2005/8/layout/hList2"/>
    <dgm:cxn modelId="{1E352EEA-D869-4D1B-A2D6-6FAF7F0297CA}" type="presParOf" srcId="{8D954DCE-EB25-47D0-819B-CBC7CE096C43}" destId="{79AB4649-9881-4A10-902D-72F5D1A492D2}" srcOrd="8" destOrd="0" presId="urn:microsoft.com/office/officeart/2005/8/layout/hList2"/>
    <dgm:cxn modelId="{9E92834A-F539-48F3-AA9B-50737A3B07C8}" type="presParOf" srcId="{79AB4649-9881-4A10-902D-72F5D1A492D2}" destId="{98794273-BB4C-4BD8-B689-63DB4A53A4A0}" srcOrd="0" destOrd="0" presId="urn:microsoft.com/office/officeart/2005/8/layout/hList2"/>
    <dgm:cxn modelId="{FF7B96B9-920C-4E51-8BFC-0A2B91F98BDD}" type="presParOf" srcId="{79AB4649-9881-4A10-902D-72F5D1A492D2}" destId="{9E18EC9B-018B-40BB-B8A2-87B0B213E19B}" srcOrd="1" destOrd="0" presId="urn:microsoft.com/office/officeart/2005/8/layout/hList2"/>
    <dgm:cxn modelId="{2C33DC59-F12E-4D71-BE4F-4325638EBC2A}" type="presParOf" srcId="{79AB4649-9881-4A10-902D-72F5D1A492D2}" destId="{D6AE6EFA-2687-47D2-811F-FAA0EF78B746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ED47F469-796A-497C-8C3C-F86D2E41115A}" type="doc">
      <dgm:prSet loTypeId="urn:microsoft.com/office/officeart/2005/8/layout/hList7" loCatId="list" qsTypeId="urn:microsoft.com/office/officeart/2005/8/quickstyle/simple5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9CDC5CB0-AFE9-4354-82EF-7CE61AB61609}">
      <dgm:prSet phldrT="[Text]" custT="1"/>
      <dgm:spPr/>
      <dgm:t>
        <a:bodyPr/>
        <a:lstStyle/>
        <a:p>
          <a:r>
            <a:rPr lang="en-GB" sz="1200"/>
            <a:t>Goal Setting</a:t>
          </a:r>
        </a:p>
      </dgm:t>
    </dgm:pt>
    <dgm:pt modelId="{074B2F93-DF80-4A2B-9DD3-B446EE3E79B9}" type="parTrans" cxnId="{2FAEB154-9D8E-45AA-A3F4-A9254661F161}">
      <dgm:prSet/>
      <dgm:spPr/>
      <dgm:t>
        <a:bodyPr/>
        <a:lstStyle/>
        <a:p>
          <a:endParaRPr lang="en-GB" sz="1200"/>
        </a:p>
      </dgm:t>
    </dgm:pt>
    <dgm:pt modelId="{A02C63E5-8A3E-4521-83A1-BFEFFE29F1D4}" type="sibTrans" cxnId="{2FAEB154-9D8E-45AA-A3F4-A9254661F161}">
      <dgm:prSet/>
      <dgm:spPr/>
      <dgm:t>
        <a:bodyPr/>
        <a:lstStyle/>
        <a:p>
          <a:endParaRPr lang="en-GB" sz="1200"/>
        </a:p>
      </dgm:t>
    </dgm:pt>
    <dgm:pt modelId="{3C536FB7-EC7F-4D1D-B5AD-00AFDBA8A5E6}">
      <dgm:prSet custT="1"/>
      <dgm:spPr/>
      <dgm:t>
        <a:bodyPr/>
        <a:lstStyle/>
        <a:p>
          <a:r>
            <a:rPr lang="en-GB" sz="1200"/>
            <a:t>The first week's activity will set the monthly and year-wide goal for each participant.</a:t>
          </a:r>
          <a:endParaRPr lang="en-IN" sz="1200"/>
        </a:p>
      </dgm:t>
    </dgm:pt>
    <dgm:pt modelId="{D72B873E-D92A-4D98-AE67-242D74E3C2DD}" type="parTrans" cxnId="{8C1FE17C-AA6E-4C2A-8317-E23C288EB437}">
      <dgm:prSet/>
      <dgm:spPr/>
      <dgm:t>
        <a:bodyPr/>
        <a:lstStyle/>
        <a:p>
          <a:endParaRPr lang="en-GB" sz="1200"/>
        </a:p>
      </dgm:t>
    </dgm:pt>
    <dgm:pt modelId="{E533F06B-9407-4ABB-8D79-D2DF888D1960}" type="sibTrans" cxnId="{8C1FE17C-AA6E-4C2A-8317-E23C288EB437}">
      <dgm:prSet/>
      <dgm:spPr/>
      <dgm:t>
        <a:bodyPr/>
        <a:lstStyle/>
        <a:p>
          <a:endParaRPr lang="en-GB" sz="1200"/>
        </a:p>
      </dgm:t>
    </dgm:pt>
    <dgm:pt modelId="{E61FF9A3-86B2-41E6-896C-B9A5657A6ECB}">
      <dgm:prSet custT="1"/>
      <dgm:spPr/>
      <dgm:t>
        <a:bodyPr/>
        <a:lstStyle/>
        <a:p>
          <a:r>
            <a:rPr lang="en-GB" sz="1200"/>
            <a:t>Participants will be encouraged to follow through on the goals beyond the 8-week program.</a:t>
          </a:r>
          <a:endParaRPr lang="en-IN" sz="1200"/>
        </a:p>
      </dgm:t>
    </dgm:pt>
    <dgm:pt modelId="{BC200D86-9A59-4353-B711-AF066B4F1C63}" type="parTrans" cxnId="{7CE3DCC3-A0E5-41C1-8C8A-16FA6622530F}">
      <dgm:prSet/>
      <dgm:spPr/>
      <dgm:t>
        <a:bodyPr/>
        <a:lstStyle/>
        <a:p>
          <a:endParaRPr lang="en-GB" sz="1200"/>
        </a:p>
      </dgm:t>
    </dgm:pt>
    <dgm:pt modelId="{8FEB48AA-522F-46E9-B846-67F218DF9E59}" type="sibTrans" cxnId="{7CE3DCC3-A0E5-41C1-8C8A-16FA6622530F}">
      <dgm:prSet/>
      <dgm:spPr/>
      <dgm:t>
        <a:bodyPr/>
        <a:lstStyle/>
        <a:p>
          <a:endParaRPr lang="en-GB" sz="1200"/>
        </a:p>
      </dgm:t>
    </dgm:pt>
    <dgm:pt modelId="{9A965BA5-8D62-4EDD-95D7-11A30203CB94}">
      <dgm:prSet custT="1"/>
      <dgm:spPr/>
      <dgm:t>
        <a:bodyPr/>
        <a:lstStyle/>
        <a:p>
          <a:r>
            <a:rPr lang="en-GB" sz="1200"/>
            <a:t>Rewarding Mechanism</a:t>
          </a:r>
          <a:endParaRPr lang="en-IN" sz="1200"/>
        </a:p>
      </dgm:t>
    </dgm:pt>
    <dgm:pt modelId="{F057781D-2A02-418F-8DFC-8C68140B0973}" type="parTrans" cxnId="{0151F8DA-085C-4481-BC8B-BEB82627EF53}">
      <dgm:prSet/>
      <dgm:spPr/>
      <dgm:t>
        <a:bodyPr/>
        <a:lstStyle/>
        <a:p>
          <a:endParaRPr lang="en-GB" sz="1200"/>
        </a:p>
      </dgm:t>
    </dgm:pt>
    <dgm:pt modelId="{E4FF2E8C-1923-4714-A240-1D903231D897}" type="sibTrans" cxnId="{0151F8DA-085C-4481-BC8B-BEB82627EF53}">
      <dgm:prSet/>
      <dgm:spPr/>
      <dgm:t>
        <a:bodyPr/>
        <a:lstStyle/>
        <a:p>
          <a:endParaRPr lang="en-GB" sz="1200"/>
        </a:p>
      </dgm:t>
    </dgm:pt>
    <dgm:pt modelId="{2B851230-C817-4169-BBCA-6473C47EDAAB}">
      <dgm:prSet custT="1"/>
      <dgm:spPr/>
      <dgm:t>
        <a:bodyPr/>
        <a:lstStyle/>
        <a:p>
          <a:r>
            <a:rPr lang="en-GB" sz="1200"/>
            <a:t>Participants will be taught how to use self-rewarding mechanisms to maintain motivation (Moderation instead of rejection of junk food, etc).</a:t>
          </a:r>
          <a:endParaRPr lang="en-IN" sz="1200"/>
        </a:p>
      </dgm:t>
    </dgm:pt>
    <dgm:pt modelId="{0FABB4FC-0D9A-4628-A538-4C6D78C5A14A}" type="parTrans" cxnId="{8D3000BA-F106-414E-BF3C-F182BFEAD839}">
      <dgm:prSet/>
      <dgm:spPr/>
      <dgm:t>
        <a:bodyPr/>
        <a:lstStyle/>
        <a:p>
          <a:endParaRPr lang="en-GB" sz="1200"/>
        </a:p>
      </dgm:t>
    </dgm:pt>
    <dgm:pt modelId="{2A642239-B4BC-46FB-843E-55BFC8A32107}" type="sibTrans" cxnId="{8D3000BA-F106-414E-BF3C-F182BFEAD839}">
      <dgm:prSet/>
      <dgm:spPr/>
      <dgm:t>
        <a:bodyPr/>
        <a:lstStyle/>
        <a:p>
          <a:endParaRPr lang="en-GB" sz="1200"/>
        </a:p>
      </dgm:t>
    </dgm:pt>
    <dgm:pt modelId="{DF806898-3228-433D-845F-ACAD47A35BE6}">
      <dgm:prSet custT="1"/>
      <dgm:spPr/>
      <dgm:t>
        <a:bodyPr/>
        <a:lstStyle/>
        <a:p>
          <a:r>
            <a:rPr lang="en-GB" sz="1200"/>
            <a:t>Weekly Reminders</a:t>
          </a:r>
          <a:endParaRPr lang="en-IN" sz="1200"/>
        </a:p>
      </dgm:t>
    </dgm:pt>
    <dgm:pt modelId="{B06DB476-3784-4DCF-9EEB-AEED69E4FC30}" type="parTrans" cxnId="{44D755DA-6DEA-433B-8374-7E2E849823CD}">
      <dgm:prSet/>
      <dgm:spPr/>
      <dgm:t>
        <a:bodyPr/>
        <a:lstStyle/>
        <a:p>
          <a:endParaRPr lang="en-GB" sz="1200"/>
        </a:p>
      </dgm:t>
    </dgm:pt>
    <dgm:pt modelId="{C90DA6E1-20A2-4BD8-B537-91AA8B898F61}" type="sibTrans" cxnId="{44D755DA-6DEA-433B-8374-7E2E849823CD}">
      <dgm:prSet/>
      <dgm:spPr/>
      <dgm:t>
        <a:bodyPr/>
        <a:lstStyle/>
        <a:p>
          <a:endParaRPr lang="en-GB" sz="1200"/>
        </a:p>
      </dgm:t>
    </dgm:pt>
    <dgm:pt modelId="{5B9C12C4-8AEA-40BE-91D5-84ED8B02141A}">
      <dgm:prSet custT="1"/>
      <dgm:spPr/>
      <dgm:t>
        <a:bodyPr/>
        <a:lstStyle/>
        <a:p>
          <a:r>
            <a:rPr lang="en-GB" sz="1200"/>
            <a:t>Participants will be encouraged to set weekly reminders on their smartphones to maintain habits.</a:t>
          </a:r>
          <a:endParaRPr lang="en-IN" sz="1200"/>
        </a:p>
      </dgm:t>
    </dgm:pt>
    <dgm:pt modelId="{0F9D7DAD-F8DA-44A5-A2AE-6DF91C8E81AF}" type="parTrans" cxnId="{EC011F03-059A-4F5C-BE49-E612917E156B}">
      <dgm:prSet/>
      <dgm:spPr/>
      <dgm:t>
        <a:bodyPr/>
        <a:lstStyle/>
        <a:p>
          <a:endParaRPr lang="en-GB" sz="1200"/>
        </a:p>
      </dgm:t>
    </dgm:pt>
    <dgm:pt modelId="{622C33E3-549A-429E-A71D-43AF4B8799BA}" type="sibTrans" cxnId="{EC011F03-059A-4F5C-BE49-E612917E156B}">
      <dgm:prSet/>
      <dgm:spPr/>
      <dgm:t>
        <a:bodyPr/>
        <a:lstStyle/>
        <a:p>
          <a:endParaRPr lang="en-GB" sz="1200"/>
        </a:p>
      </dgm:t>
    </dgm:pt>
    <dgm:pt modelId="{E56AF783-7F56-4BAC-9B37-D2E7E64C4070}">
      <dgm:prSet custT="1"/>
      <dgm:spPr/>
      <dgm:t>
        <a:bodyPr/>
        <a:lstStyle/>
        <a:p>
          <a:r>
            <a:rPr lang="en-GB" sz="1200"/>
            <a:t>Social Schemes</a:t>
          </a:r>
          <a:endParaRPr lang="en-IN" sz="1200"/>
        </a:p>
      </dgm:t>
    </dgm:pt>
    <dgm:pt modelId="{AC61D9F4-19DB-474F-B900-18FE6AF86B01}" type="parTrans" cxnId="{6D448CE6-CC20-4F5B-9E65-B0FDA9051DF8}">
      <dgm:prSet/>
      <dgm:spPr/>
      <dgm:t>
        <a:bodyPr/>
        <a:lstStyle/>
        <a:p>
          <a:endParaRPr lang="en-GB" sz="1200"/>
        </a:p>
      </dgm:t>
    </dgm:pt>
    <dgm:pt modelId="{CABDA0A1-3AC8-4A48-B3E2-12AE27C7AF20}" type="sibTrans" cxnId="{6D448CE6-CC20-4F5B-9E65-B0FDA9051DF8}">
      <dgm:prSet/>
      <dgm:spPr/>
      <dgm:t>
        <a:bodyPr/>
        <a:lstStyle/>
        <a:p>
          <a:endParaRPr lang="en-GB" sz="1200"/>
        </a:p>
      </dgm:t>
    </dgm:pt>
    <dgm:pt modelId="{1B471A22-1258-4252-A0C0-BC991976179C}">
      <dgm:prSet custT="1"/>
      <dgm:spPr/>
      <dgm:t>
        <a:bodyPr/>
        <a:lstStyle/>
        <a:p>
          <a:r>
            <a:rPr lang="en-GB" sz="1200"/>
            <a:t>Participants eligible for national schemes will be encouraged to register (securing long-term help instead of depending on self-motivation strategies).</a:t>
          </a:r>
          <a:endParaRPr lang="en-IN" sz="1200"/>
        </a:p>
      </dgm:t>
    </dgm:pt>
    <dgm:pt modelId="{7C6C086B-0C32-497D-A901-F66DBD3A31B3}" type="parTrans" cxnId="{6FAFC1F5-CCF8-4FA0-96BE-B6C49F60BD1E}">
      <dgm:prSet/>
      <dgm:spPr/>
      <dgm:t>
        <a:bodyPr/>
        <a:lstStyle/>
        <a:p>
          <a:endParaRPr lang="en-GB" sz="1200"/>
        </a:p>
      </dgm:t>
    </dgm:pt>
    <dgm:pt modelId="{6158432E-D0DC-4490-9898-64B526E9C46C}" type="sibTrans" cxnId="{6FAFC1F5-CCF8-4FA0-96BE-B6C49F60BD1E}">
      <dgm:prSet/>
      <dgm:spPr/>
      <dgm:t>
        <a:bodyPr/>
        <a:lstStyle/>
        <a:p>
          <a:endParaRPr lang="en-GB" sz="1200"/>
        </a:p>
      </dgm:t>
    </dgm:pt>
    <dgm:pt modelId="{79554825-688F-40A6-BA6B-67D2033D2C5A}" type="pres">
      <dgm:prSet presAssocID="{ED47F469-796A-497C-8C3C-F86D2E41115A}" presName="Name0" presStyleCnt="0">
        <dgm:presLayoutVars>
          <dgm:dir/>
          <dgm:resizeHandles val="exact"/>
        </dgm:presLayoutVars>
      </dgm:prSet>
      <dgm:spPr/>
    </dgm:pt>
    <dgm:pt modelId="{2785273C-255B-43AD-AC84-AEF167E2D293}" type="pres">
      <dgm:prSet presAssocID="{ED47F469-796A-497C-8C3C-F86D2E41115A}" presName="fgShape" presStyleLbl="fgShp" presStyleIdx="0" presStyleCnt="1"/>
      <dgm:spPr/>
    </dgm:pt>
    <dgm:pt modelId="{951487BE-CF19-4D37-A37F-1A15EDFCB868}" type="pres">
      <dgm:prSet presAssocID="{ED47F469-796A-497C-8C3C-F86D2E41115A}" presName="linComp" presStyleCnt="0"/>
      <dgm:spPr/>
    </dgm:pt>
    <dgm:pt modelId="{01DB7F98-8360-48DE-966E-8ADCA387D982}" type="pres">
      <dgm:prSet presAssocID="{9CDC5CB0-AFE9-4354-82EF-7CE61AB61609}" presName="compNode" presStyleCnt="0"/>
      <dgm:spPr/>
    </dgm:pt>
    <dgm:pt modelId="{9EA7DDD8-0D41-4E7A-81F2-D444EEA21D5D}" type="pres">
      <dgm:prSet presAssocID="{9CDC5CB0-AFE9-4354-82EF-7CE61AB61609}" presName="bkgdShape" presStyleLbl="node1" presStyleIdx="0" presStyleCnt="4"/>
      <dgm:spPr/>
    </dgm:pt>
    <dgm:pt modelId="{36C928D8-9B3D-4C25-AC25-7A4C3DA036F0}" type="pres">
      <dgm:prSet presAssocID="{9CDC5CB0-AFE9-4354-82EF-7CE61AB61609}" presName="nodeTx" presStyleLbl="node1" presStyleIdx="0" presStyleCnt="4">
        <dgm:presLayoutVars>
          <dgm:bulletEnabled val="1"/>
        </dgm:presLayoutVars>
      </dgm:prSet>
      <dgm:spPr/>
    </dgm:pt>
    <dgm:pt modelId="{FADD5268-4533-4BCA-88C7-AF6F429CAB19}" type="pres">
      <dgm:prSet presAssocID="{9CDC5CB0-AFE9-4354-82EF-7CE61AB61609}" presName="invisiNode" presStyleLbl="node1" presStyleIdx="0" presStyleCnt="4"/>
      <dgm:spPr/>
    </dgm:pt>
    <dgm:pt modelId="{24FE7BA7-BEC7-4D63-9A02-D708BFBEB977}" type="pres">
      <dgm:prSet presAssocID="{9CDC5CB0-AFE9-4354-82EF-7CE61AB61609}" presName="imagNode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 with solid fill"/>
        </a:ext>
      </dgm:extLst>
    </dgm:pt>
    <dgm:pt modelId="{F60466AB-D2DF-45A7-A1CC-148FF666C3F2}" type="pres">
      <dgm:prSet presAssocID="{A02C63E5-8A3E-4521-83A1-BFEFFE29F1D4}" presName="sibTrans" presStyleLbl="sibTrans2D1" presStyleIdx="0" presStyleCnt="0"/>
      <dgm:spPr/>
    </dgm:pt>
    <dgm:pt modelId="{DBFE2128-31DC-4022-8DEB-A254136C378D}" type="pres">
      <dgm:prSet presAssocID="{9A965BA5-8D62-4EDD-95D7-11A30203CB94}" presName="compNode" presStyleCnt="0"/>
      <dgm:spPr/>
    </dgm:pt>
    <dgm:pt modelId="{6C35D2C7-A714-479E-B3DF-23D844FF49A7}" type="pres">
      <dgm:prSet presAssocID="{9A965BA5-8D62-4EDD-95D7-11A30203CB94}" presName="bkgdShape" presStyleLbl="node1" presStyleIdx="1" presStyleCnt="4"/>
      <dgm:spPr/>
    </dgm:pt>
    <dgm:pt modelId="{7B088B64-38BF-4EE2-8481-0BA9FC8C5C82}" type="pres">
      <dgm:prSet presAssocID="{9A965BA5-8D62-4EDD-95D7-11A30203CB94}" presName="nodeTx" presStyleLbl="node1" presStyleIdx="1" presStyleCnt="4">
        <dgm:presLayoutVars>
          <dgm:bulletEnabled val="1"/>
        </dgm:presLayoutVars>
      </dgm:prSet>
      <dgm:spPr/>
    </dgm:pt>
    <dgm:pt modelId="{7EE49F2F-90AD-4D2B-8FCF-9897EE5EAEC5}" type="pres">
      <dgm:prSet presAssocID="{9A965BA5-8D62-4EDD-95D7-11A30203CB94}" presName="invisiNode" presStyleLbl="node1" presStyleIdx="1" presStyleCnt="4"/>
      <dgm:spPr/>
    </dgm:pt>
    <dgm:pt modelId="{E1FAEF01-CB15-4619-94B0-479AB0EAC1A4}" type="pres">
      <dgm:prSet presAssocID="{9A965BA5-8D62-4EDD-95D7-11A30203CB94}" presName="imagNode" presStyleLbl="fgImgPlac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ophy with solid fill"/>
        </a:ext>
      </dgm:extLst>
    </dgm:pt>
    <dgm:pt modelId="{64179228-2124-463D-8E43-3651281F6612}" type="pres">
      <dgm:prSet presAssocID="{E4FF2E8C-1923-4714-A240-1D903231D897}" presName="sibTrans" presStyleLbl="sibTrans2D1" presStyleIdx="0" presStyleCnt="0"/>
      <dgm:spPr/>
    </dgm:pt>
    <dgm:pt modelId="{CF393E09-8721-468D-9F27-1711211D5388}" type="pres">
      <dgm:prSet presAssocID="{DF806898-3228-433D-845F-ACAD47A35BE6}" presName="compNode" presStyleCnt="0"/>
      <dgm:spPr/>
    </dgm:pt>
    <dgm:pt modelId="{F3DFF297-2766-46AD-A949-B7650C78399B}" type="pres">
      <dgm:prSet presAssocID="{DF806898-3228-433D-845F-ACAD47A35BE6}" presName="bkgdShape" presStyleLbl="node1" presStyleIdx="2" presStyleCnt="4"/>
      <dgm:spPr/>
    </dgm:pt>
    <dgm:pt modelId="{94C5E350-5170-44F7-AD7B-2B4E06EA9B19}" type="pres">
      <dgm:prSet presAssocID="{DF806898-3228-433D-845F-ACAD47A35BE6}" presName="nodeTx" presStyleLbl="node1" presStyleIdx="2" presStyleCnt="4">
        <dgm:presLayoutVars>
          <dgm:bulletEnabled val="1"/>
        </dgm:presLayoutVars>
      </dgm:prSet>
      <dgm:spPr/>
    </dgm:pt>
    <dgm:pt modelId="{B1BA7CF6-C756-460D-A988-4A684BB1F4DC}" type="pres">
      <dgm:prSet presAssocID="{DF806898-3228-433D-845F-ACAD47A35BE6}" presName="invisiNode" presStyleLbl="node1" presStyleIdx="2" presStyleCnt="4"/>
      <dgm:spPr/>
    </dgm:pt>
    <dgm:pt modelId="{5B838CEB-002A-44EE-B4F7-C47624A5DD7B}" type="pres">
      <dgm:prSet presAssocID="{DF806898-3228-433D-845F-ACAD47A35BE6}" presName="imagNode" presStyleLbl="fgImgPlac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 with solid fill"/>
        </a:ext>
      </dgm:extLst>
    </dgm:pt>
    <dgm:pt modelId="{D5ACC600-0BD6-4BA3-95A9-564607191861}" type="pres">
      <dgm:prSet presAssocID="{C90DA6E1-20A2-4BD8-B537-91AA8B898F61}" presName="sibTrans" presStyleLbl="sibTrans2D1" presStyleIdx="0" presStyleCnt="0"/>
      <dgm:spPr/>
    </dgm:pt>
    <dgm:pt modelId="{66E48765-5C31-465A-8F03-C3FDBB3898AD}" type="pres">
      <dgm:prSet presAssocID="{E56AF783-7F56-4BAC-9B37-D2E7E64C4070}" presName="compNode" presStyleCnt="0"/>
      <dgm:spPr/>
    </dgm:pt>
    <dgm:pt modelId="{E86AE8FD-BA70-4B36-A27F-A13653317653}" type="pres">
      <dgm:prSet presAssocID="{E56AF783-7F56-4BAC-9B37-D2E7E64C4070}" presName="bkgdShape" presStyleLbl="node1" presStyleIdx="3" presStyleCnt="4"/>
      <dgm:spPr/>
    </dgm:pt>
    <dgm:pt modelId="{7920786C-0C0A-4C00-B811-1730791170C6}" type="pres">
      <dgm:prSet presAssocID="{E56AF783-7F56-4BAC-9B37-D2E7E64C4070}" presName="nodeTx" presStyleLbl="node1" presStyleIdx="3" presStyleCnt="4">
        <dgm:presLayoutVars>
          <dgm:bulletEnabled val="1"/>
        </dgm:presLayoutVars>
      </dgm:prSet>
      <dgm:spPr/>
    </dgm:pt>
    <dgm:pt modelId="{2654FEB5-EE68-4CDC-BF47-DA66E07D3DAA}" type="pres">
      <dgm:prSet presAssocID="{E56AF783-7F56-4BAC-9B37-D2E7E64C4070}" presName="invisiNode" presStyleLbl="node1" presStyleIdx="3" presStyleCnt="4"/>
      <dgm:spPr/>
    </dgm:pt>
    <dgm:pt modelId="{BC279CAE-6D5E-4110-BD97-43CF7F611F72}" type="pres">
      <dgm:prSet presAssocID="{E56AF783-7F56-4BAC-9B37-D2E7E64C4070}" presName="imagNode" presStyleLbl="fgImgPlac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 with solid fill"/>
        </a:ext>
      </dgm:extLst>
    </dgm:pt>
  </dgm:ptLst>
  <dgm:cxnLst>
    <dgm:cxn modelId="{3D7FCE00-8BDD-4974-98D5-1DC5535A1078}" type="presOf" srcId="{C90DA6E1-20A2-4BD8-B537-91AA8B898F61}" destId="{D5ACC600-0BD6-4BA3-95A9-564607191861}" srcOrd="0" destOrd="0" presId="urn:microsoft.com/office/officeart/2005/8/layout/hList7"/>
    <dgm:cxn modelId="{EC011F03-059A-4F5C-BE49-E612917E156B}" srcId="{DF806898-3228-433D-845F-ACAD47A35BE6}" destId="{5B9C12C4-8AEA-40BE-91D5-84ED8B02141A}" srcOrd="0" destOrd="0" parTransId="{0F9D7DAD-F8DA-44A5-A2AE-6DF91C8E81AF}" sibTransId="{622C33E3-549A-429E-A71D-43AF4B8799BA}"/>
    <dgm:cxn modelId="{1E7B2D24-31B2-4375-AAA6-1441419A842A}" type="presOf" srcId="{E56AF783-7F56-4BAC-9B37-D2E7E64C4070}" destId="{E86AE8FD-BA70-4B36-A27F-A13653317653}" srcOrd="0" destOrd="0" presId="urn:microsoft.com/office/officeart/2005/8/layout/hList7"/>
    <dgm:cxn modelId="{197B5C2C-849E-4F98-903C-975519653908}" type="presOf" srcId="{5B9C12C4-8AEA-40BE-91D5-84ED8B02141A}" destId="{94C5E350-5170-44F7-AD7B-2B4E06EA9B19}" srcOrd="1" destOrd="1" presId="urn:microsoft.com/office/officeart/2005/8/layout/hList7"/>
    <dgm:cxn modelId="{E78F1D37-6865-4A18-9262-CE18337E7E38}" type="presOf" srcId="{1B471A22-1258-4252-A0C0-BC991976179C}" destId="{7920786C-0C0A-4C00-B811-1730791170C6}" srcOrd="1" destOrd="1" presId="urn:microsoft.com/office/officeart/2005/8/layout/hList7"/>
    <dgm:cxn modelId="{42BB5E5C-9CA5-48E4-BE68-2611855AD401}" type="presOf" srcId="{5B9C12C4-8AEA-40BE-91D5-84ED8B02141A}" destId="{F3DFF297-2766-46AD-A949-B7650C78399B}" srcOrd="0" destOrd="1" presId="urn:microsoft.com/office/officeart/2005/8/layout/hList7"/>
    <dgm:cxn modelId="{ECFED370-E12F-41F7-975D-E7BCA5D0C8E3}" type="presOf" srcId="{3C536FB7-EC7F-4D1D-B5AD-00AFDBA8A5E6}" destId="{36C928D8-9B3D-4C25-AC25-7A4C3DA036F0}" srcOrd="1" destOrd="1" presId="urn:microsoft.com/office/officeart/2005/8/layout/hList7"/>
    <dgm:cxn modelId="{2FAEB154-9D8E-45AA-A3F4-A9254661F161}" srcId="{ED47F469-796A-497C-8C3C-F86D2E41115A}" destId="{9CDC5CB0-AFE9-4354-82EF-7CE61AB61609}" srcOrd="0" destOrd="0" parTransId="{074B2F93-DF80-4A2B-9DD3-B446EE3E79B9}" sibTransId="{A02C63E5-8A3E-4521-83A1-BFEFFE29F1D4}"/>
    <dgm:cxn modelId="{8C1FE17C-AA6E-4C2A-8317-E23C288EB437}" srcId="{9CDC5CB0-AFE9-4354-82EF-7CE61AB61609}" destId="{3C536FB7-EC7F-4D1D-B5AD-00AFDBA8A5E6}" srcOrd="0" destOrd="0" parTransId="{D72B873E-D92A-4D98-AE67-242D74E3C2DD}" sibTransId="{E533F06B-9407-4ABB-8D79-D2DF888D1960}"/>
    <dgm:cxn modelId="{A008727D-8B26-4ABD-9958-C2423CE84AB5}" type="presOf" srcId="{2B851230-C817-4169-BBCA-6473C47EDAAB}" destId="{7B088B64-38BF-4EE2-8481-0BA9FC8C5C82}" srcOrd="1" destOrd="1" presId="urn:microsoft.com/office/officeart/2005/8/layout/hList7"/>
    <dgm:cxn modelId="{09B1957E-A288-4BF5-930E-DA41C934B43D}" type="presOf" srcId="{9CDC5CB0-AFE9-4354-82EF-7CE61AB61609}" destId="{36C928D8-9B3D-4C25-AC25-7A4C3DA036F0}" srcOrd="1" destOrd="0" presId="urn:microsoft.com/office/officeart/2005/8/layout/hList7"/>
    <dgm:cxn modelId="{9507D08B-80B6-4284-A5DA-A334CA63E9C2}" type="presOf" srcId="{ED47F469-796A-497C-8C3C-F86D2E41115A}" destId="{79554825-688F-40A6-BA6B-67D2033D2C5A}" srcOrd="0" destOrd="0" presId="urn:microsoft.com/office/officeart/2005/8/layout/hList7"/>
    <dgm:cxn modelId="{FA20B491-03DE-48C7-8A14-AE4CD989B629}" type="presOf" srcId="{E61FF9A3-86B2-41E6-896C-B9A5657A6ECB}" destId="{36C928D8-9B3D-4C25-AC25-7A4C3DA036F0}" srcOrd="1" destOrd="2" presId="urn:microsoft.com/office/officeart/2005/8/layout/hList7"/>
    <dgm:cxn modelId="{872F7598-902F-43C8-BBF1-A4A212A73B06}" type="presOf" srcId="{A02C63E5-8A3E-4521-83A1-BFEFFE29F1D4}" destId="{F60466AB-D2DF-45A7-A1CC-148FF666C3F2}" srcOrd="0" destOrd="0" presId="urn:microsoft.com/office/officeart/2005/8/layout/hList7"/>
    <dgm:cxn modelId="{B1CE2A9A-B4D6-45A3-B891-FF9BEE03BA4B}" type="presOf" srcId="{9A965BA5-8D62-4EDD-95D7-11A30203CB94}" destId="{6C35D2C7-A714-479E-B3DF-23D844FF49A7}" srcOrd="0" destOrd="0" presId="urn:microsoft.com/office/officeart/2005/8/layout/hList7"/>
    <dgm:cxn modelId="{09D6E09B-1AEA-4697-9DAD-1CA349E3B09C}" type="presOf" srcId="{E61FF9A3-86B2-41E6-896C-B9A5657A6ECB}" destId="{9EA7DDD8-0D41-4E7A-81F2-D444EEA21D5D}" srcOrd="0" destOrd="2" presId="urn:microsoft.com/office/officeart/2005/8/layout/hList7"/>
    <dgm:cxn modelId="{F371249F-32B5-4478-B389-3074C1D2026E}" type="presOf" srcId="{E56AF783-7F56-4BAC-9B37-D2E7E64C4070}" destId="{7920786C-0C0A-4C00-B811-1730791170C6}" srcOrd="1" destOrd="0" presId="urn:microsoft.com/office/officeart/2005/8/layout/hList7"/>
    <dgm:cxn modelId="{E745B09F-1989-49B5-828E-B610D9E248D0}" type="presOf" srcId="{1B471A22-1258-4252-A0C0-BC991976179C}" destId="{E86AE8FD-BA70-4B36-A27F-A13653317653}" srcOrd="0" destOrd="1" presId="urn:microsoft.com/office/officeart/2005/8/layout/hList7"/>
    <dgm:cxn modelId="{6BBBA8AA-A6F7-40C2-ACA8-F795859F0282}" type="presOf" srcId="{2B851230-C817-4169-BBCA-6473C47EDAAB}" destId="{6C35D2C7-A714-479E-B3DF-23D844FF49A7}" srcOrd="0" destOrd="1" presId="urn:microsoft.com/office/officeart/2005/8/layout/hList7"/>
    <dgm:cxn modelId="{1C07EDAF-25AA-4FF2-9FCC-3CBD7E640A56}" type="presOf" srcId="{3C536FB7-EC7F-4D1D-B5AD-00AFDBA8A5E6}" destId="{9EA7DDD8-0D41-4E7A-81F2-D444EEA21D5D}" srcOrd="0" destOrd="1" presId="urn:microsoft.com/office/officeart/2005/8/layout/hList7"/>
    <dgm:cxn modelId="{8D3000BA-F106-414E-BF3C-F182BFEAD839}" srcId="{9A965BA5-8D62-4EDD-95D7-11A30203CB94}" destId="{2B851230-C817-4169-BBCA-6473C47EDAAB}" srcOrd="0" destOrd="0" parTransId="{0FABB4FC-0D9A-4628-A538-4C6D78C5A14A}" sibTransId="{2A642239-B4BC-46FB-843E-55BFC8A32107}"/>
    <dgm:cxn modelId="{7CE3DCC3-A0E5-41C1-8C8A-16FA6622530F}" srcId="{9CDC5CB0-AFE9-4354-82EF-7CE61AB61609}" destId="{E61FF9A3-86B2-41E6-896C-B9A5657A6ECB}" srcOrd="1" destOrd="0" parTransId="{BC200D86-9A59-4353-B711-AF066B4F1C63}" sibTransId="{8FEB48AA-522F-46E9-B846-67F218DF9E59}"/>
    <dgm:cxn modelId="{E4C12FD0-D1F3-4B3D-B8D0-2F2E0ED34662}" type="presOf" srcId="{DF806898-3228-433D-845F-ACAD47A35BE6}" destId="{F3DFF297-2766-46AD-A949-B7650C78399B}" srcOrd="0" destOrd="0" presId="urn:microsoft.com/office/officeart/2005/8/layout/hList7"/>
    <dgm:cxn modelId="{44D755DA-6DEA-433B-8374-7E2E849823CD}" srcId="{ED47F469-796A-497C-8C3C-F86D2E41115A}" destId="{DF806898-3228-433D-845F-ACAD47A35BE6}" srcOrd="2" destOrd="0" parTransId="{B06DB476-3784-4DCF-9EEB-AEED69E4FC30}" sibTransId="{C90DA6E1-20A2-4BD8-B537-91AA8B898F61}"/>
    <dgm:cxn modelId="{0151F8DA-085C-4481-BC8B-BEB82627EF53}" srcId="{ED47F469-796A-497C-8C3C-F86D2E41115A}" destId="{9A965BA5-8D62-4EDD-95D7-11A30203CB94}" srcOrd="1" destOrd="0" parTransId="{F057781D-2A02-418F-8DFC-8C68140B0973}" sibTransId="{E4FF2E8C-1923-4714-A240-1D903231D897}"/>
    <dgm:cxn modelId="{6D448CE6-CC20-4F5B-9E65-B0FDA9051DF8}" srcId="{ED47F469-796A-497C-8C3C-F86D2E41115A}" destId="{E56AF783-7F56-4BAC-9B37-D2E7E64C4070}" srcOrd="3" destOrd="0" parTransId="{AC61D9F4-19DB-474F-B900-18FE6AF86B01}" sibTransId="{CABDA0A1-3AC8-4A48-B3E2-12AE27C7AF20}"/>
    <dgm:cxn modelId="{87ADDDEB-95C6-49DD-925F-1CF4AA41E2A1}" type="presOf" srcId="{9A965BA5-8D62-4EDD-95D7-11A30203CB94}" destId="{7B088B64-38BF-4EE2-8481-0BA9FC8C5C82}" srcOrd="1" destOrd="0" presId="urn:microsoft.com/office/officeart/2005/8/layout/hList7"/>
    <dgm:cxn modelId="{C8FCB7EE-2032-49C0-AE26-E41A99ACF0F1}" type="presOf" srcId="{E4FF2E8C-1923-4714-A240-1D903231D897}" destId="{64179228-2124-463D-8E43-3651281F6612}" srcOrd="0" destOrd="0" presId="urn:microsoft.com/office/officeart/2005/8/layout/hList7"/>
    <dgm:cxn modelId="{6FAFC1F5-CCF8-4FA0-96BE-B6C49F60BD1E}" srcId="{E56AF783-7F56-4BAC-9B37-D2E7E64C4070}" destId="{1B471A22-1258-4252-A0C0-BC991976179C}" srcOrd="0" destOrd="0" parTransId="{7C6C086B-0C32-497D-A901-F66DBD3A31B3}" sibTransId="{6158432E-D0DC-4490-9898-64B526E9C46C}"/>
    <dgm:cxn modelId="{15FFC6F5-BED4-47E2-9AF8-F513BC1A4F78}" type="presOf" srcId="{9CDC5CB0-AFE9-4354-82EF-7CE61AB61609}" destId="{9EA7DDD8-0D41-4E7A-81F2-D444EEA21D5D}" srcOrd="0" destOrd="0" presId="urn:microsoft.com/office/officeart/2005/8/layout/hList7"/>
    <dgm:cxn modelId="{DB367CFB-201F-4498-9BCE-C4875BD6064A}" type="presOf" srcId="{DF806898-3228-433D-845F-ACAD47A35BE6}" destId="{94C5E350-5170-44F7-AD7B-2B4E06EA9B19}" srcOrd="1" destOrd="0" presId="urn:microsoft.com/office/officeart/2005/8/layout/hList7"/>
    <dgm:cxn modelId="{86DCCD19-FB91-4B61-A3E1-4E91AEF7E0F2}" type="presParOf" srcId="{79554825-688F-40A6-BA6B-67D2033D2C5A}" destId="{2785273C-255B-43AD-AC84-AEF167E2D293}" srcOrd="0" destOrd="0" presId="urn:microsoft.com/office/officeart/2005/8/layout/hList7"/>
    <dgm:cxn modelId="{6A45F670-7AC9-4183-A1D6-44EC93EE2F61}" type="presParOf" srcId="{79554825-688F-40A6-BA6B-67D2033D2C5A}" destId="{951487BE-CF19-4D37-A37F-1A15EDFCB868}" srcOrd="1" destOrd="0" presId="urn:microsoft.com/office/officeart/2005/8/layout/hList7"/>
    <dgm:cxn modelId="{A6116C2B-0202-4CD1-9BFE-6E1FB0845BC0}" type="presParOf" srcId="{951487BE-CF19-4D37-A37F-1A15EDFCB868}" destId="{01DB7F98-8360-48DE-966E-8ADCA387D982}" srcOrd="0" destOrd="0" presId="urn:microsoft.com/office/officeart/2005/8/layout/hList7"/>
    <dgm:cxn modelId="{2D427C15-A824-4823-9647-F9834D5A31D1}" type="presParOf" srcId="{01DB7F98-8360-48DE-966E-8ADCA387D982}" destId="{9EA7DDD8-0D41-4E7A-81F2-D444EEA21D5D}" srcOrd="0" destOrd="0" presId="urn:microsoft.com/office/officeart/2005/8/layout/hList7"/>
    <dgm:cxn modelId="{9C52C27A-1169-48C2-BE41-3BAE5DEC6F02}" type="presParOf" srcId="{01DB7F98-8360-48DE-966E-8ADCA387D982}" destId="{36C928D8-9B3D-4C25-AC25-7A4C3DA036F0}" srcOrd="1" destOrd="0" presId="urn:microsoft.com/office/officeart/2005/8/layout/hList7"/>
    <dgm:cxn modelId="{058437D2-0ED5-47FF-B8F0-51527BA0745B}" type="presParOf" srcId="{01DB7F98-8360-48DE-966E-8ADCA387D982}" destId="{FADD5268-4533-4BCA-88C7-AF6F429CAB19}" srcOrd="2" destOrd="0" presId="urn:microsoft.com/office/officeart/2005/8/layout/hList7"/>
    <dgm:cxn modelId="{84C39590-7713-466E-A3FE-648C4D37E206}" type="presParOf" srcId="{01DB7F98-8360-48DE-966E-8ADCA387D982}" destId="{24FE7BA7-BEC7-4D63-9A02-D708BFBEB977}" srcOrd="3" destOrd="0" presId="urn:microsoft.com/office/officeart/2005/8/layout/hList7"/>
    <dgm:cxn modelId="{FAC33915-476E-4FC8-A38C-9CFE5055DD5B}" type="presParOf" srcId="{951487BE-CF19-4D37-A37F-1A15EDFCB868}" destId="{F60466AB-D2DF-45A7-A1CC-148FF666C3F2}" srcOrd="1" destOrd="0" presId="urn:microsoft.com/office/officeart/2005/8/layout/hList7"/>
    <dgm:cxn modelId="{ECD41C82-1423-483A-9A47-6C24B8ED0E86}" type="presParOf" srcId="{951487BE-CF19-4D37-A37F-1A15EDFCB868}" destId="{DBFE2128-31DC-4022-8DEB-A254136C378D}" srcOrd="2" destOrd="0" presId="urn:microsoft.com/office/officeart/2005/8/layout/hList7"/>
    <dgm:cxn modelId="{0BA6DDAF-1954-43E8-B5F3-A7AA423F218F}" type="presParOf" srcId="{DBFE2128-31DC-4022-8DEB-A254136C378D}" destId="{6C35D2C7-A714-479E-B3DF-23D844FF49A7}" srcOrd="0" destOrd="0" presId="urn:microsoft.com/office/officeart/2005/8/layout/hList7"/>
    <dgm:cxn modelId="{28A6988B-5264-4B10-9E05-B1462917752B}" type="presParOf" srcId="{DBFE2128-31DC-4022-8DEB-A254136C378D}" destId="{7B088B64-38BF-4EE2-8481-0BA9FC8C5C82}" srcOrd="1" destOrd="0" presId="urn:microsoft.com/office/officeart/2005/8/layout/hList7"/>
    <dgm:cxn modelId="{288A5FC4-C344-4F7B-ACE2-7844DACD2A2C}" type="presParOf" srcId="{DBFE2128-31DC-4022-8DEB-A254136C378D}" destId="{7EE49F2F-90AD-4D2B-8FCF-9897EE5EAEC5}" srcOrd="2" destOrd="0" presId="urn:microsoft.com/office/officeart/2005/8/layout/hList7"/>
    <dgm:cxn modelId="{67240094-28E0-4360-A4F1-7FC4C8C5D8B1}" type="presParOf" srcId="{DBFE2128-31DC-4022-8DEB-A254136C378D}" destId="{E1FAEF01-CB15-4619-94B0-479AB0EAC1A4}" srcOrd="3" destOrd="0" presId="urn:microsoft.com/office/officeart/2005/8/layout/hList7"/>
    <dgm:cxn modelId="{632920A0-005F-44B3-BD29-B787393D732C}" type="presParOf" srcId="{951487BE-CF19-4D37-A37F-1A15EDFCB868}" destId="{64179228-2124-463D-8E43-3651281F6612}" srcOrd="3" destOrd="0" presId="urn:microsoft.com/office/officeart/2005/8/layout/hList7"/>
    <dgm:cxn modelId="{FB733963-D769-4D67-81D2-9327D092AA36}" type="presParOf" srcId="{951487BE-CF19-4D37-A37F-1A15EDFCB868}" destId="{CF393E09-8721-468D-9F27-1711211D5388}" srcOrd="4" destOrd="0" presId="urn:microsoft.com/office/officeart/2005/8/layout/hList7"/>
    <dgm:cxn modelId="{6602E6C5-E38D-40A4-A388-5F99FFDAD734}" type="presParOf" srcId="{CF393E09-8721-468D-9F27-1711211D5388}" destId="{F3DFF297-2766-46AD-A949-B7650C78399B}" srcOrd="0" destOrd="0" presId="urn:microsoft.com/office/officeart/2005/8/layout/hList7"/>
    <dgm:cxn modelId="{060D4D30-81F2-41C4-8CB3-C288BCC17813}" type="presParOf" srcId="{CF393E09-8721-468D-9F27-1711211D5388}" destId="{94C5E350-5170-44F7-AD7B-2B4E06EA9B19}" srcOrd="1" destOrd="0" presId="urn:microsoft.com/office/officeart/2005/8/layout/hList7"/>
    <dgm:cxn modelId="{055589FB-03BE-4181-9BD7-015D772C9403}" type="presParOf" srcId="{CF393E09-8721-468D-9F27-1711211D5388}" destId="{B1BA7CF6-C756-460D-A988-4A684BB1F4DC}" srcOrd="2" destOrd="0" presId="urn:microsoft.com/office/officeart/2005/8/layout/hList7"/>
    <dgm:cxn modelId="{F8EA3ABF-7036-4FFB-8B85-3608774D64F7}" type="presParOf" srcId="{CF393E09-8721-468D-9F27-1711211D5388}" destId="{5B838CEB-002A-44EE-B4F7-C47624A5DD7B}" srcOrd="3" destOrd="0" presId="urn:microsoft.com/office/officeart/2005/8/layout/hList7"/>
    <dgm:cxn modelId="{93C66718-D77B-4AE8-A0F9-E5C954DF5B22}" type="presParOf" srcId="{951487BE-CF19-4D37-A37F-1A15EDFCB868}" destId="{D5ACC600-0BD6-4BA3-95A9-564607191861}" srcOrd="5" destOrd="0" presId="urn:microsoft.com/office/officeart/2005/8/layout/hList7"/>
    <dgm:cxn modelId="{9C875410-AA29-4092-9353-CF3A283B3E20}" type="presParOf" srcId="{951487BE-CF19-4D37-A37F-1A15EDFCB868}" destId="{66E48765-5C31-465A-8F03-C3FDBB3898AD}" srcOrd="6" destOrd="0" presId="urn:microsoft.com/office/officeart/2005/8/layout/hList7"/>
    <dgm:cxn modelId="{ADC7332A-6015-4CBD-9DB2-AE43524A4009}" type="presParOf" srcId="{66E48765-5C31-465A-8F03-C3FDBB3898AD}" destId="{E86AE8FD-BA70-4B36-A27F-A13653317653}" srcOrd="0" destOrd="0" presId="urn:microsoft.com/office/officeart/2005/8/layout/hList7"/>
    <dgm:cxn modelId="{369B2CBC-268E-4131-82C8-78470A21AFD7}" type="presParOf" srcId="{66E48765-5C31-465A-8F03-C3FDBB3898AD}" destId="{7920786C-0C0A-4C00-B811-1730791170C6}" srcOrd="1" destOrd="0" presId="urn:microsoft.com/office/officeart/2005/8/layout/hList7"/>
    <dgm:cxn modelId="{C8A0E9D4-83AD-40F7-9A5B-C693EE31A218}" type="presParOf" srcId="{66E48765-5C31-465A-8F03-C3FDBB3898AD}" destId="{2654FEB5-EE68-4CDC-BF47-DA66E07D3DAA}" srcOrd="2" destOrd="0" presId="urn:microsoft.com/office/officeart/2005/8/layout/hList7"/>
    <dgm:cxn modelId="{90BE68F4-6E2B-471D-AC0F-437DEF4FC28A}" type="presParOf" srcId="{66E48765-5C31-465A-8F03-C3FDBB3898AD}" destId="{BC279CAE-6D5E-4110-BD97-43CF7F611F72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8E6E60C2-AF4B-47CB-9B76-2E21D559B8E6}" type="doc">
      <dgm:prSet loTypeId="urn:microsoft.com/office/officeart/2005/8/layout/list1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645EF1F7-8FED-4556-8F8A-42082C27B5DB}">
      <dgm:prSet phldrT="[Text]" custT="1"/>
      <dgm:spPr/>
      <dgm:t>
        <a:bodyPr/>
        <a:lstStyle/>
        <a:p>
          <a:r>
            <a:rPr lang="en-GB" sz="1200"/>
            <a:t>Responsibility to Partner Organizations</a:t>
          </a:r>
        </a:p>
      </dgm:t>
    </dgm:pt>
    <dgm:pt modelId="{23A509F0-5110-45CC-BEE4-0415A12AE7FA}" type="parTrans" cxnId="{CC91E268-AFE8-4367-BC63-69B358101045}">
      <dgm:prSet/>
      <dgm:spPr/>
      <dgm:t>
        <a:bodyPr/>
        <a:lstStyle/>
        <a:p>
          <a:endParaRPr lang="en-GB" sz="1200"/>
        </a:p>
      </dgm:t>
    </dgm:pt>
    <dgm:pt modelId="{653E16BF-76F4-4D34-A422-C82ED9C78A6E}" type="sibTrans" cxnId="{CC91E268-AFE8-4367-BC63-69B358101045}">
      <dgm:prSet/>
      <dgm:spPr/>
      <dgm:t>
        <a:bodyPr/>
        <a:lstStyle/>
        <a:p>
          <a:endParaRPr lang="en-GB" sz="1200"/>
        </a:p>
      </dgm:t>
    </dgm:pt>
    <dgm:pt modelId="{D7442720-8784-4DF2-8730-6F51DBE9A146}">
      <dgm:prSet custT="1"/>
      <dgm:spPr/>
      <dgm:t>
        <a:bodyPr/>
        <a:lstStyle/>
        <a:p>
          <a:r>
            <a:rPr lang="en-GB" sz="1200" dirty="0"/>
            <a:t>Following campaign events (See Figure 9 for Timeline), partner institutions may further assist in helping participants with significant needs.</a:t>
          </a:r>
          <a:endParaRPr lang="en-IN" sz="1200" dirty="0"/>
        </a:p>
      </dgm:t>
    </dgm:pt>
    <dgm:pt modelId="{068D9E26-0325-4CBC-BB71-950ADDAA94AE}" type="parTrans" cxnId="{01763FD3-1572-45AB-A988-60AA9BBE31CA}">
      <dgm:prSet/>
      <dgm:spPr/>
      <dgm:t>
        <a:bodyPr/>
        <a:lstStyle/>
        <a:p>
          <a:endParaRPr lang="en-GB" sz="1200"/>
        </a:p>
      </dgm:t>
    </dgm:pt>
    <dgm:pt modelId="{221FA27C-B265-4D04-8D66-9AC1C78EEB83}" type="sibTrans" cxnId="{01763FD3-1572-45AB-A988-60AA9BBE31CA}">
      <dgm:prSet/>
      <dgm:spPr/>
      <dgm:t>
        <a:bodyPr/>
        <a:lstStyle/>
        <a:p>
          <a:endParaRPr lang="en-GB" sz="1200"/>
        </a:p>
      </dgm:t>
    </dgm:pt>
    <dgm:pt modelId="{51F1268D-8829-4A61-8865-AA39D4A5AE2D}">
      <dgm:prSet custT="1"/>
      <dgm:spPr/>
      <dgm:t>
        <a:bodyPr/>
        <a:lstStyle/>
        <a:p>
          <a:r>
            <a:rPr lang="en-GB" sz="1200" dirty="0"/>
            <a:t>NHS and Local GPs can be contacted for patients in need of medical intervention.</a:t>
          </a:r>
          <a:endParaRPr lang="en-IN" sz="1200" dirty="0"/>
        </a:p>
      </dgm:t>
    </dgm:pt>
    <dgm:pt modelId="{47112949-3B4E-431C-9BF7-93CF8752A859}" type="parTrans" cxnId="{745EB9BB-297D-4E7F-8BE0-D898C025DC35}">
      <dgm:prSet/>
      <dgm:spPr/>
      <dgm:t>
        <a:bodyPr/>
        <a:lstStyle/>
        <a:p>
          <a:endParaRPr lang="en-GB" sz="1200"/>
        </a:p>
      </dgm:t>
    </dgm:pt>
    <dgm:pt modelId="{619E2B12-14DF-42ED-868D-563192027639}" type="sibTrans" cxnId="{745EB9BB-297D-4E7F-8BE0-D898C025DC35}">
      <dgm:prSet/>
      <dgm:spPr/>
      <dgm:t>
        <a:bodyPr/>
        <a:lstStyle/>
        <a:p>
          <a:endParaRPr lang="en-GB" sz="1200"/>
        </a:p>
      </dgm:t>
    </dgm:pt>
    <dgm:pt modelId="{35B4DEC4-F9F4-41AB-B1AD-347424CCC723}">
      <dgm:prSet custT="1"/>
      <dgm:spPr/>
      <dgm:t>
        <a:bodyPr/>
        <a:lstStyle/>
        <a:p>
          <a:r>
            <a:rPr lang="en-GB" sz="1200"/>
            <a:t>Sports England can be assisted in bringing in more volunteers.</a:t>
          </a:r>
          <a:endParaRPr lang="en-IN" sz="1200"/>
        </a:p>
      </dgm:t>
    </dgm:pt>
    <dgm:pt modelId="{55A635F8-4E3A-458C-BFD8-E1E49877D542}" type="parTrans" cxnId="{81C285B8-4197-41F9-9FDB-69896BC975CC}">
      <dgm:prSet/>
      <dgm:spPr/>
      <dgm:t>
        <a:bodyPr/>
        <a:lstStyle/>
        <a:p>
          <a:endParaRPr lang="en-GB" sz="1200"/>
        </a:p>
      </dgm:t>
    </dgm:pt>
    <dgm:pt modelId="{DF05B099-0146-4D40-93EB-65AEB2AA9139}" type="sibTrans" cxnId="{81C285B8-4197-41F9-9FDB-69896BC975CC}">
      <dgm:prSet/>
      <dgm:spPr/>
      <dgm:t>
        <a:bodyPr/>
        <a:lstStyle/>
        <a:p>
          <a:endParaRPr lang="en-GB" sz="1200"/>
        </a:p>
      </dgm:t>
    </dgm:pt>
    <dgm:pt modelId="{6E1194C2-F723-4539-83F5-5F286D4C285F}">
      <dgm:prSet custT="1"/>
      <dgm:spPr/>
      <dgm:t>
        <a:bodyPr/>
        <a:lstStyle/>
        <a:p>
          <a:r>
            <a:rPr lang="en-GB" sz="1200"/>
            <a:t>Local community centres can be contacted for continued usage of spaces for public welfare.</a:t>
          </a:r>
          <a:endParaRPr lang="en-IN" sz="1200"/>
        </a:p>
      </dgm:t>
    </dgm:pt>
    <dgm:pt modelId="{C18DBF60-0EFF-4867-B554-A6956D9A6341}" type="parTrans" cxnId="{F9A33A95-A59B-4300-8400-2231A2057E9F}">
      <dgm:prSet/>
      <dgm:spPr/>
      <dgm:t>
        <a:bodyPr/>
        <a:lstStyle/>
        <a:p>
          <a:endParaRPr lang="en-GB" sz="1200"/>
        </a:p>
      </dgm:t>
    </dgm:pt>
    <dgm:pt modelId="{5735995C-DAE6-4CF4-8722-9F99542E9893}" type="sibTrans" cxnId="{F9A33A95-A59B-4300-8400-2231A2057E9F}">
      <dgm:prSet/>
      <dgm:spPr/>
      <dgm:t>
        <a:bodyPr/>
        <a:lstStyle/>
        <a:p>
          <a:endParaRPr lang="en-GB" sz="1200"/>
        </a:p>
      </dgm:t>
    </dgm:pt>
    <dgm:pt modelId="{F1954D0A-BCE1-4897-B4FF-595CF380AA46}">
      <dgm:prSet custT="1"/>
      <dgm:spPr/>
      <dgm:t>
        <a:bodyPr/>
        <a:lstStyle/>
        <a:p>
          <a:r>
            <a:rPr lang="en-GB" sz="1200"/>
            <a:t>Responsibility to Participants</a:t>
          </a:r>
          <a:endParaRPr lang="en-IN" sz="1200"/>
        </a:p>
      </dgm:t>
    </dgm:pt>
    <dgm:pt modelId="{2B55B92C-7C7D-4262-8EA1-400ED121FE03}" type="parTrans" cxnId="{7FDA3DE8-4C44-4CD3-BC7F-973A1603A8BA}">
      <dgm:prSet/>
      <dgm:spPr/>
      <dgm:t>
        <a:bodyPr/>
        <a:lstStyle/>
        <a:p>
          <a:endParaRPr lang="en-GB" sz="1200"/>
        </a:p>
      </dgm:t>
    </dgm:pt>
    <dgm:pt modelId="{F065151E-81E6-4D45-97C4-1AA21A02B540}" type="sibTrans" cxnId="{7FDA3DE8-4C44-4CD3-BC7F-973A1603A8BA}">
      <dgm:prSet/>
      <dgm:spPr/>
      <dgm:t>
        <a:bodyPr/>
        <a:lstStyle/>
        <a:p>
          <a:endParaRPr lang="en-GB" sz="1200"/>
        </a:p>
      </dgm:t>
    </dgm:pt>
    <dgm:pt modelId="{3D368740-7236-4F80-93CA-05C16D34B601}">
      <dgm:prSet custT="1"/>
      <dgm:spPr/>
      <dgm:t>
        <a:bodyPr/>
        <a:lstStyle/>
        <a:p>
          <a:r>
            <a:rPr lang="en-GB" sz="1200"/>
            <a:t>Campaign event follow-up reminders and communication of special interventions can be offered to participants.</a:t>
          </a:r>
          <a:endParaRPr lang="en-IN" sz="1200"/>
        </a:p>
      </dgm:t>
    </dgm:pt>
    <dgm:pt modelId="{2823835F-42BF-4B37-B871-4B51A65EB4F6}" type="parTrans" cxnId="{458510CC-944D-4C87-9FE4-32AC6178530D}">
      <dgm:prSet/>
      <dgm:spPr/>
      <dgm:t>
        <a:bodyPr/>
        <a:lstStyle/>
        <a:p>
          <a:endParaRPr lang="en-GB" sz="1200"/>
        </a:p>
      </dgm:t>
    </dgm:pt>
    <dgm:pt modelId="{53F1408A-CBB0-4B4D-AB06-84C0249843DA}" type="sibTrans" cxnId="{458510CC-944D-4C87-9FE4-32AC6178530D}">
      <dgm:prSet/>
      <dgm:spPr/>
      <dgm:t>
        <a:bodyPr/>
        <a:lstStyle/>
        <a:p>
          <a:endParaRPr lang="en-GB" sz="1200"/>
        </a:p>
      </dgm:t>
    </dgm:pt>
    <dgm:pt modelId="{C37A5E1C-786A-400D-B9E4-A9088B408A3E}">
      <dgm:prSet custT="1"/>
      <dgm:spPr/>
      <dgm:t>
        <a:bodyPr/>
        <a:lstStyle/>
        <a:p>
          <a:r>
            <a:rPr lang="en-GB" sz="1200"/>
            <a:t>Ensuring difficulty, each participant receives the care they deserve.</a:t>
          </a:r>
          <a:endParaRPr lang="en-IN" sz="1200"/>
        </a:p>
      </dgm:t>
    </dgm:pt>
    <dgm:pt modelId="{E600A9D0-4FCF-4BE4-8C78-FCC326016A01}" type="parTrans" cxnId="{29EE6840-D3D1-47CD-B1AB-CBB9AEF4CE8F}">
      <dgm:prSet/>
      <dgm:spPr/>
      <dgm:t>
        <a:bodyPr/>
        <a:lstStyle/>
        <a:p>
          <a:endParaRPr lang="en-GB" sz="1200"/>
        </a:p>
      </dgm:t>
    </dgm:pt>
    <dgm:pt modelId="{3D894DB5-484C-499B-AA3A-C220641F2A0E}" type="sibTrans" cxnId="{29EE6840-D3D1-47CD-B1AB-CBB9AEF4CE8F}">
      <dgm:prSet/>
      <dgm:spPr/>
      <dgm:t>
        <a:bodyPr/>
        <a:lstStyle/>
        <a:p>
          <a:endParaRPr lang="en-GB" sz="1200"/>
        </a:p>
      </dgm:t>
    </dgm:pt>
    <dgm:pt modelId="{76AE0E01-2D3E-4D54-8C87-8B63314AE7B1}" type="pres">
      <dgm:prSet presAssocID="{8E6E60C2-AF4B-47CB-9B76-2E21D559B8E6}" presName="linear" presStyleCnt="0">
        <dgm:presLayoutVars>
          <dgm:dir/>
          <dgm:animLvl val="lvl"/>
          <dgm:resizeHandles val="exact"/>
        </dgm:presLayoutVars>
      </dgm:prSet>
      <dgm:spPr/>
    </dgm:pt>
    <dgm:pt modelId="{84B8CD6D-92AB-4320-AD79-18FE21A06562}" type="pres">
      <dgm:prSet presAssocID="{645EF1F7-8FED-4556-8F8A-42082C27B5DB}" presName="parentLin" presStyleCnt="0"/>
      <dgm:spPr/>
    </dgm:pt>
    <dgm:pt modelId="{ED4EFE5F-F4AA-4F14-8B26-D34B98E60789}" type="pres">
      <dgm:prSet presAssocID="{645EF1F7-8FED-4556-8F8A-42082C27B5DB}" presName="parentLeftMargin" presStyleLbl="node1" presStyleIdx="0" presStyleCnt="2"/>
      <dgm:spPr/>
    </dgm:pt>
    <dgm:pt modelId="{CA3C07EC-7D5B-4507-910A-BD55AAC43B18}" type="pres">
      <dgm:prSet presAssocID="{645EF1F7-8FED-4556-8F8A-42082C27B5D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4509F3F-B143-4F40-8260-469615C411E8}" type="pres">
      <dgm:prSet presAssocID="{645EF1F7-8FED-4556-8F8A-42082C27B5DB}" presName="negativeSpace" presStyleCnt="0"/>
      <dgm:spPr/>
    </dgm:pt>
    <dgm:pt modelId="{5C3F1FEB-072B-4C77-B419-DA8E4F50638F}" type="pres">
      <dgm:prSet presAssocID="{645EF1F7-8FED-4556-8F8A-42082C27B5DB}" presName="childText" presStyleLbl="conFgAcc1" presStyleIdx="0" presStyleCnt="2">
        <dgm:presLayoutVars>
          <dgm:bulletEnabled val="1"/>
        </dgm:presLayoutVars>
      </dgm:prSet>
      <dgm:spPr/>
    </dgm:pt>
    <dgm:pt modelId="{FB10D37B-32FA-456A-86B7-FF8137EFB39F}" type="pres">
      <dgm:prSet presAssocID="{653E16BF-76F4-4D34-A422-C82ED9C78A6E}" presName="spaceBetweenRectangles" presStyleCnt="0"/>
      <dgm:spPr/>
    </dgm:pt>
    <dgm:pt modelId="{DE9C9AE0-C63D-432D-988D-0993EB83B256}" type="pres">
      <dgm:prSet presAssocID="{F1954D0A-BCE1-4897-B4FF-595CF380AA46}" presName="parentLin" presStyleCnt="0"/>
      <dgm:spPr/>
    </dgm:pt>
    <dgm:pt modelId="{9769CB04-86F1-43D5-A50C-6922E71E3973}" type="pres">
      <dgm:prSet presAssocID="{F1954D0A-BCE1-4897-B4FF-595CF380AA46}" presName="parentLeftMargin" presStyleLbl="node1" presStyleIdx="0" presStyleCnt="2"/>
      <dgm:spPr/>
    </dgm:pt>
    <dgm:pt modelId="{D661931B-3505-44BC-B9ED-E246745E0421}" type="pres">
      <dgm:prSet presAssocID="{F1954D0A-BCE1-4897-B4FF-595CF380AA4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5BB96C3-F00B-4DC9-9523-5A5CD34BA2EE}" type="pres">
      <dgm:prSet presAssocID="{F1954D0A-BCE1-4897-B4FF-595CF380AA46}" presName="negativeSpace" presStyleCnt="0"/>
      <dgm:spPr/>
    </dgm:pt>
    <dgm:pt modelId="{28DD138F-F6B4-4A22-B817-238563137464}" type="pres">
      <dgm:prSet presAssocID="{F1954D0A-BCE1-4897-B4FF-595CF380AA46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938BE404-3E95-4D3B-910E-32CD83035B2B}" type="presOf" srcId="{6E1194C2-F723-4539-83F5-5F286D4C285F}" destId="{5C3F1FEB-072B-4C77-B419-DA8E4F50638F}" srcOrd="0" destOrd="3" presId="urn:microsoft.com/office/officeart/2005/8/layout/list1"/>
    <dgm:cxn modelId="{0D0EC718-8E5B-4059-895A-B62CA9004C7A}" type="presOf" srcId="{D7442720-8784-4DF2-8730-6F51DBE9A146}" destId="{5C3F1FEB-072B-4C77-B419-DA8E4F50638F}" srcOrd="0" destOrd="0" presId="urn:microsoft.com/office/officeart/2005/8/layout/list1"/>
    <dgm:cxn modelId="{686F493A-DB29-47AC-BE9E-20DA8469AE10}" type="presOf" srcId="{3D368740-7236-4F80-93CA-05C16D34B601}" destId="{28DD138F-F6B4-4A22-B817-238563137464}" srcOrd="0" destOrd="0" presId="urn:microsoft.com/office/officeart/2005/8/layout/list1"/>
    <dgm:cxn modelId="{29EE6840-D3D1-47CD-B1AB-CBB9AEF4CE8F}" srcId="{F1954D0A-BCE1-4897-B4FF-595CF380AA46}" destId="{C37A5E1C-786A-400D-B9E4-A9088B408A3E}" srcOrd="1" destOrd="0" parTransId="{E600A9D0-4FCF-4BE4-8C78-FCC326016A01}" sibTransId="{3D894DB5-484C-499B-AA3A-C220641F2A0E}"/>
    <dgm:cxn modelId="{CC91E268-AFE8-4367-BC63-69B358101045}" srcId="{8E6E60C2-AF4B-47CB-9B76-2E21D559B8E6}" destId="{645EF1F7-8FED-4556-8F8A-42082C27B5DB}" srcOrd="0" destOrd="0" parTransId="{23A509F0-5110-45CC-BEE4-0415A12AE7FA}" sibTransId="{653E16BF-76F4-4D34-A422-C82ED9C78A6E}"/>
    <dgm:cxn modelId="{F9A33A95-A59B-4300-8400-2231A2057E9F}" srcId="{645EF1F7-8FED-4556-8F8A-42082C27B5DB}" destId="{6E1194C2-F723-4539-83F5-5F286D4C285F}" srcOrd="3" destOrd="0" parTransId="{C18DBF60-0EFF-4867-B554-A6956D9A6341}" sibTransId="{5735995C-DAE6-4CF4-8722-9F99542E9893}"/>
    <dgm:cxn modelId="{C2D2EFA8-E843-464D-9D7D-49E2376F5212}" type="presOf" srcId="{8E6E60C2-AF4B-47CB-9B76-2E21D559B8E6}" destId="{76AE0E01-2D3E-4D54-8C87-8B63314AE7B1}" srcOrd="0" destOrd="0" presId="urn:microsoft.com/office/officeart/2005/8/layout/list1"/>
    <dgm:cxn modelId="{9377BBA9-B32E-47F3-90A6-6191BA335E26}" type="presOf" srcId="{645EF1F7-8FED-4556-8F8A-42082C27B5DB}" destId="{ED4EFE5F-F4AA-4F14-8B26-D34B98E60789}" srcOrd="0" destOrd="0" presId="urn:microsoft.com/office/officeart/2005/8/layout/list1"/>
    <dgm:cxn modelId="{81C285B8-4197-41F9-9FDB-69896BC975CC}" srcId="{645EF1F7-8FED-4556-8F8A-42082C27B5DB}" destId="{35B4DEC4-F9F4-41AB-B1AD-347424CCC723}" srcOrd="2" destOrd="0" parTransId="{55A635F8-4E3A-458C-BFD8-E1E49877D542}" sibTransId="{DF05B099-0146-4D40-93EB-65AEB2AA9139}"/>
    <dgm:cxn modelId="{6F29CFB9-60AD-4B83-BB3B-91924687900C}" type="presOf" srcId="{F1954D0A-BCE1-4897-B4FF-595CF380AA46}" destId="{9769CB04-86F1-43D5-A50C-6922E71E3973}" srcOrd="0" destOrd="0" presId="urn:microsoft.com/office/officeart/2005/8/layout/list1"/>
    <dgm:cxn modelId="{745EB9BB-297D-4E7F-8BE0-D898C025DC35}" srcId="{645EF1F7-8FED-4556-8F8A-42082C27B5DB}" destId="{51F1268D-8829-4A61-8865-AA39D4A5AE2D}" srcOrd="1" destOrd="0" parTransId="{47112949-3B4E-431C-9BF7-93CF8752A859}" sibTransId="{619E2B12-14DF-42ED-868D-563192027639}"/>
    <dgm:cxn modelId="{D6EEC5BD-8AAC-4A25-9853-AEC46C458706}" type="presOf" srcId="{F1954D0A-BCE1-4897-B4FF-595CF380AA46}" destId="{D661931B-3505-44BC-B9ED-E246745E0421}" srcOrd="1" destOrd="0" presId="urn:microsoft.com/office/officeart/2005/8/layout/list1"/>
    <dgm:cxn modelId="{DDE3C0C0-4B84-4B8C-9DC0-5195C94D7E27}" type="presOf" srcId="{35B4DEC4-F9F4-41AB-B1AD-347424CCC723}" destId="{5C3F1FEB-072B-4C77-B419-DA8E4F50638F}" srcOrd="0" destOrd="2" presId="urn:microsoft.com/office/officeart/2005/8/layout/list1"/>
    <dgm:cxn modelId="{9FD0D6C1-1561-4FF5-808E-C3B0F7B025DF}" type="presOf" srcId="{C37A5E1C-786A-400D-B9E4-A9088B408A3E}" destId="{28DD138F-F6B4-4A22-B817-238563137464}" srcOrd="0" destOrd="1" presId="urn:microsoft.com/office/officeart/2005/8/layout/list1"/>
    <dgm:cxn modelId="{458510CC-944D-4C87-9FE4-32AC6178530D}" srcId="{F1954D0A-BCE1-4897-B4FF-595CF380AA46}" destId="{3D368740-7236-4F80-93CA-05C16D34B601}" srcOrd="0" destOrd="0" parTransId="{2823835F-42BF-4B37-B871-4B51A65EB4F6}" sibTransId="{53F1408A-CBB0-4B4D-AB06-84C0249843DA}"/>
    <dgm:cxn modelId="{01763FD3-1572-45AB-A988-60AA9BBE31CA}" srcId="{645EF1F7-8FED-4556-8F8A-42082C27B5DB}" destId="{D7442720-8784-4DF2-8730-6F51DBE9A146}" srcOrd="0" destOrd="0" parTransId="{068D9E26-0325-4CBC-BB71-950ADDAA94AE}" sibTransId="{221FA27C-B265-4D04-8D66-9AC1C78EEB83}"/>
    <dgm:cxn modelId="{5E3447E7-BA51-4B1A-8A79-B83DE1A6FA40}" type="presOf" srcId="{645EF1F7-8FED-4556-8F8A-42082C27B5DB}" destId="{CA3C07EC-7D5B-4507-910A-BD55AAC43B18}" srcOrd="1" destOrd="0" presId="urn:microsoft.com/office/officeart/2005/8/layout/list1"/>
    <dgm:cxn modelId="{7FDA3DE8-4C44-4CD3-BC7F-973A1603A8BA}" srcId="{8E6E60C2-AF4B-47CB-9B76-2E21D559B8E6}" destId="{F1954D0A-BCE1-4897-B4FF-595CF380AA46}" srcOrd="1" destOrd="0" parTransId="{2B55B92C-7C7D-4262-8EA1-400ED121FE03}" sibTransId="{F065151E-81E6-4D45-97C4-1AA21A02B540}"/>
    <dgm:cxn modelId="{35C508F0-1330-45B7-9B05-956F06ADE396}" type="presOf" srcId="{51F1268D-8829-4A61-8865-AA39D4A5AE2D}" destId="{5C3F1FEB-072B-4C77-B419-DA8E4F50638F}" srcOrd="0" destOrd="1" presId="urn:microsoft.com/office/officeart/2005/8/layout/list1"/>
    <dgm:cxn modelId="{89A92BBC-4F94-412F-896E-2FE24068D39A}" type="presParOf" srcId="{76AE0E01-2D3E-4D54-8C87-8B63314AE7B1}" destId="{84B8CD6D-92AB-4320-AD79-18FE21A06562}" srcOrd="0" destOrd="0" presId="urn:microsoft.com/office/officeart/2005/8/layout/list1"/>
    <dgm:cxn modelId="{3D028278-58DB-4B46-8250-49459148E0C1}" type="presParOf" srcId="{84B8CD6D-92AB-4320-AD79-18FE21A06562}" destId="{ED4EFE5F-F4AA-4F14-8B26-D34B98E60789}" srcOrd="0" destOrd="0" presId="urn:microsoft.com/office/officeart/2005/8/layout/list1"/>
    <dgm:cxn modelId="{B3CB58BC-C2C8-4EFA-A30F-5DCC031EFBD9}" type="presParOf" srcId="{84B8CD6D-92AB-4320-AD79-18FE21A06562}" destId="{CA3C07EC-7D5B-4507-910A-BD55AAC43B18}" srcOrd="1" destOrd="0" presId="urn:microsoft.com/office/officeart/2005/8/layout/list1"/>
    <dgm:cxn modelId="{B124C5CD-A444-44B5-AD54-7C86EBDDEF42}" type="presParOf" srcId="{76AE0E01-2D3E-4D54-8C87-8B63314AE7B1}" destId="{44509F3F-B143-4F40-8260-469615C411E8}" srcOrd="1" destOrd="0" presId="urn:microsoft.com/office/officeart/2005/8/layout/list1"/>
    <dgm:cxn modelId="{46A8FDEB-B26C-4C0B-AC00-D54707D406EA}" type="presParOf" srcId="{76AE0E01-2D3E-4D54-8C87-8B63314AE7B1}" destId="{5C3F1FEB-072B-4C77-B419-DA8E4F50638F}" srcOrd="2" destOrd="0" presId="urn:microsoft.com/office/officeart/2005/8/layout/list1"/>
    <dgm:cxn modelId="{2D936E00-1A78-415B-B992-72D7AE117B6F}" type="presParOf" srcId="{76AE0E01-2D3E-4D54-8C87-8B63314AE7B1}" destId="{FB10D37B-32FA-456A-86B7-FF8137EFB39F}" srcOrd="3" destOrd="0" presId="urn:microsoft.com/office/officeart/2005/8/layout/list1"/>
    <dgm:cxn modelId="{CB814B44-6037-4FDA-920A-43E817A103DB}" type="presParOf" srcId="{76AE0E01-2D3E-4D54-8C87-8B63314AE7B1}" destId="{DE9C9AE0-C63D-432D-988D-0993EB83B256}" srcOrd="4" destOrd="0" presId="urn:microsoft.com/office/officeart/2005/8/layout/list1"/>
    <dgm:cxn modelId="{49DCC018-BDD9-489F-890E-C79CBDEA9F7A}" type="presParOf" srcId="{DE9C9AE0-C63D-432D-988D-0993EB83B256}" destId="{9769CB04-86F1-43D5-A50C-6922E71E3973}" srcOrd="0" destOrd="0" presId="urn:microsoft.com/office/officeart/2005/8/layout/list1"/>
    <dgm:cxn modelId="{FE1D16E9-9D5C-4F38-86D4-4B3BA4A1AF13}" type="presParOf" srcId="{DE9C9AE0-C63D-432D-988D-0993EB83B256}" destId="{D661931B-3505-44BC-B9ED-E246745E0421}" srcOrd="1" destOrd="0" presId="urn:microsoft.com/office/officeart/2005/8/layout/list1"/>
    <dgm:cxn modelId="{49693E8E-415E-41A6-B3A9-0DBAEDE192D1}" type="presParOf" srcId="{76AE0E01-2D3E-4D54-8C87-8B63314AE7B1}" destId="{85BB96C3-F00B-4DC9-9523-5A5CD34BA2EE}" srcOrd="5" destOrd="0" presId="urn:microsoft.com/office/officeart/2005/8/layout/list1"/>
    <dgm:cxn modelId="{FB1169E7-DF4F-4112-A118-AFAE62885F4A}" type="presParOf" srcId="{76AE0E01-2D3E-4D54-8C87-8B63314AE7B1}" destId="{28DD138F-F6B4-4A22-B817-238563137464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8E6E60C2-AF4B-47CB-9B76-2E21D559B8E6}" type="doc">
      <dgm:prSet loTypeId="urn:microsoft.com/office/officeart/2005/8/layout/list1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645EF1F7-8FED-4556-8F8A-42082C27B5DB}">
      <dgm:prSet phldrT="[Text]" custT="1"/>
      <dgm:spPr/>
      <dgm:t>
        <a:bodyPr/>
        <a:lstStyle/>
        <a:p>
          <a:r>
            <a:rPr lang="en-GB" sz="1200"/>
            <a:t>Physical</a:t>
          </a:r>
        </a:p>
      </dgm:t>
    </dgm:pt>
    <dgm:pt modelId="{23A509F0-5110-45CC-BEE4-0415A12AE7FA}" type="parTrans" cxnId="{CC91E268-AFE8-4367-BC63-69B358101045}">
      <dgm:prSet/>
      <dgm:spPr/>
      <dgm:t>
        <a:bodyPr/>
        <a:lstStyle/>
        <a:p>
          <a:endParaRPr lang="en-GB" sz="1200"/>
        </a:p>
      </dgm:t>
    </dgm:pt>
    <dgm:pt modelId="{653E16BF-76F4-4D34-A422-C82ED9C78A6E}" type="sibTrans" cxnId="{CC91E268-AFE8-4367-BC63-69B358101045}">
      <dgm:prSet/>
      <dgm:spPr/>
      <dgm:t>
        <a:bodyPr/>
        <a:lstStyle/>
        <a:p>
          <a:endParaRPr lang="en-GB" sz="1200"/>
        </a:p>
      </dgm:t>
    </dgm:pt>
    <dgm:pt modelId="{3A078796-4503-48CC-B3D4-F9B566A35904}">
      <dgm:prSet custT="1"/>
      <dgm:spPr/>
      <dgm:t>
        <a:bodyPr/>
        <a:lstStyle/>
        <a:p>
          <a:r>
            <a:rPr lang="en-GB" sz="1200"/>
            <a:t>Week 8 Assessment will offer clarity of performance outcomes.</a:t>
          </a:r>
          <a:endParaRPr lang="en-IN" sz="1200"/>
        </a:p>
      </dgm:t>
    </dgm:pt>
    <dgm:pt modelId="{71542896-25D1-479C-8CFA-3B192894767E}" type="parTrans" cxnId="{02F7403E-EB7D-4E9A-A2D3-9B891319A8F4}">
      <dgm:prSet/>
      <dgm:spPr/>
      <dgm:t>
        <a:bodyPr/>
        <a:lstStyle/>
        <a:p>
          <a:endParaRPr lang="en-GB" sz="1200"/>
        </a:p>
      </dgm:t>
    </dgm:pt>
    <dgm:pt modelId="{3798EDF3-3F73-41AA-8F76-3294EB2A6210}" type="sibTrans" cxnId="{02F7403E-EB7D-4E9A-A2D3-9B891319A8F4}">
      <dgm:prSet/>
      <dgm:spPr/>
      <dgm:t>
        <a:bodyPr/>
        <a:lstStyle/>
        <a:p>
          <a:endParaRPr lang="en-GB" sz="1200"/>
        </a:p>
      </dgm:t>
    </dgm:pt>
    <dgm:pt modelId="{27DF1DFC-BACE-4667-8282-A7DB734D3B1D}">
      <dgm:prSet custT="1"/>
      <dgm:spPr/>
      <dgm:t>
        <a:bodyPr/>
        <a:lstStyle/>
        <a:p>
          <a:r>
            <a:rPr lang="en-GB" sz="1200"/>
            <a:t>Participants are expected to have increased fitness and core strength.</a:t>
          </a:r>
          <a:endParaRPr lang="en-IN" sz="1200"/>
        </a:p>
      </dgm:t>
    </dgm:pt>
    <dgm:pt modelId="{2EFB4BAE-E13E-48DC-9279-CE6BEC8025E1}" type="parTrans" cxnId="{CE67EE64-A37A-4D3D-8E16-16A0F3B0D8A2}">
      <dgm:prSet/>
      <dgm:spPr/>
      <dgm:t>
        <a:bodyPr/>
        <a:lstStyle/>
        <a:p>
          <a:endParaRPr lang="en-GB" sz="1200"/>
        </a:p>
      </dgm:t>
    </dgm:pt>
    <dgm:pt modelId="{0182B50F-1F3A-4D79-A985-6410DD0EBBF2}" type="sibTrans" cxnId="{CE67EE64-A37A-4D3D-8E16-16A0F3B0D8A2}">
      <dgm:prSet/>
      <dgm:spPr/>
      <dgm:t>
        <a:bodyPr/>
        <a:lstStyle/>
        <a:p>
          <a:endParaRPr lang="en-GB" sz="1200"/>
        </a:p>
      </dgm:t>
    </dgm:pt>
    <dgm:pt modelId="{5B51FFDD-88CF-42DE-9850-C75D596C4A3F}">
      <dgm:prSet custT="1"/>
      <dgm:spPr/>
      <dgm:t>
        <a:bodyPr/>
        <a:lstStyle/>
        <a:p>
          <a:r>
            <a:rPr lang="en-GB" sz="1200"/>
            <a:t>They are also expected to show reduced muscle atrophy-related risks.</a:t>
          </a:r>
          <a:endParaRPr lang="en-IN" sz="1200"/>
        </a:p>
      </dgm:t>
    </dgm:pt>
    <dgm:pt modelId="{03CB3502-73AF-4318-8C01-D10F2129DA9D}" type="parTrans" cxnId="{B1A894F6-4BB2-446D-AA28-E23CBCBD26E5}">
      <dgm:prSet/>
      <dgm:spPr/>
      <dgm:t>
        <a:bodyPr/>
        <a:lstStyle/>
        <a:p>
          <a:endParaRPr lang="en-GB" sz="1200"/>
        </a:p>
      </dgm:t>
    </dgm:pt>
    <dgm:pt modelId="{50644CAD-7AFF-4E7D-ABCD-02056C418557}" type="sibTrans" cxnId="{B1A894F6-4BB2-446D-AA28-E23CBCBD26E5}">
      <dgm:prSet/>
      <dgm:spPr/>
      <dgm:t>
        <a:bodyPr/>
        <a:lstStyle/>
        <a:p>
          <a:endParaRPr lang="en-GB" sz="1200"/>
        </a:p>
      </dgm:t>
    </dgm:pt>
    <dgm:pt modelId="{CDD4645D-8790-49FA-B61E-DDCDFFF27EAF}">
      <dgm:prSet custT="1"/>
      <dgm:spPr/>
      <dgm:t>
        <a:bodyPr/>
        <a:lstStyle/>
        <a:p>
          <a:r>
            <a:rPr lang="en-GB" sz="1200"/>
            <a:t>They will have increased stamina and endurance as well.	</a:t>
          </a:r>
          <a:endParaRPr lang="en-IN" sz="1200"/>
        </a:p>
      </dgm:t>
    </dgm:pt>
    <dgm:pt modelId="{2488436A-6CBF-403B-B316-ED3613DAB1DA}" type="parTrans" cxnId="{105668EB-8CFE-4F3D-AA44-6E1DED203C80}">
      <dgm:prSet/>
      <dgm:spPr/>
      <dgm:t>
        <a:bodyPr/>
        <a:lstStyle/>
        <a:p>
          <a:endParaRPr lang="en-GB" sz="1200"/>
        </a:p>
      </dgm:t>
    </dgm:pt>
    <dgm:pt modelId="{25B1252D-6224-42C8-A617-1549F6EDD6A1}" type="sibTrans" cxnId="{105668EB-8CFE-4F3D-AA44-6E1DED203C80}">
      <dgm:prSet/>
      <dgm:spPr/>
      <dgm:t>
        <a:bodyPr/>
        <a:lstStyle/>
        <a:p>
          <a:endParaRPr lang="en-GB" sz="1200"/>
        </a:p>
      </dgm:t>
    </dgm:pt>
    <dgm:pt modelId="{0503F37E-481E-48CB-BD86-CA1E0E661E15}">
      <dgm:prSet custT="1"/>
      <dgm:spPr/>
      <dgm:t>
        <a:bodyPr/>
        <a:lstStyle/>
        <a:p>
          <a:r>
            <a:rPr lang="en-GB" sz="1200"/>
            <a:t>Psychological</a:t>
          </a:r>
          <a:endParaRPr lang="en-IN" sz="1200"/>
        </a:p>
      </dgm:t>
    </dgm:pt>
    <dgm:pt modelId="{45DECE8F-E987-4A58-B115-0E7B4EE56D50}" type="parTrans" cxnId="{85528163-6350-4721-8DA0-F30FE6B7CE82}">
      <dgm:prSet/>
      <dgm:spPr/>
      <dgm:t>
        <a:bodyPr/>
        <a:lstStyle/>
        <a:p>
          <a:endParaRPr lang="en-GB" sz="1200"/>
        </a:p>
      </dgm:t>
    </dgm:pt>
    <dgm:pt modelId="{EE8FC3FF-49B9-4788-8E78-B10723E153D6}" type="sibTrans" cxnId="{85528163-6350-4721-8DA0-F30FE6B7CE82}">
      <dgm:prSet/>
      <dgm:spPr/>
      <dgm:t>
        <a:bodyPr/>
        <a:lstStyle/>
        <a:p>
          <a:endParaRPr lang="en-GB" sz="1200"/>
        </a:p>
      </dgm:t>
    </dgm:pt>
    <dgm:pt modelId="{2AE6616D-6086-4B9F-9A1A-F1481FB75A22}">
      <dgm:prSet custT="1"/>
      <dgm:spPr/>
      <dgm:t>
        <a:bodyPr/>
        <a:lstStyle/>
        <a:p>
          <a:r>
            <a:rPr lang="en-GB" sz="1200"/>
            <a:t>Week one and week 8 surveys will help measure these performances.</a:t>
          </a:r>
          <a:endParaRPr lang="en-IN" sz="1200"/>
        </a:p>
      </dgm:t>
    </dgm:pt>
    <dgm:pt modelId="{BDE7E7B0-DBA5-4659-ADAF-48D5E616E342}" type="parTrans" cxnId="{C022240A-50F4-4180-8806-1C632C5C34C9}">
      <dgm:prSet/>
      <dgm:spPr/>
      <dgm:t>
        <a:bodyPr/>
        <a:lstStyle/>
        <a:p>
          <a:endParaRPr lang="en-GB" sz="1200"/>
        </a:p>
      </dgm:t>
    </dgm:pt>
    <dgm:pt modelId="{7D46DC11-9EB1-425B-9300-5DEFE347305B}" type="sibTrans" cxnId="{C022240A-50F4-4180-8806-1C632C5C34C9}">
      <dgm:prSet/>
      <dgm:spPr/>
      <dgm:t>
        <a:bodyPr/>
        <a:lstStyle/>
        <a:p>
          <a:endParaRPr lang="en-GB" sz="1200"/>
        </a:p>
      </dgm:t>
    </dgm:pt>
    <dgm:pt modelId="{4AA2D84B-735E-4FED-88ED-8137358F4BE7}">
      <dgm:prSet custT="1"/>
      <dgm:spPr/>
      <dgm:t>
        <a:bodyPr/>
        <a:lstStyle/>
        <a:p>
          <a:r>
            <a:rPr lang="en-GB" sz="1200"/>
            <a:t>Participants are expected to have improved confidence in themselves.</a:t>
          </a:r>
          <a:endParaRPr lang="en-IN" sz="1200"/>
        </a:p>
      </dgm:t>
    </dgm:pt>
    <dgm:pt modelId="{0A2F130B-8A9C-48C8-ADB9-6FC398406810}" type="parTrans" cxnId="{5F6539AC-6831-4012-8441-AE86CD8629E7}">
      <dgm:prSet/>
      <dgm:spPr/>
      <dgm:t>
        <a:bodyPr/>
        <a:lstStyle/>
        <a:p>
          <a:endParaRPr lang="en-GB" sz="1200"/>
        </a:p>
      </dgm:t>
    </dgm:pt>
    <dgm:pt modelId="{EE9014B2-4670-41A8-8CA6-461B404A1A09}" type="sibTrans" cxnId="{5F6539AC-6831-4012-8441-AE86CD8629E7}">
      <dgm:prSet/>
      <dgm:spPr/>
      <dgm:t>
        <a:bodyPr/>
        <a:lstStyle/>
        <a:p>
          <a:endParaRPr lang="en-GB" sz="1200"/>
        </a:p>
      </dgm:t>
    </dgm:pt>
    <dgm:pt modelId="{FF769C1D-BF29-4B3A-957B-A3293F2D9609}">
      <dgm:prSet custT="1"/>
      <dgm:spPr/>
      <dgm:t>
        <a:bodyPr/>
        <a:lstStyle/>
        <a:p>
          <a:r>
            <a:rPr lang="en-GB" sz="1200"/>
            <a:t>Participants' anxiety and reported frequencies of mood-related challenges are expected to reduce.</a:t>
          </a:r>
          <a:endParaRPr lang="en-IN" sz="1200"/>
        </a:p>
      </dgm:t>
    </dgm:pt>
    <dgm:pt modelId="{4401DB25-7BAF-412D-AD20-01F182EDA347}" type="parTrans" cxnId="{77761595-C6D3-4EF9-B552-E6E5C22CD5CF}">
      <dgm:prSet/>
      <dgm:spPr/>
      <dgm:t>
        <a:bodyPr/>
        <a:lstStyle/>
        <a:p>
          <a:endParaRPr lang="en-GB" sz="1200"/>
        </a:p>
      </dgm:t>
    </dgm:pt>
    <dgm:pt modelId="{45F25837-C0F3-4DE8-9BD3-68A3F709D57D}" type="sibTrans" cxnId="{77761595-C6D3-4EF9-B552-E6E5C22CD5CF}">
      <dgm:prSet/>
      <dgm:spPr/>
      <dgm:t>
        <a:bodyPr/>
        <a:lstStyle/>
        <a:p>
          <a:endParaRPr lang="en-GB" sz="1200"/>
        </a:p>
      </dgm:t>
    </dgm:pt>
    <dgm:pt modelId="{807A83EE-7B7A-4A23-8D9B-06BB38FCF8F7}">
      <dgm:prSet custT="1"/>
      <dgm:spPr/>
      <dgm:t>
        <a:bodyPr/>
        <a:lstStyle/>
        <a:p>
          <a:r>
            <a:rPr lang="en-GB" sz="1200"/>
            <a:t>Participants are also expected to have higher motivation.</a:t>
          </a:r>
          <a:endParaRPr lang="en-IN" sz="1200"/>
        </a:p>
      </dgm:t>
    </dgm:pt>
    <dgm:pt modelId="{8BD6CAFB-0D5E-40C2-86CF-4852A0390920}" type="parTrans" cxnId="{06459BC2-EB3F-4B66-88DD-F8267600FC55}">
      <dgm:prSet/>
      <dgm:spPr/>
      <dgm:t>
        <a:bodyPr/>
        <a:lstStyle/>
        <a:p>
          <a:endParaRPr lang="en-GB" sz="1200"/>
        </a:p>
      </dgm:t>
    </dgm:pt>
    <dgm:pt modelId="{355E47E6-9541-49AF-BC10-3B81C103849C}" type="sibTrans" cxnId="{06459BC2-EB3F-4B66-88DD-F8267600FC55}">
      <dgm:prSet/>
      <dgm:spPr/>
      <dgm:t>
        <a:bodyPr/>
        <a:lstStyle/>
        <a:p>
          <a:endParaRPr lang="en-GB" sz="1200"/>
        </a:p>
      </dgm:t>
    </dgm:pt>
    <dgm:pt modelId="{2BE45445-BD47-435C-B6A7-5E473112B2F9}">
      <dgm:prSet custT="1"/>
      <dgm:spPr/>
      <dgm:t>
        <a:bodyPr/>
        <a:lstStyle/>
        <a:p>
          <a:r>
            <a:rPr lang="en-GB" sz="1200"/>
            <a:t>Weekly attendance rates of all participants are also expected to gradually increase.</a:t>
          </a:r>
          <a:endParaRPr lang="en-IN" sz="1200"/>
        </a:p>
      </dgm:t>
    </dgm:pt>
    <dgm:pt modelId="{6F80CB56-D2C8-4E87-B65C-2FBD666A9345}" type="parTrans" cxnId="{E71837BF-10DD-43DA-9DE7-A0899DFEDEC0}">
      <dgm:prSet/>
      <dgm:spPr/>
      <dgm:t>
        <a:bodyPr/>
        <a:lstStyle/>
        <a:p>
          <a:endParaRPr lang="en-GB" sz="1200"/>
        </a:p>
      </dgm:t>
    </dgm:pt>
    <dgm:pt modelId="{0D306D83-A2CB-40C2-A1B1-D69C75BE04CF}" type="sibTrans" cxnId="{E71837BF-10DD-43DA-9DE7-A0899DFEDEC0}">
      <dgm:prSet/>
      <dgm:spPr/>
      <dgm:t>
        <a:bodyPr/>
        <a:lstStyle/>
        <a:p>
          <a:endParaRPr lang="en-GB" sz="1200"/>
        </a:p>
      </dgm:t>
    </dgm:pt>
    <dgm:pt modelId="{8E689AB5-E904-462E-B918-7182CE421755}">
      <dgm:prSet custT="1"/>
      <dgm:spPr/>
      <dgm:t>
        <a:bodyPr/>
        <a:lstStyle/>
        <a:p>
          <a:r>
            <a:rPr lang="en-GB" sz="1200"/>
            <a:t>Social</a:t>
          </a:r>
          <a:endParaRPr lang="en-IN" sz="1200"/>
        </a:p>
      </dgm:t>
    </dgm:pt>
    <dgm:pt modelId="{43B7FDED-3267-4BDA-8364-D7C84B3F6E3B}" type="parTrans" cxnId="{06015B48-8FF1-4E18-BCC3-DEE378ED4B9A}">
      <dgm:prSet/>
      <dgm:spPr/>
      <dgm:t>
        <a:bodyPr/>
        <a:lstStyle/>
        <a:p>
          <a:endParaRPr lang="en-GB" sz="1200"/>
        </a:p>
      </dgm:t>
    </dgm:pt>
    <dgm:pt modelId="{1F93C020-36B6-4EFF-A937-A7562FAC9C68}" type="sibTrans" cxnId="{06015B48-8FF1-4E18-BCC3-DEE378ED4B9A}">
      <dgm:prSet/>
      <dgm:spPr/>
      <dgm:t>
        <a:bodyPr/>
        <a:lstStyle/>
        <a:p>
          <a:endParaRPr lang="en-GB" sz="1200"/>
        </a:p>
      </dgm:t>
    </dgm:pt>
    <dgm:pt modelId="{A82A04CA-F58D-4174-B85A-865D23BE1776}">
      <dgm:prSet custT="1"/>
      <dgm:spPr/>
      <dgm:t>
        <a:bodyPr/>
        <a:lstStyle/>
        <a:p>
          <a:r>
            <a:rPr lang="en-GB" sz="1200"/>
            <a:t>Participants are expected to have a better sense of community.</a:t>
          </a:r>
          <a:endParaRPr lang="en-IN" sz="1200"/>
        </a:p>
      </dgm:t>
    </dgm:pt>
    <dgm:pt modelId="{E9581E6A-8F70-444D-B288-505BA094B538}" type="parTrans" cxnId="{25A08F08-EC25-4C16-B737-2403EF0E22FC}">
      <dgm:prSet/>
      <dgm:spPr/>
      <dgm:t>
        <a:bodyPr/>
        <a:lstStyle/>
        <a:p>
          <a:endParaRPr lang="en-GB" sz="1200"/>
        </a:p>
      </dgm:t>
    </dgm:pt>
    <dgm:pt modelId="{5DE07551-2626-4C17-8D0B-01BB368B8EBE}" type="sibTrans" cxnId="{25A08F08-EC25-4C16-B737-2403EF0E22FC}">
      <dgm:prSet/>
      <dgm:spPr/>
      <dgm:t>
        <a:bodyPr/>
        <a:lstStyle/>
        <a:p>
          <a:endParaRPr lang="en-GB" sz="1200"/>
        </a:p>
      </dgm:t>
    </dgm:pt>
    <dgm:pt modelId="{0D5BDB27-DD63-48E3-B7A8-0C44CB21C824}">
      <dgm:prSet custT="1"/>
      <dgm:spPr/>
      <dgm:t>
        <a:bodyPr/>
        <a:lstStyle/>
        <a:p>
          <a:r>
            <a:rPr lang="en-GB" sz="1200"/>
            <a:t>Particularly demotivated and lonely participants are expected to have a significant boost in their sense of self-worth.</a:t>
          </a:r>
          <a:endParaRPr lang="en-IN" sz="1200"/>
        </a:p>
      </dgm:t>
    </dgm:pt>
    <dgm:pt modelId="{325782A6-7EAA-449B-842E-3C474DC50468}" type="parTrans" cxnId="{F6F3F1F3-8A01-478B-BFBD-E861E29ECE36}">
      <dgm:prSet/>
      <dgm:spPr/>
      <dgm:t>
        <a:bodyPr/>
        <a:lstStyle/>
        <a:p>
          <a:endParaRPr lang="en-GB" sz="1200"/>
        </a:p>
      </dgm:t>
    </dgm:pt>
    <dgm:pt modelId="{76921949-E7B3-409C-A93E-6096A3EDF9F1}" type="sibTrans" cxnId="{F6F3F1F3-8A01-478B-BFBD-E861E29ECE36}">
      <dgm:prSet/>
      <dgm:spPr/>
      <dgm:t>
        <a:bodyPr/>
        <a:lstStyle/>
        <a:p>
          <a:endParaRPr lang="en-GB" sz="1200"/>
        </a:p>
      </dgm:t>
    </dgm:pt>
    <dgm:pt modelId="{1F908686-71B8-425A-8AE4-C6506E08C402}">
      <dgm:prSet custT="1"/>
      <dgm:spPr/>
      <dgm:t>
        <a:bodyPr/>
        <a:lstStyle/>
        <a:p>
          <a:r>
            <a:rPr lang="en-GB" sz="1200"/>
            <a:t>Participants with poor body image are expected to have increased confidence in self-improvement abilities.</a:t>
          </a:r>
          <a:endParaRPr lang="en-IN" sz="1200"/>
        </a:p>
      </dgm:t>
    </dgm:pt>
    <dgm:pt modelId="{1C098082-92B8-4E9B-9514-2C896B944975}" type="parTrans" cxnId="{FEC7EF2A-889D-4F26-B0D7-9DCC75D3119D}">
      <dgm:prSet/>
      <dgm:spPr/>
      <dgm:t>
        <a:bodyPr/>
        <a:lstStyle/>
        <a:p>
          <a:endParaRPr lang="en-GB" sz="1200"/>
        </a:p>
      </dgm:t>
    </dgm:pt>
    <dgm:pt modelId="{2DB5C311-A1F5-4BCE-AB88-3511AA15B357}" type="sibTrans" cxnId="{FEC7EF2A-889D-4F26-B0D7-9DCC75D3119D}">
      <dgm:prSet/>
      <dgm:spPr/>
      <dgm:t>
        <a:bodyPr/>
        <a:lstStyle/>
        <a:p>
          <a:endParaRPr lang="en-GB" sz="1200"/>
        </a:p>
      </dgm:t>
    </dgm:pt>
    <dgm:pt modelId="{76AE0E01-2D3E-4D54-8C87-8B63314AE7B1}" type="pres">
      <dgm:prSet presAssocID="{8E6E60C2-AF4B-47CB-9B76-2E21D559B8E6}" presName="linear" presStyleCnt="0">
        <dgm:presLayoutVars>
          <dgm:dir/>
          <dgm:animLvl val="lvl"/>
          <dgm:resizeHandles val="exact"/>
        </dgm:presLayoutVars>
      </dgm:prSet>
      <dgm:spPr/>
    </dgm:pt>
    <dgm:pt modelId="{84B8CD6D-92AB-4320-AD79-18FE21A06562}" type="pres">
      <dgm:prSet presAssocID="{645EF1F7-8FED-4556-8F8A-42082C27B5DB}" presName="parentLin" presStyleCnt="0"/>
      <dgm:spPr/>
    </dgm:pt>
    <dgm:pt modelId="{ED4EFE5F-F4AA-4F14-8B26-D34B98E60789}" type="pres">
      <dgm:prSet presAssocID="{645EF1F7-8FED-4556-8F8A-42082C27B5DB}" presName="parentLeftMargin" presStyleLbl="node1" presStyleIdx="0" presStyleCnt="3"/>
      <dgm:spPr/>
    </dgm:pt>
    <dgm:pt modelId="{CA3C07EC-7D5B-4507-910A-BD55AAC43B18}" type="pres">
      <dgm:prSet presAssocID="{645EF1F7-8FED-4556-8F8A-42082C27B5D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4509F3F-B143-4F40-8260-469615C411E8}" type="pres">
      <dgm:prSet presAssocID="{645EF1F7-8FED-4556-8F8A-42082C27B5DB}" presName="negativeSpace" presStyleCnt="0"/>
      <dgm:spPr/>
    </dgm:pt>
    <dgm:pt modelId="{5C3F1FEB-072B-4C77-B419-DA8E4F50638F}" type="pres">
      <dgm:prSet presAssocID="{645EF1F7-8FED-4556-8F8A-42082C27B5DB}" presName="childText" presStyleLbl="conFgAcc1" presStyleIdx="0" presStyleCnt="3">
        <dgm:presLayoutVars>
          <dgm:bulletEnabled val="1"/>
        </dgm:presLayoutVars>
      </dgm:prSet>
      <dgm:spPr/>
    </dgm:pt>
    <dgm:pt modelId="{FB10D37B-32FA-456A-86B7-FF8137EFB39F}" type="pres">
      <dgm:prSet presAssocID="{653E16BF-76F4-4D34-A422-C82ED9C78A6E}" presName="spaceBetweenRectangles" presStyleCnt="0"/>
      <dgm:spPr/>
    </dgm:pt>
    <dgm:pt modelId="{6EE21270-4A40-4222-8D26-8E054A11E994}" type="pres">
      <dgm:prSet presAssocID="{0503F37E-481E-48CB-BD86-CA1E0E661E15}" presName="parentLin" presStyleCnt="0"/>
      <dgm:spPr/>
    </dgm:pt>
    <dgm:pt modelId="{185924C8-8610-4163-98C9-064F1CEA0B18}" type="pres">
      <dgm:prSet presAssocID="{0503F37E-481E-48CB-BD86-CA1E0E661E15}" presName="parentLeftMargin" presStyleLbl="node1" presStyleIdx="0" presStyleCnt="3"/>
      <dgm:spPr/>
    </dgm:pt>
    <dgm:pt modelId="{BA663E8A-F97B-4561-8FE1-29B84008A61B}" type="pres">
      <dgm:prSet presAssocID="{0503F37E-481E-48CB-BD86-CA1E0E661E1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C9B9C75-2163-43F0-BAC7-0A70992D8FF5}" type="pres">
      <dgm:prSet presAssocID="{0503F37E-481E-48CB-BD86-CA1E0E661E15}" presName="negativeSpace" presStyleCnt="0"/>
      <dgm:spPr/>
    </dgm:pt>
    <dgm:pt modelId="{0DD90A73-8FA7-4514-BC9B-C5ABF86464E8}" type="pres">
      <dgm:prSet presAssocID="{0503F37E-481E-48CB-BD86-CA1E0E661E15}" presName="childText" presStyleLbl="conFgAcc1" presStyleIdx="1" presStyleCnt="3">
        <dgm:presLayoutVars>
          <dgm:bulletEnabled val="1"/>
        </dgm:presLayoutVars>
      </dgm:prSet>
      <dgm:spPr/>
    </dgm:pt>
    <dgm:pt modelId="{3D3E7B69-4A24-40D9-848F-0F7F00CFC785}" type="pres">
      <dgm:prSet presAssocID="{EE8FC3FF-49B9-4788-8E78-B10723E153D6}" presName="spaceBetweenRectangles" presStyleCnt="0"/>
      <dgm:spPr/>
    </dgm:pt>
    <dgm:pt modelId="{37DCA841-1663-4696-9E61-D5E7A29C5F41}" type="pres">
      <dgm:prSet presAssocID="{8E689AB5-E904-462E-B918-7182CE421755}" presName="parentLin" presStyleCnt="0"/>
      <dgm:spPr/>
    </dgm:pt>
    <dgm:pt modelId="{0538DC48-E788-41B1-910C-636176C654BA}" type="pres">
      <dgm:prSet presAssocID="{8E689AB5-E904-462E-B918-7182CE421755}" presName="parentLeftMargin" presStyleLbl="node1" presStyleIdx="1" presStyleCnt="3"/>
      <dgm:spPr/>
    </dgm:pt>
    <dgm:pt modelId="{B943706A-1E9A-45DB-BF80-E80E8C20F02F}" type="pres">
      <dgm:prSet presAssocID="{8E689AB5-E904-462E-B918-7182CE42175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3BDC8FF-7AF6-487D-B403-79A8DF776ABC}" type="pres">
      <dgm:prSet presAssocID="{8E689AB5-E904-462E-B918-7182CE421755}" presName="negativeSpace" presStyleCnt="0"/>
      <dgm:spPr/>
    </dgm:pt>
    <dgm:pt modelId="{8586D8D2-85A0-40C4-BC0D-CBD2DC9FAA39}" type="pres">
      <dgm:prSet presAssocID="{8E689AB5-E904-462E-B918-7182CE421755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8707D01-E670-4E02-98AA-2425DB6CB70B}" type="presOf" srcId="{0D5BDB27-DD63-48E3-B7A8-0C44CB21C824}" destId="{8586D8D2-85A0-40C4-BC0D-CBD2DC9FAA39}" srcOrd="0" destOrd="1" presId="urn:microsoft.com/office/officeart/2005/8/layout/list1"/>
    <dgm:cxn modelId="{02486D07-8358-4567-93DD-95879748D3AF}" type="presOf" srcId="{FF769C1D-BF29-4B3A-957B-A3293F2D9609}" destId="{0DD90A73-8FA7-4514-BC9B-C5ABF86464E8}" srcOrd="0" destOrd="2" presId="urn:microsoft.com/office/officeart/2005/8/layout/list1"/>
    <dgm:cxn modelId="{25A08F08-EC25-4C16-B737-2403EF0E22FC}" srcId="{8E689AB5-E904-462E-B918-7182CE421755}" destId="{A82A04CA-F58D-4174-B85A-865D23BE1776}" srcOrd="0" destOrd="0" parTransId="{E9581E6A-8F70-444D-B288-505BA094B538}" sibTransId="{5DE07551-2626-4C17-8D0B-01BB368B8EBE}"/>
    <dgm:cxn modelId="{C022240A-50F4-4180-8806-1C632C5C34C9}" srcId="{0503F37E-481E-48CB-BD86-CA1E0E661E15}" destId="{2AE6616D-6086-4B9F-9A1A-F1481FB75A22}" srcOrd="0" destOrd="0" parTransId="{BDE7E7B0-DBA5-4659-ADAF-48D5E616E342}" sibTransId="{7D46DC11-9EB1-425B-9300-5DEFE347305B}"/>
    <dgm:cxn modelId="{8D60D80F-134A-4ED5-B9DE-BB22F2884B5E}" type="presOf" srcId="{2AE6616D-6086-4B9F-9A1A-F1481FB75A22}" destId="{0DD90A73-8FA7-4514-BC9B-C5ABF86464E8}" srcOrd="0" destOrd="0" presId="urn:microsoft.com/office/officeart/2005/8/layout/list1"/>
    <dgm:cxn modelId="{9726AA24-94C5-473F-BF93-391083A771FD}" type="presOf" srcId="{3A078796-4503-48CC-B3D4-F9B566A35904}" destId="{5C3F1FEB-072B-4C77-B419-DA8E4F50638F}" srcOrd="0" destOrd="0" presId="urn:microsoft.com/office/officeart/2005/8/layout/list1"/>
    <dgm:cxn modelId="{FEC7EF2A-889D-4F26-B0D7-9DCC75D3119D}" srcId="{8E689AB5-E904-462E-B918-7182CE421755}" destId="{1F908686-71B8-425A-8AE4-C6506E08C402}" srcOrd="2" destOrd="0" parTransId="{1C098082-92B8-4E9B-9514-2C896B944975}" sibTransId="{2DB5C311-A1F5-4BCE-AB88-3511AA15B357}"/>
    <dgm:cxn modelId="{4852452C-BC14-40BC-BE90-9971013EA64C}" type="presOf" srcId="{2BE45445-BD47-435C-B6A7-5E473112B2F9}" destId="{0DD90A73-8FA7-4514-BC9B-C5ABF86464E8}" srcOrd="0" destOrd="4" presId="urn:microsoft.com/office/officeart/2005/8/layout/list1"/>
    <dgm:cxn modelId="{02F7403E-EB7D-4E9A-A2D3-9B891319A8F4}" srcId="{645EF1F7-8FED-4556-8F8A-42082C27B5DB}" destId="{3A078796-4503-48CC-B3D4-F9B566A35904}" srcOrd="0" destOrd="0" parTransId="{71542896-25D1-479C-8CFA-3B192894767E}" sibTransId="{3798EDF3-3F73-41AA-8F76-3294EB2A6210}"/>
    <dgm:cxn modelId="{8863B43F-1229-4133-B45E-BEA5C39E8AA1}" type="presOf" srcId="{0503F37E-481E-48CB-BD86-CA1E0E661E15}" destId="{185924C8-8610-4163-98C9-064F1CEA0B18}" srcOrd="0" destOrd="0" presId="urn:microsoft.com/office/officeart/2005/8/layout/list1"/>
    <dgm:cxn modelId="{85528163-6350-4721-8DA0-F30FE6B7CE82}" srcId="{8E6E60C2-AF4B-47CB-9B76-2E21D559B8E6}" destId="{0503F37E-481E-48CB-BD86-CA1E0E661E15}" srcOrd="1" destOrd="0" parTransId="{45DECE8F-E987-4A58-B115-0E7B4EE56D50}" sibTransId="{EE8FC3FF-49B9-4788-8E78-B10723E153D6}"/>
    <dgm:cxn modelId="{26CC7C44-5D78-4FEC-9BE8-1F3CB552BEB3}" type="presOf" srcId="{0503F37E-481E-48CB-BD86-CA1E0E661E15}" destId="{BA663E8A-F97B-4561-8FE1-29B84008A61B}" srcOrd="1" destOrd="0" presId="urn:microsoft.com/office/officeart/2005/8/layout/list1"/>
    <dgm:cxn modelId="{CE67EE64-A37A-4D3D-8E16-16A0F3B0D8A2}" srcId="{645EF1F7-8FED-4556-8F8A-42082C27B5DB}" destId="{27DF1DFC-BACE-4667-8282-A7DB734D3B1D}" srcOrd="1" destOrd="0" parTransId="{2EFB4BAE-E13E-48DC-9279-CE6BEC8025E1}" sibTransId="{0182B50F-1F3A-4D79-A985-6410DD0EBBF2}"/>
    <dgm:cxn modelId="{B5E5D965-C77D-4516-85FB-90A68F01469B}" type="presOf" srcId="{A82A04CA-F58D-4174-B85A-865D23BE1776}" destId="{8586D8D2-85A0-40C4-BC0D-CBD2DC9FAA39}" srcOrd="0" destOrd="0" presId="urn:microsoft.com/office/officeart/2005/8/layout/list1"/>
    <dgm:cxn modelId="{06015B48-8FF1-4E18-BCC3-DEE378ED4B9A}" srcId="{8E6E60C2-AF4B-47CB-9B76-2E21D559B8E6}" destId="{8E689AB5-E904-462E-B918-7182CE421755}" srcOrd="2" destOrd="0" parTransId="{43B7FDED-3267-4BDA-8364-D7C84B3F6E3B}" sibTransId="{1F93C020-36B6-4EFF-A937-A7562FAC9C68}"/>
    <dgm:cxn modelId="{CC91E268-AFE8-4367-BC63-69B358101045}" srcId="{8E6E60C2-AF4B-47CB-9B76-2E21D559B8E6}" destId="{645EF1F7-8FED-4556-8F8A-42082C27B5DB}" srcOrd="0" destOrd="0" parTransId="{23A509F0-5110-45CC-BEE4-0415A12AE7FA}" sibTransId="{653E16BF-76F4-4D34-A422-C82ED9C78A6E}"/>
    <dgm:cxn modelId="{AC1FFD72-9893-478C-B194-618BA326D8B2}" type="presOf" srcId="{807A83EE-7B7A-4A23-8D9B-06BB38FCF8F7}" destId="{0DD90A73-8FA7-4514-BC9B-C5ABF86464E8}" srcOrd="0" destOrd="3" presId="urn:microsoft.com/office/officeart/2005/8/layout/list1"/>
    <dgm:cxn modelId="{AE7E8859-DB70-4ED0-AEF1-58BA9AF3366D}" type="presOf" srcId="{4AA2D84B-735E-4FED-88ED-8137358F4BE7}" destId="{0DD90A73-8FA7-4514-BC9B-C5ABF86464E8}" srcOrd="0" destOrd="1" presId="urn:microsoft.com/office/officeart/2005/8/layout/list1"/>
    <dgm:cxn modelId="{C5703C7A-E08A-48FA-9E77-4CCEFB3F98FF}" type="presOf" srcId="{8E689AB5-E904-462E-B918-7182CE421755}" destId="{0538DC48-E788-41B1-910C-636176C654BA}" srcOrd="0" destOrd="0" presId="urn:microsoft.com/office/officeart/2005/8/layout/list1"/>
    <dgm:cxn modelId="{B157CA89-FD82-46BE-895E-C2B94B691444}" type="presOf" srcId="{8E689AB5-E904-462E-B918-7182CE421755}" destId="{B943706A-1E9A-45DB-BF80-E80E8C20F02F}" srcOrd="1" destOrd="0" presId="urn:microsoft.com/office/officeart/2005/8/layout/list1"/>
    <dgm:cxn modelId="{77761595-C6D3-4EF9-B552-E6E5C22CD5CF}" srcId="{0503F37E-481E-48CB-BD86-CA1E0E661E15}" destId="{FF769C1D-BF29-4B3A-957B-A3293F2D9609}" srcOrd="2" destOrd="0" parTransId="{4401DB25-7BAF-412D-AD20-01F182EDA347}" sibTransId="{45F25837-C0F3-4DE8-9BD3-68A3F709D57D}"/>
    <dgm:cxn modelId="{94A0179A-0417-4CA2-94B3-42261BE22038}" type="presOf" srcId="{1F908686-71B8-425A-8AE4-C6506E08C402}" destId="{8586D8D2-85A0-40C4-BC0D-CBD2DC9FAA39}" srcOrd="0" destOrd="2" presId="urn:microsoft.com/office/officeart/2005/8/layout/list1"/>
    <dgm:cxn modelId="{C2D2EFA8-E843-464D-9D7D-49E2376F5212}" type="presOf" srcId="{8E6E60C2-AF4B-47CB-9B76-2E21D559B8E6}" destId="{76AE0E01-2D3E-4D54-8C87-8B63314AE7B1}" srcOrd="0" destOrd="0" presId="urn:microsoft.com/office/officeart/2005/8/layout/list1"/>
    <dgm:cxn modelId="{9377BBA9-B32E-47F3-90A6-6191BA335E26}" type="presOf" srcId="{645EF1F7-8FED-4556-8F8A-42082C27B5DB}" destId="{ED4EFE5F-F4AA-4F14-8B26-D34B98E60789}" srcOrd="0" destOrd="0" presId="urn:microsoft.com/office/officeart/2005/8/layout/list1"/>
    <dgm:cxn modelId="{5F6539AC-6831-4012-8441-AE86CD8629E7}" srcId="{0503F37E-481E-48CB-BD86-CA1E0E661E15}" destId="{4AA2D84B-735E-4FED-88ED-8137358F4BE7}" srcOrd="1" destOrd="0" parTransId="{0A2F130B-8A9C-48C8-ADB9-6FC398406810}" sibTransId="{EE9014B2-4670-41A8-8CA6-461B404A1A09}"/>
    <dgm:cxn modelId="{E71837BF-10DD-43DA-9DE7-A0899DFEDEC0}" srcId="{0503F37E-481E-48CB-BD86-CA1E0E661E15}" destId="{2BE45445-BD47-435C-B6A7-5E473112B2F9}" srcOrd="4" destOrd="0" parTransId="{6F80CB56-D2C8-4E87-B65C-2FBD666A9345}" sibTransId="{0D306D83-A2CB-40C2-A1B1-D69C75BE04CF}"/>
    <dgm:cxn modelId="{06459BC2-EB3F-4B66-88DD-F8267600FC55}" srcId="{0503F37E-481E-48CB-BD86-CA1E0E661E15}" destId="{807A83EE-7B7A-4A23-8D9B-06BB38FCF8F7}" srcOrd="3" destOrd="0" parTransId="{8BD6CAFB-0D5E-40C2-86CF-4852A0390920}" sibTransId="{355E47E6-9541-49AF-BC10-3B81C103849C}"/>
    <dgm:cxn modelId="{3FF448DD-C1BA-4CD1-BE91-3DC7ED698DF6}" type="presOf" srcId="{5B51FFDD-88CF-42DE-9850-C75D596C4A3F}" destId="{5C3F1FEB-072B-4C77-B419-DA8E4F50638F}" srcOrd="0" destOrd="2" presId="urn:microsoft.com/office/officeart/2005/8/layout/list1"/>
    <dgm:cxn modelId="{6973A7E3-578E-4D4D-BE30-C998D87484BE}" type="presOf" srcId="{CDD4645D-8790-49FA-B61E-DDCDFFF27EAF}" destId="{5C3F1FEB-072B-4C77-B419-DA8E4F50638F}" srcOrd="0" destOrd="3" presId="urn:microsoft.com/office/officeart/2005/8/layout/list1"/>
    <dgm:cxn modelId="{5E3447E7-BA51-4B1A-8A79-B83DE1A6FA40}" type="presOf" srcId="{645EF1F7-8FED-4556-8F8A-42082C27B5DB}" destId="{CA3C07EC-7D5B-4507-910A-BD55AAC43B18}" srcOrd="1" destOrd="0" presId="urn:microsoft.com/office/officeart/2005/8/layout/list1"/>
    <dgm:cxn modelId="{105668EB-8CFE-4F3D-AA44-6E1DED203C80}" srcId="{645EF1F7-8FED-4556-8F8A-42082C27B5DB}" destId="{CDD4645D-8790-49FA-B61E-DDCDFFF27EAF}" srcOrd="3" destOrd="0" parTransId="{2488436A-6CBF-403B-B316-ED3613DAB1DA}" sibTransId="{25B1252D-6224-42C8-A617-1549F6EDD6A1}"/>
    <dgm:cxn modelId="{7FE07BEB-362A-48DE-BE8A-9B3942F8A4CD}" type="presOf" srcId="{27DF1DFC-BACE-4667-8282-A7DB734D3B1D}" destId="{5C3F1FEB-072B-4C77-B419-DA8E4F50638F}" srcOrd="0" destOrd="1" presId="urn:microsoft.com/office/officeart/2005/8/layout/list1"/>
    <dgm:cxn modelId="{F6F3F1F3-8A01-478B-BFBD-E861E29ECE36}" srcId="{8E689AB5-E904-462E-B918-7182CE421755}" destId="{0D5BDB27-DD63-48E3-B7A8-0C44CB21C824}" srcOrd="1" destOrd="0" parTransId="{325782A6-7EAA-449B-842E-3C474DC50468}" sibTransId="{76921949-E7B3-409C-A93E-6096A3EDF9F1}"/>
    <dgm:cxn modelId="{B1A894F6-4BB2-446D-AA28-E23CBCBD26E5}" srcId="{645EF1F7-8FED-4556-8F8A-42082C27B5DB}" destId="{5B51FFDD-88CF-42DE-9850-C75D596C4A3F}" srcOrd="2" destOrd="0" parTransId="{03CB3502-73AF-4318-8C01-D10F2129DA9D}" sibTransId="{50644CAD-7AFF-4E7D-ABCD-02056C418557}"/>
    <dgm:cxn modelId="{89A92BBC-4F94-412F-896E-2FE24068D39A}" type="presParOf" srcId="{76AE0E01-2D3E-4D54-8C87-8B63314AE7B1}" destId="{84B8CD6D-92AB-4320-AD79-18FE21A06562}" srcOrd="0" destOrd="0" presId="urn:microsoft.com/office/officeart/2005/8/layout/list1"/>
    <dgm:cxn modelId="{3D028278-58DB-4B46-8250-49459148E0C1}" type="presParOf" srcId="{84B8CD6D-92AB-4320-AD79-18FE21A06562}" destId="{ED4EFE5F-F4AA-4F14-8B26-D34B98E60789}" srcOrd="0" destOrd="0" presId="urn:microsoft.com/office/officeart/2005/8/layout/list1"/>
    <dgm:cxn modelId="{B3CB58BC-C2C8-4EFA-A30F-5DCC031EFBD9}" type="presParOf" srcId="{84B8CD6D-92AB-4320-AD79-18FE21A06562}" destId="{CA3C07EC-7D5B-4507-910A-BD55AAC43B18}" srcOrd="1" destOrd="0" presId="urn:microsoft.com/office/officeart/2005/8/layout/list1"/>
    <dgm:cxn modelId="{B124C5CD-A444-44B5-AD54-7C86EBDDEF42}" type="presParOf" srcId="{76AE0E01-2D3E-4D54-8C87-8B63314AE7B1}" destId="{44509F3F-B143-4F40-8260-469615C411E8}" srcOrd="1" destOrd="0" presId="urn:microsoft.com/office/officeart/2005/8/layout/list1"/>
    <dgm:cxn modelId="{46A8FDEB-B26C-4C0B-AC00-D54707D406EA}" type="presParOf" srcId="{76AE0E01-2D3E-4D54-8C87-8B63314AE7B1}" destId="{5C3F1FEB-072B-4C77-B419-DA8E4F50638F}" srcOrd="2" destOrd="0" presId="urn:microsoft.com/office/officeart/2005/8/layout/list1"/>
    <dgm:cxn modelId="{2D936E00-1A78-415B-B992-72D7AE117B6F}" type="presParOf" srcId="{76AE0E01-2D3E-4D54-8C87-8B63314AE7B1}" destId="{FB10D37B-32FA-456A-86B7-FF8137EFB39F}" srcOrd="3" destOrd="0" presId="urn:microsoft.com/office/officeart/2005/8/layout/list1"/>
    <dgm:cxn modelId="{CA427802-4CC0-434E-9F1F-D18F06550634}" type="presParOf" srcId="{76AE0E01-2D3E-4D54-8C87-8B63314AE7B1}" destId="{6EE21270-4A40-4222-8D26-8E054A11E994}" srcOrd="4" destOrd="0" presId="urn:microsoft.com/office/officeart/2005/8/layout/list1"/>
    <dgm:cxn modelId="{7B6F457D-DCA0-4761-BCC5-B9644D177124}" type="presParOf" srcId="{6EE21270-4A40-4222-8D26-8E054A11E994}" destId="{185924C8-8610-4163-98C9-064F1CEA0B18}" srcOrd="0" destOrd="0" presId="urn:microsoft.com/office/officeart/2005/8/layout/list1"/>
    <dgm:cxn modelId="{BE39A7F7-1114-4C60-85F9-6F563A576F2F}" type="presParOf" srcId="{6EE21270-4A40-4222-8D26-8E054A11E994}" destId="{BA663E8A-F97B-4561-8FE1-29B84008A61B}" srcOrd="1" destOrd="0" presId="urn:microsoft.com/office/officeart/2005/8/layout/list1"/>
    <dgm:cxn modelId="{83FB7D83-116A-47B4-B4FE-BA9264F39D5F}" type="presParOf" srcId="{76AE0E01-2D3E-4D54-8C87-8B63314AE7B1}" destId="{4C9B9C75-2163-43F0-BAC7-0A70992D8FF5}" srcOrd="5" destOrd="0" presId="urn:microsoft.com/office/officeart/2005/8/layout/list1"/>
    <dgm:cxn modelId="{71279865-DDBC-4083-B5C1-AF8139FD4581}" type="presParOf" srcId="{76AE0E01-2D3E-4D54-8C87-8B63314AE7B1}" destId="{0DD90A73-8FA7-4514-BC9B-C5ABF86464E8}" srcOrd="6" destOrd="0" presId="urn:microsoft.com/office/officeart/2005/8/layout/list1"/>
    <dgm:cxn modelId="{00C5ABC1-AFEE-46D9-A616-A20C2EAE50E0}" type="presParOf" srcId="{76AE0E01-2D3E-4D54-8C87-8B63314AE7B1}" destId="{3D3E7B69-4A24-40D9-848F-0F7F00CFC785}" srcOrd="7" destOrd="0" presId="urn:microsoft.com/office/officeart/2005/8/layout/list1"/>
    <dgm:cxn modelId="{89CF9516-7DE5-4C88-951F-E1B09BE0B81C}" type="presParOf" srcId="{76AE0E01-2D3E-4D54-8C87-8B63314AE7B1}" destId="{37DCA841-1663-4696-9E61-D5E7A29C5F41}" srcOrd="8" destOrd="0" presId="urn:microsoft.com/office/officeart/2005/8/layout/list1"/>
    <dgm:cxn modelId="{4C6994FF-DCC1-44AA-B66D-C305BE68E14D}" type="presParOf" srcId="{37DCA841-1663-4696-9E61-D5E7A29C5F41}" destId="{0538DC48-E788-41B1-910C-636176C654BA}" srcOrd="0" destOrd="0" presId="urn:microsoft.com/office/officeart/2005/8/layout/list1"/>
    <dgm:cxn modelId="{FDAAF3D7-83B4-4411-B1D4-B9482103CFE7}" type="presParOf" srcId="{37DCA841-1663-4696-9E61-D5E7A29C5F41}" destId="{B943706A-1E9A-45DB-BF80-E80E8C20F02F}" srcOrd="1" destOrd="0" presId="urn:microsoft.com/office/officeart/2005/8/layout/list1"/>
    <dgm:cxn modelId="{13B3B540-32AF-4AB1-925D-1385B4577930}" type="presParOf" srcId="{76AE0E01-2D3E-4D54-8C87-8B63314AE7B1}" destId="{B3BDC8FF-7AF6-487D-B403-79A8DF776ABC}" srcOrd="9" destOrd="0" presId="urn:microsoft.com/office/officeart/2005/8/layout/list1"/>
    <dgm:cxn modelId="{71476535-FDB2-460C-BB38-8ED67E0F9DA0}" type="presParOf" srcId="{76AE0E01-2D3E-4D54-8C87-8B63314AE7B1}" destId="{8586D8D2-85A0-40C4-BC0D-CBD2DC9FAA3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024BF6F8-2E14-4A03-8491-4B81974D7EEA}" type="doc">
      <dgm:prSet loTypeId="urn:microsoft.com/office/officeart/2005/8/layout/chevron2" loCatId="process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6B787B79-73F8-4BF9-8DAF-BE9A04B8D368}">
      <dgm:prSet phldrT="[Text]" custT="1"/>
      <dgm:spPr/>
      <dgm:t>
        <a:bodyPr/>
        <a:lstStyle/>
        <a:p>
          <a:r>
            <a:rPr lang="en-GB" sz="1200"/>
            <a:t>Conclusion</a:t>
          </a:r>
        </a:p>
      </dgm:t>
    </dgm:pt>
    <dgm:pt modelId="{B0DF4647-02CD-4C24-9419-0E18E3C3BD5D}" type="parTrans" cxnId="{C92DC07D-A652-43AA-A132-73ED61CB9892}">
      <dgm:prSet/>
      <dgm:spPr/>
      <dgm:t>
        <a:bodyPr/>
        <a:lstStyle/>
        <a:p>
          <a:endParaRPr lang="en-GB" sz="1200"/>
        </a:p>
      </dgm:t>
    </dgm:pt>
    <dgm:pt modelId="{92A1FE04-B435-4122-9827-3422BB7D08E2}" type="sibTrans" cxnId="{C92DC07D-A652-43AA-A132-73ED61CB9892}">
      <dgm:prSet/>
      <dgm:spPr/>
      <dgm:t>
        <a:bodyPr/>
        <a:lstStyle/>
        <a:p>
          <a:endParaRPr lang="en-GB" sz="1200"/>
        </a:p>
      </dgm:t>
    </dgm:pt>
    <dgm:pt modelId="{3D120271-04FC-4B16-BBE8-CDF72DB61930}">
      <dgm:prSet custT="1"/>
      <dgm:spPr/>
      <dgm:t>
        <a:bodyPr/>
        <a:lstStyle/>
        <a:p>
          <a:r>
            <a:rPr lang="en-GB" sz="1200"/>
            <a:t>The campaign addresses significant physical and mental health-related challenges for 16-to 34-year-olds in the UK.</a:t>
          </a:r>
          <a:endParaRPr lang="en-IN" sz="1200"/>
        </a:p>
      </dgm:t>
    </dgm:pt>
    <dgm:pt modelId="{917A9737-FC72-432D-B236-ED6AB193EF19}" type="parTrans" cxnId="{9D1B7B57-D341-482F-A0F8-117A6BCFA6C9}">
      <dgm:prSet/>
      <dgm:spPr/>
      <dgm:t>
        <a:bodyPr/>
        <a:lstStyle/>
        <a:p>
          <a:endParaRPr lang="en-GB" sz="1200"/>
        </a:p>
      </dgm:t>
    </dgm:pt>
    <dgm:pt modelId="{D7FD441C-1E7D-45DC-B98A-9F83707972D3}" type="sibTrans" cxnId="{9D1B7B57-D341-482F-A0F8-117A6BCFA6C9}">
      <dgm:prSet/>
      <dgm:spPr/>
      <dgm:t>
        <a:bodyPr/>
        <a:lstStyle/>
        <a:p>
          <a:endParaRPr lang="en-GB" sz="1200"/>
        </a:p>
      </dgm:t>
    </dgm:pt>
    <dgm:pt modelId="{7DC2DBDC-6E68-46BD-8533-FB20D07DC92F}">
      <dgm:prSet custT="1"/>
      <dgm:spPr/>
      <dgm:t>
        <a:bodyPr/>
        <a:lstStyle/>
        <a:p>
          <a:r>
            <a:rPr lang="en-GB" sz="1200"/>
            <a:t>By tackling preventative care, the physical activity and exercise plan helps to build good habits.</a:t>
          </a:r>
          <a:endParaRPr lang="en-IN" sz="1200"/>
        </a:p>
      </dgm:t>
    </dgm:pt>
    <dgm:pt modelId="{E0E7C038-2D9D-4E70-9AAF-9E725798FBFC}" type="parTrans" cxnId="{13A4BEB4-9C99-4A0B-856A-B8CBFD065608}">
      <dgm:prSet/>
      <dgm:spPr/>
      <dgm:t>
        <a:bodyPr/>
        <a:lstStyle/>
        <a:p>
          <a:endParaRPr lang="en-GB" sz="1200"/>
        </a:p>
      </dgm:t>
    </dgm:pt>
    <dgm:pt modelId="{AE24F2F5-FF32-48A4-85E7-C1ABA76E5A40}" type="sibTrans" cxnId="{13A4BEB4-9C99-4A0B-856A-B8CBFD065608}">
      <dgm:prSet/>
      <dgm:spPr/>
      <dgm:t>
        <a:bodyPr/>
        <a:lstStyle/>
        <a:p>
          <a:endParaRPr lang="en-GB" sz="1200"/>
        </a:p>
      </dgm:t>
    </dgm:pt>
    <dgm:pt modelId="{8D7BEA06-CA3F-40B1-8075-5836F9887A34}">
      <dgm:prSet custT="1"/>
      <dgm:spPr/>
      <dgm:t>
        <a:bodyPr/>
        <a:lstStyle/>
        <a:p>
          <a:r>
            <a:rPr lang="en-GB" sz="1200"/>
            <a:t>However, ensuring the partnership of organisations at a national level, special intervention and care needs are also supported.</a:t>
          </a:r>
          <a:endParaRPr lang="en-IN" sz="1200"/>
        </a:p>
      </dgm:t>
    </dgm:pt>
    <dgm:pt modelId="{16C2E294-3369-4579-9767-F024AC08B537}" type="parTrans" cxnId="{9DD8F40C-829C-425F-8FA4-C7F89C1DF74C}">
      <dgm:prSet/>
      <dgm:spPr/>
      <dgm:t>
        <a:bodyPr/>
        <a:lstStyle/>
        <a:p>
          <a:endParaRPr lang="en-GB" sz="1200"/>
        </a:p>
      </dgm:t>
    </dgm:pt>
    <dgm:pt modelId="{CFED9E0E-AC1C-4580-92E6-019068A0CB72}" type="sibTrans" cxnId="{9DD8F40C-829C-425F-8FA4-C7F89C1DF74C}">
      <dgm:prSet/>
      <dgm:spPr/>
      <dgm:t>
        <a:bodyPr/>
        <a:lstStyle/>
        <a:p>
          <a:endParaRPr lang="en-GB" sz="1200"/>
        </a:p>
      </dgm:t>
    </dgm:pt>
    <dgm:pt modelId="{0F4B30E4-14AB-4D02-AA02-0F63F6DB1D73}">
      <dgm:prSet custT="1"/>
      <dgm:spPr/>
      <dgm:t>
        <a:bodyPr/>
        <a:lstStyle/>
        <a:p>
          <a:r>
            <a:rPr lang="en-GB" sz="1200"/>
            <a:t>Call to Action</a:t>
          </a:r>
          <a:endParaRPr lang="en-IN" sz="1200"/>
        </a:p>
      </dgm:t>
    </dgm:pt>
    <dgm:pt modelId="{5F808D1C-B709-4FA0-8938-4E32F6615D6D}" type="parTrans" cxnId="{4484FDF8-31DF-42F9-B6D0-A5EB009225DF}">
      <dgm:prSet/>
      <dgm:spPr/>
      <dgm:t>
        <a:bodyPr/>
        <a:lstStyle/>
        <a:p>
          <a:endParaRPr lang="en-GB" sz="1200"/>
        </a:p>
      </dgm:t>
    </dgm:pt>
    <dgm:pt modelId="{5610739F-DB15-4346-8D07-A155FBDE5A4B}" type="sibTrans" cxnId="{4484FDF8-31DF-42F9-B6D0-A5EB009225DF}">
      <dgm:prSet/>
      <dgm:spPr/>
      <dgm:t>
        <a:bodyPr/>
        <a:lstStyle/>
        <a:p>
          <a:endParaRPr lang="en-GB" sz="1200"/>
        </a:p>
      </dgm:t>
    </dgm:pt>
    <dgm:pt modelId="{9DFA19BE-E1DF-4828-8A15-CAD04EAC384F}">
      <dgm:prSet custT="1"/>
      <dgm:spPr/>
      <dgm:t>
        <a:bodyPr/>
        <a:lstStyle/>
        <a:p>
          <a:r>
            <a:rPr lang="en-GB" sz="1200"/>
            <a:t>It is recommended that future activities continue by using the data gathered from their campaign.</a:t>
          </a:r>
          <a:endParaRPr lang="en-IN" sz="1200"/>
        </a:p>
      </dgm:t>
    </dgm:pt>
    <dgm:pt modelId="{C8B2591D-AC55-4728-A5FC-A02A47690373}" type="parTrans" cxnId="{B48C7A3B-35D9-4973-974F-FCED6763D620}">
      <dgm:prSet/>
      <dgm:spPr/>
      <dgm:t>
        <a:bodyPr/>
        <a:lstStyle/>
        <a:p>
          <a:endParaRPr lang="en-GB" sz="1200"/>
        </a:p>
      </dgm:t>
    </dgm:pt>
    <dgm:pt modelId="{B0EEDA3E-D353-43C8-8FCF-D04A4020BA6D}" type="sibTrans" cxnId="{B48C7A3B-35D9-4973-974F-FCED6763D620}">
      <dgm:prSet/>
      <dgm:spPr/>
      <dgm:t>
        <a:bodyPr/>
        <a:lstStyle/>
        <a:p>
          <a:endParaRPr lang="en-GB" sz="1200"/>
        </a:p>
      </dgm:t>
    </dgm:pt>
    <dgm:pt modelId="{3ABCEA44-557B-435D-86F1-3AD3DE0CB424}">
      <dgm:prSet custT="1"/>
      <dgm:spPr/>
      <dgm:t>
        <a:bodyPr/>
        <a:lstStyle/>
        <a:p>
          <a:r>
            <a:rPr lang="en-GB" sz="1200"/>
            <a:t>This way, targeted intervention for those who did not benefit from the current campaign can be achieved.</a:t>
          </a:r>
        </a:p>
      </dgm:t>
    </dgm:pt>
    <dgm:pt modelId="{21E2E3B3-F71D-4191-8686-DE46B53B6658}" type="parTrans" cxnId="{22C8FC0D-FDD4-448F-B9C4-E9CF119827CD}">
      <dgm:prSet/>
      <dgm:spPr/>
      <dgm:t>
        <a:bodyPr/>
        <a:lstStyle/>
        <a:p>
          <a:endParaRPr lang="en-GB" sz="1200"/>
        </a:p>
      </dgm:t>
    </dgm:pt>
    <dgm:pt modelId="{DF6F2E1B-DF21-4C42-A969-F5B915000C94}" type="sibTrans" cxnId="{22C8FC0D-FDD4-448F-B9C4-E9CF119827CD}">
      <dgm:prSet/>
      <dgm:spPr/>
      <dgm:t>
        <a:bodyPr/>
        <a:lstStyle/>
        <a:p>
          <a:endParaRPr lang="en-GB" sz="1200"/>
        </a:p>
      </dgm:t>
    </dgm:pt>
    <dgm:pt modelId="{A511F9E8-488D-4343-A640-DB9BA32B0252}" type="pres">
      <dgm:prSet presAssocID="{024BF6F8-2E14-4A03-8491-4B81974D7EEA}" presName="linearFlow" presStyleCnt="0">
        <dgm:presLayoutVars>
          <dgm:dir/>
          <dgm:animLvl val="lvl"/>
          <dgm:resizeHandles val="exact"/>
        </dgm:presLayoutVars>
      </dgm:prSet>
      <dgm:spPr/>
    </dgm:pt>
    <dgm:pt modelId="{C0CB39E3-AB22-45BF-A914-FB0FB7E1F858}" type="pres">
      <dgm:prSet presAssocID="{6B787B79-73F8-4BF9-8DAF-BE9A04B8D368}" presName="composite" presStyleCnt="0"/>
      <dgm:spPr/>
    </dgm:pt>
    <dgm:pt modelId="{B5016190-7D15-45DE-8EC3-E869D73AA392}" type="pres">
      <dgm:prSet presAssocID="{6B787B79-73F8-4BF9-8DAF-BE9A04B8D368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41B8BEE9-8C5C-4535-8160-67789AB36A49}" type="pres">
      <dgm:prSet presAssocID="{6B787B79-73F8-4BF9-8DAF-BE9A04B8D368}" presName="descendantText" presStyleLbl="alignAcc1" presStyleIdx="0" presStyleCnt="2">
        <dgm:presLayoutVars>
          <dgm:bulletEnabled val="1"/>
        </dgm:presLayoutVars>
      </dgm:prSet>
      <dgm:spPr/>
    </dgm:pt>
    <dgm:pt modelId="{C10B423D-9271-47D3-BF39-5211E4BF4E3F}" type="pres">
      <dgm:prSet presAssocID="{92A1FE04-B435-4122-9827-3422BB7D08E2}" presName="sp" presStyleCnt="0"/>
      <dgm:spPr/>
    </dgm:pt>
    <dgm:pt modelId="{7D2B7621-5D58-4D42-AF0F-6E9E10F6561C}" type="pres">
      <dgm:prSet presAssocID="{0F4B30E4-14AB-4D02-AA02-0F63F6DB1D73}" presName="composite" presStyleCnt="0"/>
      <dgm:spPr/>
    </dgm:pt>
    <dgm:pt modelId="{2803F8AC-14C3-436F-85B7-8AE0CEE86E90}" type="pres">
      <dgm:prSet presAssocID="{0F4B30E4-14AB-4D02-AA02-0F63F6DB1D73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5879DFFE-986E-4D8F-BC88-2E0038B5DDBD}" type="pres">
      <dgm:prSet presAssocID="{0F4B30E4-14AB-4D02-AA02-0F63F6DB1D73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BDB1E402-BC95-49A5-BBE0-DA3B50E00A32}" type="presOf" srcId="{0F4B30E4-14AB-4D02-AA02-0F63F6DB1D73}" destId="{2803F8AC-14C3-436F-85B7-8AE0CEE86E90}" srcOrd="0" destOrd="0" presId="urn:microsoft.com/office/officeart/2005/8/layout/chevron2"/>
    <dgm:cxn modelId="{EA5EC007-EEFB-4D76-AD20-A0885B4917A8}" type="presOf" srcId="{9DFA19BE-E1DF-4828-8A15-CAD04EAC384F}" destId="{5879DFFE-986E-4D8F-BC88-2E0038B5DDBD}" srcOrd="0" destOrd="0" presId="urn:microsoft.com/office/officeart/2005/8/layout/chevron2"/>
    <dgm:cxn modelId="{E4CE6E0A-4D82-4EB7-8ED7-2577D463C9AD}" type="presOf" srcId="{8D7BEA06-CA3F-40B1-8075-5836F9887A34}" destId="{41B8BEE9-8C5C-4535-8160-67789AB36A49}" srcOrd="0" destOrd="2" presId="urn:microsoft.com/office/officeart/2005/8/layout/chevron2"/>
    <dgm:cxn modelId="{9DD8F40C-829C-425F-8FA4-C7F89C1DF74C}" srcId="{6B787B79-73F8-4BF9-8DAF-BE9A04B8D368}" destId="{8D7BEA06-CA3F-40B1-8075-5836F9887A34}" srcOrd="2" destOrd="0" parTransId="{16C2E294-3369-4579-9767-F024AC08B537}" sibTransId="{CFED9E0E-AC1C-4580-92E6-019068A0CB72}"/>
    <dgm:cxn modelId="{22C8FC0D-FDD4-448F-B9C4-E9CF119827CD}" srcId="{0F4B30E4-14AB-4D02-AA02-0F63F6DB1D73}" destId="{3ABCEA44-557B-435D-86F1-3AD3DE0CB424}" srcOrd="1" destOrd="0" parTransId="{21E2E3B3-F71D-4191-8686-DE46B53B6658}" sibTransId="{DF6F2E1B-DF21-4C42-A969-F5B915000C94}"/>
    <dgm:cxn modelId="{9F04A02E-EF26-46D6-81A4-D881C5A13707}" type="presOf" srcId="{024BF6F8-2E14-4A03-8491-4B81974D7EEA}" destId="{A511F9E8-488D-4343-A640-DB9BA32B0252}" srcOrd="0" destOrd="0" presId="urn:microsoft.com/office/officeart/2005/8/layout/chevron2"/>
    <dgm:cxn modelId="{D94E122F-E0EC-455B-95FD-006799BA8FA1}" type="presOf" srcId="{6B787B79-73F8-4BF9-8DAF-BE9A04B8D368}" destId="{B5016190-7D15-45DE-8EC3-E869D73AA392}" srcOrd="0" destOrd="0" presId="urn:microsoft.com/office/officeart/2005/8/layout/chevron2"/>
    <dgm:cxn modelId="{B48C7A3B-35D9-4973-974F-FCED6763D620}" srcId="{0F4B30E4-14AB-4D02-AA02-0F63F6DB1D73}" destId="{9DFA19BE-E1DF-4828-8A15-CAD04EAC384F}" srcOrd="0" destOrd="0" parTransId="{C8B2591D-AC55-4728-A5FC-A02A47690373}" sibTransId="{B0EEDA3E-D353-43C8-8FCF-D04A4020BA6D}"/>
    <dgm:cxn modelId="{50324D3D-2855-4A66-A109-66250AF344FD}" type="presOf" srcId="{7DC2DBDC-6E68-46BD-8533-FB20D07DC92F}" destId="{41B8BEE9-8C5C-4535-8160-67789AB36A49}" srcOrd="0" destOrd="1" presId="urn:microsoft.com/office/officeart/2005/8/layout/chevron2"/>
    <dgm:cxn modelId="{9D1B7B57-D341-482F-A0F8-117A6BCFA6C9}" srcId="{6B787B79-73F8-4BF9-8DAF-BE9A04B8D368}" destId="{3D120271-04FC-4B16-BBE8-CDF72DB61930}" srcOrd="0" destOrd="0" parTransId="{917A9737-FC72-432D-B236-ED6AB193EF19}" sibTransId="{D7FD441C-1E7D-45DC-B98A-9F83707972D3}"/>
    <dgm:cxn modelId="{C92DC07D-A652-43AA-A132-73ED61CB9892}" srcId="{024BF6F8-2E14-4A03-8491-4B81974D7EEA}" destId="{6B787B79-73F8-4BF9-8DAF-BE9A04B8D368}" srcOrd="0" destOrd="0" parTransId="{B0DF4647-02CD-4C24-9419-0E18E3C3BD5D}" sibTransId="{92A1FE04-B435-4122-9827-3422BB7D08E2}"/>
    <dgm:cxn modelId="{8EA8C97E-1987-46F3-AD2D-9EF4A427A8F5}" type="presOf" srcId="{3ABCEA44-557B-435D-86F1-3AD3DE0CB424}" destId="{5879DFFE-986E-4D8F-BC88-2E0038B5DDBD}" srcOrd="0" destOrd="1" presId="urn:microsoft.com/office/officeart/2005/8/layout/chevron2"/>
    <dgm:cxn modelId="{13A4BEB4-9C99-4A0B-856A-B8CBFD065608}" srcId="{6B787B79-73F8-4BF9-8DAF-BE9A04B8D368}" destId="{7DC2DBDC-6E68-46BD-8533-FB20D07DC92F}" srcOrd="1" destOrd="0" parTransId="{E0E7C038-2D9D-4E70-9AAF-9E725798FBFC}" sibTransId="{AE24F2F5-FF32-48A4-85E7-C1ABA76E5A40}"/>
    <dgm:cxn modelId="{EB5203CE-E7A9-46FE-A2F5-9D0C5CA5E0CA}" type="presOf" srcId="{3D120271-04FC-4B16-BBE8-CDF72DB61930}" destId="{41B8BEE9-8C5C-4535-8160-67789AB36A49}" srcOrd="0" destOrd="0" presId="urn:microsoft.com/office/officeart/2005/8/layout/chevron2"/>
    <dgm:cxn modelId="{4484FDF8-31DF-42F9-B6D0-A5EB009225DF}" srcId="{024BF6F8-2E14-4A03-8491-4B81974D7EEA}" destId="{0F4B30E4-14AB-4D02-AA02-0F63F6DB1D73}" srcOrd="1" destOrd="0" parTransId="{5F808D1C-B709-4FA0-8938-4E32F6615D6D}" sibTransId="{5610739F-DB15-4346-8D07-A155FBDE5A4B}"/>
    <dgm:cxn modelId="{15665BFB-AA58-48DB-ACBE-C458BB4E1637}" type="presParOf" srcId="{A511F9E8-488D-4343-A640-DB9BA32B0252}" destId="{C0CB39E3-AB22-45BF-A914-FB0FB7E1F858}" srcOrd="0" destOrd="0" presId="urn:microsoft.com/office/officeart/2005/8/layout/chevron2"/>
    <dgm:cxn modelId="{220CA474-538B-416A-9047-382760F8FA10}" type="presParOf" srcId="{C0CB39E3-AB22-45BF-A914-FB0FB7E1F858}" destId="{B5016190-7D15-45DE-8EC3-E869D73AA392}" srcOrd="0" destOrd="0" presId="urn:microsoft.com/office/officeart/2005/8/layout/chevron2"/>
    <dgm:cxn modelId="{5A5066A9-92BD-4D57-8E28-545DB1EF5AD3}" type="presParOf" srcId="{C0CB39E3-AB22-45BF-A914-FB0FB7E1F858}" destId="{41B8BEE9-8C5C-4535-8160-67789AB36A49}" srcOrd="1" destOrd="0" presId="urn:microsoft.com/office/officeart/2005/8/layout/chevron2"/>
    <dgm:cxn modelId="{6798E64C-048B-42DC-A4BF-22FEF06019BE}" type="presParOf" srcId="{A511F9E8-488D-4343-A640-DB9BA32B0252}" destId="{C10B423D-9271-47D3-BF39-5211E4BF4E3F}" srcOrd="1" destOrd="0" presId="urn:microsoft.com/office/officeart/2005/8/layout/chevron2"/>
    <dgm:cxn modelId="{83E31DD8-E0D3-4C0C-9E36-05A745291A5A}" type="presParOf" srcId="{A511F9E8-488D-4343-A640-DB9BA32B0252}" destId="{7D2B7621-5D58-4D42-AF0F-6E9E10F6561C}" srcOrd="2" destOrd="0" presId="urn:microsoft.com/office/officeart/2005/8/layout/chevron2"/>
    <dgm:cxn modelId="{737297AE-0B56-4651-8B15-727998E16291}" type="presParOf" srcId="{7D2B7621-5D58-4D42-AF0F-6E9E10F6561C}" destId="{2803F8AC-14C3-436F-85B7-8AE0CEE86E90}" srcOrd="0" destOrd="0" presId="urn:microsoft.com/office/officeart/2005/8/layout/chevron2"/>
    <dgm:cxn modelId="{0E7814D6-6CB1-4491-BE38-C6AED809462C}" type="presParOf" srcId="{7D2B7621-5D58-4D42-AF0F-6E9E10F6561C}" destId="{5879DFFE-986E-4D8F-BC88-2E0038B5DDB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32365-838A-4E91-AEB1-9A36C132DB54}">
      <dsp:nvSpPr>
        <dsp:cNvPr id="0" name=""/>
        <dsp:cNvSpPr/>
      </dsp:nvSpPr>
      <dsp:spPr>
        <a:xfrm>
          <a:off x="0" y="42453"/>
          <a:ext cx="7230533" cy="336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Programme:</a:t>
          </a:r>
        </a:p>
      </dsp:txBody>
      <dsp:txXfrm>
        <a:off x="16449" y="58902"/>
        <a:ext cx="7197635" cy="304062"/>
      </dsp:txXfrm>
    </dsp:sp>
    <dsp:sp modelId="{CB09A546-AAFD-4D0D-9A44-3BB909AE5816}">
      <dsp:nvSpPr>
        <dsp:cNvPr id="0" name=""/>
        <dsp:cNvSpPr/>
      </dsp:nvSpPr>
      <dsp:spPr>
        <a:xfrm>
          <a:off x="0" y="379413"/>
          <a:ext cx="7230533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569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Lifestyle Upgrade Programme</a:t>
          </a:r>
          <a:endParaRPr lang="en-IN" sz="1400" kern="1200"/>
        </a:p>
      </dsp:txBody>
      <dsp:txXfrm>
        <a:off x="0" y="379413"/>
        <a:ext cx="7230533" cy="264960"/>
      </dsp:txXfrm>
    </dsp:sp>
    <dsp:sp modelId="{1AE07045-C52A-484F-9A61-775F9A43DA06}">
      <dsp:nvSpPr>
        <dsp:cNvPr id="0" name=""/>
        <dsp:cNvSpPr/>
      </dsp:nvSpPr>
      <dsp:spPr>
        <a:xfrm>
          <a:off x="0" y="644373"/>
          <a:ext cx="7230533" cy="336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Slogan:</a:t>
          </a:r>
          <a:endParaRPr lang="en-IN" sz="1400" kern="1200"/>
        </a:p>
      </dsp:txBody>
      <dsp:txXfrm>
        <a:off x="16449" y="660822"/>
        <a:ext cx="7197635" cy="304062"/>
      </dsp:txXfrm>
    </dsp:sp>
    <dsp:sp modelId="{6A3C5610-AC95-41BE-99B5-72AA32D5A261}">
      <dsp:nvSpPr>
        <dsp:cNvPr id="0" name=""/>
        <dsp:cNvSpPr/>
      </dsp:nvSpPr>
      <dsp:spPr>
        <a:xfrm>
          <a:off x="0" y="981333"/>
          <a:ext cx="7230533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569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Keep Moving in Life</a:t>
          </a:r>
          <a:endParaRPr lang="en-IN" sz="1400" kern="1200"/>
        </a:p>
      </dsp:txBody>
      <dsp:txXfrm>
        <a:off x="0" y="981333"/>
        <a:ext cx="7230533" cy="264960"/>
      </dsp:txXfrm>
    </dsp:sp>
    <dsp:sp modelId="{D3C1A5A9-AC4C-4243-868C-A7BC9563DFE0}">
      <dsp:nvSpPr>
        <dsp:cNvPr id="0" name=""/>
        <dsp:cNvSpPr/>
      </dsp:nvSpPr>
      <dsp:spPr>
        <a:xfrm>
          <a:off x="0" y="1246293"/>
          <a:ext cx="7230533" cy="336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Chosen Health Behaviour</a:t>
          </a:r>
          <a:endParaRPr lang="en-IN" sz="1400" kern="1200"/>
        </a:p>
      </dsp:txBody>
      <dsp:txXfrm>
        <a:off x="16449" y="1262742"/>
        <a:ext cx="7197635" cy="304062"/>
      </dsp:txXfrm>
    </dsp:sp>
    <dsp:sp modelId="{364BABC7-A77D-439D-BFAE-03ACC14171E5}">
      <dsp:nvSpPr>
        <dsp:cNvPr id="0" name=""/>
        <dsp:cNvSpPr/>
      </dsp:nvSpPr>
      <dsp:spPr>
        <a:xfrm>
          <a:off x="0" y="1583253"/>
          <a:ext cx="7230533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569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Exercise and Physical Activities</a:t>
          </a:r>
          <a:endParaRPr lang="en-IN" sz="1400" kern="1200"/>
        </a:p>
      </dsp:txBody>
      <dsp:txXfrm>
        <a:off x="0" y="1583253"/>
        <a:ext cx="7230533" cy="264960"/>
      </dsp:txXfrm>
    </dsp:sp>
    <dsp:sp modelId="{C80B17F9-ACF4-4FC8-99C1-4BA8AC3847CB}">
      <dsp:nvSpPr>
        <dsp:cNvPr id="0" name=""/>
        <dsp:cNvSpPr/>
      </dsp:nvSpPr>
      <dsp:spPr>
        <a:xfrm>
          <a:off x="0" y="1848213"/>
          <a:ext cx="7230533" cy="336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Intended Outcomes</a:t>
          </a:r>
          <a:endParaRPr lang="en-IN" sz="1400" kern="1200"/>
        </a:p>
      </dsp:txBody>
      <dsp:txXfrm>
        <a:off x="16449" y="1864662"/>
        <a:ext cx="7197635" cy="304062"/>
      </dsp:txXfrm>
    </dsp:sp>
    <dsp:sp modelId="{F3F1C51F-8CBE-49F4-8BB6-A39C540144DD}">
      <dsp:nvSpPr>
        <dsp:cNvPr id="0" name=""/>
        <dsp:cNvSpPr/>
      </dsp:nvSpPr>
      <dsp:spPr>
        <a:xfrm>
          <a:off x="0" y="2185173"/>
          <a:ext cx="7230533" cy="1391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569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Increased daily and weekly physical activities for early good health behaviour development.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Reduced risk of health impact exacerbated through sedentary lifestyles (Goyal and Rakhra, 2024).</a:t>
          </a:r>
          <a:endParaRPr lang="en-IN" sz="1400" kern="120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Mucoskeletal issues</a:t>
          </a:r>
          <a:endParaRPr lang="en-IN" sz="1400" kern="120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Diabetes</a:t>
          </a:r>
          <a:endParaRPr lang="en-IN" sz="1400" kern="120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Cardiological issues</a:t>
          </a:r>
          <a:endParaRPr lang="en-IN" sz="1400" kern="1200"/>
        </a:p>
      </dsp:txBody>
      <dsp:txXfrm>
        <a:off x="0" y="2185173"/>
        <a:ext cx="7230533" cy="1391040"/>
      </dsp:txXfrm>
    </dsp:sp>
    <dsp:sp modelId="{A954A6D3-0011-4571-A143-4D5C7D552DB5}">
      <dsp:nvSpPr>
        <dsp:cNvPr id="0" name=""/>
        <dsp:cNvSpPr/>
      </dsp:nvSpPr>
      <dsp:spPr>
        <a:xfrm>
          <a:off x="0" y="3576213"/>
          <a:ext cx="7230533" cy="336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Chosen Age Group:</a:t>
          </a:r>
          <a:endParaRPr lang="en-IN" sz="1400" kern="1200"/>
        </a:p>
      </dsp:txBody>
      <dsp:txXfrm>
        <a:off x="16449" y="3592662"/>
        <a:ext cx="7197635" cy="304062"/>
      </dsp:txXfrm>
    </dsp:sp>
    <dsp:sp modelId="{0B630496-6447-4F9D-BC9B-CDCFE149785E}">
      <dsp:nvSpPr>
        <dsp:cNvPr id="0" name=""/>
        <dsp:cNvSpPr/>
      </dsp:nvSpPr>
      <dsp:spPr>
        <a:xfrm>
          <a:off x="0" y="3913173"/>
          <a:ext cx="7230533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569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16-34 Year Olds in the UK</a:t>
          </a:r>
          <a:endParaRPr lang="en-IN" sz="1400" kern="1200"/>
        </a:p>
      </dsp:txBody>
      <dsp:txXfrm>
        <a:off x="0" y="3913173"/>
        <a:ext cx="7230533" cy="264960"/>
      </dsp:txXfrm>
    </dsp:sp>
    <dsp:sp modelId="{335F8682-9546-495D-BFEF-DAB6883D83FB}">
      <dsp:nvSpPr>
        <dsp:cNvPr id="0" name=""/>
        <dsp:cNvSpPr/>
      </dsp:nvSpPr>
      <dsp:spPr>
        <a:xfrm>
          <a:off x="0" y="4178133"/>
          <a:ext cx="7230533" cy="336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Activities</a:t>
          </a:r>
          <a:endParaRPr lang="en-IN" sz="1400" kern="1200"/>
        </a:p>
      </dsp:txBody>
      <dsp:txXfrm>
        <a:off x="16449" y="4194582"/>
        <a:ext cx="7197635" cy="304062"/>
      </dsp:txXfrm>
    </dsp:sp>
    <dsp:sp modelId="{63FCE175-FF38-4F49-8324-F9FED1ED26EC}">
      <dsp:nvSpPr>
        <dsp:cNvPr id="0" name=""/>
        <dsp:cNvSpPr/>
      </dsp:nvSpPr>
      <dsp:spPr>
        <a:xfrm>
          <a:off x="0" y="4515093"/>
          <a:ext cx="7230533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569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Activities include regular movement of the body across various degrees of intensity for a set period of time (Sports England, 2025).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/>
            <a:t>However, it has to be moderate in intensity and should last around 10 minutes or more (Sports England, 2025).</a:t>
          </a:r>
          <a:endParaRPr lang="en-IN" sz="1400" kern="1200" dirty="0"/>
        </a:p>
      </dsp:txBody>
      <dsp:txXfrm>
        <a:off x="0" y="4515093"/>
        <a:ext cx="7230533" cy="861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F7C07-437A-4FDF-8602-6FAFAA814D30}">
      <dsp:nvSpPr>
        <dsp:cNvPr id="0" name=""/>
        <dsp:cNvSpPr/>
      </dsp:nvSpPr>
      <dsp:spPr>
        <a:xfrm>
          <a:off x="0" y="259331"/>
          <a:ext cx="11540066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37" tIns="333248" rIns="895637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Help UK 16- 34-year-olds reach the NHS guidelines on physical activities (NHS, 2024a; NHS, 2024b).</a:t>
          </a:r>
          <a:endParaRPr lang="en-IN" sz="1600" kern="1200"/>
        </a:p>
      </dsp:txBody>
      <dsp:txXfrm>
        <a:off x="0" y="259331"/>
        <a:ext cx="11540066" cy="680400"/>
      </dsp:txXfrm>
    </dsp:sp>
    <dsp:sp modelId="{7893BE60-CC54-449B-A8DB-95D7BDA0F1DA}">
      <dsp:nvSpPr>
        <dsp:cNvPr id="0" name=""/>
        <dsp:cNvSpPr/>
      </dsp:nvSpPr>
      <dsp:spPr>
        <a:xfrm>
          <a:off x="577003" y="23171"/>
          <a:ext cx="8078046" cy="4723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331" tIns="0" rIns="30533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Aim</a:t>
          </a:r>
        </a:p>
      </dsp:txBody>
      <dsp:txXfrm>
        <a:off x="600060" y="46228"/>
        <a:ext cx="8031932" cy="426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4204C3-CFF5-4316-AD17-0B733612AF2C}">
      <dsp:nvSpPr>
        <dsp:cNvPr id="0" name=""/>
        <dsp:cNvSpPr/>
      </dsp:nvSpPr>
      <dsp:spPr>
        <a:xfrm>
          <a:off x="4059" y="370851"/>
          <a:ext cx="1774810" cy="10648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1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Fitness Assessment &amp; Goal Setting to enable realistic and achievable targets. </a:t>
          </a:r>
          <a:endParaRPr lang="en-IN" sz="1100" kern="1200"/>
        </a:p>
      </dsp:txBody>
      <dsp:txXfrm>
        <a:off x="35248" y="402040"/>
        <a:ext cx="1712432" cy="1002508"/>
      </dsp:txXfrm>
    </dsp:sp>
    <dsp:sp modelId="{A54652B0-D570-4348-90F6-144947A7149B}">
      <dsp:nvSpPr>
        <dsp:cNvPr id="0" name=""/>
        <dsp:cNvSpPr/>
      </dsp:nvSpPr>
      <dsp:spPr>
        <a:xfrm>
          <a:off x="1935053" y="683217"/>
          <a:ext cx="376259" cy="4401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935053" y="771247"/>
        <a:ext cx="263381" cy="264092"/>
      </dsp:txXfrm>
    </dsp:sp>
    <dsp:sp modelId="{7EE29582-F6A8-4467-9D0D-B5B10AE27FE6}">
      <dsp:nvSpPr>
        <dsp:cNvPr id="0" name=""/>
        <dsp:cNvSpPr/>
      </dsp:nvSpPr>
      <dsp:spPr>
        <a:xfrm>
          <a:off x="2488793" y="370851"/>
          <a:ext cx="1774810" cy="10648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2</a:t>
          </a:r>
          <a:endParaRPr lang="en-IN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Walking &amp; Step Challenge to improve familiarity for physically inactive participants.</a:t>
          </a:r>
          <a:endParaRPr lang="en-IN" sz="1100" kern="1200"/>
        </a:p>
      </dsp:txBody>
      <dsp:txXfrm>
        <a:off x="2519982" y="402040"/>
        <a:ext cx="1712432" cy="1002508"/>
      </dsp:txXfrm>
    </dsp:sp>
    <dsp:sp modelId="{1F461F73-EE40-4C07-9AEA-88848C2D049B}">
      <dsp:nvSpPr>
        <dsp:cNvPr id="0" name=""/>
        <dsp:cNvSpPr/>
      </dsp:nvSpPr>
      <dsp:spPr>
        <a:xfrm>
          <a:off x="4419787" y="683217"/>
          <a:ext cx="376259" cy="4401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4419787" y="771247"/>
        <a:ext cx="263381" cy="264092"/>
      </dsp:txXfrm>
    </dsp:sp>
    <dsp:sp modelId="{EF0D93D8-EB2C-4494-895B-E62B61A682A5}">
      <dsp:nvSpPr>
        <dsp:cNvPr id="0" name=""/>
        <dsp:cNvSpPr/>
      </dsp:nvSpPr>
      <dsp:spPr>
        <a:xfrm>
          <a:off x="4973528" y="370851"/>
          <a:ext cx="1774810" cy="10648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3</a:t>
          </a:r>
          <a:endParaRPr lang="en-IN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Strength training to build core strength and prepare for an increase.</a:t>
          </a:r>
          <a:endParaRPr lang="en-IN" sz="1100" kern="1200"/>
        </a:p>
      </dsp:txBody>
      <dsp:txXfrm>
        <a:off x="5004717" y="402040"/>
        <a:ext cx="1712432" cy="1002508"/>
      </dsp:txXfrm>
    </dsp:sp>
    <dsp:sp modelId="{F8B1A278-80C0-4D43-8A55-5431CE6C7E43}">
      <dsp:nvSpPr>
        <dsp:cNvPr id="0" name=""/>
        <dsp:cNvSpPr/>
      </dsp:nvSpPr>
      <dsp:spPr>
        <a:xfrm>
          <a:off x="6904522" y="683217"/>
          <a:ext cx="376259" cy="4401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6904522" y="771247"/>
        <a:ext cx="263381" cy="264092"/>
      </dsp:txXfrm>
    </dsp:sp>
    <dsp:sp modelId="{3844F89C-ECB3-42DA-911F-1506336A215B}">
      <dsp:nvSpPr>
        <dsp:cNvPr id="0" name=""/>
        <dsp:cNvSpPr/>
      </dsp:nvSpPr>
      <dsp:spPr>
        <a:xfrm>
          <a:off x="7458263" y="370851"/>
          <a:ext cx="1774810" cy="10648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4</a:t>
          </a:r>
          <a:endParaRPr lang="en-IN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Team sports session to build enthusiasm and interest.</a:t>
          </a:r>
          <a:endParaRPr lang="en-IN" sz="1100" kern="1200"/>
        </a:p>
      </dsp:txBody>
      <dsp:txXfrm>
        <a:off x="7489452" y="402040"/>
        <a:ext cx="1712432" cy="1002508"/>
      </dsp:txXfrm>
    </dsp:sp>
    <dsp:sp modelId="{68CE3017-C027-45B4-8E06-3CEC7E81BC6B}">
      <dsp:nvSpPr>
        <dsp:cNvPr id="0" name=""/>
        <dsp:cNvSpPr/>
      </dsp:nvSpPr>
      <dsp:spPr>
        <a:xfrm rot="5400000">
          <a:off x="8157538" y="1559974"/>
          <a:ext cx="376259" cy="4401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-5400000">
        <a:off x="8213622" y="1591920"/>
        <a:ext cx="264092" cy="263381"/>
      </dsp:txXfrm>
    </dsp:sp>
    <dsp:sp modelId="{21DA050E-6E1E-41E0-A61B-A022988BB150}">
      <dsp:nvSpPr>
        <dsp:cNvPr id="0" name=""/>
        <dsp:cNvSpPr/>
      </dsp:nvSpPr>
      <dsp:spPr>
        <a:xfrm>
          <a:off x="7458263" y="2145661"/>
          <a:ext cx="1774810" cy="10648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5</a:t>
          </a:r>
          <a:endParaRPr lang="en-IN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Cycling and Cardio workout to familiarise with daily habits.</a:t>
          </a:r>
          <a:endParaRPr lang="en-IN" sz="1100" kern="1200"/>
        </a:p>
      </dsp:txBody>
      <dsp:txXfrm>
        <a:off x="7489452" y="2176850"/>
        <a:ext cx="1712432" cy="1002508"/>
      </dsp:txXfrm>
    </dsp:sp>
    <dsp:sp modelId="{2C8F2AE1-BCF5-4D7A-848C-9D81C3BCFEE5}">
      <dsp:nvSpPr>
        <dsp:cNvPr id="0" name=""/>
        <dsp:cNvSpPr/>
      </dsp:nvSpPr>
      <dsp:spPr>
        <a:xfrm rot="10800000">
          <a:off x="6925820" y="2458028"/>
          <a:ext cx="376259" cy="4401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7038698" y="2546058"/>
        <a:ext cx="263381" cy="264092"/>
      </dsp:txXfrm>
    </dsp:sp>
    <dsp:sp modelId="{8E130379-998E-4432-8AD2-EDD671D6374A}">
      <dsp:nvSpPr>
        <dsp:cNvPr id="0" name=""/>
        <dsp:cNvSpPr/>
      </dsp:nvSpPr>
      <dsp:spPr>
        <a:xfrm>
          <a:off x="4973528" y="2145661"/>
          <a:ext cx="1774810" cy="10648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6</a:t>
          </a:r>
          <a:endParaRPr lang="en-IN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HIIT &amp; circuit training to habituate vigorous exercise needs.</a:t>
          </a:r>
          <a:endParaRPr lang="en-IN" sz="1100" kern="1200"/>
        </a:p>
      </dsp:txBody>
      <dsp:txXfrm>
        <a:off x="5004717" y="2176850"/>
        <a:ext cx="1712432" cy="1002508"/>
      </dsp:txXfrm>
    </dsp:sp>
    <dsp:sp modelId="{B6702445-63B3-4494-8275-ADDBB0A7E815}">
      <dsp:nvSpPr>
        <dsp:cNvPr id="0" name=""/>
        <dsp:cNvSpPr/>
      </dsp:nvSpPr>
      <dsp:spPr>
        <a:xfrm rot="10800000">
          <a:off x="4441085" y="2458028"/>
          <a:ext cx="376259" cy="4401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4553963" y="2546058"/>
        <a:ext cx="263381" cy="264092"/>
      </dsp:txXfrm>
    </dsp:sp>
    <dsp:sp modelId="{6718618E-9752-4880-8E36-8E76E91F924D}">
      <dsp:nvSpPr>
        <dsp:cNvPr id="0" name=""/>
        <dsp:cNvSpPr/>
      </dsp:nvSpPr>
      <dsp:spPr>
        <a:xfrm>
          <a:off x="2488793" y="2145661"/>
          <a:ext cx="1774810" cy="10648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7</a:t>
          </a:r>
          <a:endParaRPr lang="en-IN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Outdoor activity to improve lifestyle changes and embed behavioural shifts for exercise.</a:t>
          </a:r>
          <a:endParaRPr lang="en-IN" sz="1100" kern="1200"/>
        </a:p>
      </dsp:txBody>
      <dsp:txXfrm>
        <a:off x="2519982" y="2176850"/>
        <a:ext cx="1712432" cy="1002508"/>
      </dsp:txXfrm>
    </dsp:sp>
    <dsp:sp modelId="{C2A11CB0-934E-4F54-9DC7-75A2268C2C23}">
      <dsp:nvSpPr>
        <dsp:cNvPr id="0" name=""/>
        <dsp:cNvSpPr/>
      </dsp:nvSpPr>
      <dsp:spPr>
        <a:xfrm rot="10800000">
          <a:off x="1956350" y="2458028"/>
          <a:ext cx="376259" cy="4401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2069228" y="2546058"/>
        <a:ext cx="263381" cy="264092"/>
      </dsp:txXfrm>
    </dsp:sp>
    <dsp:sp modelId="{F79DB967-B205-4FAF-BE08-34094DF880F6}">
      <dsp:nvSpPr>
        <dsp:cNvPr id="0" name=""/>
        <dsp:cNvSpPr/>
      </dsp:nvSpPr>
      <dsp:spPr>
        <a:xfrm>
          <a:off x="4059" y="2145661"/>
          <a:ext cx="1774810" cy="10648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8</a:t>
          </a:r>
          <a:endParaRPr lang="en-IN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Final fitness assessment to examine awareness and physical capabilities.</a:t>
          </a:r>
        </a:p>
      </dsp:txBody>
      <dsp:txXfrm>
        <a:off x="35248" y="2176850"/>
        <a:ext cx="1712432" cy="10025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AEDBEE-1598-4D79-B188-2C4FE27B45A6}">
      <dsp:nvSpPr>
        <dsp:cNvPr id="0" name=""/>
        <dsp:cNvSpPr/>
      </dsp:nvSpPr>
      <dsp:spPr>
        <a:xfrm>
          <a:off x="55" y="226232"/>
          <a:ext cx="5291758" cy="4032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Importance of Physical Activities</a:t>
          </a:r>
        </a:p>
      </dsp:txBody>
      <dsp:txXfrm>
        <a:off x="55" y="226232"/>
        <a:ext cx="5291758" cy="403200"/>
      </dsp:txXfrm>
    </dsp:sp>
    <dsp:sp modelId="{4B79D249-7E2B-492E-B231-D083AF6FAEB6}">
      <dsp:nvSpPr>
        <dsp:cNvPr id="0" name=""/>
        <dsp:cNvSpPr/>
      </dsp:nvSpPr>
      <dsp:spPr>
        <a:xfrm>
          <a:off x="55" y="629432"/>
          <a:ext cx="5291758" cy="188306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Physical activities help prevent chronic health risks</a:t>
          </a:r>
          <a:endParaRPr lang="en-IN" sz="1400" kern="120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This includes diabetes, heart disease, depression, dementia, as well as cancers (WHO, 2024).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Physical activities may also prevent sedentary lifestyle behaviors to persist starting from an early age (Rees-Punia </a:t>
          </a:r>
          <a:r>
            <a:rPr lang="en-GB" sz="1400" i="1" kern="1200"/>
            <a:t>et al.</a:t>
          </a:r>
          <a:r>
            <a:rPr lang="en-GB" sz="1400" kern="1200"/>
            <a:t> 2019).</a:t>
          </a:r>
          <a:endParaRPr lang="en-IN" sz="1400" kern="1200"/>
        </a:p>
      </dsp:txBody>
      <dsp:txXfrm>
        <a:off x="55" y="629432"/>
        <a:ext cx="5291758" cy="1883069"/>
      </dsp:txXfrm>
    </dsp:sp>
    <dsp:sp modelId="{64DF9506-55DE-424C-B456-C6CC0D6395F9}">
      <dsp:nvSpPr>
        <dsp:cNvPr id="0" name=""/>
        <dsp:cNvSpPr/>
      </dsp:nvSpPr>
      <dsp:spPr>
        <a:xfrm>
          <a:off x="6032659" y="226232"/>
          <a:ext cx="5291758" cy="4032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Physical Inactivity Causes</a:t>
          </a:r>
          <a:endParaRPr lang="en-IN" sz="1400" kern="1200"/>
        </a:p>
      </dsp:txBody>
      <dsp:txXfrm>
        <a:off x="6032659" y="226232"/>
        <a:ext cx="5291758" cy="403200"/>
      </dsp:txXfrm>
    </dsp:sp>
    <dsp:sp modelId="{D4BF6BD9-89E6-4877-8005-73FFA082FABE}">
      <dsp:nvSpPr>
        <dsp:cNvPr id="0" name=""/>
        <dsp:cNvSpPr/>
      </dsp:nvSpPr>
      <dsp:spPr>
        <a:xfrm>
          <a:off x="6032659" y="629432"/>
          <a:ext cx="5291758" cy="188306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Desk jobs have been a significant contributor to a sedentary lifestyle, as 70% attribute it to their lack of activity (Oladele, 2026).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Despite 87% of 18-to 34-year-olds being somewhat physically active, long-term risks (71%) are their main concern (Oladele, 2026).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16+ Groups also see a similar issue with 25.1% being inactive compared to 63.7% being active (Sports England, 2025).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This sedentary behaviour is also attributed to young adults' social media habits (Grant, 2025).</a:t>
          </a:r>
          <a:endParaRPr lang="en-IN" sz="1400" kern="1200"/>
        </a:p>
      </dsp:txBody>
      <dsp:txXfrm>
        <a:off x="6032659" y="629432"/>
        <a:ext cx="5291758" cy="18830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3C5E33-8329-40E8-9C2B-745B07479B1A}">
      <dsp:nvSpPr>
        <dsp:cNvPr id="0" name=""/>
        <dsp:cNvSpPr/>
      </dsp:nvSpPr>
      <dsp:spPr>
        <a:xfrm>
          <a:off x="2385" y="0"/>
          <a:ext cx="3711599" cy="477520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NHS Guidelines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16-18 Y/O: Average 60 mins of moderate activities per Week (NHS, 2024a)</a:t>
          </a:r>
          <a:endParaRPr lang="en-IN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19-35 Y/O: 150 min moderate activity across 4-5 Days a Week (NHS, 2024b)</a:t>
          </a:r>
          <a:endParaRPr lang="en-IN" sz="1100" kern="1200"/>
        </a:p>
      </dsp:txBody>
      <dsp:txXfrm>
        <a:off x="2385" y="1910080"/>
        <a:ext cx="3711599" cy="1910080"/>
      </dsp:txXfrm>
    </dsp:sp>
    <dsp:sp modelId="{CF9BD806-2354-43A9-80D0-CD47C54549CE}">
      <dsp:nvSpPr>
        <dsp:cNvPr id="0" name=""/>
        <dsp:cNvSpPr/>
      </dsp:nvSpPr>
      <dsp:spPr>
        <a:xfrm>
          <a:off x="1063114" y="286511"/>
          <a:ext cx="1590141" cy="1590141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9A186-26C9-4B0D-AF79-6022332579CC}">
      <dsp:nvSpPr>
        <dsp:cNvPr id="0" name=""/>
        <dsp:cNvSpPr/>
      </dsp:nvSpPr>
      <dsp:spPr>
        <a:xfrm>
          <a:off x="3825333" y="0"/>
          <a:ext cx="3711599" cy="477520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For 16-18 Years</a:t>
          </a:r>
          <a:endParaRPr lang="en-IN" sz="16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Moderate-intensity exercises are recommended to maintain positive behaviour (NHS, 2024a).</a:t>
          </a:r>
          <a:endParaRPr lang="en-IN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However, active exercises through a variety of activities are recommended (NHS, 2024a).</a:t>
          </a:r>
          <a:endParaRPr lang="en-IN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This has involved</a:t>
          </a:r>
          <a:endParaRPr lang="en-IN" sz="1100" kern="1200"/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Regular walking</a:t>
          </a:r>
          <a:endParaRPr lang="en-IN" sz="1100" kern="1200"/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Skipping</a:t>
          </a:r>
          <a:endParaRPr lang="en-IN" sz="1100" kern="1200"/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Sports (Football, etc)</a:t>
          </a:r>
          <a:endParaRPr lang="en-IN" sz="1100" kern="1200"/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Skateboarding or Cycling</a:t>
          </a:r>
          <a:endParaRPr lang="en-IN" sz="1100" kern="1200"/>
        </a:p>
      </dsp:txBody>
      <dsp:txXfrm>
        <a:off x="3825333" y="1910080"/>
        <a:ext cx="3711599" cy="1910080"/>
      </dsp:txXfrm>
    </dsp:sp>
    <dsp:sp modelId="{D0023AAE-1F6F-45F0-9569-B6681D128C79}">
      <dsp:nvSpPr>
        <dsp:cNvPr id="0" name=""/>
        <dsp:cNvSpPr/>
      </dsp:nvSpPr>
      <dsp:spPr>
        <a:xfrm>
          <a:off x="4886062" y="286511"/>
          <a:ext cx="1590141" cy="1590141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17BBC1-AC97-42E9-929B-156E1CBAD9D1}">
      <dsp:nvSpPr>
        <dsp:cNvPr id="0" name=""/>
        <dsp:cNvSpPr/>
      </dsp:nvSpPr>
      <dsp:spPr>
        <a:xfrm>
          <a:off x="7648280" y="0"/>
          <a:ext cx="3711599" cy="477520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For 19-35 Years</a:t>
          </a:r>
          <a:endParaRPr lang="en-IN" sz="16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NHS issues recommendations on working all major muscle groups within the body.</a:t>
          </a:r>
          <a:endParaRPr lang="en-IN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This includes legs, hips, as well as chest, shoulders, and abdomen</a:t>
          </a:r>
          <a:endParaRPr lang="en-IN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Working on these muscles for at least two days each week is advised (NHS, 2024b).</a:t>
          </a:r>
        </a:p>
      </dsp:txBody>
      <dsp:txXfrm>
        <a:off x="7648280" y="1910080"/>
        <a:ext cx="3711599" cy="1910080"/>
      </dsp:txXfrm>
    </dsp:sp>
    <dsp:sp modelId="{54A2F5FB-03E1-4282-896C-CD8A694FF373}">
      <dsp:nvSpPr>
        <dsp:cNvPr id="0" name=""/>
        <dsp:cNvSpPr/>
      </dsp:nvSpPr>
      <dsp:spPr>
        <a:xfrm>
          <a:off x="8709009" y="286511"/>
          <a:ext cx="1590141" cy="159014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AEF0B6-1080-4CF8-9825-D2CE4BC2AE20}">
      <dsp:nvSpPr>
        <dsp:cNvPr id="0" name=""/>
        <dsp:cNvSpPr/>
      </dsp:nvSpPr>
      <dsp:spPr>
        <a:xfrm>
          <a:off x="454490" y="3820160"/>
          <a:ext cx="10453284" cy="716280"/>
        </a:xfrm>
        <a:prstGeom prst="leftRightArrow">
          <a:avLst/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BFD65-A6C4-4539-8EA2-E20E691153BE}">
      <dsp:nvSpPr>
        <dsp:cNvPr id="0" name=""/>
        <dsp:cNvSpPr/>
      </dsp:nvSpPr>
      <dsp:spPr>
        <a:xfrm>
          <a:off x="0" y="590046"/>
          <a:ext cx="4377080" cy="10749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9710" tIns="812292" rIns="339710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worsens the sedentary behaviour.</a:t>
          </a:r>
          <a:endParaRPr lang="en-IN" sz="1200" kern="1200"/>
        </a:p>
      </dsp:txBody>
      <dsp:txXfrm>
        <a:off x="0" y="590046"/>
        <a:ext cx="4377080" cy="1074937"/>
      </dsp:txXfrm>
    </dsp:sp>
    <dsp:sp modelId="{1B551982-CFC6-4B75-AC85-7F79B22A4833}">
      <dsp:nvSpPr>
        <dsp:cNvPr id="0" name=""/>
        <dsp:cNvSpPr/>
      </dsp:nvSpPr>
      <dsp:spPr>
        <a:xfrm>
          <a:off x="218854" y="14406"/>
          <a:ext cx="3063956" cy="11512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810" tIns="0" rIns="11581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This is evidenced by 12.8% of 16-to 24-year-olds being neither in work nor education (Moreau, 2026).</a:t>
          </a:r>
        </a:p>
      </dsp:txBody>
      <dsp:txXfrm>
        <a:off x="275055" y="70607"/>
        <a:ext cx="2951554" cy="1038878"/>
      </dsp:txXfrm>
    </dsp:sp>
    <dsp:sp modelId="{7F22032A-E2A0-4EB2-90A9-9FD309DF977B}">
      <dsp:nvSpPr>
        <dsp:cNvPr id="0" name=""/>
        <dsp:cNvSpPr/>
      </dsp:nvSpPr>
      <dsp:spPr>
        <a:xfrm>
          <a:off x="0" y="2451224"/>
          <a:ext cx="4377080" cy="21498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9710" tIns="812292" rIns="339710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63.7% of the target age group while meeting the physically active criteria of 150 plus minutes weekly exercise.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Only 11.2% were fairly active with 32 49 minutes of weekly exercise.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Around 25.1% were found to be physically inactive, which shows 11.8 million UK 16- 34-year-olds.</a:t>
          </a:r>
          <a:endParaRPr lang="en-IN" sz="1200" kern="1200"/>
        </a:p>
      </dsp:txBody>
      <dsp:txXfrm>
        <a:off x="0" y="2451224"/>
        <a:ext cx="4377080" cy="2149874"/>
      </dsp:txXfrm>
    </dsp:sp>
    <dsp:sp modelId="{198D9B31-D717-4212-981E-4177F7382A33}">
      <dsp:nvSpPr>
        <dsp:cNvPr id="0" name=""/>
        <dsp:cNvSpPr/>
      </dsp:nvSpPr>
      <dsp:spPr>
        <a:xfrm>
          <a:off x="218854" y="1875584"/>
          <a:ext cx="3063956" cy="11512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810" tIns="0" rIns="11581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As per Sport England (2025)</a:t>
          </a:r>
          <a:endParaRPr lang="en-IN" sz="1200" kern="1200"/>
        </a:p>
      </dsp:txBody>
      <dsp:txXfrm>
        <a:off x="275055" y="1931785"/>
        <a:ext cx="2951554" cy="10388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D31CC-ADBB-443C-8F0B-57EADCD87D14}">
      <dsp:nvSpPr>
        <dsp:cNvPr id="0" name=""/>
        <dsp:cNvSpPr/>
      </dsp:nvSpPr>
      <dsp:spPr>
        <a:xfrm>
          <a:off x="0" y="0"/>
          <a:ext cx="4656667" cy="4368800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 inactive and sedentary lifestyle for 16-to 34-year-olds can have immediate short-term physiological and psychological effects.</a:t>
          </a:r>
        </a:p>
      </dsp:txBody>
      <dsp:txXfrm>
        <a:off x="0" y="0"/>
        <a:ext cx="4656667" cy="1310640"/>
      </dsp:txXfrm>
    </dsp:sp>
    <dsp:sp modelId="{CF4E6999-135C-4606-9F01-46EF3A0167DA}">
      <dsp:nvSpPr>
        <dsp:cNvPr id="0" name=""/>
        <dsp:cNvSpPr/>
      </dsp:nvSpPr>
      <dsp:spPr>
        <a:xfrm>
          <a:off x="465666" y="1310746"/>
          <a:ext cx="3725333" cy="63644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Lower overall energy due to continued sedentary activities like social media usage or work (AlNamlah </a:t>
          </a:r>
          <a:r>
            <a:rPr lang="en-GB" sz="1200" i="1" kern="1200"/>
            <a:t>et al.</a:t>
          </a:r>
          <a:r>
            <a:rPr lang="en-GB" sz="1200" kern="1200"/>
            <a:t> 2026).</a:t>
          </a:r>
          <a:endParaRPr lang="en-IN" sz="1200" kern="1200"/>
        </a:p>
      </dsp:txBody>
      <dsp:txXfrm>
        <a:off x="484307" y="1329387"/>
        <a:ext cx="3688051" cy="599159"/>
      </dsp:txXfrm>
    </dsp:sp>
    <dsp:sp modelId="{B107CD61-3B4D-4627-92A4-B9E6A93FE339}">
      <dsp:nvSpPr>
        <dsp:cNvPr id="0" name=""/>
        <dsp:cNvSpPr/>
      </dsp:nvSpPr>
      <dsp:spPr>
        <a:xfrm>
          <a:off x="465666" y="2045101"/>
          <a:ext cx="3725333" cy="63644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Poor sleep due to lack of physical activity induced tiredness (Menezes-Júnior </a:t>
          </a:r>
          <a:r>
            <a:rPr lang="en-GB" sz="1200" i="1" kern="1200"/>
            <a:t>et al.</a:t>
          </a:r>
          <a:r>
            <a:rPr lang="en-GB" sz="1200" kern="1200"/>
            <a:t> 2024).</a:t>
          </a:r>
          <a:endParaRPr lang="en-IN" sz="1200" kern="1200"/>
        </a:p>
      </dsp:txBody>
      <dsp:txXfrm>
        <a:off x="484307" y="2063742"/>
        <a:ext cx="3688051" cy="599159"/>
      </dsp:txXfrm>
    </dsp:sp>
    <dsp:sp modelId="{94635526-57D0-42B3-9DB6-9D642D2907A1}">
      <dsp:nvSpPr>
        <dsp:cNvPr id="0" name=""/>
        <dsp:cNvSpPr/>
      </dsp:nvSpPr>
      <dsp:spPr>
        <a:xfrm>
          <a:off x="465666" y="2779457"/>
          <a:ext cx="3725333" cy="63644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Weak concentration due to poor sleep cycles (Chaput and Dutil, 2016).</a:t>
          </a:r>
          <a:endParaRPr lang="en-IN" sz="1200" kern="1200"/>
        </a:p>
      </dsp:txBody>
      <dsp:txXfrm>
        <a:off x="484307" y="2798098"/>
        <a:ext cx="3688051" cy="599159"/>
      </dsp:txXfrm>
    </dsp:sp>
    <dsp:sp modelId="{6BF1F900-D517-42A2-B2F6-E1F322061B25}">
      <dsp:nvSpPr>
        <dsp:cNvPr id="0" name=""/>
        <dsp:cNvSpPr/>
      </dsp:nvSpPr>
      <dsp:spPr>
        <a:xfrm>
          <a:off x="465666" y="3513812"/>
          <a:ext cx="3725333" cy="63644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Lower motivation and heightened mood disorders due to poor dopamine release (Farwah </a:t>
          </a:r>
          <a:r>
            <a:rPr lang="en-GB" sz="1200" i="1" kern="1200"/>
            <a:t>et al.</a:t>
          </a:r>
          <a:r>
            <a:rPr lang="en-GB" sz="1200" kern="1200"/>
            <a:t> 2026).</a:t>
          </a:r>
          <a:endParaRPr lang="en-IN" sz="1200" kern="1200"/>
        </a:p>
      </dsp:txBody>
      <dsp:txXfrm>
        <a:off x="484307" y="3532453"/>
        <a:ext cx="3688051" cy="5991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D31CC-ADBB-443C-8F0B-57EADCD87D14}">
      <dsp:nvSpPr>
        <dsp:cNvPr id="0" name=""/>
        <dsp:cNvSpPr/>
      </dsp:nvSpPr>
      <dsp:spPr>
        <a:xfrm>
          <a:off x="0" y="0"/>
          <a:ext cx="4656667" cy="4354844"/>
        </a:xfrm>
        <a:prstGeom prst="roundRect">
          <a:avLst>
            <a:gd name="adj" fmla="val 10000"/>
          </a:avLst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Long-term effects of a sedentary lifestyle and physical inactivity include chronic disease health issues (Goyal and Rakhra, 2024).</a:t>
          </a:r>
        </a:p>
      </dsp:txBody>
      <dsp:txXfrm>
        <a:off x="0" y="0"/>
        <a:ext cx="4656667" cy="1306453"/>
      </dsp:txXfrm>
    </dsp:sp>
    <dsp:sp modelId="{42749678-5661-4315-B782-2B3B80128CC6}">
      <dsp:nvSpPr>
        <dsp:cNvPr id="0" name=""/>
        <dsp:cNvSpPr/>
      </dsp:nvSpPr>
      <dsp:spPr>
        <a:xfrm>
          <a:off x="465666" y="1306559"/>
          <a:ext cx="3725333" cy="63440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9050" rIns="254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Lack of activities leads to weight gain and severe risk of obesity (Beltrán-Carrillo </a:t>
          </a:r>
          <a:r>
            <a:rPr lang="en-GB" sz="1000" i="1" kern="1200"/>
            <a:t>et al.</a:t>
          </a:r>
          <a:r>
            <a:rPr lang="en-GB" sz="1000" kern="1200"/>
            <a:t> 2022).</a:t>
          </a:r>
          <a:endParaRPr lang="en-IN" sz="1000" kern="1200"/>
        </a:p>
      </dsp:txBody>
      <dsp:txXfrm>
        <a:off x="484247" y="1325140"/>
        <a:ext cx="3688171" cy="597246"/>
      </dsp:txXfrm>
    </dsp:sp>
    <dsp:sp modelId="{1DF211FA-AF73-495C-95C3-4F16449F36B9}">
      <dsp:nvSpPr>
        <dsp:cNvPr id="0" name=""/>
        <dsp:cNvSpPr/>
      </dsp:nvSpPr>
      <dsp:spPr>
        <a:xfrm>
          <a:off x="465666" y="2038568"/>
          <a:ext cx="3725333" cy="63440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9050" rIns="254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Poor muscle strength due to a lack of activity also affects heart health, causing cardiological issues (Grzelak, 2024).</a:t>
          </a:r>
          <a:endParaRPr lang="en-IN" sz="1000" kern="1200"/>
        </a:p>
      </dsp:txBody>
      <dsp:txXfrm>
        <a:off x="484247" y="2057149"/>
        <a:ext cx="3688171" cy="597246"/>
      </dsp:txXfrm>
    </dsp:sp>
    <dsp:sp modelId="{401E930D-237A-4FC4-85B6-D52617223141}">
      <dsp:nvSpPr>
        <dsp:cNvPr id="0" name=""/>
        <dsp:cNvSpPr/>
      </dsp:nvSpPr>
      <dsp:spPr>
        <a:xfrm>
          <a:off x="465666" y="2770578"/>
          <a:ext cx="3725333" cy="63440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9050" rIns="254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Sedentary lifestyle behaviours associated with unhealthy eating habits lead to diabetes (Beltrán-Carrillo </a:t>
          </a:r>
          <a:r>
            <a:rPr lang="en-GB" sz="1000" i="1" kern="1200"/>
            <a:t>et al.</a:t>
          </a:r>
          <a:r>
            <a:rPr lang="en-GB" sz="1000" kern="1200"/>
            <a:t> 2022).</a:t>
          </a:r>
          <a:endParaRPr lang="en-IN" sz="1000" kern="1200"/>
        </a:p>
      </dsp:txBody>
      <dsp:txXfrm>
        <a:off x="484247" y="2789159"/>
        <a:ext cx="3688171" cy="597246"/>
      </dsp:txXfrm>
    </dsp:sp>
    <dsp:sp modelId="{0E856680-1BF7-435D-82D7-DFB8EB74D32D}">
      <dsp:nvSpPr>
        <dsp:cNvPr id="0" name=""/>
        <dsp:cNvSpPr/>
      </dsp:nvSpPr>
      <dsp:spPr>
        <a:xfrm>
          <a:off x="465666" y="3502587"/>
          <a:ext cx="3725333" cy="63440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9050" rIns="25400" bIns="1905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Increased mental health challenges due to long-term habitual inactivity.</a:t>
          </a:r>
          <a:endParaRPr lang="en-IN" sz="10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Short-term dopamine insensitivity increases the risk of depression (Grzelak, 2024).</a:t>
          </a:r>
          <a:endParaRPr lang="en-IN" sz="800" kern="1200"/>
        </a:p>
      </dsp:txBody>
      <dsp:txXfrm>
        <a:off x="484247" y="3521168"/>
        <a:ext cx="3688171" cy="59724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DF570-71C9-4876-9B88-A655B0DEC08E}">
      <dsp:nvSpPr>
        <dsp:cNvPr id="0" name=""/>
        <dsp:cNvSpPr/>
      </dsp:nvSpPr>
      <dsp:spPr>
        <a:xfrm>
          <a:off x="0" y="352968"/>
          <a:ext cx="10890250" cy="7426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204" tIns="479044" rIns="84520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Increase attendees’ physical activity levels by 30% by 8 weeks</a:t>
          </a:r>
          <a:endParaRPr lang="en-IN" sz="1200" kern="1200"/>
        </a:p>
      </dsp:txBody>
      <dsp:txXfrm>
        <a:off x="0" y="352968"/>
        <a:ext cx="10890250" cy="742612"/>
      </dsp:txXfrm>
    </dsp:sp>
    <dsp:sp modelId="{DB5BD015-082B-4DB1-92CF-6A2575B04EA0}">
      <dsp:nvSpPr>
        <dsp:cNvPr id="0" name=""/>
        <dsp:cNvSpPr/>
      </dsp:nvSpPr>
      <dsp:spPr>
        <a:xfrm>
          <a:off x="544512" y="13488"/>
          <a:ext cx="7623175" cy="678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138" tIns="0" rIns="288138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Objective</a:t>
          </a:r>
        </a:p>
      </dsp:txBody>
      <dsp:txXfrm>
        <a:off x="577656" y="46632"/>
        <a:ext cx="7556887" cy="612672"/>
      </dsp:txXfrm>
    </dsp:sp>
    <dsp:sp modelId="{3ACD0670-33E8-45F3-9071-592E20C462CF}">
      <dsp:nvSpPr>
        <dsp:cNvPr id="0" name=""/>
        <dsp:cNvSpPr/>
      </dsp:nvSpPr>
      <dsp:spPr>
        <a:xfrm>
          <a:off x="0" y="1559261"/>
          <a:ext cx="10890250" cy="941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204" tIns="479044" rIns="84520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Increased familiarity and habituation with physical activities.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Heightened physical and psychological health outcomes for the short and long term.</a:t>
          </a:r>
          <a:endParaRPr lang="en-IN" sz="1200" kern="1200"/>
        </a:p>
      </dsp:txBody>
      <dsp:txXfrm>
        <a:off x="0" y="1559261"/>
        <a:ext cx="10890250" cy="941850"/>
      </dsp:txXfrm>
    </dsp:sp>
    <dsp:sp modelId="{40CFE873-B6FE-4804-ABD8-AEE16F14A985}">
      <dsp:nvSpPr>
        <dsp:cNvPr id="0" name=""/>
        <dsp:cNvSpPr/>
      </dsp:nvSpPr>
      <dsp:spPr>
        <a:xfrm>
          <a:off x="544512" y="1219781"/>
          <a:ext cx="7623175" cy="678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138" tIns="0" rIns="288138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Benefits</a:t>
          </a:r>
          <a:endParaRPr lang="en-IN" sz="1200" kern="1200"/>
        </a:p>
      </dsp:txBody>
      <dsp:txXfrm>
        <a:off x="577656" y="1252925"/>
        <a:ext cx="7556887" cy="61267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DF570-71C9-4876-9B88-A655B0DEC08E}">
      <dsp:nvSpPr>
        <dsp:cNvPr id="0" name=""/>
        <dsp:cNvSpPr/>
      </dsp:nvSpPr>
      <dsp:spPr>
        <a:xfrm>
          <a:off x="0" y="388574"/>
          <a:ext cx="10890250" cy="7985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204" tIns="541528" rIns="84520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Achieve at least 80% attendance of prospective participants by the end of the 8-week program.</a:t>
          </a:r>
          <a:endParaRPr lang="en-IN" sz="1200" kern="1200" dirty="0"/>
        </a:p>
      </dsp:txBody>
      <dsp:txXfrm>
        <a:off x="0" y="388574"/>
        <a:ext cx="10890250" cy="798525"/>
      </dsp:txXfrm>
    </dsp:sp>
    <dsp:sp modelId="{DB5BD015-082B-4DB1-92CF-6A2575B04EA0}">
      <dsp:nvSpPr>
        <dsp:cNvPr id="0" name=""/>
        <dsp:cNvSpPr/>
      </dsp:nvSpPr>
      <dsp:spPr>
        <a:xfrm>
          <a:off x="544512" y="4814"/>
          <a:ext cx="7623175" cy="7675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138" tIns="0" rIns="288138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Objective</a:t>
          </a:r>
        </a:p>
      </dsp:txBody>
      <dsp:txXfrm>
        <a:off x="581979" y="42281"/>
        <a:ext cx="7548241" cy="692586"/>
      </dsp:txXfrm>
    </dsp:sp>
    <dsp:sp modelId="{BD3A3FC7-B9DD-497C-B524-DF01D2FE7141}">
      <dsp:nvSpPr>
        <dsp:cNvPr id="0" name=""/>
        <dsp:cNvSpPr/>
      </dsp:nvSpPr>
      <dsp:spPr>
        <a:xfrm>
          <a:off x="0" y="1711260"/>
          <a:ext cx="10890250" cy="7985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204" tIns="541528" rIns="84520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Habituates participants with routine setting and regular management of physical activity</a:t>
          </a:r>
          <a:endParaRPr lang="en-IN" sz="1200" kern="1200"/>
        </a:p>
      </dsp:txBody>
      <dsp:txXfrm>
        <a:off x="0" y="1711260"/>
        <a:ext cx="10890250" cy="798525"/>
      </dsp:txXfrm>
    </dsp:sp>
    <dsp:sp modelId="{ECFA617E-B11D-4379-AB96-EC2CFACB00E7}">
      <dsp:nvSpPr>
        <dsp:cNvPr id="0" name=""/>
        <dsp:cNvSpPr/>
      </dsp:nvSpPr>
      <dsp:spPr>
        <a:xfrm>
          <a:off x="544512" y="1327499"/>
          <a:ext cx="7623175" cy="7675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138" tIns="0" rIns="288138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Benefits</a:t>
          </a:r>
          <a:endParaRPr lang="en-IN" sz="1200" kern="1200"/>
        </a:p>
      </dsp:txBody>
      <dsp:txXfrm>
        <a:off x="581979" y="1364966"/>
        <a:ext cx="7548241" cy="69258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DF570-71C9-4876-9B88-A655B0DEC08E}">
      <dsp:nvSpPr>
        <dsp:cNvPr id="0" name=""/>
        <dsp:cNvSpPr/>
      </dsp:nvSpPr>
      <dsp:spPr>
        <a:xfrm>
          <a:off x="0" y="352968"/>
          <a:ext cx="10890250" cy="7426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204" tIns="479044" rIns="84520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Increased participants reported well-being levels by at least 20% by 8 Weeks.</a:t>
          </a:r>
          <a:endParaRPr lang="en-IN" sz="1200" kern="1200"/>
        </a:p>
      </dsp:txBody>
      <dsp:txXfrm>
        <a:off x="0" y="352968"/>
        <a:ext cx="10890250" cy="742612"/>
      </dsp:txXfrm>
    </dsp:sp>
    <dsp:sp modelId="{DB5BD015-082B-4DB1-92CF-6A2575B04EA0}">
      <dsp:nvSpPr>
        <dsp:cNvPr id="0" name=""/>
        <dsp:cNvSpPr/>
      </dsp:nvSpPr>
      <dsp:spPr>
        <a:xfrm>
          <a:off x="544512" y="13488"/>
          <a:ext cx="7623175" cy="678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138" tIns="0" rIns="288138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Objective</a:t>
          </a:r>
        </a:p>
      </dsp:txBody>
      <dsp:txXfrm>
        <a:off x="577656" y="46632"/>
        <a:ext cx="7556887" cy="612672"/>
      </dsp:txXfrm>
    </dsp:sp>
    <dsp:sp modelId="{767BAD01-6B94-4124-8024-2627DE579905}">
      <dsp:nvSpPr>
        <dsp:cNvPr id="0" name=""/>
        <dsp:cNvSpPr/>
      </dsp:nvSpPr>
      <dsp:spPr>
        <a:xfrm>
          <a:off x="0" y="1559261"/>
          <a:ext cx="10890250" cy="941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204" tIns="479044" rIns="84520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Improved self-evaluation capacity to reflect on the campaign benefits.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Clearer KPIs to measure campaign effectiveness.</a:t>
          </a:r>
          <a:endParaRPr lang="en-IN" sz="1200" kern="1200"/>
        </a:p>
      </dsp:txBody>
      <dsp:txXfrm>
        <a:off x="0" y="1559261"/>
        <a:ext cx="10890250" cy="941850"/>
      </dsp:txXfrm>
    </dsp:sp>
    <dsp:sp modelId="{80FA7AC0-109F-45BA-8773-7CD90F0AD24A}">
      <dsp:nvSpPr>
        <dsp:cNvPr id="0" name=""/>
        <dsp:cNvSpPr/>
      </dsp:nvSpPr>
      <dsp:spPr>
        <a:xfrm>
          <a:off x="544512" y="1219781"/>
          <a:ext cx="7623175" cy="678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138" tIns="0" rIns="288138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Benefits</a:t>
          </a:r>
          <a:endParaRPr lang="en-IN" sz="1200" kern="1200"/>
        </a:p>
      </dsp:txBody>
      <dsp:txXfrm>
        <a:off x="577656" y="1252925"/>
        <a:ext cx="7556887" cy="61267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4FF3D8-01C9-4C93-9A75-7A3A32D30966}">
      <dsp:nvSpPr>
        <dsp:cNvPr id="0" name=""/>
        <dsp:cNvSpPr/>
      </dsp:nvSpPr>
      <dsp:spPr>
        <a:xfrm>
          <a:off x="0" y="41651"/>
          <a:ext cx="62230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campaign can be evaluated through both process- and outcome-specific evaluation measures (Fridrich </a:t>
          </a:r>
          <a:r>
            <a:rPr lang="en-GB" sz="1200" i="1" kern="1200"/>
            <a:t>et al.</a:t>
          </a:r>
          <a:r>
            <a:rPr lang="en-GB" sz="1200" kern="1200"/>
            <a:t> 2015).</a:t>
          </a:r>
        </a:p>
      </dsp:txBody>
      <dsp:txXfrm>
        <a:off x="38381" y="80032"/>
        <a:ext cx="6146238" cy="709478"/>
      </dsp:txXfrm>
    </dsp:sp>
    <dsp:sp modelId="{712BE44D-F9FA-40F0-83D4-B14633FC6503}">
      <dsp:nvSpPr>
        <dsp:cNvPr id="0" name=""/>
        <dsp:cNvSpPr/>
      </dsp:nvSpPr>
      <dsp:spPr>
        <a:xfrm>
          <a:off x="0" y="827891"/>
          <a:ext cx="6223000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58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This will allow the campaign's activities and subsequent benefits of physical exercise among the target population to be evaluated.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The resulting insights will help establish future campaigns.</a:t>
          </a:r>
          <a:endParaRPr lang="en-IN" sz="1200" kern="1200"/>
        </a:p>
      </dsp:txBody>
      <dsp:txXfrm>
        <a:off x="0" y="827891"/>
        <a:ext cx="6223000" cy="695520"/>
      </dsp:txXfrm>
    </dsp:sp>
    <dsp:sp modelId="{317AA6A8-E68C-44D2-99F6-07A2E7022B19}">
      <dsp:nvSpPr>
        <dsp:cNvPr id="0" name=""/>
        <dsp:cNvSpPr/>
      </dsp:nvSpPr>
      <dsp:spPr>
        <a:xfrm>
          <a:off x="0" y="1523411"/>
          <a:ext cx="62230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Process Evaluation</a:t>
          </a:r>
          <a:endParaRPr lang="en-IN" sz="1200" kern="1200"/>
        </a:p>
      </dsp:txBody>
      <dsp:txXfrm>
        <a:off x="38381" y="1561792"/>
        <a:ext cx="6146238" cy="709478"/>
      </dsp:txXfrm>
    </dsp:sp>
    <dsp:sp modelId="{873E285D-62E6-481F-A771-BCAA22DDAEC1}">
      <dsp:nvSpPr>
        <dsp:cNvPr id="0" name=""/>
        <dsp:cNvSpPr/>
      </dsp:nvSpPr>
      <dsp:spPr>
        <a:xfrm>
          <a:off x="0" y="2309651"/>
          <a:ext cx="6223000" cy="738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58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Process success measurement through attendance helps participation and engagement parameters.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It can also be measured through dedicated session feedback from participants during the eight weeks.</a:t>
          </a:r>
          <a:endParaRPr lang="en-IN" sz="1200" kern="1200"/>
        </a:p>
      </dsp:txBody>
      <dsp:txXfrm>
        <a:off x="0" y="2309651"/>
        <a:ext cx="6223000" cy="738990"/>
      </dsp:txXfrm>
    </dsp:sp>
    <dsp:sp modelId="{8C90DCF5-CEE6-41CC-84B4-48AB649FF912}">
      <dsp:nvSpPr>
        <dsp:cNvPr id="0" name=""/>
        <dsp:cNvSpPr/>
      </dsp:nvSpPr>
      <dsp:spPr>
        <a:xfrm>
          <a:off x="0" y="3048641"/>
          <a:ext cx="62230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Outcome Evaluation</a:t>
          </a:r>
          <a:endParaRPr lang="en-IN" sz="1200" kern="1200"/>
        </a:p>
      </dsp:txBody>
      <dsp:txXfrm>
        <a:off x="38381" y="3087022"/>
        <a:ext cx="6146238" cy="709478"/>
      </dsp:txXfrm>
    </dsp:sp>
    <dsp:sp modelId="{A538ABAD-57BA-46DF-8242-4117703EAC8D}">
      <dsp:nvSpPr>
        <dsp:cNvPr id="0" name=""/>
        <dsp:cNvSpPr/>
      </dsp:nvSpPr>
      <dsp:spPr>
        <a:xfrm>
          <a:off x="0" y="3834881"/>
          <a:ext cx="6223000" cy="738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58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Outcome evaluation can be measured as net improvement in physical health, evaluated using an 8-week assessment.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Well-being improvement reported by participants through the survey will also offer direct measurements on outcomes.</a:t>
          </a:r>
          <a:endParaRPr lang="en-IN" sz="1200" kern="1200"/>
        </a:p>
      </dsp:txBody>
      <dsp:txXfrm>
        <a:off x="0" y="3834881"/>
        <a:ext cx="6223000" cy="73899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3882DA-773B-4BDE-B4EC-7A56151625F6}">
      <dsp:nvSpPr>
        <dsp:cNvPr id="0" name=""/>
        <dsp:cNvSpPr/>
      </dsp:nvSpPr>
      <dsp:spPr>
        <a:xfrm>
          <a:off x="0" y="280169"/>
          <a:ext cx="7580296" cy="776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8315" tIns="354076" rIns="588315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 SMART aims were designed to include both Physiological and Psychological improvement measures.</a:t>
          </a:r>
          <a:endParaRPr lang="en-IN" sz="1200" kern="1200"/>
        </a:p>
      </dsp:txBody>
      <dsp:txXfrm>
        <a:off x="0" y="280169"/>
        <a:ext cx="7580296" cy="776475"/>
      </dsp:txXfrm>
    </dsp:sp>
    <dsp:sp modelId="{B1CAAEF5-395D-4CD2-99B8-C25C6CE067FD}">
      <dsp:nvSpPr>
        <dsp:cNvPr id="0" name=""/>
        <dsp:cNvSpPr/>
      </dsp:nvSpPr>
      <dsp:spPr>
        <a:xfrm>
          <a:off x="379014" y="29249"/>
          <a:ext cx="5306207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562" tIns="0" rIns="20056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Based on the process and outcome evaluation, success can be measured against each of the SMART aims proposed.</a:t>
          </a:r>
        </a:p>
      </dsp:txBody>
      <dsp:txXfrm>
        <a:off x="403512" y="53747"/>
        <a:ext cx="5257211" cy="452844"/>
      </dsp:txXfrm>
    </dsp:sp>
    <dsp:sp modelId="{363BAA08-781E-4DDE-8340-624B5EBFB8CD}">
      <dsp:nvSpPr>
        <dsp:cNvPr id="0" name=""/>
        <dsp:cNvSpPr/>
      </dsp:nvSpPr>
      <dsp:spPr>
        <a:xfrm>
          <a:off x="0" y="1399364"/>
          <a:ext cx="7580296" cy="171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8315" tIns="354076" rIns="588315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Daily attendance check-in rate can be measured to track participant motivation and interest in the programme (Kang </a:t>
          </a:r>
          <a:r>
            <a:rPr lang="en-GB" sz="1200" i="1" kern="1200"/>
            <a:t>et al.</a:t>
          </a:r>
          <a:r>
            <a:rPr lang="en-GB" sz="1200" kern="1200"/>
            <a:t> 2021).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is needed since a 12-month volunteering trend of 16-34 groups showed steady levels of interest and insignificant increase (Sports England, 2025).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Hence, reaching the 80% target for attendance can determine if the program's process remains engaging.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It will help visualise which weeks had less than 80% participation to optimise future campaigns.</a:t>
          </a:r>
          <a:endParaRPr lang="en-IN" sz="1200" kern="1200"/>
        </a:p>
      </dsp:txBody>
      <dsp:txXfrm>
        <a:off x="0" y="1399364"/>
        <a:ext cx="7580296" cy="1713600"/>
      </dsp:txXfrm>
    </dsp:sp>
    <dsp:sp modelId="{18E7FBC1-7C01-4825-BE10-CA305ABC4D35}">
      <dsp:nvSpPr>
        <dsp:cNvPr id="0" name=""/>
        <dsp:cNvSpPr/>
      </dsp:nvSpPr>
      <dsp:spPr>
        <a:xfrm>
          <a:off x="379014" y="1148444"/>
          <a:ext cx="5306207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562" tIns="0" rIns="20056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Process Success</a:t>
          </a:r>
          <a:endParaRPr lang="en-IN" sz="1200" kern="1200"/>
        </a:p>
      </dsp:txBody>
      <dsp:txXfrm>
        <a:off x="403512" y="1172942"/>
        <a:ext cx="5257211" cy="452844"/>
      </dsp:txXfrm>
    </dsp:sp>
    <dsp:sp modelId="{7D01A2DB-9C4C-4424-B2F2-AF7C914F8EB9}">
      <dsp:nvSpPr>
        <dsp:cNvPr id="0" name=""/>
        <dsp:cNvSpPr/>
      </dsp:nvSpPr>
      <dsp:spPr>
        <a:xfrm>
          <a:off x="0" y="3455684"/>
          <a:ext cx="7580296" cy="171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8315" tIns="354076" rIns="588315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Outcome measurement is true. The end-of-program test and evaluation, as well as a survey of attendees, will offer clear insights.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has also been seen in prior report surveys showcasing a net increase in satisfaction and happiness across all categories of physical exercise groups (See Figure 7).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Even in individual development levels, similar positive change is reported (See Figure 7).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Showing the usefulness of measuring success through the 30% activity increase and 20% wellbeing increase measures.</a:t>
          </a:r>
          <a:endParaRPr lang="en-IN" sz="1200" kern="1200"/>
        </a:p>
      </dsp:txBody>
      <dsp:txXfrm>
        <a:off x="0" y="3455684"/>
        <a:ext cx="7580296" cy="1713600"/>
      </dsp:txXfrm>
    </dsp:sp>
    <dsp:sp modelId="{FE532F55-BAAE-4574-AEE5-79E8254774E2}">
      <dsp:nvSpPr>
        <dsp:cNvPr id="0" name=""/>
        <dsp:cNvSpPr/>
      </dsp:nvSpPr>
      <dsp:spPr>
        <a:xfrm>
          <a:off x="379014" y="3204764"/>
          <a:ext cx="5306207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562" tIns="0" rIns="20056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Outcome Success</a:t>
          </a:r>
          <a:endParaRPr lang="en-IN" sz="1200" kern="1200"/>
        </a:p>
      </dsp:txBody>
      <dsp:txXfrm>
        <a:off x="403512" y="3229262"/>
        <a:ext cx="5257211" cy="45284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424385-AF4D-4CC1-A006-9E348D2284C4}">
      <dsp:nvSpPr>
        <dsp:cNvPr id="0" name=""/>
        <dsp:cNvSpPr/>
      </dsp:nvSpPr>
      <dsp:spPr>
        <a:xfrm>
          <a:off x="0" y="544833"/>
          <a:ext cx="203200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Slogan</a:t>
          </a:r>
        </a:p>
      </dsp:txBody>
      <dsp:txXfrm>
        <a:off x="0" y="544833"/>
        <a:ext cx="2032000" cy="1287000"/>
      </dsp:txXfrm>
    </dsp:sp>
    <dsp:sp modelId="{2BFEBDCE-7C53-4209-9817-2BA648E1759F}">
      <dsp:nvSpPr>
        <dsp:cNvPr id="0" name=""/>
        <dsp:cNvSpPr/>
      </dsp:nvSpPr>
      <dsp:spPr>
        <a:xfrm>
          <a:off x="2031999" y="544833"/>
          <a:ext cx="406400" cy="12870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9FC725-AD93-47DE-8817-6ED37F591C8B}">
      <dsp:nvSpPr>
        <dsp:cNvPr id="0" name=""/>
        <dsp:cNvSpPr/>
      </dsp:nvSpPr>
      <dsp:spPr>
        <a:xfrm>
          <a:off x="2600959" y="544833"/>
          <a:ext cx="5527040" cy="1287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Keep Moving in Life</a:t>
          </a:r>
          <a:endParaRPr lang="en-IN" sz="1200" kern="1200"/>
        </a:p>
      </dsp:txBody>
      <dsp:txXfrm>
        <a:off x="2600959" y="544833"/>
        <a:ext cx="5527040" cy="1287000"/>
      </dsp:txXfrm>
    </dsp:sp>
    <dsp:sp modelId="{AD4CC49E-C8A8-496C-B889-E3D4C8AD8E39}">
      <dsp:nvSpPr>
        <dsp:cNvPr id="0" name=""/>
        <dsp:cNvSpPr/>
      </dsp:nvSpPr>
      <dsp:spPr>
        <a:xfrm>
          <a:off x="0" y="2065833"/>
          <a:ext cx="203200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Campaign Details</a:t>
          </a:r>
          <a:endParaRPr lang="en-IN" sz="1200" kern="1200"/>
        </a:p>
      </dsp:txBody>
      <dsp:txXfrm>
        <a:off x="0" y="2065833"/>
        <a:ext cx="2032000" cy="1287000"/>
      </dsp:txXfrm>
    </dsp:sp>
    <dsp:sp modelId="{0A0D7D49-0FA4-46FB-8771-49BABD551E9B}">
      <dsp:nvSpPr>
        <dsp:cNvPr id="0" name=""/>
        <dsp:cNvSpPr/>
      </dsp:nvSpPr>
      <dsp:spPr>
        <a:xfrm>
          <a:off x="2031999" y="2065833"/>
          <a:ext cx="406400" cy="12870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3FAAD1-4973-4D3A-BFFC-EAA5B4B0BDB2}">
      <dsp:nvSpPr>
        <dsp:cNvPr id="0" name=""/>
        <dsp:cNvSpPr/>
      </dsp:nvSpPr>
      <dsp:spPr>
        <a:xfrm>
          <a:off x="2600959" y="2065833"/>
          <a:ext cx="5527040" cy="1287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Clear communication of 8-Week Duration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Avoiding information overload by simplifying poster content.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Further information and registration moved to a QR Code-based link</a:t>
          </a:r>
          <a:endParaRPr lang="en-IN" sz="1200" kern="1200"/>
        </a:p>
      </dsp:txBody>
      <dsp:txXfrm>
        <a:off x="2600959" y="2065833"/>
        <a:ext cx="5527040" cy="1287000"/>
      </dsp:txXfrm>
    </dsp:sp>
    <dsp:sp modelId="{E2016CD2-16EE-441E-BDFE-6BE2AA85636B}">
      <dsp:nvSpPr>
        <dsp:cNvPr id="0" name=""/>
        <dsp:cNvSpPr/>
      </dsp:nvSpPr>
      <dsp:spPr>
        <a:xfrm>
          <a:off x="0" y="3586833"/>
          <a:ext cx="2032000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30480" rIns="85344" bIns="3048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Messaging Emphasis</a:t>
          </a:r>
          <a:endParaRPr lang="en-IN" sz="1200" kern="1200"/>
        </a:p>
      </dsp:txBody>
      <dsp:txXfrm>
        <a:off x="0" y="3586833"/>
        <a:ext cx="2032000" cy="1287000"/>
      </dsp:txXfrm>
    </dsp:sp>
    <dsp:sp modelId="{97775FAE-C053-4960-84B3-5DF156E47FD6}">
      <dsp:nvSpPr>
        <dsp:cNvPr id="0" name=""/>
        <dsp:cNvSpPr/>
      </dsp:nvSpPr>
      <dsp:spPr>
        <a:xfrm>
          <a:off x="2031999" y="3586833"/>
          <a:ext cx="406400" cy="12870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A94D73-A772-45B1-8865-93E676CF7094}">
      <dsp:nvSpPr>
        <dsp:cNvPr id="0" name=""/>
        <dsp:cNvSpPr/>
      </dsp:nvSpPr>
      <dsp:spPr>
        <a:xfrm>
          <a:off x="2600959" y="3586833"/>
          <a:ext cx="5527040" cy="1287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Focusing on the free-of-cost nature of the campaign enhances attention and reduces risk (Pedwell </a:t>
          </a:r>
          <a:r>
            <a:rPr lang="en-GB" sz="1200" i="1" kern="1200"/>
            <a:t>et al.</a:t>
          </a:r>
          <a:r>
            <a:rPr lang="en-GB" sz="1200" kern="1200"/>
            <a:t> 2017).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Messaging focus also ensures reduced risk of alienation of socio-economically deprived populations (Farih </a:t>
          </a:r>
          <a:r>
            <a:rPr lang="en-GB" sz="1200" i="1" kern="1200"/>
            <a:t>et al.</a:t>
          </a:r>
          <a:r>
            <a:rPr lang="en-GB" sz="1200" kern="1200"/>
            <a:t> 2026).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Graphing into physically active and inactive groups provides context for the campaign.</a:t>
          </a:r>
        </a:p>
      </dsp:txBody>
      <dsp:txXfrm>
        <a:off x="2600959" y="3586833"/>
        <a:ext cx="5527040" cy="1287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3CB753-8F3F-4410-8C0A-3F164674F4CF}">
      <dsp:nvSpPr>
        <dsp:cNvPr id="0" name=""/>
        <dsp:cNvSpPr/>
      </dsp:nvSpPr>
      <dsp:spPr>
        <a:xfrm>
          <a:off x="0" y="316108"/>
          <a:ext cx="7851109" cy="637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333" tIns="374904" rIns="609333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8 Weeks</a:t>
          </a:r>
          <a:endParaRPr lang="en-IN" sz="1200" kern="1200"/>
        </a:p>
      </dsp:txBody>
      <dsp:txXfrm>
        <a:off x="0" y="316108"/>
        <a:ext cx="7851109" cy="637875"/>
      </dsp:txXfrm>
    </dsp:sp>
    <dsp:sp modelId="{2F87E441-D7CB-4B70-AABD-ECE2E5012C60}">
      <dsp:nvSpPr>
        <dsp:cNvPr id="0" name=""/>
        <dsp:cNvSpPr/>
      </dsp:nvSpPr>
      <dsp:spPr>
        <a:xfrm>
          <a:off x="392555" y="50428"/>
          <a:ext cx="5495776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727" tIns="0" rIns="20772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Duration</a:t>
          </a:r>
        </a:p>
      </dsp:txBody>
      <dsp:txXfrm>
        <a:off x="418494" y="76367"/>
        <a:ext cx="5443898" cy="479482"/>
      </dsp:txXfrm>
    </dsp:sp>
    <dsp:sp modelId="{2546BD42-2E14-4244-BECB-B0974C93B9E6}">
      <dsp:nvSpPr>
        <dsp:cNvPr id="0" name=""/>
        <dsp:cNvSpPr/>
      </dsp:nvSpPr>
      <dsp:spPr>
        <a:xfrm>
          <a:off x="0" y="1316863"/>
          <a:ext cx="7851109" cy="2154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333" tIns="374904" rIns="609333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Slow exposure to exercises for all attendees.</a:t>
          </a:r>
          <a:endParaRPr lang="en-IN" sz="1200" kern="1200"/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Easy sport-based activities will be used for the introduction</a:t>
          </a:r>
          <a:endParaRPr lang="en-IN" sz="1200" kern="1200"/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Football, Dodgeball and Table Tennis will help ensure fun and engagement while attendees habituate with physical movements.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Gradual intensity increasing exercises.</a:t>
          </a:r>
          <a:endParaRPr lang="en-IN" sz="1200" kern="1200"/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Intensity will be increased through movement into swimming sessions, long-distance running sessions and cycling.</a:t>
          </a:r>
          <a:endParaRPr lang="en-IN" sz="1200" kern="1200"/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Dedicated weights and free-hand exercises will then be introduced.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Group-based activities and sessions from local experts.</a:t>
          </a:r>
          <a:endParaRPr lang="en-IN" sz="1200" kern="1200"/>
        </a:p>
      </dsp:txBody>
      <dsp:txXfrm>
        <a:off x="0" y="1316863"/>
        <a:ext cx="7851109" cy="2154600"/>
      </dsp:txXfrm>
    </dsp:sp>
    <dsp:sp modelId="{4D329BF2-1A7E-430A-8D31-4AAFF228E774}">
      <dsp:nvSpPr>
        <dsp:cNvPr id="0" name=""/>
        <dsp:cNvSpPr/>
      </dsp:nvSpPr>
      <dsp:spPr>
        <a:xfrm>
          <a:off x="392555" y="1051183"/>
          <a:ext cx="5495776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727" tIns="0" rIns="20772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Activities</a:t>
          </a:r>
          <a:endParaRPr lang="en-IN" sz="1200" kern="1200"/>
        </a:p>
      </dsp:txBody>
      <dsp:txXfrm>
        <a:off x="418494" y="1077122"/>
        <a:ext cx="5443898" cy="479482"/>
      </dsp:txXfrm>
    </dsp:sp>
    <dsp:sp modelId="{69FF3B0A-74F5-41E5-8389-C8C6837F11E8}">
      <dsp:nvSpPr>
        <dsp:cNvPr id="0" name=""/>
        <dsp:cNvSpPr/>
      </dsp:nvSpPr>
      <dsp:spPr>
        <a:xfrm>
          <a:off x="0" y="3834343"/>
          <a:ext cx="7851109" cy="836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333" tIns="374904" rIns="609333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Pre and post-event evaluation and survey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Qualitative feedback during sessions.</a:t>
          </a:r>
        </a:p>
      </dsp:txBody>
      <dsp:txXfrm>
        <a:off x="0" y="3834343"/>
        <a:ext cx="7851109" cy="836325"/>
      </dsp:txXfrm>
    </dsp:sp>
    <dsp:sp modelId="{DC3992B9-D01C-4D40-8CFE-3BFCB2811010}">
      <dsp:nvSpPr>
        <dsp:cNvPr id="0" name=""/>
        <dsp:cNvSpPr/>
      </dsp:nvSpPr>
      <dsp:spPr>
        <a:xfrm>
          <a:off x="392555" y="3568663"/>
          <a:ext cx="5495776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727" tIns="0" rIns="20772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Method of Data Collection</a:t>
          </a:r>
          <a:endParaRPr lang="en-IN" sz="1200" kern="1200"/>
        </a:p>
      </dsp:txBody>
      <dsp:txXfrm>
        <a:off x="418494" y="3594602"/>
        <a:ext cx="5443898" cy="47948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3CB753-8F3F-4410-8C0A-3F164674F4CF}">
      <dsp:nvSpPr>
        <dsp:cNvPr id="0" name=""/>
        <dsp:cNvSpPr/>
      </dsp:nvSpPr>
      <dsp:spPr>
        <a:xfrm>
          <a:off x="0" y="207723"/>
          <a:ext cx="11514666" cy="532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3666" tIns="270764" rIns="89366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As a result, four local partners have been identified to help facilitate the campaign.</a:t>
          </a:r>
          <a:endParaRPr lang="en-IN" sz="1200" kern="1200"/>
        </a:p>
      </dsp:txBody>
      <dsp:txXfrm>
        <a:off x="0" y="207723"/>
        <a:ext cx="11514666" cy="532350"/>
      </dsp:txXfrm>
    </dsp:sp>
    <dsp:sp modelId="{2F87E441-D7CB-4B70-AABD-ECE2E5012C60}">
      <dsp:nvSpPr>
        <dsp:cNvPr id="0" name=""/>
        <dsp:cNvSpPr/>
      </dsp:nvSpPr>
      <dsp:spPr>
        <a:xfrm>
          <a:off x="575733" y="15843"/>
          <a:ext cx="8060266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659" tIns="0" rIns="30465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Local partnership is critical to building legitimacy and awareness for the campaign.</a:t>
          </a:r>
        </a:p>
      </dsp:txBody>
      <dsp:txXfrm>
        <a:off x="594467" y="34577"/>
        <a:ext cx="8022798" cy="34629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B43B30-C973-4DAC-92C1-238E69EB473F}">
      <dsp:nvSpPr>
        <dsp:cNvPr id="0" name=""/>
        <dsp:cNvSpPr/>
      </dsp:nvSpPr>
      <dsp:spPr>
        <a:xfrm>
          <a:off x="5962" y="7399"/>
          <a:ext cx="3913336" cy="972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Council Leisure Centres</a:t>
          </a:r>
        </a:p>
      </dsp:txBody>
      <dsp:txXfrm>
        <a:off x="491962" y="7399"/>
        <a:ext cx="2941336" cy="972000"/>
      </dsp:txXfrm>
    </dsp:sp>
    <dsp:sp modelId="{40E00BD5-5B06-4375-8ABF-8AB106137332}">
      <dsp:nvSpPr>
        <dsp:cNvPr id="0" name=""/>
        <dsp:cNvSpPr/>
      </dsp:nvSpPr>
      <dsp:spPr>
        <a:xfrm>
          <a:off x="5962" y="1100899"/>
          <a:ext cx="3130669" cy="156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Local leisure centres offering community halls, swimming pools and parks will be targeted (Better, 2026).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Places like Greenwich, Lambeth, etc in London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Manchester in the North West, etc.</a:t>
          </a:r>
          <a:endParaRPr lang="en-IN" sz="1200" kern="1200"/>
        </a:p>
      </dsp:txBody>
      <dsp:txXfrm>
        <a:off x="5962" y="1100899"/>
        <a:ext cx="3130669" cy="1566210"/>
      </dsp:txXfrm>
    </dsp:sp>
    <dsp:sp modelId="{F10041C4-6DA5-45D8-B6D1-E6FE6B4A7682}">
      <dsp:nvSpPr>
        <dsp:cNvPr id="0" name=""/>
        <dsp:cNvSpPr/>
      </dsp:nvSpPr>
      <dsp:spPr>
        <a:xfrm>
          <a:off x="3703299" y="7399"/>
          <a:ext cx="3913336" cy="972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Local General Physicians</a:t>
          </a:r>
          <a:endParaRPr lang="en-IN" sz="1200" kern="1200"/>
        </a:p>
      </dsp:txBody>
      <dsp:txXfrm>
        <a:off x="4189299" y="7399"/>
        <a:ext cx="2941336" cy="972000"/>
      </dsp:txXfrm>
    </dsp:sp>
    <dsp:sp modelId="{2F870A18-A33B-4819-90B1-6A540F82024C}">
      <dsp:nvSpPr>
        <dsp:cNvPr id="0" name=""/>
        <dsp:cNvSpPr/>
      </dsp:nvSpPr>
      <dsp:spPr>
        <a:xfrm>
          <a:off x="3703299" y="1100899"/>
          <a:ext cx="3130669" cy="156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Physician consultancies will be provided at the start of each week's sessions (NHS, 2026a).</a:t>
          </a:r>
          <a:endParaRPr lang="en-IN" sz="1200" kern="1200"/>
        </a:p>
      </dsp:txBody>
      <dsp:txXfrm>
        <a:off x="3703299" y="1100899"/>
        <a:ext cx="3130669" cy="1566210"/>
      </dsp:txXfrm>
    </dsp:sp>
    <dsp:sp modelId="{B82FA7CF-FA7A-49C7-895E-406915909115}">
      <dsp:nvSpPr>
        <dsp:cNvPr id="0" name=""/>
        <dsp:cNvSpPr/>
      </dsp:nvSpPr>
      <dsp:spPr>
        <a:xfrm>
          <a:off x="7400635" y="7399"/>
          <a:ext cx="3913336" cy="972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Local Universities</a:t>
          </a:r>
          <a:endParaRPr lang="en-IN" sz="1200" kern="1200"/>
        </a:p>
      </dsp:txBody>
      <dsp:txXfrm>
        <a:off x="7886635" y="7399"/>
        <a:ext cx="2941336" cy="972000"/>
      </dsp:txXfrm>
    </dsp:sp>
    <dsp:sp modelId="{14C0B524-2076-4F84-BE7C-0BD593C9A493}">
      <dsp:nvSpPr>
        <dsp:cNvPr id="0" name=""/>
        <dsp:cNvSpPr/>
      </dsp:nvSpPr>
      <dsp:spPr>
        <a:xfrm>
          <a:off x="7400635" y="1100899"/>
          <a:ext cx="3130669" cy="156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Partnering with local Universities (like the University of Wales) will help build volunteering interests.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will also boost local infrastructure and capability for data collection pre- and post-campaign events.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Local universities will also offer coverage for the target audience of the campaign in the 16-34 year olds.</a:t>
          </a:r>
          <a:endParaRPr lang="en-IN" sz="1200" kern="1200"/>
        </a:p>
      </dsp:txBody>
      <dsp:txXfrm>
        <a:off x="7400635" y="1100899"/>
        <a:ext cx="3130669" cy="156621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3CB753-8F3F-4410-8C0A-3F164674F4CF}">
      <dsp:nvSpPr>
        <dsp:cNvPr id="0" name=""/>
        <dsp:cNvSpPr/>
      </dsp:nvSpPr>
      <dsp:spPr>
        <a:xfrm>
          <a:off x="0" y="153812"/>
          <a:ext cx="11514666" cy="464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3666" tIns="208280" rIns="89366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National-level partners will help to include more targeted intervention schemes that align with existing government action plans.</a:t>
          </a:r>
          <a:endParaRPr lang="en-IN" sz="1200" kern="1200"/>
        </a:p>
      </dsp:txBody>
      <dsp:txXfrm>
        <a:off x="0" y="153812"/>
        <a:ext cx="11514666" cy="464625"/>
      </dsp:txXfrm>
    </dsp:sp>
    <dsp:sp modelId="{2F87E441-D7CB-4B70-AABD-ECE2E5012C60}">
      <dsp:nvSpPr>
        <dsp:cNvPr id="0" name=""/>
        <dsp:cNvSpPr/>
      </dsp:nvSpPr>
      <dsp:spPr>
        <a:xfrm>
          <a:off x="575733" y="6212"/>
          <a:ext cx="8060266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659" tIns="0" rIns="30465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Partnership Scope</a:t>
          </a:r>
        </a:p>
      </dsp:txBody>
      <dsp:txXfrm>
        <a:off x="590143" y="20622"/>
        <a:ext cx="8031446" cy="266380"/>
      </dsp:txXfrm>
    </dsp:sp>
    <dsp:sp modelId="{2A4E54BB-ED36-45E4-AE3B-00991CCD264C}">
      <dsp:nvSpPr>
        <dsp:cNvPr id="0" name=""/>
        <dsp:cNvSpPr/>
      </dsp:nvSpPr>
      <dsp:spPr>
        <a:xfrm>
          <a:off x="0" y="820038"/>
          <a:ext cx="11514666" cy="66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3666" tIns="208280" rIns="89366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 aim of this partnership is to ensure national bodies can leverage the campaign to fulfil broader objectives.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It will also help increase the legitimacy and service offerings of the campaign in exchange.</a:t>
          </a:r>
          <a:endParaRPr lang="en-IN" sz="1200" kern="1200"/>
        </a:p>
      </dsp:txBody>
      <dsp:txXfrm>
        <a:off x="0" y="820038"/>
        <a:ext cx="11514666" cy="661500"/>
      </dsp:txXfrm>
    </dsp:sp>
    <dsp:sp modelId="{B2AB9B03-073E-42D0-9B6C-24B2AF417E89}">
      <dsp:nvSpPr>
        <dsp:cNvPr id="0" name=""/>
        <dsp:cNvSpPr/>
      </dsp:nvSpPr>
      <dsp:spPr>
        <a:xfrm>
          <a:off x="575733" y="672438"/>
          <a:ext cx="8060266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659" tIns="0" rIns="30465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Aim</a:t>
          </a:r>
          <a:endParaRPr lang="en-IN" sz="1200" kern="1200"/>
        </a:p>
      </dsp:txBody>
      <dsp:txXfrm>
        <a:off x="590143" y="686848"/>
        <a:ext cx="8031446" cy="26638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F73CB4-4B08-41E3-B381-A4EEAA2D519D}">
      <dsp:nvSpPr>
        <dsp:cNvPr id="0" name=""/>
        <dsp:cNvSpPr/>
      </dsp:nvSpPr>
      <dsp:spPr>
        <a:xfrm>
          <a:off x="2210" y="0"/>
          <a:ext cx="4714797" cy="22243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NHS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Direct partnership with the NHS will help facilitate practical advice.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partnership will also ensure national intervention schemes and be embedded into the campaign.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will be ideal for reaching otherwise unaddressed population areas with national schemes.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is especially relevant to tackle participation and engagement-related issues from NHS campaigns (Health Watch, 2023).</a:t>
          </a:r>
          <a:endParaRPr lang="en-IN" sz="1200" kern="1200"/>
        </a:p>
      </dsp:txBody>
      <dsp:txXfrm>
        <a:off x="67359" y="65149"/>
        <a:ext cx="4584499" cy="2094055"/>
      </dsp:txXfrm>
    </dsp:sp>
    <dsp:sp modelId="{804CA30D-EBF2-44C6-9C24-22E197C51D59}">
      <dsp:nvSpPr>
        <dsp:cNvPr id="0" name=""/>
        <dsp:cNvSpPr/>
      </dsp:nvSpPr>
      <dsp:spPr>
        <a:xfrm>
          <a:off x="5188487" y="527541"/>
          <a:ext cx="999536" cy="11692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0" kern="1200"/>
        </a:p>
      </dsp:txBody>
      <dsp:txXfrm>
        <a:off x="5188487" y="761395"/>
        <a:ext cx="699675" cy="701561"/>
      </dsp:txXfrm>
    </dsp:sp>
    <dsp:sp modelId="{D9A2A005-6EE5-4FAD-9B86-43D7E399B3E4}">
      <dsp:nvSpPr>
        <dsp:cNvPr id="0" name=""/>
        <dsp:cNvSpPr/>
      </dsp:nvSpPr>
      <dsp:spPr>
        <a:xfrm>
          <a:off x="6602926" y="0"/>
          <a:ext cx="4714797" cy="22243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Sports England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Sports England's role in facilitating grassroots-level engagement in sport-related activities ensures its partnership value.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Sports England's existing infrastructure and capability in data collection (i.e. Active Live Survey) can be supported with the campaign (Sports England, 2026).</a:t>
          </a:r>
          <a:endParaRPr lang="en-IN" sz="1200" kern="1200"/>
        </a:p>
      </dsp:txBody>
      <dsp:txXfrm>
        <a:off x="6668075" y="65149"/>
        <a:ext cx="4584499" cy="2094055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0E4B5-4FFC-4B86-BAE8-C405407924B2}">
      <dsp:nvSpPr>
        <dsp:cNvPr id="0" name=""/>
        <dsp:cNvSpPr/>
      </dsp:nvSpPr>
      <dsp:spPr>
        <a:xfrm>
          <a:off x="148157" y="1366112"/>
          <a:ext cx="2187784" cy="720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Resources to Be Used From Better Health Campaign (Gov UK, 2026).</a:t>
          </a:r>
        </a:p>
      </dsp:txBody>
      <dsp:txXfrm>
        <a:off x="148157" y="1366112"/>
        <a:ext cx="2187784" cy="720974"/>
      </dsp:txXfrm>
    </dsp:sp>
    <dsp:sp modelId="{F1A87C4D-F3BC-4FC1-BBE6-49C831CC3AD9}">
      <dsp:nvSpPr>
        <dsp:cNvPr id="0" name=""/>
        <dsp:cNvSpPr/>
      </dsp:nvSpPr>
      <dsp:spPr>
        <a:xfrm>
          <a:off x="148157" y="2886398"/>
          <a:ext cx="2187784" cy="1350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Steps for registration, marketing and evaluation can be achieved using the same methods.</a:t>
          </a:r>
          <a:endParaRPr lang="en-IN" sz="1200" kern="1200"/>
        </a:p>
      </dsp:txBody>
      <dsp:txXfrm>
        <a:off x="148157" y="2886398"/>
        <a:ext cx="2187784" cy="1350754"/>
      </dsp:txXfrm>
    </dsp:sp>
    <dsp:sp modelId="{A23BFC5D-3ADE-4371-BF22-03CA55A27CBC}">
      <dsp:nvSpPr>
        <dsp:cNvPr id="0" name=""/>
        <dsp:cNvSpPr/>
      </dsp:nvSpPr>
      <dsp:spPr>
        <a:xfrm>
          <a:off x="145670" y="1146836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17B7AF-02C0-4996-9C19-BDCA53171B05}">
      <dsp:nvSpPr>
        <dsp:cNvPr id="0" name=""/>
        <dsp:cNvSpPr/>
      </dsp:nvSpPr>
      <dsp:spPr>
        <a:xfrm>
          <a:off x="267490" y="903196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DC886-9C1F-4E43-8BF5-650C1D7061D7}">
      <dsp:nvSpPr>
        <dsp:cNvPr id="0" name=""/>
        <dsp:cNvSpPr/>
      </dsp:nvSpPr>
      <dsp:spPr>
        <a:xfrm>
          <a:off x="559858" y="951924"/>
          <a:ext cx="273473" cy="2734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92836-A64E-4E38-8FAA-C13A5E3C9602}">
      <dsp:nvSpPr>
        <dsp:cNvPr id="0" name=""/>
        <dsp:cNvSpPr/>
      </dsp:nvSpPr>
      <dsp:spPr>
        <a:xfrm>
          <a:off x="803497" y="683921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C3304-B5F0-4867-BF47-F24F2FCCBE56}">
      <dsp:nvSpPr>
        <dsp:cNvPr id="0" name=""/>
        <dsp:cNvSpPr/>
      </dsp:nvSpPr>
      <dsp:spPr>
        <a:xfrm>
          <a:off x="1120229" y="586465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2676D-6387-4EBB-8DFB-94DF2BE84491}">
      <dsp:nvSpPr>
        <dsp:cNvPr id="0" name=""/>
        <dsp:cNvSpPr/>
      </dsp:nvSpPr>
      <dsp:spPr>
        <a:xfrm>
          <a:off x="1510052" y="757013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36A11-3ADF-42E3-9629-EB5BE2D225B9}">
      <dsp:nvSpPr>
        <dsp:cNvPr id="0" name=""/>
        <dsp:cNvSpPr/>
      </dsp:nvSpPr>
      <dsp:spPr>
        <a:xfrm>
          <a:off x="1753692" y="878832"/>
          <a:ext cx="273473" cy="2734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97117-DAF0-4FA2-81A2-961319CF7019}">
      <dsp:nvSpPr>
        <dsp:cNvPr id="0" name=""/>
        <dsp:cNvSpPr/>
      </dsp:nvSpPr>
      <dsp:spPr>
        <a:xfrm>
          <a:off x="2094787" y="1146836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9E06C-CD7B-4C5D-A176-A8417C8B3321}">
      <dsp:nvSpPr>
        <dsp:cNvPr id="0" name=""/>
        <dsp:cNvSpPr/>
      </dsp:nvSpPr>
      <dsp:spPr>
        <a:xfrm>
          <a:off x="2240971" y="1414840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978FD-5E83-4E05-B58D-B69D07EB9013}">
      <dsp:nvSpPr>
        <dsp:cNvPr id="0" name=""/>
        <dsp:cNvSpPr/>
      </dsp:nvSpPr>
      <dsp:spPr>
        <a:xfrm>
          <a:off x="974045" y="903196"/>
          <a:ext cx="447501" cy="4475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8A277-381F-4EF6-8EE5-F32925436C5A}">
      <dsp:nvSpPr>
        <dsp:cNvPr id="0" name=""/>
        <dsp:cNvSpPr/>
      </dsp:nvSpPr>
      <dsp:spPr>
        <a:xfrm>
          <a:off x="23851" y="1829027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C86D9C-85CA-4506-9F03-9B9203A7C3DA}">
      <dsp:nvSpPr>
        <dsp:cNvPr id="0" name=""/>
        <dsp:cNvSpPr/>
      </dsp:nvSpPr>
      <dsp:spPr>
        <a:xfrm>
          <a:off x="170034" y="2048303"/>
          <a:ext cx="273473" cy="2734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2D625B-A68B-418D-AE6D-A880DE5791CA}">
      <dsp:nvSpPr>
        <dsp:cNvPr id="0" name=""/>
        <dsp:cNvSpPr/>
      </dsp:nvSpPr>
      <dsp:spPr>
        <a:xfrm>
          <a:off x="535494" y="2243214"/>
          <a:ext cx="397778" cy="3977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7B4BAF-31F2-4C02-81EF-16F35B322AD8}">
      <dsp:nvSpPr>
        <dsp:cNvPr id="0" name=""/>
        <dsp:cNvSpPr/>
      </dsp:nvSpPr>
      <dsp:spPr>
        <a:xfrm>
          <a:off x="1047137" y="2559946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C8628-70BE-4A68-8B4E-BCD2D6DB5157}">
      <dsp:nvSpPr>
        <dsp:cNvPr id="0" name=""/>
        <dsp:cNvSpPr/>
      </dsp:nvSpPr>
      <dsp:spPr>
        <a:xfrm>
          <a:off x="1144593" y="2243214"/>
          <a:ext cx="273473" cy="2734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467047-59E1-402A-8DA6-94A17DC67EE3}">
      <dsp:nvSpPr>
        <dsp:cNvPr id="0" name=""/>
        <dsp:cNvSpPr/>
      </dsp:nvSpPr>
      <dsp:spPr>
        <a:xfrm>
          <a:off x="1388233" y="2584310"/>
          <a:ext cx="174028" cy="1740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1C649-6919-48E9-B54F-3455436047C9}">
      <dsp:nvSpPr>
        <dsp:cNvPr id="0" name=""/>
        <dsp:cNvSpPr/>
      </dsp:nvSpPr>
      <dsp:spPr>
        <a:xfrm>
          <a:off x="1607508" y="2194486"/>
          <a:ext cx="397778" cy="3977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0A1102-5286-4EFA-8BD6-D181358744D0}">
      <dsp:nvSpPr>
        <dsp:cNvPr id="0" name=""/>
        <dsp:cNvSpPr/>
      </dsp:nvSpPr>
      <dsp:spPr>
        <a:xfrm>
          <a:off x="2143515" y="2097031"/>
          <a:ext cx="273473" cy="2734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F1423F-9E87-4837-ADF6-5A6701D23AED}">
      <dsp:nvSpPr>
        <dsp:cNvPr id="0" name=""/>
        <dsp:cNvSpPr/>
      </dsp:nvSpPr>
      <dsp:spPr>
        <a:xfrm>
          <a:off x="2416988" y="951519"/>
          <a:ext cx="803151" cy="1533303"/>
        </a:xfrm>
        <a:prstGeom prst="chevron">
          <a:avLst>
            <a:gd name="adj" fmla="val 6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81057-7659-4EF3-BE96-2B9BB0B31A84}">
      <dsp:nvSpPr>
        <dsp:cNvPr id="0" name=""/>
        <dsp:cNvSpPr/>
      </dsp:nvSpPr>
      <dsp:spPr>
        <a:xfrm>
          <a:off x="3220140" y="952264"/>
          <a:ext cx="2190412" cy="1533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Initiation</a:t>
          </a:r>
          <a:endParaRPr lang="en-IN" sz="1200" kern="1200"/>
        </a:p>
      </dsp:txBody>
      <dsp:txXfrm>
        <a:off x="3220140" y="952264"/>
        <a:ext cx="2190412" cy="1533289"/>
      </dsp:txXfrm>
    </dsp:sp>
    <dsp:sp modelId="{1C5C2E2F-CDB8-4A2D-97E8-B1D387A9D24C}">
      <dsp:nvSpPr>
        <dsp:cNvPr id="0" name=""/>
        <dsp:cNvSpPr/>
      </dsp:nvSpPr>
      <dsp:spPr>
        <a:xfrm>
          <a:off x="3220140" y="2886398"/>
          <a:ext cx="2190412" cy="1350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Website-based registration can be done to secure the attendance of participants.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QR code-based referral links can increase the further spread awareness.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Marketing using digital posters on official Instagram, Facebook and X accounts can help with visibility.</a:t>
          </a:r>
          <a:endParaRPr lang="en-IN" sz="1200" kern="1200"/>
        </a:p>
      </dsp:txBody>
      <dsp:txXfrm>
        <a:off x="3220140" y="2886398"/>
        <a:ext cx="2190412" cy="1350754"/>
      </dsp:txXfrm>
    </dsp:sp>
    <dsp:sp modelId="{BC651323-3A2F-4725-85AD-2978253923E0}">
      <dsp:nvSpPr>
        <dsp:cNvPr id="0" name=""/>
        <dsp:cNvSpPr/>
      </dsp:nvSpPr>
      <dsp:spPr>
        <a:xfrm>
          <a:off x="5410553" y="951519"/>
          <a:ext cx="803151" cy="1533303"/>
        </a:xfrm>
        <a:prstGeom prst="chevron">
          <a:avLst>
            <a:gd name="adj" fmla="val 6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5AE07-5A19-4F5C-97A5-C4113A86085C}">
      <dsp:nvSpPr>
        <dsp:cNvPr id="0" name=""/>
        <dsp:cNvSpPr/>
      </dsp:nvSpPr>
      <dsp:spPr>
        <a:xfrm>
          <a:off x="6213704" y="952264"/>
          <a:ext cx="2190412" cy="1533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Execution</a:t>
          </a:r>
          <a:endParaRPr lang="en-IN" sz="1200" kern="1200"/>
        </a:p>
      </dsp:txBody>
      <dsp:txXfrm>
        <a:off x="6213704" y="952264"/>
        <a:ext cx="2190412" cy="1533289"/>
      </dsp:txXfrm>
    </dsp:sp>
    <dsp:sp modelId="{EE5AE170-BE04-4E11-AAE8-4EA1D381C627}">
      <dsp:nvSpPr>
        <dsp:cNvPr id="0" name=""/>
        <dsp:cNvSpPr/>
      </dsp:nvSpPr>
      <dsp:spPr>
        <a:xfrm>
          <a:off x="6213704" y="2886398"/>
          <a:ext cx="2190412" cy="1350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Day-to-day attendance will register participant engagement levels throughout the 8 weeks.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 feedback during the session will be recorded for development purposes.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Registered participants will be reminded using email notification.</a:t>
          </a:r>
          <a:endParaRPr lang="en-IN" sz="1200" kern="1200"/>
        </a:p>
      </dsp:txBody>
      <dsp:txXfrm>
        <a:off x="6213704" y="2886398"/>
        <a:ext cx="2190412" cy="1350754"/>
      </dsp:txXfrm>
    </dsp:sp>
    <dsp:sp modelId="{B6F51019-84A1-46F5-9CC8-4FF671D0ECB5}">
      <dsp:nvSpPr>
        <dsp:cNvPr id="0" name=""/>
        <dsp:cNvSpPr/>
      </dsp:nvSpPr>
      <dsp:spPr>
        <a:xfrm>
          <a:off x="8404117" y="951519"/>
          <a:ext cx="803151" cy="1533303"/>
        </a:xfrm>
        <a:prstGeom prst="chevron">
          <a:avLst>
            <a:gd name="adj" fmla="val 6231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B47977-6E05-4819-B55C-97344BDD5011}">
      <dsp:nvSpPr>
        <dsp:cNvPr id="0" name=""/>
        <dsp:cNvSpPr/>
      </dsp:nvSpPr>
      <dsp:spPr>
        <a:xfrm>
          <a:off x="9371549" y="842743"/>
          <a:ext cx="1861850" cy="18618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Evaluation</a:t>
          </a:r>
          <a:endParaRPr lang="en-IN" sz="1200" kern="1200"/>
        </a:p>
      </dsp:txBody>
      <dsp:txXfrm>
        <a:off x="9644211" y="1115405"/>
        <a:ext cx="1316526" cy="1316526"/>
      </dsp:txXfrm>
    </dsp:sp>
    <dsp:sp modelId="{F1503EE4-0495-4A32-848B-5F36A1265140}">
      <dsp:nvSpPr>
        <dsp:cNvPr id="0" name=""/>
        <dsp:cNvSpPr/>
      </dsp:nvSpPr>
      <dsp:spPr>
        <a:xfrm>
          <a:off x="9207268" y="2886398"/>
          <a:ext cx="2190412" cy="1350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Pre and post-event survey values can be measured and reported to show statistical change in physical and psychological health outcomes.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Similar to the Better Health campaign, reports can be publicly shared with participants.</a:t>
          </a:r>
          <a:endParaRPr lang="en-IN" sz="1200" kern="1200"/>
        </a:p>
      </dsp:txBody>
      <dsp:txXfrm>
        <a:off x="9207268" y="2886398"/>
        <a:ext cx="2190412" cy="135075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1338C-EC64-489F-B3FC-5853C3B7867A}">
      <dsp:nvSpPr>
        <dsp:cNvPr id="0" name=""/>
        <dsp:cNvSpPr/>
      </dsp:nvSpPr>
      <dsp:spPr>
        <a:xfrm>
          <a:off x="0" y="251156"/>
          <a:ext cx="11463867" cy="1204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723" tIns="354076" rIns="889723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is due to participants' perceived value being addressed (Gross and Bettencourt, 2019).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Participants' commitment for 8 weeks represents a significant amount of time.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Incentives help to showcase a better trade-off of participants’ time.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Despite all of the incentives to all socioeconomic groups, targeted communication of a few may be ideal.</a:t>
          </a:r>
          <a:endParaRPr lang="en-IN" sz="1200" kern="1200"/>
        </a:p>
      </dsp:txBody>
      <dsp:txXfrm>
        <a:off x="0" y="251156"/>
        <a:ext cx="11463867" cy="1204875"/>
      </dsp:txXfrm>
    </dsp:sp>
    <dsp:sp modelId="{B12789ED-F2D6-4E41-AAAF-C38710B4434A}">
      <dsp:nvSpPr>
        <dsp:cNvPr id="0" name=""/>
        <dsp:cNvSpPr/>
      </dsp:nvSpPr>
      <dsp:spPr>
        <a:xfrm>
          <a:off x="573193" y="236"/>
          <a:ext cx="8024706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3315" tIns="0" rIns="30331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Incentives can be strongly attributed to hired participant engagement.</a:t>
          </a:r>
        </a:p>
      </dsp:txBody>
      <dsp:txXfrm>
        <a:off x="597691" y="24734"/>
        <a:ext cx="7975710" cy="45284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7D94AD-EEED-40EE-8B91-F60458097AD0}">
      <dsp:nvSpPr>
        <dsp:cNvPr id="0" name=""/>
        <dsp:cNvSpPr/>
      </dsp:nvSpPr>
      <dsp:spPr>
        <a:xfrm>
          <a:off x="3582" y="6609"/>
          <a:ext cx="3492896" cy="806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Incentives (For Higher Socio-Economic Groups)</a:t>
          </a:r>
        </a:p>
      </dsp:txBody>
      <dsp:txXfrm>
        <a:off x="3582" y="6609"/>
        <a:ext cx="3492896" cy="806400"/>
      </dsp:txXfrm>
    </dsp:sp>
    <dsp:sp modelId="{7FDE043B-5B82-4472-828B-AB08CACAA702}">
      <dsp:nvSpPr>
        <dsp:cNvPr id="0" name=""/>
        <dsp:cNvSpPr/>
      </dsp:nvSpPr>
      <dsp:spPr>
        <a:xfrm>
          <a:off x="3582" y="813010"/>
          <a:ext cx="3492896" cy="122975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Appealing to their health and signalling needs can be ideal.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Offering t-shirts (for social media photo ops)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Special gym membership (for those who prefer special tiers of membership)</a:t>
          </a:r>
          <a:endParaRPr lang="en-IN" sz="1200" kern="1200"/>
        </a:p>
      </dsp:txBody>
      <dsp:txXfrm>
        <a:off x="3582" y="813010"/>
        <a:ext cx="3492896" cy="1229759"/>
      </dsp:txXfrm>
    </dsp:sp>
    <dsp:sp modelId="{C41966C4-4CEE-40FF-80CF-010055433864}">
      <dsp:nvSpPr>
        <dsp:cNvPr id="0" name=""/>
        <dsp:cNvSpPr/>
      </dsp:nvSpPr>
      <dsp:spPr>
        <a:xfrm>
          <a:off x="3985485" y="6609"/>
          <a:ext cx="3492896" cy="806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Incentives (For Moderate Socio-Economic Groups)</a:t>
          </a:r>
          <a:endParaRPr lang="en-IN" sz="1200" kern="1200"/>
        </a:p>
      </dsp:txBody>
      <dsp:txXfrm>
        <a:off x="3985485" y="6609"/>
        <a:ext cx="3492896" cy="806400"/>
      </dsp:txXfrm>
    </dsp:sp>
    <dsp:sp modelId="{7F4FF4CB-1AE9-46D7-9891-0CF644E80439}">
      <dsp:nvSpPr>
        <dsp:cNvPr id="0" name=""/>
        <dsp:cNvSpPr/>
      </dsp:nvSpPr>
      <dsp:spPr>
        <a:xfrm>
          <a:off x="3985485" y="813010"/>
          <a:ext cx="3492896" cy="122975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Appealing to their health needs by reducing cost barriers can be ideal.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Offering discount vouchers for Gyms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Completion Certificates</a:t>
          </a:r>
          <a:endParaRPr lang="en-IN" sz="1200" kern="1200"/>
        </a:p>
      </dsp:txBody>
      <dsp:txXfrm>
        <a:off x="3985485" y="813010"/>
        <a:ext cx="3492896" cy="1229759"/>
      </dsp:txXfrm>
    </dsp:sp>
    <dsp:sp modelId="{5C5377ED-3189-408B-AA26-708708BC6DF8}">
      <dsp:nvSpPr>
        <dsp:cNvPr id="0" name=""/>
        <dsp:cNvSpPr/>
      </dsp:nvSpPr>
      <dsp:spPr>
        <a:xfrm>
          <a:off x="7967387" y="6609"/>
          <a:ext cx="3492896" cy="806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Incentives (For Socio-Economically Vulnerable Groups)</a:t>
          </a:r>
          <a:endParaRPr lang="en-IN" sz="1200" kern="1200"/>
        </a:p>
      </dsp:txBody>
      <dsp:txXfrm>
        <a:off x="7967387" y="6609"/>
        <a:ext cx="3492896" cy="806400"/>
      </dsp:txXfrm>
    </dsp:sp>
    <dsp:sp modelId="{00850AA2-96FA-45DB-A74E-5232AD5288D7}">
      <dsp:nvSpPr>
        <dsp:cNvPr id="0" name=""/>
        <dsp:cNvSpPr/>
      </dsp:nvSpPr>
      <dsp:spPr>
        <a:xfrm>
          <a:off x="7967387" y="813010"/>
          <a:ext cx="3492896" cy="122975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Registration into national schemes (Warm Home Discount, HC2/HC3 Certificates) (NHS, 2026b).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Special Vouchers and Discount Coupons for Community Shops.</a:t>
          </a:r>
          <a:endParaRPr lang="en-IN" sz="1200" kern="1200"/>
        </a:p>
      </dsp:txBody>
      <dsp:txXfrm>
        <a:off x="7967387" y="813010"/>
        <a:ext cx="3492896" cy="122975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888451-CABB-483E-BE3B-D1818CC7B7F2}">
      <dsp:nvSpPr>
        <dsp:cNvPr id="0" name=""/>
        <dsp:cNvSpPr/>
      </dsp:nvSpPr>
      <dsp:spPr>
        <a:xfrm>
          <a:off x="2398" y="0"/>
          <a:ext cx="3730959" cy="48236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t" anchorCtr="1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Daily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Progress tracking with a daily Q&amp;A session at the end of the activities.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will help build acceptance among participants to follow up with the next day's activities (He </a:t>
          </a:r>
          <a:r>
            <a:rPr lang="en-GB" sz="1200" i="1" kern="1200"/>
            <a:t>et al.</a:t>
          </a:r>
          <a:r>
            <a:rPr lang="en-GB" sz="1200" kern="1200"/>
            <a:t> 2024).</a:t>
          </a:r>
          <a:endParaRPr lang="en-IN" sz="1200" kern="1200"/>
        </a:p>
      </dsp:txBody>
      <dsp:txXfrm>
        <a:off x="2398" y="1929447"/>
        <a:ext cx="3730959" cy="1929447"/>
      </dsp:txXfrm>
    </dsp:sp>
    <dsp:sp modelId="{5557956A-0AED-4368-818C-95EE84A44010}">
      <dsp:nvSpPr>
        <dsp:cNvPr id="0" name=""/>
        <dsp:cNvSpPr/>
      </dsp:nvSpPr>
      <dsp:spPr>
        <a:xfrm>
          <a:off x="1064745" y="289417"/>
          <a:ext cx="1606265" cy="160626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02264-9649-4F81-AED5-9A2F1F34C18F}">
      <dsp:nvSpPr>
        <dsp:cNvPr id="0" name=""/>
        <dsp:cNvSpPr/>
      </dsp:nvSpPr>
      <dsp:spPr>
        <a:xfrm>
          <a:off x="3845286" y="0"/>
          <a:ext cx="3730959" cy="48236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t" anchorCtr="1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Weekly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Attendance trend tracking for each week.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will help understand which activities and sessions had limited turnout and high turnout.</a:t>
          </a:r>
          <a:endParaRPr lang="en-IN" sz="1200" kern="1200"/>
        </a:p>
      </dsp:txBody>
      <dsp:txXfrm>
        <a:off x="3845286" y="1929447"/>
        <a:ext cx="3730959" cy="1929447"/>
      </dsp:txXfrm>
    </dsp:sp>
    <dsp:sp modelId="{C419261F-680E-44DE-BC61-371C1401357A}">
      <dsp:nvSpPr>
        <dsp:cNvPr id="0" name=""/>
        <dsp:cNvSpPr/>
      </dsp:nvSpPr>
      <dsp:spPr>
        <a:xfrm>
          <a:off x="4907633" y="289417"/>
          <a:ext cx="1606265" cy="160626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5F605F-28AE-4D55-97B5-022036EB1ED3}">
      <dsp:nvSpPr>
        <dsp:cNvPr id="0" name=""/>
        <dsp:cNvSpPr/>
      </dsp:nvSpPr>
      <dsp:spPr>
        <a:xfrm>
          <a:off x="7688175" y="0"/>
          <a:ext cx="3730959" cy="48236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t" anchorCtr="1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End of Programme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Performance evaluation using physical exercise and a written Quiz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Certain High Value Rewards are allocated as per Test Outcomes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will help improve motivation for participation and also allow organisers to measure the success of the event.</a:t>
          </a:r>
          <a:endParaRPr lang="en-IN" sz="1200" kern="1200"/>
        </a:p>
      </dsp:txBody>
      <dsp:txXfrm>
        <a:off x="7688175" y="1929447"/>
        <a:ext cx="3730959" cy="1929447"/>
      </dsp:txXfrm>
    </dsp:sp>
    <dsp:sp modelId="{5D810DC8-1EEA-4777-A856-6A870987C56E}">
      <dsp:nvSpPr>
        <dsp:cNvPr id="0" name=""/>
        <dsp:cNvSpPr/>
      </dsp:nvSpPr>
      <dsp:spPr>
        <a:xfrm>
          <a:off x="8750522" y="289417"/>
          <a:ext cx="1606265" cy="1606265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AC5EBB-DCF7-4D5E-AF6D-FF0683E29C23}">
      <dsp:nvSpPr>
        <dsp:cNvPr id="0" name=""/>
        <dsp:cNvSpPr/>
      </dsp:nvSpPr>
      <dsp:spPr>
        <a:xfrm>
          <a:off x="456861" y="3858895"/>
          <a:ext cx="10507810" cy="723542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E1AA57-66A6-4B03-9568-E86CBAFC0C6E}">
      <dsp:nvSpPr>
        <dsp:cNvPr id="0" name=""/>
        <dsp:cNvSpPr/>
      </dsp:nvSpPr>
      <dsp:spPr>
        <a:xfrm>
          <a:off x="0" y="372462"/>
          <a:ext cx="7857067" cy="1122975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796" tIns="479044" rIns="60979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Physical benefits of daily physical activities can improve attention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Heart and lung health improvement.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Bone strength and healthy weight management (CDC, 2025).</a:t>
          </a:r>
          <a:endParaRPr lang="en-IN" sz="1200" kern="1200"/>
        </a:p>
      </dsp:txBody>
      <dsp:txXfrm>
        <a:off x="0" y="372462"/>
        <a:ext cx="7857067" cy="1122975"/>
      </dsp:txXfrm>
    </dsp:sp>
    <dsp:sp modelId="{AC0B5994-DC65-47F2-8D35-CE892F123539}">
      <dsp:nvSpPr>
        <dsp:cNvPr id="0" name=""/>
        <dsp:cNvSpPr/>
      </dsp:nvSpPr>
      <dsp:spPr>
        <a:xfrm>
          <a:off x="392853" y="32982"/>
          <a:ext cx="5499946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885" tIns="0" rIns="20788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For Groups 16-17</a:t>
          </a:r>
        </a:p>
      </dsp:txBody>
      <dsp:txXfrm>
        <a:off x="425997" y="66126"/>
        <a:ext cx="5433658" cy="612672"/>
      </dsp:txXfrm>
    </dsp:sp>
    <dsp:sp modelId="{AD08ACFB-ABB4-4146-93DE-64345F86502D}">
      <dsp:nvSpPr>
        <dsp:cNvPr id="0" name=""/>
        <dsp:cNvSpPr/>
      </dsp:nvSpPr>
      <dsp:spPr>
        <a:xfrm>
          <a:off x="0" y="1959117"/>
          <a:ext cx="7857067" cy="941850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796" tIns="479044" rIns="60979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Short-term benefits for adults include higher quality sleep and improved blood pressure (CDC, 2025).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 the long term, the brain and heart are also combined with stronger cancer prevention (CDC, 2025)</a:t>
          </a:r>
          <a:endParaRPr lang="en-IN" sz="1200" kern="1200"/>
        </a:p>
      </dsp:txBody>
      <dsp:txXfrm>
        <a:off x="0" y="1959117"/>
        <a:ext cx="7857067" cy="941850"/>
      </dsp:txXfrm>
    </dsp:sp>
    <dsp:sp modelId="{EDCDF521-6608-4FC7-97AE-12BBEA9324DB}">
      <dsp:nvSpPr>
        <dsp:cNvPr id="0" name=""/>
        <dsp:cNvSpPr/>
      </dsp:nvSpPr>
      <dsp:spPr>
        <a:xfrm>
          <a:off x="392853" y="1619637"/>
          <a:ext cx="5499946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885" tIns="0" rIns="20788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For Groups 18-34</a:t>
          </a:r>
          <a:endParaRPr lang="en-IN" sz="1200" kern="1200"/>
        </a:p>
      </dsp:txBody>
      <dsp:txXfrm>
        <a:off x="425997" y="1652781"/>
        <a:ext cx="5433658" cy="612672"/>
      </dsp:txXfrm>
    </dsp:sp>
    <dsp:sp modelId="{C51232C6-029B-4F0C-A253-3DA30BD5F343}">
      <dsp:nvSpPr>
        <dsp:cNvPr id="0" name=""/>
        <dsp:cNvSpPr/>
      </dsp:nvSpPr>
      <dsp:spPr>
        <a:xfrm>
          <a:off x="0" y="3364647"/>
          <a:ext cx="7857067" cy="1104862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796" tIns="479044" rIns="60979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An active lifestyle promoted through the campaign can eliminate the 20% - 30% increased risk of early death (WHO, 2024).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Hence, the physiological benefits have practical value for both the short and long term.</a:t>
          </a:r>
          <a:endParaRPr lang="en-IN" sz="1200" kern="1200"/>
        </a:p>
      </dsp:txBody>
      <dsp:txXfrm>
        <a:off x="0" y="3364647"/>
        <a:ext cx="7857067" cy="1104862"/>
      </dsp:txXfrm>
    </dsp:sp>
    <dsp:sp modelId="{C8A27FC7-DF54-4615-B01F-CF27CFE5D214}">
      <dsp:nvSpPr>
        <dsp:cNvPr id="0" name=""/>
        <dsp:cNvSpPr/>
      </dsp:nvSpPr>
      <dsp:spPr>
        <a:xfrm>
          <a:off x="392853" y="3025167"/>
          <a:ext cx="5499946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885" tIns="0" rIns="20788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Impact on Early Death</a:t>
          </a:r>
          <a:endParaRPr lang="en-IN" sz="1200" kern="1200"/>
        </a:p>
      </dsp:txBody>
      <dsp:txXfrm>
        <a:off x="425997" y="3058311"/>
        <a:ext cx="5433658" cy="612672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3D516C-C9AB-40A4-A0B3-64FB423EA000}">
      <dsp:nvSpPr>
        <dsp:cNvPr id="0" name=""/>
        <dsp:cNvSpPr/>
      </dsp:nvSpPr>
      <dsp:spPr>
        <a:xfrm>
          <a:off x="0" y="30580"/>
          <a:ext cx="6993467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Regular exercise can help mental health challenges like depression by acting as a distraction and also releasing endorphins (Wang </a:t>
          </a:r>
          <a:r>
            <a:rPr lang="en-GB" sz="1200" i="1" kern="1200"/>
            <a:t>et al.</a:t>
          </a:r>
          <a:r>
            <a:rPr lang="en-GB" sz="1200" kern="1200"/>
            <a:t> 2023).</a:t>
          </a:r>
        </a:p>
      </dsp:txBody>
      <dsp:txXfrm>
        <a:off x="33812" y="64392"/>
        <a:ext cx="6925843" cy="625016"/>
      </dsp:txXfrm>
    </dsp:sp>
    <dsp:sp modelId="{459DA56B-EDD4-4E16-9C7F-ADA6636128FE}">
      <dsp:nvSpPr>
        <dsp:cNvPr id="0" name=""/>
        <dsp:cNvSpPr/>
      </dsp:nvSpPr>
      <dsp:spPr>
        <a:xfrm>
          <a:off x="0" y="829780"/>
          <a:ext cx="6993467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Anxiety is also alleviated with regular exercise by improving mental energy (Wang </a:t>
          </a:r>
          <a:r>
            <a:rPr lang="en-GB" sz="1200" i="1" kern="1200"/>
            <a:t>et al.</a:t>
          </a:r>
          <a:r>
            <a:rPr lang="en-GB" sz="1200" kern="1200"/>
            <a:t> 2023).</a:t>
          </a:r>
          <a:endParaRPr lang="en-IN" sz="1200" kern="1200"/>
        </a:p>
      </dsp:txBody>
      <dsp:txXfrm>
        <a:off x="33812" y="863592"/>
        <a:ext cx="6925843" cy="625016"/>
      </dsp:txXfrm>
    </dsp:sp>
    <dsp:sp modelId="{D40EC7D4-2083-4901-A101-F472C2AB4859}">
      <dsp:nvSpPr>
        <dsp:cNvPr id="0" name=""/>
        <dsp:cNvSpPr/>
      </dsp:nvSpPr>
      <dsp:spPr>
        <a:xfrm>
          <a:off x="0" y="1628980"/>
          <a:ext cx="6993467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Physical exercises also act as a stress removal mechanism, reducing unintentional stress-inducing activities (Wang </a:t>
          </a:r>
          <a:r>
            <a:rPr lang="en-GB" sz="1200" i="1" kern="1200"/>
            <a:t>et al.</a:t>
          </a:r>
          <a:r>
            <a:rPr lang="en-GB" sz="1200" kern="1200"/>
            <a:t> 2023).</a:t>
          </a:r>
          <a:endParaRPr lang="en-IN" sz="1200" kern="1200"/>
        </a:p>
      </dsp:txBody>
      <dsp:txXfrm>
        <a:off x="33812" y="1662792"/>
        <a:ext cx="6925843" cy="625016"/>
      </dsp:txXfrm>
    </dsp:sp>
    <dsp:sp modelId="{DD2F4735-83C6-4A86-A908-896419953ECF}">
      <dsp:nvSpPr>
        <dsp:cNvPr id="0" name=""/>
        <dsp:cNvSpPr/>
      </dsp:nvSpPr>
      <dsp:spPr>
        <a:xfrm>
          <a:off x="0" y="2428180"/>
          <a:ext cx="6993467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Regular development of physical activities can turn into healthy hobbies, helping to facilitate individuals to tackle trauma and PTSD (Wang </a:t>
          </a:r>
          <a:r>
            <a:rPr lang="en-GB" sz="1200" i="1" kern="1200"/>
            <a:t>et al.</a:t>
          </a:r>
          <a:r>
            <a:rPr lang="en-GB" sz="1200" kern="1200"/>
            <a:t> 2023).</a:t>
          </a:r>
          <a:endParaRPr lang="en-IN" sz="1200" kern="1200"/>
        </a:p>
      </dsp:txBody>
      <dsp:txXfrm>
        <a:off x="33812" y="2461992"/>
        <a:ext cx="6925843" cy="625016"/>
      </dsp:txXfrm>
    </dsp:sp>
    <dsp:sp modelId="{BA308E05-829F-4FDF-96C5-CDAADC8A20F6}">
      <dsp:nvSpPr>
        <dsp:cNvPr id="0" name=""/>
        <dsp:cNvSpPr/>
      </dsp:nvSpPr>
      <dsp:spPr>
        <a:xfrm>
          <a:off x="0" y="3227380"/>
          <a:ext cx="6993467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Sports-related activities enjoyment improved among people with disabilities and other health conditions (Sports England, 2025).</a:t>
          </a:r>
          <a:endParaRPr lang="en-IN" sz="1200" kern="1200"/>
        </a:p>
      </dsp:txBody>
      <dsp:txXfrm>
        <a:off x="33812" y="3261192"/>
        <a:ext cx="6925843" cy="625016"/>
      </dsp:txXfrm>
    </dsp:sp>
    <dsp:sp modelId="{F8C6D4B8-B22B-4D09-AA44-CF1D351F8505}">
      <dsp:nvSpPr>
        <dsp:cNvPr id="0" name=""/>
        <dsp:cNvSpPr/>
      </dsp:nvSpPr>
      <dsp:spPr>
        <a:xfrm>
          <a:off x="0" y="4026580"/>
          <a:ext cx="6993467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same was experienced by people with weaker socioeconomic conditions (Sports England, 2025).</a:t>
          </a:r>
          <a:endParaRPr lang="en-IN" sz="1200" kern="1200"/>
        </a:p>
      </dsp:txBody>
      <dsp:txXfrm>
        <a:off x="33812" y="4060392"/>
        <a:ext cx="6925843" cy="62501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909CA0-36B3-445B-BEF5-1F012F18FDB5}">
      <dsp:nvSpPr>
        <dsp:cNvPr id="0" name=""/>
        <dsp:cNvSpPr/>
      </dsp:nvSpPr>
      <dsp:spPr>
        <a:xfrm>
          <a:off x="3481" y="433342"/>
          <a:ext cx="3493253" cy="1397301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</a:rPr>
            <a:t>Sociological benefits of physical exercise and activities include direct engagement and interaction with new people (Warwick, 2026).</a:t>
          </a:r>
        </a:p>
      </dsp:txBody>
      <dsp:txXfrm>
        <a:off x="3481" y="433342"/>
        <a:ext cx="3143928" cy="1397301"/>
      </dsp:txXfrm>
    </dsp:sp>
    <dsp:sp modelId="{2A9B0E0A-473B-414F-A423-910D502222BD}">
      <dsp:nvSpPr>
        <dsp:cNvPr id="0" name=""/>
        <dsp:cNvSpPr/>
      </dsp:nvSpPr>
      <dsp:spPr>
        <a:xfrm>
          <a:off x="2798084" y="433342"/>
          <a:ext cx="3493253" cy="139730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</a:rPr>
            <a:t>Regular physical exercises and activities also introduce opportunities for teamwork development (Warwick, 2026).</a:t>
          </a:r>
          <a:endParaRPr lang="en-IN" sz="1200" kern="1200">
            <a:solidFill>
              <a:schemeClr val="tx1"/>
            </a:solidFill>
          </a:endParaRPr>
        </a:p>
      </dsp:txBody>
      <dsp:txXfrm>
        <a:off x="3496735" y="433342"/>
        <a:ext cx="2095952" cy="1397301"/>
      </dsp:txXfrm>
    </dsp:sp>
    <dsp:sp modelId="{05E2C74E-A711-44E4-B198-445F070169C8}">
      <dsp:nvSpPr>
        <dsp:cNvPr id="0" name=""/>
        <dsp:cNvSpPr/>
      </dsp:nvSpPr>
      <dsp:spPr>
        <a:xfrm>
          <a:off x="5592687" y="433342"/>
          <a:ext cx="3493253" cy="139730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</a:rPr>
            <a:t>Due to commitment to physical health, a sense of belonging and community strengthens among people with similar challenges and commitments (Warwick, 2026).</a:t>
          </a:r>
          <a:endParaRPr lang="en-IN" sz="1200" kern="1200">
            <a:solidFill>
              <a:schemeClr val="tx1"/>
            </a:solidFill>
          </a:endParaRPr>
        </a:p>
      </dsp:txBody>
      <dsp:txXfrm>
        <a:off x="6291338" y="433342"/>
        <a:ext cx="2095952" cy="1397301"/>
      </dsp:txXfrm>
    </dsp:sp>
    <dsp:sp modelId="{BDB405F9-F20E-4477-B95B-C7B1A7A49164}">
      <dsp:nvSpPr>
        <dsp:cNvPr id="0" name=""/>
        <dsp:cNvSpPr/>
      </dsp:nvSpPr>
      <dsp:spPr>
        <a:xfrm>
          <a:off x="8387289" y="433342"/>
          <a:ext cx="3493253" cy="139730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</a:rPr>
            <a:t>Increased confidence as a result of exercises helps build personal interests in avoiding social isolation (Warwick, 2026).</a:t>
          </a:r>
          <a:endParaRPr lang="en-IN" sz="1200" kern="1200">
            <a:solidFill>
              <a:schemeClr val="tx1"/>
            </a:solidFill>
          </a:endParaRPr>
        </a:p>
      </dsp:txBody>
      <dsp:txXfrm>
        <a:off x="9085940" y="433342"/>
        <a:ext cx="2095952" cy="1397301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586E07-ADF4-4490-A542-D5EE9F724F69}">
      <dsp:nvSpPr>
        <dsp:cNvPr id="0" name=""/>
        <dsp:cNvSpPr/>
      </dsp:nvSpPr>
      <dsp:spPr>
        <a:xfrm>
          <a:off x="0" y="3519"/>
          <a:ext cx="6595533" cy="4679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health benefit model explains how six factors predict an individual’s health behaviour (Janz and Becker, 1984).</a:t>
          </a:r>
        </a:p>
      </dsp:txBody>
      <dsp:txXfrm>
        <a:off x="22846" y="26365"/>
        <a:ext cx="6549841" cy="422307"/>
      </dsp:txXfrm>
    </dsp:sp>
    <dsp:sp modelId="{0D57B17E-0F9E-414B-B8ED-5100CEEE993E}">
      <dsp:nvSpPr>
        <dsp:cNvPr id="0" name=""/>
        <dsp:cNvSpPr/>
      </dsp:nvSpPr>
      <dsp:spPr>
        <a:xfrm>
          <a:off x="0" y="471518"/>
          <a:ext cx="6595533" cy="363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408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It helps to understand how targeted (16-34 Y/O) individuals can be approached to handle the risk of physical inactivity.</a:t>
          </a:r>
          <a:endParaRPr lang="en-IN" sz="1200" kern="1200"/>
        </a:p>
      </dsp:txBody>
      <dsp:txXfrm>
        <a:off x="0" y="471518"/>
        <a:ext cx="6595533" cy="363511"/>
      </dsp:txXfrm>
    </dsp:sp>
    <dsp:sp modelId="{A0D40911-7BCD-4533-9F0F-A8F277081CBE}">
      <dsp:nvSpPr>
        <dsp:cNvPr id="0" name=""/>
        <dsp:cNvSpPr/>
      </dsp:nvSpPr>
      <dsp:spPr>
        <a:xfrm>
          <a:off x="0" y="835030"/>
          <a:ext cx="6595533" cy="4679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Perceived Susceptibility</a:t>
          </a:r>
          <a:endParaRPr lang="en-IN" sz="1200" kern="1200"/>
        </a:p>
      </dsp:txBody>
      <dsp:txXfrm>
        <a:off x="22846" y="857876"/>
        <a:ext cx="6549841" cy="422307"/>
      </dsp:txXfrm>
    </dsp:sp>
    <dsp:sp modelId="{F17ACFFC-786C-43E1-BC83-59A0743F1D0A}">
      <dsp:nvSpPr>
        <dsp:cNvPr id="0" name=""/>
        <dsp:cNvSpPr/>
      </dsp:nvSpPr>
      <dsp:spPr>
        <a:xfrm>
          <a:off x="0" y="1303029"/>
          <a:ext cx="6595533" cy="196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408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Young adults may perceive Diabetes and cancer to be less prevalent at their age.</a:t>
          </a:r>
          <a:endParaRPr lang="en-IN" sz="1200" kern="1200"/>
        </a:p>
      </dsp:txBody>
      <dsp:txXfrm>
        <a:off x="0" y="1303029"/>
        <a:ext cx="6595533" cy="196902"/>
      </dsp:txXfrm>
    </dsp:sp>
    <dsp:sp modelId="{BAA829B6-72FE-4FD7-8030-BF687A3F2F1A}">
      <dsp:nvSpPr>
        <dsp:cNvPr id="0" name=""/>
        <dsp:cNvSpPr/>
      </dsp:nvSpPr>
      <dsp:spPr>
        <a:xfrm>
          <a:off x="0" y="1499932"/>
          <a:ext cx="6595533" cy="4679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Perceived Severity</a:t>
          </a:r>
          <a:endParaRPr lang="en-IN" sz="1200" kern="1200"/>
        </a:p>
      </dsp:txBody>
      <dsp:txXfrm>
        <a:off x="22846" y="1522778"/>
        <a:ext cx="6549841" cy="422307"/>
      </dsp:txXfrm>
    </dsp:sp>
    <dsp:sp modelId="{E0560177-DCBB-4731-8C64-D14558FE6E55}">
      <dsp:nvSpPr>
        <dsp:cNvPr id="0" name=""/>
        <dsp:cNvSpPr/>
      </dsp:nvSpPr>
      <dsp:spPr>
        <a:xfrm>
          <a:off x="0" y="1967931"/>
          <a:ext cx="6595533" cy="196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408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Long-term obesity or heart issues have a limited effect on urgent, immediate actions.</a:t>
          </a:r>
          <a:endParaRPr lang="en-IN" sz="1200" kern="1200"/>
        </a:p>
      </dsp:txBody>
      <dsp:txXfrm>
        <a:off x="0" y="1967931"/>
        <a:ext cx="6595533" cy="196902"/>
      </dsp:txXfrm>
    </dsp:sp>
    <dsp:sp modelId="{EED8F91A-C15E-403D-A9CB-0BC197AD263C}">
      <dsp:nvSpPr>
        <dsp:cNvPr id="0" name=""/>
        <dsp:cNvSpPr/>
      </dsp:nvSpPr>
      <dsp:spPr>
        <a:xfrm>
          <a:off x="0" y="2164834"/>
          <a:ext cx="6595533" cy="4679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Perceived Benefits</a:t>
          </a:r>
          <a:endParaRPr lang="en-IN" sz="1200" kern="1200"/>
        </a:p>
      </dsp:txBody>
      <dsp:txXfrm>
        <a:off x="22846" y="2187680"/>
        <a:ext cx="6549841" cy="422307"/>
      </dsp:txXfrm>
    </dsp:sp>
    <dsp:sp modelId="{CACE6315-D044-4B0F-A646-F9707D492371}">
      <dsp:nvSpPr>
        <dsp:cNvPr id="0" name=""/>
        <dsp:cNvSpPr/>
      </dsp:nvSpPr>
      <dsp:spPr>
        <a:xfrm>
          <a:off x="0" y="2632833"/>
          <a:ext cx="6595533" cy="196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408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Short-term benefits (Social values of fitness) can draw interest.</a:t>
          </a:r>
          <a:endParaRPr lang="en-IN" sz="1200" kern="1200"/>
        </a:p>
      </dsp:txBody>
      <dsp:txXfrm>
        <a:off x="0" y="2632833"/>
        <a:ext cx="6595533" cy="196902"/>
      </dsp:txXfrm>
    </dsp:sp>
    <dsp:sp modelId="{A02C0F0E-5EEA-4BF1-ACA0-B29E6BDEDEF3}">
      <dsp:nvSpPr>
        <dsp:cNvPr id="0" name=""/>
        <dsp:cNvSpPr/>
      </dsp:nvSpPr>
      <dsp:spPr>
        <a:xfrm>
          <a:off x="0" y="2829735"/>
          <a:ext cx="6595533" cy="4679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Perceived Barriers</a:t>
          </a:r>
          <a:endParaRPr lang="en-IN" sz="1200" kern="1200"/>
        </a:p>
      </dsp:txBody>
      <dsp:txXfrm>
        <a:off x="22846" y="2852581"/>
        <a:ext cx="6549841" cy="422307"/>
      </dsp:txXfrm>
    </dsp:sp>
    <dsp:sp modelId="{1FDC5696-9C9A-4A31-911E-92B5AD27A01A}">
      <dsp:nvSpPr>
        <dsp:cNvPr id="0" name=""/>
        <dsp:cNvSpPr/>
      </dsp:nvSpPr>
      <dsp:spPr>
        <a:xfrm>
          <a:off x="0" y="3297735"/>
          <a:ext cx="6595533" cy="393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408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Financial flexibility (Low Income Households)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Time constraints (Individuals with long hours desk jobs)</a:t>
          </a:r>
          <a:endParaRPr lang="en-IN" sz="1200" kern="1200"/>
        </a:p>
      </dsp:txBody>
      <dsp:txXfrm>
        <a:off x="0" y="3297735"/>
        <a:ext cx="6595533" cy="393804"/>
      </dsp:txXfrm>
    </dsp:sp>
    <dsp:sp modelId="{CFFD3012-667A-4F74-B78F-9805FFD72B65}">
      <dsp:nvSpPr>
        <dsp:cNvPr id="0" name=""/>
        <dsp:cNvSpPr/>
      </dsp:nvSpPr>
      <dsp:spPr>
        <a:xfrm>
          <a:off x="0" y="3691539"/>
          <a:ext cx="6595533" cy="4679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Cues to Action</a:t>
          </a:r>
          <a:endParaRPr lang="en-IN" sz="1200" kern="1200"/>
        </a:p>
      </dsp:txBody>
      <dsp:txXfrm>
        <a:off x="22846" y="3714385"/>
        <a:ext cx="6549841" cy="422307"/>
      </dsp:txXfrm>
    </dsp:sp>
    <dsp:sp modelId="{C09A942D-4322-42C7-B45C-C1D84C584726}">
      <dsp:nvSpPr>
        <dsp:cNvPr id="0" name=""/>
        <dsp:cNvSpPr/>
      </dsp:nvSpPr>
      <dsp:spPr>
        <a:xfrm>
          <a:off x="0" y="4159539"/>
          <a:ext cx="6595533" cy="393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408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Peer influence (Friends and family interested in participating in a free event)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Social prescribing (Local GP recommending events)</a:t>
          </a:r>
          <a:endParaRPr lang="en-IN" sz="1200" kern="1200"/>
        </a:p>
      </dsp:txBody>
      <dsp:txXfrm>
        <a:off x="0" y="4159539"/>
        <a:ext cx="6595533" cy="393804"/>
      </dsp:txXfrm>
    </dsp:sp>
    <dsp:sp modelId="{D181BA3D-836D-430C-8D6B-99CB7A0C6155}">
      <dsp:nvSpPr>
        <dsp:cNvPr id="0" name=""/>
        <dsp:cNvSpPr/>
      </dsp:nvSpPr>
      <dsp:spPr>
        <a:xfrm>
          <a:off x="0" y="4553343"/>
          <a:ext cx="6595533" cy="4679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Self efficacy</a:t>
          </a:r>
          <a:endParaRPr lang="en-IN" sz="1200" kern="1200"/>
        </a:p>
      </dsp:txBody>
      <dsp:txXfrm>
        <a:off x="22846" y="4576189"/>
        <a:ext cx="6549841" cy="422307"/>
      </dsp:txXfrm>
    </dsp:sp>
    <dsp:sp modelId="{8E66CA8C-C2B0-41AB-AC20-937EDFD96A1D}">
      <dsp:nvSpPr>
        <dsp:cNvPr id="0" name=""/>
        <dsp:cNvSpPr/>
      </dsp:nvSpPr>
      <dsp:spPr>
        <a:xfrm>
          <a:off x="0" y="5021343"/>
          <a:ext cx="6595533" cy="393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408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Personal motivation to take charge of life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Interests in tackling health issues early on.</a:t>
          </a:r>
          <a:endParaRPr lang="en-IN" sz="1200" kern="1200"/>
        </a:p>
      </dsp:txBody>
      <dsp:txXfrm>
        <a:off x="0" y="5021343"/>
        <a:ext cx="6595533" cy="393804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C5660D-341B-4A83-B11F-BE16881613BE}">
      <dsp:nvSpPr>
        <dsp:cNvPr id="0" name=""/>
        <dsp:cNvSpPr/>
      </dsp:nvSpPr>
      <dsp:spPr>
        <a:xfrm>
          <a:off x="0" y="40833"/>
          <a:ext cx="7298267" cy="477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Transtheoretical model helps to measure how individuals can prepare themselves to accept healthy behavioural changes (Prochaska and Velicer, 1997).</a:t>
          </a:r>
        </a:p>
      </dsp:txBody>
      <dsp:txXfrm>
        <a:off x="23303" y="64136"/>
        <a:ext cx="7251661" cy="430754"/>
      </dsp:txXfrm>
    </dsp:sp>
    <dsp:sp modelId="{E3A0D9D8-1E23-451E-838F-E3A0BD507BCA}">
      <dsp:nvSpPr>
        <dsp:cNvPr id="0" name=""/>
        <dsp:cNvSpPr/>
      </dsp:nvSpPr>
      <dsp:spPr>
        <a:xfrm>
          <a:off x="0" y="518193"/>
          <a:ext cx="7298267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72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It can help understand how the campaign can aid participants in adopting the learning for the long term.</a:t>
          </a:r>
          <a:endParaRPr lang="en-IN" sz="1200" kern="1200"/>
        </a:p>
      </dsp:txBody>
      <dsp:txXfrm>
        <a:off x="0" y="518193"/>
        <a:ext cx="7298267" cy="264960"/>
      </dsp:txXfrm>
    </dsp:sp>
    <dsp:sp modelId="{ABE454D0-143C-4241-932E-1305B8A43C43}">
      <dsp:nvSpPr>
        <dsp:cNvPr id="0" name=""/>
        <dsp:cNvSpPr/>
      </dsp:nvSpPr>
      <dsp:spPr>
        <a:xfrm>
          <a:off x="0" y="783153"/>
          <a:ext cx="7298267" cy="477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Pre contemplation</a:t>
          </a:r>
          <a:endParaRPr lang="en-IN" sz="1200" kern="1200"/>
        </a:p>
      </dsp:txBody>
      <dsp:txXfrm>
        <a:off x="23303" y="806456"/>
        <a:ext cx="7251661" cy="430754"/>
      </dsp:txXfrm>
    </dsp:sp>
    <dsp:sp modelId="{871B41DA-A7F8-442C-8402-8EBF44AE95AE}">
      <dsp:nvSpPr>
        <dsp:cNvPr id="0" name=""/>
        <dsp:cNvSpPr/>
      </dsp:nvSpPr>
      <dsp:spPr>
        <a:xfrm>
          <a:off x="0" y="1260513"/>
          <a:ext cx="7298267" cy="405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72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Have no interest in letting go of sedentary behaviours (16- 34-year-olds).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Either due to a busy lifestyle, low motivation or low financial flexibility.</a:t>
          </a:r>
          <a:endParaRPr lang="en-IN" sz="1200" kern="1200"/>
        </a:p>
      </dsp:txBody>
      <dsp:txXfrm>
        <a:off x="0" y="1260513"/>
        <a:ext cx="7298267" cy="405720"/>
      </dsp:txXfrm>
    </dsp:sp>
    <dsp:sp modelId="{C3035DBA-A944-4E18-9C08-945DF4EAD461}">
      <dsp:nvSpPr>
        <dsp:cNvPr id="0" name=""/>
        <dsp:cNvSpPr/>
      </dsp:nvSpPr>
      <dsp:spPr>
        <a:xfrm>
          <a:off x="0" y="1666233"/>
          <a:ext cx="7298267" cy="477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Contemplation</a:t>
          </a:r>
          <a:endParaRPr lang="en-IN" sz="1200" kern="1200"/>
        </a:p>
      </dsp:txBody>
      <dsp:txXfrm>
        <a:off x="23303" y="1689536"/>
        <a:ext cx="7251661" cy="430754"/>
      </dsp:txXfrm>
    </dsp:sp>
    <dsp:sp modelId="{AD58B11E-5BC7-470D-87A8-F836E0976612}">
      <dsp:nvSpPr>
        <dsp:cNvPr id="0" name=""/>
        <dsp:cNvSpPr/>
      </dsp:nvSpPr>
      <dsp:spPr>
        <a:xfrm>
          <a:off x="0" y="2143593"/>
          <a:ext cx="7298267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72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Seeing the event costing nothing and offering incentives raises interest.</a:t>
          </a:r>
          <a:endParaRPr lang="en-IN" sz="1200" kern="1200"/>
        </a:p>
      </dsp:txBody>
      <dsp:txXfrm>
        <a:off x="0" y="2143593"/>
        <a:ext cx="7298267" cy="264960"/>
      </dsp:txXfrm>
    </dsp:sp>
    <dsp:sp modelId="{809EFEFA-8966-45B0-9710-AB3D959BB12C}">
      <dsp:nvSpPr>
        <dsp:cNvPr id="0" name=""/>
        <dsp:cNvSpPr/>
      </dsp:nvSpPr>
      <dsp:spPr>
        <a:xfrm>
          <a:off x="0" y="2408553"/>
          <a:ext cx="7298267" cy="477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Preparation</a:t>
          </a:r>
          <a:endParaRPr lang="en-IN" sz="1200" kern="1200"/>
        </a:p>
      </dsp:txBody>
      <dsp:txXfrm>
        <a:off x="23303" y="2431856"/>
        <a:ext cx="7251661" cy="430754"/>
      </dsp:txXfrm>
    </dsp:sp>
    <dsp:sp modelId="{F328DE59-6F65-4402-BDD5-6D7F2A11C7C9}">
      <dsp:nvSpPr>
        <dsp:cNvPr id="0" name=""/>
        <dsp:cNvSpPr/>
      </dsp:nvSpPr>
      <dsp:spPr>
        <a:xfrm>
          <a:off x="0" y="2885913"/>
          <a:ext cx="7298267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72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Screening the post QR code to check details of the event.</a:t>
          </a:r>
          <a:endParaRPr lang="en-IN" sz="1200" kern="1200"/>
        </a:p>
      </dsp:txBody>
      <dsp:txXfrm>
        <a:off x="0" y="2885913"/>
        <a:ext cx="7298267" cy="264960"/>
      </dsp:txXfrm>
    </dsp:sp>
    <dsp:sp modelId="{9DD39A03-25A0-44C6-8CB7-716F3E209E2D}">
      <dsp:nvSpPr>
        <dsp:cNvPr id="0" name=""/>
        <dsp:cNvSpPr/>
      </dsp:nvSpPr>
      <dsp:spPr>
        <a:xfrm>
          <a:off x="0" y="3150873"/>
          <a:ext cx="7298267" cy="477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Action</a:t>
          </a:r>
          <a:endParaRPr lang="en-IN" sz="1200" kern="1200"/>
        </a:p>
      </dsp:txBody>
      <dsp:txXfrm>
        <a:off x="23303" y="3174176"/>
        <a:ext cx="7251661" cy="430754"/>
      </dsp:txXfrm>
    </dsp:sp>
    <dsp:sp modelId="{055980D7-5CFC-4379-AF82-877BECC5FCCE}">
      <dsp:nvSpPr>
        <dsp:cNvPr id="0" name=""/>
        <dsp:cNvSpPr/>
      </dsp:nvSpPr>
      <dsp:spPr>
        <a:xfrm>
          <a:off x="0" y="3628233"/>
          <a:ext cx="7298267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72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Cancels social activities for the weekends to visit the event camp.</a:t>
          </a:r>
          <a:endParaRPr lang="en-IN" sz="1200" kern="1200"/>
        </a:p>
      </dsp:txBody>
      <dsp:txXfrm>
        <a:off x="0" y="3628233"/>
        <a:ext cx="7298267" cy="264960"/>
      </dsp:txXfrm>
    </dsp:sp>
    <dsp:sp modelId="{83B5FC34-24FC-4811-9B43-50AF789D8D5C}">
      <dsp:nvSpPr>
        <dsp:cNvPr id="0" name=""/>
        <dsp:cNvSpPr/>
      </dsp:nvSpPr>
      <dsp:spPr>
        <a:xfrm>
          <a:off x="0" y="3893193"/>
          <a:ext cx="7298267" cy="477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Maintenance</a:t>
          </a:r>
          <a:endParaRPr lang="en-IN" sz="1200" kern="1200"/>
        </a:p>
      </dsp:txBody>
      <dsp:txXfrm>
        <a:off x="23303" y="3916496"/>
        <a:ext cx="7251661" cy="430754"/>
      </dsp:txXfrm>
    </dsp:sp>
    <dsp:sp modelId="{6F0A82C7-313A-421E-A189-DF1ADD8D958A}">
      <dsp:nvSpPr>
        <dsp:cNvPr id="0" name=""/>
        <dsp:cNvSpPr/>
      </dsp:nvSpPr>
      <dsp:spPr>
        <a:xfrm>
          <a:off x="0" y="4370553"/>
          <a:ext cx="7298267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72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Continued exercise of 150 mins per week for 4 months until the end of the campaign.</a:t>
          </a:r>
          <a:endParaRPr lang="en-IN" sz="1200" kern="1200"/>
        </a:p>
      </dsp:txBody>
      <dsp:txXfrm>
        <a:off x="0" y="4370553"/>
        <a:ext cx="7298267" cy="264960"/>
      </dsp:txXfrm>
    </dsp:sp>
    <dsp:sp modelId="{A65A9756-E0F1-4B7D-A634-2AE54D0E2AD3}">
      <dsp:nvSpPr>
        <dsp:cNvPr id="0" name=""/>
        <dsp:cNvSpPr/>
      </dsp:nvSpPr>
      <dsp:spPr>
        <a:xfrm>
          <a:off x="0" y="4635513"/>
          <a:ext cx="7298267" cy="477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Relapse</a:t>
          </a:r>
          <a:endParaRPr lang="en-IN" sz="1200" kern="1200"/>
        </a:p>
      </dsp:txBody>
      <dsp:txXfrm>
        <a:off x="23303" y="4658816"/>
        <a:ext cx="7251661" cy="430754"/>
      </dsp:txXfrm>
    </dsp:sp>
    <dsp:sp modelId="{B47F7D66-2144-4FA1-B4FF-C43345D7536F}">
      <dsp:nvSpPr>
        <dsp:cNvPr id="0" name=""/>
        <dsp:cNvSpPr/>
      </dsp:nvSpPr>
      <dsp:spPr>
        <a:xfrm>
          <a:off x="0" y="5112873"/>
          <a:ext cx="7298267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72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Short stop of regular exercise due to dips in motivation.</a:t>
          </a:r>
          <a:endParaRPr lang="en-IN" sz="1200" kern="1200"/>
        </a:p>
      </dsp:txBody>
      <dsp:txXfrm>
        <a:off x="0" y="5112873"/>
        <a:ext cx="7298267" cy="26496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A30D8E-5471-4D00-985E-E112D0FE9432}">
      <dsp:nvSpPr>
        <dsp:cNvPr id="0" name=""/>
        <dsp:cNvSpPr/>
      </dsp:nvSpPr>
      <dsp:spPr>
        <a:xfrm rot="16200000">
          <a:off x="-1892165" y="2759434"/>
          <a:ext cx="4226560" cy="313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76164" bIns="0" numCol="1" spcCol="1270" anchor="t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Time Constraints</a:t>
          </a:r>
        </a:p>
      </dsp:txBody>
      <dsp:txXfrm>
        <a:off x="-1892165" y="2759434"/>
        <a:ext cx="4226560" cy="313130"/>
      </dsp:txXfrm>
    </dsp:sp>
    <dsp:sp modelId="{3604D6E6-7E40-42E8-B5A1-156097187E3D}">
      <dsp:nvSpPr>
        <dsp:cNvPr id="0" name=""/>
        <dsp:cNvSpPr/>
      </dsp:nvSpPr>
      <dsp:spPr>
        <a:xfrm>
          <a:off x="377679" y="802719"/>
          <a:ext cx="1559721" cy="422656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27616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Short-length campaign events on weekdays can be held from 6:30 PM to 7.00 PM.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Longer campaign activities can be held on weekends at around 7.00 AM</a:t>
          </a:r>
          <a:endParaRPr lang="en-IN" sz="1200" kern="1200"/>
        </a:p>
      </dsp:txBody>
      <dsp:txXfrm>
        <a:off x="377679" y="802719"/>
        <a:ext cx="1559721" cy="4226560"/>
      </dsp:txXfrm>
    </dsp:sp>
    <dsp:sp modelId="{19C9B019-0057-42A9-B82A-F38BE92C6A1C}">
      <dsp:nvSpPr>
        <dsp:cNvPr id="0" name=""/>
        <dsp:cNvSpPr/>
      </dsp:nvSpPr>
      <dsp:spPr>
        <a:xfrm>
          <a:off x="93269" y="397854"/>
          <a:ext cx="626260" cy="6262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0E060695-8910-4013-B293-CCF96C8BF4B6}">
      <dsp:nvSpPr>
        <dsp:cNvPr id="0" name=""/>
        <dsp:cNvSpPr/>
      </dsp:nvSpPr>
      <dsp:spPr>
        <a:xfrm rot="16200000">
          <a:off x="388646" y="2759434"/>
          <a:ext cx="4226560" cy="313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76164" bIns="0" numCol="1" spcCol="1270" anchor="t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Financial Lack of Flexibility</a:t>
          </a:r>
          <a:endParaRPr lang="en-IN" sz="1200" kern="1200"/>
        </a:p>
      </dsp:txBody>
      <dsp:txXfrm>
        <a:off x="388646" y="2759434"/>
        <a:ext cx="4226560" cy="313130"/>
      </dsp:txXfrm>
    </dsp:sp>
    <dsp:sp modelId="{4ED0F863-520F-4083-8F7A-765CDB00FE95}">
      <dsp:nvSpPr>
        <dsp:cNvPr id="0" name=""/>
        <dsp:cNvSpPr/>
      </dsp:nvSpPr>
      <dsp:spPr>
        <a:xfrm>
          <a:off x="2658492" y="802719"/>
          <a:ext cx="1559721" cy="422656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27616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Campaign events will remain permanently free of cost for entry.</a:t>
          </a:r>
          <a:endParaRPr lang="en-IN" sz="1200" kern="1200"/>
        </a:p>
      </dsp:txBody>
      <dsp:txXfrm>
        <a:off x="2658492" y="802719"/>
        <a:ext cx="1559721" cy="4226560"/>
      </dsp:txXfrm>
    </dsp:sp>
    <dsp:sp modelId="{040A1773-1A63-4A6B-A933-859B67DDC2FB}">
      <dsp:nvSpPr>
        <dsp:cNvPr id="0" name=""/>
        <dsp:cNvSpPr/>
      </dsp:nvSpPr>
      <dsp:spPr>
        <a:xfrm>
          <a:off x="2345361" y="389387"/>
          <a:ext cx="626260" cy="6262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A711A91D-F48B-44B2-B184-FF03D4B9C3BD}">
      <dsp:nvSpPr>
        <dsp:cNvPr id="0" name=""/>
        <dsp:cNvSpPr/>
      </dsp:nvSpPr>
      <dsp:spPr>
        <a:xfrm rot="16200000">
          <a:off x="2669459" y="2759434"/>
          <a:ext cx="4226560" cy="313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76164" bIns="0" numCol="1" spcCol="1270" anchor="t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Low Confidence</a:t>
          </a:r>
          <a:endParaRPr lang="en-IN" sz="1200" kern="1200"/>
        </a:p>
      </dsp:txBody>
      <dsp:txXfrm>
        <a:off x="2669459" y="2759434"/>
        <a:ext cx="4226560" cy="313130"/>
      </dsp:txXfrm>
    </dsp:sp>
    <dsp:sp modelId="{48E45CA0-F35F-4F06-8CAD-AFF998D7297D}">
      <dsp:nvSpPr>
        <dsp:cNvPr id="0" name=""/>
        <dsp:cNvSpPr/>
      </dsp:nvSpPr>
      <dsp:spPr>
        <a:xfrm>
          <a:off x="4939304" y="802719"/>
          <a:ext cx="1559721" cy="422656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27616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Campaign initiation will be grouped into small teams with the best alignment (Body weight, Introvert and extrovert, etc)</a:t>
          </a:r>
          <a:endParaRPr lang="en-IN" sz="1200" kern="1200"/>
        </a:p>
      </dsp:txBody>
      <dsp:txXfrm>
        <a:off x="4939304" y="802719"/>
        <a:ext cx="1559721" cy="4226560"/>
      </dsp:txXfrm>
    </dsp:sp>
    <dsp:sp modelId="{96AD97F3-7C13-415A-9935-3C7B443D8EEB}">
      <dsp:nvSpPr>
        <dsp:cNvPr id="0" name=""/>
        <dsp:cNvSpPr/>
      </dsp:nvSpPr>
      <dsp:spPr>
        <a:xfrm>
          <a:off x="4626173" y="389387"/>
          <a:ext cx="626260" cy="6262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4D05ECF9-75CF-4E52-8886-0D5E55170A3B}">
      <dsp:nvSpPr>
        <dsp:cNvPr id="0" name=""/>
        <dsp:cNvSpPr/>
      </dsp:nvSpPr>
      <dsp:spPr>
        <a:xfrm rot="16200000">
          <a:off x="4950271" y="2759434"/>
          <a:ext cx="4226560" cy="313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76164" bIns="0" numCol="1" spcCol="1270" anchor="t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Poor Motivation</a:t>
          </a:r>
          <a:endParaRPr lang="en-IN" sz="1200" kern="1200"/>
        </a:p>
      </dsp:txBody>
      <dsp:txXfrm>
        <a:off x="4950271" y="2759434"/>
        <a:ext cx="4226560" cy="313130"/>
      </dsp:txXfrm>
    </dsp:sp>
    <dsp:sp modelId="{C6054DDA-05FD-48EA-8CF8-92F35CE5B167}">
      <dsp:nvSpPr>
        <dsp:cNvPr id="0" name=""/>
        <dsp:cNvSpPr/>
      </dsp:nvSpPr>
      <dsp:spPr>
        <a:xfrm>
          <a:off x="7220116" y="802719"/>
          <a:ext cx="1559721" cy="422656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27616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Use the buddy system to build habits of helping each other.</a:t>
          </a:r>
          <a:endParaRPr lang="en-IN" sz="1200" kern="1200"/>
        </a:p>
      </dsp:txBody>
      <dsp:txXfrm>
        <a:off x="7220116" y="802719"/>
        <a:ext cx="1559721" cy="4226560"/>
      </dsp:txXfrm>
    </dsp:sp>
    <dsp:sp modelId="{CADE7D01-8D1C-4006-97D3-98EF3D3DB5C2}">
      <dsp:nvSpPr>
        <dsp:cNvPr id="0" name=""/>
        <dsp:cNvSpPr/>
      </dsp:nvSpPr>
      <dsp:spPr>
        <a:xfrm>
          <a:off x="6906986" y="389387"/>
          <a:ext cx="626260" cy="6262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6AE6EFA-2687-47D2-811F-FAA0EF78B746}">
      <dsp:nvSpPr>
        <dsp:cNvPr id="0" name=""/>
        <dsp:cNvSpPr/>
      </dsp:nvSpPr>
      <dsp:spPr>
        <a:xfrm rot="16200000">
          <a:off x="7231083" y="2759434"/>
          <a:ext cx="4226560" cy="313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76164" bIns="0" numCol="1" spcCol="1270" anchor="t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Weather</a:t>
          </a:r>
          <a:endParaRPr lang="en-IN" sz="1200" kern="1200"/>
        </a:p>
      </dsp:txBody>
      <dsp:txXfrm>
        <a:off x="7231083" y="2759434"/>
        <a:ext cx="4226560" cy="313130"/>
      </dsp:txXfrm>
    </dsp:sp>
    <dsp:sp modelId="{9E18EC9B-018B-40BB-B8A2-87B0B213E19B}">
      <dsp:nvSpPr>
        <dsp:cNvPr id="0" name=""/>
        <dsp:cNvSpPr/>
      </dsp:nvSpPr>
      <dsp:spPr>
        <a:xfrm>
          <a:off x="9500928" y="802719"/>
          <a:ext cx="1559721" cy="422656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27616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Indoor activity plans are used in case of excessive heat or rain.</a:t>
          </a:r>
          <a:endParaRPr lang="en-IN" sz="1200" kern="1200"/>
        </a:p>
      </dsp:txBody>
      <dsp:txXfrm>
        <a:off x="9500928" y="802719"/>
        <a:ext cx="1559721" cy="4226560"/>
      </dsp:txXfrm>
    </dsp:sp>
    <dsp:sp modelId="{98794273-BB4C-4BD8-B689-63DB4A53A4A0}">
      <dsp:nvSpPr>
        <dsp:cNvPr id="0" name=""/>
        <dsp:cNvSpPr/>
      </dsp:nvSpPr>
      <dsp:spPr>
        <a:xfrm>
          <a:off x="9187798" y="389387"/>
          <a:ext cx="626260" cy="6262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7DDD8-0D41-4E7A-81F2-D444EEA21D5D}">
      <dsp:nvSpPr>
        <dsp:cNvPr id="0" name=""/>
        <dsp:cNvSpPr/>
      </dsp:nvSpPr>
      <dsp:spPr>
        <a:xfrm>
          <a:off x="2477" y="0"/>
          <a:ext cx="2596751" cy="4546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t" anchorCtr="1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Goal Setting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 first week's activity will set the monthly and year-wide goal for each participant.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 will be encouraged to follow through on the goals beyond the 8-week program.</a:t>
          </a:r>
          <a:endParaRPr lang="en-IN" sz="1200" kern="1200"/>
        </a:p>
      </dsp:txBody>
      <dsp:txXfrm>
        <a:off x="2477" y="1818640"/>
        <a:ext cx="2596751" cy="1818640"/>
      </dsp:txXfrm>
    </dsp:sp>
    <dsp:sp modelId="{24FE7BA7-BEC7-4D63-9A02-D708BFBEB977}">
      <dsp:nvSpPr>
        <dsp:cNvPr id="0" name=""/>
        <dsp:cNvSpPr/>
      </dsp:nvSpPr>
      <dsp:spPr>
        <a:xfrm>
          <a:off x="543844" y="272795"/>
          <a:ext cx="1514017" cy="151401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C35D2C7-A714-479E-B3DF-23D844FF49A7}">
      <dsp:nvSpPr>
        <dsp:cNvPr id="0" name=""/>
        <dsp:cNvSpPr/>
      </dsp:nvSpPr>
      <dsp:spPr>
        <a:xfrm>
          <a:off x="2677131" y="0"/>
          <a:ext cx="2596751" cy="4546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t" anchorCtr="1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Rewarding Mechanism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 will be taught how to use self-rewarding mechanisms to maintain motivation (Moderation instead of rejection of junk food, etc).</a:t>
          </a:r>
          <a:endParaRPr lang="en-IN" sz="1200" kern="1200"/>
        </a:p>
      </dsp:txBody>
      <dsp:txXfrm>
        <a:off x="2677131" y="1818640"/>
        <a:ext cx="2596751" cy="1818640"/>
      </dsp:txXfrm>
    </dsp:sp>
    <dsp:sp modelId="{E1FAEF01-CB15-4619-94B0-479AB0EAC1A4}">
      <dsp:nvSpPr>
        <dsp:cNvPr id="0" name=""/>
        <dsp:cNvSpPr/>
      </dsp:nvSpPr>
      <dsp:spPr>
        <a:xfrm>
          <a:off x="3218497" y="272795"/>
          <a:ext cx="1514017" cy="151401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F3DFF297-2766-46AD-A949-B7650C78399B}">
      <dsp:nvSpPr>
        <dsp:cNvPr id="0" name=""/>
        <dsp:cNvSpPr/>
      </dsp:nvSpPr>
      <dsp:spPr>
        <a:xfrm>
          <a:off x="5351784" y="0"/>
          <a:ext cx="2596751" cy="4546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t" anchorCtr="1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Weekly Reminders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 will be encouraged to set weekly reminders on their smartphones to maintain habits.</a:t>
          </a:r>
          <a:endParaRPr lang="en-IN" sz="1200" kern="1200"/>
        </a:p>
      </dsp:txBody>
      <dsp:txXfrm>
        <a:off x="5351784" y="1818640"/>
        <a:ext cx="2596751" cy="1818640"/>
      </dsp:txXfrm>
    </dsp:sp>
    <dsp:sp modelId="{5B838CEB-002A-44EE-B4F7-C47624A5DD7B}">
      <dsp:nvSpPr>
        <dsp:cNvPr id="0" name=""/>
        <dsp:cNvSpPr/>
      </dsp:nvSpPr>
      <dsp:spPr>
        <a:xfrm>
          <a:off x="5893151" y="272795"/>
          <a:ext cx="1514017" cy="1514017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E86AE8FD-BA70-4B36-A27F-A13653317653}">
      <dsp:nvSpPr>
        <dsp:cNvPr id="0" name=""/>
        <dsp:cNvSpPr/>
      </dsp:nvSpPr>
      <dsp:spPr>
        <a:xfrm>
          <a:off x="8026438" y="0"/>
          <a:ext cx="2596751" cy="4546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t" anchorCtr="1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Social Schemes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 eligible for national schemes will be encouraged to register (securing long-term help instead of depending on self-motivation strategies).</a:t>
          </a:r>
          <a:endParaRPr lang="en-IN" sz="1200" kern="1200"/>
        </a:p>
      </dsp:txBody>
      <dsp:txXfrm>
        <a:off x="8026438" y="1818640"/>
        <a:ext cx="2596751" cy="1818640"/>
      </dsp:txXfrm>
    </dsp:sp>
    <dsp:sp modelId="{BC279CAE-6D5E-4110-BD97-43CF7F611F72}">
      <dsp:nvSpPr>
        <dsp:cNvPr id="0" name=""/>
        <dsp:cNvSpPr/>
      </dsp:nvSpPr>
      <dsp:spPr>
        <a:xfrm>
          <a:off x="8567805" y="272795"/>
          <a:ext cx="1514017" cy="1514017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785273C-255B-43AD-AC84-AEF167E2D293}">
      <dsp:nvSpPr>
        <dsp:cNvPr id="0" name=""/>
        <dsp:cNvSpPr/>
      </dsp:nvSpPr>
      <dsp:spPr>
        <a:xfrm>
          <a:off x="425026" y="3637280"/>
          <a:ext cx="9775613" cy="681990"/>
        </a:xfrm>
        <a:prstGeom prst="leftRightArrow">
          <a:avLst/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3F1FEB-072B-4C77-B419-DA8E4F50638F}">
      <dsp:nvSpPr>
        <dsp:cNvPr id="0" name=""/>
        <dsp:cNvSpPr/>
      </dsp:nvSpPr>
      <dsp:spPr>
        <a:xfrm>
          <a:off x="0" y="524092"/>
          <a:ext cx="4504267" cy="2425500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9581" tIns="728980" rIns="349581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Following campaign events (See Figure 9 for Timeline), partner institutions may further assist in helping participants with significant needs.</a:t>
          </a:r>
          <a:endParaRPr lang="en-IN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NHS and Local GPs can be contacted for patients in need of medical intervention.</a:t>
          </a:r>
          <a:endParaRPr lang="en-IN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Sports England can be assisted in bringing in more volunteers.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Local community centres can be contacted for continued usage of spaces for public welfare.</a:t>
          </a:r>
          <a:endParaRPr lang="en-IN" sz="1200" kern="1200"/>
        </a:p>
      </dsp:txBody>
      <dsp:txXfrm>
        <a:off x="0" y="524092"/>
        <a:ext cx="4504267" cy="2425500"/>
      </dsp:txXfrm>
    </dsp:sp>
    <dsp:sp modelId="{CA3C07EC-7D5B-4507-910A-BD55AAC43B18}">
      <dsp:nvSpPr>
        <dsp:cNvPr id="0" name=""/>
        <dsp:cNvSpPr/>
      </dsp:nvSpPr>
      <dsp:spPr>
        <a:xfrm>
          <a:off x="225213" y="7492"/>
          <a:ext cx="3152986" cy="1033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75" tIns="0" rIns="11917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Responsibility to Partner Organizations</a:t>
          </a:r>
        </a:p>
      </dsp:txBody>
      <dsp:txXfrm>
        <a:off x="275650" y="57929"/>
        <a:ext cx="3052112" cy="932326"/>
      </dsp:txXfrm>
    </dsp:sp>
    <dsp:sp modelId="{28DD138F-F6B4-4A22-B817-238563137464}">
      <dsp:nvSpPr>
        <dsp:cNvPr id="0" name=""/>
        <dsp:cNvSpPr/>
      </dsp:nvSpPr>
      <dsp:spPr>
        <a:xfrm>
          <a:off x="0" y="3655192"/>
          <a:ext cx="4504267" cy="1515937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9581" tIns="728980" rIns="349581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Campaign event follow-up reminders and communication of special interventions can be offered to participants.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Ensuring difficulty, each participant receives the care they deserve.</a:t>
          </a:r>
          <a:endParaRPr lang="en-IN" sz="1200" kern="1200"/>
        </a:p>
      </dsp:txBody>
      <dsp:txXfrm>
        <a:off x="0" y="3655192"/>
        <a:ext cx="4504267" cy="1515937"/>
      </dsp:txXfrm>
    </dsp:sp>
    <dsp:sp modelId="{D661931B-3505-44BC-B9ED-E246745E0421}">
      <dsp:nvSpPr>
        <dsp:cNvPr id="0" name=""/>
        <dsp:cNvSpPr/>
      </dsp:nvSpPr>
      <dsp:spPr>
        <a:xfrm>
          <a:off x="225213" y="3138592"/>
          <a:ext cx="3152986" cy="1033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75" tIns="0" rIns="11917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Responsibility to Participants</a:t>
          </a:r>
          <a:endParaRPr lang="en-IN" sz="1200" kern="1200"/>
        </a:p>
      </dsp:txBody>
      <dsp:txXfrm>
        <a:off x="275650" y="3189029"/>
        <a:ext cx="3052112" cy="932326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3F1FEB-072B-4C77-B419-DA8E4F50638F}">
      <dsp:nvSpPr>
        <dsp:cNvPr id="0" name=""/>
        <dsp:cNvSpPr/>
      </dsp:nvSpPr>
      <dsp:spPr>
        <a:xfrm>
          <a:off x="0" y="275546"/>
          <a:ext cx="6472767" cy="1219050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2359" tIns="374904" rIns="502359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Week 8 Assessment will offer clarity of performance outcomes.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 are expected to have increased fitness and core strength.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They are also expected to show reduced muscle atrophy-related risks.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They will have increased stamina and endurance as well.	</a:t>
          </a:r>
          <a:endParaRPr lang="en-IN" sz="1200" kern="1200"/>
        </a:p>
      </dsp:txBody>
      <dsp:txXfrm>
        <a:off x="0" y="275546"/>
        <a:ext cx="6472767" cy="1219050"/>
      </dsp:txXfrm>
    </dsp:sp>
    <dsp:sp modelId="{CA3C07EC-7D5B-4507-910A-BD55AAC43B18}">
      <dsp:nvSpPr>
        <dsp:cNvPr id="0" name=""/>
        <dsp:cNvSpPr/>
      </dsp:nvSpPr>
      <dsp:spPr>
        <a:xfrm>
          <a:off x="323638" y="9866"/>
          <a:ext cx="4530936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259" tIns="0" rIns="17125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Physical</a:t>
          </a:r>
        </a:p>
      </dsp:txBody>
      <dsp:txXfrm>
        <a:off x="349577" y="35805"/>
        <a:ext cx="4479058" cy="479482"/>
      </dsp:txXfrm>
    </dsp:sp>
    <dsp:sp modelId="{0DD90A73-8FA7-4514-BC9B-C5ABF86464E8}">
      <dsp:nvSpPr>
        <dsp:cNvPr id="0" name=""/>
        <dsp:cNvSpPr/>
      </dsp:nvSpPr>
      <dsp:spPr>
        <a:xfrm>
          <a:off x="0" y="1857476"/>
          <a:ext cx="6472767" cy="1587600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2359" tIns="374904" rIns="502359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Week one and week 8 surveys will help measure these performances.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 are expected to have improved confidence in themselves.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Participants' anxiety and reported frequencies of mood-related challenges are expected to reduce.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 are also expected to have higher motivation.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Weekly attendance rates of all participants are also expected to gradually increase.</a:t>
          </a:r>
          <a:endParaRPr lang="en-IN" sz="1200" kern="1200"/>
        </a:p>
      </dsp:txBody>
      <dsp:txXfrm>
        <a:off x="0" y="1857476"/>
        <a:ext cx="6472767" cy="1587600"/>
      </dsp:txXfrm>
    </dsp:sp>
    <dsp:sp modelId="{BA663E8A-F97B-4561-8FE1-29B84008A61B}">
      <dsp:nvSpPr>
        <dsp:cNvPr id="0" name=""/>
        <dsp:cNvSpPr/>
      </dsp:nvSpPr>
      <dsp:spPr>
        <a:xfrm>
          <a:off x="323638" y="1591796"/>
          <a:ext cx="4530936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259" tIns="0" rIns="17125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Psychological</a:t>
          </a:r>
          <a:endParaRPr lang="en-IN" sz="1200" kern="1200"/>
        </a:p>
      </dsp:txBody>
      <dsp:txXfrm>
        <a:off x="349577" y="1617735"/>
        <a:ext cx="4479058" cy="479482"/>
      </dsp:txXfrm>
    </dsp:sp>
    <dsp:sp modelId="{8586D8D2-85A0-40C4-BC0D-CBD2DC9FAA39}">
      <dsp:nvSpPr>
        <dsp:cNvPr id="0" name=""/>
        <dsp:cNvSpPr/>
      </dsp:nvSpPr>
      <dsp:spPr>
        <a:xfrm>
          <a:off x="0" y="3807956"/>
          <a:ext cx="6472767" cy="1360800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2359" tIns="374904" rIns="502359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 are expected to have a better sense of community.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Particularly demotivated and lonely participants are expected to have a significant boost in their sense of self-worth.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Participants with poor body image are expected to have increased confidence in self-improvement abilities.</a:t>
          </a:r>
          <a:endParaRPr lang="en-IN" sz="1200" kern="1200"/>
        </a:p>
      </dsp:txBody>
      <dsp:txXfrm>
        <a:off x="0" y="3807956"/>
        <a:ext cx="6472767" cy="1360800"/>
      </dsp:txXfrm>
    </dsp:sp>
    <dsp:sp modelId="{B943706A-1E9A-45DB-BF80-E80E8C20F02F}">
      <dsp:nvSpPr>
        <dsp:cNvPr id="0" name=""/>
        <dsp:cNvSpPr/>
      </dsp:nvSpPr>
      <dsp:spPr>
        <a:xfrm>
          <a:off x="323638" y="3542276"/>
          <a:ext cx="4530936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259" tIns="0" rIns="17125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Social</a:t>
          </a:r>
          <a:endParaRPr lang="en-IN" sz="1200" kern="1200"/>
        </a:p>
      </dsp:txBody>
      <dsp:txXfrm>
        <a:off x="349577" y="3568215"/>
        <a:ext cx="4479058" cy="479482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016190-7D15-45DE-8EC3-E869D73AA392}">
      <dsp:nvSpPr>
        <dsp:cNvPr id="0" name=""/>
        <dsp:cNvSpPr/>
      </dsp:nvSpPr>
      <dsp:spPr>
        <a:xfrm rot="5400000">
          <a:off x="-315166" y="317159"/>
          <a:ext cx="2101108" cy="1470776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Conclusion</a:t>
          </a:r>
        </a:p>
      </dsp:txBody>
      <dsp:txXfrm rot="-5400000">
        <a:off x="0" y="737381"/>
        <a:ext cx="1470776" cy="630332"/>
      </dsp:txXfrm>
    </dsp:sp>
    <dsp:sp modelId="{41B8BEE9-8C5C-4535-8160-67789AB36A49}">
      <dsp:nvSpPr>
        <dsp:cNvPr id="0" name=""/>
        <dsp:cNvSpPr/>
      </dsp:nvSpPr>
      <dsp:spPr>
        <a:xfrm rot="5400000">
          <a:off x="5751652" y="-4278883"/>
          <a:ext cx="1365720" cy="9927473"/>
        </a:xfrm>
        <a:prstGeom prst="round2Same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7620" rIns="7620" bIns="76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 campaign addresses significant physical and mental health-related challenges for 16-to 34-year-olds in the UK.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By tackling preventative care, the physical activity and exercise plan helps to build good habits.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However, ensuring the partnership of organisations at a national level, special intervention and care needs are also supported.</a:t>
          </a:r>
          <a:endParaRPr lang="en-IN" sz="1200" kern="1200"/>
        </a:p>
      </dsp:txBody>
      <dsp:txXfrm rot="-5400000">
        <a:off x="1470776" y="68662"/>
        <a:ext cx="9860804" cy="1232382"/>
      </dsp:txXfrm>
    </dsp:sp>
    <dsp:sp modelId="{2803F8AC-14C3-436F-85B7-8AE0CEE86E90}">
      <dsp:nvSpPr>
        <dsp:cNvPr id="0" name=""/>
        <dsp:cNvSpPr/>
      </dsp:nvSpPr>
      <dsp:spPr>
        <a:xfrm rot="5400000">
          <a:off x="-315166" y="2131072"/>
          <a:ext cx="2101108" cy="1470776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Call to Action</a:t>
          </a:r>
          <a:endParaRPr lang="en-IN" sz="1200" kern="1200"/>
        </a:p>
      </dsp:txBody>
      <dsp:txXfrm rot="-5400000">
        <a:off x="0" y="2551294"/>
        <a:ext cx="1470776" cy="630332"/>
      </dsp:txXfrm>
    </dsp:sp>
    <dsp:sp modelId="{5879DFFE-986E-4D8F-BC88-2E0038B5DDBD}">
      <dsp:nvSpPr>
        <dsp:cNvPr id="0" name=""/>
        <dsp:cNvSpPr/>
      </dsp:nvSpPr>
      <dsp:spPr>
        <a:xfrm rot="5400000">
          <a:off x="5751652" y="-2464970"/>
          <a:ext cx="1365720" cy="9927473"/>
        </a:xfrm>
        <a:prstGeom prst="round2Same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7620" rIns="7620" bIns="76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It is recommended that future activities continue by using the data gathered from their campaign.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This way, targeted intervention for those who did not benefit from the current campaign can be achieved.</a:t>
          </a:r>
        </a:p>
      </dsp:txBody>
      <dsp:txXfrm rot="-5400000">
        <a:off x="1470776" y="1882575"/>
        <a:ext cx="9860804" cy="1232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9/3/layout/RandomtoResultProcess">
  <dgm:title val=""/>
  <dgm:desc val=""/>
  <dgm:catLst>
    <dgm:cat type="process" pri="127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Name0">
    <dgm:varLst>
      <dgm:dir/>
      <dgm:animOne val="branch"/>
      <dgm:animLvl val="lvl"/>
    </dgm:varLst>
    <dgm:choose name="Name1">
      <dgm:if name="Name2" func="var" arg="dir" op="equ" val="norm">
        <dgm:alg type="lin">
          <dgm:param type="fallback" val="2D"/>
          <dgm:param type="nodeVertAlign" val="t"/>
        </dgm:alg>
      </dgm:if>
      <dgm:else name="Name3">
        <dgm:alg type="lin">
          <dgm:param type="fallback" val="2D"/>
          <dgm:param type="nodeVertAlign" val="t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userH" refType="h" fact="2"/>
      <dgm:constr type="w" for="ch" forName="chaos" refType="userH" fact="0.681"/>
      <dgm:constr type="h" for="ch" forName="chaos" refType="userH"/>
      <dgm:constr type="w" for="ch" forName="middle" refType="userH" fact="0.6"/>
      <dgm:constr type="h" for="ch" forName="middle" refType="userH"/>
      <dgm:constr type="w" for="ch" forName="last" refType="userH" fact="0.6"/>
      <dgm:constr type="h" for="ch" forName="last" refType="userH"/>
      <dgm:constr type="w" for="ch" forName="chevronComposite1" refType="userH" fact="0.22"/>
      <dgm:constr type="h" for="ch" forName="chevronComposite1" refType="userH" fact="0.52"/>
      <dgm:constr type="w" for="ch" forName="chevronComposite2" refType="userH" fact="0.22"/>
      <dgm:constr type="h" for="ch" forName="chevronComposite2" refType="userH" fact="0.52"/>
      <dgm:constr type="w" for="ch" forName="overlap" refType="userH" fact="-0.04"/>
      <dgm:constr type="h" for="ch" forName="overlap" refType="userH" fact="0.06"/>
      <dgm:constr type="primFontSz" for="des" forName="parTx1" op="equ" val="65"/>
      <dgm:constr type="primFontSz" for="des" forName="parTxMid" refType="primFontSz" refFor="des" refForName="parTx1" op="equ"/>
      <dgm:constr type="primFontSz" for="des" forName="circleTx" refType="primFontSz" refFor="des" refForName="parTx1" op="equ"/>
      <dgm:constr type="primFontSz" for="des" forName="desTx1" op="equ" val="65"/>
      <dgm:constr type="primFontSz" for="des" forName="desTxMid" refType="primFontSz" refFor="des" refForName="desTx1" op="equ"/>
      <dgm:constr type="primFontSz" for="des" forName="desTxN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chaos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parTx1" refType="w" fact="0.5"/>
              <dgm:constr type="t" for="ch" forName="parTx1" refType="w" fact="0.32"/>
              <dgm:constr type="w" for="ch" forName="parTx1" refType="w" fact="0.88"/>
              <dgm:constr type="h" for="ch" forName="parTx1" refType="w" fact="0.29"/>
              <dgm:constr type="ctrX" for="ch" forName="desTx1" refType="w" fact="0.5"/>
              <dgm:constr type="b" for="ch" forName="desTx1" refType="h"/>
              <dgm:constr type="w" for="ch" forName="desTx1" refType="w" fact="0.88"/>
              <dgm:constr type="h" for="ch" forName="desTx1" refType="h" fact="0.37"/>
              <dgm:constr type="l" for="ch" forName="c1" refType="w" fact="0.05"/>
              <dgm:constr type="t" for="ch" forName="c1" refType="w" fact="0.23"/>
              <dgm:constr type="w" for="ch" forName="c1" refType="w" fact="0.07"/>
              <dgm:constr type="h" for="ch" forName="c1" refType="w" refFor="ch" refForName="c1"/>
              <dgm:constr type="l" for="ch" forName="c2" refType="w" fact="0.1"/>
              <dgm:constr type="t" for="ch" forName="c2" refType="w" fact="0.13"/>
              <dgm:constr type="w" for="ch" forName="c2" refType="w" fact="0.07"/>
              <dgm:constr type="h" for="ch" forName="c2" refType="w" refFor="ch" refForName="c2"/>
              <dgm:constr type="l" for="ch" forName="c3" refType="w" fact="0.22"/>
              <dgm:constr type="t" for="ch" forName="c3" refType="w" fact="0.15"/>
              <dgm:constr type="w" for="ch" forName="c3" refType="w" fact="0.11"/>
              <dgm:constr type="h" for="ch" forName="c3" refType="w" refFor="ch" refForName="c3"/>
              <dgm:constr type="l" for="ch" forName="c4" refType="w" fact="0.32"/>
              <dgm:constr type="t" for="ch" forName="c4" refType="w" fact="0.04"/>
              <dgm:constr type="w" for="ch" forName="c4" refType="w" fact="0.07"/>
              <dgm:constr type="h" for="ch" forName="c4" refType="w" refFor="ch" refForName="c4"/>
              <dgm:constr type="l" for="ch" forName="c5" refType="w" fact="0.45"/>
              <dgm:constr type="t" for="ch" forName="c5" refType="w" fact="0"/>
              <dgm:constr type="w" for="ch" forName="c5" refType="w" fact="0.07"/>
              <dgm:constr type="h" for="ch" forName="c5" refType="w" refFor="ch" refForName="c5"/>
              <dgm:constr type="l" for="ch" forName="c6" refType="w" fact="0.61"/>
              <dgm:constr type="t" for="ch" forName="c6" refType="w" fact="0.07"/>
              <dgm:constr type="w" for="ch" forName="c6" refType="w" fact="0.07"/>
              <dgm:constr type="h" for="ch" forName="c6" refType="w" refFor="ch" refForName="c6"/>
              <dgm:constr type="l" for="ch" forName="c7" refType="w" fact="0.71"/>
              <dgm:constr type="t" for="ch" forName="c7" refType="w" fact="0.12"/>
              <dgm:constr type="w" for="ch" forName="c7" refType="w" fact="0.11"/>
              <dgm:constr type="h" for="ch" forName="c7" refType="w" refFor="ch" refForName="c7"/>
              <dgm:constr type="l" for="ch" forName="c8" refType="w" fact="0.85"/>
              <dgm:constr type="t" for="ch" forName="c8" refType="w" fact="0.23"/>
              <dgm:constr type="w" for="ch" forName="c8" refType="w" fact="0.07"/>
              <dgm:constr type="h" for="ch" forName="c8" refType="w" refFor="ch" refForName="c8"/>
              <dgm:constr type="l" for="ch" forName="c9" refType="w" fact="0.91"/>
              <dgm:constr type="t" for="ch" forName="c9" refType="w" fact="0.34"/>
              <dgm:constr type="w" for="ch" forName="c9" refType="w" fact="0.07"/>
              <dgm:constr type="h" for="ch" forName="c9" refType="w" refFor="ch" refForName="c9"/>
              <dgm:constr type="l" for="ch" forName="c10" refType="w" fact="0.39"/>
              <dgm:constr type="t" for="ch" forName="c10" refType="w" fact="0.13"/>
              <dgm:constr type="w" for="ch" forName="c10" refType="w" fact="0.18"/>
              <dgm:constr type="h" for="ch" forName="c10" refType="w" refFor="ch" refForName="c10"/>
              <dgm:constr type="l" for="ch" forName="c11" refType="w" fact="0"/>
              <dgm:constr type="t" for="ch" forName="c11" refType="w" fact="0.51"/>
              <dgm:constr type="w" for="ch" forName="c11" refType="w" fact="0.07"/>
              <dgm:constr type="h" for="ch" forName="c11" refType="w" refFor="ch" refForName="c11"/>
              <dgm:constr type="l" for="ch" forName="c12" refType="w" fact="0.06"/>
              <dgm:constr type="t" for="ch" forName="c12" refType="w" fact="0.6"/>
              <dgm:constr type="w" for="ch" forName="c12" refType="w" fact="0.11"/>
              <dgm:constr type="h" for="ch" forName="c12" refType="w" refFor="ch" refForName="c12"/>
              <dgm:constr type="l" for="ch" forName="c13" refType="w" fact="0.21"/>
              <dgm:constr type="t" for="ch" forName="c13" refType="w" fact="0.68"/>
              <dgm:constr type="w" for="ch" forName="c13" refType="w" fact="0.16"/>
              <dgm:constr type="h" for="ch" forName="c13" refType="w" refFor="ch" refForName="c13"/>
              <dgm:constr type="l" for="ch" forName="c14" refType="w" fact="0.42"/>
              <dgm:constr type="t" for="ch" forName="c14" refType="w" fact="0.81"/>
              <dgm:constr type="w" for="ch" forName="c14" refType="w" fact="0.07"/>
              <dgm:constr type="h" for="ch" forName="c14" refType="w" refFor="ch" refForName="c14"/>
              <dgm:constr type="l" for="ch" forName="c15" refType="w" fact="0.46"/>
              <dgm:constr type="t" for="ch" forName="c15" refType="w" fact="0.68"/>
              <dgm:constr type="w" for="ch" forName="c15" refType="w" fact="0.11"/>
              <dgm:constr type="h" for="ch" forName="c15" refType="w" refFor="ch" refForName="c15"/>
              <dgm:constr type="l" for="ch" forName="c16" refType="w" fact="0.56"/>
              <dgm:constr type="t" for="ch" forName="c16" refType="w" fact="0.82"/>
              <dgm:constr type="w" for="ch" forName="c16" refType="w" fact="0.07"/>
              <dgm:constr type="h" for="ch" forName="c16" refType="w" refFor="ch" refForName="c16"/>
              <dgm:constr type="l" for="ch" forName="c17" refType="w" fact="0.65"/>
              <dgm:constr type="t" for="ch" forName="c17" refType="w" fact="0.66"/>
              <dgm:constr type="w" for="ch" forName="c17" refType="w" fact="0.16"/>
              <dgm:constr type="h" for="ch" forName="c17" refType="w" refFor="ch" refForName="c17"/>
              <dgm:constr type="l" for="ch" forName="c18" refType="w" fact="0.87"/>
              <dgm:constr type="t" for="ch" forName="c18" refType="w" fact="0.62"/>
              <dgm:constr type="w" for="ch" forName="c18" refType="w" fact="0.11"/>
              <dgm:constr type="h" for="ch" forName="c18" refType="w" refFor="ch" refForName="c18"/>
            </dgm:constrLst>
            <dgm:layoutNode name="parTx1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7">
              <dgm:if name="Name8" axis="ch" ptType="node" func="cnt" op="gte" val="1">
                <dgm:layoutNode name="desTx1" styleLbl="revTx">
                  <dgm:varLst>
                    <dgm:bulletEnabled val="1"/>
                  </dgm:varLst>
                  <dgm:choose name="Name9">
                    <dgm:if name="Name10" axis="ch" ptType="node" func="cnt" op="equ" val="1">
                      <dgm:alg type="tx">
                        <dgm:param type="shpTxLTRAlignCh" val="l"/>
                      </dgm:alg>
                    </dgm:if>
                    <dgm:else name="Name11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2"/>
            </dgm:choose>
            <dgm:layoutNode name="c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9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0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layoutNode>
        </dgm:if>
        <dgm:if name="Name13" axis="self" ptType="node" func="revPos" op="equ" val="1">
          <dgm:layoutNode name="last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circleTx" refType="w" fact="0.5"/>
              <dgm:constr type="t" for="ch" forName="circleTx" refType="w" fact="0.117"/>
              <dgm:constr type="w" for="ch" forName="circleTx" refType="h" refFor="ch" refForName="circleTx"/>
              <dgm:constr type="h" for="ch" forName="circleTx" refType="w" fact="0.85"/>
              <dgm:constr type="l" for="ch" forName="desTxN"/>
              <dgm:constr type="b" for="ch" forName="desTxN" refType="h"/>
              <dgm:constr type="w" for="ch" forName="desTxN" refType="w"/>
              <dgm:constr type="h" for="ch" forName="desTxN" refType="h" fact="0.37"/>
              <dgm:constr type="ctrX" for="ch" forName="spN" refType="w" fact="0.5"/>
              <dgm:constr type="t" for="ch" forName="spN"/>
              <dgm:constr type="w" for="ch" forName="spN" refType="w" fact="0.93"/>
              <dgm:constr type="h" for="ch" forName="spN" refType="h" fact="0.01"/>
            </dgm:constrLst>
            <dgm:layoutNode name="circleTx" styleLbl="node1">
              <dgm:alg type="tx"/>
              <dgm:shape xmlns:r="http://schemas.openxmlformats.org/officeDocument/2006/relationships" type="ellipse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  <dgm:choose name="Name14">
              <dgm:if name="Name15" axis="ch" ptType="node" func="cnt" op="gte" val="1">
                <dgm:layoutNode name="desTxN" styleLbl="revTx">
                  <dgm:varLst>
                    <dgm:bulletEnabled val="1"/>
                  </dgm:varLst>
                  <dgm:choose name="Name16">
                    <dgm:if name="Name17" axis="ch" ptType="node" func="cnt" op="equ" val="1">
                      <dgm:alg type="tx">
                        <dgm:param type="shpTxLTRAlignCh" val="l"/>
                      </dgm:alg>
                    </dgm:if>
                    <dgm:else name="Name18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  <dgm:layoutNode name="spN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if>
        <dgm:else name="Name20">
          <dgm:layoutNode name="middl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l" for="ch" forName="parTxMid"/>
              <dgm:constr type="t" for="ch" forName="parTxMid" refType="w" fact="0.167"/>
              <dgm:constr type="w" for="ch" forName="parTxMid" refType="w"/>
              <dgm:constr type="h" for="ch" forName="parTxMid" refType="w" fact="0.7"/>
              <dgm:constr type="l" for="ch" forName="desTxMid"/>
              <dgm:constr type="b" for="ch" forName="desTxMid" refType="h"/>
              <dgm:constr type="w" for="ch" forName="desTxMid" refType="w"/>
              <dgm:constr type="h" for="ch" forName="desTxMid" refType="h" fact="0.37"/>
              <dgm:constr type="ctrX" for="ch" forName="spMid" refType="w" fact="0.5"/>
              <dgm:constr type="t" for="ch" forName="spMid"/>
              <dgm:constr type="w" for="ch" forName="spMid" refType="w" fact="0.01"/>
              <dgm:constr type="h" for="ch" forName="spMid" refType="h" fact="0.01"/>
            </dgm:constrLst>
            <dgm:layoutNode name="parTxMid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21">
              <dgm:if name="Name22" axis="ch" ptType="node" func="cnt" op="gte" val="1">
                <dgm:layoutNode name="desTxMid" styleLbl="revTx">
                  <dgm:varLst>
                    <dgm:bulletEnabled val="1"/>
                  </dgm:varLst>
                  <dgm:choose name="Name23">
                    <dgm:if name="Name24" axis="ch" ptType="node" func="cnt" op="equ" val="1">
                      <dgm:alg type="tx">
                        <dgm:param type="shpTxLTRAlignCh" val="l"/>
                      </dgm:alg>
                    </dgm:if>
                    <dgm:else name="Name25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26"/>
            </dgm:choose>
            <dgm:layoutNode name="spMid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else>
      </dgm:choose>
      <dgm:forEach name="Name27" axis="followSib" ptType="sibTrans" cnt="1">
        <dgm:layoutNode name="chevronComposite1" styleLbl="alignImgPlace1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chevron1"/>
            <dgm:constr type="t" for="ch" forName="chevron1" refType="h" fact="0.1923"/>
            <dgm:constr type="w" for="ch" forName="chevron1" refType="w"/>
            <dgm:constr type="b" for="ch" forName="chevron1" refType="h"/>
            <dgm:constr type="l" for="ch" forName="spChevron1"/>
            <dgm:constr type="t" for="ch" forName="spChevron1"/>
            <dgm:constr type="w" for="ch" forName="spChevron1" refType="w" fact="0.01"/>
            <dgm:constr type="h" for="ch" forName="spChevron1" refType="h" fact="0.01"/>
          </dgm:constrLst>
          <dgm:layoutNode name="chevron1">
            <dgm:alg type="sp"/>
            <dgm:choose name="Name28">
              <dgm:if name="Name29" func="var" arg="dir" op="equ" val="norm">
                <dgm:shape xmlns:r="http://schemas.openxmlformats.org/officeDocument/2006/relationships" type="chevron" r:blip="">
                  <dgm:adjLst>
                    <dgm:adj idx="1" val="0.6231"/>
                  </dgm:adjLst>
                </dgm:shape>
              </dgm:if>
              <dgm:else name="Name30">
                <dgm:shape xmlns:r="http://schemas.openxmlformats.org/officeDocument/2006/relationships" rot="180" type="chevron" r:blip="">
                  <dgm:adjLst>
                    <dgm:adj idx="1" val="0.6231"/>
                  </dgm:adjLst>
                </dgm:shape>
              </dgm:else>
            </dgm:choose>
            <dgm:presOf/>
          </dgm:layoutNode>
          <dgm:layoutNode name="spChevron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  <dgm:choose name="Name31">
          <dgm:if name="Name32" axis="root ch" ptType="all node" func="cnt" op="equ" val="2">
            <dgm:layoutNode name="overl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chevronComposite2" styleLbl="alignImgPlace1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l" for="ch" forName="chevron2"/>
                <dgm:constr type="t" for="ch" forName="chevron2" refType="h" fact="0.1923"/>
                <dgm:constr type="w" for="ch" forName="chevron2" refType="w"/>
                <dgm:constr type="b" for="ch" forName="chevron2" refType="h"/>
                <dgm:constr type="l" for="ch" forName="spChevron2"/>
                <dgm:constr type="t" for="ch" forName="spChevron2"/>
                <dgm:constr type="w" for="ch" forName="spChevron2" refType="w" fact="0.01"/>
                <dgm:constr type="h" for="ch" forName="spChevron2" refType="h" fact="0.01"/>
              </dgm:constrLst>
              <dgm:layoutNode name="chevron2">
                <dgm:alg type="sp"/>
                <dgm:choose name="Name33">
                  <dgm:if name="Name34" func="var" arg="dir" op="equ" val="norm">
                    <dgm:shape xmlns:r="http://schemas.openxmlformats.org/officeDocument/2006/relationships" type="chevron" r:blip="">
                      <dgm:adjLst>
                        <dgm:adj idx="1" val="0.6231"/>
                      </dgm:adjLst>
                    </dgm:shape>
                  </dgm:if>
                  <dgm:else name="Name35">
                    <dgm:shape xmlns:r="http://schemas.openxmlformats.org/officeDocument/2006/relationships" rot="180" type="chevron" r:blip="">
                      <dgm:adjLst>
                        <dgm:adj idx="1" val="0.6231"/>
                      </dgm:adjLst>
                    </dgm:shape>
                  </dgm:else>
                </dgm:choose>
                <dgm:presOf/>
              </dgm:layoutNode>
              <dgm:layoutNode name="spChevron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layoutNode>
          </dgm:if>
          <dgm:else name="Name36"/>
        </dgm:choos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ABBC8-7FD6-4778-B3C6-EE9801AD17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FC49E7-E79D-4DE1-A948-255C2A4069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88307-6207-44DD-BB27-76ACD09AA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0AA9B-28D9-4E39-82D7-25D2C93FB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B8F404-2BFE-406E-939E-B24F1EBE4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125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23A15-9A6F-4F05-B16E-D83DDAA69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2551F-F4CD-4BBA-9083-8D85140C3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B95073-A98B-4615-80A6-70D7688B1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90812-DD72-4D30-8027-D3643E7C3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4C4D5A-F890-4660-9E2B-61CA749BF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011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A5D15-9DAF-4D5B-B574-4C01B62E1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44633-C7C9-4A12-9651-5DD0EDB2C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9BA4D-3C1D-4032-8353-32C2EFA27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EAA274-7C6A-41CC-B6FD-033924937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263-A26E-454D-9738-A5574CEFF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687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CF831-0B3E-4E82-847A-1360194BB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35C32-00D3-4E6E-AB58-221CE0D871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9943E4-5040-4E02-B516-FAF5E615AE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47CD5F-BEB2-4B52-A3AC-1439140A9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B0294B-56D9-4D63-83CE-F512B1A24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4B89DC-C0A3-42E1-8323-8F3394769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75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05F75-B877-45BF-96D8-910D5CF0B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D142BC-1221-4A51-9555-3A7AD084CA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89F7DC-5CA0-4A8D-AAC4-500FDC0664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98455A-F083-4BE3-8DC6-2379E22CF3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66E4C4-F99E-46BC-8749-8A5F45FF04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A05B64-B9A4-4864-BA5E-681D2DDB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A9E4C3-9D80-4915-867A-98AC75302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FAB2D-919C-4282-8807-78FD312C6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954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5A5C9-6E30-477F-9647-DBE8E9AF5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49E81C-25FC-496D-9515-F9933C1DC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454A21-AC71-4B3F-ACB1-78B45BB6F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15FF4A-4824-45A4-B97E-ABD2500A3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142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403DD4-8E47-4AE1-9CEF-642AD4C49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C6A6A2-5AEB-4620-9A17-2E06BFD80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01A653-1C8E-40C8-849F-6D1C0B558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450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5EDC2-9E2A-4300-B773-20858878A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86407-4AEA-4693-9AF2-5E2F8003A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1F5535-83D8-4441-8F6E-71D9C91460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0CAB9-6FCF-4D9A-A52A-CF0C5BA93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84652F-DC27-4C89-A38B-8005D4DB4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914A0C-A363-4A4C-A4E8-60C15E041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010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B53DE-4607-48E3-9422-DDA73D849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1FAFCC-162C-4333-A5EF-3508D48205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FF6B8C-E88A-44F7-AE20-D8007D7E9F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E6E6A1-39D2-4D74-8418-EDC0B0DC9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59DD6D-C72E-42A7-85AA-6BF162CF3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0449B0-897D-4BD5-9EEC-F73778C5E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237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2190B-6917-45F7-80FD-CCA814E9A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7E37F4-7DF7-4B75-A536-5408BA3861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EE87B4-30D4-4071-B4C7-15657993B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2FD43-DFA8-4A12-B237-A4B700CE3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7BA5C-0111-48EC-AD47-92F0BB348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0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5B69AF-0C95-4D8E-AFAF-9C4B85A56E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D26D3A-17CF-462F-9026-0804A6528E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A4F13-3358-4D60-94D3-B0251D2FA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1FC14-4FE9-4654-8975-90920B988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6E470-A6FE-4B82-B698-11F2F9B45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786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2E9135-0BC7-4AD9-97E2-E53617B41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173858-F3C5-4D6F-A6B3-28A90168F7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84BD79-7869-4506-8EA4-FB28FDC349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0E9D0-9FE1-4771-9DEA-B3F24F4B1FC7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A6080A-2826-48D6-9E27-956DD9D919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6A5315-B174-4967-984D-A0E4C533A4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5FE24-22BF-4038-A727-5923CE129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451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5.jpe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Layout" Target="../diagrams/layout7.xml"/><Relationship Id="rId7" Type="http://schemas.openxmlformats.org/officeDocument/2006/relationships/image" Target="../media/image13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10" Type="http://schemas.openxmlformats.org/officeDocument/2006/relationships/image" Target="../media/image16.jpeg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17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10" Type="http://schemas.openxmlformats.org/officeDocument/2006/relationships/image" Target="../media/image20.jpeg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image" Target="../media/image24.png"/><Relationship Id="rId7" Type="http://schemas.openxmlformats.org/officeDocument/2006/relationships/diagramQuickStyle" Target="../diagrams/quickStyle13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4" Type="http://schemas.openxmlformats.org/officeDocument/2006/relationships/image" Target="../media/image25.png"/><Relationship Id="rId9" Type="http://schemas.microsoft.com/office/2007/relationships/diagramDrawing" Target="../diagrams/drawing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7.xml"/><Relationship Id="rId13" Type="http://schemas.openxmlformats.org/officeDocument/2006/relationships/image" Target="../media/image28.jpeg"/><Relationship Id="rId3" Type="http://schemas.openxmlformats.org/officeDocument/2006/relationships/diagramLayout" Target="../diagrams/layout16.xml"/><Relationship Id="rId7" Type="http://schemas.openxmlformats.org/officeDocument/2006/relationships/diagramData" Target="../diagrams/data17.xml"/><Relationship Id="rId12" Type="http://schemas.openxmlformats.org/officeDocument/2006/relationships/image" Target="../media/image27.png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microsoft.com/office/2007/relationships/diagramDrawing" Target="../diagrams/drawing17.xml"/><Relationship Id="rId5" Type="http://schemas.openxmlformats.org/officeDocument/2006/relationships/diagramColors" Target="../diagrams/colors16.xml"/><Relationship Id="rId10" Type="http://schemas.openxmlformats.org/officeDocument/2006/relationships/diagramColors" Target="../diagrams/colors17.xml"/><Relationship Id="rId4" Type="http://schemas.openxmlformats.org/officeDocument/2006/relationships/diagramQuickStyle" Target="../diagrams/quickStyle16.xml"/><Relationship Id="rId9" Type="http://schemas.openxmlformats.org/officeDocument/2006/relationships/diagramQuickStyle" Target="../diagrams/quickStyle17.xml"/><Relationship Id="rId1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9.xml"/><Relationship Id="rId13" Type="http://schemas.openxmlformats.org/officeDocument/2006/relationships/image" Target="../media/image31.png"/><Relationship Id="rId3" Type="http://schemas.openxmlformats.org/officeDocument/2006/relationships/diagramLayout" Target="../diagrams/layout18.xml"/><Relationship Id="rId7" Type="http://schemas.openxmlformats.org/officeDocument/2006/relationships/diagramData" Target="../diagrams/data19.xml"/><Relationship Id="rId12" Type="http://schemas.openxmlformats.org/officeDocument/2006/relationships/image" Target="../media/image30.png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11" Type="http://schemas.microsoft.com/office/2007/relationships/diagramDrawing" Target="../diagrams/drawing19.xml"/><Relationship Id="rId5" Type="http://schemas.openxmlformats.org/officeDocument/2006/relationships/diagramColors" Target="../diagrams/colors18.xml"/><Relationship Id="rId10" Type="http://schemas.openxmlformats.org/officeDocument/2006/relationships/diagramColors" Target="../diagrams/colors19.xml"/><Relationship Id="rId4" Type="http://schemas.openxmlformats.org/officeDocument/2006/relationships/diagramQuickStyle" Target="../diagrams/quickStyle18.xml"/><Relationship Id="rId9" Type="http://schemas.openxmlformats.org/officeDocument/2006/relationships/diagramQuickStyle" Target="../diagrams/quickStyle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2.xml"/><Relationship Id="rId13" Type="http://schemas.openxmlformats.org/officeDocument/2006/relationships/image" Target="../media/image33.jpeg"/><Relationship Id="rId3" Type="http://schemas.openxmlformats.org/officeDocument/2006/relationships/diagramLayout" Target="../diagrams/layout21.xml"/><Relationship Id="rId7" Type="http://schemas.openxmlformats.org/officeDocument/2006/relationships/diagramData" Target="../diagrams/data22.xml"/><Relationship Id="rId12" Type="http://schemas.openxmlformats.org/officeDocument/2006/relationships/image" Target="../media/image32.png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11" Type="http://schemas.microsoft.com/office/2007/relationships/diagramDrawing" Target="../diagrams/drawing22.xml"/><Relationship Id="rId5" Type="http://schemas.openxmlformats.org/officeDocument/2006/relationships/diagramColors" Target="../diagrams/colors21.xml"/><Relationship Id="rId10" Type="http://schemas.openxmlformats.org/officeDocument/2006/relationships/diagramColors" Target="../diagrams/colors22.xml"/><Relationship Id="rId4" Type="http://schemas.openxmlformats.org/officeDocument/2006/relationships/diagramQuickStyle" Target="../diagrams/quickStyle21.xml"/><Relationship Id="rId9" Type="http://schemas.openxmlformats.org/officeDocument/2006/relationships/diagramQuickStyle" Target="../diagrams/quickStyle22.xml"/><Relationship Id="rId14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image" Target="../media/image45.png"/><Relationship Id="rId7" Type="http://schemas.openxmlformats.org/officeDocument/2006/relationships/diagramColors" Target="../diagrams/colors25.xm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6.xml"/><Relationship Id="rId3" Type="http://schemas.openxmlformats.org/officeDocument/2006/relationships/image" Target="../media/image47.png"/><Relationship Id="rId7" Type="http://schemas.openxmlformats.org/officeDocument/2006/relationships/diagramQuickStyle" Target="../diagrams/quickStyle26.xm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6.xml"/><Relationship Id="rId5" Type="http://schemas.openxmlformats.org/officeDocument/2006/relationships/diagramData" Target="../diagrams/data26.xml"/><Relationship Id="rId4" Type="http://schemas.openxmlformats.org/officeDocument/2006/relationships/image" Target="../media/image48.png"/><Relationship Id="rId9" Type="http://schemas.microsoft.com/office/2007/relationships/diagramDrawing" Target="../diagrams/drawing2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7" Type="http://schemas.openxmlformats.org/officeDocument/2006/relationships/image" Target="../media/image41.png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7" Type="http://schemas.openxmlformats.org/officeDocument/2006/relationships/image" Target="../media/image69.jpeg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9F005-D201-4387-A07C-399CCD8CE8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97226"/>
            <a:ext cx="12192000" cy="1655762"/>
          </a:xfrm>
          <a:solidFill>
            <a:schemeClr val="accent5"/>
          </a:solidFill>
        </p:spPr>
        <p:txBody>
          <a:bodyPr>
            <a:normAutofit fontScale="90000"/>
          </a:bodyPr>
          <a:lstStyle/>
          <a:p>
            <a:r>
              <a:rPr lang="en-GB" b="1" dirty="0"/>
              <a:t>Addressing Exercise and Physical Activity Related Needs in the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AF0CE0-82CA-46BE-8A29-BFA17F064E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43675" y="4983163"/>
            <a:ext cx="5391150" cy="1655762"/>
          </a:xfrm>
        </p:spPr>
        <p:txBody>
          <a:bodyPr>
            <a:normAutofit/>
          </a:bodyPr>
          <a:lstStyle/>
          <a:p>
            <a:r>
              <a:rPr lang="en-US" dirty="0"/>
              <a:t>Group Presentation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800" dirty="0"/>
              <a:t>Name : </a:t>
            </a:r>
            <a:r>
              <a:rPr lang="en-GB" sz="1800" dirty="0" err="1"/>
              <a:t>Smitkumar</a:t>
            </a:r>
            <a:r>
              <a:rPr lang="en-GB" sz="1800" dirty="0"/>
              <a:t> </a:t>
            </a:r>
            <a:r>
              <a:rPr lang="en-GB" sz="1800" dirty="0" err="1"/>
              <a:t>Surati</a:t>
            </a:r>
            <a:r>
              <a:rPr lang="en-GB" sz="1800" dirty="0"/>
              <a:t> (Student ID : 2537381)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800" dirty="0"/>
              <a:t>Name : </a:t>
            </a:r>
            <a:r>
              <a:rPr lang="en-GB" sz="1800" dirty="0" err="1"/>
              <a:t>Radhikaben</a:t>
            </a:r>
            <a:r>
              <a:rPr lang="en-GB" sz="1800" dirty="0"/>
              <a:t> </a:t>
            </a:r>
            <a:r>
              <a:rPr lang="en-GB" sz="1800" dirty="0" err="1"/>
              <a:t>Savaliya</a:t>
            </a:r>
            <a:r>
              <a:rPr lang="en-GB" sz="1800" dirty="0"/>
              <a:t> (Student ID : 2531274)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800" dirty="0"/>
              <a:t> Name : </a:t>
            </a:r>
            <a:r>
              <a:rPr lang="en-GB" sz="1800" dirty="0" err="1"/>
              <a:t>Noaman</a:t>
            </a:r>
            <a:r>
              <a:rPr lang="en-GB" sz="1800" dirty="0"/>
              <a:t> </a:t>
            </a:r>
            <a:r>
              <a:rPr lang="en-GB" sz="1800" dirty="0" err="1"/>
              <a:t>Sidat</a:t>
            </a:r>
            <a:r>
              <a:rPr lang="en-GB" sz="1800" dirty="0"/>
              <a:t> (Student ID :2536192)</a:t>
            </a:r>
          </a:p>
          <a:p>
            <a:endParaRPr lang="en-GB" dirty="0"/>
          </a:p>
        </p:txBody>
      </p:sp>
      <p:pic>
        <p:nvPicPr>
          <p:cNvPr id="1026" name="Picture 2" descr="Physical Activity and Exercise: What's the Difference?">
            <a:extLst>
              <a:ext uri="{FF2B5EF4-FFF2-40B4-BE49-F238E27FC236}">
                <a16:creationId xmlns:a16="http://schemas.microsoft.com/office/drawing/2014/main" id="{D427BE34-B06B-4AF6-B93B-4E785EE5A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6162675" cy="319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hysical Activity for Adults | UNL Food | Nebraska">
            <a:extLst>
              <a:ext uri="{FF2B5EF4-FFF2-40B4-BE49-F238E27FC236}">
                <a16:creationId xmlns:a16="http://schemas.microsoft.com/office/drawing/2014/main" id="{5A5125BC-9DC3-49C3-B517-92E1528904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096000" y="0"/>
            <a:ext cx="6096000" cy="319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3204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9CC22-02B6-41A1-B9E5-823E86D87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2FADB-89FA-471B-BAB0-921CC93E6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3">
            <a:normAutofit fontScale="77500" lnSpcReduction="20000"/>
          </a:bodyPr>
          <a:lstStyle/>
          <a:p>
            <a:r>
              <a:rPr lang="en-US" dirty="0"/>
              <a:t>Introduction to the Health Behavior</a:t>
            </a:r>
          </a:p>
          <a:p>
            <a:r>
              <a:rPr lang="en-US" dirty="0"/>
              <a:t>Campaign Activity</a:t>
            </a:r>
          </a:p>
          <a:p>
            <a:r>
              <a:rPr lang="en-US" dirty="0"/>
              <a:t>Rationale</a:t>
            </a:r>
          </a:p>
          <a:p>
            <a:r>
              <a:rPr lang="en-US" dirty="0"/>
              <a:t>Physical Activity Guidelines</a:t>
            </a:r>
          </a:p>
          <a:p>
            <a:r>
              <a:rPr lang="en-US" dirty="0"/>
              <a:t>Gaps Among Target Age Group</a:t>
            </a:r>
          </a:p>
          <a:p>
            <a:r>
              <a:rPr lang="en-US" dirty="0"/>
              <a:t>Short Term Consequences</a:t>
            </a:r>
          </a:p>
          <a:p>
            <a:r>
              <a:rPr lang="en-US" dirty="0"/>
              <a:t>Long Term Consequences</a:t>
            </a:r>
          </a:p>
          <a:p>
            <a:r>
              <a:rPr lang="en-US" dirty="0"/>
              <a:t>SMART Aim 1</a:t>
            </a:r>
          </a:p>
          <a:p>
            <a:r>
              <a:rPr lang="en-US" dirty="0"/>
              <a:t>SMART Aim 2</a:t>
            </a:r>
          </a:p>
          <a:p>
            <a:r>
              <a:rPr lang="en-US" dirty="0"/>
              <a:t>SMART Aim 3</a:t>
            </a:r>
          </a:p>
          <a:p>
            <a:r>
              <a:rPr lang="en-US" dirty="0"/>
              <a:t>Campaign Evaluation</a:t>
            </a:r>
          </a:p>
          <a:p>
            <a:r>
              <a:rPr lang="en-US" dirty="0"/>
              <a:t>Measuring Success</a:t>
            </a:r>
          </a:p>
          <a:p>
            <a:r>
              <a:rPr lang="en-US" dirty="0"/>
              <a:t>Campaign Poster</a:t>
            </a:r>
          </a:p>
          <a:p>
            <a:r>
              <a:rPr lang="en-US" dirty="0"/>
              <a:t>Local Partners</a:t>
            </a:r>
          </a:p>
          <a:p>
            <a:r>
              <a:rPr lang="en-US" dirty="0"/>
              <a:t>National Partners</a:t>
            </a:r>
          </a:p>
          <a:p>
            <a:r>
              <a:rPr lang="en-US" dirty="0"/>
              <a:t>Existing Campaign Resources</a:t>
            </a:r>
          </a:p>
          <a:p>
            <a:r>
              <a:rPr lang="en-US" dirty="0"/>
              <a:t>Social Media Campaign</a:t>
            </a:r>
          </a:p>
          <a:p>
            <a:r>
              <a:rPr lang="en-US" dirty="0"/>
              <a:t>Incentives</a:t>
            </a:r>
          </a:p>
          <a:p>
            <a:r>
              <a:rPr lang="en-US" dirty="0"/>
              <a:t>Monitoring Progress</a:t>
            </a:r>
          </a:p>
          <a:p>
            <a:r>
              <a:rPr lang="en-US" dirty="0"/>
              <a:t>Campaign Timeline</a:t>
            </a:r>
          </a:p>
          <a:p>
            <a:r>
              <a:rPr lang="en-US" dirty="0"/>
              <a:t>Physiological Benefits</a:t>
            </a:r>
          </a:p>
          <a:p>
            <a:r>
              <a:rPr lang="en-US" dirty="0"/>
              <a:t>Psychological Benefits</a:t>
            </a:r>
          </a:p>
          <a:p>
            <a:r>
              <a:rPr lang="en-US" dirty="0"/>
              <a:t>Sociological Benefits</a:t>
            </a:r>
          </a:p>
          <a:p>
            <a:r>
              <a:rPr lang="en-US" dirty="0"/>
              <a:t>Health Belief Model</a:t>
            </a:r>
          </a:p>
          <a:p>
            <a:r>
              <a:rPr lang="en-US" dirty="0"/>
              <a:t>Transtheoretical Model</a:t>
            </a:r>
          </a:p>
          <a:p>
            <a:r>
              <a:rPr lang="en-US" dirty="0"/>
              <a:t>Campaign Solutions</a:t>
            </a:r>
          </a:p>
          <a:p>
            <a:r>
              <a:rPr lang="en-US" dirty="0"/>
              <a:t>Maintaining Behavior</a:t>
            </a:r>
          </a:p>
          <a:p>
            <a:r>
              <a:rPr lang="en-US" dirty="0"/>
              <a:t>Post Campaign Action Plan</a:t>
            </a:r>
          </a:p>
          <a:p>
            <a:r>
              <a:rPr lang="en-US" dirty="0"/>
              <a:t>Expected Outcomes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511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Introduction to the Health Behavior</a:t>
            </a: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07E68E-988B-4DEC-9514-9D577373C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184" y="4457970"/>
            <a:ext cx="3971282" cy="19983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6AA27B3-E263-4C41-B68A-B44C1452A334}"/>
              </a:ext>
            </a:extLst>
          </p:cNvPr>
          <p:cNvSpPr txBox="1"/>
          <p:nvPr/>
        </p:nvSpPr>
        <p:spPr>
          <a:xfrm>
            <a:off x="7788916" y="6249844"/>
            <a:ext cx="337861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1: What Count as Activities (Sports England, 2025)</a:t>
            </a:r>
          </a:p>
        </p:txBody>
      </p:sp>
      <p:pic>
        <p:nvPicPr>
          <p:cNvPr id="1026" name="Picture 2" descr="Physical activity can help mental health in pre-teen years | University of  Strathclyde">
            <a:extLst>
              <a:ext uri="{FF2B5EF4-FFF2-40B4-BE49-F238E27FC236}">
                <a16:creationId xmlns:a16="http://schemas.microsoft.com/office/drawing/2014/main" id="{42B1295D-0769-4998-8ABE-496BF830D5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184" y="1335322"/>
            <a:ext cx="3971282" cy="148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can the UK's inactivity crisis be tackled? - BBC News">
            <a:extLst>
              <a:ext uri="{FF2B5EF4-FFF2-40B4-BE49-F238E27FC236}">
                <a16:creationId xmlns:a16="http://schemas.microsoft.com/office/drawing/2014/main" id="{680CEB9F-F272-442D-8C93-ED72D0A292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848183" y="2833502"/>
            <a:ext cx="3971283" cy="1615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C3A3E22-88AC-4213-AE76-1FE57074BD13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ED93FFDF-CDF9-4168-B41A-889EDCF26E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05642186"/>
              </p:ext>
            </p:extLst>
          </p:nvPr>
        </p:nvGraphicFramePr>
        <p:xfrm>
          <a:off x="372534" y="992897"/>
          <a:ext cx="723053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61128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Campaign Activity</a:t>
            </a:r>
            <a:endParaRPr lang="en-GB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C3A3E22-88AC-4213-AE76-1FE57074BD13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ED93FFDF-CDF9-4168-B41A-889EDCF26E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7720007"/>
              </p:ext>
            </p:extLst>
          </p:nvPr>
        </p:nvGraphicFramePr>
        <p:xfrm>
          <a:off x="325967" y="1056323"/>
          <a:ext cx="11540066" cy="962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E308A9B2-3CA6-4101-9587-A574C4F756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7713272"/>
              </p:ext>
            </p:extLst>
          </p:nvPr>
        </p:nvGraphicFramePr>
        <p:xfrm>
          <a:off x="1388532" y="2694164"/>
          <a:ext cx="9237133" cy="3581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227A1875-A167-4867-A059-4EB9CC47EAD3}"/>
              </a:ext>
            </a:extLst>
          </p:cNvPr>
          <p:cNvSpPr txBox="1"/>
          <p:nvPr/>
        </p:nvSpPr>
        <p:spPr>
          <a:xfrm>
            <a:off x="325967" y="216060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Content of the 8-Week Lifestyle Upgrade </a:t>
            </a:r>
            <a:r>
              <a:rPr lang="en-US" i="1" dirty="0" err="1"/>
              <a:t>Programme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993723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500" y="4699000"/>
            <a:ext cx="105410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TASK 1: Rationale</a:t>
            </a:r>
            <a:br>
              <a:rPr lang="en-GB" b="1" dirty="0"/>
            </a:br>
            <a:r>
              <a:rPr lang="en-GB" b="1" dirty="0"/>
              <a:t>Name : </a:t>
            </a:r>
            <a:r>
              <a:rPr lang="en-GB" b="1" dirty="0" err="1"/>
              <a:t>Smitkumar</a:t>
            </a:r>
            <a:r>
              <a:rPr lang="en-GB" b="1" dirty="0"/>
              <a:t> </a:t>
            </a:r>
            <a:r>
              <a:rPr lang="en-GB" b="1" dirty="0" err="1"/>
              <a:t>Surati</a:t>
            </a:r>
            <a:r>
              <a:rPr lang="en-GB" b="1" dirty="0"/>
              <a:t> (Student ID : 2537381)</a:t>
            </a:r>
          </a:p>
        </p:txBody>
      </p:sp>
      <p:pic>
        <p:nvPicPr>
          <p:cNvPr id="5122" name="Picture 2" descr="Adults' activity levels in England bounce back to pre-pandemic levels |  Sport England">
            <a:extLst>
              <a:ext uri="{FF2B5EF4-FFF2-40B4-BE49-F238E27FC236}">
                <a16:creationId xmlns:a16="http://schemas.microsoft.com/office/drawing/2014/main" id="{E55BCEB2-8206-4020-8DD9-256E059BF7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469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ED8FF0-9F04-4904-B470-EF0DEB5036F1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</p:spTree>
    <p:extLst>
      <p:ext uri="{BB962C8B-B14F-4D97-AF65-F5344CB8AC3E}">
        <p14:creationId xmlns:p14="http://schemas.microsoft.com/office/powerpoint/2010/main" val="3287742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Rationale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AA27B3-E263-4C41-B68A-B44C1452A334}"/>
              </a:ext>
            </a:extLst>
          </p:cNvPr>
          <p:cNvSpPr txBox="1"/>
          <p:nvPr/>
        </p:nvSpPr>
        <p:spPr>
          <a:xfrm>
            <a:off x="838200" y="5926666"/>
            <a:ext cx="337861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2: Physical Activity Gap (Sports England, 2025)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3A60B2-EED6-4747-9399-F4BDA1439B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195" y="3941507"/>
            <a:ext cx="5067606" cy="199103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36C9B63-453C-4144-B952-BB35C6BAA2B9}"/>
              </a:ext>
            </a:extLst>
          </p:cNvPr>
          <p:cNvSpPr txBox="1"/>
          <p:nvPr/>
        </p:nvSpPr>
        <p:spPr>
          <a:xfrm>
            <a:off x="6689084" y="3941507"/>
            <a:ext cx="4664716" cy="198515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dirty="0"/>
              <a:t>“Too many of our children are spending their most precious years sedentary, </a:t>
            </a:r>
            <a:r>
              <a:rPr lang="en-US" dirty="0" err="1"/>
              <a:t>doomscrolling</a:t>
            </a:r>
            <a:r>
              <a:rPr lang="en-US" dirty="0"/>
              <a:t> on their phones and often alone, while their health and wellbeing deteriorates.” – </a:t>
            </a:r>
            <a:endParaRPr lang="en-US" b="1" i="1" dirty="0"/>
          </a:p>
          <a:p>
            <a:pPr algn="ctr"/>
            <a:r>
              <a:rPr lang="en-US" b="1" i="1" dirty="0"/>
              <a:t>Lady Longfield</a:t>
            </a:r>
          </a:p>
          <a:p>
            <a:pPr algn="ctr"/>
            <a:r>
              <a:rPr lang="en-US" sz="1100" dirty="0"/>
              <a:t>(Executive chair of the Centre for Young Lives)</a:t>
            </a:r>
          </a:p>
          <a:p>
            <a:pPr algn="ctr"/>
            <a:endParaRPr lang="en-US" sz="1100" dirty="0"/>
          </a:p>
          <a:p>
            <a:pPr algn="ctr"/>
            <a:r>
              <a:rPr lang="en-US" sz="1100" dirty="0"/>
              <a:t>(Source: Grant, 2025)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80129D-26B9-4CB4-A0D5-B281EC4D2BFF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7F5DDBFA-5B3B-4A75-91AF-96FE36DAE7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7299170"/>
              </p:ext>
            </p:extLst>
          </p:nvPr>
        </p:nvGraphicFramePr>
        <p:xfrm>
          <a:off x="367994" y="1053929"/>
          <a:ext cx="11324473" cy="2738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4827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Physical Activity Guidelines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DCE350-DC18-49E9-BAA6-ECD1F5423F26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546FE9A-A8EA-4B0E-B886-938BDC002E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7308615"/>
              </p:ext>
            </p:extLst>
          </p:nvPr>
        </p:nvGraphicFramePr>
        <p:xfrm>
          <a:off x="491067" y="1168401"/>
          <a:ext cx="11362266" cy="4775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2844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Gaps Among Target Age Group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AA27B3-E263-4C41-B68A-B44C1452A334}"/>
              </a:ext>
            </a:extLst>
          </p:cNvPr>
          <p:cNvSpPr txBox="1"/>
          <p:nvPr/>
        </p:nvSpPr>
        <p:spPr>
          <a:xfrm>
            <a:off x="9353711" y="5135001"/>
            <a:ext cx="291136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4: Target Age Group’s Activity Gaps (Moreau, 2026)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7B6C32-3173-465D-8C16-6D9378D3D0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9009" y="2402826"/>
            <a:ext cx="2845566" cy="27321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44D637B-A6DC-4816-BFA4-E28F8E8E96E8}"/>
              </a:ext>
            </a:extLst>
          </p:cNvPr>
          <p:cNvSpPr txBox="1"/>
          <p:nvPr/>
        </p:nvSpPr>
        <p:spPr>
          <a:xfrm>
            <a:off x="5034902" y="5350445"/>
            <a:ext cx="291136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3: Physical Activity Categories (Sports England, 2025)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5AF5A2A-6558-4201-A6DA-A77FA88164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902" y="2259915"/>
            <a:ext cx="4108289" cy="309053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7092C33-CDC9-4B5E-8433-8AF2AB5294DE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FF3CBA2-3D6D-44BB-B303-D8B4FD502E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68343866"/>
              </p:ext>
            </p:extLst>
          </p:nvPr>
        </p:nvGraphicFramePr>
        <p:xfrm>
          <a:off x="406587" y="1497427"/>
          <a:ext cx="4377080" cy="4615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61608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Short-Term Consequences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CF089F-EA85-4E2D-B60A-39EDCDF1FAC5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63CBF8C-C2D9-4D38-AEC3-0986BB868B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3202313"/>
              </p:ext>
            </p:extLst>
          </p:nvPr>
        </p:nvGraphicFramePr>
        <p:xfrm>
          <a:off x="3767666" y="1461756"/>
          <a:ext cx="4656667" cy="4368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Low Energy – Preserva Wellness">
            <a:extLst>
              <a:ext uri="{FF2B5EF4-FFF2-40B4-BE49-F238E27FC236}">
                <a16:creationId xmlns:a16="http://schemas.microsoft.com/office/drawing/2014/main" id="{0B4D1FA2-8368-4EBE-8F21-5A046D28F1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744396" y="1687844"/>
            <a:ext cx="1855871" cy="228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ozmd Is Poor Sleep Sabotaging Your Blood Sugar Control? - Bozmd">
            <a:extLst>
              <a:ext uri="{FF2B5EF4-FFF2-40B4-BE49-F238E27FC236}">
                <a16:creationId xmlns:a16="http://schemas.microsoft.com/office/drawing/2014/main" id="{0EA09924-EE70-47A9-9825-B68FF4B20C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4533" y="4183788"/>
            <a:ext cx="1845734" cy="1384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oor concentration Vectors - Download Free High-Quality Vectors | Magnific  (formerly Freepik)">
            <a:extLst>
              <a:ext uri="{FF2B5EF4-FFF2-40B4-BE49-F238E27FC236}">
                <a16:creationId xmlns:a16="http://schemas.microsoft.com/office/drawing/2014/main" id="{932FD465-8D21-4001-98D9-67F0557F4F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868" y="1665562"/>
            <a:ext cx="2079598" cy="207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Office employee has low motivation to work – Royalty-Free Vector |  VectorStock">
            <a:extLst>
              <a:ext uri="{FF2B5EF4-FFF2-40B4-BE49-F238E27FC236}">
                <a16:creationId xmlns:a16="http://schemas.microsoft.com/office/drawing/2014/main" id="{8A0089B0-289B-4CA8-BC05-769D3E1871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357868" y="3846024"/>
            <a:ext cx="2079598" cy="1838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685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Long-Term Consequences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CF089F-EA85-4E2D-B60A-39EDCDF1FAC5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63CBF8C-C2D9-4D38-AEC3-0986BB868B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9311652"/>
              </p:ext>
            </p:extLst>
          </p:nvPr>
        </p:nvGraphicFramePr>
        <p:xfrm>
          <a:off x="3767666" y="1461756"/>
          <a:ext cx="4656667" cy="43548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 descr="Sudden weight gain? There's more to it than you think">
            <a:extLst>
              <a:ext uri="{FF2B5EF4-FFF2-40B4-BE49-F238E27FC236}">
                <a16:creationId xmlns:a16="http://schemas.microsoft.com/office/drawing/2014/main" id="{C3F523F9-9C6C-40ED-88FD-129007A315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695267" y="1573597"/>
            <a:ext cx="1947333" cy="185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Heart Disease">
            <a:extLst>
              <a:ext uri="{FF2B5EF4-FFF2-40B4-BE49-F238E27FC236}">
                <a16:creationId xmlns:a16="http://schemas.microsoft.com/office/drawing/2014/main" id="{D117C864-6A36-4778-8E6B-8979E88BD6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8551" y="3718824"/>
            <a:ext cx="1924049" cy="1924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The Importance of Glucose Monitoring for Diabetes Management">
            <a:extLst>
              <a:ext uri="{FF2B5EF4-FFF2-40B4-BE49-F238E27FC236}">
                <a16:creationId xmlns:a16="http://schemas.microsoft.com/office/drawing/2014/main" id="{C1BA0795-FD4D-4E8D-9A61-D73EB17943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22" r="15194"/>
          <a:stretch/>
        </p:blipFill>
        <p:spPr bwMode="auto">
          <a:xfrm>
            <a:off x="1447798" y="1654428"/>
            <a:ext cx="2008717" cy="1947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How Men's Mental Health is Overlooked? | Ketto">
            <a:extLst>
              <a:ext uri="{FF2B5EF4-FFF2-40B4-BE49-F238E27FC236}">
                <a16:creationId xmlns:a16="http://schemas.microsoft.com/office/drawing/2014/main" id="{8B793107-2D97-4082-8D81-F92523E71F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447797" y="3820423"/>
            <a:ext cx="2008716" cy="1636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222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SMART Aim 1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CF089F-EA85-4E2D-B60A-39EDCDF1FAC5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63CBF8C-C2D9-4D38-AEC3-0986BB868B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4307780"/>
              </p:ext>
            </p:extLst>
          </p:nvPr>
        </p:nvGraphicFramePr>
        <p:xfrm>
          <a:off x="650875" y="1233459"/>
          <a:ext cx="10890250" cy="2514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03C6858A-C669-44FC-B6FC-BE2FA67AA6C9}"/>
              </a:ext>
            </a:extLst>
          </p:cNvPr>
          <p:cNvSpPr txBox="1"/>
          <p:nvPr/>
        </p:nvSpPr>
        <p:spPr>
          <a:xfrm>
            <a:off x="650875" y="39251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SMART Plan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4FD0B6B-AA1A-4121-A6D8-F27340D84C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9965882"/>
              </p:ext>
            </p:extLst>
          </p:nvPr>
        </p:nvGraphicFramePr>
        <p:xfrm>
          <a:off x="722841" y="4471663"/>
          <a:ext cx="10818285" cy="1234870"/>
        </p:xfrm>
        <a:graphic>
          <a:graphicData uri="http://schemas.openxmlformats.org/drawingml/2006/table">
            <a:tbl>
              <a:tblPr>
                <a:tableStyleId>{638B1855-1B75-4FBE-930C-398BA8C253C6}</a:tableStyleId>
              </a:tblPr>
              <a:tblGrid>
                <a:gridCol w="2163657">
                  <a:extLst>
                    <a:ext uri="{9D8B030D-6E8A-4147-A177-3AD203B41FA5}">
                      <a16:colId xmlns:a16="http://schemas.microsoft.com/office/drawing/2014/main" val="3155749114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1241780514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2893079050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3251801127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158973936"/>
                    </a:ext>
                  </a:extLst>
                </a:gridCol>
              </a:tblGrid>
              <a:tr h="37430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Specific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Measurable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Achievable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Realistic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Timely</a:t>
                      </a:r>
                      <a:endParaRPr lang="en-IN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784549121"/>
                  </a:ext>
                </a:extLst>
              </a:tr>
              <a:tr h="86056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Low - Moderate intensity activities.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Test at the end of the 8-Week Programme.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Slow movement in the intensity ladder.</a:t>
                      </a:r>
                      <a:endParaRPr lang="en-IN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Useful for physically inactive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8  Weeks</a:t>
                      </a:r>
                      <a:endParaRPr lang="en-IN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61228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6407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SMART Aim 2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CF089F-EA85-4E2D-B60A-39EDCDF1FAC5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63CBF8C-C2D9-4D38-AEC3-0986BB868B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5367564"/>
              </p:ext>
            </p:extLst>
          </p:nvPr>
        </p:nvGraphicFramePr>
        <p:xfrm>
          <a:off x="650875" y="1233459"/>
          <a:ext cx="10890250" cy="2514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03C6858A-C669-44FC-B6FC-BE2FA67AA6C9}"/>
              </a:ext>
            </a:extLst>
          </p:cNvPr>
          <p:cNvSpPr txBox="1"/>
          <p:nvPr/>
        </p:nvSpPr>
        <p:spPr>
          <a:xfrm>
            <a:off x="650875" y="39251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SMART Plan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4FD0B6B-AA1A-4121-A6D8-F27340D84C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927538"/>
              </p:ext>
            </p:extLst>
          </p:nvPr>
        </p:nvGraphicFramePr>
        <p:xfrm>
          <a:off x="722841" y="4471663"/>
          <a:ext cx="10818285" cy="1234870"/>
        </p:xfrm>
        <a:graphic>
          <a:graphicData uri="http://schemas.openxmlformats.org/drawingml/2006/table">
            <a:tbl>
              <a:tblPr>
                <a:tableStyleId>{638B1855-1B75-4FBE-930C-398BA8C253C6}</a:tableStyleId>
              </a:tblPr>
              <a:tblGrid>
                <a:gridCol w="2163657">
                  <a:extLst>
                    <a:ext uri="{9D8B030D-6E8A-4147-A177-3AD203B41FA5}">
                      <a16:colId xmlns:a16="http://schemas.microsoft.com/office/drawing/2014/main" val="3155749114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1241780514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2893079050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3251801127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158973936"/>
                    </a:ext>
                  </a:extLst>
                </a:gridCol>
              </a:tblGrid>
              <a:tr h="37430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Specific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Measurable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Achievable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Realistic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Timely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784549121"/>
                  </a:ext>
                </a:extLst>
              </a:tr>
              <a:tr h="86056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Targeting attendance measures</a:t>
                      </a:r>
                      <a:endParaRPr lang="en-IN" sz="1100" dirty="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QR code-based check-in systems can report daily attendance.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Easy access and visibility of QR codes.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Automates attendance measures.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8  Weeks</a:t>
                      </a:r>
                      <a:endParaRPr lang="en-IN" sz="1100" dirty="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61228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35649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008"/>
            <a:ext cx="10515600" cy="7813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SMART Aim 3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CF089F-EA85-4E2D-B60A-39EDCDF1FAC5}"/>
              </a:ext>
            </a:extLst>
          </p:cNvPr>
          <p:cNvSpPr txBox="1"/>
          <p:nvPr/>
        </p:nvSpPr>
        <p:spPr>
          <a:xfrm>
            <a:off x="285750" y="6439795"/>
            <a:ext cx="50376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Smitkumar</a:t>
            </a:r>
            <a:r>
              <a:rPr lang="en-GB" sz="1400" dirty="0"/>
              <a:t> </a:t>
            </a:r>
            <a:r>
              <a:rPr lang="en-GB" sz="1400" dirty="0" err="1"/>
              <a:t>Surati</a:t>
            </a:r>
            <a:r>
              <a:rPr lang="en-GB" sz="1400" dirty="0"/>
              <a:t> (Student ID : 2537381)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63CBF8C-C2D9-4D38-AEC3-0986BB868B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5699548"/>
              </p:ext>
            </p:extLst>
          </p:nvPr>
        </p:nvGraphicFramePr>
        <p:xfrm>
          <a:off x="650875" y="1233459"/>
          <a:ext cx="10890250" cy="2514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03C6858A-C669-44FC-B6FC-BE2FA67AA6C9}"/>
              </a:ext>
            </a:extLst>
          </p:cNvPr>
          <p:cNvSpPr txBox="1"/>
          <p:nvPr/>
        </p:nvSpPr>
        <p:spPr>
          <a:xfrm>
            <a:off x="650875" y="39251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SMART Plan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4FD0B6B-AA1A-4121-A6D8-F27340D84C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9542042"/>
              </p:ext>
            </p:extLst>
          </p:nvPr>
        </p:nvGraphicFramePr>
        <p:xfrm>
          <a:off x="722841" y="4471663"/>
          <a:ext cx="10818285" cy="1234870"/>
        </p:xfrm>
        <a:graphic>
          <a:graphicData uri="http://schemas.openxmlformats.org/drawingml/2006/table">
            <a:tbl>
              <a:tblPr>
                <a:tableStyleId>{638B1855-1B75-4FBE-930C-398BA8C253C6}</a:tableStyleId>
              </a:tblPr>
              <a:tblGrid>
                <a:gridCol w="2163657">
                  <a:extLst>
                    <a:ext uri="{9D8B030D-6E8A-4147-A177-3AD203B41FA5}">
                      <a16:colId xmlns:a16="http://schemas.microsoft.com/office/drawing/2014/main" val="3155749114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1241780514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2893079050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3251801127"/>
                    </a:ext>
                  </a:extLst>
                </a:gridCol>
                <a:gridCol w="2163657">
                  <a:extLst>
                    <a:ext uri="{9D8B030D-6E8A-4147-A177-3AD203B41FA5}">
                      <a16:colId xmlns:a16="http://schemas.microsoft.com/office/drawing/2014/main" val="158973936"/>
                    </a:ext>
                  </a:extLst>
                </a:gridCol>
              </a:tblGrid>
              <a:tr h="37430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Specific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Measurable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Achievable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Realistic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Timely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784549121"/>
                  </a:ext>
                </a:extLst>
              </a:tr>
              <a:tr h="86056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Targeting wellbeing measures.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Before and After Wellbeing Survey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Surveys can be integrated into the initiation and closure events of the programme.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Useful to measure the outcome of the campaign.</a:t>
                      </a:r>
                      <a:endParaRPr lang="en-IN" sz="110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+mj-lt"/>
                          <a:ea typeface="Times New Roman" panose="02020603050405020304" pitchFamily="18" charset="0"/>
                        </a:rPr>
                        <a:t>8  Weeks</a:t>
                      </a:r>
                      <a:endParaRPr lang="en-IN" sz="1100" dirty="0">
                        <a:effectLst/>
                        <a:latin typeface="+mj-lt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61228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92799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76011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TASK 2: Campaign</a:t>
            </a:r>
            <a:br>
              <a:rPr lang="en-US" b="1" dirty="0"/>
            </a:br>
            <a:r>
              <a:rPr lang="en-US" b="1" dirty="0"/>
              <a:t>Name : </a:t>
            </a:r>
            <a:r>
              <a:rPr lang="en-US" b="1" dirty="0" err="1"/>
              <a:t>Radhikaben</a:t>
            </a:r>
            <a:r>
              <a:rPr lang="en-US" b="1" dirty="0"/>
              <a:t> </a:t>
            </a:r>
            <a:r>
              <a:rPr lang="en-US" b="1" dirty="0" err="1"/>
              <a:t>Savaliya</a:t>
            </a:r>
            <a:r>
              <a:rPr lang="en-US" b="1" dirty="0"/>
              <a:t> (Student ID : 2531274)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851DBE-0764-431A-ADCA-2040C98462DD}"/>
              </a:ext>
            </a:extLst>
          </p:cNvPr>
          <p:cNvSpPr txBox="1"/>
          <p:nvPr/>
        </p:nvSpPr>
        <p:spPr>
          <a:xfrm>
            <a:off x="1016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pic>
        <p:nvPicPr>
          <p:cNvPr id="7170" name="Picture 2" descr="11 Inspiring Examples of Health And Fitness Advertisements: Part II - Kenko">
            <a:extLst>
              <a:ext uri="{FF2B5EF4-FFF2-40B4-BE49-F238E27FC236}">
                <a16:creationId xmlns:a16="http://schemas.microsoft.com/office/drawing/2014/main" id="{A23EEE6A-90B2-4249-9100-9F49915E1B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4660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49749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151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Campaign Evaluation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9373EB-B026-4480-8F72-76F7927CE2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244" y="2190483"/>
            <a:ext cx="4910823" cy="28483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A60733-E2D6-4725-AF5D-B1B759643019}"/>
              </a:ext>
            </a:extLst>
          </p:cNvPr>
          <p:cNvSpPr txBox="1"/>
          <p:nvPr/>
        </p:nvSpPr>
        <p:spPr>
          <a:xfrm>
            <a:off x="7010244" y="5038856"/>
            <a:ext cx="291136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5: CPO Model (</a:t>
            </a:r>
            <a:r>
              <a:rPr lang="en-GB" sz="800" dirty="0" err="1"/>
              <a:t>Fridrich</a:t>
            </a:r>
            <a:r>
              <a:rPr lang="en-GB" sz="800" dirty="0"/>
              <a:t> et al. 2015)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9D800B-4EA7-47EA-AF5A-80F4AA7611E0}"/>
              </a:ext>
            </a:extLst>
          </p:cNvPr>
          <p:cNvSpPr txBox="1"/>
          <p:nvPr/>
        </p:nvSpPr>
        <p:spPr>
          <a:xfrm>
            <a:off x="1016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7CA4BCDD-0A8B-40BB-B5B5-62799C6062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5177902"/>
              </p:ext>
            </p:extLst>
          </p:nvPr>
        </p:nvGraphicFramePr>
        <p:xfrm>
          <a:off x="465666" y="1361943"/>
          <a:ext cx="6223000" cy="46155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02114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151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Measuring Success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A60733-E2D6-4725-AF5D-B1B759643019}"/>
              </a:ext>
            </a:extLst>
          </p:cNvPr>
          <p:cNvSpPr txBox="1"/>
          <p:nvPr/>
        </p:nvSpPr>
        <p:spPr>
          <a:xfrm>
            <a:off x="8353970" y="3645827"/>
            <a:ext cx="338718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6: Volunteer Trend for Sports and Activities (Sports England, 2025)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3D5FA1-C7A5-4517-952F-4A3D4E12B2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3970" y="1939019"/>
            <a:ext cx="3570882" cy="17068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2195D1E-80BF-4DD1-B819-616ABC3A1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9411" y="3861271"/>
            <a:ext cx="1850020" cy="17663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24608A-D5D0-4D54-AAF1-9380BB96CD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3970" y="3861271"/>
            <a:ext cx="1712932" cy="176818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C4637D-9481-4FD1-B47A-FE0CEF891CDE}"/>
              </a:ext>
            </a:extLst>
          </p:cNvPr>
          <p:cNvSpPr txBox="1"/>
          <p:nvPr/>
        </p:nvSpPr>
        <p:spPr>
          <a:xfrm>
            <a:off x="8365692" y="5627622"/>
            <a:ext cx="338718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7:</a:t>
            </a:r>
            <a:r>
              <a:rPr lang="en-US" sz="800" dirty="0"/>
              <a:t> Physical and psychological Outcomes of </a:t>
            </a:r>
            <a:r>
              <a:rPr lang="en-US" sz="800" dirty="0" err="1"/>
              <a:t>Activites</a:t>
            </a:r>
            <a:r>
              <a:rPr lang="en-US" sz="800" dirty="0"/>
              <a:t> </a:t>
            </a:r>
            <a:r>
              <a:rPr lang="en-GB" sz="800" dirty="0"/>
              <a:t>(Sports England, 2025)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C6097B-0F82-4D3E-A510-45895903DC44}"/>
              </a:ext>
            </a:extLst>
          </p:cNvPr>
          <p:cNvSpPr txBox="1"/>
          <p:nvPr/>
        </p:nvSpPr>
        <p:spPr>
          <a:xfrm>
            <a:off x="1016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2B35E143-EBC6-4A11-B05B-E68020C771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9005292"/>
              </p:ext>
            </p:extLst>
          </p:nvPr>
        </p:nvGraphicFramePr>
        <p:xfrm>
          <a:off x="353532" y="1130746"/>
          <a:ext cx="7580296" cy="5198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242484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151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Campaign Poster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C4637D-9481-4FD1-B47A-FE0CEF891CDE}"/>
              </a:ext>
            </a:extLst>
          </p:cNvPr>
          <p:cNvSpPr txBox="1"/>
          <p:nvPr/>
        </p:nvSpPr>
        <p:spPr>
          <a:xfrm>
            <a:off x="186892" y="6046586"/>
            <a:ext cx="338718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8:</a:t>
            </a:r>
            <a:r>
              <a:rPr lang="en-US" sz="800" dirty="0"/>
              <a:t> Campaign Poster </a:t>
            </a:r>
            <a:r>
              <a:rPr lang="en-GB" sz="800" dirty="0"/>
              <a:t>(Self-Designed in Canva)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3373C9-8026-4150-A840-C6BD2C925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91" y="999066"/>
            <a:ext cx="3568113" cy="50475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98581D0-B373-406E-AB38-5844DF85229E}"/>
              </a:ext>
            </a:extLst>
          </p:cNvPr>
          <p:cNvSpPr txBox="1"/>
          <p:nvPr/>
        </p:nvSpPr>
        <p:spPr>
          <a:xfrm>
            <a:off x="1270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55EF6E4C-A8F6-46EC-BE17-0F62AC732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1255118"/>
              </p:ext>
            </p:extLst>
          </p:nvPr>
        </p:nvGraphicFramePr>
        <p:xfrm>
          <a:off x="3664071" y="84336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850992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151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Campaign Activities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C4637D-9481-4FD1-B47A-FE0CEF891CDE}"/>
              </a:ext>
            </a:extLst>
          </p:cNvPr>
          <p:cNvSpPr txBox="1"/>
          <p:nvPr/>
        </p:nvSpPr>
        <p:spPr>
          <a:xfrm>
            <a:off x="186892" y="6046586"/>
            <a:ext cx="338718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8:</a:t>
            </a:r>
            <a:r>
              <a:rPr lang="en-US" sz="800" dirty="0"/>
              <a:t> Campaign Poster </a:t>
            </a:r>
            <a:r>
              <a:rPr lang="en-GB" sz="800" dirty="0"/>
              <a:t>(Self-Designed in Canva)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3373C9-8026-4150-A840-C6BD2C925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91" y="999066"/>
            <a:ext cx="3568113" cy="50475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98581D0-B373-406E-AB38-5844DF85229E}"/>
              </a:ext>
            </a:extLst>
          </p:cNvPr>
          <p:cNvSpPr txBox="1"/>
          <p:nvPr/>
        </p:nvSpPr>
        <p:spPr>
          <a:xfrm>
            <a:off x="1270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55EF6E4C-A8F6-46EC-BE17-0F62AC732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5815348"/>
              </p:ext>
            </p:extLst>
          </p:nvPr>
        </p:nvGraphicFramePr>
        <p:xfrm>
          <a:off x="4064000" y="1197996"/>
          <a:ext cx="7851109" cy="47210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38263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151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Local Partners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8581D0-B373-406E-AB38-5844DF85229E}"/>
              </a:ext>
            </a:extLst>
          </p:cNvPr>
          <p:cNvSpPr txBox="1"/>
          <p:nvPr/>
        </p:nvSpPr>
        <p:spPr>
          <a:xfrm>
            <a:off x="1270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55EF6E4C-A8F6-46EC-BE17-0F62AC732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7523540"/>
              </p:ext>
            </p:extLst>
          </p:nvPr>
        </p:nvGraphicFramePr>
        <p:xfrm>
          <a:off x="338667" y="1069182"/>
          <a:ext cx="11514666" cy="755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1583906-2507-4519-957F-FBD40C3DD6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4720571"/>
              </p:ext>
            </p:extLst>
          </p:nvPr>
        </p:nvGraphicFramePr>
        <p:xfrm>
          <a:off x="533398" y="3564466"/>
          <a:ext cx="11319935" cy="2674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A0018751-6506-43D5-96ED-8E9FE24ADED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697568" y="2095501"/>
            <a:ext cx="1333499" cy="1333499"/>
          </a:xfrm>
          <a:prstGeom prst="rect">
            <a:avLst/>
          </a:prstGeom>
        </p:spPr>
      </p:pic>
      <p:pic>
        <p:nvPicPr>
          <p:cNvPr id="16388" name="Picture 4" descr="110+ Uk General Practitioner Stock Illustrations, Royalty-Free Vector  Graphics &amp; Clip Art - iStock">
            <a:extLst>
              <a:ext uri="{FF2B5EF4-FFF2-40B4-BE49-F238E27FC236}">
                <a16:creationId xmlns:a16="http://schemas.microsoft.com/office/drawing/2014/main" id="{DA99BD46-0A7E-4936-BC02-951D8E36D5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0350" y="2148233"/>
            <a:ext cx="1333499" cy="130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University of Wales Trinity Saint David launches new digital healthcare  course - Digital Health and Care Wales">
            <a:extLst>
              <a:ext uri="{FF2B5EF4-FFF2-40B4-BE49-F238E27FC236}">
                <a16:creationId xmlns:a16="http://schemas.microsoft.com/office/drawing/2014/main" id="{6094AE0F-DF2D-40C8-87D9-988FBEF8D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647" y="2248552"/>
            <a:ext cx="2342620" cy="97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85983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151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National Partners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8581D0-B373-406E-AB38-5844DF85229E}"/>
              </a:ext>
            </a:extLst>
          </p:cNvPr>
          <p:cNvSpPr txBox="1"/>
          <p:nvPr/>
        </p:nvSpPr>
        <p:spPr>
          <a:xfrm>
            <a:off x="1270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55EF6E4C-A8F6-46EC-BE17-0F62AC732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2662506"/>
              </p:ext>
            </p:extLst>
          </p:nvPr>
        </p:nvGraphicFramePr>
        <p:xfrm>
          <a:off x="338667" y="1069181"/>
          <a:ext cx="11514666" cy="1487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1583906-2507-4519-957F-FBD40C3DD6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5537009"/>
              </p:ext>
            </p:extLst>
          </p:nvPr>
        </p:nvGraphicFramePr>
        <p:xfrm>
          <a:off x="533398" y="3993115"/>
          <a:ext cx="11319935" cy="2224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7412" name="Picture 4">
            <a:extLst>
              <a:ext uri="{FF2B5EF4-FFF2-40B4-BE49-F238E27FC236}">
                <a16:creationId xmlns:a16="http://schemas.microsoft.com/office/drawing/2014/main" id="{74D2FAF8-A62B-4957-9A0C-7F558733C7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683" y="3029620"/>
            <a:ext cx="1382183" cy="561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Sport England">
            <a:extLst>
              <a:ext uri="{FF2B5EF4-FFF2-40B4-BE49-F238E27FC236}">
                <a16:creationId xmlns:a16="http://schemas.microsoft.com/office/drawing/2014/main" id="{C3E80EDC-A66D-4FA4-AE46-9BCFE205E2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2136" y="2981040"/>
            <a:ext cx="1619250" cy="65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8944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151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Existing Campaign Resources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8581D0-B373-406E-AB38-5844DF85229E}"/>
              </a:ext>
            </a:extLst>
          </p:cNvPr>
          <p:cNvSpPr txBox="1"/>
          <p:nvPr/>
        </p:nvSpPr>
        <p:spPr>
          <a:xfrm>
            <a:off x="1270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55EF6E4C-A8F6-46EC-BE17-0F62AC732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205349"/>
              </p:ext>
            </p:extLst>
          </p:nvPr>
        </p:nvGraphicFramePr>
        <p:xfrm>
          <a:off x="385233" y="1213114"/>
          <a:ext cx="11421533" cy="4823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7891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151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Incentives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8581D0-B373-406E-AB38-5844DF85229E}"/>
              </a:ext>
            </a:extLst>
          </p:cNvPr>
          <p:cNvSpPr txBox="1"/>
          <p:nvPr/>
        </p:nvSpPr>
        <p:spPr>
          <a:xfrm>
            <a:off x="1270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1B28EAA-C854-4129-B72C-17FECF1345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8571878"/>
              </p:ext>
            </p:extLst>
          </p:nvPr>
        </p:nvGraphicFramePr>
        <p:xfrm>
          <a:off x="380999" y="999066"/>
          <a:ext cx="11463867" cy="1456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0F86373-DCFE-4692-A92C-8E02872449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4514352"/>
              </p:ext>
            </p:extLst>
          </p:nvPr>
        </p:nvGraphicFramePr>
        <p:xfrm>
          <a:off x="380998" y="2649621"/>
          <a:ext cx="11463867" cy="2049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8434" name="Picture 2" descr="Income - Free business and finance icons">
            <a:extLst>
              <a:ext uri="{FF2B5EF4-FFF2-40B4-BE49-F238E27FC236}">
                <a16:creationId xmlns:a16="http://schemas.microsoft.com/office/drawing/2014/main" id="{4715E416-3F96-4751-9C68-A55E3BD02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933" y="5004693"/>
            <a:ext cx="1108240" cy="110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Middle Income Group Vector Art, Icons, and Graphics for Free Download">
            <a:extLst>
              <a:ext uri="{FF2B5EF4-FFF2-40B4-BE49-F238E27FC236}">
                <a16:creationId xmlns:a16="http://schemas.microsoft.com/office/drawing/2014/main" id="{17309E70-79FB-4E8A-BBED-3F704B09A5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993" y="5004693"/>
            <a:ext cx="1031875" cy="103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Low income - Free business and finance icons">
            <a:extLst>
              <a:ext uri="{FF2B5EF4-FFF2-40B4-BE49-F238E27FC236}">
                <a16:creationId xmlns:a16="http://schemas.microsoft.com/office/drawing/2014/main" id="{6E8FDAD7-E1DF-4E50-8159-76B7469156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3927" y="4906796"/>
            <a:ext cx="1227668" cy="122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80324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151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Monitoring Progress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8581D0-B373-406E-AB38-5844DF85229E}"/>
              </a:ext>
            </a:extLst>
          </p:cNvPr>
          <p:cNvSpPr txBox="1"/>
          <p:nvPr/>
        </p:nvSpPr>
        <p:spPr>
          <a:xfrm>
            <a:off x="1270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55EF6E4C-A8F6-46EC-BE17-0F62AC732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5440018"/>
              </p:ext>
            </p:extLst>
          </p:nvPr>
        </p:nvGraphicFramePr>
        <p:xfrm>
          <a:off x="385233" y="1213114"/>
          <a:ext cx="11421533" cy="4823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70953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7146"/>
            <a:ext cx="10515600" cy="755915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Campaign Timeline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8581D0-B373-406E-AB38-5844DF85229E}"/>
              </a:ext>
            </a:extLst>
          </p:cNvPr>
          <p:cNvSpPr txBox="1"/>
          <p:nvPr/>
        </p:nvSpPr>
        <p:spPr>
          <a:xfrm>
            <a:off x="127000" y="64609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Radhikaben</a:t>
            </a:r>
            <a:r>
              <a:rPr lang="en-US" sz="1400" dirty="0"/>
              <a:t> </a:t>
            </a:r>
            <a:r>
              <a:rPr lang="en-US" sz="1400" dirty="0" err="1"/>
              <a:t>Savaliya</a:t>
            </a:r>
            <a:r>
              <a:rPr lang="en-US" sz="1400" dirty="0"/>
              <a:t> (Student ID : 2531274)</a:t>
            </a:r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995BCD-6CBD-400F-8F2A-66C7EFAFCC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2333" y="965200"/>
            <a:ext cx="9567334" cy="52498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664812-F1BD-417E-B609-2AC230FEAA44}"/>
              </a:ext>
            </a:extLst>
          </p:cNvPr>
          <p:cNvSpPr txBox="1"/>
          <p:nvPr/>
        </p:nvSpPr>
        <p:spPr>
          <a:xfrm>
            <a:off x="1312333" y="6230300"/>
            <a:ext cx="338718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9:</a:t>
            </a:r>
            <a:r>
              <a:rPr lang="en-US" sz="800" dirty="0"/>
              <a:t> Campaign Timeline </a:t>
            </a:r>
            <a:r>
              <a:rPr lang="en-GB" sz="800" dirty="0"/>
              <a:t>(Self-Designed in Canva)</a:t>
            </a:r>
          </a:p>
        </p:txBody>
      </p:sp>
    </p:spTree>
    <p:extLst>
      <p:ext uri="{BB962C8B-B14F-4D97-AF65-F5344CB8AC3E}">
        <p14:creationId xmlns:p14="http://schemas.microsoft.com/office/powerpoint/2010/main" val="4002713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79821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Task 3: Benefits and Challenges</a:t>
            </a:r>
            <a:br>
              <a:rPr lang="en-US" b="1" dirty="0"/>
            </a:br>
            <a:r>
              <a:rPr lang="en-US" b="1" dirty="0"/>
              <a:t> Name : </a:t>
            </a:r>
            <a:r>
              <a:rPr lang="en-US" b="1" dirty="0" err="1"/>
              <a:t>Noaman</a:t>
            </a:r>
            <a:r>
              <a:rPr lang="en-US" b="1" dirty="0"/>
              <a:t> </a:t>
            </a:r>
            <a:r>
              <a:rPr lang="en-US" b="1" dirty="0" err="1"/>
              <a:t>Sidat</a:t>
            </a:r>
            <a:r>
              <a:rPr lang="en-US" b="1" dirty="0"/>
              <a:t> (Student ID :2536192)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101600" y="6459835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pic>
        <p:nvPicPr>
          <p:cNvPr id="8194" name="Picture 2" descr="How to Exercise Safely as a Young Adult - Pro Staff Physical Therapy">
            <a:extLst>
              <a:ext uri="{FF2B5EF4-FFF2-40B4-BE49-F238E27FC236}">
                <a16:creationId xmlns:a16="http://schemas.microsoft.com/office/drawing/2014/main" id="{4CD0168C-C162-4BBA-9290-9346EC4C80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4770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20841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Physiological Benefits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101600" y="6459835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pic>
        <p:nvPicPr>
          <p:cNvPr id="8196" name="Picture 4" descr="Health Benefits of Physical Activity for Adults">
            <a:extLst>
              <a:ext uri="{FF2B5EF4-FFF2-40B4-BE49-F238E27FC236}">
                <a16:creationId xmlns:a16="http://schemas.microsoft.com/office/drawing/2014/main" id="{7C6F1C27-402B-425A-8EE3-A26A1E7C23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4893" y="1612557"/>
            <a:ext cx="3445658" cy="450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A13A4CB-B432-4EF3-A466-636BBBFC78D8}"/>
              </a:ext>
            </a:extLst>
          </p:cNvPr>
          <p:cNvSpPr txBox="1"/>
          <p:nvPr/>
        </p:nvSpPr>
        <p:spPr>
          <a:xfrm>
            <a:off x="8574893" y="6115050"/>
            <a:ext cx="338718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10:</a:t>
            </a:r>
            <a:r>
              <a:rPr lang="en-US" sz="800" dirty="0"/>
              <a:t> Benefits of Activities </a:t>
            </a:r>
            <a:r>
              <a:rPr lang="en-GB" sz="800" dirty="0"/>
              <a:t>(CDC, 2025)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D9EA9274-2D5F-48D7-BBCC-27CA321108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1595386"/>
              </p:ext>
            </p:extLst>
          </p:nvPr>
        </p:nvGraphicFramePr>
        <p:xfrm>
          <a:off x="406398" y="1587928"/>
          <a:ext cx="7857067" cy="45024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2601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Psychological Benefits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101600" y="6459835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9BF29C-D815-4A7A-A6B3-C42C67641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1835" y="1516549"/>
            <a:ext cx="4570615" cy="23576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5EF591E-9ACF-4C6B-8004-306D66B3C5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1835" y="3874215"/>
            <a:ext cx="4570615" cy="205967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B7350C-4393-42F0-8FBD-1E2122D0FC82}"/>
              </a:ext>
            </a:extLst>
          </p:cNvPr>
          <p:cNvSpPr txBox="1"/>
          <p:nvPr/>
        </p:nvSpPr>
        <p:spPr>
          <a:xfrm>
            <a:off x="7411834" y="5933885"/>
            <a:ext cx="377432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11:</a:t>
            </a:r>
            <a:r>
              <a:rPr lang="en-US" sz="800" dirty="0"/>
              <a:t> Reported Enjoyment of Activities among Different Groups </a:t>
            </a:r>
            <a:r>
              <a:rPr lang="en-GB" sz="800" dirty="0"/>
              <a:t>(CDC, 2025)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D5AC272-3022-45F1-B11B-0F4E102F86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4051600"/>
              </p:ext>
            </p:extLst>
          </p:nvPr>
        </p:nvGraphicFramePr>
        <p:xfrm>
          <a:off x="209550" y="1270524"/>
          <a:ext cx="6993467" cy="4749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522855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Sociological Benefits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101600" y="6459835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08BCB-4FB4-47FE-8871-C59FFBD4B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8375"/>
            <a:ext cx="4244975" cy="226398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90F056-D220-47D8-9303-752EF4A061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790"/>
          <a:stretch/>
        </p:blipFill>
        <p:spPr>
          <a:xfrm>
            <a:off x="4244976" y="968375"/>
            <a:ext cx="3702052" cy="22639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11F05BE-E4E0-4160-B9E8-5C37160EA8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7028" y="968375"/>
            <a:ext cx="4244976" cy="2263987"/>
          </a:xfrm>
          <a:prstGeom prst="rect">
            <a:avLst/>
          </a:prstGeom>
        </p:spPr>
      </p:pic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F16089E2-D8F1-4282-A5EB-FB84A5E4CC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7927351"/>
              </p:ext>
            </p:extLst>
          </p:nvPr>
        </p:nvGraphicFramePr>
        <p:xfrm>
          <a:off x="180974" y="3570372"/>
          <a:ext cx="11884025" cy="2263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9747104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Health Belief Model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9271000" y="6459835"/>
            <a:ext cx="2921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B7350C-4393-42F0-8FBD-1E2122D0FC82}"/>
              </a:ext>
            </a:extLst>
          </p:cNvPr>
          <p:cNvSpPr txBox="1"/>
          <p:nvPr/>
        </p:nvSpPr>
        <p:spPr>
          <a:xfrm>
            <a:off x="7132434" y="5114438"/>
            <a:ext cx="377432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12:</a:t>
            </a:r>
            <a:r>
              <a:rPr lang="en-US" sz="800" dirty="0"/>
              <a:t> Health Belief Model </a:t>
            </a:r>
            <a:r>
              <a:rPr lang="en-GB" sz="800" dirty="0"/>
              <a:t>(</a:t>
            </a:r>
            <a:r>
              <a:rPr lang="en-US" sz="800" dirty="0" err="1"/>
              <a:t>Janz</a:t>
            </a:r>
            <a:r>
              <a:rPr lang="en-US" sz="800" dirty="0"/>
              <a:t> and Becker, 1984</a:t>
            </a:r>
            <a:r>
              <a:rPr lang="en-GB" sz="800" dirty="0"/>
              <a:t>)</a:t>
            </a:r>
          </a:p>
        </p:txBody>
      </p:sp>
      <p:pic>
        <p:nvPicPr>
          <p:cNvPr id="11266" name="Picture 2" descr="Health belief model - Wikipedia">
            <a:extLst>
              <a:ext uri="{FF2B5EF4-FFF2-40B4-BE49-F238E27FC236}">
                <a16:creationId xmlns:a16="http://schemas.microsoft.com/office/drawing/2014/main" id="{42BC7BFA-4474-47C5-B5C9-22C54D380F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298" y="2335997"/>
            <a:ext cx="4939451" cy="2778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40BC037-2B53-45E0-858A-0CC3CF15F3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5227986"/>
              </p:ext>
            </p:extLst>
          </p:nvPr>
        </p:nvGraphicFramePr>
        <p:xfrm>
          <a:off x="330200" y="990600"/>
          <a:ext cx="659553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48444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Transtheoretical Model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9398000" y="6358467"/>
            <a:ext cx="29294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B7350C-4393-42F0-8FBD-1E2122D0FC82}"/>
              </a:ext>
            </a:extLst>
          </p:cNvPr>
          <p:cNvSpPr txBox="1"/>
          <p:nvPr/>
        </p:nvSpPr>
        <p:spPr>
          <a:xfrm>
            <a:off x="7695672" y="5690543"/>
            <a:ext cx="377432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13:</a:t>
            </a:r>
            <a:r>
              <a:rPr lang="en-US" sz="800" dirty="0"/>
              <a:t> Transtheoretical Model </a:t>
            </a:r>
            <a:r>
              <a:rPr lang="en-GB" sz="800" dirty="0"/>
              <a:t>(</a:t>
            </a:r>
            <a:r>
              <a:rPr lang="en-US" sz="800" dirty="0"/>
              <a:t>Prochaska and </a:t>
            </a:r>
            <a:r>
              <a:rPr lang="en-US" sz="800" dirty="0" err="1"/>
              <a:t>Velicer</a:t>
            </a:r>
            <a:r>
              <a:rPr lang="en-US" sz="800" dirty="0"/>
              <a:t>, 1997</a:t>
            </a:r>
            <a:r>
              <a:rPr lang="en-GB" sz="800" dirty="0"/>
              <a:t>)</a:t>
            </a:r>
          </a:p>
        </p:txBody>
      </p:sp>
      <p:pic>
        <p:nvPicPr>
          <p:cNvPr id="12290" name="Picture 2" descr="Transtheoretical Model stages of behavior change. Note. Adapted from:... |  Download Scientific Diagram">
            <a:extLst>
              <a:ext uri="{FF2B5EF4-FFF2-40B4-BE49-F238E27FC236}">
                <a16:creationId xmlns:a16="http://schemas.microsoft.com/office/drawing/2014/main" id="{FE7AD6B4-9A2A-4972-B667-9382C9D6EB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5672" y="1528118"/>
            <a:ext cx="4352925" cy="416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5A9524B-9271-4F9E-91AF-715E28D93A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3264986"/>
              </p:ext>
            </p:extLst>
          </p:nvPr>
        </p:nvGraphicFramePr>
        <p:xfrm>
          <a:off x="245533" y="990600"/>
          <a:ext cx="7298267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50744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Campaign Solutions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9398000" y="6358467"/>
            <a:ext cx="29294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5A9524B-9271-4F9E-91AF-715E28D93A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5260955"/>
              </p:ext>
            </p:extLst>
          </p:nvPr>
        </p:nvGraphicFramePr>
        <p:xfrm>
          <a:off x="533400" y="982133"/>
          <a:ext cx="111252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84952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Maintaining </a:t>
            </a:r>
            <a:r>
              <a:rPr lang="en-US" b="1" dirty="0" err="1"/>
              <a:t>Behaviour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9398000" y="6358467"/>
            <a:ext cx="29294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5A9524B-9271-4F9E-91AF-715E28D93A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0712269"/>
              </p:ext>
            </p:extLst>
          </p:nvPr>
        </p:nvGraphicFramePr>
        <p:xfrm>
          <a:off x="651934" y="1401233"/>
          <a:ext cx="10625667" cy="4546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13543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Post Campaign Action Plan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9398000" y="6358467"/>
            <a:ext cx="29294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EF53660-81BD-4813-8108-CF09032551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44350197"/>
              </p:ext>
            </p:extLst>
          </p:nvPr>
        </p:nvGraphicFramePr>
        <p:xfrm>
          <a:off x="651933" y="1095177"/>
          <a:ext cx="4504267" cy="5178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94042D74-5A1F-43EE-ABFD-A51CD76D0E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30332" y="1924898"/>
            <a:ext cx="6135565" cy="33667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8E64AB-3C99-4C08-B92A-8C4EEDF1149C}"/>
              </a:ext>
            </a:extLst>
          </p:cNvPr>
          <p:cNvSpPr txBox="1"/>
          <p:nvPr/>
        </p:nvSpPr>
        <p:spPr>
          <a:xfrm>
            <a:off x="5549053" y="5291667"/>
            <a:ext cx="338718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9:</a:t>
            </a:r>
            <a:r>
              <a:rPr lang="en-US" sz="800" dirty="0"/>
              <a:t> Campaign Timeline </a:t>
            </a:r>
            <a:r>
              <a:rPr lang="en-GB" sz="800" dirty="0"/>
              <a:t>(Self-Designed in Canva)</a:t>
            </a:r>
          </a:p>
        </p:txBody>
      </p:sp>
    </p:spTree>
    <p:extLst>
      <p:ext uri="{BB962C8B-B14F-4D97-AF65-F5344CB8AC3E}">
        <p14:creationId xmlns:p14="http://schemas.microsoft.com/office/powerpoint/2010/main" val="8743075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Expected Outcomes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9398000" y="6358467"/>
            <a:ext cx="29294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EF53660-81BD-4813-8108-CF09032551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5745280"/>
              </p:ext>
            </p:extLst>
          </p:nvPr>
        </p:nvGraphicFramePr>
        <p:xfrm>
          <a:off x="651933" y="1095177"/>
          <a:ext cx="6472767" cy="5178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482" name="Picture 2" descr="Benefits Exercise Stock Illustrations – 1,566 Benefits Exercise Stock  Illustrations, Vectors &amp; Clipart - Dreamstime">
            <a:extLst>
              <a:ext uri="{FF2B5EF4-FFF2-40B4-BE49-F238E27FC236}">
                <a16:creationId xmlns:a16="http://schemas.microsoft.com/office/drawing/2014/main" id="{78E01CB1-89B3-45DC-9B79-3DD15745B3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950" y="1543049"/>
            <a:ext cx="4248151" cy="424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4D66225-AF7F-434C-9F20-E747A10323C9}"/>
              </a:ext>
            </a:extLst>
          </p:cNvPr>
          <p:cNvSpPr txBox="1"/>
          <p:nvPr/>
        </p:nvSpPr>
        <p:spPr>
          <a:xfrm>
            <a:off x="7600950" y="5791200"/>
            <a:ext cx="377432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Figure 14:</a:t>
            </a:r>
            <a:r>
              <a:rPr lang="en-US" sz="800" dirty="0"/>
              <a:t> Holistic Benefits of Fitness </a:t>
            </a:r>
            <a:r>
              <a:rPr lang="en-GB" sz="800" dirty="0"/>
              <a:t>(</a:t>
            </a:r>
            <a:r>
              <a:rPr lang="en-US" sz="800" dirty="0"/>
              <a:t>Google Web</a:t>
            </a:r>
            <a:r>
              <a:rPr lang="en-GB" sz="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118385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8A167-B852-4B42-AEF2-6A438891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35743"/>
            <a:ext cx="10515600" cy="7548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Conclusion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DF738D-A4B2-42B7-B472-39BCFB9B8EE2}"/>
              </a:ext>
            </a:extLst>
          </p:cNvPr>
          <p:cNvSpPr txBox="1"/>
          <p:nvPr/>
        </p:nvSpPr>
        <p:spPr>
          <a:xfrm>
            <a:off x="9398000" y="6358467"/>
            <a:ext cx="29294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Noaman</a:t>
            </a:r>
            <a:r>
              <a:rPr lang="en-US" sz="1400" dirty="0"/>
              <a:t> </a:t>
            </a:r>
            <a:r>
              <a:rPr lang="en-US" sz="1400" dirty="0" err="1"/>
              <a:t>Sidat</a:t>
            </a:r>
            <a:r>
              <a:rPr lang="en-US" sz="1400" dirty="0"/>
              <a:t> (Student ID :2536192)</a:t>
            </a:r>
            <a:endParaRPr lang="en-GB" sz="140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0C3A02A-89F6-4798-BCC8-B9A492B2C2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0867755"/>
              </p:ext>
            </p:extLst>
          </p:nvPr>
        </p:nvGraphicFramePr>
        <p:xfrm>
          <a:off x="498475" y="1715029"/>
          <a:ext cx="11398250" cy="3919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539034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9CC22-02B6-41A1-B9E5-823E86D87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07951"/>
            <a:ext cx="10515600" cy="6540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59BBC9-EFF0-4028-B6B1-3BE9DE0F5242}"/>
              </a:ext>
            </a:extLst>
          </p:cNvPr>
          <p:cNvSpPr txBox="1"/>
          <p:nvPr/>
        </p:nvSpPr>
        <p:spPr>
          <a:xfrm>
            <a:off x="419100" y="892630"/>
            <a:ext cx="113538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/>
              <a:t>AlNamlah</a:t>
            </a:r>
            <a:r>
              <a:rPr lang="en-US" sz="1200" dirty="0"/>
              <a:t>, L., </a:t>
            </a:r>
            <a:r>
              <a:rPr lang="en-US" sz="1200" dirty="0" err="1"/>
              <a:t>Konswa</a:t>
            </a:r>
            <a:r>
              <a:rPr lang="en-US" sz="1200" dirty="0"/>
              <a:t>, A.A., </a:t>
            </a:r>
            <a:r>
              <a:rPr lang="en-US" sz="1200" dirty="0" err="1"/>
              <a:t>Alakeel</a:t>
            </a:r>
            <a:r>
              <a:rPr lang="en-US" sz="1200" dirty="0"/>
              <a:t>, R. and </a:t>
            </a:r>
            <a:r>
              <a:rPr lang="en-US" sz="1200" dirty="0" err="1"/>
              <a:t>Taieb</a:t>
            </a:r>
            <a:r>
              <a:rPr lang="en-US" sz="1200" dirty="0"/>
              <a:t>, H., 2026. The impact of advanced technology and social media platforms on lifestyle medicine: a narrative review. Discover Public Health, 23(1), p.227. https://doi.org/10.1186/s12982-026-01479-z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/>
              <a:t>Beltrán</a:t>
            </a:r>
            <a:r>
              <a:rPr lang="en-US" sz="1200" dirty="0"/>
              <a:t>-Carrillo, V.J., </a:t>
            </a:r>
            <a:r>
              <a:rPr lang="en-US" sz="1200" dirty="0" err="1"/>
              <a:t>Megías</a:t>
            </a:r>
            <a:r>
              <a:rPr lang="en-US" sz="1200" dirty="0"/>
              <a:t>, Á., González-</a:t>
            </a:r>
            <a:r>
              <a:rPr lang="en-US" sz="1200" dirty="0" err="1"/>
              <a:t>Cutre</a:t>
            </a:r>
            <a:r>
              <a:rPr lang="en-US" sz="1200" dirty="0"/>
              <a:t>, D. and Jiménez-</a:t>
            </a:r>
            <a:r>
              <a:rPr lang="en-US" sz="1200" dirty="0" err="1"/>
              <a:t>Loaisa</a:t>
            </a:r>
            <a:r>
              <a:rPr lang="en-US" sz="1200" dirty="0"/>
              <a:t>, A., 2022. Elements behind sedentary lifestyles and unhealthy eating habits in individuals with severe obesity. International Journal of Qualitative Studies on Health and Well-Being, 17(1), p.2056967. https://www.tandfonline.com/action/showCitFormats?doi=10.1080/17482631.2022.2056967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Better, (2026). Find a BETTER Leisure </a:t>
            </a:r>
            <a:r>
              <a:rPr lang="en-US" sz="1200" dirty="0" err="1"/>
              <a:t>centre</a:t>
            </a:r>
            <a:r>
              <a:rPr lang="en-US" sz="1200" dirty="0"/>
              <a:t> near me. Available at: https://www.better.org.uk/leisure-centres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CDC, (2025). Physical Activity Fact Sheets and Infographics. Available at: https://www.cdc.gov/physical-activity/php/fact-sheets-infographics/index.html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/>
              <a:t>Chaput</a:t>
            </a:r>
            <a:r>
              <a:rPr lang="en-US" sz="1200" dirty="0"/>
              <a:t>, J.P. and </a:t>
            </a:r>
            <a:r>
              <a:rPr lang="en-US" sz="1200" dirty="0" err="1"/>
              <a:t>Dutil</a:t>
            </a:r>
            <a:r>
              <a:rPr lang="en-US" sz="1200" dirty="0"/>
              <a:t>, C., 2016. Lack of sleep as a contributor to obesity in adolescents: impacts on eating and activity behaviors. International Journal of Behavioral Nutrition and Physical Activity, 13(1), p.103. https://doi.org/10.1186/s12966-016-0428-0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/>
              <a:t>Farih</a:t>
            </a:r>
            <a:r>
              <a:rPr lang="en-US" sz="1200" dirty="0"/>
              <a:t>, O.A., Mohamed, S.H., </a:t>
            </a:r>
            <a:r>
              <a:rPr lang="en-US" sz="1200" dirty="0" err="1"/>
              <a:t>Abdillahi</a:t>
            </a:r>
            <a:r>
              <a:rPr lang="en-US" sz="1200" dirty="0"/>
              <a:t>, A.M., </a:t>
            </a:r>
            <a:r>
              <a:rPr lang="en-US" sz="1200" dirty="0" err="1"/>
              <a:t>Abokor</a:t>
            </a:r>
            <a:r>
              <a:rPr lang="en-US" sz="1200" dirty="0"/>
              <a:t>, A.H., Ali, M.A., Muse, A.H. and </a:t>
            </a:r>
            <a:r>
              <a:rPr lang="en-US" sz="1200" dirty="0" err="1"/>
              <a:t>Abdikarim</a:t>
            </a:r>
            <a:r>
              <a:rPr lang="en-US" sz="1200" dirty="0"/>
              <a:t>, H., 2025. Financial barriers and inequalities in healthcare access across East Africa: evidence from demographic and health surveys. Frontiers in Reproductive Health, 7, p.1730560. https://doi.org/10.3389/frph.2025.1730560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/>
              <a:t>Farwah</a:t>
            </a:r>
            <a:r>
              <a:rPr lang="en-US" sz="1200" dirty="0"/>
              <a:t>, K., </a:t>
            </a:r>
            <a:r>
              <a:rPr lang="en-US" sz="1200" dirty="0" err="1"/>
              <a:t>Hayah</a:t>
            </a:r>
            <a:r>
              <a:rPr lang="en-US" sz="1200" dirty="0"/>
              <a:t>, A.N. and </a:t>
            </a:r>
            <a:r>
              <a:rPr lang="en-US" sz="1200" dirty="0" err="1"/>
              <a:t>Maulid</a:t>
            </a:r>
            <a:r>
              <a:rPr lang="en-US" sz="1200" dirty="0"/>
              <a:t>, N., 2026. The Impact of a Sedentary Lifestyle on Mental Health: The Role of Physical Activity, Social Support, and Sleep Quality. Acta </a:t>
            </a:r>
            <a:r>
              <a:rPr lang="en-US" sz="1200" dirty="0" err="1"/>
              <a:t>Psychologia</a:t>
            </a:r>
            <a:r>
              <a:rPr lang="en-US" sz="1200" dirty="0"/>
              <a:t>, 4(4), pp.163-173. https://psychologia.pelnus.ac.id/index.php/Psychologia/article/view/107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/>
              <a:t>Fridrich</a:t>
            </a:r>
            <a:r>
              <a:rPr lang="en-US" sz="1200" dirty="0"/>
              <a:t>, A., Jenny, G.J. and Bauer, G.F., 2015. The context, process, and outcome evaluation model for </a:t>
            </a:r>
            <a:r>
              <a:rPr lang="en-US" sz="1200" dirty="0" err="1"/>
              <a:t>organisational</a:t>
            </a:r>
            <a:r>
              <a:rPr lang="en-US" sz="1200" dirty="0"/>
              <a:t> health interventions. BioMed research international, 2015(1), p.414832. http://dx.doi.org/10.1155/2015/414832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Gov UK, (2026). Campaign Resources. Available at: https://campaignresources.dhsc.gov.uk/search/?q=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Goyal, J. and </a:t>
            </a:r>
            <a:r>
              <a:rPr lang="en-US" sz="1200" dirty="0" err="1"/>
              <a:t>Rakhra</a:t>
            </a:r>
            <a:r>
              <a:rPr lang="en-US" sz="1200" dirty="0"/>
              <a:t>, G., 2024. Sedentarism and chronic health problems. Korean journal of family medicine, 45(5), p.239. https://doi.org/10.4082/kjfm.24.0099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Grant, H. (2025) “Children in England growing up ‘sedentary, scrolling and alone’, say experts,” The Guardian, 11 June. Available at: https://www.theguardian.com/society/2025/jun/11/children-sedentary-scrolling-alone-lack-of-play-england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Gross, D. and Bettencourt, A.F., 2019. Financial incentives for promoting participation in a school-based parenting program in low-income communities. Prevention Science, 20(4), pp.585-597. https://doi.org/10.1007/s11121-019-0977-y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/>
              <a:t>Grzelak</a:t>
            </a:r>
            <a:r>
              <a:rPr lang="en-US" sz="1200" dirty="0"/>
              <a:t>, A., 2024. The detrimental effects of sedentary lifestyle on human health. Journal of Education, Health and Sport, 76, pp.56522-56522. https://dx.doi.org/10.12775/JEHS.2024.76.56473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He, C., Deng, Y., He, L., Guo, Q., Zhang, Y., Lu, Z. and Li, B., 2024. Engage wider audience or facilitate quality answers? a mixed-methods analysis of questioning strategies for research sensemaking on a community Q&amp;A Site. Proceedings of the ACM on Human-Computer Interaction, 8(CSCW1), pp.1-31. https://doi.org/10.1145/3637327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Health Watch, (2023). Participation - the NHS working with people and communities. Available at: https://nds.healthwatch.co.uk/sites/default/files/reports_library/20231016_Participation%20The%20NHS%20working%20with%20people%20and%20communities.pdf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/>
              <a:t>Janz</a:t>
            </a:r>
            <a:r>
              <a:rPr lang="en-US" sz="1200" dirty="0"/>
              <a:t>, N.K. and Becker, M.H., 1984. The health belief model: A decade later. Health education quarterly, 11(1), pp.1-47. https://doi.org/10.1177/109019818401100101</a:t>
            </a:r>
          </a:p>
        </p:txBody>
      </p:sp>
    </p:spTree>
    <p:extLst>
      <p:ext uri="{BB962C8B-B14F-4D97-AF65-F5344CB8AC3E}">
        <p14:creationId xmlns:p14="http://schemas.microsoft.com/office/powerpoint/2010/main" val="25753788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9CC22-02B6-41A1-B9E5-823E86D87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07951"/>
            <a:ext cx="10515600" cy="6540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59BBC9-EFF0-4028-B6B1-3BE9DE0F5242}"/>
              </a:ext>
            </a:extLst>
          </p:cNvPr>
          <p:cNvSpPr txBox="1"/>
          <p:nvPr/>
        </p:nvSpPr>
        <p:spPr>
          <a:xfrm>
            <a:off x="419100" y="892630"/>
            <a:ext cx="113538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Kang, H.J., Wang, J.C.K., Burns, S.F. and </a:t>
            </a:r>
            <a:r>
              <a:rPr lang="en-US" sz="1200" dirty="0" err="1"/>
              <a:t>Leow</a:t>
            </a:r>
            <a:r>
              <a:rPr lang="en-US" sz="1200" dirty="0"/>
              <a:t>, M.K.S., 2021. Is self-determined motivation a useful agent to overcome perceived exercise barriers in patients with type 2 diabetes mellitus?. Frontiers in psychology, 12, p.627815. https://doi.org/10.3389/fpsyg.2021.627815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Menezes-Júnior, L.A.A.D., De Moura, S.S., Miranda, A.G., de Souza Andrade, A.C., Machado-Coelho, G.L.L. and </a:t>
            </a:r>
            <a:r>
              <a:rPr lang="en-US" sz="1200" dirty="0" err="1"/>
              <a:t>Meireles</a:t>
            </a:r>
            <a:r>
              <a:rPr lang="en-US" sz="1200" dirty="0"/>
              <a:t>, A.L., 2023. Sedentary behavior is associated with poor sleep quality during the COVID-19 pandemic, and physical activity mitigates its adverse effects. BMC Public Health, 23(1), p.1116. https://doi.org/10.1186/s12889-023-16041-8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Moreau, E. (2026) “Young people out of work, training and education edges closer to one million,” BBC, 26 February. Available at: https://www.bbc.com/news/articles/c62gzl2yl24o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NHS, (2024a). Physical activity guidelines for children and young people. Available at: https://www.nhs.uk/live-well/exercise/physical-activity-guidelines-children-and-young-people/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NHS, (2024b). Physical activity guidelines for adults aged 19 to 64. Available at: https://www.nhs.uk/live-well/exercise/physical-activity-guidelines-for-adults-aged-19-to-64/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NHS, (2026a). GPs. Available at: https://www.nhs.uk/nhs-services/gps/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NHS, (2026b). NHS Low Income Scheme. Available at: https://www.nhsbsa.nhs.uk/nhs-low-income-scheme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Oladele, M. (2026) Work routine drives a sedentary lifestyle in 70% of UK workers, The Hussle Blog. Hussle: Gyms, Health &amp; Fitness. Available at: https://www.hussle.com/blog/work-routine-contributes-to-sedentary-lifestyle-in-70-of-uk-workers-how-to-get-your-colleagues-moving/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 err="1"/>
              <a:t>Pedwell</a:t>
            </a:r>
            <a:r>
              <a:rPr lang="en-US" sz="1200" dirty="0"/>
              <a:t>, R.K., Hardy, J.A. and Rowland, S.L., 2017. Effective visual design and communication practices for research posters: exemplars based on the theory and practice of multimedia learning and rhetoric. Biochemistry and Molecular Biology Education, 45(3), pp.249-261. https://doi.org/10.1002/bmb.21034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Prochaska, J.O. and </a:t>
            </a:r>
            <a:r>
              <a:rPr lang="en-US" sz="1200" dirty="0" err="1"/>
              <a:t>Velicer</a:t>
            </a:r>
            <a:r>
              <a:rPr lang="en-US" sz="1200" dirty="0"/>
              <a:t>, W.F., 1997. The transtheoretical model of health behavior change. American journal of health promotion, 12(1), pp.38-48. https://doi.org/10.4278/0890-1171-12.1.38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Rees-</a:t>
            </a:r>
            <a:r>
              <a:rPr lang="en-US" sz="1200" dirty="0" err="1"/>
              <a:t>Punia</a:t>
            </a:r>
            <a:r>
              <a:rPr lang="en-US" sz="1200" dirty="0"/>
              <a:t>, E., Evans, E.M., Schmidt, M.D., Gay, J.L., Matthews, C.E., </a:t>
            </a:r>
            <a:r>
              <a:rPr lang="en-US" sz="1200" dirty="0" err="1"/>
              <a:t>Gapstur</a:t>
            </a:r>
            <a:r>
              <a:rPr lang="en-US" sz="1200" dirty="0"/>
              <a:t>, S.M. and Patel, A.V., 2019. Mortality risk reductions for replacing sedentary time with physical activities. American journal of preventive medicine, 56(5), pp.736-741. https://doi.org/10.1016/j.amepre.2018.12.006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Sports England, (2025). Active Lives Adult Survey November 2023-24 Report. Available at: https://sportengland-production-files.s3.eu-west-2.amazonaws.com/s3fs-public/2025-04/ActiveLivesAdult-Nov23-24_V9-23-04-25-10-03-03-02.pdf?VersionId=aZVjaW4MK37mqMAWm_Th9un7WRjSeF7u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Sports England, (2026). Active Lives. Available at: https://www.sportengland.org/research-and-data/data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Wang, Z., Jiang, B., Wang, X., Li, Z., Wang, D., </a:t>
            </a:r>
            <a:r>
              <a:rPr lang="en-US" sz="1200" dirty="0" err="1"/>
              <a:t>Xue</a:t>
            </a:r>
            <a:r>
              <a:rPr lang="en-US" sz="1200" dirty="0"/>
              <a:t>, H. and Wang, D., 2023. Relationship between physical activity and individual mental health after traumatic events: a systematic review. European journal of </a:t>
            </a:r>
            <a:r>
              <a:rPr lang="en-US" sz="1200" dirty="0" err="1"/>
              <a:t>psychotraumatology</a:t>
            </a:r>
            <a:r>
              <a:rPr lang="en-US" sz="1200" dirty="0"/>
              <a:t>, 14(2), p.2205667. https://doi.org/10.1080/20008066.2023.2205667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Warwick, (2026). The top 10 social benefits of exercise and sports. Available at: https://warwick.ac.uk/services/sport/blog/feed/social-benefits-of-exercise-and-sports/ (Accessed: July 6,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/>
              <a:t>WHO, (2024). Physical activity. Available at: https://www.who.int/news-room/fact-sheets/detail/physical-activity (Accessed: July 6, 2026).</a:t>
            </a:r>
          </a:p>
        </p:txBody>
      </p:sp>
    </p:spTree>
    <p:extLst>
      <p:ext uri="{BB962C8B-B14F-4D97-AF65-F5344CB8AC3E}">
        <p14:creationId xmlns:p14="http://schemas.microsoft.com/office/powerpoint/2010/main" val="9735711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9CC22-02B6-41A1-B9E5-823E86D87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84375"/>
            <a:ext cx="10515600" cy="2889250"/>
          </a:xfrm>
        </p:spPr>
        <p:txBody>
          <a:bodyPr>
            <a:noAutofit/>
          </a:bodyPr>
          <a:lstStyle/>
          <a:p>
            <a:pPr algn="ctr"/>
            <a:r>
              <a:rPr lang="en-GB" sz="10000" b="1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562670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5814</Words>
  <Application>Microsoft Office PowerPoint</Application>
  <PresentationFormat>Widescreen</PresentationFormat>
  <Paragraphs>493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2" baseType="lpstr">
      <vt:lpstr>Arial</vt:lpstr>
      <vt:lpstr>Calibri</vt:lpstr>
      <vt:lpstr>Calibri Light</vt:lpstr>
      <vt:lpstr>Office Theme</vt:lpstr>
      <vt:lpstr>Addressing Exercise and Physical Activity Related Needs in the UK</vt:lpstr>
      <vt:lpstr>Table of Contents</vt:lpstr>
      <vt:lpstr>Introduction to the Health Behavior</vt:lpstr>
      <vt:lpstr>Campaign Activity</vt:lpstr>
      <vt:lpstr>TASK 1: Rationale Name : Smitkumar Surati (Student ID : 2537381)</vt:lpstr>
      <vt:lpstr>Rationale</vt:lpstr>
      <vt:lpstr>Physical Activity Guidelines</vt:lpstr>
      <vt:lpstr>Gaps Among Target Age Group</vt:lpstr>
      <vt:lpstr>Short-Term Consequences</vt:lpstr>
      <vt:lpstr>Long-Term Consequences</vt:lpstr>
      <vt:lpstr>SMART Aim 1</vt:lpstr>
      <vt:lpstr>SMART Aim 2</vt:lpstr>
      <vt:lpstr>SMART Aim 3</vt:lpstr>
      <vt:lpstr>TASK 2: Campaign Name : Radhikaben Savaliya (Student ID : 2531274)</vt:lpstr>
      <vt:lpstr>Campaign Evaluation</vt:lpstr>
      <vt:lpstr>Measuring Success</vt:lpstr>
      <vt:lpstr>Campaign Poster</vt:lpstr>
      <vt:lpstr>Campaign Activities</vt:lpstr>
      <vt:lpstr>Local Partners</vt:lpstr>
      <vt:lpstr>National Partners</vt:lpstr>
      <vt:lpstr>Existing Campaign Resources</vt:lpstr>
      <vt:lpstr>Incentives</vt:lpstr>
      <vt:lpstr>Monitoring Progress</vt:lpstr>
      <vt:lpstr>Campaign Timeline</vt:lpstr>
      <vt:lpstr>Task 3: Benefits and Challenges  Name : Noaman Sidat (Student ID :2536192)</vt:lpstr>
      <vt:lpstr>Physiological Benefits</vt:lpstr>
      <vt:lpstr>Psychological Benefits</vt:lpstr>
      <vt:lpstr>Sociological Benefits</vt:lpstr>
      <vt:lpstr>Health Belief Model</vt:lpstr>
      <vt:lpstr>Transtheoretical Model</vt:lpstr>
      <vt:lpstr>Campaign Solutions</vt:lpstr>
      <vt:lpstr>Maintaining Behaviour</vt:lpstr>
      <vt:lpstr>Post Campaign Action Plan</vt:lpstr>
      <vt:lpstr>Expected Outcomes</vt:lpstr>
      <vt:lpstr>Conclusion</vt:lpstr>
      <vt:lpstr>References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2026-07-06T10:12:58Z</dcterms:created>
  <dcterms:modified xsi:type="dcterms:W3CDTF">2026-07-06T10:13:02Z</dcterms:modified>
</cp:coreProperties>
</file>