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5" r:id="rId6"/>
    <p:sldId id="287" r:id="rId7"/>
    <p:sldId id="288" r:id="rId8"/>
    <p:sldId id="289" r:id="rId9"/>
    <p:sldId id="291" r:id="rId10"/>
    <p:sldId id="290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6D63F-223D-2708-5420-9F49F4EF2714}" v="86" dt="2020-10-13T20:14:16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Gqp5tr-Q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b="1" dirty="0"/>
              <a:t>THE URINARY SYSTEM</a:t>
            </a:r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Objectives of the session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By the end of the session students should be able to:</a:t>
            </a:r>
            <a:endParaRPr lang="en-US"/>
          </a:p>
          <a:p>
            <a:r>
              <a:rPr lang="en-GB" dirty="0"/>
              <a:t>Explain the function of the urinary system</a:t>
            </a:r>
          </a:p>
          <a:p>
            <a:r>
              <a:rPr lang="en-GB" dirty="0"/>
              <a:t>Describe the urinary function of the kidney</a:t>
            </a:r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How does the urinary system work?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The urinary system's function is to filter blood and create urine as a waste by-product. 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The organs of the urinary system include the kidneys, renal pelvis, ureters, bladder and urethra.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209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840759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516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EXCRETION IN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248472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After the body has taken the food components that it needs, waste products are left behind in the bowel and in the blood.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The kidney and urinary systems help the body to eliminate liquid urea, and to keep chemicals, such as potassium and sodium, and water in balance. 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Urea is produced when foods containing protein, such as meat, poultry, and certain vegetables, are broken down in the body. 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Urea is carried in the bloodstream to the kidneys, where it is removed along with water and other wastes in the form of urine.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706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FUNCTIONS OF THEKIDNEY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Blood pressure regulation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Production of erythropoietin, which controls red blood cell production in the bone marrow. 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Kidneys also regulate the acid-base balance and conserve fluids.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noto_sansregular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01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88640"/>
            <a:ext cx="7344816" cy="532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3703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Kidneys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>
              <a:buNone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pair of purplish-brown organs is located below the ribs toward the middle of the back. Their function is to: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Remove waste products and drugs from the body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Balance the body's fluids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Release hormones to regulate blood pressure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Control production of red blood cells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654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0361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NEPHRONS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 kidneys remove urea from the blood through tiny filtering units called nephrons.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Each nephron consists of a ball formed of small blood capillaries, called a glomerulus, and a small tube called a renal tubule.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Urea, together with water and other waste substances, forms the urine as it passes through the nephrons and down the renal tubules of the kidney.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017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URETERS AND BLADDER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7056784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675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noto_sansregular"/>
              </a:rPr>
              <a:t>Two Ureters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These narrow tubes carry urine from the kidneys to the bladder.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Muscles in the ureter walls continually tighten and relax forcing urine downward, away from the kidneys.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If urine backs up, or is allowed to stand still, a kidney infection can develop.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About every 10 to 15 seconds, small amounts of urine are emptied into the bladder from the ureters.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5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noto_sansregular"/>
              </a:rPr>
              <a:t>Bladder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Triangle-shaped, hollow organ is located in the lower abdomen.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It is held in place by ligaments that are attached to other organs and the pelvic bones. T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he bladder's walls relax and expand to store urine, and contract and flatten to empty urine through the urethra.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 typical healthy adult bladder can store up to two cups of urine for two to five hours.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820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Two sphincter muscles.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These circular muscles help keep urine from leaking by closing tightly like a rubber band around the opening of the bladder.</a:t>
            </a:r>
          </a:p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Nerves in the bladder.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The nerves alert a person when it is time to urinate, or empty the bladder.</a:t>
            </a:r>
          </a:p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Urethra.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This tube allows urine to pass outside the body. The brain signals the bladder muscles to tighten, which squeezes urine out of the bladder. </a:t>
            </a:r>
          </a:p>
          <a:p>
            <a:pPr fontAlgn="base">
              <a:buFont typeface="Wingdings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At the same time, the brain signals the sphincter muscles to relax to let urine exit the bladder through the urethra.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56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Facts about urine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Normal, healthy urine is a pale straw or transparent yellow </a:t>
            </a:r>
            <a:r>
              <a:rPr lang="en-GB" dirty="0" err="1"/>
              <a:t>color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Darker yellow or honey </a:t>
            </a:r>
            <a:r>
              <a:rPr lang="en-GB" dirty="0" err="1"/>
              <a:t>colored</a:t>
            </a:r>
            <a:r>
              <a:rPr lang="en-GB" dirty="0"/>
              <a:t> urine means you need more water.</a:t>
            </a:r>
          </a:p>
          <a:p>
            <a:pPr fontAlgn="base"/>
            <a:r>
              <a:rPr lang="en-GB" dirty="0"/>
              <a:t>A darker, brownish </a:t>
            </a:r>
            <a:r>
              <a:rPr lang="en-GB" dirty="0" err="1"/>
              <a:t>color</a:t>
            </a:r>
            <a:r>
              <a:rPr lang="en-GB" dirty="0"/>
              <a:t> may indicate a liver problem or severe dehydration.</a:t>
            </a:r>
          </a:p>
          <a:p>
            <a:pPr fontAlgn="base"/>
            <a:r>
              <a:rPr lang="en-GB" dirty="0"/>
              <a:t>Pinkish or red urine may mean blood in the urine.</a:t>
            </a:r>
          </a:p>
        </p:txBody>
      </p:sp>
    </p:spTree>
    <p:extLst>
      <p:ext uri="{BB962C8B-B14F-4D97-AF65-F5344CB8AC3E}">
        <p14:creationId xmlns:p14="http://schemas.microsoft.com/office/powerpoint/2010/main" val="1491165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Lets summarise by watching a video on the urinary system:</a:t>
            </a:r>
          </a:p>
          <a:p>
            <a:r>
              <a:rPr lang="en-GB" dirty="0">
                <a:hlinkClick r:id="rId2"/>
              </a:rPr>
              <a:t>https://www.youtube.com/watch?v=CkGqp5tr-Qk</a:t>
            </a:r>
            <a:r>
              <a:rPr lang="en-GB" dirty="0"/>
              <a:t> </a:t>
            </a:r>
          </a:p>
          <a:p>
            <a:r>
              <a:rPr lang="en-GB" dirty="0"/>
              <a:t>This will be followed by a  group discussion.</a:t>
            </a:r>
          </a:p>
        </p:txBody>
      </p:sp>
    </p:spTree>
    <p:extLst>
      <p:ext uri="{BB962C8B-B14F-4D97-AF65-F5344CB8AC3E}">
        <p14:creationId xmlns:p14="http://schemas.microsoft.com/office/powerpoint/2010/main" val="1720035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4522864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38629</TotalTime>
  <Words>677</Words>
  <Application>Microsoft Office PowerPoint</Application>
  <PresentationFormat>On-screen Show (4:3)</PresentationFormat>
  <Paragraphs>61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20140311PresentationUWTSDTemplate</vt:lpstr>
      <vt:lpstr>INTRODUCTION TO PHYSIOLOGY </vt:lpstr>
      <vt:lpstr>Objectives of the session </vt:lpstr>
      <vt:lpstr> How does the urinary system work? </vt:lpstr>
      <vt:lpstr>PowerPoint Presentation</vt:lpstr>
      <vt:lpstr>EXCRETION IN THE BODY</vt:lpstr>
      <vt:lpstr>OTHER FUNCTIONS OF THEKIDNEY</vt:lpstr>
      <vt:lpstr>PowerPoint Presentation</vt:lpstr>
      <vt:lpstr>Kidneys</vt:lpstr>
      <vt:lpstr>PowerPoint Presentation</vt:lpstr>
      <vt:lpstr>NEPHRONS</vt:lpstr>
      <vt:lpstr>URETERS AND BLADDER</vt:lpstr>
      <vt:lpstr>Two Ureters </vt:lpstr>
      <vt:lpstr>Bladder</vt:lpstr>
      <vt:lpstr>OTHER STRUCTURES</vt:lpstr>
      <vt:lpstr>Facts about urine</vt:lpstr>
      <vt:lpstr>SUMMARY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Rachael Rivers</cp:lastModifiedBy>
  <cp:revision>118</cp:revision>
  <dcterms:created xsi:type="dcterms:W3CDTF">2015-04-14T15:21:28Z</dcterms:created>
  <dcterms:modified xsi:type="dcterms:W3CDTF">2023-09-26T14:49:44Z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