
<file path=[Content_Types].xml><?xml version="1.0" encoding="utf-8"?>
<Types xmlns="http://schemas.openxmlformats.org/package/2006/content-types"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B3873-9056-ED4E-4E74-8B873E9530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CA053-2A6D-A920-0E0E-411C1542F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B4E6F-5BED-5D5F-B27A-D64EE9DD5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35403-30C8-D746-BD7F-16A31CF36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F936C-5E68-E6B2-0A76-6B23B915E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915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883D8-DF15-00FE-9688-E8E128C52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815A9-33D7-5D4D-33A0-A24899294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C68E6-1392-3A3B-507A-6ECBD8936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FE282-6D8A-70EF-D52D-7D82DF485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0E2EC-FE00-BC00-1D5B-415ECD4A3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501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E872F-75E2-BE4C-1C1E-37A05CFBE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68E7E-A66B-281C-909B-765D1A3AB7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313E9E-91E8-914C-D0D2-3EBEA97D3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626283-9269-A3D5-0020-FCCD60EF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BE83B-9034-7601-B0F9-699DBA1EA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948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5A1F8-0020-5329-3EBC-DDBBD7B49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F8BA6-4390-684C-164B-16513B2C6B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F6F17B-D97D-765B-FF63-95BDFD2B94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209F88-E612-6376-DB44-8D49BDB8A8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9B756D-7761-868F-2224-3EE588BAD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2CEFA7-E5EE-FAA1-C514-43CAAA7B6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195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5EBD3-36B6-D689-19F4-B953F2319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A8B8C9-BD71-AAB8-419D-BB670BA69C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B854B-28F9-6655-30E3-3B86725D6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0881CA-293B-895A-4591-B500A8A491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72ECB7-633C-B454-5FA9-C8ADD4CA68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0AAAFC-8BDB-E7FB-8086-395AAAC30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86D890-32B1-B346-A0B1-EE2595051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B5710D-DCA6-D7D7-6CEB-FAD158EE2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78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2C845-439C-4564-0C6E-E03E06C68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B647C4-FD02-6771-30E6-45151007F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064089-D397-257A-6A37-22CEA6383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C30414-EBD0-D099-BE14-6021377F8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785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F5CD57-4F7A-6343-69C0-CA71B4E86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2B6A2A-E46E-E19E-1F56-89C48EC93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283F74-79E9-D485-49FD-F88547B5F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930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D0930-09FD-DB4F-6858-98931760C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9D022-FF6C-5028-C342-1777C12D6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146CA9-22CC-23F8-4828-869579FC81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BF3749-02A7-2743-A82C-E963A6BD3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7E8BC9-A298-0645-FFD5-4E54C3BEB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BDD1ED-8683-4151-A5C4-449404807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185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124E5-5315-0150-8890-328893869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9DD987-0B79-95ED-F626-3D852C2353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23185B-2FB6-4523-6477-45292FC106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A9EA8F-88D1-02FB-7321-2D6A9E5C1D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4E909E-41A7-3227-2DFE-AA6BAA8EB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2AA1FE-785E-4D2D-C31C-ED923E8D1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5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CB88D-8553-DEBB-6E1B-A2D027CCD3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C2DBFC-6FEE-23A3-FCD5-4A75A5BEA6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CB1C84-714D-3735-09D4-5ABDBF4CA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4F5BF-869D-60C6-05CA-7B6F131DB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75326-975D-857C-70DD-AE031D72C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713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178260-68AB-92DF-FC9B-C57978080A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532014-8338-72EE-D775-CC08781FF9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2BE24E-7337-0670-3498-772B92B4F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0F500F-EF38-91C0-B052-C1A822B99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F50812-2817-8C87-9C73-961EC8C05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5221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83E765-4318-9AB9-A47A-8C74C42F2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5848BF-0808-2A6A-7E69-B59445D313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9CFB50-AD5B-8DC3-85FD-9F3DAA5AAB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13C185-B335-4FAE-A29F-6D6DB625AE78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220F2-766C-5EB7-DFAE-3ECEC99B3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26753-817B-76B6-C02F-2E13B9F2ED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6D3FB-DB63-4FB6-8EAD-B87D7ADD6E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2711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CC0E8-93FB-2712-7AFD-9B10D4048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124" y="272954"/>
            <a:ext cx="4785815" cy="998775"/>
          </a:xfrm>
        </p:spPr>
        <p:txBody>
          <a:bodyPr>
            <a:normAutofit fontScale="90000"/>
          </a:bodyPr>
          <a:lstStyle/>
          <a:p>
            <a:r>
              <a:rPr lang="en-GB" sz="1800" b="1"/>
              <a:t>Student name :Oana-Lavinia Puravet</a:t>
            </a:r>
            <a:br>
              <a:rPr lang="en-GB" sz="1800" b="1"/>
            </a:br>
            <a:r>
              <a:rPr lang="en-GB" sz="1800" b="1"/>
              <a:t>                    Student Id:2129004			</a:t>
            </a:r>
            <a:br>
              <a:rPr lang="en-GB" sz="1800" b="1"/>
            </a:br>
            <a:r>
              <a:rPr lang="en-GB" sz="1800" b="1"/>
              <a:t>                   Module Title: Foreign Language and  Cultural Awareness		</a:t>
            </a:r>
            <a:br>
              <a:rPr lang="en-GB" sz="1800" b="1"/>
            </a:br>
            <a:r>
              <a:rPr lang="en-GB" sz="1800" b="1"/>
              <a:t>         Lecturer name :Rodrigo F. </a:t>
            </a:r>
            <a:r>
              <a:rPr lang="en-GB" sz="1800" b="1" err="1"/>
              <a:t>Aguillera</a:t>
            </a:r>
            <a:r>
              <a:rPr lang="en-GB" sz="1800" b="1"/>
              <a:t>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3BB17A-1E05-A02A-1F1A-6E5DF12153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105468" y="1414984"/>
            <a:ext cx="10299510" cy="2187054"/>
          </a:xfrm>
        </p:spPr>
        <p:txBody>
          <a:bodyPr>
            <a:normAutofit/>
          </a:bodyPr>
          <a:lstStyle/>
          <a:p>
            <a:endParaRPr lang="en-GB" sz="4000"/>
          </a:p>
          <a:p>
            <a:r>
              <a:rPr lang="en-GB" sz="6600"/>
              <a:t>Introduction Video</a:t>
            </a:r>
          </a:p>
        </p:txBody>
      </p:sp>
      <p:pic>
        <p:nvPicPr>
          <p:cNvPr id="4" name="Clip video">
            <a:hlinkClick r:id="" action="ppaction://media"/>
            <a:extLst>
              <a:ext uri="{FF2B5EF4-FFF2-40B4-BE49-F238E27FC236}">
                <a16:creationId xmlns:a16="http://schemas.microsoft.com/office/drawing/2014/main" id="{B1F1FE79-6AA7-9B3B-3561-A1FFBFD874D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47463" y="0"/>
            <a:ext cx="3634853" cy="63071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049846-8DF1-476D-FF2A-856740E2AB62}"/>
              </a:ext>
            </a:extLst>
          </p:cNvPr>
          <p:cNvSpPr txBox="1"/>
          <p:nvPr/>
        </p:nvSpPr>
        <p:spPr>
          <a:xfrm>
            <a:off x="525439" y="3992970"/>
            <a:ext cx="627797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/>
              <a:t>Me </a:t>
            </a:r>
            <a:r>
              <a:rPr lang="en-GB" sz="1600" b="1" err="1"/>
              <a:t>llamo</a:t>
            </a:r>
            <a:r>
              <a:rPr lang="en-GB" sz="1600" b="1"/>
              <a:t> Oana-Lavinia Puravet.</a:t>
            </a:r>
          </a:p>
          <a:p>
            <a:r>
              <a:rPr lang="en-GB" sz="1600" b="1"/>
              <a:t>Vengo de Romania.</a:t>
            </a:r>
          </a:p>
          <a:p>
            <a:pPr algn="just"/>
            <a:r>
              <a:rPr lang="en-GB" sz="1600" b="1" err="1"/>
              <a:t>Yo</a:t>
            </a:r>
            <a:r>
              <a:rPr lang="en-GB" sz="1600" b="1"/>
              <a:t> soy </a:t>
            </a:r>
            <a:r>
              <a:rPr lang="en-GB" sz="1600" b="1" err="1"/>
              <a:t>rumena</a:t>
            </a:r>
            <a:r>
              <a:rPr lang="en-GB" sz="1600" b="1"/>
              <a:t>.</a:t>
            </a:r>
          </a:p>
          <a:p>
            <a:pPr algn="just"/>
            <a:r>
              <a:rPr lang="en-GB" sz="1600" b="1" err="1"/>
              <a:t>Yo</a:t>
            </a:r>
            <a:r>
              <a:rPr lang="en-GB" sz="1600" b="1"/>
              <a:t> soy </a:t>
            </a:r>
            <a:r>
              <a:rPr lang="en-GB" sz="1600" b="1" err="1"/>
              <a:t>ortodoxa</a:t>
            </a:r>
            <a:r>
              <a:rPr lang="en-GB" sz="1600" b="1"/>
              <a:t>.</a:t>
            </a:r>
          </a:p>
          <a:p>
            <a:pPr algn="just"/>
            <a:r>
              <a:rPr lang="en-GB" sz="1600" b="1"/>
              <a:t>Mi padre se </a:t>
            </a:r>
            <a:r>
              <a:rPr lang="en-GB" sz="1600" b="1" err="1"/>
              <a:t>llamava</a:t>
            </a:r>
            <a:r>
              <a:rPr lang="en-GB" sz="1600" b="1"/>
              <a:t> Ion.</a:t>
            </a:r>
          </a:p>
          <a:p>
            <a:pPr algn="just"/>
            <a:r>
              <a:rPr lang="en-GB" sz="1600" b="1"/>
              <a:t>Mi </a:t>
            </a:r>
            <a:r>
              <a:rPr lang="en-GB" sz="1600" b="1" err="1"/>
              <a:t>madre</a:t>
            </a:r>
            <a:r>
              <a:rPr lang="en-GB" sz="1600" b="1"/>
              <a:t> se llama Carmen.</a:t>
            </a:r>
          </a:p>
          <a:p>
            <a:pPr algn="just"/>
            <a:r>
              <a:rPr lang="en-GB" sz="1600" b="1"/>
              <a:t>Ella </a:t>
            </a:r>
            <a:r>
              <a:rPr lang="en-GB" sz="1600" b="1" err="1"/>
              <a:t>esta</a:t>
            </a:r>
            <a:r>
              <a:rPr lang="en-GB" sz="1600" b="1"/>
              <a:t> </a:t>
            </a:r>
            <a:r>
              <a:rPr lang="en-GB" sz="1600" b="1" err="1"/>
              <a:t>trabajando</a:t>
            </a:r>
            <a:r>
              <a:rPr lang="en-GB" sz="1600" b="1"/>
              <a:t> </a:t>
            </a:r>
            <a:r>
              <a:rPr lang="en-GB" sz="1600" b="1" err="1"/>
              <a:t>en</a:t>
            </a:r>
            <a:r>
              <a:rPr lang="en-GB" sz="1600" b="1"/>
              <a:t> Italia.</a:t>
            </a:r>
          </a:p>
          <a:p>
            <a:pPr algn="just"/>
            <a:r>
              <a:rPr lang="en-GB" sz="1600" b="1" err="1"/>
              <a:t>Yo</a:t>
            </a:r>
            <a:r>
              <a:rPr lang="en-GB" sz="1600" b="1"/>
              <a:t> </a:t>
            </a:r>
            <a:r>
              <a:rPr lang="en-GB" sz="1600" b="1" err="1"/>
              <a:t>estoy</a:t>
            </a:r>
            <a:r>
              <a:rPr lang="en-GB" sz="1600" b="1"/>
              <a:t> </a:t>
            </a:r>
            <a:r>
              <a:rPr lang="en-GB" sz="1600" b="1" err="1"/>
              <a:t>en</a:t>
            </a:r>
            <a:r>
              <a:rPr lang="en-GB" sz="1600" b="1"/>
              <a:t> </a:t>
            </a:r>
            <a:r>
              <a:rPr lang="en-GB" sz="1600" b="1" err="1"/>
              <a:t>Londres</a:t>
            </a:r>
            <a:r>
              <a:rPr lang="en-GB" sz="1600" b="1"/>
              <a:t>.</a:t>
            </a:r>
          </a:p>
          <a:p>
            <a:pPr algn="just"/>
            <a:r>
              <a:rPr lang="en-GB" sz="1600" b="1"/>
              <a:t>Y soy </a:t>
            </a:r>
            <a:r>
              <a:rPr lang="en-GB" sz="1600" b="1" err="1"/>
              <a:t>estudiante</a:t>
            </a:r>
            <a:r>
              <a:rPr lang="en-GB" sz="1600" b="1"/>
              <a:t>.</a:t>
            </a:r>
          </a:p>
          <a:p>
            <a:pPr algn="just"/>
            <a:r>
              <a:rPr lang="en-GB" sz="1600" b="1" err="1"/>
              <a:t>Yo</a:t>
            </a:r>
            <a:r>
              <a:rPr lang="en-GB" sz="1600" b="1"/>
              <a:t> </a:t>
            </a:r>
            <a:r>
              <a:rPr lang="en-GB" sz="1600" b="1" err="1"/>
              <a:t>tengo</a:t>
            </a:r>
            <a:r>
              <a:rPr lang="en-GB" sz="1600" b="1"/>
              <a:t> 29 </a:t>
            </a:r>
            <a:r>
              <a:rPr lang="en-GB" sz="1600" b="1" err="1"/>
              <a:t>anos</a:t>
            </a:r>
            <a:r>
              <a:rPr lang="en-GB" sz="1600" b="1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5112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3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127E10D480A448750C80349128C1B" ma:contentTypeVersion="3" ma:contentTypeDescription="Create a new document." ma:contentTypeScope="" ma:versionID="c7559defb087b25f8dce7e99f1630743">
  <xsd:schema xmlns:xsd="http://www.w3.org/2001/XMLSchema" xmlns:xs="http://www.w3.org/2001/XMLSchema" xmlns:p="http://schemas.microsoft.com/office/2006/metadata/properties" xmlns:ns3="88dc3e3e-6a5a-47f5-baa4-de851cdf642c" targetNamespace="http://schemas.microsoft.com/office/2006/metadata/properties" ma:root="true" ma:fieldsID="98466005e1aeee9ce5175584734d8797" ns3:_="">
    <xsd:import namespace="88dc3e3e-6a5a-47f5-baa4-de851cdf642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dc3e3e-6a5a-47f5-baa4-de851cdf642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E255AA1-2AA8-4F1A-9661-48DA92960DA3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88dc3e3e-6a5a-47f5-baa4-de851cdf642c"/>
  </ds:schemaRefs>
</ds:datastoreItem>
</file>

<file path=customXml/itemProps2.xml><?xml version="1.0" encoding="utf-8"?>
<ds:datastoreItem xmlns:ds="http://schemas.openxmlformats.org/officeDocument/2006/customXml" ds:itemID="{D73CCED8-8D76-4F0D-B0C5-A2EC3FD46C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EF96C1-FFA3-42C4-A61B-AA6857C8FDA1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Office Theme</vt:lpstr>
      <vt:lpstr>Student name :Oana-Lavinia Puravet                     Student Id:2129004                       Module Title: Foreign Language and  Cultural Awareness            Lecturer name :Rodrigo F. Aguillera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 :Oana-Lavinia Puravet                     Student Id:2129004                       Module Title: Foreign Language and  Cultural Awareness            Lecturer name :Rodrigo F. Aguillera </dc:title>
  <dc:creator>Oana Lavinia Puravet (2129004)</dc:creator>
  <cp:lastModifiedBy>Oana Lavinia Puravet (2129004)</cp:lastModifiedBy>
  <cp:revision>1</cp:revision>
  <dcterms:created xsi:type="dcterms:W3CDTF">2023-05-16T06:18:17Z</dcterms:created>
  <dcterms:modified xsi:type="dcterms:W3CDTF">2023-05-16T08:03:33Z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0x0101002F3127E10D480A448750C80349128C1B</vt:lpwstr>
  </property>
</Properties>
</file>