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64" r:id="rId11"/>
    <p:sldId id="274" r:id="rId12"/>
    <p:sldId id="27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641E21-2325-4C7E-B5B2-96C4364451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7D526A8-ED7E-4035-BD17-10742EA064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regarding the exam </a:t>
          </a:r>
          <a:endParaRPr lang="en-US"/>
        </a:p>
      </dgm:t>
    </dgm:pt>
    <dgm:pt modelId="{DFC73ED6-6C3E-4201-AC5E-C4B0E94036F3}" type="parTrans" cxnId="{89BF03FB-3BC6-44E3-87C2-BC211968182A}">
      <dgm:prSet/>
      <dgm:spPr/>
      <dgm:t>
        <a:bodyPr/>
        <a:lstStyle/>
        <a:p>
          <a:endParaRPr lang="en-US"/>
        </a:p>
      </dgm:t>
    </dgm:pt>
    <dgm:pt modelId="{91F00E10-92E6-4DA2-9351-A02AC7D14C17}" type="sibTrans" cxnId="{89BF03FB-3BC6-44E3-87C2-BC211968182A}">
      <dgm:prSet/>
      <dgm:spPr/>
      <dgm:t>
        <a:bodyPr/>
        <a:lstStyle/>
        <a:p>
          <a:endParaRPr lang="en-US"/>
        </a:p>
      </dgm:t>
    </dgm:pt>
    <dgm:pt modelId="{DC23B852-0393-442A-BEE7-8AD8C29F78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Areas to focus on </a:t>
          </a:r>
          <a:endParaRPr lang="en-US"/>
        </a:p>
      </dgm:t>
    </dgm:pt>
    <dgm:pt modelId="{B01F4438-E347-4F18-BB08-00E422D332DB}" type="parTrans" cxnId="{FB9A08AE-0572-47DC-99A7-FB5DC9E76C8B}">
      <dgm:prSet/>
      <dgm:spPr/>
      <dgm:t>
        <a:bodyPr/>
        <a:lstStyle/>
        <a:p>
          <a:endParaRPr lang="en-US"/>
        </a:p>
      </dgm:t>
    </dgm:pt>
    <dgm:pt modelId="{0850A126-7D5F-418A-ABDC-30E029FDF554}" type="sibTrans" cxnId="{FB9A08AE-0572-47DC-99A7-FB5DC9E76C8B}">
      <dgm:prSet/>
      <dgm:spPr/>
      <dgm:t>
        <a:bodyPr/>
        <a:lstStyle/>
        <a:p>
          <a:endParaRPr lang="en-US"/>
        </a:p>
      </dgm:t>
    </dgm:pt>
    <dgm:pt modelId="{20CFF6AE-E845-4AA5-88B4-E332593A79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Question types </a:t>
          </a:r>
          <a:endParaRPr lang="en-US"/>
        </a:p>
      </dgm:t>
    </dgm:pt>
    <dgm:pt modelId="{C8C756F0-D713-4D68-BD01-5BE80BF78C2C}" type="parTrans" cxnId="{D7B293F4-6DDB-4453-82B3-670D5EE41A9A}">
      <dgm:prSet/>
      <dgm:spPr/>
      <dgm:t>
        <a:bodyPr/>
        <a:lstStyle/>
        <a:p>
          <a:endParaRPr lang="en-US"/>
        </a:p>
      </dgm:t>
    </dgm:pt>
    <dgm:pt modelId="{CC77FCD9-9F1D-4F67-96CD-77D1ABA03CB1}" type="sibTrans" cxnId="{D7B293F4-6DDB-4453-82B3-670D5EE41A9A}">
      <dgm:prSet/>
      <dgm:spPr/>
      <dgm:t>
        <a:bodyPr/>
        <a:lstStyle/>
        <a:p>
          <a:endParaRPr lang="en-US"/>
        </a:p>
      </dgm:t>
    </dgm:pt>
    <dgm:pt modelId="{44E3018B-9BA6-4249-A9EE-11BC17B7B1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Frequently asked questions </a:t>
          </a:r>
          <a:endParaRPr lang="en-US"/>
        </a:p>
      </dgm:t>
    </dgm:pt>
    <dgm:pt modelId="{2DF86235-2531-4005-8A75-EBB33016BFAD}" type="parTrans" cxnId="{840B139D-F087-4CEE-A295-5CB2CCE151EA}">
      <dgm:prSet/>
      <dgm:spPr/>
      <dgm:t>
        <a:bodyPr/>
        <a:lstStyle/>
        <a:p>
          <a:endParaRPr lang="en-US"/>
        </a:p>
      </dgm:t>
    </dgm:pt>
    <dgm:pt modelId="{EA5D0E7E-E958-4E44-A3FD-A3E263B26964}" type="sibTrans" cxnId="{840B139D-F087-4CEE-A295-5CB2CCE151EA}">
      <dgm:prSet/>
      <dgm:spPr/>
      <dgm:t>
        <a:bodyPr/>
        <a:lstStyle/>
        <a:p>
          <a:endParaRPr lang="en-US"/>
        </a:p>
      </dgm:t>
    </dgm:pt>
    <dgm:pt modelId="{7C877FAC-1B19-4DF6-A55E-5F7A29B083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</a:t>
          </a:r>
          <a:endParaRPr lang="en-US"/>
        </a:p>
      </dgm:t>
    </dgm:pt>
    <dgm:pt modelId="{CDA0F6DE-7EFD-4EE0-B66B-B0949D5A4849}" type="parTrans" cxnId="{BF7A3A3F-C3DD-472B-95F9-8CFD229005C4}">
      <dgm:prSet/>
      <dgm:spPr/>
      <dgm:t>
        <a:bodyPr/>
        <a:lstStyle/>
        <a:p>
          <a:endParaRPr lang="en-US"/>
        </a:p>
      </dgm:t>
    </dgm:pt>
    <dgm:pt modelId="{653B5290-C664-4D21-8199-881F4DB32492}" type="sibTrans" cxnId="{BF7A3A3F-C3DD-472B-95F9-8CFD229005C4}">
      <dgm:prSet/>
      <dgm:spPr/>
      <dgm:t>
        <a:bodyPr/>
        <a:lstStyle/>
        <a:p>
          <a:endParaRPr lang="en-US"/>
        </a:p>
      </dgm:t>
    </dgm:pt>
    <dgm:pt modelId="{0002C248-37FC-49A6-9C29-C39E57C8DF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questions?</a:t>
          </a:r>
          <a:endParaRPr lang="en-US"/>
        </a:p>
      </dgm:t>
    </dgm:pt>
    <dgm:pt modelId="{F03F4966-B182-497A-BA29-E29004E71DA5}" type="parTrans" cxnId="{7B8A333A-DE00-42C7-8FE3-870AA53BC9CA}">
      <dgm:prSet/>
      <dgm:spPr/>
      <dgm:t>
        <a:bodyPr/>
        <a:lstStyle/>
        <a:p>
          <a:endParaRPr lang="en-US"/>
        </a:p>
      </dgm:t>
    </dgm:pt>
    <dgm:pt modelId="{182CED89-FF7E-4315-91EE-872AF72388BB}" type="sibTrans" cxnId="{7B8A333A-DE00-42C7-8FE3-870AA53BC9CA}">
      <dgm:prSet/>
      <dgm:spPr/>
      <dgm:t>
        <a:bodyPr/>
        <a:lstStyle/>
        <a:p>
          <a:endParaRPr lang="en-US"/>
        </a:p>
      </dgm:t>
    </dgm:pt>
    <dgm:pt modelId="{3796F473-B9B2-479A-9899-92C443D39A7A}" type="pres">
      <dgm:prSet presAssocID="{97641E21-2325-4C7E-B5B2-96C436445164}" presName="root" presStyleCnt="0">
        <dgm:presLayoutVars>
          <dgm:dir/>
          <dgm:resizeHandles val="exact"/>
        </dgm:presLayoutVars>
      </dgm:prSet>
      <dgm:spPr/>
    </dgm:pt>
    <dgm:pt modelId="{B5456C7E-CDA5-43AE-B647-947088E7288A}" type="pres">
      <dgm:prSet presAssocID="{F7D526A8-ED7E-4035-BD17-10742EA06452}" presName="compNode" presStyleCnt="0"/>
      <dgm:spPr/>
    </dgm:pt>
    <dgm:pt modelId="{D787ABCB-E22D-407F-971F-BD84E0FC803E}" type="pres">
      <dgm:prSet presAssocID="{F7D526A8-ED7E-4035-BD17-10742EA06452}" presName="bgRect" presStyleLbl="bgShp" presStyleIdx="0" presStyleCnt="6"/>
      <dgm:spPr/>
    </dgm:pt>
    <dgm:pt modelId="{5ABFBEB4-96BE-4C5D-8D24-0968C2D83EA8}" type="pres">
      <dgm:prSet presAssocID="{F7D526A8-ED7E-4035-BD17-10742EA0645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69C3AA7-51C3-4A1A-9709-E276D3D169B9}" type="pres">
      <dgm:prSet presAssocID="{F7D526A8-ED7E-4035-BD17-10742EA06452}" presName="spaceRect" presStyleCnt="0"/>
      <dgm:spPr/>
    </dgm:pt>
    <dgm:pt modelId="{41538C8D-D4BC-4D5B-B0BC-7717F38EBA5D}" type="pres">
      <dgm:prSet presAssocID="{F7D526A8-ED7E-4035-BD17-10742EA06452}" presName="parTx" presStyleLbl="revTx" presStyleIdx="0" presStyleCnt="6">
        <dgm:presLayoutVars>
          <dgm:chMax val="0"/>
          <dgm:chPref val="0"/>
        </dgm:presLayoutVars>
      </dgm:prSet>
      <dgm:spPr/>
    </dgm:pt>
    <dgm:pt modelId="{DFC39E76-D008-4B0C-B275-4304316BCED2}" type="pres">
      <dgm:prSet presAssocID="{91F00E10-92E6-4DA2-9351-A02AC7D14C17}" presName="sibTrans" presStyleCnt="0"/>
      <dgm:spPr/>
    </dgm:pt>
    <dgm:pt modelId="{385733B4-EC26-488F-82BA-AEC2A47D6684}" type="pres">
      <dgm:prSet presAssocID="{DC23B852-0393-442A-BEE7-8AD8C29F782F}" presName="compNode" presStyleCnt="0"/>
      <dgm:spPr/>
    </dgm:pt>
    <dgm:pt modelId="{F5DA1A5E-6D7B-4CF1-8D2D-38538CBC5979}" type="pres">
      <dgm:prSet presAssocID="{DC23B852-0393-442A-BEE7-8AD8C29F782F}" presName="bgRect" presStyleLbl="bgShp" presStyleIdx="1" presStyleCnt="6"/>
      <dgm:spPr/>
    </dgm:pt>
    <dgm:pt modelId="{7B8E9788-DA83-4D29-9646-FDD01A33D51E}" type="pres">
      <dgm:prSet presAssocID="{DC23B852-0393-442A-BEE7-8AD8C29F782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C70DC4D-813E-4883-A395-75A24FD8882B}" type="pres">
      <dgm:prSet presAssocID="{DC23B852-0393-442A-BEE7-8AD8C29F782F}" presName="spaceRect" presStyleCnt="0"/>
      <dgm:spPr/>
    </dgm:pt>
    <dgm:pt modelId="{05F588D4-0D47-422E-8845-15371CA10B1E}" type="pres">
      <dgm:prSet presAssocID="{DC23B852-0393-442A-BEE7-8AD8C29F782F}" presName="parTx" presStyleLbl="revTx" presStyleIdx="1" presStyleCnt="6">
        <dgm:presLayoutVars>
          <dgm:chMax val="0"/>
          <dgm:chPref val="0"/>
        </dgm:presLayoutVars>
      </dgm:prSet>
      <dgm:spPr/>
    </dgm:pt>
    <dgm:pt modelId="{C6C28025-9CA5-41AC-9E11-577E9745D3E2}" type="pres">
      <dgm:prSet presAssocID="{0850A126-7D5F-418A-ABDC-30E029FDF554}" presName="sibTrans" presStyleCnt="0"/>
      <dgm:spPr/>
    </dgm:pt>
    <dgm:pt modelId="{8721705C-0A1D-4C4E-BBE6-75CAB08E0F9D}" type="pres">
      <dgm:prSet presAssocID="{20CFF6AE-E845-4AA5-88B4-E332593A79EA}" presName="compNode" presStyleCnt="0"/>
      <dgm:spPr/>
    </dgm:pt>
    <dgm:pt modelId="{37607872-D3C2-43A1-A231-E96A140FE651}" type="pres">
      <dgm:prSet presAssocID="{20CFF6AE-E845-4AA5-88B4-E332593A79EA}" presName="bgRect" presStyleLbl="bgShp" presStyleIdx="2" presStyleCnt="6"/>
      <dgm:spPr/>
    </dgm:pt>
    <dgm:pt modelId="{464300D7-30E2-4EB5-9640-5123ADCC061D}" type="pres">
      <dgm:prSet presAssocID="{20CFF6AE-E845-4AA5-88B4-E332593A79E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32D2646-6FCA-489D-9A2F-B64C836B105C}" type="pres">
      <dgm:prSet presAssocID="{20CFF6AE-E845-4AA5-88B4-E332593A79EA}" presName="spaceRect" presStyleCnt="0"/>
      <dgm:spPr/>
    </dgm:pt>
    <dgm:pt modelId="{E8DC1129-BE26-4497-8B42-B6A192833FDE}" type="pres">
      <dgm:prSet presAssocID="{20CFF6AE-E845-4AA5-88B4-E332593A79EA}" presName="parTx" presStyleLbl="revTx" presStyleIdx="2" presStyleCnt="6">
        <dgm:presLayoutVars>
          <dgm:chMax val="0"/>
          <dgm:chPref val="0"/>
        </dgm:presLayoutVars>
      </dgm:prSet>
      <dgm:spPr/>
    </dgm:pt>
    <dgm:pt modelId="{5ACA71B8-6DA3-481E-89E9-AC8D2E0DADCE}" type="pres">
      <dgm:prSet presAssocID="{CC77FCD9-9F1D-4F67-96CD-77D1ABA03CB1}" presName="sibTrans" presStyleCnt="0"/>
      <dgm:spPr/>
    </dgm:pt>
    <dgm:pt modelId="{0A1C08F1-EBB7-497E-9BDA-AF58FFA0487B}" type="pres">
      <dgm:prSet presAssocID="{44E3018B-9BA6-4249-A9EE-11BC17B7B12C}" presName="compNode" presStyleCnt="0"/>
      <dgm:spPr/>
    </dgm:pt>
    <dgm:pt modelId="{1E94C2DE-A846-4F25-8B16-768E78C283CC}" type="pres">
      <dgm:prSet presAssocID="{44E3018B-9BA6-4249-A9EE-11BC17B7B12C}" presName="bgRect" presStyleLbl="bgShp" presStyleIdx="3" presStyleCnt="6"/>
      <dgm:spPr/>
    </dgm:pt>
    <dgm:pt modelId="{E6436FB2-78F5-4ECB-8D3B-B58255BCAF5A}" type="pres">
      <dgm:prSet presAssocID="{44E3018B-9BA6-4249-A9EE-11BC17B7B12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F1DBD8-A587-4340-8363-FA8E9D7F758D}" type="pres">
      <dgm:prSet presAssocID="{44E3018B-9BA6-4249-A9EE-11BC17B7B12C}" presName="spaceRect" presStyleCnt="0"/>
      <dgm:spPr/>
    </dgm:pt>
    <dgm:pt modelId="{BA54C049-01B5-42BB-9C48-D6FAC9FA88A5}" type="pres">
      <dgm:prSet presAssocID="{44E3018B-9BA6-4249-A9EE-11BC17B7B12C}" presName="parTx" presStyleLbl="revTx" presStyleIdx="3" presStyleCnt="6">
        <dgm:presLayoutVars>
          <dgm:chMax val="0"/>
          <dgm:chPref val="0"/>
        </dgm:presLayoutVars>
      </dgm:prSet>
      <dgm:spPr/>
    </dgm:pt>
    <dgm:pt modelId="{917AE1FA-F686-46D2-A9DE-5D33745EDB2E}" type="pres">
      <dgm:prSet presAssocID="{EA5D0E7E-E958-4E44-A3FD-A3E263B26964}" presName="sibTrans" presStyleCnt="0"/>
      <dgm:spPr/>
    </dgm:pt>
    <dgm:pt modelId="{8F8C12B7-D1F2-4FBE-A9AB-0A82EC14D123}" type="pres">
      <dgm:prSet presAssocID="{7C877FAC-1B19-4DF6-A55E-5F7A29B08326}" presName="compNode" presStyleCnt="0"/>
      <dgm:spPr/>
    </dgm:pt>
    <dgm:pt modelId="{89168D18-43C5-44F1-BD92-5BCB056B9DC0}" type="pres">
      <dgm:prSet presAssocID="{7C877FAC-1B19-4DF6-A55E-5F7A29B08326}" presName="bgRect" presStyleLbl="bgShp" presStyleIdx="4" presStyleCnt="6"/>
      <dgm:spPr/>
    </dgm:pt>
    <dgm:pt modelId="{AB1EFEC0-9D5A-4A39-908A-F5ED7961A475}" type="pres">
      <dgm:prSet presAssocID="{7C877FAC-1B19-4DF6-A55E-5F7A29B0832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E17A625-7255-4596-813E-5D22DD677D0A}" type="pres">
      <dgm:prSet presAssocID="{7C877FAC-1B19-4DF6-A55E-5F7A29B08326}" presName="spaceRect" presStyleCnt="0"/>
      <dgm:spPr/>
    </dgm:pt>
    <dgm:pt modelId="{97F34836-B843-4B3C-9F33-3818DB3D360A}" type="pres">
      <dgm:prSet presAssocID="{7C877FAC-1B19-4DF6-A55E-5F7A29B08326}" presName="parTx" presStyleLbl="revTx" presStyleIdx="4" presStyleCnt="6">
        <dgm:presLayoutVars>
          <dgm:chMax val="0"/>
          <dgm:chPref val="0"/>
        </dgm:presLayoutVars>
      </dgm:prSet>
      <dgm:spPr/>
    </dgm:pt>
    <dgm:pt modelId="{EEF5B333-4D45-4595-B41A-FECA16F00E9A}" type="pres">
      <dgm:prSet presAssocID="{653B5290-C664-4D21-8199-881F4DB32492}" presName="sibTrans" presStyleCnt="0"/>
      <dgm:spPr/>
    </dgm:pt>
    <dgm:pt modelId="{9CE0CD08-409E-434D-91CE-62B70D9810DD}" type="pres">
      <dgm:prSet presAssocID="{0002C248-37FC-49A6-9C29-C39E57C8DFB0}" presName="compNode" presStyleCnt="0"/>
      <dgm:spPr/>
    </dgm:pt>
    <dgm:pt modelId="{6EA192FE-D661-45A2-B7C5-A1DC29268C15}" type="pres">
      <dgm:prSet presAssocID="{0002C248-37FC-49A6-9C29-C39E57C8DFB0}" presName="bgRect" presStyleLbl="bgShp" presStyleIdx="5" presStyleCnt="6"/>
      <dgm:spPr/>
    </dgm:pt>
    <dgm:pt modelId="{E551C6C6-7D77-41E7-9358-A4EC2A3AE011}" type="pres">
      <dgm:prSet presAssocID="{0002C248-37FC-49A6-9C29-C39E57C8DFB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8D03951-12A4-46F2-B19D-D4B4C9E82FA6}" type="pres">
      <dgm:prSet presAssocID="{0002C248-37FC-49A6-9C29-C39E57C8DFB0}" presName="spaceRect" presStyleCnt="0"/>
      <dgm:spPr/>
    </dgm:pt>
    <dgm:pt modelId="{01EBAE24-2ACE-4AF6-ABAE-313BFABC0AF6}" type="pres">
      <dgm:prSet presAssocID="{0002C248-37FC-49A6-9C29-C39E57C8DFB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B8A333A-DE00-42C7-8FE3-870AA53BC9CA}" srcId="{97641E21-2325-4C7E-B5B2-96C436445164}" destId="{0002C248-37FC-49A6-9C29-C39E57C8DFB0}" srcOrd="5" destOrd="0" parTransId="{F03F4966-B182-497A-BA29-E29004E71DA5}" sibTransId="{182CED89-FF7E-4315-91EE-872AF72388BB}"/>
    <dgm:cxn modelId="{7131C23A-0252-4573-9E7E-20811DC5F3E3}" type="presOf" srcId="{DC23B852-0393-442A-BEE7-8AD8C29F782F}" destId="{05F588D4-0D47-422E-8845-15371CA10B1E}" srcOrd="0" destOrd="0" presId="urn:microsoft.com/office/officeart/2018/2/layout/IconVerticalSolidList"/>
    <dgm:cxn modelId="{BF7A3A3F-C3DD-472B-95F9-8CFD229005C4}" srcId="{97641E21-2325-4C7E-B5B2-96C436445164}" destId="{7C877FAC-1B19-4DF6-A55E-5F7A29B08326}" srcOrd="4" destOrd="0" parTransId="{CDA0F6DE-7EFD-4EE0-B66B-B0949D5A4849}" sibTransId="{653B5290-C664-4D21-8199-881F4DB32492}"/>
    <dgm:cxn modelId="{8348D440-4CCD-43CC-B07C-6FA6D8B46AEE}" type="presOf" srcId="{44E3018B-9BA6-4249-A9EE-11BC17B7B12C}" destId="{BA54C049-01B5-42BB-9C48-D6FAC9FA88A5}" srcOrd="0" destOrd="0" presId="urn:microsoft.com/office/officeart/2018/2/layout/IconVerticalSolidList"/>
    <dgm:cxn modelId="{3884B24A-6BBF-407E-B586-30320DF9D61F}" type="presOf" srcId="{20CFF6AE-E845-4AA5-88B4-E332593A79EA}" destId="{E8DC1129-BE26-4497-8B42-B6A192833FDE}" srcOrd="0" destOrd="0" presId="urn:microsoft.com/office/officeart/2018/2/layout/IconVerticalSolidList"/>
    <dgm:cxn modelId="{840B139D-F087-4CEE-A295-5CB2CCE151EA}" srcId="{97641E21-2325-4C7E-B5B2-96C436445164}" destId="{44E3018B-9BA6-4249-A9EE-11BC17B7B12C}" srcOrd="3" destOrd="0" parTransId="{2DF86235-2531-4005-8A75-EBB33016BFAD}" sibTransId="{EA5D0E7E-E958-4E44-A3FD-A3E263B26964}"/>
    <dgm:cxn modelId="{FB9A08AE-0572-47DC-99A7-FB5DC9E76C8B}" srcId="{97641E21-2325-4C7E-B5B2-96C436445164}" destId="{DC23B852-0393-442A-BEE7-8AD8C29F782F}" srcOrd="1" destOrd="0" parTransId="{B01F4438-E347-4F18-BB08-00E422D332DB}" sibTransId="{0850A126-7D5F-418A-ABDC-30E029FDF554}"/>
    <dgm:cxn modelId="{2D1C64CC-E98F-4D64-A181-8E1E3F0CD7E7}" type="presOf" srcId="{F7D526A8-ED7E-4035-BD17-10742EA06452}" destId="{41538C8D-D4BC-4D5B-B0BC-7717F38EBA5D}" srcOrd="0" destOrd="0" presId="urn:microsoft.com/office/officeart/2018/2/layout/IconVerticalSolidList"/>
    <dgm:cxn modelId="{11C175DB-3576-4803-88DE-67C1661B0572}" type="presOf" srcId="{7C877FAC-1B19-4DF6-A55E-5F7A29B08326}" destId="{97F34836-B843-4B3C-9F33-3818DB3D360A}" srcOrd="0" destOrd="0" presId="urn:microsoft.com/office/officeart/2018/2/layout/IconVerticalSolidList"/>
    <dgm:cxn modelId="{2AB1CAF2-D444-43F4-9634-B8E42CB7B3D6}" type="presOf" srcId="{0002C248-37FC-49A6-9C29-C39E57C8DFB0}" destId="{01EBAE24-2ACE-4AF6-ABAE-313BFABC0AF6}" srcOrd="0" destOrd="0" presId="urn:microsoft.com/office/officeart/2018/2/layout/IconVerticalSolidList"/>
    <dgm:cxn modelId="{D7B293F4-6DDB-4453-82B3-670D5EE41A9A}" srcId="{97641E21-2325-4C7E-B5B2-96C436445164}" destId="{20CFF6AE-E845-4AA5-88B4-E332593A79EA}" srcOrd="2" destOrd="0" parTransId="{C8C756F0-D713-4D68-BD01-5BE80BF78C2C}" sibTransId="{CC77FCD9-9F1D-4F67-96CD-77D1ABA03CB1}"/>
    <dgm:cxn modelId="{1F3654F6-CC27-418B-ABF7-8E788A78AE05}" type="presOf" srcId="{97641E21-2325-4C7E-B5B2-96C436445164}" destId="{3796F473-B9B2-479A-9899-92C443D39A7A}" srcOrd="0" destOrd="0" presId="urn:microsoft.com/office/officeart/2018/2/layout/IconVerticalSolidList"/>
    <dgm:cxn modelId="{89BF03FB-3BC6-44E3-87C2-BC211968182A}" srcId="{97641E21-2325-4C7E-B5B2-96C436445164}" destId="{F7D526A8-ED7E-4035-BD17-10742EA06452}" srcOrd="0" destOrd="0" parTransId="{DFC73ED6-6C3E-4201-AC5E-C4B0E94036F3}" sibTransId="{91F00E10-92E6-4DA2-9351-A02AC7D14C17}"/>
    <dgm:cxn modelId="{F6C7E926-3116-456B-BEB0-E7978F6E0C63}" type="presParOf" srcId="{3796F473-B9B2-479A-9899-92C443D39A7A}" destId="{B5456C7E-CDA5-43AE-B647-947088E7288A}" srcOrd="0" destOrd="0" presId="urn:microsoft.com/office/officeart/2018/2/layout/IconVerticalSolidList"/>
    <dgm:cxn modelId="{B98FB8F9-0EBE-4A2F-A350-E4664D091B3E}" type="presParOf" srcId="{B5456C7E-CDA5-43AE-B647-947088E7288A}" destId="{D787ABCB-E22D-407F-971F-BD84E0FC803E}" srcOrd="0" destOrd="0" presId="urn:microsoft.com/office/officeart/2018/2/layout/IconVerticalSolidList"/>
    <dgm:cxn modelId="{64BE808C-A448-4FF0-B6EA-FBAD02A691D0}" type="presParOf" srcId="{B5456C7E-CDA5-43AE-B647-947088E7288A}" destId="{5ABFBEB4-96BE-4C5D-8D24-0968C2D83EA8}" srcOrd="1" destOrd="0" presId="urn:microsoft.com/office/officeart/2018/2/layout/IconVerticalSolidList"/>
    <dgm:cxn modelId="{B8C23A98-8071-4A48-8FCB-44D2761A8E7E}" type="presParOf" srcId="{B5456C7E-CDA5-43AE-B647-947088E7288A}" destId="{769C3AA7-51C3-4A1A-9709-E276D3D169B9}" srcOrd="2" destOrd="0" presId="urn:microsoft.com/office/officeart/2018/2/layout/IconVerticalSolidList"/>
    <dgm:cxn modelId="{164C6C13-EDCC-4D5B-A7F6-9D022888B9F7}" type="presParOf" srcId="{B5456C7E-CDA5-43AE-B647-947088E7288A}" destId="{41538C8D-D4BC-4D5B-B0BC-7717F38EBA5D}" srcOrd="3" destOrd="0" presId="urn:microsoft.com/office/officeart/2018/2/layout/IconVerticalSolidList"/>
    <dgm:cxn modelId="{B5468DCB-10E1-44E2-BD89-49969742934F}" type="presParOf" srcId="{3796F473-B9B2-479A-9899-92C443D39A7A}" destId="{DFC39E76-D008-4B0C-B275-4304316BCED2}" srcOrd="1" destOrd="0" presId="urn:microsoft.com/office/officeart/2018/2/layout/IconVerticalSolidList"/>
    <dgm:cxn modelId="{A464635E-C6FA-4729-8086-04B2A71307C5}" type="presParOf" srcId="{3796F473-B9B2-479A-9899-92C443D39A7A}" destId="{385733B4-EC26-488F-82BA-AEC2A47D6684}" srcOrd="2" destOrd="0" presId="urn:microsoft.com/office/officeart/2018/2/layout/IconVerticalSolidList"/>
    <dgm:cxn modelId="{235B6B28-A8A5-4438-A215-976E04F8F3D6}" type="presParOf" srcId="{385733B4-EC26-488F-82BA-AEC2A47D6684}" destId="{F5DA1A5E-6D7B-4CF1-8D2D-38538CBC5979}" srcOrd="0" destOrd="0" presId="urn:microsoft.com/office/officeart/2018/2/layout/IconVerticalSolidList"/>
    <dgm:cxn modelId="{551728A7-0F82-40A5-98DA-B070D42F922C}" type="presParOf" srcId="{385733B4-EC26-488F-82BA-AEC2A47D6684}" destId="{7B8E9788-DA83-4D29-9646-FDD01A33D51E}" srcOrd="1" destOrd="0" presId="urn:microsoft.com/office/officeart/2018/2/layout/IconVerticalSolidList"/>
    <dgm:cxn modelId="{C3A2D6C1-C791-46AF-AF84-EA3033EB0189}" type="presParOf" srcId="{385733B4-EC26-488F-82BA-AEC2A47D6684}" destId="{9C70DC4D-813E-4883-A395-75A24FD8882B}" srcOrd="2" destOrd="0" presId="urn:microsoft.com/office/officeart/2018/2/layout/IconVerticalSolidList"/>
    <dgm:cxn modelId="{A31EF2DD-B002-49A1-87E5-A095BD041FED}" type="presParOf" srcId="{385733B4-EC26-488F-82BA-AEC2A47D6684}" destId="{05F588D4-0D47-422E-8845-15371CA10B1E}" srcOrd="3" destOrd="0" presId="urn:microsoft.com/office/officeart/2018/2/layout/IconVerticalSolidList"/>
    <dgm:cxn modelId="{E05F8398-3916-4EFF-9D42-689666196953}" type="presParOf" srcId="{3796F473-B9B2-479A-9899-92C443D39A7A}" destId="{C6C28025-9CA5-41AC-9E11-577E9745D3E2}" srcOrd="3" destOrd="0" presId="urn:microsoft.com/office/officeart/2018/2/layout/IconVerticalSolidList"/>
    <dgm:cxn modelId="{CE32A761-2FF4-4C3B-93E8-1A6CF75DDCB1}" type="presParOf" srcId="{3796F473-B9B2-479A-9899-92C443D39A7A}" destId="{8721705C-0A1D-4C4E-BBE6-75CAB08E0F9D}" srcOrd="4" destOrd="0" presId="urn:microsoft.com/office/officeart/2018/2/layout/IconVerticalSolidList"/>
    <dgm:cxn modelId="{8BDE4EF0-43CC-4AD0-B548-E9FD380F0301}" type="presParOf" srcId="{8721705C-0A1D-4C4E-BBE6-75CAB08E0F9D}" destId="{37607872-D3C2-43A1-A231-E96A140FE651}" srcOrd="0" destOrd="0" presId="urn:microsoft.com/office/officeart/2018/2/layout/IconVerticalSolidList"/>
    <dgm:cxn modelId="{6716B2DE-3C96-4A17-BBD6-CF2E8B3B8A97}" type="presParOf" srcId="{8721705C-0A1D-4C4E-BBE6-75CAB08E0F9D}" destId="{464300D7-30E2-4EB5-9640-5123ADCC061D}" srcOrd="1" destOrd="0" presId="urn:microsoft.com/office/officeart/2018/2/layout/IconVerticalSolidList"/>
    <dgm:cxn modelId="{58277ACF-79F6-4EE7-AAAA-CF3D3F3B1AA3}" type="presParOf" srcId="{8721705C-0A1D-4C4E-BBE6-75CAB08E0F9D}" destId="{B32D2646-6FCA-489D-9A2F-B64C836B105C}" srcOrd="2" destOrd="0" presId="urn:microsoft.com/office/officeart/2018/2/layout/IconVerticalSolidList"/>
    <dgm:cxn modelId="{482A7114-6495-46A6-9EE8-95E04BCE985B}" type="presParOf" srcId="{8721705C-0A1D-4C4E-BBE6-75CAB08E0F9D}" destId="{E8DC1129-BE26-4497-8B42-B6A192833FDE}" srcOrd="3" destOrd="0" presId="urn:microsoft.com/office/officeart/2018/2/layout/IconVerticalSolidList"/>
    <dgm:cxn modelId="{FB3CE2E0-528F-49C3-983C-FAE58752F55B}" type="presParOf" srcId="{3796F473-B9B2-479A-9899-92C443D39A7A}" destId="{5ACA71B8-6DA3-481E-89E9-AC8D2E0DADCE}" srcOrd="5" destOrd="0" presId="urn:microsoft.com/office/officeart/2018/2/layout/IconVerticalSolidList"/>
    <dgm:cxn modelId="{DCF8F78A-013F-4B1A-AAD0-1D4AD8442108}" type="presParOf" srcId="{3796F473-B9B2-479A-9899-92C443D39A7A}" destId="{0A1C08F1-EBB7-497E-9BDA-AF58FFA0487B}" srcOrd="6" destOrd="0" presId="urn:microsoft.com/office/officeart/2018/2/layout/IconVerticalSolidList"/>
    <dgm:cxn modelId="{2EF5BC6C-B244-49B9-BED3-6EC082BBC4D8}" type="presParOf" srcId="{0A1C08F1-EBB7-497E-9BDA-AF58FFA0487B}" destId="{1E94C2DE-A846-4F25-8B16-768E78C283CC}" srcOrd="0" destOrd="0" presId="urn:microsoft.com/office/officeart/2018/2/layout/IconVerticalSolidList"/>
    <dgm:cxn modelId="{8DCA74F4-239E-4A16-AAA0-2320E0EB2EFA}" type="presParOf" srcId="{0A1C08F1-EBB7-497E-9BDA-AF58FFA0487B}" destId="{E6436FB2-78F5-4ECB-8D3B-B58255BCAF5A}" srcOrd="1" destOrd="0" presId="urn:microsoft.com/office/officeart/2018/2/layout/IconVerticalSolidList"/>
    <dgm:cxn modelId="{43FA570D-C113-41F8-9647-0CCFE29FA5DA}" type="presParOf" srcId="{0A1C08F1-EBB7-497E-9BDA-AF58FFA0487B}" destId="{82F1DBD8-A587-4340-8363-FA8E9D7F758D}" srcOrd="2" destOrd="0" presId="urn:microsoft.com/office/officeart/2018/2/layout/IconVerticalSolidList"/>
    <dgm:cxn modelId="{D63E0545-09E0-4D1D-9C4B-0DF248580103}" type="presParOf" srcId="{0A1C08F1-EBB7-497E-9BDA-AF58FFA0487B}" destId="{BA54C049-01B5-42BB-9C48-D6FAC9FA88A5}" srcOrd="3" destOrd="0" presId="urn:microsoft.com/office/officeart/2018/2/layout/IconVerticalSolidList"/>
    <dgm:cxn modelId="{050DE9FF-73D3-4886-9C24-4D2E151C2490}" type="presParOf" srcId="{3796F473-B9B2-479A-9899-92C443D39A7A}" destId="{917AE1FA-F686-46D2-A9DE-5D33745EDB2E}" srcOrd="7" destOrd="0" presId="urn:microsoft.com/office/officeart/2018/2/layout/IconVerticalSolidList"/>
    <dgm:cxn modelId="{74B328A7-4CFB-4A0A-86BB-4C1E728F7814}" type="presParOf" srcId="{3796F473-B9B2-479A-9899-92C443D39A7A}" destId="{8F8C12B7-D1F2-4FBE-A9AB-0A82EC14D123}" srcOrd="8" destOrd="0" presId="urn:microsoft.com/office/officeart/2018/2/layout/IconVerticalSolidList"/>
    <dgm:cxn modelId="{6C510F77-9449-4EBD-B5B9-A9FE8DD21A8E}" type="presParOf" srcId="{8F8C12B7-D1F2-4FBE-A9AB-0A82EC14D123}" destId="{89168D18-43C5-44F1-BD92-5BCB056B9DC0}" srcOrd="0" destOrd="0" presId="urn:microsoft.com/office/officeart/2018/2/layout/IconVerticalSolidList"/>
    <dgm:cxn modelId="{B2BBC242-369B-4C2F-9C8D-C16B5CD10595}" type="presParOf" srcId="{8F8C12B7-D1F2-4FBE-A9AB-0A82EC14D123}" destId="{AB1EFEC0-9D5A-4A39-908A-F5ED7961A475}" srcOrd="1" destOrd="0" presId="urn:microsoft.com/office/officeart/2018/2/layout/IconVerticalSolidList"/>
    <dgm:cxn modelId="{F48A671F-97E6-4AAB-BA8C-5BCBD7AB7C6B}" type="presParOf" srcId="{8F8C12B7-D1F2-4FBE-A9AB-0A82EC14D123}" destId="{DE17A625-7255-4596-813E-5D22DD677D0A}" srcOrd="2" destOrd="0" presId="urn:microsoft.com/office/officeart/2018/2/layout/IconVerticalSolidList"/>
    <dgm:cxn modelId="{07A0540D-EA94-43F8-A7D1-AF501E7BF9BA}" type="presParOf" srcId="{8F8C12B7-D1F2-4FBE-A9AB-0A82EC14D123}" destId="{97F34836-B843-4B3C-9F33-3818DB3D360A}" srcOrd="3" destOrd="0" presId="urn:microsoft.com/office/officeart/2018/2/layout/IconVerticalSolidList"/>
    <dgm:cxn modelId="{AB466453-307A-409C-AAFE-5E7032D4414C}" type="presParOf" srcId="{3796F473-B9B2-479A-9899-92C443D39A7A}" destId="{EEF5B333-4D45-4595-B41A-FECA16F00E9A}" srcOrd="9" destOrd="0" presId="urn:microsoft.com/office/officeart/2018/2/layout/IconVerticalSolidList"/>
    <dgm:cxn modelId="{614EB9F0-B50B-4CD0-9392-3F8B67B2C10C}" type="presParOf" srcId="{3796F473-B9B2-479A-9899-92C443D39A7A}" destId="{9CE0CD08-409E-434D-91CE-62B70D9810DD}" srcOrd="10" destOrd="0" presId="urn:microsoft.com/office/officeart/2018/2/layout/IconVerticalSolidList"/>
    <dgm:cxn modelId="{5CBFDFA3-18F2-4731-877A-FD200B7D2495}" type="presParOf" srcId="{9CE0CD08-409E-434D-91CE-62B70D9810DD}" destId="{6EA192FE-D661-45A2-B7C5-A1DC29268C15}" srcOrd="0" destOrd="0" presId="urn:microsoft.com/office/officeart/2018/2/layout/IconVerticalSolidList"/>
    <dgm:cxn modelId="{3B5A60DC-243C-4BBC-B09D-B1FCE5E485E1}" type="presParOf" srcId="{9CE0CD08-409E-434D-91CE-62B70D9810DD}" destId="{E551C6C6-7D77-41E7-9358-A4EC2A3AE011}" srcOrd="1" destOrd="0" presId="urn:microsoft.com/office/officeart/2018/2/layout/IconVerticalSolidList"/>
    <dgm:cxn modelId="{67DE41FC-18CE-4AC6-890C-4E3FE48021CA}" type="presParOf" srcId="{9CE0CD08-409E-434D-91CE-62B70D9810DD}" destId="{D8D03951-12A4-46F2-B19D-D4B4C9E82FA6}" srcOrd="2" destOrd="0" presId="urn:microsoft.com/office/officeart/2018/2/layout/IconVerticalSolidList"/>
    <dgm:cxn modelId="{8DFBF094-CEAE-4A1E-A1A6-0587715ABD26}" type="presParOf" srcId="{9CE0CD08-409E-434D-91CE-62B70D9810DD}" destId="{01EBAE24-2ACE-4AF6-ABAE-313BFABC0A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B9447E-E448-45D5-BD05-5C37D1461DB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0DB8BB-894E-4486-9AD6-150CCEB62DA6}">
      <dgm:prSet/>
      <dgm:spPr/>
      <dgm:t>
        <a:bodyPr/>
        <a:lstStyle/>
        <a:p>
          <a:r>
            <a:rPr lang="en-GB"/>
            <a:t>Duration is 1 hour. </a:t>
          </a:r>
          <a:endParaRPr lang="en-US"/>
        </a:p>
      </dgm:t>
    </dgm:pt>
    <dgm:pt modelId="{991ED579-9EF5-4C08-B062-E04F651AED7B}" type="parTrans" cxnId="{077C87D1-4092-4F90-8AE7-F4DF3755AAF0}">
      <dgm:prSet/>
      <dgm:spPr/>
      <dgm:t>
        <a:bodyPr/>
        <a:lstStyle/>
        <a:p>
          <a:endParaRPr lang="en-US"/>
        </a:p>
      </dgm:t>
    </dgm:pt>
    <dgm:pt modelId="{C9A36A40-40B8-4E21-89EA-B61502E5818F}" type="sibTrans" cxnId="{077C87D1-4092-4F90-8AE7-F4DF3755AAF0}">
      <dgm:prSet/>
      <dgm:spPr/>
      <dgm:t>
        <a:bodyPr/>
        <a:lstStyle/>
        <a:p>
          <a:endParaRPr lang="en-US"/>
        </a:p>
      </dgm:t>
    </dgm:pt>
    <dgm:pt modelId="{05C6D259-EC67-4186-981A-EA3E5156A892}">
      <dgm:prSet/>
      <dgm:spPr/>
      <dgm:t>
        <a:bodyPr/>
        <a:lstStyle/>
        <a:p>
          <a:r>
            <a:rPr lang="en-GB" dirty="0"/>
            <a:t>Bring a black pen </a:t>
          </a:r>
          <a:endParaRPr lang="en-US" dirty="0"/>
        </a:p>
      </dgm:t>
    </dgm:pt>
    <dgm:pt modelId="{04C2811E-B214-4572-9BA6-E325FBB2D993}" type="parTrans" cxnId="{EE6BFD6C-274C-4F70-A0AF-5BEF3D6F109F}">
      <dgm:prSet/>
      <dgm:spPr/>
      <dgm:t>
        <a:bodyPr/>
        <a:lstStyle/>
        <a:p>
          <a:endParaRPr lang="en-US"/>
        </a:p>
      </dgm:t>
    </dgm:pt>
    <dgm:pt modelId="{426DE77A-43C8-4B82-943D-64EA0F4534AA}" type="sibTrans" cxnId="{EE6BFD6C-274C-4F70-A0AF-5BEF3D6F109F}">
      <dgm:prSet/>
      <dgm:spPr/>
      <dgm:t>
        <a:bodyPr/>
        <a:lstStyle/>
        <a:p>
          <a:endParaRPr lang="en-US"/>
        </a:p>
      </dgm:t>
    </dgm:pt>
    <dgm:pt modelId="{6C075D2C-7864-4A1A-89EA-1D0567E68C94}">
      <dgm:prSet/>
      <dgm:spPr/>
      <dgm:t>
        <a:bodyPr/>
        <a:lstStyle/>
        <a:p>
          <a:r>
            <a:rPr lang="en-GB"/>
            <a:t>Ensure that you know the location and arrive early. </a:t>
          </a:r>
          <a:endParaRPr lang="en-US"/>
        </a:p>
      </dgm:t>
    </dgm:pt>
    <dgm:pt modelId="{452784B3-438B-4A7E-A4FF-0393639FAEF9}" type="parTrans" cxnId="{D88A3C7B-7B8F-4A28-A023-E78E3432DC90}">
      <dgm:prSet/>
      <dgm:spPr/>
      <dgm:t>
        <a:bodyPr/>
        <a:lstStyle/>
        <a:p>
          <a:endParaRPr lang="en-US"/>
        </a:p>
      </dgm:t>
    </dgm:pt>
    <dgm:pt modelId="{90330211-439B-4286-AD59-2CF2667F114E}" type="sibTrans" cxnId="{D88A3C7B-7B8F-4A28-A023-E78E3432DC90}">
      <dgm:prSet/>
      <dgm:spPr/>
      <dgm:t>
        <a:bodyPr/>
        <a:lstStyle/>
        <a:p>
          <a:endParaRPr lang="en-US"/>
        </a:p>
      </dgm:t>
    </dgm:pt>
    <dgm:pt modelId="{19B4F6EC-E457-4941-92D0-B094FB31D779}">
      <dgm:prSet/>
      <dgm:spPr/>
      <dgm:t>
        <a:bodyPr/>
        <a:lstStyle/>
        <a:p>
          <a:r>
            <a:rPr lang="en-GB"/>
            <a:t>Exam consist of 11 questions </a:t>
          </a:r>
          <a:endParaRPr lang="en-US"/>
        </a:p>
      </dgm:t>
    </dgm:pt>
    <dgm:pt modelId="{80EBDD20-2974-4164-844C-C46A1E47CFF9}" type="parTrans" cxnId="{3D822B7C-2348-49CF-937E-268DB50E32EA}">
      <dgm:prSet/>
      <dgm:spPr/>
      <dgm:t>
        <a:bodyPr/>
        <a:lstStyle/>
        <a:p>
          <a:endParaRPr lang="en-US"/>
        </a:p>
      </dgm:t>
    </dgm:pt>
    <dgm:pt modelId="{23B719B3-99F6-41A1-8AF8-698FF6484C6D}" type="sibTrans" cxnId="{3D822B7C-2348-49CF-937E-268DB50E32EA}">
      <dgm:prSet/>
      <dgm:spPr/>
      <dgm:t>
        <a:bodyPr/>
        <a:lstStyle/>
        <a:p>
          <a:endParaRPr lang="en-US"/>
        </a:p>
      </dgm:t>
    </dgm:pt>
    <dgm:pt modelId="{0CEFE2D6-0A03-4210-8729-D8DE46F0D51A}">
      <dgm:prSet/>
      <dgm:spPr/>
      <dgm:t>
        <a:bodyPr/>
        <a:lstStyle/>
        <a:p>
          <a:r>
            <a:rPr lang="en-GB"/>
            <a:t>You need to revise as this is a closed book exam .</a:t>
          </a:r>
          <a:endParaRPr lang="en-US"/>
        </a:p>
      </dgm:t>
    </dgm:pt>
    <dgm:pt modelId="{A11B3CBF-4021-44F5-8180-251350C209E4}" type="parTrans" cxnId="{B47B37AB-F24B-483A-A177-55DABD5DB975}">
      <dgm:prSet/>
      <dgm:spPr/>
      <dgm:t>
        <a:bodyPr/>
        <a:lstStyle/>
        <a:p>
          <a:endParaRPr lang="en-US"/>
        </a:p>
      </dgm:t>
    </dgm:pt>
    <dgm:pt modelId="{C4BF67E1-8583-4403-9A22-7E1B1F510B0A}" type="sibTrans" cxnId="{B47B37AB-F24B-483A-A177-55DABD5DB975}">
      <dgm:prSet/>
      <dgm:spPr/>
      <dgm:t>
        <a:bodyPr/>
        <a:lstStyle/>
        <a:p>
          <a:endParaRPr lang="en-US"/>
        </a:p>
      </dgm:t>
    </dgm:pt>
    <dgm:pt modelId="{5EDB8AA3-B01B-4E66-B143-05B1498D63E9}" type="pres">
      <dgm:prSet presAssocID="{C1B9447E-E448-45D5-BD05-5C37D1461DB8}" presName="linear" presStyleCnt="0">
        <dgm:presLayoutVars>
          <dgm:animLvl val="lvl"/>
          <dgm:resizeHandles val="exact"/>
        </dgm:presLayoutVars>
      </dgm:prSet>
      <dgm:spPr/>
    </dgm:pt>
    <dgm:pt modelId="{B1A94269-FB11-4348-88B1-25CE211B0734}" type="pres">
      <dgm:prSet presAssocID="{CF0DB8BB-894E-4486-9AD6-150CCEB62DA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F8683BB-4806-4C6A-9842-8B3E2C9C7039}" type="pres">
      <dgm:prSet presAssocID="{C9A36A40-40B8-4E21-89EA-B61502E5818F}" presName="spacer" presStyleCnt="0"/>
      <dgm:spPr/>
    </dgm:pt>
    <dgm:pt modelId="{296544DB-9921-48FA-882B-671B2452F781}" type="pres">
      <dgm:prSet presAssocID="{05C6D259-EC67-4186-981A-EA3E5156A89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1D2812A-553D-4597-A413-7B5E99BA617F}" type="pres">
      <dgm:prSet presAssocID="{426DE77A-43C8-4B82-943D-64EA0F4534AA}" presName="spacer" presStyleCnt="0"/>
      <dgm:spPr/>
    </dgm:pt>
    <dgm:pt modelId="{DEA23990-5149-45AD-9254-C50E621E0F75}" type="pres">
      <dgm:prSet presAssocID="{6C075D2C-7864-4A1A-89EA-1D0567E68C9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093C90F-FAC1-41F4-B68E-C1627EE0A4C8}" type="pres">
      <dgm:prSet presAssocID="{90330211-439B-4286-AD59-2CF2667F114E}" presName="spacer" presStyleCnt="0"/>
      <dgm:spPr/>
    </dgm:pt>
    <dgm:pt modelId="{793964A0-608F-4868-84CF-1F47562D7B32}" type="pres">
      <dgm:prSet presAssocID="{19B4F6EC-E457-4941-92D0-B094FB31D77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4244B3C-B61E-4985-B085-2DF75E47EFFC}" type="pres">
      <dgm:prSet presAssocID="{23B719B3-99F6-41A1-8AF8-698FF6484C6D}" presName="spacer" presStyleCnt="0"/>
      <dgm:spPr/>
    </dgm:pt>
    <dgm:pt modelId="{2D9C5A2A-90AC-4EB1-9AFE-9F63C7E9151B}" type="pres">
      <dgm:prSet presAssocID="{0CEFE2D6-0A03-4210-8729-D8DE46F0D51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E6BFD6C-274C-4F70-A0AF-5BEF3D6F109F}" srcId="{C1B9447E-E448-45D5-BD05-5C37D1461DB8}" destId="{05C6D259-EC67-4186-981A-EA3E5156A892}" srcOrd="1" destOrd="0" parTransId="{04C2811E-B214-4572-9BA6-E325FBB2D993}" sibTransId="{426DE77A-43C8-4B82-943D-64EA0F4534AA}"/>
    <dgm:cxn modelId="{937A3875-B86B-4927-8BE5-FB1CD43F129F}" type="presOf" srcId="{CF0DB8BB-894E-4486-9AD6-150CCEB62DA6}" destId="{B1A94269-FB11-4348-88B1-25CE211B0734}" srcOrd="0" destOrd="0" presId="urn:microsoft.com/office/officeart/2005/8/layout/vList2"/>
    <dgm:cxn modelId="{D88A3C7B-7B8F-4A28-A023-E78E3432DC90}" srcId="{C1B9447E-E448-45D5-BD05-5C37D1461DB8}" destId="{6C075D2C-7864-4A1A-89EA-1D0567E68C94}" srcOrd="2" destOrd="0" parTransId="{452784B3-438B-4A7E-A4FF-0393639FAEF9}" sibTransId="{90330211-439B-4286-AD59-2CF2667F114E}"/>
    <dgm:cxn modelId="{3D822B7C-2348-49CF-937E-268DB50E32EA}" srcId="{C1B9447E-E448-45D5-BD05-5C37D1461DB8}" destId="{19B4F6EC-E457-4941-92D0-B094FB31D779}" srcOrd="3" destOrd="0" parTransId="{80EBDD20-2974-4164-844C-C46A1E47CFF9}" sibTransId="{23B719B3-99F6-41A1-8AF8-698FF6484C6D}"/>
    <dgm:cxn modelId="{BEBE3DA5-58EF-4FA6-9337-91F28E4EBCE7}" type="presOf" srcId="{19B4F6EC-E457-4941-92D0-B094FB31D779}" destId="{793964A0-608F-4868-84CF-1F47562D7B32}" srcOrd="0" destOrd="0" presId="urn:microsoft.com/office/officeart/2005/8/layout/vList2"/>
    <dgm:cxn modelId="{ED0D34A9-F643-4A29-A6F0-9AEF13A7754F}" type="presOf" srcId="{C1B9447E-E448-45D5-BD05-5C37D1461DB8}" destId="{5EDB8AA3-B01B-4E66-B143-05B1498D63E9}" srcOrd="0" destOrd="0" presId="urn:microsoft.com/office/officeart/2005/8/layout/vList2"/>
    <dgm:cxn modelId="{B47B37AB-F24B-483A-A177-55DABD5DB975}" srcId="{C1B9447E-E448-45D5-BD05-5C37D1461DB8}" destId="{0CEFE2D6-0A03-4210-8729-D8DE46F0D51A}" srcOrd="4" destOrd="0" parTransId="{A11B3CBF-4021-44F5-8180-251350C209E4}" sibTransId="{C4BF67E1-8583-4403-9A22-7E1B1F510B0A}"/>
    <dgm:cxn modelId="{94CC74B3-B53B-4FB6-948E-ED4941B88B46}" type="presOf" srcId="{6C075D2C-7864-4A1A-89EA-1D0567E68C94}" destId="{DEA23990-5149-45AD-9254-C50E621E0F75}" srcOrd="0" destOrd="0" presId="urn:microsoft.com/office/officeart/2005/8/layout/vList2"/>
    <dgm:cxn modelId="{077C87D1-4092-4F90-8AE7-F4DF3755AAF0}" srcId="{C1B9447E-E448-45D5-BD05-5C37D1461DB8}" destId="{CF0DB8BB-894E-4486-9AD6-150CCEB62DA6}" srcOrd="0" destOrd="0" parTransId="{991ED579-9EF5-4C08-B062-E04F651AED7B}" sibTransId="{C9A36A40-40B8-4E21-89EA-B61502E5818F}"/>
    <dgm:cxn modelId="{8166EDF3-03EC-4611-948A-CB3737AF8828}" type="presOf" srcId="{0CEFE2D6-0A03-4210-8729-D8DE46F0D51A}" destId="{2D9C5A2A-90AC-4EB1-9AFE-9F63C7E9151B}" srcOrd="0" destOrd="0" presId="urn:microsoft.com/office/officeart/2005/8/layout/vList2"/>
    <dgm:cxn modelId="{21B384F4-D453-4850-80DC-DBDFC86A2B3E}" type="presOf" srcId="{05C6D259-EC67-4186-981A-EA3E5156A892}" destId="{296544DB-9921-48FA-882B-671B2452F781}" srcOrd="0" destOrd="0" presId="urn:microsoft.com/office/officeart/2005/8/layout/vList2"/>
    <dgm:cxn modelId="{519E542B-F71D-4A09-AE94-36B61D2176D8}" type="presParOf" srcId="{5EDB8AA3-B01B-4E66-B143-05B1498D63E9}" destId="{B1A94269-FB11-4348-88B1-25CE211B0734}" srcOrd="0" destOrd="0" presId="urn:microsoft.com/office/officeart/2005/8/layout/vList2"/>
    <dgm:cxn modelId="{6A00F222-63A3-44CD-AA5A-025D5AE03989}" type="presParOf" srcId="{5EDB8AA3-B01B-4E66-B143-05B1498D63E9}" destId="{DF8683BB-4806-4C6A-9842-8B3E2C9C7039}" srcOrd="1" destOrd="0" presId="urn:microsoft.com/office/officeart/2005/8/layout/vList2"/>
    <dgm:cxn modelId="{12609FCA-1648-4AFB-A636-34405CC30AD7}" type="presParOf" srcId="{5EDB8AA3-B01B-4E66-B143-05B1498D63E9}" destId="{296544DB-9921-48FA-882B-671B2452F781}" srcOrd="2" destOrd="0" presId="urn:microsoft.com/office/officeart/2005/8/layout/vList2"/>
    <dgm:cxn modelId="{D5479907-03BE-4C33-A46D-7576FDC16039}" type="presParOf" srcId="{5EDB8AA3-B01B-4E66-B143-05B1498D63E9}" destId="{71D2812A-553D-4597-A413-7B5E99BA617F}" srcOrd="3" destOrd="0" presId="urn:microsoft.com/office/officeart/2005/8/layout/vList2"/>
    <dgm:cxn modelId="{44BC3E13-660B-482A-AED1-E4B8F2A70DD6}" type="presParOf" srcId="{5EDB8AA3-B01B-4E66-B143-05B1498D63E9}" destId="{DEA23990-5149-45AD-9254-C50E621E0F75}" srcOrd="4" destOrd="0" presId="urn:microsoft.com/office/officeart/2005/8/layout/vList2"/>
    <dgm:cxn modelId="{6E704A45-E35D-45DF-BB5E-34E3652257C2}" type="presParOf" srcId="{5EDB8AA3-B01B-4E66-B143-05B1498D63E9}" destId="{F093C90F-FAC1-41F4-B68E-C1627EE0A4C8}" srcOrd="5" destOrd="0" presId="urn:microsoft.com/office/officeart/2005/8/layout/vList2"/>
    <dgm:cxn modelId="{CCE5CEC9-914D-4006-85E4-6C9881D25457}" type="presParOf" srcId="{5EDB8AA3-B01B-4E66-B143-05B1498D63E9}" destId="{793964A0-608F-4868-84CF-1F47562D7B32}" srcOrd="6" destOrd="0" presId="urn:microsoft.com/office/officeart/2005/8/layout/vList2"/>
    <dgm:cxn modelId="{CDDB9E73-A44B-4432-B6B4-B31F906C2599}" type="presParOf" srcId="{5EDB8AA3-B01B-4E66-B143-05B1498D63E9}" destId="{74244B3C-B61E-4985-B085-2DF75E47EFFC}" srcOrd="7" destOrd="0" presId="urn:microsoft.com/office/officeart/2005/8/layout/vList2"/>
    <dgm:cxn modelId="{0D19D53C-9812-4127-807B-33A8BB877EFA}" type="presParOf" srcId="{5EDB8AA3-B01B-4E66-B143-05B1498D63E9}" destId="{2D9C5A2A-90AC-4EB1-9AFE-9F63C7E9151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F48C88-9756-40A0-8B7C-8281FEA463B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E5C588E-DEDE-4170-AE50-2B486C6DCDDE}">
      <dgm:prSet/>
      <dgm:spPr/>
      <dgm:t>
        <a:bodyPr/>
        <a:lstStyle/>
        <a:p>
          <a:r>
            <a:rPr lang="en-GB"/>
            <a:t>S.18 and S.20 GBH  under the Offences Against the Persons Act 1861. </a:t>
          </a:r>
          <a:endParaRPr lang="en-US"/>
        </a:p>
      </dgm:t>
    </dgm:pt>
    <dgm:pt modelId="{BFA14B8A-E504-44EE-A252-3E3489701278}" type="parTrans" cxnId="{BDECEF5B-0DAB-43E6-A767-781166EB9245}">
      <dgm:prSet/>
      <dgm:spPr/>
      <dgm:t>
        <a:bodyPr/>
        <a:lstStyle/>
        <a:p>
          <a:endParaRPr lang="en-US"/>
        </a:p>
      </dgm:t>
    </dgm:pt>
    <dgm:pt modelId="{8D06CD00-4F5E-4E98-94F9-8C005D2CAF21}" type="sibTrans" cxnId="{BDECEF5B-0DAB-43E6-A767-781166EB9245}">
      <dgm:prSet/>
      <dgm:spPr/>
      <dgm:t>
        <a:bodyPr/>
        <a:lstStyle/>
        <a:p>
          <a:endParaRPr lang="en-US"/>
        </a:p>
      </dgm:t>
    </dgm:pt>
    <dgm:pt modelId="{36A08735-E467-405C-B2FC-C83513172A29}">
      <dgm:prSet/>
      <dgm:spPr/>
      <dgm:t>
        <a:bodyPr/>
        <a:lstStyle/>
        <a:p>
          <a:r>
            <a:rPr lang="en-GB"/>
            <a:t>Battery and assault </a:t>
          </a:r>
          <a:endParaRPr lang="en-US"/>
        </a:p>
      </dgm:t>
    </dgm:pt>
    <dgm:pt modelId="{CED465CF-4B8B-438B-BC7F-89EFFC1558C7}" type="parTrans" cxnId="{356865EF-7A3A-4E2B-9B3D-07A8BBFAF579}">
      <dgm:prSet/>
      <dgm:spPr/>
      <dgm:t>
        <a:bodyPr/>
        <a:lstStyle/>
        <a:p>
          <a:endParaRPr lang="en-US"/>
        </a:p>
      </dgm:t>
    </dgm:pt>
    <dgm:pt modelId="{5B4CAADD-DAD9-4921-94A2-55B8DCE32377}" type="sibTrans" cxnId="{356865EF-7A3A-4E2B-9B3D-07A8BBFAF579}">
      <dgm:prSet/>
      <dgm:spPr/>
      <dgm:t>
        <a:bodyPr/>
        <a:lstStyle/>
        <a:p>
          <a:endParaRPr lang="en-US"/>
        </a:p>
      </dgm:t>
    </dgm:pt>
    <dgm:pt modelId="{D0FC0C74-D49E-4DEB-9719-B21F8B5B066A}">
      <dgm:prSet/>
      <dgm:spPr/>
      <dgm:t>
        <a:bodyPr/>
        <a:lstStyle/>
        <a:p>
          <a:r>
            <a:rPr lang="en-GB"/>
            <a:t>Equation </a:t>
          </a:r>
          <a:endParaRPr lang="en-US"/>
        </a:p>
      </dgm:t>
    </dgm:pt>
    <dgm:pt modelId="{ECCAE171-E5A9-48FF-937E-69954AD49D85}" type="parTrans" cxnId="{78A2C0D7-C625-4D4C-9199-DE6F6797D3D5}">
      <dgm:prSet/>
      <dgm:spPr/>
      <dgm:t>
        <a:bodyPr/>
        <a:lstStyle/>
        <a:p>
          <a:endParaRPr lang="en-US"/>
        </a:p>
      </dgm:t>
    </dgm:pt>
    <dgm:pt modelId="{128FFDDB-EF51-48BC-8841-8546222BCEF3}" type="sibTrans" cxnId="{78A2C0D7-C625-4D4C-9199-DE6F6797D3D5}">
      <dgm:prSet/>
      <dgm:spPr/>
      <dgm:t>
        <a:bodyPr/>
        <a:lstStyle/>
        <a:p>
          <a:endParaRPr lang="en-US"/>
        </a:p>
      </dgm:t>
    </dgm:pt>
    <dgm:pt modelId="{650E08E6-CC93-4F45-9AF4-2EFA0CF7C778}">
      <dgm:prSet/>
      <dgm:spPr/>
      <dgm:t>
        <a:bodyPr/>
        <a:lstStyle/>
        <a:p>
          <a:r>
            <a:rPr lang="en-GB"/>
            <a:t>Uk and Justice systems </a:t>
          </a:r>
          <a:endParaRPr lang="en-US"/>
        </a:p>
      </dgm:t>
    </dgm:pt>
    <dgm:pt modelId="{079F5C7D-2A80-4976-BAEE-E0D0072539BD}" type="parTrans" cxnId="{A55833C1-E2B7-41C2-A4FF-F5708C2D4FA9}">
      <dgm:prSet/>
      <dgm:spPr/>
      <dgm:t>
        <a:bodyPr/>
        <a:lstStyle/>
        <a:p>
          <a:endParaRPr lang="en-US"/>
        </a:p>
      </dgm:t>
    </dgm:pt>
    <dgm:pt modelId="{0071BB76-3751-4C1C-917F-952960A150AB}" type="sibTrans" cxnId="{A55833C1-E2B7-41C2-A4FF-F5708C2D4FA9}">
      <dgm:prSet/>
      <dgm:spPr/>
      <dgm:t>
        <a:bodyPr/>
        <a:lstStyle/>
        <a:p>
          <a:endParaRPr lang="en-US"/>
        </a:p>
      </dgm:t>
    </dgm:pt>
    <dgm:pt modelId="{1848F5CA-6448-47E9-8CCA-A23D6E672EC7}">
      <dgm:prSet/>
      <dgm:spPr/>
      <dgm:t>
        <a:bodyPr/>
        <a:lstStyle/>
        <a:p>
          <a:r>
            <a:rPr lang="en-GB"/>
            <a:t>Case names and formatting. </a:t>
          </a:r>
          <a:endParaRPr lang="en-US"/>
        </a:p>
      </dgm:t>
    </dgm:pt>
    <dgm:pt modelId="{8305401F-7D5B-487F-9131-C73304119576}" type="parTrans" cxnId="{CD693F1E-EF2A-41AA-9D82-5A0CD6ED5DF3}">
      <dgm:prSet/>
      <dgm:spPr/>
      <dgm:t>
        <a:bodyPr/>
        <a:lstStyle/>
        <a:p>
          <a:endParaRPr lang="en-US"/>
        </a:p>
      </dgm:t>
    </dgm:pt>
    <dgm:pt modelId="{C520B9E0-B50D-4DB0-85B8-646D1945AD1D}" type="sibTrans" cxnId="{CD693F1E-EF2A-41AA-9D82-5A0CD6ED5DF3}">
      <dgm:prSet/>
      <dgm:spPr/>
      <dgm:t>
        <a:bodyPr/>
        <a:lstStyle/>
        <a:p>
          <a:endParaRPr lang="en-US"/>
        </a:p>
      </dgm:t>
    </dgm:pt>
    <dgm:pt modelId="{130379EB-CEE3-4DFD-B17F-62CFF81F2947}">
      <dgm:prSet/>
      <dgm:spPr/>
      <dgm:t>
        <a:bodyPr/>
        <a:lstStyle/>
        <a:p>
          <a:r>
            <a:rPr lang="en-GB"/>
            <a:t>Categories of offences </a:t>
          </a:r>
          <a:endParaRPr lang="en-US"/>
        </a:p>
      </dgm:t>
    </dgm:pt>
    <dgm:pt modelId="{D0C5BDF3-3DC8-4CF6-905F-3E21349E8128}" type="parTrans" cxnId="{98BA9F44-5D26-4690-96F5-CE0E1BE8610B}">
      <dgm:prSet/>
      <dgm:spPr/>
      <dgm:t>
        <a:bodyPr/>
        <a:lstStyle/>
        <a:p>
          <a:endParaRPr lang="en-US"/>
        </a:p>
      </dgm:t>
    </dgm:pt>
    <dgm:pt modelId="{BBFF9476-5EA6-43B5-A740-AF698C7DF2AA}" type="sibTrans" cxnId="{98BA9F44-5D26-4690-96F5-CE0E1BE8610B}">
      <dgm:prSet/>
      <dgm:spPr/>
      <dgm:t>
        <a:bodyPr/>
        <a:lstStyle/>
        <a:p>
          <a:endParaRPr lang="en-US"/>
        </a:p>
      </dgm:t>
    </dgm:pt>
    <dgm:pt modelId="{318EB2FF-40CC-4C72-BBA2-382B9B34701C}">
      <dgm:prSet/>
      <dgm:spPr/>
      <dgm:t>
        <a:bodyPr/>
        <a:lstStyle/>
        <a:p>
          <a:r>
            <a:rPr lang="en-GB"/>
            <a:t>Appropriation </a:t>
          </a:r>
          <a:endParaRPr lang="en-US"/>
        </a:p>
      </dgm:t>
    </dgm:pt>
    <dgm:pt modelId="{26B04463-A553-48DC-9566-D59A6865A5A0}" type="parTrans" cxnId="{B1CC3839-FDB5-45F5-93A2-7DCE52E089C6}">
      <dgm:prSet/>
      <dgm:spPr/>
      <dgm:t>
        <a:bodyPr/>
        <a:lstStyle/>
        <a:p>
          <a:endParaRPr lang="en-US"/>
        </a:p>
      </dgm:t>
    </dgm:pt>
    <dgm:pt modelId="{4FDDEB48-2516-405C-8257-6D6ECDC0667D}" type="sibTrans" cxnId="{B1CC3839-FDB5-45F5-93A2-7DCE52E089C6}">
      <dgm:prSet/>
      <dgm:spPr/>
      <dgm:t>
        <a:bodyPr/>
        <a:lstStyle/>
        <a:p>
          <a:endParaRPr lang="en-US"/>
        </a:p>
      </dgm:t>
    </dgm:pt>
    <dgm:pt modelId="{A32F3574-B38F-4D6F-ACE4-1F43F221E839}">
      <dgm:prSet/>
      <dgm:spPr/>
      <dgm:t>
        <a:bodyPr/>
        <a:lstStyle/>
        <a:p>
          <a:r>
            <a:rPr lang="en-GB"/>
            <a:t>S.47 ABH  under the Offences Against the Persons Act 1861. </a:t>
          </a:r>
          <a:endParaRPr lang="en-US"/>
        </a:p>
      </dgm:t>
    </dgm:pt>
    <dgm:pt modelId="{B0A430C9-BCF8-4CC5-BF07-A713B7BE0F3B}" type="parTrans" cxnId="{8464632F-161F-4FAD-8F58-160257990706}">
      <dgm:prSet/>
      <dgm:spPr/>
      <dgm:t>
        <a:bodyPr/>
        <a:lstStyle/>
        <a:p>
          <a:endParaRPr lang="en-US"/>
        </a:p>
      </dgm:t>
    </dgm:pt>
    <dgm:pt modelId="{8F5C677B-2BA3-40D0-8A6B-93D3209BED30}" type="sibTrans" cxnId="{8464632F-161F-4FAD-8F58-160257990706}">
      <dgm:prSet/>
      <dgm:spPr/>
      <dgm:t>
        <a:bodyPr/>
        <a:lstStyle/>
        <a:p>
          <a:endParaRPr lang="en-US"/>
        </a:p>
      </dgm:t>
    </dgm:pt>
    <dgm:pt modelId="{F6B3F19F-52DA-4985-89E8-FD96F2326408}">
      <dgm:prSet/>
      <dgm:spPr/>
      <dgm:t>
        <a:bodyPr/>
        <a:lstStyle/>
        <a:p>
          <a:r>
            <a:rPr lang="en-GB"/>
            <a:t>Defence of Consent. </a:t>
          </a:r>
          <a:endParaRPr lang="en-US"/>
        </a:p>
      </dgm:t>
    </dgm:pt>
    <dgm:pt modelId="{2118FFE3-BC6E-4FB7-8CEC-7B76E900316D}" type="parTrans" cxnId="{2C3D8980-CBE7-4C76-AE61-E682515DE23B}">
      <dgm:prSet/>
      <dgm:spPr/>
      <dgm:t>
        <a:bodyPr/>
        <a:lstStyle/>
        <a:p>
          <a:endParaRPr lang="en-US"/>
        </a:p>
      </dgm:t>
    </dgm:pt>
    <dgm:pt modelId="{5B72C37E-87C6-4FBB-942E-83319C6AF69A}" type="sibTrans" cxnId="{2C3D8980-CBE7-4C76-AE61-E682515DE23B}">
      <dgm:prSet/>
      <dgm:spPr/>
      <dgm:t>
        <a:bodyPr/>
        <a:lstStyle/>
        <a:p>
          <a:endParaRPr lang="en-US"/>
        </a:p>
      </dgm:t>
    </dgm:pt>
    <dgm:pt modelId="{46D62E18-5943-4D02-8604-CD361EC1DCCA}" type="pres">
      <dgm:prSet presAssocID="{87F48C88-9756-40A0-8B7C-8281FEA463B7}" presName="linear" presStyleCnt="0">
        <dgm:presLayoutVars>
          <dgm:animLvl val="lvl"/>
          <dgm:resizeHandles val="exact"/>
        </dgm:presLayoutVars>
      </dgm:prSet>
      <dgm:spPr/>
    </dgm:pt>
    <dgm:pt modelId="{9799CC40-7ED0-435C-BC7C-A052118EA0CB}" type="pres">
      <dgm:prSet presAssocID="{EE5C588E-DEDE-4170-AE50-2B486C6DCDDE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1F70DDE6-DC80-4B04-BD6D-4F9249CF45DF}" type="pres">
      <dgm:prSet presAssocID="{8D06CD00-4F5E-4E98-94F9-8C005D2CAF21}" presName="spacer" presStyleCnt="0"/>
      <dgm:spPr/>
    </dgm:pt>
    <dgm:pt modelId="{7166EDF0-A1DC-4AEF-BA47-AE0D05DDBA42}" type="pres">
      <dgm:prSet presAssocID="{36A08735-E467-405C-B2FC-C83513172A2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AA2816DD-7D79-4F4A-952F-39FA75AC3C17}" type="pres">
      <dgm:prSet presAssocID="{5B4CAADD-DAD9-4921-94A2-55B8DCE32377}" presName="spacer" presStyleCnt="0"/>
      <dgm:spPr/>
    </dgm:pt>
    <dgm:pt modelId="{3E46CDDA-ABA7-426C-A26C-9C02F6F6A830}" type="pres">
      <dgm:prSet presAssocID="{D0FC0C74-D49E-4DEB-9719-B21F8B5B066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B612921-5C9D-4267-B228-05DF286FDAAE}" type="pres">
      <dgm:prSet presAssocID="{128FFDDB-EF51-48BC-8841-8546222BCEF3}" presName="spacer" presStyleCnt="0"/>
      <dgm:spPr/>
    </dgm:pt>
    <dgm:pt modelId="{BF2A4162-24F9-44F1-96ED-924F4BE8077E}" type="pres">
      <dgm:prSet presAssocID="{650E08E6-CC93-4F45-9AF4-2EFA0CF7C778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8232DA69-B008-425F-8E90-ABC959C08C9D}" type="pres">
      <dgm:prSet presAssocID="{0071BB76-3751-4C1C-917F-952960A150AB}" presName="spacer" presStyleCnt="0"/>
      <dgm:spPr/>
    </dgm:pt>
    <dgm:pt modelId="{B8790C91-B438-4887-8A12-6CB1679FDFC2}" type="pres">
      <dgm:prSet presAssocID="{1848F5CA-6448-47E9-8CCA-A23D6E672EC7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376E1BBC-254C-4176-ACFB-E3D88FA8761A}" type="pres">
      <dgm:prSet presAssocID="{C520B9E0-B50D-4DB0-85B8-646D1945AD1D}" presName="spacer" presStyleCnt="0"/>
      <dgm:spPr/>
    </dgm:pt>
    <dgm:pt modelId="{BF88CAB9-E20A-48F1-8048-283148815AA0}" type="pres">
      <dgm:prSet presAssocID="{130379EB-CEE3-4DFD-B17F-62CFF81F2947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E795EDE3-007D-4CF5-ABF7-3596032E51BF}" type="pres">
      <dgm:prSet presAssocID="{BBFF9476-5EA6-43B5-A740-AF698C7DF2AA}" presName="spacer" presStyleCnt="0"/>
      <dgm:spPr/>
    </dgm:pt>
    <dgm:pt modelId="{2DB2C49D-DF80-42BE-B4A4-323D876AA989}" type="pres">
      <dgm:prSet presAssocID="{318EB2FF-40CC-4C72-BBA2-382B9B34701C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EE859342-7F14-42F2-A809-CAC336D851CA}" type="pres">
      <dgm:prSet presAssocID="{4FDDEB48-2516-405C-8257-6D6ECDC0667D}" presName="spacer" presStyleCnt="0"/>
      <dgm:spPr/>
    </dgm:pt>
    <dgm:pt modelId="{0EF01D12-8441-4989-9DDB-02BEA1A6EC6F}" type="pres">
      <dgm:prSet presAssocID="{A32F3574-B38F-4D6F-ACE4-1F43F221E839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A02B52F-AB3E-4AC4-9A04-3527EA26E073}" type="pres">
      <dgm:prSet presAssocID="{8F5C677B-2BA3-40D0-8A6B-93D3209BED30}" presName="spacer" presStyleCnt="0"/>
      <dgm:spPr/>
    </dgm:pt>
    <dgm:pt modelId="{DDECE722-4B94-418C-9CF0-B5E21705A18E}" type="pres">
      <dgm:prSet presAssocID="{F6B3F19F-52DA-4985-89E8-FD96F2326408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CD693F1E-EF2A-41AA-9D82-5A0CD6ED5DF3}" srcId="{87F48C88-9756-40A0-8B7C-8281FEA463B7}" destId="{1848F5CA-6448-47E9-8CCA-A23D6E672EC7}" srcOrd="4" destOrd="0" parTransId="{8305401F-7D5B-487F-9131-C73304119576}" sibTransId="{C520B9E0-B50D-4DB0-85B8-646D1945AD1D}"/>
    <dgm:cxn modelId="{8464632F-161F-4FAD-8F58-160257990706}" srcId="{87F48C88-9756-40A0-8B7C-8281FEA463B7}" destId="{A32F3574-B38F-4D6F-ACE4-1F43F221E839}" srcOrd="7" destOrd="0" parTransId="{B0A430C9-BCF8-4CC5-BF07-A713B7BE0F3B}" sibTransId="{8F5C677B-2BA3-40D0-8A6B-93D3209BED30}"/>
    <dgm:cxn modelId="{B1CC3839-FDB5-45F5-93A2-7DCE52E089C6}" srcId="{87F48C88-9756-40A0-8B7C-8281FEA463B7}" destId="{318EB2FF-40CC-4C72-BBA2-382B9B34701C}" srcOrd="6" destOrd="0" parTransId="{26B04463-A553-48DC-9566-D59A6865A5A0}" sibTransId="{4FDDEB48-2516-405C-8257-6D6ECDC0667D}"/>
    <dgm:cxn modelId="{BDECEF5B-0DAB-43E6-A767-781166EB9245}" srcId="{87F48C88-9756-40A0-8B7C-8281FEA463B7}" destId="{EE5C588E-DEDE-4170-AE50-2B486C6DCDDE}" srcOrd="0" destOrd="0" parTransId="{BFA14B8A-E504-44EE-A252-3E3489701278}" sibTransId="{8D06CD00-4F5E-4E98-94F9-8C005D2CAF21}"/>
    <dgm:cxn modelId="{98BA9F44-5D26-4690-96F5-CE0E1BE8610B}" srcId="{87F48C88-9756-40A0-8B7C-8281FEA463B7}" destId="{130379EB-CEE3-4DFD-B17F-62CFF81F2947}" srcOrd="5" destOrd="0" parTransId="{D0C5BDF3-3DC8-4CF6-905F-3E21349E8128}" sibTransId="{BBFF9476-5EA6-43B5-A740-AF698C7DF2AA}"/>
    <dgm:cxn modelId="{E363214C-99FD-4A13-86EA-4E91F1769107}" type="presOf" srcId="{130379EB-CEE3-4DFD-B17F-62CFF81F2947}" destId="{BF88CAB9-E20A-48F1-8048-283148815AA0}" srcOrd="0" destOrd="0" presId="urn:microsoft.com/office/officeart/2005/8/layout/vList2"/>
    <dgm:cxn modelId="{7362166D-58A9-4536-9F55-295C47AF4294}" type="presOf" srcId="{A32F3574-B38F-4D6F-ACE4-1F43F221E839}" destId="{0EF01D12-8441-4989-9DDB-02BEA1A6EC6F}" srcOrd="0" destOrd="0" presId="urn:microsoft.com/office/officeart/2005/8/layout/vList2"/>
    <dgm:cxn modelId="{2C3D8980-CBE7-4C76-AE61-E682515DE23B}" srcId="{87F48C88-9756-40A0-8B7C-8281FEA463B7}" destId="{F6B3F19F-52DA-4985-89E8-FD96F2326408}" srcOrd="8" destOrd="0" parTransId="{2118FFE3-BC6E-4FB7-8CEC-7B76E900316D}" sibTransId="{5B72C37E-87C6-4FBB-942E-83319C6AF69A}"/>
    <dgm:cxn modelId="{685A7893-0A31-4554-97E2-8406A68CE5E0}" type="presOf" srcId="{1848F5CA-6448-47E9-8CCA-A23D6E672EC7}" destId="{B8790C91-B438-4887-8A12-6CB1679FDFC2}" srcOrd="0" destOrd="0" presId="urn:microsoft.com/office/officeart/2005/8/layout/vList2"/>
    <dgm:cxn modelId="{F605E595-B12E-4520-AE47-CCE3E2956C89}" type="presOf" srcId="{36A08735-E467-405C-B2FC-C83513172A29}" destId="{7166EDF0-A1DC-4AEF-BA47-AE0D05DDBA42}" srcOrd="0" destOrd="0" presId="urn:microsoft.com/office/officeart/2005/8/layout/vList2"/>
    <dgm:cxn modelId="{56CF50A6-1975-41FF-813A-9EC792AE6664}" type="presOf" srcId="{87F48C88-9756-40A0-8B7C-8281FEA463B7}" destId="{46D62E18-5943-4D02-8604-CD361EC1DCCA}" srcOrd="0" destOrd="0" presId="urn:microsoft.com/office/officeart/2005/8/layout/vList2"/>
    <dgm:cxn modelId="{B9555DB1-76DC-4EC5-996D-FB8EDBC9934F}" type="presOf" srcId="{318EB2FF-40CC-4C72-BBA2-382B9B34701C}" destId="{2DB2C49D-DF80-42BE-B4A4-323D876AA989}" srcOrd="0" destOrd="0" presId="urn:microsoft.com/office/officeart/2005/8/layout/vList2"/>
    <dgm:cxn modelId="{033F2EB6-D215-4289-92E9-2488A92C7A3A}" type="presOf" srcId="{650E08E6-CC93-4F45-9AF4-2EFA0CF7C778}" destId="{BF2A4162-24F9-44F1-96ED-924F4BE8077E}" srcOrd="0" destOrd="0" presId="urn:microsoft.com/office/officeart/2005/8/layout/vList2"/>
    <dgm:cxn modelId="{A55833C1-E2B7-41C2-A4FF-F5708C2D4FA9}" srcId="{87F48C88-9756-40A0-8B7C-8281FEA463B7}" destId="{650E08E6-CC93-4F45-9AF4-2EFA0CF7C778}" srcOrd="3" destOrd="0" parTransId="{079F5C7D-2A80-4976-BAEE-E0D0072539BD}" sibTransId="{0071BB76-3751-4C1C-917F-952960A150AB}"/>
    <dgm:cxn modelId="{78A2C0D7-C625-4D4C-9199-DE6F6797D3D5}" srcId="{87F48C88-9756-40A0-8B7C-8281FEA463B7}" destId="{D0FC0C74-D49E-4DEB-9719-B21F8B5B066A}" srcOrd="2" destOrd="0" parTransId="{ECCAE171-E5A9-48FF-937E-69954AD49D85}" sibTransId="{128FFDDB-EF51-48BC-8841-8546222BCEF3}"/>
    <dgm:cxn modelId="{18B65ADB-C4BA-473A-984B-CFEBEC3334DB}" type="presOf" srcId="{D0FC0C74-D49E-4DEB-9719-B21F8B5B066A}" destId="{3E46CDDA-ABA7-426C-A26C-9C02F6F6A830}" srcOrd="0" destOrd="0" presId="urn:microsoft.com/office/officeart/2005/8/layout/vList2"/>
    <dgm:cxn modelId="{00E8F2E8-46D8-49F9-A0DD-C9212B968BCE}" type="presOf" srcId="{EE5C588E-DEDE-4170-AE50-2B486C6DCDDE}" destId="{9799CC40-7ED0-435C-BC7C-A052118EA0CB}" srcOrd="0" destOrd="0" presId="urn:microsoft.com/office/officeart/2005/8/layout/vList2"/>
    <dgm:cxn modelId="{356865EF-7A3A-4E2B-9B3D-07A8BBFAF579}" srcId="{87F48C88-9756-40A0-8B7C-8281FEA463B7}" destId="{36A08735-E467-405C-B2FC-C83513172A29}" srcOrd="1" destOrd="0" parTransId="{CED465CF-4B8B-438B-BC7F-89EFFC1558C7}" sibTransId="{5B4CAADD-DAD9-4921-94A2-55B8DCE32377}"/>
    <dgm:cxn modelId="{A5EFF8F2-AFDA-4D75-9A94-CB4131384CDD}" type="presOf" srcId="{F6B3F19F-52DA-4985-89E8-FD96F2326408}" destId="{DDECE722-4B94-418C-9CF0-B5E21705A18E}" srcOrd="0" destOrd="0" presId="urn:microsoft.com/office/officeart/2005/8/layout/vList2"/>
    <dgm:cxn modelId="{7E356C0E-FBDC-4E37-BF67-E401B1420992}" type="presParOf" srcId="{46D62E18-5943-4D02-8604-CD361EC1DCCA}" destId="{9799CC40-7ED0-435C-BC7C-A052118EA0CB}" srcOrd="0" destOrd="0" presId="urn:microsoft.com/office/officeart/2005/8/layout/vList2"/>
    <dgm:cxn modelId="{D285CC6F-68BC-4249-AB5E-59A86266BE97}" type="presParOf" srcId="{46D62E18-5943-4D02-8604-CD361EC1DCCA}" destId="{1F70DDE6-DC80-4B04-BD6D-4F9249CF45DF}" srcOrd="1" destOrd="0" presId="urn:microsoft.com/office/officeart/2005/8/layout/vList2"/>
    <dgm:cxn modelId="{24242521-88E9-4E56-A679-6BA7DA9AC10E}" type="presParOf" srcId="{46D62E18-5943-4D02-8604-CD361EC1DCCA}" destId="{7166EDF0-A1DC-4AEF-BA47-AE0D05DDBA42}" srcOrd="2" destOrd="0" presId="urn:microsoft.com/office/officeart/2005/8/layout/vList2"/>
    <dgm:cxn modelId="{832AE2AE-B96B-4322-A92A-7E3E6DF27F95}" type="presParOf" srcId="{46D62E18-5943-4D02-8604-CD361EC1DCCA}" destId="{AA2816DD-7D79-4F4A-952F-39FA75AC3C17}" srcOrd="3" destOrd="0" presId="urn:microsoft.com/office/officeart/2005/8/layout/vList2"/>
    <dgm:cxn modelId="{1B6D7D08-194A-423B-A0D4-300E462E5264}" type="presParOf" srcId="{46D62E18-5943-4D02-8604-CD361EC1DCCA}" destId="{3E46CDDA-ABA7-426C-A26C-9C02F6F6A830}" srcOrd="4" destOrd="0" presId="urn:microsoft.com/office/officeart/2005/8/layout/vList2"/>
    <dgm:cxn modelId="{BF071376-56AF-44CB-BE4B-C79C2655E6B9}" type="presParOf" srcId="{46D62E18-5943-4D02-8604-CD361EC1DCCA}" destId="{8B612921-5C9D-4267-B228-05DF286FDAAE}" srcOrd="5" destOrd="0" presId="urn:microsoft.com/office/officeart/2005/8/layout/vList2"/>
    <dgm:cxn modelId="{0A86E6F4-52DA-4795-9D00-9D47B3ED4E70}" type="presParOf" srcId="{46D62E18-5943-4D02-8604-CD361EC1DCCA}" destId="{BF2A4162-24F9-44F1-96ED-924F4BE8077E}" srcOrd="6" destOrd="0" presId="urn:microsoft.com/office/officeart/2005/8/layout/vList2"/>
    <dgm:cxn modelId="{4B0EE664-8056-4131-807E-F0AD8A016366}" type="presParOf" srcId="{46D62E18-5943-4D02-8604-CD361EC1DCCA}" destId="{8232DA69-B008-425F-8E90-ABC959C08C9D}" srcOrd="7" destOrd="0" presId="urn:microsoft.com/office/officeart/2005/8/layout/vList2"/>
    <dgm:cxn modelId="{C7649451-8CC6-420F-A4DE-2C3CE8C8AEA3}" type="presParOf" srcId="{46D62E18-5943-4D02-8604-CD361EC1DCCA}" destId="{B8790C91-B438-4887-8A12-6CB1679FDFC2}" srcOrd="8" destOrd="0" presId="urn:microsoft.com/office/officeart/2005/8/layout/vList2"/>
    <dgm:cxn modelId="{6AB3837B-A4B9-48AF-9D41-B4447654ECDF}" type="presParOf" srcId="{46D62E18-5943-4D02-8604-CD361EC1DCCA}" destId="{376E1BBC-254C-4176-ACFB-E3D88FA8761A}" srcOrd="9" destOrd="0" presId="urn:microsoft.com/office/officeart/2005/8/layout/vList2"/>
    <dgm:cxn modelId="{47FC744B-50D4-4BEA-9F15-DE741E4FFF7A}" type="presParOf" srcId="{46D62E18-5943-4D02-8604-CD361EC1DCCA}" destId="{BF88CAB9-E20A-48F1-8048-283148815AA0}" srcOrd="10" destOrd="0" presId="urn:microsoft.com/office/officeart/2005/8/layout/vList2"/>
    <dgm:cxn modelId="{2199E0A8-24ED-400F-AEC7-869F345351F5}" type="presParOf" srcId="{46D62E18-5943-4D02-8604-CD361EC1DCCA}" destId="{E795EDE3-007D-4CF5-ABF7-3596032E51BF}" srcOrd="11" destOrd="0" presId="urn:microsoft.com/office/officeart/2005/8/layout/vList2"/>
    <dgm:cxn modelId="{6AC68CB9-58F3-4F63-8681-8FB5D638C90D}" type="presParOf" srcId="{46D62E18-5943-4D02-8604-CD361EC1DCCA}" destId="{2DB2C49D-DF80-42BE-B4A4-323D876AA989}" srcOrd="12" destOrd="0" presId="urn:microsoft.com/office/officeart/2005/8/layout/vList2"/>
    <dgm:cxn modelId="{3E8F60E7-4151-4E39-9181-548F9CB261CB}" type="presParOf" srcId="{46D62E18-5943-4D02-8604-CD361EC1DCCA}" destId="{EE859342-7F14-42F2-A809-CAC336D851CA}" srcOrd="13" destOrd="0" presId="urn:microsoft.com/office/officeart/2005/8/layout/vList2"/>
    <dgm:cxn modelId="{00AA85CB-4BAE-429F-AA6C-0B1AED6067EE}" type="presParOf" srcId="{46D62E18-5943-4D02-8604-CD361EC1DCCA}" destId="{0EF01D12-8441-4989-9DDB-02BEA1A6EC6F}" srcOrd="14" destOrd="0" presId="urn:microsoft.com/office/officeart/2005/8/layout/vList2"/>
    <dgm:cxn modelId="{80C95CC8-4F67-44BC-B888-F9ACBA5E0273}" type="presParOf" srcId="{46D62E18-5943-4D02-8604-CD361EC1DCCA}" destId="{AA02B52F-AB3E-4AC4-9A04-3527EA26E073}" srcOrd="15" destOrd="0" presId="urn:microsoft.com/office/officeart/2005/8/layout/vList2"/>
    <dgm:cxn modelId="{3C25299D-8D46-400E-8469-7B696EA0C369}" type="presParOf" srcId="{46D62E18-5943-4D02-8604-CD361EC1DCCA}" destId="{DDECE722-4B94-418C-9CF0-B5E21705A18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3E6051-E429-4EB1-8DC4-C71E36857D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5DC7F7F-6E07-4DF0-B379-A94D1C34C516}">
      <dgm:prSet/>
      <dgm:spPr/>
      <dgm:t>
        <a:bodyPr/>
        <a:lstStyle/>
        <a:p>
          <a:r>
            <a:rPr lang="en-GB"/>
            <a:t>Yes, </a:t>
          </a:r>
          <a:endParaRPr lang="en-US"/>
        </a:p>
      </dgm:t>
    </dgm:pt>
    <dgm:pt modelId="{42848B4B-7C8A-41F0-95FF-D392691835E1}" type="parTrans" cxnId="{1D6606FC-00EF-43DF-BCD9-E061CAEABBC2}">
      <dgm:prSet/>
      <dgm:spPr/>
      <dgm:t>
        <a:bodyPr/>
        <a:lstStyle/>
        <a:p>
          <a:endParaRPr lang="en-US"/>
        </a:p>
      </dgm:t>
    </dgm:pt>
    <dgm:pt modelId="{1A46B6F9-71B6-4863-9027-608615DE86BF}" type="sibTrans" cxnId="{1D6606FC-00EF-43DF-BCD9-E061CAEABBC2}">
      <dgm:prSet/>
      <dgm:spPr/>
      <dgm:t>
        <a:bodyPr/>
        <a:lstStyle/>
        <a:p>
          <a:endParaRPr lang="en-US"/>
        </a:p>
      </dgm:t>
    </dgm:pt>
    <dgm:pt modelId="{CDB9B670-0B1A-4028-9587-2D93376EB8D2}">
      <dgm:prSet/>
      <dgm:spPr/>
      <dgm:t>
        <a:bodyPr/>
        <a:lstStyle/>
        <a:p>
          <a:r>
            <a:rPr lang="en-GB"/>
            <a:t>You are required to include case law in your exam answers where the questions states you need to include cases. </a:t>
          </a:r>
          <a:endParaRPr lang="en-US"/>
        </a:p>
      </dgm:t>
    </dgm:pt>
    <dgm:pt modelId="{4B0DA1C4-3F02-459B-9914-FE2A7BFF7978}" type="parTrans" cxnId="{BBEF4771-B813-477A-AE90-9D9D31444E46}">
      <dgm:prSet/>
      <dgm:spPr/>
      <dgm:t>
        <a:bodyPr/>
        <a:lstStyle/>
        <a:p>
          <a:endParaRPr lang="en-US"/>
        </a:p>
      </dgm:t>
    </dgm:pt>
    <dgm:pt modelId="{7231F7AE-30EE-48D5-9213-74B2866DD3AA}" type="sibTrans" cxnId="{BBEF4771-B813-477A-AE90-9D9D31444E46}">
      <dgm:prSet/>
      <dgm:spPr/>
      <dgm:t>
        <a:bodyPr/>
        <a:lstStyle/>
        <a:p>
          <a:endParaRPr lang="en-US"/>
        </a:p>
      </dgm:t>
    </dgm:pt>
    <dgm:pt modelId="{F0CC131F-716E-4F34-B206-B9C6B53EC5DB}">
      <dgm:prSet/>
      <dgm:spPr/>
      <dgm:t>
        <a:bodyPr/>
        <a:lstStyle/>
        <a:p>
          <a:r>
            <a:rPr lang="en-GB"/>
            <a:t>Remember use the three words to remember the case. </a:t>
          </a:r>
          <a:endParaRPr lang="en-US"/>
        </a:p>
      </dgm:t>
    </dgm:pt>
    <dgm:pt modelId="{E29C989C-9C81-4212-9D10-6C8725849290}" type="parTrans" cxnId="{54828856-B874-4333-96D2-E64191FCE6AF}">
      <dgm:prSet/>
      <dgm:spPr/>
      <dgm:t>
        <a:bodyPr/>
        <a:lstStyle/>
        <a:p>
          <a:endParaRPr lang="en-US"/>
        </a:p>
      </dgm:t>
    </dgm:pt>
    <dgm:pt modelId="{D6D09FD6-3572-44CA-8AC1-8D8DDCDD7E7A}" type="sibTrans" cxnId="{54828856-B874-4333-96D2-E64191FCE6AF}">
      <dgm:prSet/>
      <dgm:spPr/>
      <dgm:t>
        <a:bodyPr/>
        <a:lstStyle/>
        <a:p>
          <a:endParaRPr lang="en-US"/>
        </a:p>
      </dgm:t>
    </dgm:pt>
    <dgm:pt modelId="{409F3B57-CE15-410A-BAD3-2CBC2A68D55B}" type="pres">
      <dgm:prSet presAssocID="{B33E6051-E429-4EB1-8DC4-C71E36857D68}" presName="root" presStyleCnt="0">
        <dgm:presLayoutVars>
          <dgm:dir/>
          <dgm:resizeHandles val="exact"/>
        </dgm:presLayoutVars>
      </dgm:prSet>
      <dgm:spPr/>
    </dgm:pt>
    <dgm:pt modelId="{5140E2C3-6F93-47B6-8655-98CD766F5CA0}" type="pres">
      <dgm:prSet presAssocID="{95DC7F7F-6E07-4DF0-B379-A94D1C34C516}" presName="compNode" presStyleCnt="0"/>
      <dgm:spPr/>
    </dgm:pt>
    <dgm:pt modelId="{F91317AB-7B59-42CA-944C-5AE864246866}" type="pres">
      <dgm:prSet presAssocID="{95DC7F7F-6E07-4DF0-B379-A94D1C34C516}" presName="bgRect" presStyleLbl="bgShp" presStyleIdx="0" presStyleCnt="3"/>
      <dgm:spPr/>
    </dgm:pt>
    <dgm:pt modelId="{6D7A1258-FA6B-48EB-86A0-503BFDE57E93}" type="pres">
      <dgm:prSet presAssocID="{95DC7F7F-6E07-4DF0-B379-A94D1C34C5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B71F180-B08D-48C6-863F-E6E87309D008}" type="pres">
      <dgm:prSet presAssocID="{95DC7F7F-6E07-4DF0-B379-A94D1C34C516}" presName="spaceRect" presStyleCnt="0"/>
      <dgm:spPr/>
    </dgm:pt>
    <dgm:pt modelId="{D5220302-C95B-418F-BF67-01A9EE0CEE3E}" type="pres">
      <dgm:prSet presAssocID="{95DC7F7F-6E07-4DF0-B379-A94D1C34C516}" presName="parTx" presStyleLbl="revTx" presStyleIdx="0" presStyleCnt="3">
        <dgm:presLayoutVars>
          <dgm:chMax val="0"/>
          <dgm:chPref val="0"/>
        </dgm:presLayoutVars>
      </dgm:prSet>
      <dgm:spPr/>
    </dgm:pt>
    <dgm:pt modelId="{C7E0E9AA-88FA-4612-8A7E-BBFE42C6BB7A}" type="pres">
      <dgm:prSet presAssocID="{1A46B6F9-71B6-4863-9027-608615DE86BF}" presName="sibTrans" presStyleCnt="0"/>
      <dgm:spPr/>
    </dgm:pt>
    <dgm:pt modelId="{5733A342-3BC3-44D6-A466-6F9D80CBBC16}" type="pres">
      <dgm:prSet presAssocID="{CDB9B670-0B1A-4028-9587-2D93376EB8D2}" presName="compNode" presStyleCnt="0"/>
      <dgm:spPr/>
    </dgm:pt>
    <dgm:pt modelId="{09656FBB-586F-4835-A81F-72AD035DA73F}" type="pres">
      <dgm:prSet presAssocID="{CDB9B670-0B1A-4028-9587-2D93376EB8D2}" presName="bgRect" presStyleLbl="bgShp" presStyleIdx="1" presStyleCnt="3"/>
      <dgm:spPr/>
    </dgm:pt>
    <dgm:pt modelId="{0E88C737-0A62-4E78-B58F-4FA12E4FAC4B}" type="pres">
      <dgm:prSet presAssocID="{CDB9B670-0B1A-4028-9587-2D93376EB8D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D7988FF-8951-4748-8BAE-2C355C5C8384}" type="pres">
      <dgm:prSet presAssocID="{CDB9B670-0B1A-4028-9587-2D93376EB8D2}" presName="spaceRect" presStyleCnt="0"/>
      <dgm:spPr/>
    </dgm:pt>
    <dgm:pt modelId="{9408C5A0-7067-4DD5-9793-6CB863185412}" type="pres">
      <dgm:prSet presAssocID="{CDB9B670-0B1A-4028-9587-2D93376EB8D2}" presName="parTx" presStyleLbl="revTx" presStyleIdx="1" presStyleCnt="3">
        <dgm:presLayoutVars>
          <dgm:chMax val="0"/>
          <dgm:chPref val="0"/>
        </dgm:presLayoutVars>
      </dgm:prSet>
      <dgm:spPr/>
    </dgm:pt>
    <dgm:pt modelId="{DD362899-DACD-4DF7-BBA2-9F91BF8B9470}" type="pres">
      <dgm:prSet presAssocID="{7231F7AE-30EE-48D5-9213-74B2866DD3AA}" presName="sibTrans" presStyleCnt="0"/>
      <dgm:spPr/>
    </dgm:pt>
    <dgm:pt modelId="{EC3AFDF4-7A2E-44F1-887B-56DCA37B4D93}" type="pres">
      <dgm:prSet presAssocID="{F0CC131F-716E-4F34-B206-B9C6B53EC5DB}" presName="compNode" presStyleCnt="0"/>
      <dgm:spPr/>
    </dgm:pt>
    <dgm:pt modelId="{43D8D917-2077-43CB-85AC-60BFDB04E770}" type="pres">
      <dgm:prSet presAssocID="{F0CC131F-716E-4F34-B206-B9C6B53EC5DB}" presName="bgRect" presStyleLbl="bgShp" presStyleIdx="2" presStyleCnt="3"/>
      <dgm:spPr/>
    </dgm:pt>
    <dgm:pt modelId="{844FD08A-8D04-4327-AE82-066B05CE91A8}" type="pres">
      <dgm:prSet presAssocID="{F0CC131F-716E-4F34-B206-B9C6B53EC5D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C344B47-D7AD-4526-A081-D086BDA8E80F}" type="pres">
      <dgm:prSet presAssocID="{F0CC131F-716E-4F34-B206-B9C6B53EC5DB}" presName="spaceRect" presStyleCnt="0"/>
      <dgm:spPr/>
    </dgm:pt>
    <dgm:pt modelId="{E7E9C301-6301-47A6-B1EE-60859D5BE13D}" type="pres">
      <dgm:prSet presAssocID="{F0CC131F-716E-4F34-B206-B9C6B53EC5D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1292A23-D526-4B40-BFAC-4247BBF90026}" type="presOf" srcId="{B33E6051-E429-4EB1-8DC4-C71E36857D68}" destId="{409F3B57-CE15-410A-BAD3-2CBC2A68D55B}" srcOrd="0" destOrd="0" presId="urn:microsoft.com/office/officeart/2018/2/layout/IconVerticalSolidList"/>
    <dgm:cxn modelId="{87D54248-DC2B-4E04-9644-6F1DAC0EC531}" type="presOf" srcId="{CDB9B670-0B1A-4028-9587-2D93376EB8D2}" destId="{9408C5A0-7067-4DD5-9793-6CB863185412}" srcOrd="0" destOrd="0" presId="urn:microsoft.com/office/officeart/2018/2/layout/IconVerticalSolidList"/>
    <dgm:cxn modelId="{BBEF4771-B813-477A-AE90-9D9D31444E46}" srcId="{B33E6051-E429-4EB1-8DC4-C71E36857D68}" destId="{CDB9B670-0B1A-4028-9587-2D93376EB8D2}" srcOrd="1" destOrd="0" parTransId="{4B0DA1C4-3F02-459B-9914-FE2A7BFF7978}" sibTransId="{7231F7AE-30EE-48D5-9213-74B2866DD3AA}"/>
    <dgm:cxn modelId="{54828856-B874-4333-96D2-E64191FCE6AF}" srcId="{B33E6051-E429-4EB1-8DC4-C71E36857D68}" destId="{F0CC131F-716E-4F34-B206-B9C6B53EC5DB}" srcOrd="2" destOrd="0" parTransId="{E29C989C-9C81-4212-9D10-6C8725849290}" sibTransId="{D6D09FD6-3572-44CA-8AC1-8D8DDCDD7E7A}"/>
    <dgm:cxn modelId="{D57C6E9C-8948-4EBD-8F80-18B8D9A889D1}" type="presOf" srcId="{95DC7F7F-6E07-4DF0-B379-A94D1C34C516}" destId="{D5220302-C95B-418F-BF67-01A9EE0CEE3E}" srcOrd="0" destOrd="0" presId="urn:microsoft.com/office/officeart/2018/2/layout/IconVerticalSolidList"/>
    <dgm:cxn modelId="{AA6758D8-7A95-4D4E-B935-AEBDB650C714}" type="presOf" srcId="{F0CC131F-716E-4F34-B206-B9C6B53EC5DB}" destId="{E7E9C301-6301-47A6-B1EE-60859D5BE13D}" srcOrd="0" destOrd="0" presId="urn:microsoft.com/office/officeart/2018/2/layout/IconVerticalSolidList"/>
    <dgm:cxn modelId="{1D6606FC-00EF-43DF-BCD9-E061CAEABBC2}" srcId="{B33E6051-E429-4EB1-8DC4-C71E36857D68}" destId="{95DC7F7F-6E07-4DF0-B379-A94D1C34C516}" srcOrd="0" destOrd="0" parTransId="{42848B4B-7C8A-41F0-95FF-D392691835E1}" sibTransId="{1A46B6F9-71B6-4863-9027-608615DE86BF}"/>
    <dgm:cxn modelId="{DE045CAE-6A42-4DD5-ADD8-873C5FCD6BD4}" type="presParOf" srcId="{409F3B57-CE15-410A-BAD3-2CBC2A68D55B}" destId="{5140E2C3-6F93-47B6-8655-98CD766F5CA0}" srcOrd="0" destOrd="0" presId="urn:microsoft.com/office/officeart/2018/2/layout/IconVerticalSolidList"/>
    <dgm:cxn modelId="{9592ED65-12E6-4C3A-8CCC-77293C56C8FD}" type="presParOf" srcId="{5140E2C3-6F93-47B6-8655-98CD766F5CA0}" destId="{F91317AB-7B59-42CA-944C-5AE864246866}" srcOrd="0" destOrd="0" presId="urn:microsoft.com/office/officeart/2018/2/layout/IconVerticalSolidList"/>
    <dgm:cxn modelId="{66BBFD91-E9E2-4557-90F0-0C035D687A85}" type="presParOf" srcId="{5140E2C3-6F93-47B6-8655-98CD766F5CA0}" destId="{6D7A1258-FA6B-48EB-86A0-503BFDE57E93}" srcOrd="1" destOrd="0" presId="urn:microsoft.com/office/officeart/2018/2/layout/IconVerticalSolidList"/>
    <dgm:cxn modelId="{BDAA23E4-CB2A-453D-924E-B97134126D5D}" type="presParOf" srcId="{5140E2C3-6F93-47B6-8655-98CD766F5CA0}" destId="{1B71F180-B08D-48C6-863F-E6E87309D008}" srcOrd="2" destOrd="0" presId="urn:microsoft.com/office/officeart/2018/2/layout/IconVerticalSolidList"/>
    <dgm:cxn modelId="{14FD4A4D-4601-499E-9A6C-E5339FCBEB10}" type="presParOf" srcId="{5140E2C3-6F93-47B6-8655-98CD766F5CA0}" destId="{D5220302-C95B-418F-BF67-01A9EE0CEE3E}" srcOrd="3" destOrd="0" presId="urn:microsoft.com/office/officeart/2018/2/layout/IconVerticalSolidList"/>
    <dgm:cxn modelId="{C13F29F8-717B-47CC-9C51-0EE3C8745C63}" type="presParOf" srcId="{409F3B57-CE15-410A-BAD3-2CBC2A68D55B}" destId="{C7E0E9AA-88FA-4612-8A7E-BBFE42C6BB7A}" srcOrd="1" destOrd="0" presId="urn:microsoft.com/office/officeart/2018/2/layout/IconVerticalSolidList"/>
    <dgm:cxn modelId="{763055FB-E554-4698-833A-335370DC2AB2}" type="presParOf" srcId="{409F3B57-CE15-410A-BAD3-2CBC2A68D55B}" destId="{5733A342-3BC3-44D6-A466-6F9D80CBBC16}" srcOrd="2" destOrd="0" presId="urn:microsoft.com/office/officeart/2018/2/layout/IconVerticalSolidList"/>
    <dgm:cxn modelId="{BAF94AA5-807E-4FF7-B4D9-262AA2C531FF}" type="presParOf" srcId="{5733A342-3BC3-44D6-A466-6F9D80CBBC16}" destId="{09656FBB-586F-4835-A81F-72AD035DA73F}" srcOrd="0" destOrd="0" presId="urn:microsoft.com/office/officeart/2018/2/layout/IconVerticalSolidList"/>
    <dgm:cxn modelId="{E4C00EBA-04FD-412F-838C-D0365AA7C70C}" type="presParOf" srcId="{5733A342-3BC3-44D6-A466-6F9D80CBBC16}" destId="{0E88C737-0A62-4E78-B58F-4FA12E4FAC4B}" srcOrd="1" destOrd="0" presId="urn:microsoft.com/office/officeart/2018/2/layout/IconVerticalSolidList"/>
    <dgm:cxn modelId="{7D2B2BAF-92BD-4E88-90D9-9D94285B8D4D}" type="presParOf" srcId="{5733A342-3BC3-44D6-A466-6F9D80CBBC16}" destId="{9D7988FF-8951-4748-8BAE-2C355C5C8384}" srcOrd="2" destOrd="0" presId="urn:microsoft.com/office/officeart/2018/2/layout/IconVerticalSolidList"/>
    <dgm:cxn modelId="{30A9C68D-9295-4A0D-A36D-358F3D90F0D8}" type="presParOf" srcId="{5733A342-3BC3-44D6-A466-6F9D80CBBC16}" destId="{9408C5A0-7067-4DD5-9793-6CB863185412}" srcOrd="3" destOrd="0" presId="urn:microsoft.com/office/officeart/2018/2/layout/IconVerticalSolidList"/>
    <dgm:cxn modelId="{0FEECAAA-CD29-47C5-99B5-54A80D860127}" type="presParOf" srcId="{409F3B57-CE15-410A-BAD3-2CBC2A68D55B}" destId="{DD362899-DACD-4DF7-BBA2-9F91BF8B9470}" srcOrd="3" destOrd="0" presId="urn:microsoft.com/office/officeart/2018/2/layout/IconVerticalSolidList"/>
    <dgm:cxn modelId="{FD0A7780-E4A1-457D-B22C-6D4E7C1387EE}" type="presParOf" srcId="{409F3B57-CE15-410A-BAD3-2CBC2A68D55B}" destId="{EC3AFDF4-7A2E-44F1-887B-56DCA37B4D93}" srcOrd="4" destOrd="0" presId="urn:microsoft.com/office/officeart/2018/2/layout/IconVerticalSolidList"/>
    <dgm:cxn modelId="{6CD993C4-12FC-4CA8-B5DA-350024261754}" type="presParOf" srcId="{EC3AFDF4-7A2E-44F1-887B-56DCA37B4D93}" destId="{43D8D917-2077-43CB-85AC-60BFDB04E770}" srcOrd="0" destOrd="0" presId="urn:microsoft.com/office/officeart/2018/2/layout/IconVerticalSolidList"/>
    <dgm:cxn modelId="{38BE8855-A6CB-42AA-9666-D5AAE6453A6B}" type="presParOf" srcId="{EC3AFDF4-7A2E-44F1-887B-56DCA37B4D93}" destId="{844FD08A-8D04-4327-AE82-066B05CE91A8}" srcOrd="1" destOrd="0" presId="urn:microsoft.com/office/officeart/2018/2/layout/IconVerticalSolidList"/>
    <dgm:cxn modelId="{275C82D0-054C-4ECB-8575-4654242C175B}" type="presParOf" srcId="{EC3AFDF4-7A2E-44F1-887B-56DCA37B4D93}" destId="{3C344B47-D7AD-4526-A081-D086BDA8E80F}" srcOrd="2" destOrd="0" presId="urn:microsoft.com/office/officeart/2018/2/layout/IconVerticalSolidList"/>
    <dgm:cxn modelId="{3E6B3239-3A4C-42FB-9438-0989B8ADE69B}" type="presParOf" srcId="{EC3AFDF4-7A2E-44F1-887B-56DCA37B4D93}" destId="{E7E9C301-6301-47A6-B1EE-60859D5BE1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CB05C8-A25E-4DD3-A963-606467E1C7D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2E837E-BC61-42C0-9CE9-C813B10DCB8E}">
      <dgm:prSet/>
      <dgm:spPr/>
      <dgm:t>
        <a:bodyPr/>
        <a:lstStyle/>
        <a:p>
          <a:r>
            <a:rPr lang="en-GB"/>
            <a:t>What happens if I am late to the exam? </a:t>
          </a:r>
          <a:endParaRPr lang="en-US"/>
        </a:p>
      </dgm:t>
    </dgm:pt>
    <dgm:pt modelId="{59DD10EF-CA72-4579-9948-1DA7D2B36197}" type="parTrans" cxnId="{90FA168A-7095-4DEA-8F85-B62BA5D12ECE}">
      <dgm:prSet/>
      <dgm:spPr/>
      <dgm:t>
        <a:bodyPr/>
        <a:lstStyle/>
        <a:p>
          <a:endParaRPr lang="en-US"/>
        </a:p>
      </dgm:t>
    </dgm:pt>
    <dgm:pt modelId="{F32822D0-2A01-494E-BD35-15ACD048CAF9}" type="sibTrans" cxnId="{90FA168A-7095-4DEA-8F85-B62BA5D12ECE}">
      <dgm:prSet/>
      <dgm:spPr/>
      <dgm:t>
        <a:bodyPr/>
        <a:lstStyle/>
        <a:p>
          <a:endParaRPr lang="en-US"/>
        </a:p>
      </dgm:t>
    </dgm:pt>
    <dgm:pt modelId="{AD171A06-9911-4D68-9FBC-AAA5ED70F732}">
      <dgm:prSet/>
      <dgm:spPr/>
      <dgm:t>
        <a:bodyPr/>
        <a:lstStyle/>
        <a:p>
          <a:r>
            <a:rPr lang="en-GB"/>
            <a:t>What if I cannot make it to the exam? </a:t>
          </a:r>
          <a:endParaRPr lang="en-US"/>
        </a:p>
      </dgm:t>
    </dgm:pt>
    <dgm:pt modelId="{797140FC-88E9-4240-A322-06FBEE44C214}" type="parTrans" cxnId="{143CD1A1-13ED-4BBB-B2A8-D77018FBC768}">
      <dgm:prSet/>
      <dgm:spPr/>
      <dgm:t>
        <a:bodyPr/>
        <a:lstStyle/>
        <a:p>
          <a:endParaRPr lang="en-US"/>
        </a:p>
      </dgm:t>
    </dgm:pt>
    <dgm:pt modelId="{83678596-CE5C-495D-80D2-18A26FB0CFD6}" type="sibTrans" cxnId="{143CD1A1-13ED-4BBB-B2A8-D77018FBC768}">
      <dgm:prSet/>
      <dgm:spPr/>
      <dgm:t>
        <a:bodyPr/>
        <a:lstStyle/>
        <a:p>
          <a:endParaRPr lang="en-US"/>
        </a:p>
      </dgm:t>
    </dgm:pt>
    <dgm:pt modelId="{1EA1C082-6793-46A9-914F-E95444540140}">
      <dgm:prSet/>
      <dgm:spPr/>
      <dgm:t>
        <a:bodyPr/>
        <a:lstStyle/>
        <a:p>
          <a:r>
            <a:rPr lang="en-GB"/>
            <a:t>What is I forget my pen? </a:t>
          </a:r>
          <a:endParaRPr lang="en-US"/>
        </a:p>
      </dgm:t>
    </dgm:pt>
    <dgm:pt modelId="{4769009B-517B-4EE4-9C17-709804812BF9}" type="parTrans" cxnId="{5B80D700-B840-44A3-BDF7-A28D47CB0E63}">
      <dgm:prSet/>
      <dgm:spPr/>
      <dgm:t>
        <a:bodyPr/>
        <a:lstStyle/>
        <a:p>
          <a:endParaRPr lang="en-US"/>
        </a:p>
      </dgm:t>
    </dgm:pt>
    <dgm:pt modelId="{50BAC7C7-B1E8-4E2B-ABE1-384657146119}" type="sibTrans" cxnId="{5B80D700-B840-44A3-BDF7-A28D47CB0E63}">
      <dgm:prSet/>
      <dgm:spPr/>
      <dgm:t>
        <a:bodyPr/>
        <a:lstStyle/>
        <a:p>
          <a:endParaRPr lang="en-US"/>
        </a:p>
      </dgm:t>
    </dgm:pt>
    <dgm:pt modelId="{04D8918F-F32E-4DC6-98A1-86EE25783E24}">
      <dgm:prSet/>
      <dgm:spPr/>
      <dgm:t>
        <a:bodyPr/>
        <a:lstStyle/>
        <a:p>
          <a:r>
            <a:rPr lang="en-GB"/>
            <a:t>What do I do with my stuff whilst I am in the exam? </a:t>
          </a:r>
          <a:endParaRPr lang="en-US"/>
        </a:p>
      </dgm:t>
    </dgm:pt>
    <dgm:pt modelId="{AAB67B87-1DB3-4315-ACC5-3679ABC0209C}" type="parTrans" cxnId="{463A836C-C597-4106-A230-99D0E0D7769C}">
      <dgm:prSet/>
      <dgm:spPr/>
      <dgm:t>
        <a:bodyPr/>
        <a:lstStyle/>
        <a:p>
          <a:endParaRPr lang="en-US"/>
        </a:p>
      </dgm:t>
    </dgm:pt>
    <dgm:pt modelId="{F660B454-B74D-427F-8F79-E5113D87F660}" type="sibTrans" cxnId="{463A836C-C597-4106-A230-99D0E0D7769C}">
      <dgm:prSet/>
      <dgm:spPr/>
      <dgm:t>
        <a:bodyPr/>
        <a:lstStyle/>
        <a:p>
          <a:endParaRPr lang="en-US"/>
        </a:p>
      </dgm:t>
    </dgm:pt>
    <dgm:pt modelId="{17575F94-14FF-48AA-A96A-4F3C2FF27325}">
      <dgm:prSet/>
      <dgm:spPr/>
      <dgm:t>
        <a:bodyPr/>
        <a:lstStyle/>
        <a:p>
          <a:r>
            <a:rPr lang="en-GB"/>
            <a:t>When will I get my results?</a:t>
          </a:r>
          <a:endParaRPr lang="en-US"/>
        </a:p>
      </dgm:t>
    </dgm:pt>
    <dgm:pt modelId="{AC58D9D7-9EBC-425E-8817-38860EDDFDEC}" type="parTrans" cxnId="{81126066-A28C-41E0-B049-2224692096C3}">
      <dgm:prSet/>
      <dgm:spPr/>
      <dgm:t>
        <a:bodyPr/>
        <a:lstStyle/>
        <a:p>
          <a:endParaRPr lang="en-US"/>
        </a:p>
      </dgm:t>
    </dgm:pt>
    <dgm:pt modelId="{128AE4CE-2F27-4DDA-87F7-D8AA742A964E}" type="sibTrans" cxnId="{81126066-A28C-41E0-B049-2224692096C3}">
      <dgm:prSet/>
      <dgm:spPr/>
      <dgm:t>
        <a:bodyPr/>
        <a:lstStyle/>
        <a:p>
          <a:endParaRPr lang="en-US"/>
        </a:p>
      </dgm:t>
    </dgm:pt>
    <dgm:pt modelId="{480586D5-BBD5-4D05-BE5A-47FE9465B1D3}" type="pres">
      <dgm:prSet presAssocID="{95CB05C8-A25E-4DD3-A963-606467E1C7D1}" presName="linear" presStyleCnt="0">
        <dgm:presLayoutVars>
          <dgm:animLvl val="lvl"/>
          <dgm:resizeHandles val="exact"/>
        </dgm:presLayoutVars>
      </dgm:prSet>
      <dgm:spPr/>
    </dgm:pt>
    <dgm:pt modelId="{ADFDAF0F-8110-4E62-A716-5076DF141BBA}" type="pres">
      <dgm:prSet presAssocID="{782E837E-BC61-42C0-9CE9-C813B10DCB8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EC5FF4A-CD47-467D-A0D2-79CC97190D54}" type="pres">
      <dgm:prSet presAssocID="{F32822D0-2A01-494E-BD35-15ACD048CAF9}" presName="spacer" presStyleCnt="0"/>
      <dgm:spPr/>
    </dgm:pt>
    <dgm:pt modelId="{A46A5CFF-41D8-4884-80B7-63B1E993CB8A}" type="pres">
      <dgm:prSet presAssocID="{AD171A06-9911-4D68-9FBC-AAA5ED70F73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FEC1E6E-82DD-4094-838D-9F20A99A3C50}" type="pres">
      <dgm:prSet presAssocID="{83678596-CE5C-495D-80D2-18A26FB0CFD6}" presName="spacer" presStyleCnt="0"/>
      <dgm:spPr/>
    </dgm:pt>
    <dgm:pt modelId="{638E8B89-A17A-4F5D-B324-6ABE355F1EEB}" type="pres">
      <dgm:prSet presAssocID="{1EA1C082-6793-46A9-914F-E9544454014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65E52C6-C37A-413A-84F8-E3738A4276BE}" type="pres">
      <dgm:prSet presAssocID="{50BAC7C7-B1E8-4E2B-ABE1-384657146119}" presName="spacer" presStyleCnt="0"/>
      <dgm:spPr/>
    </dgm:pt>
    <dgm:pt modelId="{5BFB839F-B521-441A-9C01-E5DA431F7A82}" type="pres">
      <dgm:prSet presAssocID="{04D8918F-F32E-4DC6-98A1-86EE25783E2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17015D4-6642-43DA-AC81-8219E1F99DF1}" type="pres">
      <dgm:prSet presAssocID="{F660B454-B74D-427F-8F79-E5113D87F660}" presName="spacer" presStyleCnt="0"/>
      <dgm:spPr/>
    </dgm:pt>
    <dgm:pt modelId="{4BEB9D9B-7DCF-4A39-9DE9-ADD4089301C8}" type="pres">
      <dgm:prSet presAssocID="{17575F94-14FF-48AA-A96A-4F3C2FF2732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B80D700-B840-44A3-BDF7-A28D47CB0E63}" srcId="{95CB05C8-A25E-4DD3-A963-606467E1C7D1}" destId="{1EA1C082-6793-46A9-914F-E95444540140}" srcOrd="2" destOrd="0" parTransId="{4769009B-517B-4EE4-9C17-709804812BF9}" sibTransId="{50BAC7C7-B1E8-4E2B-ABE1-384657146119}"/>
    <dgm:cxn modelId="{83300732-B3EF-4621-B777-EA04F65C05A4}" type="presOf" srcId="{782E837E-BC61-42C0-9CE9-C813B10DCB8E}" destId="{ADFDAF0F-8110-4E62-A716-5076DF141BBA}" srcOrd="0" destOrd="0" presId="urn:microsoft.com/office/officeart/2005/8/layout/vList2"/>
    <dgm:cxn modelId="{81126066-A28C-41E0-B049-2224692096C3}" srcId="{95CB05C8-A25E-4DD3-A963-606467E1C7D1}" destId="{17575F94-14FF-48AA-A96A-4F3C2FF27325}" srcOrd="4" destOrd="0" parTransId="{AC58D9D7-9EBC-425E-8817-38860EDDFDEC}" sibTransId="{128AE4CE-2F27-4DDA-87F7-D8AA742A964E}"/>
    <dgm:cxn modelId="{463A836C-C597-4106-A230-99D0E0D7769C}" srcId="{95CB05C8-A25E-4DD3-A963-606467E1C7D1}" destId="{04D8918F-F32E-4DC6-98A1-86EE25783E24}" srcOrd="3" destOrd="0" parTransId="{AAB67B87-1DB3-4315-ACC5-3679ABC0209C}" sibTransId="{F660B454-B74D-427F-8F79-E5113D87F660}"/>
    <dgm:cxn modelId="{72B85189-4F30-45BF-8BD4-DF98666FB0B1}" type="presOf" srcId="{AD171A06-9911-4D68-9FBC-AAA5ED70F732}" destId="{A46A5CFF-41D8-4884-80B7-63B1E993CB8A}" srcOrd="0" destOrd="0" presId="urn:microsoft.com/office/officeart/2005/8/layout/vList2"/>
    <dgm:cxn modelId="{90FA168A-7095-4DEA-8F85-B62BA5D12ECE}" srcId="{95CB05C8-A25E-4DD3-A963-606467E1C7D1}" destId="{782E837E-BC61-42C0-9CE9-C813B10DCB8E}" srcOrd="0" destOrd="0" parTransId="{59DD10EF-CA72-4579-9948-1DA7D2B36197}" sibTransId="{F32822D0-2A01-494E-BD35-15ACD048CAF9}"/>
    <dgm:cxn modelId="{E54AAE9E-4F2D-45EF-B7C5-1E565463C2AD}" type="presOf" srcId="{17575F94-14FF-48AA-A96A-4F3C2FF27325}" destId="{4BEB9D9B-7DCF-4A39-9DE9-ADD4089301C8}" srcOrd="0" destOrd="0" presId="urn:microsoft.com/office/officeart/2005/8/layout/vList2"/>
    <dgm:cxn modelId="{143CD1A1-13ED-4BBB-B2A8-D77018FBC768}" srcId="{95CB05C8-A25E-4DD3-A963-606467E1C7D1}" destId="{AD171A06-9911-4D68-9FBC-AAA5ED70F732}" srcOrd="1" destOrd="0" parTransId="{797140FC-88E9-4240-A322-06FBEE44C214}" sibTransId="{83678596-CE5C-495D-80D2-18A26FB0CFD6}"/>
    <dgm:cxn modelId="{62A390B9-889A-4B3C-AE3A-CE363CB22497}" type="presOf" srcId="{1EA1C082-6793-46A9-914F-E95444540140}" destId="{638E8B89-A17A-4F5D-B324-6ABE355F1EEB}" srcOrd="0" destOrd="0" presId="urn:microsoft.com/office/officeart/2005/8/layout/vList2"/>
    <dgm:cxn modelId="{FA9EF9D3-0F3E-48E6-8CC2-B05E9129BD95}" type="presOf" srcId="{95CB05C8-A25E-4DD3-A963-606467E1C7D1}" destId="{480586D5-BBD5-4D05-BE5A-47FE9465B1D3}" srcOrd="0" destOrd="0" presId="urn:microsoft.com/office/officeart/2005/8/layout/vList2"/>
    <dgm:cxn modelId="{BCF6E1F8-19A0-4639-BF23-CAE14D3F3EF5}" type="presOf" srcId="{04D8918F-F32E-4DC6-98A1-86EE25783E24}" destId="{5BFB839F-B521-441A-9C01-E5DA431F7A82}" srcOrd="0" destOrd="0" presId="urn:microsoft.com/office/officeart/2005/8/layout/vList2"/>
    <dgm:cxn modelId="{B4C412AF-916D-4353-A2B1-84DA00ED2925}" type="presParOf" srcId="{480586D5-BBD5-4D05-BE5A-47FE9465B1D3}" destId="{ADFDAF0F-8110-4E62-A716-5076DF141BBA}" srcOrd="0" destOrd="0" presId="urn:microsoft.com/office/officeart/2005/8/layout/vList2"/>
    <dgm:cxn modelId="{617C7227-5D3D-4CCC-A572-7CC106BC6E58}" type="presParOf" srcId="{480586D5-BBD5-4D05-BE5A-47FE9465B1D3}" destId="{3EC5FF4A-CD47-467D-A0D2-79CC97190D54}" srcOrd="1" destOrd="0" presId="urn:microsoft.com/office/officeart/2005/8/layout/vList2"/>
    <dgm:cxn modelId="{FA3E4783-F68F-4486-854E-7098D04C69E1}" type="presParOf" srcId="{480586D5-BBD5-4D05-BE5A-47FE9465B1D3}" destId="{A46A5CFF-41D8-4884-80B7-63B1E993CB8A}" srcOrd="2" destOrd="0" presId="urn:microsoft.com/office/officeart/2005/8/layout/vList2"/>
    <dgm:cxn modelId="{42240581-2419-443B-AA9E-284170302ED5}" type="presParOf" srcId="{480586D5-BBD5-4D05-BE5A-47FE9465B1D3}" destId="{7FEC1E6E-82DD-4094-838D-9F20A99A3C50}" srcOrd="3" destOrd="0" presId="urn:microsoft.com/office/officeart/2005/8/layout/vList2"/>
    <dgm:cxn modelId="{94FB19B3-D549-46F6-B06D-20D9E2C4CD63}" type="presParOf" srcId="{480586D5-BBD5-4D05-BE5A-47FE9465B1D3}" destId="{638E8B89-A17A-4F5D-B324-6ABE355F1EEB}" srcOrd="4" destOrd="0" presId="urn:microsoft.com/office/officeart/2005/8/layout/vList2"/>
    <dgm:cxn modelId="{9A6C77C6-438B-4F57-92FF-0685584DA9EC}" type="presParOf" srcId="{480586D5-BBD5-4D05-BE5A-47FE9465B1D3}" destId="{B65E52C6-C37A-413A-84F8-E3738A4276BE}" srcOrd="5" destOrd="0" presId="urn:microsoft.com/office/officeart/2005/8/layout/vList2"/>
    <dgm:cxn modelId="{E510DA3C-5077-46EA-8BF2-8C0AC1BB4A08}" type="presParOf" srcId="{480586D5-BBD5-4D05-BE5A-47FE9465B1D3}" destId="{5BFB839F-B521-441A-9C01-E5DA431F7A82}" srcOrd="6" destOrd="0" presId="urn:microsoft.com/office/officeart/2005/8/layout/vList2"/>
    <dgm:cxn modelId="{C5DCAF93-C5D9-4F37-BFBC-1F4A8FCC65ED}" type="presParOf" srcId="{480586D5-BBD5-4D05-BE5A-47FE9465B1D3}" destId="{417015D4-6642-43DA-AC81-8219E1F99DF1}" srcOrd="7" destOrd="0" presId="urn:microsoft.com/office/officeart/2005/8/layout/vList2"/>
    <dgm:cxn modelId="{4CD3F687-5AC6-4E17-B3CA-208722CFC440}" type="presParOf" srcId="{480586D5-BBD5-4D05-BE5A-47FE9465B1D3}" destId="{4BEB9D9B-7DCF-4A39-9DE9-ADD4089301C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149ED7-2E1C-478C-8A74-9EAC7C23A27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2D443F-F9C6-4AD8-9A57-92937E1CEE17}">
      <dgm:prSet/>
      <dgm:spPr/>
      <dgm:t>
        <a:bodyPr/>
        <a:lstStyle/>
        <a:p>
          <a:r>
            <a:rPr lang="en-GB" dirty="0"/>
            <a:t>There is no confirmed date for the exam for criminal law yet. </a:t>
          </a:r>
          <a:endParaRPr lang="en-US" dirty="0"/>
        </a:p>
      </dgm:t>
    </dgm:pt>
    <dgm:pt modelId="{69163904-CCE9-46BB-829A-CBEDCBFC893B}" type="parTrans" cxnId="{97220F31-BE71-4597-A4D0-EA06946EA6DE}">
      <dgm:prSet/>
      <dgm:spPr/>
      <dgm:t>
        <a:bodyPr/>
        <a:lstStyle/>
        <a:p>
          <a:endParaRPr lang="en-US"/>
        </a:p>
      </dgm:t>
    </dgm:pt>
    <dgm:pt modelId="{420023FA-C12D-49EF-8CBA-9C95EEBB899A}" type="sibTrans" cxnId="{97220F31-BE71-4597-A4D0-EA06946EA6DE}">
      <dgm:prSet/>
      <dgm:spPr/>
      <dgm:t>
        <a:bodyPr/>
        <a:lstStyle/>
        <a:p>
          <a:endParaRPr lang="en-US"/>
        </a:p>
      </dgm:t>
    </dgm:pt>
    <dgm:pt modelId="{04761C0C-D4A9-47D4-8092-70F894B7C1BD}">
      <dgm:prSet/>
      <dgm:spPr/>
      <dgm:t>
        <a:bodyPr/>
        <a:lstStyle/>
        <a:p>
          <a:r>
            <a:rPr lang="en-GB" dirty="0"/>
            <a:t>However, I can tell you that it is in January </a:t>
          </a:r>
          <a:endParaRPr lang="en-US" dirty="0"/>
        </a:p>
      </dgm:t>
    </dgm:pt>
    <dgm:pt modelId="{64C358BB-EC93-4E47-87A9-6A4BDEDEE546}" type="parTrans" cxnId="{BDEBEBD5-2E4B-4820-B794-1F8DAC89F7D8}">
      <dgm:prSet/>
      <dgm:spPr/>
      <dgm:t>
        <a:bodyPr/>
        <a:lstStyle/>
        <a:p>
          <a:endParaRPr lang="en-US"/>
        </a:p>
      </dgm:t>
    </dgm:pt>
    <dgm:pt modelId="{97C9CD02-1626-4502-9B1B-AAB1856D0EDA}" type="sibTrans" cxnId="{BDEBEBD5-2E4B-4820-B794-1F8DAC89F7D8}">
      <dgm:prSet/>
      <dgm:spPr/>
      <dgm:t>
        <a:bodyPr/>
        <a:lstStyle/>
        <a:p>
          <a:endParaRPr lang="en-US"/>
        </a:p>
      </dgm:t>
    </dgm:pt>
    <dgm:pt modelId="{328B9DCF-550D-4BE2-9666-6469F5D006A8}">
      <dgm:prSet/>
      <dgm:spPr/>
      <dgm:t>
        <a:bodyPr/>
        <a:lstStyle/>
        <a:p>
          <a:r>
            <a:rPr lang="en-GB"/>
            <a:t>Any confirmed dates will be communicated to you as soon as possible. </a:t>
          </a:r>
          <a:endParaRPr lang="en-US"/>
        </a:p>
      </dgm:t>
    </dgm:pt>
    <dgm:pt modelId="{FCEDE25C-1A57-455B-8535-96B5DE3BF297}" type="parTrans" cxnId="{C0A02137-1595-4B64-8B0B-01E485CB3BCA}">
      <dgm:prSet/>
      <dgm:spPr/>
      <dgm:t>
        <a:bodyPr/>
        <a:lstStyle/>
        <a:p>
          <a:endParaRPr lang="en-US"/>
        </a:p>
      </dgm:t>
    </dgm:pt>
    <dgm:pt modelId="{B3B03502-78FE-433A-929F-1FD63AFFD384}" type="sibTrans" cxnId="{C0A02137-1595-4B64-8B0B-01E485CB3BCA}">
      <dgm:prSet/>
      <dgm:spPr/>
      <dgm:t>
        <a:bodyPr/>
        <a:lstStyle/>
        <a:p>
          <a:endParaRPr lang="en-US"/>
        </a:p>
      </dgm:t>
    </dgm:pt>
    <dgm:pt modelId="{7CE14B60-43B4-4819-9D2B-346F91B3D340}" type="pres">
      <dgm:prSet presAssocID="{B1149ED7-2E1C-478C-8A74-9EAC7C23A279}" presName="linear" presStyleCnt="0">
        <dgm:presLayoutVars>
          <dgm:animLvl val="lvl"/>
          <dgm:resizeHandles val="exact"/>
        </dgm:presLayoutVars>
      </dgm:prSet>
      <dgm:spPr/>
    </dgm:pt>
    <dgm:pt modelId="{77102C56-023B-4F3C-B2E3-E48B5494A8C6}" type="pres">
      <dgm:prSet presAssocID="{5E2D443F-F9C6-4AD8-9A57-92937E1CEE1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AA7662-8558-4E90-B4CB-3B3A510A7E69}" type="pres">
      <dgm:prSet presAssocID="{420023FA-C12D-49EF-8CBA-9C95EEBB899A}" presName="spacer" presStyleCnt="0"/>
      <dgm:spPr/>
    </dgm:pt>
    <dgm:pt modelId="{FD9CBA07-326F-4C6A-B93B-D7CB5E7E63CE}" type="pres">
      <dgm:prSet presAssocID="{04761C0C-D4A9-47D4-8092-70F894B7C1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14848DD-0688-413D-A6AA-DA11DAFA09FB}" type="pres">
      <dgm:prSet presAssocID="{97C9CD02-1626-4502-9B1B-AAB1856D0EDA}" presName="spacer" presStyleCnt="0"/>
      <dgm:spPr/>
    </dgm:pt>
    <dgm:pt modelId="{A388311E-8011-4920-BAE4-6CF5BA137BB4}" type="pres">
      <dgm:prSet presAssocID="{328B9DCF-550D-4BE2-9666-6469F5D006A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1B97008-3A60-4518-92E5-3C2ED20BFE1B}" type="presOf" srcId="{328B9DCF-550D-4BE2-9666-6469F5D006A8}" destId="{A388311E-8011-4920-BAE4-6CF5BA137BB4}" srcOrd="0" destOrd="0" presId="urn:microsoft.com/office/officeart/2005/8/layout/vList2"/>
    <dgm:cxn modelId="{0EE93D0F-98ED-498F-8711-BCD4E7A18DC7}" type="presOf" srcId="{5E2D443F-F9C6-4AD8-9A57-92937E1CEE17}" destId="{77102C56-023B-4F3C-B2E3-E48B5494A8C6}" srcOrd="0" destOrd="0" presId="urn:microsoft.com/office/officeart/2005/8/layout/vList2"/>
    <dgm:cxn modelId="{97220F31-BE71-4597-A4D0-EA06946EA6DE}" srcId="{B1149ED7-2E1C-478C-8A74-9EAC7C23A279}" destId="{5E2D443F-F9C6-4AD8-9A57-92937E1CEE17}" srcOrd="0" destOrd="0" parTransId="{69163904-CCE9-46BB-829A-CBEDCBFC893B}" sibTransId="{420023FA-C12D-49EF-8CBA-9C95EEBB899A}"/>
    <dgm:cxn modelId="{C0A02137-1595-4B64-8B0B-01E485CB3BCA}" srcId="{B1149ED7-2E1C-478C-8A74-9EAC7C23A279}" destId="{328B9DCF-550D-4BE2-9666-6469F5D006A8}" srcOrd="2" destOrd="0" parTransId="{FCEDE25C-1A57-455B-8535-96B5DE3BF297}" sibTransId="{B3B03502-78FE-433A-929F-1FD63AFFD384}"/>
    <dgm:cxn modelId="{68BC0662-4F40-4C34-9611-D4C7E167A80B}" type="presOf" srcId="{04761C0C-D4A9-47D4-8092-70F894B7C1BD}" destId="{FD9CBA07-326F-4C6A-B93B-D7CB5E7E63CE}" srcOrd="0" destOrd="0" presId="urn:microsoft.com/office/officeart/2005/8/layout/vList2"/>
    <dgm:cxn modelId="{BDEBEBD5-2E4B-4820-B794-1F8DAC89F7D8}" srcId="{B1149ED7-2E1C-478C-8A74-9EAC7C23A279}" destId="{04761C0C-D4A9-47D4-8092-70F894B7C1BD}" srcOrd="1" destOrd="0" parTransId="{64C358BB-EC93-4E47-87A9-6A4BDEDEE546}" sibTransId="{97C9CD02-1626-4502-9B1B-AAB1856D0EDA}"/>
    <dgm:cxn modelId="{944311E8-5B17-4DE9-B276-CEE92D92EEC8}" type="presOf" srcId="{B1149ED7-2E1C-478C-8A74-9EAC7C23A279}" destId="{7CE14B60-43B4-4819-9D2B-346F91B3D340}" srcOrd="0" destOrd="0" presId="urn:microsoft.com/office/officeart/2005/8/layout/vList2"/>
    <dgm:cxn modelId="{249C6A6A-D93D-453B-87F9-66BDD7E02A67}" type="presParOf" srcId="{7CE14B60-43B4-4819-9D2B-346F91B3D340}" destId="{77102C56-023B-4F3C-B2E3-E48B5494A8C6}" srcOrd="0" destOrd="0" presId="urn:microsoft.com/office/officeart/2005/8/layout/vList2"/>
    <dgm:cxn modelId="{650A37D4-F2C6-41F1-B352-4DFD2F3D7282}" type="presParOf" srcId="{7CE14B60-43B4-4819-9D2B-346F91B3D340}" destId="{14AA7662-8558-4E90-B4CB-3B3A510A7E69}" srcOrd="1" destOrd="0" presId="urn:microsoft.com/office/officeart/2005/8/layout/vList2"/>
    <dgm:cxn modelId="{AF999AB0-4D1E-4165-BA7C-2CC9D1B7E66A}" type="presParOf" srcId="{7CE14B60-43B4-4819-9D2B-346F91B3D340}" destId="{FD9CBA07-326F-4C6A-B93B-D7CB5E7E63CE}" srcOrd="2" destOrd="0" presId="urn:microsoft.com/office/officeart/2005/8/layout/vList2"/>
    <dgm:cxn modelId="{D97D7676-46B9-4211-A0CE-54D14B755C7D}" type="presParOf" srcId="{7CE14B60-43B4-4819-9D2B-346F91B3D340}" destId="{014848DD-0688-413D-A6AA-DA11DAFA09FB}" srcOrd="3" destOrd="0" presId="urn:microsoft.com/office/officeart/2005/8/layout/vList2"/>
    <dgm:cxn modelId="{91675D09-878D-4525-976E-AE43040ED235}" type="presParOf" srcId="{7CE14B60-43B4-4819-9D2B-346F91B3D340}" destId="{A388311E-8011-4920-BAE4-6CF5BA137BB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38A129D-9F71-482E-B48D-4F715488890D}" type="doc">
      <dgm:prSet loTypeId="urn:microsoft.com/office/officeart/2018/2/layout/Icon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BF93198-CDDD-4EF1-978C-7CAB708F7B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Date for the exam </a:t>
          </a:r>
          <a:endParaRPr lang="en-US"/>
        </a:p>
      </dgm:t>
    </dgm:pt>
    <dgm:pt modelId="{1864AC9E-CF2F-4220-9DE2-CFBD6E991C5A}" type="parTrans" cxnId="{F2EDBC2B-7F0F-4FB0-8015-92BABEDD12F3}">
      <dgm:prSet/>
      <dgm:spPr/>
      <dgm:t>
        <a:bodyPr/>
        <a:lstStyle/>
        <a:p>
          <a:endParaRPr lang="en-US"/>
        </a:p>
      </dgm:t>
    </dgm:pt>
    <dgm:pt modelId="{9778173F-F151-43CA-916F-1942FA34B230}" type="sibTrans" cxnId="{F2EDBC2B-7F0F-4FB0-8015-92BABEDD12F3}">
      <dgm:prSet/>
      <dgm:spPr/>
      <dgm:t>
        <a:bodyPr/>
        <a:lstStyle/>
        <a:p>
          <a:endParaRPr lang="en-US"/>
        </a:p>
      </dgm:t>
    </dgm:pt>
    <dgm:pt modelId="{A630A380-9C86-4B89-8024-9DB0E400F1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Topics to revise </a:t>
          </a:r>
          <a:endParaRPr lang="en-US"/>
        </a:p>
      </dgm:t>
    </dgm:pt>
    <dgm:pt modelId="{B78EEB6D-7248-4AAF-AED5-BF544153CCCC}" type="parTrans" cxnId="{1DF614FA-3003-42F8-9A5E-1186FD59A8D3}">
      <dgm:prSet/>
      <dgm:spPr/>
      <dgm:t>
        <a:bodyPr/>
        <a:lstStyle/>
        <a:p>
          <a:endParaRPr lang="en-US"/>
        </a:p>
      </dgm:t>
    </dgm:pt>
    <dgm:pt modelId="{FA4516A7-05F1-493D-B66A-A15247D2BDBF}" type="sibTrans" cxnId="{1DF614FA-3003-42F8-9A5E-1186FD59A8D3}">
      <dgm:prSet/>
      <dgm:spPr/>
      <dgm:t>
        <a:bodyPr/>
        <a:lstStyle/>
        <a:p>
          <a:endParaRPr lang="en-US"/>
        </a:p>
      </dgm:t>
    </dgm:pt>
    <dgm:pt modelId="{18147A29-D498-471D-A641-3A08537FC1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tips in lectures. </a:t>
          </a:r>
          <a:endParaRPr lang="en-US"/>
        </a:p>
      </dgm:t>
    </dgm:pt>
    <dgm:pt modelId="{0CFB5A66-3DFB-4499-BF18-FAC6EB69A638}" type="parTrans" cxnId="{C5A2093A-A302-4A07-806C-DB26B97ABF83}">
      <dgm:prSet/>
      <dgm:spPr/>
      <dgm:t>
        <a:bodyPr/>
        <a:lstStyle/>
        <a:p>
          <a:endParaRPr lang="en-US"/>
        </a:p>
      </dgm:t>
    </dgm:pt>
    <dgm:pt modelId="{9BD90BB9-D078-446D-A5A5-510302A7FD91}" type="sibTrans" cxnId="{C5A2093A-A302-4A07-806C-DB26B97ABF83}">
      <dgm:prSet/>
      <dgm:spPr/>
      <dgm:t>
        <a:bodyPr/>
        <a:lstStyle/>
        <a:p>
          <a:endParaRPr lang="en-US"/>
        </a:p>
      </dgm:t>
    </dgm:pt>
    <dgm:pt modelId="{718A1F4A-E232-443A-81B1-DB182890E8CF}" type="pres">
      <dgm:prSet presAssocID="{A38A129D-9F71-482E-B48D-4F715488890D}" presName="root" presStyleCnt="0">
        <dgm:presLayoutVars>
          <dgm:dir/>
          <dgm:resizeHandles val="exact"/>
        </dgm:presLayoutVars>
      </dgm:prSet>
      <dgm:spPr/>
    </dgm:pt>
    <dgm:pt modelId="{0CBE12AA-C184-4309-A87A-9F33CA864D77}" type="pres">
      <dgm:prSet presAssocID="{6BF93198-CDDD-4EF1-978C-7CAB708F7BCC}" presName="compNode" presStyleCnt="0"/>
      <dgm:spPr/>
    </dgm:pt>
    <dgm:pt modelId="{85311870-DAE9-45CD-95E0-1CAA6E1960C9}" type="pres">
      <dgm:prSet presAssocID="{6BF93198-CDDD-4EF1-978C-7CAB708F7B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8542D805-2DB0-4322-AA61-322630F2C850}" type="pres">
      <dgm:prSet presAssocID="{6BF93198-CDDD-4EF1-978C-7CAB708F7BCC}" presName="spaceRect" presStyleCnt="0"/>
      <dgm:spPr/>
    </dgm:pt>
    <dgm:pt modelId="{06573E46-4C98-47C8-B0CF-194001EAA8FA}" type="pres">
      <dgm:prSet presAssocID="{6BF93198-CDDD-4EF1-978C-7CAB708F7BCC}" presName="textRect" presStyleLbl="revTx" presStyleIdx="0" presStyleCnt="3">
        <dgm:presLayoutVars>
          <dgm:chMax val="1"/>
          <dgm:chPref val="1"/>
        </dgm:presLayoutVars>
      </dgm:prSet>
      <dgm:spPr/>
    </dgm:pt>
    <dgm:pt modelId="{5C8CBF1F-D969-4456-A472-6B077560A8F6}" type="pres">
      <dgm:prSet presAssocID="{9778173F-F151-43CA-916F-1942FA34B230}" presName="sibTrans" presStyleCnt="0"/>
      <dgm:spPr/>
    </dgm:pt>
    <dgm:pt modelId="{7C5AC457-AB2D-4EB2-A1EB-7DD01EF126A3}" type="pres">
      <dgm:prSet presAssocID="{A630A380-9C86-4B89-8024-9DB0E400F1BA}" presName="compNode" presStyleCnt="0"/>
      <dgm:spPr/>
    </dgm:pt>
    <dgm:pt modelId="{738962CC-DCBF-46B6-82DD-E7BBB9A26A31}" type="pres">
      <dgm:prSet presAssocID="{A630A380-9C86-4B89-8024-9DB0E400F1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78BFEFA-283E-415E-BB91-A6F4D1B3B2A3}" type="pres">
      <dgm:prSet presAssocID="{A630A380-9C86-4B89-8024-9DB0E400F1BA}" presName="spaceRect" presStyleCnt="0"/>
      <dgm:spPr/>
    </dgm:pt>
    <dgm:pt modelId="{C7C5E880-2CDD-4E20-BEFF-E9FDF81E9371}" type="pres">
      <dgm:prSet presAssocID="{A630A380-9C86-4B89-8024-9DB0E400F1BA}" presName="textRect" presStyleLbl="revTx" presStyleIdx="1" presStyleCnt="3">
        <dgm:presLayoutVars>
          <dgm:chMax val="1"/>
          <dgm:chPref val="1"/>
        </dgm:presLayoutVars>
      </dgm:prSet>
      <dgm:spPr/>
    </dgm:pt>
    <dgm:pt modelId="{04CE76B8-ED6F-4080-8C07-94385D032EA7}" type="pres">
      <dgm:prSet presAssocID="{FA4516A7-05F1-493D-B66A-A15247D2BDBF}" presName="sibTrans" presStyleCnt="0"/>
      <dgm:spPr/>
    </dgm:pt>
    <dgm:pt modelId="{4B2688A0-4456-40A9-9234-5E41719192FD}" type="pres">
      <dgm:prSet presAssocID="{18147A29-D498-471D-A641-3A08537FC1B9}" presName="compNode" presStyleCnt="0"/>
      <dgm:spPr/>
    </dgm:pt>
    <dgm:pt modelId="{9D4F3A1A-AF27-4905-B25C-AFD259A37802}" type="pres">
      <dgm:prSet presAssocID="{18147A29-D498-471D-A641-3A08537FC1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6F9983D-9FA3-4011-B772-C5E4B536F423}" type="pres">
      <dgm:prSet presAssocID="{18147A29-D498-471D-A641-3A08537FC1B9}" presName="spaceRect" presStyleCnt="0"/>
      <dgm:spPr/>
    </dgm:pt>
    <dgm:pt modelId="{09297A1D-CF54-4EFD-9DD3-C67C2144F677}" type="pres">
      <dgm:prSet presAssocID="{18147A29-D498-471D-A641-3A08537FC1B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EDBC2B-7F0F-4FB0-8015-92BABEDD12F3}" srcId="{A38A129D-9F71-482E-B48D-4F715488890D}" destId="{6BF93198-CDDD-4EF1-978C-7CAB708F7BCC}" srcOrd="0" destOrd="0" parTransId="{1864AC9E-CF2F-4220-9DE2-CFBD6E991C5A}" sibTransId="{9778173F-F151-43CA-916F-1942FA34B230}"/>
    <dgm:cxn modelId="{1EA6FC33-C6CC-436D-B000-E4553BC1C855}" type="presOf" srcId="{A38A129D-9F71-482E-B48D-4F715488890D}" destId="{718A1F4A-E232-443A-81B1-DB182890E8CF}" srcOrd="0" destOrd="0" presId="urn:microsoft.com/office/officeart/2018/2/layout/IconLabelList"/>
    <dgm:cxn modelId="{C5A2093A-A302-4A07-806C-DB26B97ABF83}" srcId="{A38A129D-9F71-482E-B48D-4F715488890D}" destId="{18147A29-D498-471D-A641-3A08537FC1B9}" srcOrd="2" destOrd="0" parTransId="{0CFB5A66-3DFB-4499-BF18-FAC6EB69A638}" sibTransId="{9BD90BB9-D078-446D-A5A5-510302A7FD91}"/>
    <dgm:cxn modelId="{679E705D-D4CF-485F-AB56-489B62270F46}" type="presOf" srcId="{6BF93198-CDDD-4EF1-978C-7CAB708F7BCC}" destId="{06573E46-4C98-47C8-B0CF-194001EAA8FA}" srcOrd="0" destOrd="0" presId="urn:microsoft.com/office/officeart/2018/2/layout/IconLabelList"/>
    <dgm:cxn modelId="{9F3E6D57-7C72-4727-BE17-C05BBBE546D7}" type="presOf" srcId="{18147A29-D498-471D-A641-3A08537FC1B9}" destId="{09297A1D-CF54-4EFD-9DD3-C67C2144F677}" srcOrd="0" destOrd="0" presId="urn:microsoft.com/office/officeart/2018/2/layout/IconLabelList"/>
    <dgm:cxn modelId="{3912C37E-2561-4141-A74E-BDCAA695385E}" type="presOf" srcId="{A630A380-9C86-4B89-8024-9DB0E400F1BA}" destId="{C7C5E880-2CDD-4E20-BEFF-E9FDF81E9371}" srcOrd="0" destOrd="0" presId="urn:microsoft.com/office/officeart/2018/2/layout/IconLabelList"/>
    <dgm:cxn modelId="{1DF614FA-3003-42F8-9A5E-1186FD59A8D3}" srcId="{A38A129D-9F71-482E-B48D-4F715488890D}" destId="{A630A380-9C86-4B89-8024-9DB0E400F1BA}" srcOrd="1" destOrd="0" parTransId="{B78EEB6D-7248-4AAF-AED5-BF544153CCCC}" sibTransId="{FA4516A7-05F1-493D-B66A-A15247D2BDBF}"/>
    <dgm:cxn modelId="{7CB1B131-647D-4112-8C3F-184FF00860CD}" type="presParOf" srcId="{718A1F4A-E232-443A-81B1-DB182890E8CF}" destId="{0CBE12AA-C184-4309-A87A-9F33CA864D77}" srcOrd="0" destOrd="0" presId="urn:microsoft.com/office/officeart/2018/2/layout/IconLabelList"/>
    <dgm:cxn modelId="{2B36AC70-1F10-4232-B96B-3431BF92C7EB}" type="presParOf" srcId="{0CBE12AA-C184-4309-A87A-9F33CA864D77}" destId="{85311870-DAE9-45CD-95E0-1CAA6E1960C9}" srcOrd="0" destOrd="0" presId="urn:microsoft.com/office/officeart/2018/2/layout/IconLabelList"/>
    <dgm:cxn modelId="{FB36191B-EDB6-4C4E-A9B2-D83D1281C6C1}" type="presParOf" srcId="{0CBE12AA-C184-4309-A87A-9F33CA864D77}" destId="{8542D805-2DB0-4322-AA61-322630F2C850}" srcOrd="1" destOrd="0" presId="urn:microsoft.com/office/officeart/2018/2/layout/IconLabelList"/>
    <dgm:cxn modelId="{24FE8DA9-8A48-4637-BE4B-4E7739E08179}" type="presParOf" srcId="{0CBE12AA-C184-4309-A87A-9F33CA864D77}" destId="{06573E46-4C98-47C8-B0CF-194001EAA8FA}" srcOrd="2" destOrd="0" presId="urn:microsoft.com/office/officeart/2018/2/layout/IconLabelList"/>
    <dgm:cxn modelId="{C25E85FE-74EA-4E40-9BFE-23E68C203268}" type="presParOf" srcId="{718A1F4A-E232-443A-81B1-DB182890E8CF}" destId="{5C8CBF1F-D969-4456-A472-6B077560A8F6}" srcOrd="1" destOrd="0" presId="urn:microsoft.com/office/officeart/2018/2/layout/IconLabelList"/>
    <dgm:cxn modelId="{F1B7237D-C39A-4D87-832B-C3653A00BAFB}" type="presParOf" srcId="{718A1F4A-E232-443A-81B1-DB182890E8CF}" destId="{7C5AC457-AB2D-4EB2-A1EB-7DD01EF126A3}" srcOrd="2" destOrd="0" presId="urn:microsoft.com/office/officeart/2018/2/layout/IconLabelList"/>
    <dgm:cxn modelId="{35C957D2-BC80-41B1-9D81-50B56D0F9D9E}" type="presParOf" srcId="{7C5AC457-AB2D-4EB2-A1EB-7DD01EF126A3}" destId="{738962CC-DCBF-46B6-82DD-E7BBB9A26A31}" srcOrd="0" destOrd="0" presId="urn:microsoft.com/office/officeart/2018/2/layout/IconLabelList"/>
    <dgm:cxn modelId="{8A7507B2-C6E3-45B5-AEA8-1AA3E563CDB9}" type="presParOf" srcId="{7C5AC457-AB2D-4EB2-A1EB-7DD01EF126A3}" destId="{878BFEFA-283E-415E-BB91-A6F4D1B3B2A3}" srcOrd="1" destOrd="0" presId="urn:microsoft.com/office/officeart/2018/2/layout/IconLabelList"/>
    <dgm:cxn modelId="{7BC68D98-0EDD-4F11-A4AB-6CD2833FF070}" type="presParOf" srcId="{7C5AC457-AB2D-4EB2-A1EB-7DD01EF126A3}" destId="{C7C5E880-2CDD-4E20-BEFF-E9FDF81E9371}" srcOrd="2" destOrd="0" presId="urn:microsoft.com/office/officeart/2018/2/layout/IconLabelList"/>
    <dgm:cxn modelId="{A6CAFB69-E6A2-4F7A-9DE9-8B95FC3B510A}" type="presParOf" srcId="{718A1F4A-E232-443A-81B1-DB182890E8CF}" destId="{04CE76B8-ED6F-4080-8C07-94385D032EA7}" srcOrd="3" destOrd="0" presId="urn:microsoft.com/office/officeart/2018/2/layout/IconLabelList"/>
    <dgm:cxn modelId="{F33FAD5A-2D31-40B0-9A00-DBDEC5A8D161}" type="presParOf" srcId="{718A1F4A-E232-443A-81B1-DB182890E8CF}" destId="{4B2688A0-4456-40A9-9234-5E41719192FD}" srcOrd="4" destOrd="0" presId="urn:microsoft.com/office/officeart/2018/2/layout/IconLabelList"/>
    <dgm:cxn modelId="{0BCE2C3E-1A7E-4F33-A700-087D2D6E7A95}" type="presParOf" srcId="{4B2688A0-4456-40A9-9234-5E41719192FD}" destId="{9D4F3A1A-AF27-4905-B25C-AFD259A37802}" srcOrd="0" destOrd="0" presId="urn:microsoft.com/office/officeart/2018/2/layout/IconLabelList"/>
    <dgm:cxn modelId="{8F112111-CCA9-4C2C-BEE0-28DB43553CB1}" type="presParOf" srcId="{4B2688A0-4456-40A9-9234-5E41719192FD}" destId="{A6F9983D-9FA3-4011-B772-C5E4B536F423}" srcOrd="1" destOrd="0" presId="urn:microsoft.com/office/officeart/2018/2/layout/IconLabelList"/>
    <dgm:cxn modelId="{4BF3D165-5BBC-4C7B-8A6F-96ECC54993EF}" type="presParOf" srcId="{4B2688A0-4456-40A9-9234-5E41719192FD}" destId="{09297A1D-CF54-4EFD-9DD3-C67C2144F67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7ABCB-E22D-407F-971F-BD84E0FC803E}">
      <dsp:nvSpPr>
        <dsp:cNvPr id="0" name=""/>
        <dsp:cNvSpPr/>
      </dsp:nvSpPr>
      <dsp:spPr>
        <a:xfrm>
          <a:off x="0" y="1779"/>
          <a:ext cx="7058198" cy="758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BFBEB4-96BE-4C5D-8D24-0968C2D83EA8}">
      <dsp:nvSpPr>
        <dsp:cNvPr id="0" name=""/>
        <dsp:cNvSpPr/>
      </dsp:nvSpPr>
      <dsp:spPr>
        <a:xfrm>
          <a:off x="229314" y="172343"/>
          <a:ext cx="416934" cy="4169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38C8D-D4BC-4D5B-B0BC-7717F38EBA5D}">
      <dsp:nvSpPr>
        <dsp:cNvPr id="0" name=""/>
        <dsp:cNvSpPr/>
      </dsp:nvSpPr>
      <dsp:spPr>
        <a:xfrm>
          <a:off x="875563" y="1779"/>
          <a:ext cx="6182634" cy="758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8" tIns="80228" rIns="80228" bIns="802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Information regarding the exam </a:t>
          </a:r>
          <a:endParaRPr lang="en-US" sz="1900" kern="1200"/>
        </a:p>
      </dsp:txBody>
      <dsp:txXfrm>
        <a:off x="875563" y="1779"/>
        <a:ext cx="6182634" cy="758063"/>
      </dsp:txXfrm>
    </dsp:sp>
    <dsp:sp modelId="{F5DA1A5E-6D7B-4CF1-8D2D-38538CBC5979}">
      <dsp:nvSpPr>
        <dsp:cNvPr id="0" name=""/>
        <dsp:cNvSpPr/>
      </dsp:nvSpPr>
      <dsp:spPr>
        <a:xfrm>
          <a:off x="0" y="949358"/>
          <a:ext cx="7058198" cy="758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8E9788-DA83-4D29-9646-FDD01A33D51E}">
      <dsp:nvSpPr>
        <dsp:cNvPr id="0" name=""/>
        <dsp:cNvSpPr/>
      </dsp:nvSpPr>
      <dsp:spPr>
        <a:xfrm>
          <a:off x="229314" y="1119922"/>
          <a:ext cx="416934" cy="4169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588D4-0D47-422E-8845-15371CA10B1E}">
      <dsp:nvSpPr>
        <dsp:cNvPr id="0" name=""/>
        <dsp:cNvSpPr/>
      </dsp:nvSpPr>
      <dsp:spPr>
        <a:xfrm>
          <a:off x="875563" y="949358"/>
          <a:ext cx="6182634" cy="758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8" tIns="80228" rIns="80228" bIns="802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Areas to focus on </a:t>
          </a:r>
          <a:endParaRPr lang="en-US" sz="1900" kern="1200"/>
        </a:p>
      </dsp:txBody>
      <dsp:txXfrm>
        <a:off x="875563" y="949358"/>
        <a:ext cx="6182634" cy="758063"/>
      </dsp:txXfrm>
    </dsp:sp>
    <dsp:sp modelId="{37607872-D3C2-43A1-A231-E96A140FE651}">
      <dsp:nvSpPr>
        <dsp:cNvPr id="0" name=""/>
        <dsp:cNvSpPr/>
      </dsp:nvSpPr>
      <dsp:spPr>
        <a:xfrm>
          <a:off x="0" y="1896937"/>
          <a:ext cx="7058198" cy="758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4300D7-30E2-4EB5-9640-5123ADCC061D}">
      <dsp:nvSpPr>
        <dsp:cNvPr id="0" name=""/>
        <dsp:cNvSpPr/>
      </dsp:nvSpPr>
      <dsp:spPr>
        <a:xfrm>
          <a:off x="229314" y="2067501"/>
          <a:ext cx="416934" cy="4169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C1129-BE26-4497-8B42-B6A192833FDE}">
      <dsp:nvSpPr>
        <dsp:cNvPr id="0" name=""/>
        <dsp:cNvSpPr/>
      </dsp:nvSpPr>
      <dsp:spPr>
        <a:xfrm>
          <a:off x="875563" y="1896937"/>
          <a:ext cx="6182634" cy="758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8" tIns="80228" rIns="80228" bIns="802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types </a:t>
          </a:r>
          <a:endParaRPr lang="en-US" sz="1900" kern="1200"/>
        </a:p>
      </dsp:txBody>
      <dsp:txXfrm>
        <a:off x="875563" y="1896937"/>
        <a:ext cx="6182634" cy="758063"/>
      </dsp:txXfrm>
    </dsp:sp>
    <dsp:sp modelId="{1E94C2DE-A846-4F25-8B16-768E78C283CC}">
      <dsp:nvSpPr>
        <dsp:cNvPr id="0" name=""/>
        <dsp:cNvSpPr/>
      </dsp:nvSpPr>
      <dsp:spPr>
        <a:xfrm>
          <a:off x="0" y="2844516"/>
          <a:ext cx="7058198" cy="758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36FB2-78F5-4ECB-8D3B-B58255BCAF5A}">
      <dsp:nvSpPr>
        <dsp:cNvPr id="0" name=""/>
        <dsp:cNvSpPr/>
      </dsp:nvSpPr>
      <dsp:spPr>
        <a:xfrm>
          <a:off x="229314" y="3015080"/>
          <a:ext cx="416934" cy="4169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4C049-01B5-42BB-9C48-D6FAC9FA88A5}">
      <dsp:nvSpPr>
        <dsp:cNvPr id="0" name=""/>
        <dsp:cNvSpPr/>
      </dsp:nvSpPr>
      <dsp:spPr>
        <a:xfrm>
          <a:off x="875563" y="2844516"/>
          <a:ext cx="6182634" cy="758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8" tIns="80228" rIns="80228" bIns="802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Frequently asked questions </a:t>
          </a:r>
          <a:endParaRPr lang="en-US" sz="1900" kern="1200"/>
        </a:p>
      </dsp:txBody>
      <dsp:txXfrm>
        <a:off x="875563" y="2844516"/>
        <a:ext cx="6182634" cy="758063"/>
      </dsp:txXfrm>
    </dsp:sp>
    <dsp:sp modelId="{89168D18-43C5-44F1-BD92-5BCB056B9DC0}">
      <dsp:nvSpPr>
        <dsp:cNvPr id="0" name=""/>
        <dsp:cNvSpPr/>
      </dsp:nvSpPr>
      <dsp:spPr>
        <a:xfrm>
          <a:off x="0" y="3792095"/>
          <a:ext cx="7058198" cy="758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EFEC0-9D5A-4A39-908A-F5ED7961A475}">
      <dsp:nvSpPr>
        <dsp:cNvPr id="0" name=""/>
        <dsp:cNvSpPr/>
      </dsp:nvSpPr>
      <dsp:spPr>
        <a:xfrm>
          <a:off x="229314" y="3962659"/>
          <a:ext cx="416934" cy="4169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34836-B843-4B3C-9F33-3818DB3D360A}">
      <dsp:nvSpPr>
        <dsp:cNvPr id="0" name=""/>
        <dsp:cNvSpPr/>
      </dsp:nvSpPr>
      <dsp:spPr>
        <a:xfrm>
          <a:off x="875563" y="3792095"/>
          <a:ext cx="6182634" cy="758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8" tIns="80228" rIns="80228" bIns="802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875563" y="3792095"/>
        <a:ext cx="6182634" cy="758063"/>
      </dsp:txXfrm>
    </dsp:sp>
    <dsp:sp modelId="{6EA192FE-D661-45A2-B7C5-A1DC29268C15}">
      <dsp:nvSpPr>
        <dsp:cNvPr id="0" name=""/>
        <dsp:cNvSpPr/>
      </dsp:nvSpPr>
      <dsp:spPr>
        <a:xfrm>
          <a:off x="0" y="4739674"/>
          <a:ext cx="7058198" cy="758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51C6C6-7D77-41E7-9358-A4EC2A3AE011}">
      <dsp:nvSpPr>
        <dsp:cNvPr id="0" name=""/>
        <dsp:cNvSpPr/>
      </dsp:nvSpPr>
      <dsp:spPr>
        <a:xfrm>
          <a:off x="229314" y="4910238"/>
          <a:ext cx="416934" cy="41693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BAE24-2ACE-4AF6-ABAE-313BFABC0AF6}">
      <dsp:nvSpPr>
        <dsp:cNvPr id="0" name=""/>
        <dsp:cNvSpPr/>
      </dsp:nvSpPr>
      <dsp:spPr>
        <a:xfrm>
          <a:off x="875563" y="4739674"/>
          <a:ext cx="6182634" cy="758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8" tIns="80228" rIns="80228" bIns="802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875563" y="4739674"/>
        <a:ext cx="6182634" cy="758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94269-FB11-4348-88B1-25CE211B0734}">
      <dsp:nvSpPr>
        <dsp:cNvPr id="0" name=""/>
        <dsp:cNvSpPr/>
      </dsp:nvSpPr>
      <dsp:spPr>
        <a:xfrm>
          <a:off x="0" y="19087"/>
          <a:ext cx="10871143" cy="748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Duration is 1 hour. </a:t>
          </a:r>
          <a:endParaRPr lang="en-US" sz="3200" kern="1200"/>
        </a:p>
      </dsp:txBody>
      <dsp:txXfrm>
        <a:off x="36553" y="55640"/>
        <a:ext cx="10798037" cy="675694"/>
      </dsp:txXfrm>
    </dsp:sp>
    <dsp:sp modelId="{296544DB-9921-48FA-882B-671B2452F781}">
      <dsp:nvSpPr>
        <dsp:cNvPr id="0" name=""/>
        <dsp:cNvSpPr/>
      </dsp:nvSpPr>
      <dsp:spPr>
        <a:xfrm>
          <a:off x="0" y="860048"/>
          <a:ext cx="10871143" cy="748800"/>
        </a:xfrm>
        <a:prstGeom prst="round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Bring a black pen </a:t>
          </a:r>
          <a:endParaRPr lang="en-US" sz="3200" kern="1200" dirty="0"/>
        </a:p>
      </dsp:txBody>
      <dsp:txXfrm>
        <a:off x="36553" y="896601"/>
        <a:ext cx="10798037" cy="675694"/>
      </dsp:txXfrm>
    </dsp:sp>
    <dsp:sp modelId="{DEA23990-5149-45AD-9254-C50E621E0F75}">
      <dsp:nvSpPr>
        <dsp:cNvPr id="0" name=""/>
        <dsp:cNvSpPr/>
      </dsp:nvSpPr>
      <dsp:spPr>
        <a:xfrm>
          <a:off x="0" y="1701008"/>
          <a:ext cx="10871143" cy="748800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Ensure that you know the location and arrive early. </a:t>
          </a:r>
          <a:endParaRPr lang="en-US" sz="3200" kern="1200"/>
        </a:p>
      </dsp:txBody>
      <dsp:txXfrm>
        <a:off x="36553" y="1737561"/>
        <a:ext cx="10798037" cy="675694"/>
      </dsp:txXfrm>
    </dsp:sp>
    <dsp:sp modelId="{793964A0-608F-4868-84CF-1F47562D7B32}">
      <dsp:nvSpPr>
        <dsp:cNvPr id="0" name=""/>
        <dsp:cNvSpPr/>
      </dsp:nvSpPr>
      <dsp:spPr>
        <a:xfrm>
          <a:off x="0" y="2541968"/>
          <a:ext cx="10871143" cy="748800"/>
        </a:xfrm>
        <a:prstGeom prst="round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Exam consist of 11 questions </a:t>
          </a:r>
          <a:endParaRPr lang="en-US" sz="3200" kern="1200"/>
        </a:p>
      </dsp:txBody>
      <dsp:txXfrm>
        <a:off x="36553" y="2578521"/>
        <a:ext cx="10798037" cy="675694"/>
      </dsp:txXfrm>
    </dsp:sp>
    <dsp:sp modelId="{2D9C5A2A-90AC-4EB1-9AFE-9F63C7E9151B}">
      <dsp:nvSpPr>
        <dsp:cNvPr id="0" name=""/>
        <dsp:cNvSpPr/>
      </dsp:nvSpPr>
      <dsp:spPr>
        <a:xfrm>
          <a:off x="0" y="3382928"/>
          <a:ext cx="10871143" cy="748800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You need to revise as this is a closed book exam .</a:t>
          </a:r>
          <a:endParaRPr lang="en-US" sz="3200" kern="1200"/>
        </a:p>
      </dsp:txBody>
      <dsp:txXfrm>
        <a:off x="36553" y="3419481"/>
        <a:ext cx="10798037" cy="675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99CC40-7ED0-435C-BC7C-A052118EA0CB}">
      <dsp:nvSpPr>
        <dsp:cNvPr id="0" name=""/>
        <dsp:cNvSpPr/>
      </dsp:nvSpPr>
      <dsp:spPr>
        <a:xfrm>
          <a:off x="0" y="246529"/>
          <a:ext cx="7529427" cy="444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S.18 and S.20 GBH  under the Offences Against the Persons Act 1861. </a:t>
          </a:r>
          <a:endParaRPr lang="en-US" sz="1900" kern="1200"/>
        </a:p>
      </dsp:txBody>
      <dsp:txXfrm>
        <a:off x="21704" y="268233"/>
        <a:ext cx="7486019" cy="401192"/>
      </dsp:txXfrm>
    </dsp:sp>
    <dsp:sp modelId="{7166EDF0-A1DC-4AEF-BA47-AE0D05DDBA42}">
      <dsp:nvSpPr>
        <dsp:cNvPr id="0" name=""/>
        <dsp:cNvSpPr/>
      </dsp:nvSpPr>
      <dsp:spPr>
        <a:xfrm>
          <a:off x="0" y="745849"/>
          <a:ext cx="7529427" cy="444600"/>
        </a:xfrm>
        <a:prstGeom prst="roundRect">
          <a:avLst/>
        </a:prstGeom>
        <a:solidFill>
          <a:schemeClr val="accent5">
            <a:hueOff val="2376118"/>
            <a:satOff val="-3333"/>
            <a:lumOff val="-3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Battery and assault </a:t>
          </a:r>
          <a:endParaRPr lang="en-US" sz="1900" kern="1200"/>
        </a:p>
      </dsp:txBody>
      <dsp:txXfrm>
        <a:off x="21704" y="767553"/>
        <a:ext cx="7486019" cy="401192"/>
      </dsp:txXfrm>
    </dsp:sp>
    <dsp:sp modelId="{3E46CDDA-ABA7-426C-A26C-9C02F6F6A830}">
      <dsp:nvSpPr>
        <dsp:cNvPr id="0" name=""/>
        <dsp:cNvSpPr/>
      </dsp:nvSpPr>
      <dsp:spPr>
        <a:xfrm>
          <a:off x="0" y="1245169"/>
          <a:ext cx="7529427" cy="444600"/>
        </a:xfrm>
        <a:prstGeom prst="round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Equation </a:t>
          </a:r>
          <a:endParaRPr lang="en-US" sz="1900" kern="1200"/>
        </a:p>
      </dsp:txBody>
      <dsp:txXfrm>
        <a:off x="21704" y="1266873"/>
        <a:ext cx="7486019" cy="401192"/>
      </dsp:txXfrm>
    </dsp:sp>
    <dsp:sp modelId="{BF2A4162-24F9-44F1-96ED-924F4BE8077E}">
      <dsp:nvSpPr>
        <dsp:cNvPr id="0" name=""/>
        <dsp:cNvSpPr/>
      </dsp:nvSpPr>
      <dsp:spPr>
        <a:xfrm>
          <a:off x="0" y="1744489"/>
          <a:ext cx="7529427" cy="444600"/>
        </a:xfrm>
        <a:prstGeom prst="roundRect">
          <a:avLst/>
        </a:prstGeom>
        <a:solidFill>
          <a:schemeClr val="accent5">
            <a:hueOff val="7128353"/>
            <a:satOff val="-9998"/>
            <a:lumOff val="-10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Uk and Justice systems </a:t>
          </a:r>
          <a:endParaRPr lang="en-US" sz="1900" kern="1200"/>
        </a:p>
      </dsp:txBody>
      <dsp:txXfrm>
        <a:off x="21704" y="1766193"/>
        <a:ext cx="7486019" cy="401192"/>
      </dsp:txXfrm>
    </dsp:sp>
    <dsp:sp modelId="{B8790C91-B438-4887-8A12-6CB1679FDFC2}">
      <dsp:nvSpPr>
        <dsp:cNvPr id="0" name=""/>
        <dsp:cNvSpPr/>
      </dsp:nvSpPr>
      <dsp:spPr>
        <a:xfrm>
          <a:off x="0" y="2243809"/>
          <a:ext cx="7529427" cy="444600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Case names and formatting. </a:t>
          </a:r>
          <a:endParaRPr lang="en-US" sz="1900" kern="1200"/>
        </a:p>
      </dsp:txBody>
      <dsp:txXfrm>
        <a:off x="21704" y="2265513"/>
        <a:ext cx="7486019" cy="401192"/>
      </dsp:txXfrm>
    </dsp:sp>
    <dsp:sp modelId="{BF88CAB9-E20A-48F1-8048-283148815AA0}">
      <dsp:nvSpPr>
        <dsp:cNvPr id="0" name=""/>
        <dsp:cNvSpPr/>
      </dsp:nvSpPr>
      <dsp:spPr>
        <a:xfrm>
          <a:off x="0" y="2743129"/>
          <a:ext cx="7529427" cy="444600"/>
        </a:xfrm>
        <a:prstGeom prst="roundRect">
          <a:avLst/>
        </a:prstGeom>
        <a:solidFill>
          <a:schemeClr val="accent5">
            <a:hueOff val="11880588"/>
            <a:satOff val="-16663"/>
            <a:lumOff val="-17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Categories of offences </a:t>
          </a:r>
          <a:endParaRPr lang="en-US" sz="1900" kern="1200"/>
        </a:p>
      </dsp:txBody>
      <dsp:txXfrm>
        <a:off x="21704" y="2764833"/>
        <a:ext cx="7486019" cy="401192"/>
      </dsp:txXfrm>
    </dsp:sp>
    <dsp:sp modelId="{2DB2C49D-DF80-42BE-B4A4-323D876AA989}">
      <dsp:nvSpPr>
        <dsp:cNvPr id="0" name=""/>
        <dsp:cNvSpPr/>
      </dsp:nvSpPr>
      <dsp:spPr>
        <a:xfrm>
          <a:off x="0" y="3242449"/>
          <a:ext cx="7529427" cy="444600"/>
        </a:xfrm>
        <a:prstGeom prst="round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Appropriation </a:t>
          </a:r>
          <a:endParaRPr lang="en-US" sz="1900" kern="1200"/>
        </a:p>
      </dsp:txBody>
      <dsp:txXfrm>
        <a:off x="21704" y="3264153"/>
        <a:ext cx="7486019" cy="401192"/>
      </dsp:txXfrm>
    </dsp:sp>
    <dsp:sp modelId="{0EF01D12-8441-4989-9DDB-02BEA1A6EC6F}">
      <dsp:nvSpPr>
        <dsp:cNvPr id="0" name=""/>
        <dsp:cNvSpPr/>
      </dsp:nvSpPr>
      <dsp:spPr>
        <a:xfrm>
          <a:off x="0" y="3741768"/>
          <a:ext cx="7529427" cy="444600"/>
        </a:xfrm>
        <a:prstGeom prst="roundRect">
          <a:avLst/>
        </a:prstGeom>
        <a:solidFill>
          <a:schemeClr val="accent5">
            <a:hueOff val="16632823"/>
            <a:satOff val="-23328"/>
            <a:lumOff val="-24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S.47 ABH  under the Offences Against the Persons Act 1861. </a:t>
          </a:r>
          <a:endParaRPr lang="en-US" sz="1900" kern="1200"/>
        </a:p>
      </dsp:txBody>
      <dsp:txXfrm>
        <a:off x="21704" y="3763472"/>
        <a:ext cx="7486019" cy="401192"/>
      </dsp:txXfrm>
    </dsp:sp>
    <dsp:sp modelId="{DDECE722-4B94-418C-9CF0-B5E21705A18E}">
      <dsp:nvSpPr>
        <dsp:cNvPr id="0" name=""/>
        <dsp:cNvSpPr/>
      </dsp:nvSpPr>
      <dsp:spPr>
        <a:xfrm>
          <a:off x="0" y="4241088"/>
          <a:ext cx="7529427" cy="444600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Defence of Consent. </a:t>
          </a:r>
          <a:endParaRPr lang="en-US" sz="1900" kern="1200"/>
        </a:p>
      </dsp:txBody>
      <dsp:txXfrm>
        <a:off x="21704" y="4262792"/>
        <a:ext cx="7486019" cy="4011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1317AB-7B59-42CA-944C-5AE864246866}">
      <dsp:nvSpPr>
        <dsp:cNvPr id="0" name=""/>
        <dsp:cNvSpPr/>
      </dsp:nvSpPr>
      <dsp:spPr>
        <a:xfrm>
          <a:off x="0" y="659"/>
          <a:ext cx="7442201" cy="15425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7A1258-FA6B-48EB-86A0-503BFDE57E93}">
      <dsp:nvSpPr>
        <dsp:cNvPr id="0" name=""/>
        <dsp:cNvSpPr/>
      </dsp:nvSpPr>
      <dsp:spPr>
        <a:xfrm>
          <a:off x="466624" y="347735"/>
          <a:ext cx="848408" cy="8484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20302-C95B-418F-BF67-01A9EE0CEE3E}">
      <dsp:nvSpPr>
        <dsp:cNvPr id="0" name=""/>
        <dsp:cNvSpPr/>
      </dsp:nvSpPr>
      <dsp:spPr>
        <a:xfrm>
          <a:off x="1781658" y="659"/>
          <a:ext cx="5660542" cy="1542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54" tIns="163254" rIns="163254" bIns="1632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Yes, </a:t>
          </a:r>
          <a:endParaRPr lang="en-US" sz="2400" kern="1200"/>
        </a:p>
      </dsp:txBody>
      <dsp:txXfrm>
        <a:off x="1781658" y="659"/>
        <a:ext cx="5660542" cy="1542561"/>
      </dsp:txXfrm>
    </dsp:sp>
    <dsp:sp modelId="{09656FBB-586F-4835-A81F-72AD035DA73F}">
      <dsp:nvSpPr>
        <dsp:cNvPr id="0" name=""/>
        <dsp:cNvSpPr/>
      </dsp:nvSpPr>
      <dsp:spPr>
        <a:xfrm>
          <a:off x="0" y="1928861"/>
          <a:ext cx="7442201" cy="15425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8C737-0A62-4E78-B58F-4FA12E4FAC4B}">
      <dsp:nvSpPr>
        <dsp:cNvPr id="0" name=""/>
        <dsp:cNvSpPr/>
      </dsp:nvSpPr>
      <dsp:spPr>
        <a:xfrm>
          <a:off x="466624" y="2275937"/>
          <a:ext cx="848408" cy="8484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8C5A0-7067-4DD5-9793-6CB863185412}">
      <dsp:nvSpPr>
        <dsp:cNvPr id="0" name=""/>
        <dsp:cNvSpPr/>
      </dsp:nvSpPr>
      <dsp:spPr>
        <a:xfrm>
          <a:off x="1781658" y="1928861"/>
          <a:ext cx="5660542" cy="1542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54" tIns="163254" rIns="163254" bIns="1632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 are required to include case law in your exam answers where the questions states you need to include cases. </a:t>
          </a:r>
          <a:endParaRPr lang="en-US" sz="2400" kern="1200"/>
        </a:p>
      </dsp:txBody>
      <dsp:txXfrm>
        <a:off x="1781658" y="1928861"/>
        <a:ext cx="5660542" cy="1542561"/>
      </dsp:txXfrm>
    </dsp:sp>
    <dsp:sp modelId="{43D8D917-2077-43CB-85AC-60BFDB04E770}">
      <dsp:nvSpPr>
        <dsp:cNvPr id="0" name=""/>
        <dsp:cNvSpPr/>
      </dsp:nvSpPr>
      <dsp:spPr>
        <a:xfrm>
          <a:off x="0" y="3857063"/>
          <a:ext cx="7442201" cy="15425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FD08A-8D04-4327-AE82-066B05CE91A8}">
      <dsp:nvSpPr>
        <dsp:cNvPr id="0" name=""/>
        <dsp:cNvSpPr/>
      </dsp:nvSpPr>
      <dsp:spPr>
        <a:xfrm>
          <a:off x="466624" y="4204139"/>
          <a:ext cx="848408" cy="8484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E9C301-6301-47A6-B1EE-60859D5BE13D}">
      <dsp:nvSpPr>
        <dsp:cNvPr id="0" name=""/>
        <dsp:cNvSpPr/>
      </dsp:nvSpPr>
      <dsp:spPr>
        <a:xfrm>
          <a:off x="1781658" y="3857063"/>
          <a:ext cx="5660542" cy="1542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54" tIns="163254" rIns="163254" bIns="1632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Remember use the three words to remember the case. </a:t>
          </a:r>
          <a:endParaRPr lang="en-US" sz="2400" kern="1200"/>
        </a:p>
      </dsp:txBody>
      <dsp:txXfrm>
        <a:off x="1781658" y="3857063"/>
        <a:ext cx="5660542" cy="1542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DAF0F-8110-4E62-A716-5076DF141BBA}">
      <dsp:nvSpPr>
        <dsp:cNvPr id="0" name=""/>
        <dsp:cNvSpPr/>
      </dsp:nvSpPr>
      <dsp:spPr>
        <a:xfrm>
          <a:off x="0" y="112566"/>
          <a:ext cx="10658476" cy="842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happens if I am late to the exam? </a:t>
          </a:r>
          <a:endParaRPr lang="en-US" sz="3600" kern="1200"/>
        </a:p>
      </dsp:txBody>
      <dsp:txXfrm>
        <a:off x="41123" y="153689"/>
        <a:ext cx="10576230" cy="760154"/>
      </dsp:txXfrm>
    </dsp:sp>
    <dsp:sp modelId="{A46A5CFF-41D8-4884-80B7-63B1E993CB8A}">
      <dsp:nvSpPr>
        <dsp:cNvPr id="0" name=""/>
        <dsp:cNvSpPr/>
      </dsp:nvSpPr>
      <dsp:spPr>
        <a:xfrm>
          <a:off x="0" y="1058646"/>
          <a:ext cx="10658476" cy="842400"/>
        </a:xfrm>
        <a:prstGeom prst="round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if I cannot make it to the exam? </a:t>
          </a:r>
          <a:endParaRPr lang="en-US" sz="3600" kern="1200"/>
        </a:p>
      </dsp:txBody>
      <dsp:txXfrm>
        <a:off x="41123" y="1099769"/>
        <a:ext cx="10576230" cy="760154"/>
      </dsp:txXfrm>
    </dsp:sp>
    <dsp:sp modelId="{638E8B89-A17A-4F5D-B324-6ABE355F1EEB}">
      <dsp:nvSpPr>
        <dsp:cNvPr id="0" name=""/>
        <dsp:cNvSpPr/>
      </dsp:nvSpPr>
      <dsp:spPr>
        <a:xfrm>
          <a:off x="0" y="2004726"/>
          <a:ext cx="10658476" cy="842400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is I forget my pen? </a:t>
          </a:r>
          <a:endParaRPr lang="en-US" sz="3600" kern="1200"/>
        </a:p>
      </dsp:txBody>
      <dsp:txXfrm>
        <a:off x="41123" y="2045849"/>
        <a:ext cx="10576230" cy="760154"/>
      </dsp:txXfrm>
    </dsp:sp>
    <dsp:sp modelId="{5BFB839F-B521-441A-9C01-E5DA431F7A82}">
      <dsp:nvSpPr>
        <dsp:cNvPr id="0" name=""/>
        <dsp:cNvSpPr/>
      </dsp:nvSpPr>
      <dsp:spPr>
        <a:xfrm>
          <a:off x="0" y="2950806"/>
          <a:ext cx="10658476" cy="842400"/>
        </a:xfrm>
        <a:prstGeom prst="round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 I do with my stuff whilst I am in the exam? </a:t>
          </a:r>
          <a:endParaRPr lang="en-US" sz="3600" kern="1200"/>
        </a:p>
      </dsp:txBody>
      <dsp:txXfrm>
        <a:off x="41123" y="2991929"/>
        <a:ext cx="10576230" cy="760154"/>
      </dsp:txXfrm>
    </dsp:sp>
    <dsp:sp modelId="{4BEB9D9B-7DCF-4A39-9DE9-ADD4089301C8}">
      <dsp:nvSpPr>
        <dsp:cNvPr id="0" name=""/>
        <dsp:cNvSpPr/>
      </dsp:nvSpPr>
      <dsp:spPr>
        <a:xfrm>
          <a:off x="0" y="3896886"/>
          <a:ext cx="10658476" cy="842400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When will I get my results?</a:t>
          </a:r>
          <a:endParaRPr lang="en-US" sz="3600" kern="1200"/>
        </a:p>
      </dsp:txBody>
      <dsp:txXfrm>
        <a:off x="41123" y="3938009"/>
        <a:ext cx="10576230" cy="7601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02C56-023B-4F3C-B2E3-E48B5494A8C6}">
      <dsp:nvSpPr>
        <dsp:cNvPr id="0" name=""/>
        <dsp:cNvSpPr/>
      </dsp:nvSpPr>
      <dsp:spPr>
        <a:xfrm>
          <a:off x="0" y="15459"/>
          <a:ext cx="10658476" cy="13513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There is no confirmed date for the exam for criminal law yet. </a:t>
          </a:r>
          <a:endParaRPr lang="en-US" sz="3500" kern="1200" dirty="0"/>
        </a:p>
      </dsp:txBody>
      <dsp:txXfrm>
        <a:off x="65967" y="81426"/>
        <a:ext cx="10526542" cy="1219415"/>
      </dsp:txXfrm>
    </dsp:sp>
    <dsp:sp modelId="{FD9CBA07-326F-4C6A-B93B-D7CB5E7E63CE}">
      <dsp:nvSpPr>
        <dsp:cNvPr id="0" name=""/>
        <dsp:cNvSpPr/>
      </dsp:nvSpPr>
      <dsp:spPr>
        <a:xfrm>
          <a:off x="0" y="1467609"/>
          <a:ext cx="10658476" cy="1351349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However, I can tell you that it is in January </a:t>
          </a:r>
          <a:endParaRPr lang="en-US" sz="3500" kern="1200" dirty="0"/>
        </a:p>
      </dsp:txBody>
      <dsp:txXfrm>
        <a:off x="65967" y="1533576"/>
        <a:ext cx="10526542" cy="1219415"/>
      </dsp:txXfrm>
    </dsp:sp>
    <dsp:sp modelId="{A388311E-8011-4920-BAE4-6CF5BA137BB4}">
      <dsp:nvSpPr>
        <dsp:cNvPr id="0" name=""/>
        <dsp:cNvSpPr/>
      </dsp:nvSpPr>
      <dsp:spPr>
        <a:xfrm>
          <a:off x="0" y="2919759"/>
          <a:ext cx="10658476" cy="1351349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Any confirmed dates will be communicated to you as soon as possible. </a:t>
          </a:r>
          <a:endParaRPr lang="en-US" sz="3500" kern="1200"/>
        </a:p>
      </dsp:txBody>
      <dsp:txXfrm>
        <a:off x="65967" y="2985726"/>
        <a:ext cx="10526542" cy="12194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11870-DAE9-45CD-95E0-1CAA6E1960C9}">
      <dsp:nvSpPr>
        <dsp:cNvPr id="0" name=""/>
        <dsp:cNvSpPr/>
      </dsp:nvSpPr>
      <dsp:spPr>
        <a:xfrm>
          <a:off x="880668" y="602155"/>
          <a:ext cx="1435167" cy="14351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73E46-4C98-47C8-B0CF-194001EAA8FA}">
      <dsp:nvSpPr>
        <dsp:cNvPr id="0" name=""/>
        <dsp:cNvSpPr/>
      </dsp:nvSpPr>
      <dsp:spPr>
        <a:xfrm>
          <a:off x="3621" y="2417740"/>
          <a:ext cx="31892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Date for the exam </a:t>
          </a:r>
          <a:endParaRPr lang="en-US" sz="3000" kern="1200"/>
        </a:p>
      </dsp:txBody>
      <dsp:txXfrm>
        <a:off x="3621" y="2417740"/>
        <a:ext cx="3189260" cy="720000"/>
      </dsp:txXfrm>
    </dsp:sp>
    <dsp:sp modelId="{738962CC-DCBF-46B6-82DD-E7BBB9A26A31}">
      <dsp:nvSpPr>
        <dsp:cNvPr id="0" name=""/>
        <dsp:cNvSpPr/>
      </dsp:nvSpPr>
      <dsp:spPr>
        <a:xfrm>
          <a:off x="4628048" y="602155"/>
          <a:ext cx="1435167" cy="14351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C5E880-2CDD-4E20-BEFF-E9FDF81E9371}">
      <dsp:nvSpPr>
        <dsp:cNvPr id="0" name=""/>
        <dsp:cNvSpPr/>
      </dsp:nvSpPr>
      <dsp:spPr>
        <a:xfrm>
          <a:off x="3751002" y="2417740"/>
          <a:ext cx="31892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Topics to revise </a:t>
          </a:r>
          <a:endParaRPr lang="en-US" sz="3000" kern="1200"/>
        </a:p>
      </dsp:txBody>
      <dsp:txXfrm>
        <a:off x="3751002" y="2417740"/>
        <a:ext cx="3189260" cy="720000"/>
      </dsp:txXfrm>
    </dsp:sp>
    <dsp:sp modelId="{9D4F3A1A-AF27-4905-B25C-AFD259A37802}">
      <dsp:nvSpPr>
        <dsp:cNvPr id="0" name=""/>
        <dsp:cNvSpPr/>
      </dsp:nvSpPr>
      <dsp:spPr>
        <a:xfrm>
          <a:off x="8375429" y="602155"/>
          <a:ext cx="1435167" cy="14351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97A1D-CF54-4EFD-9DD3-C67C2144F677}">
      <dsp:nvSpPr>
        <dsp:cNvPr id="0" name=""/>
        <dsp:cNvSpPr/>
      </dsp:nvSpPr>
      <dsp:spPr>
        <a:xfrm>
          <a:off x="7498383" y="2417740"/>
          <a:ext cx="31892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Key tips in lectures. </a:t>
          </a:r>
          <a:endParaRPr lang="en-US" sz="3000" kern="1200"/>
        </a:p>
      </dsp:txBody>
      <dsp:txXfrm>
        <a:off x="7498383" y="2417740"/>
        <a:ext cx="318926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041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650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030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682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894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89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234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579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123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692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133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3363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403B2-95E5-2CF4-FA6E-2D6C9D6F3E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Criminal law –</a:t>
            </a:r>
            <a:br>
              <a:rPr lang="en-GB" dirty="0"/>
            </a:br>
            <a:r>
              <a:rPr lang="en-GB" dirty="0"/>
              <a:t>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D6A50C-52FF-479D-1E0F-78795F051B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88" y="4785543"/>
            <a:ext cx="4857857" cy="1005657"/>
          </a:xfrm>
        </p:spPr>
        <p:txBody>
          <a:bodyPr>
            <a:normAutofit/>
          </a:bodyPr>
          <a:lstStyle/>
          <a:p>
            <a:r>
              <a:rPr lang="en-GB" dirty="0"/>
              <a:t>By Zita Draper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rainbow colored splatter&#10;&#10;AI-generated content may be incorrect.">
            <a:extLst>
              <a:ext uri="{FF2B5EF4-FFF2-40B4-BE49-F238E27FC236}">
                <a16:creationId xmlns:a16="http://schemas.microsoft.com/office/drawing/2014/main" id="{5C221F43-A69C-2E44-4F1D-89E788910C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45" r="19265" b="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302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9EE7C-C4A8-AA75-7F4A-836818D8A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588" y="2621626"/>
            <a:ext cx="3914776" cy="1169324"/>
          </a:xfrm>
        </p:spPr>
        <p:txBody>
          <a:bodyPr>
            <a:normAutofit/>
          </a:bodyPr>
          <a:lstStyle/>
          <a:p>
            <a:r>
              <a:rPr lang="en-GB" sz="6000" i="1" u="sng" dirty="0"/>
              <a:t>Content</a:t>
            </a:r>
            <a:r>
              <a:rPr lang="en-GB" sz="6000" dirty="0"/>
              <a:t>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AB72AE-F156-7856-06A3-21EF2B6C8C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306643"/>
              </p:ext>
            </p:extLst>
          </p:nvPr>
        </p:nvGraphicFramePr>
        <p:xfrm>
          <a:off x="4333702" y="723899"/>
          <a:ext cx="7058198" cy="54995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4174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C7812-CD3B-BDA8-5C11-F42CA9522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715" y="872841"/>
            <a:ext cx="10440508" cy="1003065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Information regarding the exam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B7749B-A141-EB72-91D7-6A8F534954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7541855"/>
              </p:ext>
            </p:extLst>
          </p:nvPr>
        </p:nvGraphicFramePr>
        <p:xfrm>
          <a:off x="587433" y="1834343"/>
          <a:ext cx="10871143" cy="415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668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999D3-D246-5205-D95F-094ADCA45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4" y="2602069"/>
            <a:ext cx="3660776" cy="1662544"/>
          </a:xfrm>
        </p:spPr>
        <p:txBody>
          <a:bodyPr>
            <a:normAutofit/>
          </a:bodyPr>
          <a:lstStyle/>
          <a:p>
            <a:r>
              <a:rPr lang="en-GB" b="1" u="sng" dirty="0"/>
              <a:t>Areas TO FOCUS 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EB68E-1022-FB52-E6CF-2F904812E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202771"/>
              </p:ext>
            </p:extLst>
          </p:nvPr>
        </p:nvGraphicFramePr>
        <p:xfrm>
          <a:off x="3929149" y="858983"/>
          <a:ext cx="7529427" cy="4932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392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396D6-1EAE-4958-88D2-A4CB1A0AD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b="1" u="sng"/>
              <a:t>Types of questions </a:t>
            </a:r>
          </a:p>
        </p:txBody>
      </p: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C31B028B-0F6B-5E5F-13E4-E1C34F4456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25" r="20841" b="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D70D4-543C-9513-FEE6-D33288BB9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r>
              <a:rPr lang="en-GB" dirty="0"/>
              <a:t>Scenario question </a:t>
            </a:r>
            <a:endParaRPr lang="en-GB"/>
          </a:p>
          <a:p>
            <a:r>
              <a:rPr lang="en-GB" dirty="0"/>
              <a:t>Short and long answer questions </a:t>
            </a:r>
            <a:endParaRPr lang="en-GB"/>
          </a:p>
          <a:p>
            <a:r>
              <a:rPr lang="en-GB" dirty="0"/>
              <a:t>Multiple choice questions </a:t>
            </a:r>
            <a:endParaRPr lang="en-GB"/>
          </a:p>
          <a:p>
            <a:r>
              <a:rPr lang="en-GB" dirty="0"/>
              <a:t>Fill the gap questions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31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A0F83-233B-3E59-A961-AADF3EE31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609601"/>
            <a:ext cx="2521714" cy="4488878"/>
          </a:xfrm>
        </p:spPr>
        <p:txBody>
          <a:bodyPr>
            <a:normAutofit/>
          </a:bodyPr>
          <a:lstStyle/>
          <a:p>
            <a:r>
              <a:rPr lang="en-GB" sz="3200" b="1" u="sng"/>
              <a:t>Do I need to include case law?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B96FF8-102A-EAB8-4D67-E4903DBFFB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5947439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9413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65ABAD76-EFA3-3C04-667B-C0D44EFECE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E0A0C6-2881-E4D0-47DB-14D444145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71759"/>
            <a:ext cx="5067300" cy="3497042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Frequently asked questions!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464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062005-CCA6-68E6-4894-BEDFE3AB59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82355"/>
              </p:ext>
            </p:extLst>
          </p:nvPr>
        </p:nvGraphicFramePr>
        <p:xfrm>
          <a:off x="800100" y="1066800"/>
          <a:ext cx="10658476" cy="4851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7883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0C391-4459-18E7-A23A-314E30527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143" y="653539"/>
            <a:ext cx="6383898" cy="876301"/>
          </a:xfrm>
        </p:spPr>
        <p:txBody>
          <a:bodyPr>
            <a:normAutofit/>
          </a:bodyPr>
          <a:lstStyle/>
          <a:p>
            <a:r>
              <a:rPr lang="en-GB" sz="4800" i="1" u="sng" dirty="0"/>
              <a:t>Date for the exam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BE4CFE-A66E-D05D-45D9-666C14741C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698877"/>
              </p:ext>
            </p:extLst>
          </p:nvPr>
        </p:nvGraphicFramePr>
        <p:xfrm>
          <a:off x="800100" y="1693026"/>
          <a:ext cx="10658476" cy="4286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3993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Neon Pink Question Mark">
            <a:extLst>
              <a:ext uri="{FF2B5EF4-FFF2-40B4-BE49-F238E27FC236}">
                <a16:creationId xmlns:a16="http://schemas.microsoft.com/office/drawing/2014/main" id="{05396F2C-66A2-BE24-0179-DEFA1DCC14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237318"/>
            <a:ext cx="12188952" cy="2620682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D2897CA-5D56-C770-5790-F8434DA9C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5158" y="5528235"/>
            <a:ext cx="10696574" cy="770964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21554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088F6-7F8B-4F44-BB4D-2BC243855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15EE59-45A9-C433-08B3-1AE160B527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501991"/>
              </p:ext>
            </p:extLst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831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C3B3E77-D494-FFF2-6137-944BF98EF8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9770" y="5852162"/>
            <a:ext cx="5965190" cy="746854"/>
          </a:xfrm>
        </p:spPr>
        <p:txBody>
          <a:bodyPr>
            <a:normAutofit/>
          </a:bodyPr>
          <a:lstStyle/>
          <a:p>
            <a:r>
              <a:rPr lang="en-GB" sz="40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771AA27-3C1B-C44B-29EF-E86D15332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5583" y="5850988"/>
            <a:ext cx="2153787" cy="74685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Any Questions?</a:t>
            </a:r>
            <a:endParaRPr lang="en-GB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43055CB5-B65E-E696-3D30-E43FFF427F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97763" y="406400"/>
            <a:ext cx="5196474" cy="5196474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024957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302</Words>
  <Application>Microsoft Office PowerPoint</Application>
  <PresentationFormat>Widescreen</PresentationFormat>
  <Paragraphs>51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Calisto MT</vt:lpstr>
      <vt:lpstr>Univers Condensed</vt:lpstr>
      <vt:lpstr>ChronicleVTI</vt:lpstr>
      <vt:lpstr>Criminal law –  Exam guidance </vt:lpstr>
      <vt:lpstr>Content </vt:lpstr>
      <vt:lpstr>Information regarding the exam </vt:lpstr>
      <vt:lpstr>Areas TO FOCUS ON </vt:lpstr>
      <vt:lpstr>Types of questions </vt:lpstr>
      <vt:lpstr>Do I need to include case law?</vt:lpstr>
      <vt:lpstr>Frequently asked questions!</vt:lpstr>
      <vt:lpstr>PowerPoint Presentation</vt:lpstr>
      <vt:lpstr>Date for the exam</vt:lpstr>
      <vt:lpstr>Do you have any questions?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2025-11-05T12:49:55Z</dcterms:created>
  <dcterms:modified xsi:type="dcterms:W3CDTF">2025-11-05T13:22:49Z</dcterms:modified>
</cp:coreProperties>
</file>