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62" r:id="rId2"/>
    <p:sldId id="277" r:id="rId3"/>
    <p:sldId id="268" r:id="rId4"/>
    <p:sldId id="269" r:id="rId5"/>
    <p:sldId id="267" r:id="rId6"/>
    <p:sldId id="270" r:id="rId7"/>
    <p:sldId id="271" r:id="rId8"/>
    <p:sldId id="273" r:id="rId9"/>
    <p:sldId id="272" r:id="rId10"/>
    <p:sldId id="258" r:id="rId11"/>
    <p:sldId id="259" r:id="rId12"/>
    <p:sldId id="274" r:id="rId13"/>
    <p:sldId id="276" r:id="rId14"/>
    <p:sldId id="278" r:id="rId15"/>
    <p:sldId id="256" r:id="rId16"/>
    <p:sldId id="275"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3937BE-DBBF-45D1-8056-49560EE00F8A}" v="57" dt="2023-01-23T20:46:41.2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84"/>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arter" userId="f2899eb4-b7ac-4d16-a34d-ecbcc37caf11" providerId="ADAL" clId="{A73937BE-DBBF-45D1-8056-49560EE00F8A}"/>
    <pc:docChg chg="undo custSel addSld delSld modSld sldOrd modMainMaster">
      <pc:chgData name="Rachel Carter" userId="f2899eb4-b7ac-4d16-a34d-ecbcc37caf11" providerId="ADAL" clId="{A73937BE-DBBF-45D1-8056-49560EE00F8A}" dt="2023-01-23T20:50:09.199" v="3289" actId="1076"/>
      <pc:docMkLst>
        <pc:docMk/>
      </pc:docMkLst>
      <pc:sldChg chg="addSp delSp modSp mod ord">
        <pc:chgData name="Rachel Carter" userId="f2899eb4-b7ac-4d16-a34d-ecbcc37caf11" providerId="ADAL" clId="{A73937BE-DBBF-45D1-8056-49560EE00F8A}" dt="2023-01-23T20:37:14.548" v="2657" actId="1076"/>
        <pc:sldMkLst>
          <pc:docMk/>
          <pc:sldMk cId="1044106346" sldId="256"/>
        </pc:sldMkLst>
        <pc:spChg chg="add del mod">
          <ac:chgData name="Rachel Carter" userId="f2899eb4-b7ac-4d16-a34d-ecbcc37caf11" providerId="ADAL" clId="{A73937BE-DBBF-45D1-8056-49560EE00F8A}" dt="2023-01-23T18:05:26.405" v="231"/>
          <ac:spMkLst>
            <pc:docMk/>
            <pc:sldMk cId="1044106346" sldId="256"/>
            <ac:spMk id="2" creationId="{F25D3812-BDEB-2A7C-C963-7FAD1B17B1A7}"/>
          </ac:spMkLst>
        </pc:spChg>
        <pc:spChg chg="del">
          <ac:chgData name="Rachel Carter" userId="f2899eb4-b7ac-4d16-a34d-ecbcc37caf11" providerId="ADAL" clId="{A73937BE-DBBF-45D1-8056-49560EE00F8A}" dt="2023-01-23T18:05:05.946" v="226" actId="478"/>
          <ac:spMkLst>
            <pc:docMk/>
            <pc:sldMk cId="1044106346" sldId="256"/>
            <ac:spMk id="3" creationId="{6E23719B-8A85-057C-2636-CEE727765C05}"/>
          </ac:spMkLst>
        </pc:spChg>
        <pc:spChg chg="add mod">
          <ac:chgData name="Rachel Carter" userId="f2899eb4-b7ac-4d16-a34d-ecbcc37caf11" providerId="ADAL" clId="{A73937BE-DBBF-45D1-8056-49560EE00F8A}" dt="2023-01-23T18:06:20.645" v="243" actId="1076"/>
          <ac:spMkLst>
            <pc:docMk/>
            <pc:sldMk cId="1044106346" sldId="256"/>
            <ac:spMk id="4" creationId="{90D4FC7D-77AB-990D-C2DD-D7AC4B501345}"/>
          </ac:spMkLst>
        </pc:spChg>
        <pc:spChg chg="del mod">
          <ac:chgData name="Rachel Carter" userId="f2899eb4-b7ac-4d16-a34d-ecbcc37caf11" providerId="ADAL" clId="{A73937BE-DBBF-45D1-8056-49560EE00F8A}" dt="2023-01-23T18:05:05.946" v="228"/>
          <ac:spMkLst>
            <pc:docMk/>
            <pc:sldMk cId="1044106346" sldId="256"/>
            <ac:spMk id="5" creationId="{416624FC-5C6B-B214-95F1-422A4153680E}"/>
          </ac:spMkLst>
        </pc:spChg>
        <pc:spChg chg="add del mod">
          <ac:chgData name="Rachel Carter" userId="f2899eb4-b7ac-4d16-a34d-ecbcc37caf11" providerId="ADAL" clId="{A73937BE-DBBF-45D1-8056-49560EE00F8A}" dt="2023-01-23T18:06:23.893" v="244" actId="478"/>
          <ac:spMkLst>
            <pc:docMk/>
            <pc:sldMk cId="1044106346" sldId="256"/>
            <ac:spMk id="6" creationId="{5B9FEECB-546D-74D4-CFD3-277D01A4D42C}"/>
          </ac:spMkLst>
        </pc:spChg>
        <pc:spChg chg="add mod">
          <ac:chgData name="Rachel Carter" userId="f2899eb4-b7ac-4d16-a34d-ecbcc37caf11" providerId="ADAL" clId="{A73937BE-DBBF-45D1-8056-49560EE00F8A}" dt="2023-01-23T18:06:37.210" v="245" actId="255"/>
          <ac:spMkLst>
            <pc:docMk/>
            <pc:sldMk cId="1044106346" sldId="256"/>
            <ac:spMk id="7" creationId="{3A0C1303-596F-32EC-9A61-327BD86BC559}"/>
          </ac:spMkLst>
        </pc:spChg>
        <pc:spChg chg="add mod">
          <ac:chgData name="Rachel Carter" userId="f2899eb4-b7ac-4d16-a34d-ecbcc37caf11" providerId="ADAL" clId="{A73937BE-DBBF-45D1-8056-49560EE00F8A}" dt="2023-01-23T20:37:14.548" v="2657" actId="1076"/>
          <ac:spMkLst>
            <pc:docMk/>
            <pc:sldMk cId="1044106346" sldId="256"/>
            <ac:spMk id="8" creationId="{7A74A112-C4E0-ADA9-3DD4-87228E5B75AE}"/>
          </ac:spMkLst>
        </pc:spChg>
      </pc:sldChg>
      <pc:sldChg chg="addSp new del mod">
        <pc:chgData name="Rachel Carter" userId="f2899eb4-b7ac-4d16-a34d-ecbcc37caf11" providerId="ADAL" clId="{A73937BE-DBBF-45D1-8056-49560EE00F8A}" dt="2023-01-22T21:00:44.588" v="26" actId="47"/>
        <pc:sldMkLst>
          <pc:docMk/>
          <pc:sldMk cId="86111121" sldId="257"/>
        </pc:sldMkLst>
        <pc:picChg chg="add">
          <ac:chgData name="Rachel Carter" userId="f2899eb4-b7ac-4d16-a34d-ecbcc37caf11" providerId="ADAL" clId="{A73937BE-DBBF-45D1-8056-49560EE00F8A}" dt="2023-01-22T15:22:57.086" v="18" actId="22"/>
          <ac:picMkLst>
            <pc:docMk/>
            <pc:sldMk cId="86111121" sldId="257"/>
            <ac:picMk id="3" creationId="{50AF5717-BA90-F6B8-0AD2-94ACCBAE7F1D}"/>
          </ac:picMkLst>
        </pc:picChg>
      </pc:sldChg>
      <pc:sldChg chg="addSp delSp modSp new mod setBg delDesignElem">
        <pc:chgData name="Rachel Carter" userId="f2899eb4-b7ac-4d16-a34d-ecbcc37caf11" providerId="ADAL" clId="{A73937BE-DBBF-45D1-8056-49560EE00F8A}" dt="2023-01-22T22:15:43.165" v="105" actId="26606"/>
        <pc:sldMkLst>
          <pc:docMk/>
          <pc:sldMk cId="1699867731" sldId="258"/>
        </pc:sldMkLst>
        <pc:spChg chg="add">
          <ac:chgData name="Rachel Carter" userId="f2899eb4-b7ac-4d16-a34d-ecbcc37caf11" providerId="ADAL" clId="{A73937BE-DBBF-45D1-8056-49560EE00F8A}" dt="2023-01-22T22:15:43.165" v="105" actId="26606"/>
          <ac:spMkLst>
            <pc:docMk/>
            <pc:sldMk cId="1699867731" sldId="258"/>
            <ac:spMk id="11" creationId="{42A4FC2C-047E-45A5-965D-8E1E3BF09BC6}"/>
          </ac:spMkLst>
        </pc:spChg>
        <pc:spChg chg="add del mod">
          <ac:chgData name="Rachel Carter" userId="f2899eb4-b7ac-4d16-a34d-ecbcc37caf11" providerId="ADAL" clId="{A73937BE-DBBF-45D1-8056-49560EE00F8A}" dt="2023-01-22T22:15:12.471" v="101"/>
          <ac:spMkLst>
            <pc:docMk/>
            <pc:sldMk cId="1699867731" sldId="258"/>
            <ac:spMk id="14" creationId="{42A4FC2C-047E-45A5-965D-8E1E3BF09BC6}"/>
          </ac:spMkLst>
        </pc:spChg>
        <pc:picChg chg="add del mod">
          <ac:chgData name="Rachel Carter" userId="f2899eb4-b7ac-4d16-a34d-ecbcc37caf11" providerId="ADAL" clId="{A73937BE-DBBF-45D1-8056-49560EE00F8A}" dt="2023-01-22T21:03:37.185" v="35" actId="478"/>
          <ac:picMkLst>
            <pc:docMk/>
            <pc:sldMk cId="1699867731" sldId="258"/>
            <ac:picMk id="3" creationId="{80C2F797-FE5E-008F-2183-BD8103A6357E}"/>
          </ac:picMkLst>
        </pc:picChg>
        <pc:picChg chg="add del mod">
          <ac:chgData name="Rachel Carter" userId="f2899eb4-b7ac-4d16-a34d-ecbcc37caf11" providerId="ADAL" clId="{A73937BE-DBBF-45D1-8056-49560EE00F8A}" dt="2023-01-22T21:04:24.462" v="41" actId="478"/>
          <ac:picMkLst>
            <pc:docMk/>
            <pc:sldMk cId="1699867731" sldId="258"/>
            <ac:picMk id="5" creationId="{B0B6BA4C-F68D-8C2E-194A-9A124DA1553D}"/>
          </ac:picMkLst>
        </pc:picChg>
        <pc:picChg chg="add del mod">
          <ac:chgData name="Rachel Carter" userId="f2899eb4-b7ac-4d16-a34d-ecbcc37caf11" providerId="ADAL" clId="{A73937BE-DBBF-45D1-8056-49560EE00F8A}" dt="2023-01-22T21:31:13.675" v="51" actId="478"/>
          <ac:picMkLst>
            <pc:docMk/>
            <pc:sldMk cId="1699867731" sldId="258"/>
            <ac:picMk id="7" creationId="{3BBF9543-A4F1-B44B-7246-40202B708049}"/>
          </ac:picMkLst>
        </pc:picChg>
        <pc:picChg chg="add mod">
          <ac:chgData name="Rachel Carter" userId="f2899eb4-b7ac-4d16-a34d-ecbcc37caf11" providerId="ADAL" clId="{A73937BE-DBBF-45D1-8056-49560EE00F8A}" dt="2023-01-22T22:15:43.165" v="105" actId="26606"/>
          <ac:picMkLst>
            <pc:docMk/>
            <pc:sldMk cId="1699867731" sldId="258"/>
            <ac:picMk id="9" creationId="{54FE6C0A-7CB0-4CC9-AB04-5A06FDE7EC50}"/>
          </ac:picMkLst>
        </pc:picChg>
      </pc:sldChg>
      <pc:sldChg chg="addSp new del mod">
        <pc:chgData name="Rachel Carter" userId="f2899eb4-b7ac-4d16-a34d-ecbcc37caf11" providerId="ADAL" clId="{A73937BE-DBBF-45D1-8056-49560EE00F8A}" dt="2023-01-22T20:21:43.840" v="19" actId="47"/>
        <pc:sldMkLst>
          <pc:docMk/>
          <pc:sldMk cId="3014859237" sldId="258"/>
        </pc:sldMkLst>
        <pc:picChg chg="add">
          <ac:chgData name="Rachel Carter" userId="f2899eb4-b7ac-4d16-a34d-ecbcc37caf11" providerId="ADAL" clId="{A73937BE-DBBF-45D1-8056-49560EE00F8A}" dt="2023-01-22T13:53:22.505" v="11" actId="22"/>
          <ac:picMkLst>
            <pc:docMk/>
            <pc:sldMk cId="3014859237" sldId="258"/>
            <ac:picMk id="3" creationId="{5875B05B-6414-34EA-E2D4-E775E627C293}"/>
          </ac:picMkLst>
        </pc:picChg>
      </pc:sldChg>
      <pc:sldChg chg="addSp new del mod">
        <pc:chgData name="Rachel Carter" userId="f2899eb4-b7ac-4d16-a34d-ecbcc37caf11" providerId="ADAL" clId="{A73937BE-DBBF-45D1-8056-49560EE00F8A}" dt="2023-01-22T20:21:44.423" v="20" actId="47"/>
        <pc:sldMkLst>
          <pc:docMk/>
          <pc:sldMk cId="541445133" sldId="259"/>
        </pc:sldMkLst>
        <pc:picChg chg="add">
          <ac:chgData name="Rachel Carter" userId="f2899eb4-b7ac-4d16-a34d-ecbcc37caf11" providerId="ADAL" clId="{A73937BE-DBBF-45D1-8056-49560EE00F8A}" dt="2023-01-22T13:53:44.072" v="12" actId="22"/>
          <ac:picMkLst>
            <pc:docMk/>
            <pc:sldMk cId="541445133" sldId="259"/>
            <ac:picMk id="3" creationId="{C3850548-88B2-DD4E-307E-E71F2E562392}"/>
          </ac:picMkLst>
        </pc:picChg>
      </pc:sldChg>
      <pc:sldChg chg="addSp delSp modSp new mod setBg delDesignElem">
        <pc:chgData name="Rachel Carter" userId="f2899eb4-b7ac-4d16-a34d-ecbcc37caf11" providerId="ADAL" clId="{A73937BE-DBBF-45D1-8056-49560EE00F8A}" dt="2023-01-22T22:15:50.852" v="106" actId="26606"/>
        <pc:sldMkLst>
          <pc:docMk/>
          <pc:sldMk cId="611632316" sldId="259"/>
        </pc:sldMkLst>
        <pc:spChg chg="add del">
          <ac:chgData name="Rachel Carter" userId="f2899eb4-b7ac-4d16-a34d-ecbcc37caf11" providerId="ADAL" clId="{A73937BE-DBBF-45D1-8056-49560EE00F8A}" dt="2023-01-22T21:43:35.282" v="71" actId="26606"/>
          <ac:spMkLst>
            <pc:docMk/>
            <pc:sldMk cId="611632316" sldId="259"/>
            <ac:spMk id="8" creationId="{42A4FC2C-047E-45A5-965D-8E1E3BF09BC6}"/>
          </ac:spMkLst>
        </pc:spChg>
        <pc:spChg chg="add">
          <ac:chgData name="Rachel Carter" userId="f2899eb4-b7ac-4d16-a34d-ecbcc37caf11" providerId="ADAL" clId="{A73937BE-DBBF-45D1-8056-49560EE00F8A}" dt="2023-01-22T22:15:50.852" v="106" actId="26606"/>
          <ac:spMkLst>
            <pc:docMk/>
            <pc:sldMk cId="611632316" sldId="259"/>
            <ac:spMk id="10" creationId="{42A4FC2C-047E-45A5-965D-8E1E3BF09BC6}"/>
          </ac:spMkLst>
        </pc:spChg>
        <pc:spChg chg="add del mod">
          <ac:chgData name="Rachel Carter" userId="f2899eb4-b7ac-4d16-a34d-ecbcc37caf11" providerId="ADAL" clId="{A73937BE-DBBF-45D1-8056-49560EE00F8A}" dt="2023-01-22T22:15:12.471" v="101"/>
          <ac:spMkLst>
            <pc:docMk/>
            <pc:sldMk cId="611632316" sldId="259"/>
            <ac:spMk id="13" creationId="{42A4FC2C-047E-45A5-965D-8E1E3BF09BC6}"/>
          </ac:spMkLst>
        </pc:spChg>
        <pc:picChg chg="add del mod">
          <ac:chgData name="Rachel Carter" userId="f2899eb4-b7ac-4d16-a34d-ecbcc37caf11" providerId="ADAL" clId="{A73937BE-DBBF-45D1-8056-49560EE00F8A}" dt="2023-01-22T21:43:17.375" v="69" actId="478"/>
          <ac:picMkLst>
            <pc:docMk/>
            <pc:sldMk cId="611632316" sldId="259"/>
            <ac:picMk id="3" creationId="{60735E0D-C4E3-5BCD-DE54-5C35DFD01902}"/>
          </ac:picMkLst>
        </pc:picChg>
        <pc:picChg chg="add mod">
          <ac:chgData name="Rachel Carter" userId="f2899eb4-b7ac-4d16-a34d-ecbcc37caf11" providerId="ADAL" clId="{A73937BE-DBBF-45D1-8056-49560EE00F8A}" dt="2023-01-22T22:15:50.852" v="106" actId="26606"/>
          <ac:picMkLst>
            <pc:docMk/>
            <pc:sldMk cId="611632316" sldId="259"/>
            <ac:picMk id="5" creationId="{57A9C772-6753-7F43-0BA8-BDE9926CFD9E}"/>
          </ac:picMkLst>
        </pc:picChg>
      </pc:sldChg>
      <pc:sldChg chg="addSp new del mod">
        <pc:chgData name="Rachel Carter" userId="f2899eb4-b7ac-4d16-a34d-ecbcc37caf11" providerId="ADAL" clId="{A73937BE-DBBF-45D1-8056-49560EE00F8A}" dt="2023-01-22T20:21:45.128" v="21" actId="47"/>
        <pc:sldMkLst>
          <pc:docMk/>
          <pc:sldMk cId="1829022338" sldId="260"/>
        </pc:sldMkLst>
        <pc:picChg chg="add">
          <ac:chgData name="Rachel Carter" userId="f2899eb4-b7ac-4d16-a34d-ecbcc37caf11" providerId="ADAL" clId="{A73937BE-DBBF-45D1-8056-49560EE00F8A}" dt="2023-01-22T14:09:33.917" v="13" actId="22"/>
          <ac:picMkLst>
            <pc:docMk/>
            <pc:sldMk cId="1829022338" sldId="260"/>
            <ac:picMk id="3" creationId="{C1CEF78A-B5EC-D809-D27F-C8BEC411EE7B}"/>
          </ac:picMkLst>
        </pc:picChg>
      </pc:sldChg>
      <pc:sldChg chg="addSp delSp modSp new mod setBg">
        <pc:chgData name="Rachel Carter" userId="f2899eb4-b7ac-4d16-a34d-ecbcc37caf11" providerId="ADAL" clId="{A73937BE-DBBF-45D1-8056-49560EE00F8A}" dt="2023-01-22T22:16:23.151" v="114" actId="14100"/>
        <pc:sldMkLst>
          <pc:docMk/>
          <pc:sldMk cId="3549049463" sldId="260"/>
        </pc:sldMkLst>
        <pc:spChg chg="add del">
          <ac:chgData name="Rachel Carter" userId="f2899eb4-b7ac-4d16-a34d-ecbcc37caf11" providerId="ADAL" clId="{A73937BE-DBBF-45D1-8056-49560EE00F8A}" dt="2023-01-22T22:04:11.661" v="78" actId="26606"/>
          <ac:spMkLst>
            <pc:docMk/>
            <pc:sldMk cId="3549049463" sldId="260"/>
            <ac:spMk id="8" creationId="{42A4FC2C-047E-45A5-965D-8E1E3BF09BC6}"/>
          </ac:spMkLst>
        </pc:spChg>
        <pc:spChg chg="add del">
          <ac:chgData name="Rachel Carter" userId="f2899eb4-b7ac-4d16-a34d-ecbcc37caf11" providerId="ADAL" clId="{A73937BE-DBBF-45D1-8056-49560EE00F8A}" dt="2023-01-22T22:16:14.862" v="112" actId="26606"/>
          <ac:spMkLst>
            <pc:docMk/>
            <pc:sldMk cId="3549049463" sldId="260"/>
            <ac:spMk id="10" creationId="{42A4FC2C-047E-45A5-965D-8E1E3BF09BC6}"/>
          </ac:spMkLst>
        </pc:spChg>
        <pc:picChg chg="add del mod">
          <ac:chgData name="Rachel Carter" userId="f2899eb4-b7ac-4d16-a34d-ecbcc37caf11" providerId="ADAL" clId="{A73937BE-DBBF-45D1-8056-49560EE00F8A}" dt="2023-01-22T22:04:18.669" v="80" actId="478"/>
          <ac:picMkLst>
            <pc:docMk/>
            <pc:sldMk cId="3549049463" sldId="260"/>
            <ac:picMk id="3" creationId="{DD80E139-9DB2-C772-96C6-C10746EEC8D8}"/>
          </ac:picMkLst>
        </pc:picChg>
        <pc:picChg chg="add mod">
          <ac:chgData name="Rachel Carter" userId="f2899eb4-b7ac-4d16-a34d-ecbcc37caf11" providerId="ADAL" clId="{A73937BE-DBBF-45D1-8056-49560EE00F8A}" dt="2023-01-22T22:16:23.151" v="114" actId="14100"/>
          <ac:picMkLst>
            <pc:docMk/>
            <pc:sldMk cId="3549049463" sldId="260"/>
            <ac:picMk id="5" creationId="{43A73922-F4E8-0AA0-1130-E26245B60D25}"/>
          </ac:picMkLst>
        </pc:picChg>
      </pc:sldChg>
      <pc:sldChg chg="addSp new del mod">
        <pc:chgData name="Rachel Carter" userId="f2899eb4-b7ac-4d16-a34d-ecbcc37caf11" providerId="ADAL" clId="{A73937BE-DBBF-45D1-8056-49560EE00F8A}" dt="2023-01-22T20:21:45.577" v="22" actId="47"/>
        <pc:sldMkLst>
          <pc:docMk/>
          <pc:sldMk cId="622353989" sldId="261"/>
        </pc:sldMkLst>
        <pc:picChg chg="add">
          <ac:chgData name="Rachel Carter" userId="f2899eb4-b7ac-4d16-a34d-ecbcc37caf11" providerId="ADAL" clId="{A73937BE-DBBF-45D1-8056-49560EE00F8A}" dt="2023-01-22T14:09:49.136" v="14" actId="22"/>
          <ac:picMkLst>
            <pc:docMk/>
            <pc:sldMk cId="622353989" sldId="261"/>
            <ac:picMk id="3" creationId="{AB592F6C-F8B2-4881-225B-DB64529BEAE0}"/>
          </ac:picMkLst>
        </pc:picChg>
      </pc:sldChg>
      <pc:sldChg chg="addSp modSp new del mod">
        <pc:chgData name="Rachel Carter" userId="f2899eb4-b7ac-4d16-a34d-ecbcc37caf11" providerId="ADAL" clId="{A73937BE-DBBF-45D1-8056-49560EE00F8A}" dt="2023-01-22T22:14:20.233" v="95" actId="47"/>
        <pc:sldMkLst>
          <pc:docMk/>
          <pc:sldMk cId="1041691436" sldId="261"/>
        </pc:sldMkLst>
        <pc:picChg chg="add mod">
          <ac:chgData name="Rachel Carter" userId="f2899eb4-b7ac-4d16-a34d-ecbcc37caf11" providerId="ADAL" clId="{A73937BE-DBBF-45D1-8056-49560EE00F8A}" dt="2023-01-22T22:13:47.463" v="94" actId="14100"/>
          <ac:picMkLst>
            <pc:docMk/>
            <pc:sldMk cId="1041691436" sldId="261"/>
            <ac:picMk id="3" creationId="{DC65E9FD-3B91-5B62-602A-75B0F3E4CF47}"/>
          </ac:picMkLst>
        </pc:picChg>
      </pc:sldChg>
      <pc:sldChg chg="addSp delSp modSp new mod ord setBg setClrOvrMap">
        <pc:chgData name="Rachel Carter" userId="f2899eb4-b7ac-4d16-a34d-ecbcc37caf11" providerId="ADAL" clId="{A73937BE-DBBF-45D1-8056-49560EE00F8A}" dt="2023-01-22T22:22:19.130" v="185"/>
        <pc:sldMkLst>
          <pc:docMk/>
          <pc:sldMk cId="649807596" sldId="262"/>
        </pc:sldMkLst>
        <pc:spChg chg="add del">
          <ac:chgData name="Rachel Carter" userId="f2899eb4-b7ac-4d16-a34d-ecbcc37caf11" providerId="ADAL" clId="{A73937BE-DBBF-45D1-8056-49560EE00F8A}" dt="2023-01-22T22:18:58.823" v="127" actId="22"/>
          <ac:spMkLst>
            <pc:docMk/>
            <pc:sldMk cId="649807596" sldId="262"/>
            <ac:spMk id="3" creationId="{D71D1FA9-06A0-0584-B1C5-D0C79820308F}"/>
          </ac:spMkLst>
        </pc:spChg>
        <pc:spChg chg="add del">
          <ac:chgData name="Rachel Carter" userId="f2899eb4-b7ac-4d16-a34d-ecbcc37caf11" providerId="ADAL" clId="{A73937BE-DBBF-45D1-8056-49560EE00F8A}" dt="2023-01-22T22:19:03.205" v="129" actId="22"/>
          <ac:spMkLst>
            <pc:docMk/>
            <pc:sldMk cId="649807596" sldId="262"/>
            <ac:spMk id="5" creationId="{24DD9C72-A105-6880-9832-16116BFFD891}"/>
          </ac:spMkLst>
        </pc:spChg>
        <pc:spChg chg="add del mod ord">
          <ac:chgData name="Rachel Carter" userId="f2899eb4-b7ac-4d16-a34d-ecbcc37caf11" providerId="ADAL" clId="{A73937BE-DBBF-45D1-8056-49560EE00F8A}" dt="2023-01-22T22:20:07.922" v="142" actId="478"/>
          <ac:spMkLst>
            <pc:docMk/>
            <pc:sldMk cId="649807596" sldId="262"/>
            <ac:spMk id="6" creationId="{0765ED12-492B-BA54-14E7-9F237D03F621}"/>
          </ac:spMkLst>
        </pc:spChg>
        <pc:spChg chg="add del mod">
          <ac:chgData name="Rachel Carter" userId="f2899eb4-b7ac-4d16-a34d-ecbcc37caf11" providerId="ADAL" clId="{A73937BE-DBBF-45D1-8056-49560EE00F8A}" dt="2023-01-22T22:20:10.972" v="143" actId="478"/>
          <ac:spMkLst>
            <pc:docMk/>
            <pc:sldMk cId="649807596" sldId="262"/>
            <ac:spMk id="9" creationId="{EF02B49E-D28A-0795-F91B-471F53B99462}"/>
          </ac:spMkLst>
        </pc:spChg>
        <pc:spChg chg="add mod">
          <ac:chgData name="Rachel Carter" userId="f2899eb4-b7ac-4d16-a34d-ecbcc37caf11" providerId="ADAL" clId="{A73937BE-DBBF-45D1-8056-49560EE00F8A}" dt="2023-01-22T22:22:00.350" v="183" actId="20577"/>
          <ac:spMkLst>
            <pc:docMk/>
            <pc:sldMk cId="649807596" sldId="262"/>
            <ac:spMk id="11" creationId="{55947CE2-CC5F-975E-D40E-C45B7C6ACE50}"/>
          </ac:spMkLst>
        </pc:spChg>
        <pc:spChg chg="add">
          <ac:chgData name="Rachel Carter" userId="f2899eb4-b7ac-4d16-a34d-ecbcc37caf11" providerId="ADAL" clId="{A73937BE-DBBF-45D1-8056-49560EE00F8A}" dt="2023-01-22T22:19:30.983" v="134" actId="26606"/>
          <ac:spMkLst>
            <pc:docMk/>
            <pc:sldMk cId="649807596" sldId="262"/>
            <ac:spMk id="12" creationId="{71B2258F-86CA-4D4D-8270-BC05FCDEBFB3}"/>
          </ac:spMkLst>
        </pc:spChg>
        <pc:picChg chg="add del mod">
          <ac:chgData name="Rachel Carter" userId="f2899eb4-b7ac-4d16-a34d-ecbcc37caf11" providerId="ADAL" clId="{A73937BE-DBBF-45D1-8056-49560EE00F8A}" dt="2023-01-22T22:20:05.429" v="141" actId="478"/>
          <ac:picMkLst>
            <pc:docMk/>
            <pc:sldMk cId="649807596" sldId="262"/>
            <ac:picMk id="7" creationId="{EB7BBB8B-6997-9D61-016B-B2DEE817318F}"/>
          </ac:picMkLst>
        </pc:picChg>
      </pc:sldChg>
      <pc:sldChg chg="addSp new del mod">
        <pc:chgData name="Rachel Carter" userId="f2899eb4-b7ac-4d16-a34d-ecbcc37caf11" providerId="ADAL" clId="{A73937BE-DBBF-45D1-8056-49560EE00F8A}" dt="2023-01-22T20:21:46.842" v="23" actId="47"/>
        <pc:sldMkLst>
          <pc:docMk/>
          <pc:sldMk cId="4198122765" sldId="262"/>
        </pc:sldMkLst>
        <pc:picChg chg="add">
          <ac:chgData name="Rachel Carter" userId="f2899eb4-b7ac-4d16-a34d-ecbcc37caf11" providerId="ADAL" clId="{A73937BE-DBBF-45D1-8056-49560EE00F8A}" dt="2023-01-22T14:10:06.672" v="15" actId="22"/>
          <ac:picMkLst>
            <pc:docMk/>
            <pc:sldMk cId="4198122765" sldId="262"/>
            <ac:picMk id="3" creationId="{17384FB7-93DF-6CC1-DBFC-9946541FAB1A}"/>
          </ac:picMkLst>
        </pc:picChg>
      </pc:sldChg>
      <pc:sldChg chg="addSp modSp new mod">
        <pc:chgData name="Rachel Carter" userId="f2899eb4-b7ac-4d16-a34d-ecbcc37caf11" providerId="ADAL" clId="{A73937BE-DBBF-45D1-8056-49560EE00F8A}" dt="2023-01-22T22:22:49.009" v="188" actId="1076"/>
        <pc:sldMkLst>
          <pc:docMk/>
          <pc:sldMk cId="1483448257" sldId="263"/>
        </pc:sldMkLst>
        <pc:spChg chg="add mod">
          <ac:chgData name="Rachel Carter" userId="f2899eb4-b7ac-4d16-a34d-ecbcc37caf11" providerId="ADAL" clId="{A73937BE-DBBF-45D1-8056-49560EE00F8A}" dt="2023-01-22T22:22:46.046" v="187"/>
          <ac:spMkLst>
            <pc:docMk/>
            <pc:sldMk cId="1483448257" sldId="263"/>
            <ac:spMk id="4" creationId="{2BA21C6E-0358-78A2-0605-0A915F834860}"/>
          </ac:spMkLst>
        </pc:spChg>
        <pc:grpChg chg="add mod">
          <ac:chgData name="Rachel Carter" userId="f2899eb4-b7ac-4d16-a34d-ecbcc37caf11" providerId="ADAL" clId="{A73937BE-DBBF-45D1-8056-49560EE00F8A}" dt="2023-01-22T22:22:49.009" v="188" actId="1076"/>
          <ac:grpSpMkLst>
            <pc:docMk/>
            <pc:sldMk cId="1483448257" sldId="263"/>
            <ac:grpSpMk id="2" creationId="{D4A7D031-C691-7A79-8B98-2192376A22C3}"/>
          </ac:grpSpMkLst>
        </pc:grpChg>
        <pc:picChg chg="add mod">
          <ac:chgData name="Rachel Carter" userId="f2899eb4-b7ac-4d16-a34d-ecbcc37caf11" providerId="ADAL" clId="{A73937BE-DBBF-45D1-8056-49560EE00F8A}" dt="2023-01-22T22:22:46.046" v="187"/>
          <ac:picMkLst>
            <pc:docMk/>
            <pc:sldMk cId="1483448257" sldId="263"/>
            <ac:picMk id="3" creationId="{F53B06BF-543C-9956-3528-0A543ED96E80}"/>
          </ac:picMkLst>
        </pc:picChg>
      </pc:sldChg>
      <pc:sldChg chg="addSp new del mod">
        <pc:chgData name="Rachel Carter" userId="f2899eb4-b7ac-4d16-a34d-ecbcc37caf11" providerId="ADAL" clId="{A73937BE-DBBF-45D1-8056-49560EE00F8A}" dt="2023-01-22T20:21:48.015" v="24" actId="47"/>
        <pc:sldMkLst>
          <pc:docMk/>
          <pc:sldMk cId="2547193925" sldId="263"/>
        </pc:sldMkLst>
        <pc:picChg chg="add">
          <ac:chgData name="Rachel Carter" userId="f2899eb4-b7ac-4d16-a34d-ecbcc37caf11" providerId="ADAL" clId="{A73937BE-DBBF-45D1-8056-49560EE00F8A}" dt="2023-01-22T14:11:02.016" v="17" actId="22"/>
          <ac:picMkLst>
            <pc:docMk/>
            <pc:sldMk cId="2547193925" sldId="263"/>
            <ac:picMk id="3" creationId="{1894B5F8-131E-EE1B-F6AB-A8FCD20D0A19}"/>
          </ac:picMkLst>
        </pc:picChg>
      </pc:sldChg>
      <pc:sldChg chg="addSp modSp new del mod setBg">
        <pc:chgData name="Rachel Carter" userId="f2899eb4-b7ac-4d16-a34d-ecbcc37caf11" providerId="ADAL" clId="{A73937BE-DBBF-45D1-8056-49560EE00F8A}" dt="2023-01-22T22:24:02.137" v="196" actId="2696"/>
        <pc:sldMkLst>
          <pc:docMk/>
          <pc:sldMk cId="3135899019" sldId="264"/>
        </pc:sldMkLst>
        <pc:spChg chg="add">
          <ac:chgData name="Rachel Carter" userId="f2899eb4-b7ac-4d16-a34d-ecbcc37caf11" providerId="ADAL" clId="{A73937BE-DBBF-45D1-8056-49560EE00F8A}" dt="2023-01-22T22:23:45.571" v="194" actId="26606"/>
          <ac:spMkLst>
            <pc:docMk/>
            <pc:sldMk cId="3135899019" sldId="264"/>
            <ac:spMk id="7" creationId="{0B761509-3B9A-49A6-A84B-C3D86811697D}"/>
          </ac:spMkLst>
        </pc:spChg>
        <pc:spChg chg="add">
          <ac:chgData name="Rachel Carter" userId="f2899eb4-b7ac-4d16-a34d-ecbcc37caf11" providerId="ADAL" clId="{A73937BE-DBBF-45D1-8056-49560EE00F8A}" dt="2023-01-22T22:23:45.571" v="194" actId="26606"/>
          <ac:spMkLst>
            <pc:docMk/>
            <pc:sldMk cId="3135899019" sldId="264"/>
            <ac:spMk id="9" creationId="{91DE43FD-EB47-414A-B0AB-169B0FFFA527}"/>
          </ac:spMkLst>
        </pc:spChg>
        <pc:grpChg chg="add">
          <ac:chgData name="Rachel Carter" userId="f2899eb4-b7ac-4d16-a34d-ecbcc37caf11" providerId="ADAL" clId="{A73937BE-DBBF-45D1-8056-49560EE00F8A}" dt="2023-01-22T22:23:45.571" v="194" actId="26606"/>
          <ac:grpSpMkLst>
            <pc:docMk/>
            <pc:sldMk cId="3135899019" sldId="264"/>
            <ac:grpSpMk id="11" creationId="{58495BCC-CE77-4CC2-952E-846F41119FD5}"/>
          </ac:grpSpMkLst>
        </pc:grpChg>
        <pc:graphicFrameChg chg="add mod modGraphic">
          <ac:chgData name="Rachel Carter" userId="f2899eb4-b7ac-4d16-a34d-ecbcc37caf11" providerId="ADAL" clId="{A73937BE-DBBF-45D1-8056-49560EE00F8A}" dt="2023-01-22T22:23:45.571" v="194" actId="26606"/>
          <ac:graphicFrameMkLst>
            <pc:docMk/>
            <pc:sldMk cId="3135899019" sldId="264"/>
            <ac:graphicFrameMk id="2" creationId="{AFC3DF0F-846D-D6B0-FCA4-88A8891E867D}"/>
          </ac:graphicFrameMkLst>
        </pc:graphicFrameChg>
      </pc:sldChg>
      <pc:sldChg chg="addSp modSp new mod">
        <pc:chgData name="Rachel Carter" userId="f2899eb4-b7ac-4d16-a34d-ecbcc37caf11" providerId="ADAL" clId="{A73937BE-DBBF-45D1-8056-49560EE00F8A}" dt="2023-01-22T22:24:28.611" v="200" actId="1076"/>
        <pc:sldMkLst>
          <pc:docMk/>
          <pc:sldMk cId="1264362186" sldId="265"/>
        </pc:sldMkLst>
        <pc:spChg chg="add mod">
          <ac:chgData name="Rachel Carter" userId="f2899eb4-b7ac-4d16-a34d-ecbcc37caf11" providerId="ADAL" clId="{A73937BE-DBBF-45D1-8056-49560EE00F8A}" dt="2023-01-22T22:24:28.611" v="200" actId="1076"/>
          <ac:spMkLst>
            <pc:docMk/>
            <pc:sldMk cId="1264362186" sldId="265"/>
            <ac:spMk id="4" creationId="{F14574E4-AD85-24A6-02A4-80C7E6E1C228}"/>
          </ac:spMkLst>
        </pc:spChg>
        <pc:graphicFrameChg chg="add mod">
          <ac:chgData name="Rachel Carter" userId="f2899eb4-b7ac-4d16-a34d-ecbcc37caf11" providerId="ADAL" clId="{A73937BE-DBBF-45D1-8056-49560EE00F8A}" dt="2023-01-22T22:23:57.955" v="195"/>
          <ac:graphicFrameMkLst>
            <pc:docMk/>
            <pc:sldMk cId="1264362186" sldId="265"/>
            <ac:graphicFrameMk id="2" creationId="{0FE67FDE-B8F2-EAA1-3E01-A57AD98FC1B8}"/>
          </ac:graphicFrameMkLst>
        </pc:graphicFrameChg>
      </pc:sldChg>
      <pc:sldChg chg="addSp delSp modSp new del mod setBg modShow">
        <pc:chgData name="Rachel Carter" userId="f2899eb4-b7ac-4d16-a34d-ecbcc37caf11" providerId="ADAL" clId="{A73937BE-DBBF-45D1-8056-49560EE00F8A}" dt="2023-01-23T20:30:10.366" v="2554" actId="2696"/>
        <pc:sldMkLst>
          <pc:docMk/>
          <pc:sldMk cId="1791932554" sldId="266"/>
        </pc:sldMkLst>
        <pc:spChg chg="add del">
          <ac:chgData name="Rachel Carter" userId="f2899eb4-b7ac-4d16-a34d-ecbcc37caf11" providerId="ADAL" clId="{A73937BE-DBBF-45D1-8056-49560EE00F8A}" dt="2023-01-22T23:21:25.296" v="223" actId="26606"/>
          <ac:spMkLst>
            <pc:docMk/>
            <pc:sldMk cId="1791932554" sldId="266"/>
            <ac:spMk id="5" creationId="{42A4FC2C-047E-45A5-965D-8E1E3BF09BC6}"/>
          </ac:spMkLst>
        </pc:spChg>
        <pc:spChg chg="add del">
          <ac:chgData name="Rachel Carter" userId="f2899eb4-b7ac-4d16-a34d-ecbcc37caf11" providerId="ADAL" clId="{A73937BE-DBBF-45D1-8056-49560EE00F8A}" dt="2023-01-22T23:14:15.745" v="209" actId="26606"/>
          <ac:spMkLst>
            <pc:docMk/>
            <pc:sldMk cId="1791932554" sldId="266"/>
            <ac:spMk id="8" creationId="{42A4FC2C-047E-45A5-965D-8E1E3BF09BC6}"/>
          </ac:spMkLst>
        </pc:spChg>
        <pc:spChg chg="add del">
          <ac:chgData name="Rachel Carter" userId="f2899eb4-b7ac-4d16-a34d-ecbcc37caf11" providerId="ADAL" clId="{A73937BE-DBBF-45D1-8056-49560EE00F8A}" dt="2023-01-22T23:21:25.288" v="222" actId="26606"/>
          <ac:spMkLst>
            <pc:docMk/>
            <pc:sldMk cId="1791932554" sldId="266"/>
            <ac:spMk id="14" creationId="{42A4FC2C-047E-45A5-965D-8E1E3BF09BC6}"/>
          </ac:spMkLst>
        </pc:spChg>
        <pc:spChg chg="add">
          <ac:chgData name="Rachel Carter" userId="f2899eb4-b7ac-4d16-a34d-ecbcc37caf11" providerId="ADAL" clId="{A73937BE-DBBF-45D1-8056-49560EE00F8A}" dt="2023-01-22T23:21:25.296" v="223" actId="26606"/>
          <ac:spMkLst>
            <pc:docMk/>
            <pc:sldMk cId="1791932554" sldId="266"/>
            <ac:spMk id="16" creationId="{42A4FC2C-047E-45A5-965D-8E1E3BF09BC6}"/>
          </ac:spMkLst>
        </pc:spChg>
        <pc:picChg chg="add del mod">
          <ac:chgData name="Rachel Carter" userId="f2899eb4-b7ac-4d16-a34d-ecbcc37caf11" providerId="ADAL" clId="{A73937BE-DBBF-45D1-8056-49560EE00F8A}" dt="2023-01-22T23:20:16.435" v="213" actId="478"/>
          <ac:picMkLst>
            <pc:docMk/>
            <pc:sldMk cId="1791932554" sldId="266"/>
            <ac:picMk id="3" creationId="{A1A8D745-B29D-3386-77CB-29FFE88F66B3}"/>
          </ac:picMkLst>
        </pc:picChg>
        <pc:picChg chg="add del mod">
          <ac:chgData name="Rachel Carter" userId="f2899eb4-b7ac-4d16-a34d-ecbcc37caf11" providerId="ADAL" clId="{A73937BE-DBBF-45D1-8056-49560EE00F8A}" dt="2023-01-22T23:20:37.460" v="217" actId="478"/>
          <ac:picMkLst>
            <pc:docMk/>
            <pc:sldMk cId="1791932554" sldId="266"/>
            <ac:picMk id="6" creationId="{84597FCA-ACEA-E317-CFF9-7175C8A4FA61}"/>
          </ac:picMkLst>
        </pc:picChg>
        <pc:picChg chg="add mod">
          <ac:chgData name="Rachel Carter" userId="f2899eb4-b7ac-4d16-a34d-ecbcc37caf11" providerId="ADAL" clId="{A73937BE-DBBF-45D1-8056-49560EE00F8A}" dt="2023-01-22T23:21:25.296" v="223" actId="26606"/>
          <ac:picMkLst>
            <pc:docMk/>
            <pc:sldMk cId="1791932554" sldId="266"/>
            <ac:picMk id="9" creationId="{79318E62-6554-A464-BE38-53273F848AB3}"/>
          </ac:picMkLst>
        </pc:picChg>
      </pc:sldChg>
      <pc:sldChg chg="new">
        <pc:chgData name="Rachel Carter" userId="f2899eb4-b7ac-4d16-a34d-ecbcc37caf11" providerId="ADAL" clId="{A73937BE-DBBF-45D1-8056-49560EE00F8A}" dt="2023-01-22T22:23:10.817" v="192" actId="680"/>
        <pc:sldMkLst>
          <pc:docMk/>
          <pc:sldMk cId="147446583" sldId="267"/>
        </pc:sldMkLst>
      </pc:sldChg>
      <pc:sldChg chg="addSp modSp new mod">
        <pc:chgData name="Rachel Carter" userId="f2899eb4-b7ac-4d16-a34d-ecbcc37caf11" providerId="ADAL" clId="{A73937BE-DBBF-45D1-8056-49560EE00F8A}" dt="2023-01-23T18:09:01.880" v="266" actId="6549"/>
        <pc:sldMkLst>
          <pc:docMk/>
          <pc:sldMk cId="2443867143" sldId="275"/>
        </pc:sldMkLst>
        <pc:spChg chg="add mod">
          <ac:chgData name="Rachel Carter" userId="f2899eb4-b7ac-4d16-a34d-ecbcc37caf11" providerId="ADAL" clId="{A73937BE-DBBF-45D1-8056-49560EE00F8A}" dt="2023-01-23T18:09:01.880" v="266" actId="6549"/>
          <ac:spMkLst>
            <pc:docMk/>
            <pc:sldMk cId="2443867143" sldId="275"/>
            <ac:spMk id="2" creationId="{745370C7-0654-C0AE-CE15-F1F4117F41AF}"/>
          </ac:spMkLst>
        </pc:spChg>
      </pc:sldChg>
      <pc:sldChg chg="addSp delSp modSp new mod modNotes">
        <pc:chgData name="Rachel Carter" userId="f2899eb4-b7ac-4d16-a34d-ecbcc37caf11" providerId="ADAL" clId="{A73937BE-DBBF-45D1-8056-49560EE00F8A}" dt="2023-01-23T20:50:09.199" v="3289" actId="1076"/>
        <pc:sldMkLst>
          <pc:docMk/>
          <pc:sldMk cId="135507174" sldId="276"/>
        </pc:sldMkLst>
        <pc:spChg chg="add del mod">
          <ac:chgData name="Rachel Carter" userId="f2899eb4-b7ac-4d16-a34d-ecbcc37caf11" providerId="ADAL" clId="{A73937BE-DBBF-45D1-8056-49560EE00F8A}" dt="2023-01-23T20:41:22.136" v="2965" actId="478"/>
          <ac:spMkLst>
            <pc:docMk/>
            <pc:sldMk cId="135507174" sldId="276"/>
            <ac:spMk id="2" creationId="{0DA87580-0F57-EA67-9B88-94FFF7A0A27C}"/>
          </ac:spMkLst>
        </pc:spChg>
        <pc:spChg chg="add mod">
          <ac:chgData name="Rachel Carter" userId="f2899eb4-b7ac-4d16-a34d-ecbcc37caf11" providerId="ADAL" clId="{A73937BE-DBBF-45D1-8056-49560EE00F8A}" dt="2023-01-23T20:49:46.366" v="3281" actId="1076"/>
          <ac:spMkLst>
            <pc:docMk/>
            <pc:sldMk cId="135507174" sldId="276"/>
            <ac:spMk id="3" creationId="{0D171153-AF07-F949-AFEC-D7B6A67FF796}"/>
          </ac:spMkLst>
        </pc:spChg>
        <pc:spChg chg="add mod">
          <ac:chgData name="Rachel Carter" userId="f2899eb4-b7ac-4d16-a34d-ecbcc37caf11" providerId="ADAL" clId="{A73937BE-DBBF-45D1-8056-49560EE00F8A}" dt="2023-01-23T20:49:59.263" v="3287" actId="1076"/>
          <ac:spMkLst>
            <pc:docMk/>
            <pc:sldMk cId="135507174" sldId="276"/>
            <ac:spMk id="4" creationId="{870A7A33-EFBD-5DAF-2D43-F615C2A7CBA9}"/>
          </ac:spMkLst>
        </pc:spChg>
        <pc:spChg chg="add mod">
          <ac:chgData name="Rachel Carter" userId="f2899eb4-b7ac-4d16-a34d-ecbcc37caf11" providerId="ADAL" clId="{A73937BE-DBBF-45D1-8056-49560EE00F8A}" dt="2023-01-23T20:49:48.057" v="3282" actId="1076"/>
          <ac:spMkLst>
            <pc:docMk/>
            <pc:sldMk cId="135507174" sldId="276"/>
            <ac:spMk id="5" creationId="{BA9B0FBA-0278-CA3A-7609-9036FC53A503}"/>
          </ac:spMkLst>
        </pc:spChg>
        <pc:spChg chg="add mod">
          <ac:chgData name="Rachel Carter" userId="f2899eb4-b7ac-4d16-a34d-ecbcc37caf11" providerId="ADAL" clId="{A73937BE-DBBF-45D1-8056-49560EE00F8A}" dt="2023-01-23T20:50:03.080" v="3288" actId="403"/>
          <ac:spMkLst>
            <pc:docMk/>
            <pc:sldMk cId="135507174" sldId="276"/>
            <ac:spMk id="6" creationId="{EF597750-6858-18D7-8C7E-6D91ADEEE57F}"/>
          </ac:spMkLst>
        </pc:spChg>
        <pc:spChg chg="add del mod">
          <ac:chgData name="Rachel Carter" userId="f2899eb4-b7ac-4d16-a34d-ecbcc37caf11" providerId="ADAL" clId="{A73937BE-DBBF-45D1-8056-49560EE00F8A}" dt="2023-01-23T20:41:27.767" v="2967"/>
          <ac:spMkLst>
            <pc:docMk/>
            <pc:sldMk cId="135507174" sldId="276"/>
            <ac:spMk id="7" creationId="{49A8BBE5-E1A8-BF66-8908-3BE44F4A6E16}"/>
          </ac:spMkLst>
        </pc:spChg>
        <pc:spChg chg="add del mod">
          <ac:chgData name="Rachel Carter" userId="f2899eb4-b7ac-4d16-a34d-ecbcc37caf11" providerId="ADAL" clId="{A73937BE-DBBF-45D1-8056-49560EE00F8A}" dt="2023-01-23T20:41:36.173" v="2970" actId="478"/>
          <ac:spMkLst>
            <pc:docMk/>
            <pc:sldMk cId="135507174" sldId="276"/>
            <ac:spMk id="8" creationId="{9BAED817-7EDA-C408-1E4C-E865364829E6}"/>
          </ac:spMkLst>
        </pc:spChg>
        <pc:spChg chg="add mod">
          <ac:chgData name="Rachel Carter" userId="f2899eb4-b7ac-4d16-a34d-ecbcc37caf11" providerId="ADAL" clId="{A73937BE-DBBF-45D1-8056-49560EE00F8A}" dt="2023-01-23T20:42:10.711" v="3045" actId="1076"/>
          <ac:spMkLst>
            <pc:docMk/>
            <pc:sldMk cId="135507174" sldId="276"/>
            <ac:spMk id="9" creationId="{4EC5D29F-79BA-5933-A1A9-D832A81BBFF2}"/>
          </ac:spMkLst>
        </pc:spChg>
        <pc:spChg chg="add mod">
          <ac:chgData name="Rachel Carter" userId="f2899eb4-b7ac-4d16-a34d-ecbcc37caf11" providerId="ADAL" clId="{A73937BE-DBBF-45D1-8056-49560EE00F8A}" dt="2023-01-23T20:49:55.711" v="3285" actId="1076"/>
          <ac:spMkLst>
            <pc:docMk/>
            <pc:sldMk cId="135507174" sldId="276"/>
            <ac:spMk id="10" creationId="{C9453825-4041-42F2-111C-AEEFDB628584}"/>
          </ac:spMkLst>
        </pc:spChg>
        <pc:spChg chg="add mod">
          <ac:chgData name="Rachel Carter" userId="f2899eb4-b7ac-4d16-a34d-ecbcc37caf11" providerId="ADAL" clId="{A73937BE-DBBF-45D1-8056-49560EE00F8A}" dt="2023-01-23T20:50:09.199" v="3289" actId="1076"/>
          <ac:spMkLst>
            <pc:docMk/>
            <pc:sldMk cId="135507174" sldId="276"/>
            <ac:spMk id="11" creationId="{9462BDE2-D14A-8118-6BD3-8A8A7FCF2E30}"/>
          </ac:spMkLst>
        </pc:spChg>
      </pc:sldChg>
      <pc:sldChg chg="addSp delSp modSp new mod ord modNotes">
        <pc:chgData name="Rachel Carter" userId="f2899eb4-b7ac-4d16-a34d-ecbcc37caf11" providerId="ADAL" clId="{A73937BE-DBBF-45D1-8056-49560EE00F8A}" dt="2023-01-23T20:17:06.007" v="2552" actId="20577"/>
        <pc:sldMkLst>
          <pc:docMk/>
          <pc:sldMk cId="1706413576" sldId="277"/>
        </pc:sldMkLst>
        <pc:spChg chg="add del mod">
          <ac:chgData name="Rachel Carter" userId="f2899eb4-b7ac-4d16-a34d-ecbcc37caf11" providerId="ADAL" clId="{A73937BE-DBBF-45D1-8056-49560EE00F8A}" dt="2023-01-23T19:47:18.126" v="875" actId="478"/>
          <ac:spMkLst>
            <pc:docMk/>
            <pc:sldMk cId="1706413576" sldId="277"/>
            <ac:spMk id="2" creationId="{CFDE3A86-BA51-496A-C1EB-846C7CA306F2}"/>
          </ac:spMkLst>
        </pc:spChg>
        <pc:spChg chg="add del mod">
          <ac:chgData name="Rachel Carter" userId="f2899eb4-b7ac-4d16-a34d-ecbcc37caf11" providerId="ADAL" clId="{A73937BE-DBBF-45D1-8056-49560EE00F8A}" dt="2023-01-23T19:42:55.852" v="725" actId="478"/>
          <ac:spMkLst>
            <pc:docMk/>
            <pc:sldMk cId="1706413576" sldId="277"/>
            <ac:spMk id="4" creationId="{10093957-5D4F-9BF7-7152-55536375E714}"/>
          </ac:spMkLst>
        </pc:spChg>
        <pc:spChg chg="add mod">
          <ac:chgData name="Rachel Carter" userId="f2899eb4-b7ac-4d16-a34d-ecbcc37caf11" providerId="ADAL" clId="{A73937BE-DBBF-45D1-8056-49560EE00F8A}" dt="2023-01-23T19:43:04.811" v="728" actId="1076"/>
          <ac:spMkLst>
            <pc:docMk/>
            <pc:sldMk cId="1706413576" sldId="277"/>
            <ac:spMk id="5" creationId="{9BA35FF9-1E0E-6BEB-C22C-9E2FF1423902}"/>
          </ac:spMkLst>
        </pc:spChg>
        <pc:spChg chg="add del">
          <ac:chgData name="Rachel Carter" userId="f2899eb4-b7ac-4d16-a34d-ecbcc37caf11" providerId="ADAL" clId="{A73937BE-DBBF-45D1-8056-49560EE00F8A}" dt="2023-01-23T19:43:36.623" v="731" actId="22"/>
          <ac:spMkLst>
            <pc:docMk/>
            <pc:sldMk cId="1706413576" sldId="277"/>
            <ac:spMk id="7" creationId="{F31B6E95-AD11-5A6D-85A0-35E5922E4487}"/>
          </ac:spMkLst>
        </pc:spChg>
        <pc:spChg chg="add mod">
          <ac:chgData name="Rachel Carter" userId="f2899eb4-b7ac-4d16-a34d-ecbcc37caf11" providerId="ADAL" clId="{A73937BE-DBBF-45D1-8056-49560EE00F8A}" dt="2023-01-23T19:44:22.628" v="840" actId="1076"/>
          <ac:spMkLst>
            <pc:docMk/>
            <pc:sldMk cId="1706413576" sldId="277"/>
            <ac:spMk id="8" creationId="{85B44DB9-D2EE-E759-50C9-73F36E7C53A7}"/>
          </ac:spMkLst>
        </pc:spChg>
        <pc:spChg chg="add del mod">
          <ac:chgData name="Rachel Carter" userId="f2899eb4-b7ac-4d16-a34d-ecbcc37caf11" providerId="ADAL" clId="{A73937BE-DBBF-45D1-8056-49560EE00F8A}" dt="2023-01-23T19:55:08.709" v="1283" actId="478"/>
          <ac:spMkLst>
            <pc:docMk/>
            <pc:sldMk cId="1706413576" sldId="277"/>
            <ac:spMk id="9" creationId="{6FC8EF98-50D3-6747-2FFD-1323DE97B1E4}"/>
          </ac:spMkLst>
        </pc:spChg>
        <pc:spChg chg="add del mod">
          <ac:chgData name="Rachel Carter" userId="f2899eb4-b7ac-4d16-a34d-ecbcc37caf11" providerId="ADAL" clId="{A73937BE-DBBF-45D1-8056-49560EE00F8A}" dt="2023-01-23T19:55:09.677" v="1284" actId="478"/>
          <ac:spMkLst>
            <pc:docMk/>
            <pc:sldMk cId="1706413576" sldId="277"/>
            <ac:spMk id="10" creationId="{0A23BAE2-5D96-B4FD-3D2D-BC37B7D0F5B1}"/>
          </ac:spMkLst>
        </pc:spChg>
        <pc:spChg chg="add del mod">
          <ac:chgData name="Rachel Carter" userId="f2899eb4-b7ac-4d16-a34d-ecbcc37caf11" providerId="ADAL" clId="{A73937BE-DBBF-45D1-8056-49560EE00F8A}" dt="2023-01-23T19:55:10.537" v="1285" actId="478"/>
          <ac:spMkLst>
            <pc:docMk/>
            <pc:sldMk cId="1706413576" sldId="277"/>
            <ac:spMk id="11" creationId="{64FA9BEC-8649-69C9-1F7A-43B5CFFBAD50}"/>
          </ac:spMkLst>
        </pc:spChg>
        <pc:spChg chg="add del mod">
          <ac:chgData name="Rachel Carter" userId="f2899eb4-b7ac-4d16-a34d-ecbcc37caf11" providerId="ADAL" clId="{A73937BE-DBBF-45D1-8056-49560EE00F8A}" dt="2023-01-23T19:53:23.297" v="1156" actId="478"/>
          <ac:spMkLst>
            <pc:docMk/>
            <pc:sldMk cId="1706413576" sldId="277"/>
            <ac:spMk id="13" creationId="{D2ADC607-4157-8F70-06B1-DA770BBF2B57}"/>
          </ac:spMkLst>
        </pc:spChg>
        <pc:spChg chg="add del mod">
          <ac:chgData name="Rachel Carter" userId="f2899eb4-b7ac-4d16-a34d-ecbcc37caf11" providerId="ADAL" clId="{A73937BE-DBBF-45D1-8056-49560EE00F8A}" dt="2023-01-23T19:55:12.693" v="1286" actId="478"/>
          <ac:spMkLst>
            <pc:docMk/>
            <pc:sldMk cId="1706413576" sldId="277"/>
            <ac:spMk id="14" creationId="{F3E0559D-0BD9-4BAE-2499-4740819197B9}"/>
          </ac:spMkLst>
        </pc:spChg>
        <pc:graphicFrameChg chg="add mod modGraphic">
          <ac:chgData name="Rachel Carter" userId="f2899eb4-b7ac-4d16-a34d-ecbcc37caf11" providerId="ADAL" clId="{A73937BE-DBBF-45D1-8056-49560EE00F8A}" dt="2023-01-23T20:17:06.007" v="2552" actId="20577"/>
          <ac:graphicFrameMkLst>
            <pc:docMk/>
            <pc:sldMk cId="1706413576" sldId="277"/>
            <ac:graphicFrameMk id="15" creationId="{B921B274-2835-68AB-3EB3-37C14E7D46FC}"/>
          </ac:graphicFrameMkLst>
        </pc:graphicFrameChg>
      </pc:sldChg>
      <pc:sldMasterChg chg="modSp modSldLayout">
        <pc:chgData name="Rachel Carter" userId="f2899eb4-b7ac-4d16-a34d-ecbcc37caf11" providerId="ADAL" clId="{A73937BE-DBBF-45D1-8056-49560EE00F8A}" dt="2023-01-22T22:15:12.471" v="101"/>
        <pc:sldMasterMkLst>
          <pc:docMk/>
          <pc:sldMasterMk cId="1568022864" sldId="2147483648"/>
        </pc:sldMasterMkLst>
        <pc:spChg chg="mod">
          <ac:chgData name="Rachel Carter" userId="f2899eb4-b7ac-4d16-a34d-ecbcc37caf11" providerId="ADAL" clId="{A73937BE-DBBF-45D1-8056-49560EE00F8A}" dt="2023-01-22T22:15:12.471" v="101"/>
          <ac:spMkLst>
            <pc:docMk/>
            <pc:sldMasterMk cId="1568022864" sldId="2147483648"/>
            <ac:spMk id="2" creationId="{28323C0A-6385-C829-1E64-2EA66EEE7670}"/>
          </ac:spMkLst>
        </pc:spChg>
        <pc:spChg chg="mod">
          <ac:chgData name="Rachel Carter" userId="f2899eb4-b7ac-4d16-a34d-ecbcc37caf11" providerId="ADAL" clId="{A73937BE-DBBF-45D1-8056-49560EE00F8A}" dt="2023-01-22T22:15:12.471" v="101"/>
          <ac:spMkLst>
            <pc:docMk/>
            <pc:sldMasterMk cId="1568022864" sldId="2147483648"/>
            <ac:spMk id="3" creationId="{5A7AB34F-B1E6-87C3-93DB-C12864060792}"/>
          </ac:spMkLst>
        </pc:spChg>
        <pc:spChg chg="mod">
          <ac:chgData name="Rachel Carter" userId="f2899eb4-b7ac-4d16-a34d-ecbcc37caf11" providerId="ADAL" clId="{A73937BE-DBBF-45D1-8056-49560EE00F8A}" dt="2023-01-22T22:15:12.471" v="101"/>
          <ac:spMkLst>
            <pc:docMk/>
            <pc:sldMasterMk cId="1568022864" sldId="2147483648"/>
            <ac:spMk id="4" creationId="{BFD52C8D-FBBA-BE5F-4EB5-8CF073AC38A1}"/>
          </ac:spMkLst>
        </pc:spChg>
        <pc:spChg chg="mod">
          <ac:chgData name="Rachel Carter" userId="f2899eb4-b7ac-4d16-a34d-ecbcc37caf11" providerId="ADAL" clId="{A73937BE-DBBF-45D1-8056-49560EE00F8A}" dt="2023-01-22T22:15:12.471" v="101"/>
          <ac:spMkLst>
            <pc:docMk/>
            <pc:sldMasterMk cId="1568022864" sldId="2147483648"/>
            <ac:spMk id="5" creationId="{F78511E1-0034-BE5C-A176-3556D0351374}"/>
          </ac:spMkLst>
        </pc:spChg>
        <pc:spChg chg="mod">
          <ac:chgData name="Rachel Carter" userId="f2899eb4-b7ac-4d16-a34d-ecbcc37caf11" providerId="ADAL" clId="{A73937BE-DBBF-45D1-8056-49560EE00F8A}" dt="2023-01-22T22:15:12.471" v="101"/>
          <ac:spMkLst>
            <pc:docMk/>
            <pc:sldMasterMk cId="1568022864" sldId="2147483648"/>
            <ac:spMk id="6" creationId="{EABCC308-A2CF-9494-AD27-49BCE89E8574}"/>
          </ac:spMkLst>
        </pc:spChg>
        <pc:sldLayoutChg chg="modSp">
          <pc:chgData name="Rachel Carter" userId="f2899eb4-b7ac-4d16-a34d-ecbcc37caf11" providerId="ADAL" clId="{A73937BE-DBBF-45D1-8056-49560EE00F8A}" dt="2023-01-22T22:15:12.471" v="101"/>
          <pc:sldLayoutMkLst>
            <pc:docMk/>
            <pc:sldMasterMk cId="1568022864" sldId="2147483648"/>
            <pc:sldLayoutMk cId="1731811108" sldId="2147483649"/>
          </pc:sldLayoutMkLst>
          <pc:spChg chg="mod">
            <ac:chgData name="Rachel Carter" userId="f2899eb4-b7ac-4d16-a34d-ecbcc37caf11" providerId="ADAL" clId="{A73937BE-DBBF-45D1-8056-49560EE00F8A}" dt="2023-01-22T22:15:12.471" v="101"/>
            <ac:spMkLst>
              <pc:docMk/>
              <pc:sldMasterMk cId="1568022864" sldId="2147483648"/>
              <pc:sldLayoutMk cId="1731811108" sldId="2147483649"/>
              <ac:spMk id="2" creationId="{821E8FB1-4E7A-06B4-4B3D-C9199D5E1D27}"/>
            </ac:spMkLst>
          </pc:spChg>
          <pc:spChg chg="mod">
            <ac:chgData name="Rachel Carter" userId="f2899eb4-b7ac-4d16-a34d-ecbcc37caf11" providerId="ADAL" clId="{A73937BE-DBBF-45D1-8056-49560EE00F8A}" dt="2023-01-22T22:15:12.471" v="101"/>
            <ac:spMkLst>
              <pc:docMk/>
              <pc:sldMasterMk cId="1568022864" sldId="2147483648"/>
              <pc:sldLayoutMk cId="1731811108" sldId="2147483649"/>
              <ac:spMk id="3" creationId="{95EFE71C-AF0B-F396-AD25-2410A6CB9BFE}"/>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1817022579" sldId="2147483651"/>
          </pc:sldLayoutMkLst>
          <pc:spChg chg="mod">
            <ac:chgData name="Rachel Carter" userId="f2899eb4-b7ac-4d16-a34d-ecbcc37caf11" providerId="ADAL" clId="{A73937BE-DBBF-45D1-8056-49560EE00F8A}" dt="2023-01-22T22:15:12.471" v="101"/>
            <ac:spMkLst>
              <pc:docMk/>
              <pc:sldMasterMk cId="1568022864" sldId="2147483648"/>
              <pc:sldLayoutMk cId="1817022579" sldId="2147483651"/>
              <ac:spMk id="2" creationId="{6AB02644-7536-90AA-1CD2-0FE7A8CD08F4}"/>
            </ac:spMkLst>
          </pc:spChg>
          <pc:spChg chg="mod">
            <ac:chgData name="Rachel Carter" userId="f2899eb4-b7ac-4d16-a34d-ecbcc37caf11" providerId="ADAL" clId="{A73937BE-DBBF-45D1-8056-49560EE00F8A}" dt="2023-01-22T22:15:12.471" v="101"/>
            <ac:spMkLst>
              <pc:docMk/>
              <pc:sldMasterMk cId="1568022864" sldId="2147483648"/>
              <pc:sldLayoutMk cId="1817022579" sldId="2147483651"/>
              <ac:spMk id="3" creationId="{89EDC40C-9CC7-7B31-C0D0-330C01596960}"/>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3093081213" sldId="2147483652"/>
          </pc:sldLayoutMkLst>
          <pc:spChg chg="mod">
            <ac:chgData name="Rachel Carter" userId="f2899eb4-b7ac-4d16-a34d-ecbcc37caf11" providerId="ADAL" clId="{A73937BE-DBBF-45D1-8056-49560EE00F8A}" dt="2023-01-22T22:15:12.471" v="101"/>
            <ac:spMkLst>
              <pc:docMk/>
              <pc:sldMasterMk cId="1568022864" sldId="2147483648"/>
              <pc:sldLayoutMk cId="3093081213" sldId="2147483652"/>
              <ac:spMk id="3" creationId="{AFABDFEB-6997-A6C1-6FB6-037FB0305BCB}"/>
            </ac:spMkLst>
          </pc:spChg>
          <pc:spChg chg="mod">
            <ac:chgData name="Rachel Carter" userId="f2899eb4-b7ac-4d16-a34d-ecbcc37caf11" providerId="ADAL" clId="{A73937BE-DBBF-45D1-8056-49560EE00F8A}" dt="2023-01-22T22:15:12.471" v="101"/>
            <ac:spMkLst>
              <pc:docMk/>
              <pc:sldMasterMk cId="1568022864" sldId="2147483648"/>
              <pc:sldLayoutMk cId="3093081213" sldId="2147483652"/>
              <ac:spMk id="4" creationId="{D0D7E711-1EA4-B5B5-E699-A918F99A6608}"/>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3284464786" sldId="2147483653"/>
          </pc:sldLayoutMkLst>
          <pc:spChg chg="mod">
            <ac:chgData name="Rachel Carter" userId="f2899eb4-b7ac-4d16-a34d-ecbcc37caf11" providerId="ADAL" clId="{A73937BE-DBBF-45D1-8056-49560EE00F8A}" dt="2023-01-22T22:15:12.471" v="101"/>
            <ac:spMkLst>
              <pc:docMk/>
              <pc:sldMasterMk cId="1568022864" sldId="2147483648"/>
              <pc:sldLayoutMk cId="3284464786" sldId="2147483653"/>
              <ac:spMk id="2" creationId="{ED3EF6AF-48F3-1045-CB1D-68F11DAF8FB0}"/>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3" creationId="{83AA4ECF-45FD-9834-EF29-7E571D8BE3D2}"/>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4" creationId="{A64705F4-17A6-E4D9-25A4-263B0A422246}"/>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5" creationId="{B7137070-A2B6-2427-B996-CA253A7636F8}"/>
            </ac:spMkLst>
          </pc:spChg>
          <pc:spChg chg="mod">
            <ac:chgData name="Rachel Carter" userId="f2899eb4-b7ac-4d16-a34d-ecbcc37caf11" providerId="ADAL" clId="{A73937BE-DBBF-45D1-8056-49560EE00F8A}" dt="2023-01-22T22:15:12.471" v="101"/>
            <ac:spMkLst>
              <pc:docMk/>
              <pc:sldMasterMk cId="1568022864" sldId="2147483648"/>
              <pc:sldLayoutMk cId="3284464786" sldId="2147483653"/>
              <ac:spMk id="6" creationId="{2F1AD0D2-5B0A-A172-B0EF-3093E3BBF6D4}"/>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1366467932" sldId="2147483656"/>
          </pc:sldLayoutMkLst>
          <pc:spChg chg="mod">
            <ac:chgData name="Rachel Carter" userId="f2899eb4-b7ac-4d16-a34d-ecbcc37caf11" providerId="ADAL" clId="{A73937BE-DBBF-45D1-8056-49560EE00F8A}" dt="2023-01-22T22:15:12.471" v="101"/>
            <ac:spMkLst>
              <pc:docMk/>
              <pc:sldMasterMk cId="1568022864" sldId="2147483648"/>
              <pc:sldLayoutMk cId="1366467932" sldId="2147483656"/>
              <ac:spMk id="2" creationId="{978FD281-AF6E-5209-D389-8D20116E3B8C}"/>
            </ac:spMkLst>
          </pc:spChg>
          <pc:spChg chg="mod">
            <ac:chgData name="Rachel Carter" userId="f2899eb4-b7ac-4d16-a34d-ecbcc37caf11" providerId="ADAL" clId="{A73937BE-DBBF-45D1-8056-49560EE00F8A}" dt="2023-01-22T22:15:12.471" v="101"/>
            <ac:spMkLst>
              <pc:docMk/>
              <pc:sldMasterMk cId="1568022864" sldId="2147483648"/>
              <pc:sldLayoutMk cId="1366467932" sldId="2147483656"/>
              <ac:spMk id="3" creationId="{BBE79058-2036-BCF4-80DC-F57577F42B0D}"/>
            </ac:spMkLst>
          </pc:spChg>
          <pc:spChg chg="mod">
            <ac:chgData name="Rachel Carter" userId="f2899eb4-b7ac-4d16-a34d-ecbcc37caf11" providerId="ADAL" clId="{A73937BE-DBBF-45D1-8056-49560EE00F8A}" dt="2023-01-22T22:15:12.471" v="101"/>
            <ac:spMkLst>
              <pc:docMk/>
              <pc:sldMasterMk cId="1568022864" sldId="2147483648"/>
              <pc:sldLayoutMk cId="1366467932" sldId="2147483656"/>
              <ac:spMk id="4" creationId="{3553AA31-0480-3AA3-9DB7-C139BB382E04}"/>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766710357" sldId="2147483657"/>
          </pc:sldLayoutMkLst>
          <pc:spChg chg="mod">
            <ac:chgData name="Rachel Carter" userId="f2899eb4-b7ac-4d16-a34d-ecbcc37caf11" providerId="ADAL" clId="{A73937BE-DBBF-45D1-8056-49560EE00F8A}" dt="2023-01-22T22:15:12.471" v="101"/>
            <ac:spMkLst>
              <pc:docMk/>
              <pc:sldMasterMk cId="1568022864" sldId="2147483648"/>
              <pc:sldLayoutMk cId="766710357" sldId="2147483657"/>
              <ac:spMk id="2" creationId="{769C864B-11E6-FB98-1150-04748815A61B}"/>
            </ac:spMkLst>
          </pc:spChg>
          <pc:spChg chg="mod">
            <ac:chgData name="Rachel Carter" userId="f2899eb4-b7ac-4d16-a34d-ecbcc37caf11" providerId="ADAL" clId="{A73937BE-DBBF-45D1-8056-49560EE00F8A}" dt="2023-01-22T22:15:12.471" v="101"/>
            <ac:spMkLst>
              <pc:docMk/>
              <pc:sldMasterMk cId="1568022864" sldId="2147483648"/>
              <pc:sldLayoutMk cId="766710357" sldId="2147483657"/>
              <ac:spMk id="3" creationId="{AAC1A17B-D1C4-2189-24C7-365169C8FB42}"/>
            </ac:spMkLst>
          </pc:spChg>
          <pc:spChg chg="mod">
            <ac:chgData name="Rachel Carter" userId="f2899eb4-b7ac-4d16-a34d-ecbcc37caf11" providerId="ADAL" clId="{A73937BE-DBBF-45D1-8056-49560EE00F8A}" dt="2023-01-22T22:15:12.471" v="101"/>
            <ac:spMkLst>
              <pc:docMk/>
              <pc:sldMasterMk cId="1568022864" sldId="2147483648"/>
              <pc:sldLayoutMk cId="766710357" sldId="2147483657"/>
              <ac:spMk id="4" creationId="{013F87F6-9922-3B49-E5ED-4D53130321BC}"/>
            </ac:spMkLst>
          </pc:spChg>
        </pc:sldLayoutChg>
        <pc:sldLayoutChg chg="modSp">
          <pc:chgData name="Rachel Carter" userId="f2899eb4-b7ac-4d16-a34d-ecbcc37caf11" providerId="ADAL" clId="{A73937BE-DBBF-45D1-8056-49560EE00F8A}" dt="2023-01-22T22:15:12.471" v="101"/>
          <pc:sldLayoutMkLst>
            <pc:docMk/>
            <pc:sldMasterMk cId="1568022864" sldId="2147483648"/>
            <pc:sldLayoutMk cId="1478579168" sldId="2147483659"/>
          </pc:sldLayoutMkLst>
          <pc:spChg chg="mod">
            <ac:chgData name="Rachel Carter" userId="f2899eb4-b7ac-4d16-a34d-ecbcc37caf11" providerId="ADAL" clId="{A73937BE-DBBF-45D1-8056-49560EE00F8A}" dt="2023-01-22T22:15:12.471" v="101"/>
            <ac:spMkLst>
              <pc:docMk/>
              <pc:sldMasterMk cId="1568022864" sldId="2147483648"/>
              <pc:sldLayoutMk cId="1478579168" sldId="2147483659"/>
              <ac:spMk id="2" creationId="{EE44CC45-0115-78C4-70D8-F8AE429EBDBA}"/>
            </ac:spMkLst>
          </pc:spChg>
          <pc:spChg chg="mod">
            <ac:chgData name="Rachel Carter" userId="f2899eb4-b7ac-4d16-a34d-ecbcc37caf11" providerId="ADAL" clId="{A73937BE-DBBF-45D1-8056-49560EE00F8A}" dt="2023-01-22T22:15:12.471" v="101"/>
            <ac:spMkLst>
              <pc:docMk/>
              <pc:sldMasterMk cId="1568022864" sldId="2147483648"/>
              <pc:sldLayoutMk cId="1478579168" sldId="2147483659"/>
              <ac:spMk id="3" creationId="{1AA1B192-E7B8-283D-1F26-D0CFAEC8B33D}"/>
            </ac:spMkLst>
          </pc:spChg>
        </pc:sldLayoutChg>
      </pc:sldMasterChg>
      <pc:sldMasterChg chg="modSp modSldLayout">
        <pc:chgData name="Rachel Carter" userId="f2899eb4-b7ac-4d16-a34d-ecbcc37caf11" providerId="ADAL" clId="{A73937BE-DBBF-45D1-8056-49560EE00F8A}" dt="2023-01-22T22:15:16.097" v="102"/>
        <pc:sldMasterMkLst>
          <pc:docMk/>
          <pc:sldMasterMk cId="1102003301" sldId="2147483660"/>
        </pc:sldMasterMkLst>
        <pc:spChg chg="mod">
          <ac:chgData name="Rachel Carter" userId="f2899eb4-b7ac-4d16-a34d-ecbcc37caf11" providerId="ADAL" clId="{A73937BE-DBBF-45D1-8056-49560EE00F8A}" dt="2023-01-22T22:15:16.097" v="102"/>
          <ac:spMkLst>
            <pc:docMk/>
            <pc:sldMasterMk cId="1102003301" sldId="2147483660"/>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4"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5"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ac:spMk id="6" creationId="{00000000-0000-0000-0000-000000000000}"/>
          </ac:spMkLst>
        </pc:spChg>
        <pc:sldLayoutChg chg="modSp">
          <pc:chgData name="Rachel Carter" userId="f2899eb4-b7ac-4d16-a34d-ecbcc37caf11" providerId="ADAL" clId="{A73937BE-DBBF-45D1-8056-49560EE00F8A}" dt="2023-01-22T22:15:16.097" v="102"/>
          <pc:sldLayoutMkLst>
            <pc:docMk/>
            <pc:sldMasterMk cId="1102003301" sldId="2147483660"/>
            <pc:sldLayoutMk cId="1195654695" sldId="2147483661"/>
          </pc:sldLayoutMkLst>
          <pc:spChg chg="mod">
            <ac:chgData name="Rachel Carter" userId="f2899eb4-b7ac-4d16-a34d-ecbcc37caf11" providerId="ADAL" clId="{A73937BE-DBBF-45D1-8056-49560EE00F8A}" dt="2023-01-22T22:15:16.097" v="102"/>
            <ac:spMkLst>
              <pc:docMk/>
              <pc:sldMasterMk cId="1102003301" sldId="2147483660"/>
              <pc:sldLayoutMk cId="1195654695" sldId="2147483661"/>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1195654695" sldId="2147483661"/>
              <ac:spMk id="3"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3910605615" sldId="2147483663"/>
          </pc:sldLayoutMkLst>
          <pc:spChg chg="mod">
            <ac:chgData name="Rachel Carter" userId="f2899eb4-b7ac-4d16-a34d-ecbcc37caf11" providerId="ADAL" clId="{A73937BE-DBBF-45D1-8056-49560EE00F8A}" dt="2023-01-22T22:15:16.097" v="102"/>
            <ac:spMkLst>
              <pc:docMk/>
              <pc:sldMasterMk cId="1102003301" sldId="2147483660"/>
              <pc:sldLayoutMk cId="3910605615" sldId="2147483663"/>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910605615" sldId="2147483663"/>
              <ac:spMk id="3"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508760952" sldId="2147483664"/>
          </pc:sldLayoutMkLst>
          <pc:spChg chg="mod">
            <ac:chgData name="Rachel Carter" userId="f2899eb4-b7ac-4d16-a34d-ecbcc37caf11" providerId="ADAL" clId="{A73937BE-DBBF-45D1-8056-49560EE00F8A}" dt="2023-01-22T22:15:16.097" v="102"/>
            <ac:spMkLst>
              <pc:docMk/>
              <pc:sldMasterMk cId="1102003301" sldId="2147483660"/>
              <pc:sldLayoutMk cId="508760952" sldId="2147483664"/>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508760952" sldId="2147483664"/>
              <ac:spMk id="4"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309332358" sldId="2147483665"/>
          </pc:sldLayoutMkLst>
          <pc:spChg chg="mod">
            <ac:chgData name="Rachel Carter" userId="f2899eb4-b7ac-4d16-a34d-ecbcc37caf11" providerId="ADAL" clId="{A73937BE-DBBF-45D1-8056-49560EE00F8A}" dt="2023-01-22T22:15:16.097" v="102"/>
            <ac:spMkLst>
              <pc:docMk/>
              <pc:sldMasterMk cId="1102003301" sldId="2147483660"/>
              <pc:sldLayoutMk cId="309332358" sldId="2147483665"/>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4"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5"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09332358" sldId="2147483665"/>
              <ac:spMk id="6"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442508173" sldId="2147483668"/>
          </pc:sldLayoutMkLst>
          <pc:spChg chg="mod">
            <ac:chgData name="Rachel Carter" userId="f2899eb4-b7ac-4d16-a34d-ecbcc37caf11" providerId="ADAL" clId="{A73937BE-DBBF-45D1-8056-49560EE00F8A}" dt="2023-01-22T22:15:16.097" v="102"/>
            <ac:spMkLst>
              <pc:docMk/>
              <pc:sldMasterMk cId="1102003301" sldId="2147483660"/>
              <pc:sldLayoutMk cId="442508173" sldId="2147483668"/>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442508173" sldId="2147483668"/>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442508173" sldId="2147483668"/>
              <ac:spMk id="4"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2119448883" sldId="2147483669"/>
          </pc:sldLayoutMkLst>
          <pc:spChg chg="mod">
            <ac:chgData name="Rachel Carter" userId="f2899eb4-b7ac-4d16-a34d-ecbcc37caf11" providerId="ADAL" clId="{A73937BE-DBBF-45D1-8056-49560EE00F8A}" dt="2023-01-22T22:15:16.097" v="102"/>
            <ac:spMkLst>
              <pc:docMk/>
              <pc:sldMasterMk cId="1102003301" sldId="2147483660"/>
              <pc:sldLayoutMk cId="2119448883" sldId="2147483669"/>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2119448883" sldId="2147483669"/>
              <ac:spMk id="3"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2119448883" sldId="2147483669"/>
              <ac:spMk id="4" creationId="{00000000-0000-0000-0000-000000000000}"/>
            </ac:spMkLst>
          </pc:spChg>
        </pc:sldLayoutChg>
        <pc:sldLayoutChg chg="modSp">
          <pc:chgData name="Rachel Carter" userId="f2899eb4-b7ac-4d16-a34d-ecbcc37caf11" providerId="ADAL" clId="{A73937BE-DBBF-45D1-8056-49560EE00F8A}" dt="2023-01-22T22:15:16.097" v="102"/>
          <pc:sldLayoutMkLst>
            <pc:docMk/>
            <pc:sldMasterMk cId="1102003301" sldId="2147483660"/>
            <pc:sldLayoutMk cId="3933556793" sldId="2147483671"/>
          </pc:sldLayoutMkLst>
          <pc:spChg chg="mod">
            <ac:chgData name="Rachel Carter" userId="f2899eb4-b7ac-4d16-a34d-ecbcc37caf11" providerId="ADAL" clId="{A73937BE-DBBF-45D1-8056-49560EE00F8A}" dt="2023-01-22T22:15:16.097" v="102"/>
            <ac:spMkLst>
              <pc:docMk/>
              <pc:sldMasterMk cId="1102003301" sldId="2147483660"/>
              <pc:sldLayoutMk cId="3933556793" sldId="2147483671"/>
              <ac:spMk id="2" creationId="{00000000-0000-0000-0000-000000000000}"/>
            </ac:spMkLst>
          </pc:spChg>
          <pc:spChg chg="mod">
            <ac:chgData name="Rachel Carter" userId="f2899eb4-b7ac-4d16-a34d-ecbcc37caf11" providerId="ADAL" clId="{A73937BE-DBBF-45D1-8056-49560EE00F8A}" dt="2023-01-22T22:15:16.097" v="102"/>
            <ac:spMkLst>
              <pc:docMk/>
              <pc:sldMasterMk cId="1102003301" sldId="2147483660"/>
              <pc:sldLayoutMk cId="3933556793" sldId="2147483671"/>
              <ac:spMk id="3" creationId="{00000000-0000-0000-0000-000000000000}"/>
            </ac:spMkLst>
          </pc:spChg>
        </pc:sldLayoutChg>
      </pc:sldMasterChg>
      <pc:sldMasterChg chg="modSp modSldLayout">
        <pc:chgData name="Rachel Carter" userId="f2899eb4-b7ac-4d16-a34d-ecbcc37caf11" providerId="ADAL" clId="{A73937BE-DBBF-45D1-8056-49560EE00F8A}" dt="2023-01-22T22:15:24.457" v="103"/>
        <pc:sldMasterMkLst>
          <pc:docMk/>
          <pc:sldMasterMk cId="156136338" sldId="2147483672"/>
        </pc:sldMasterMkLst>
        <pc:spChg chg="mod">
          <ac:chgData name="Rachel Carter" userId="f2899eb4-b7ac-4d16-a34d-ecbcc37caf11" providerId="ADAL" clId="{A73937BE-DBBF-45D1-8056-49560EE00F8A}" dt="2023-01-22T22:15:24.457" v="103"/>
          <ac:spMkLst>
            <pc:docMk/>
            <pc:sldMasterMk cId="156136338" sldId="2147483672"/>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4"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5"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ac:spMk id="6" creationId="{00000000-0000-0000-0000-000000000000}"/>
          </ac:spMkLst>
        </pc:spChg>
        <pc:sldLayoutChg chg="modSp">
          <pc:chgData name="Rachel Carter" userId="f2899eb4-b7ac-4d16-a34d-ecbcc37caf11" providerId="ADAL" clId="{A73937BE-DBBF-45D1-8056-49560EE00F8A}" dt="2023-01-22T22:15:24.457" v="103"/>
          <pc:sldLayoutMkLst>
            <pc:docMk/>
            <pc:sldMasterMk cId="156136338" sldId="2147483672"/>
            <pc:sldLayoutMk cId="3661032323" sldId="2147483673"/>
          </pc:sldLayoutMkLst>
          <pc:spChg chg="mod">
            <ac:chgData name="Rachel Carter" userId="f2899eb4-b7ac-4d16-a34d-ecbcc37caf11" providerId="ADAL" clId="{A73937BE-DBBF-45D1-8056-49560EE00F8A}" dt="2023-01-22T22:15:24.457" v="103"/>
            <ac:spMkLst>
              <pc:docMk/>
              <pc:sldMasterMk cId="156136338" sldId="2147483672"/>
              <pc:sldLayoutMk cId="3661032323" sldId="2147483673"/>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3661032323" sldId="2147483673"/>
              <ac:spMk id="3"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32323409" sldId="2147483675"/>
          </pc:sldLayoutMkLst>
          <pc:spChg chg="mod">
            <ac:chgData name="Rachel Carter" userId="f2899eb4-b7ac-4d16-a34d-ecbcc37caf11" providerId="ADAL" clId="{A73937BE-DBBF-45D1-8056-49560EE00F8A}" dt="2023-01-22T22:15:24.457" v="103"/>
            <ac:spMkLst>
              <pc:docMk/>
              <pc:sldMasterMk cId="156136338" sldId="2147483672"/>
              <pc:sldLayoutMk cId="32323409" sldId="2147483675"/>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32323409" sldId="2147483675"/>
              <ac:spMk id="3"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4190085697" sldId="2147483676"/>
          </pc:sldLayoutMkLst>
          <pc:spChg chg="mod">
            <ac:chgData name="Rachel Carter" userId="f2899eb4-b7ac-4d16-a34d-ecbcc37caf11" providerId="ADAL" clId="{A73937BE-DBBF-45D1-8056-49560EE00F8A}" dt="2023-01-22T22:15:24.457" v="103"/>
            <ac:spMkLst>
              <pc:docMk/>
              <pc:sldMasterMk cId="156136338" sldId="2147483672"/>
              <pc:sldLayoutMk cId="4190085697" sldId="2147483676"/>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4190085697" sldId="2147483676"/>
              <ac:spMk id="4"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284998867" sldId="2147483677"/>
          </pc:sldLayoutMkLst>
          <pc:spChg chg="mod">
            <ac:chgData name="Rachel Carter" userId="f2899eb4-b7ac-4d16-a34d-ecbcc37caf11" providerId="ADAL" clId="{A73937BE-DBBF-45D1-8056-49560EE00F8A}" dt="2023-01-22T22:15:24.457" v="103"/>
            <ac:spMkLst>
              <pc:docMk/>
              <pc:sldMasterMk cId="156136338" sldId="2147483672"/>
              <pc:sldLayoutMk cId="284998867" sldId="2147483677"/>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4"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5"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84998867" sldId="2147483677"/>
              <ac:spMk id="6"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4152388163" sldId="2147483680"/>
          </pc:sldLayoutMkLst>
          <pc:spChg chg="mod">
            <ac:chgData name="Rachel Carter" userId="f2899eb4-b7ac-4d16-a34d-ecbcc37caf11" providerId="ADAL" clId="{A73937BE-DBBF-45D1-8056-49560EE00F8A}" dt="2023-01-22T22:15:24.457" v="103"/>
            <ac:spMkLst>
              <pc:docMk/>
              <pc:sldMasterMk cId="156136338" sldId="2147483672"/>
              <pc:sldLayoutMk cId="4152388163" sldId="2147483680"/>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4152388163" sldId="2147483680"/>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4152388163" sldId="2147483680"/>
              <ac:spMk id="4"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2667913850" sldId="2147483681"/>
          </pc:sldLayoutMkLst>
          <pc:spChg chg="mod">
            <ac:chgData name="Rachel Carter" userId="f2899eb4-b7ac-4d16-a34d-ecbcc37caf11" providerId="ADAL" clId="{A73937BE-DBBF-45D1-8056-49560EE00F8A}" dt="2023-01-22T22:15:24.457" v="103"/>
            <ac:spMkLst>
              <pc:docMk/>
              <pc:sldMasterMk cId="156136338" sldId="2147483672"/>
              <pc:sldLayoutMk cId="2667913850" sldId="2147483681"/>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667913850" sldId="2147483681"/>
              <ac:spMk id="3"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2667913850" sldId="2147483681"/>
              <ac:spMk id="4" creationId="{00000000-0000-0000-0000-000000000000}"/>
            </ac:spMkLst>
          </pc:spChg>
        </pc:sldLayoutChg>
        <pc:sldLayoutChg chg="modSp">
          <pc:chgData name="Rachel Carter" userId="f2899eb4-b7ac-4d16-a34d-ecbcc37caf11" providerId="ADAL" clId="{A73937BE-DBBF-45D1-8056-49560EE00F8A}" dt="2023-01-22T22:15:24.457" v="103"/>
          <pc:sldLayoutMkLst>
            <pc:docMk/>
            <pc:sldMasterMk cId="156136338" sldId="2147483672"/>
            <pc:sldLayoutMk cId="964198628" sldId="2147483683"/>
          </pc:sldLayoutMkLst>
          <pc:spChg chg="mod">
            <ac:chgData name="Rachel Carter" userId="f2899eb4-b7ac-4d16-a34d-ecbcc37caf11" providerId="ADAL" clId="{A73937BE-DBBF-45D1-8056-49560EE00F8A}" dt="2023-01-22T22:15:24.457" v="103"/>
            <ac:spMkLst>
              <pc:docMk/>
              <pc:sldMasterMk cId="156136338" sldId="2147483672"/>
              <pc:sldLayoutMk cId="964198628" sldId="2147483683"/>
              <ac:spMk id="2" creationId="{00000000-0000-0000-0000-000000000000}"/>
            </ac:spMkLst>
          </pc:spChg>
          <pc:spChg chg="mod">
            <ac:chgData name="Rachel Carter" userId="f2899eb4-b7ac-4d16-a34d-ecbcc37caf11" providerId="ADAL" clId="{A73937BE-DBBF-45D1-8056-49560EE00F8A}" dt="2023-01-22T22:15:24.457" v="103"/>
            <ac:spMkLst>
              <pc:docMk/>
              <pc:sldMasterMk cId="156136338" sldId="2147483672"/>
              <pc:sldLayoutMk cId="964198628" sldId="2147483683"/>
              <ac:spMk id="3" creationId="{00000000-0000-0000-0000-000000000000}"/>
            </ac:spMkLst>
          </pc:spChg>
        </pc:sldLayoutChg>
      </pc:sldMasterChg>
      <pc:sldMasterChg chg="modSp modSldLayout">
        <pc:chgData name="Rachel Carter" userId="f2899eb4-b7ac-4d16-a34d-ecbcc37caf11" providerId="ADAL" clId="{A73937BE-DBBF-45D1-8056-49560EE00F8A}" dt="2023-01-22T22:15:31.135" v="104"/>
        <pc:sldMasterMkLst>
          <pc:docMk/>
          <pc:sldMasterMk cId="3864193183" sldId="2147483684"/>
        </pc:sldMasterMkLst>
        <pc:spChg chg="mod">
          <ac:chgData name="Rachel Carter" userId="f2899eb4-b7ac-4d16-a34d-ecbcc37caf11" providerId="ADAL" clId="{A73937BE-DBBF-45D1-8056-49560EE00F8A}" dt="2023-01-22T22:15:31.135" v="104"/>
          <ac:spMkLst>
            <pc:docMk/>
            <pc:sldMasterMk cId="3864193183" sldId="2147483684"/>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4"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5"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ac:spMk id="6" creationId="{00000000-0000-0000-0000-000000000000}"/>
          </ac:spMkLst>
        </pc:spChg>
        <pc:sldLayoutChg chg="modSp">
          <pc:chgData name="Rachel Carter" userId="f2899eb4-b7ac-4d16-a34d-ecbcc37caf11" providerId="ADAL" clId="{A73937BE-DBBF-45D1-8056-49560EE00F8A}" dt="2023-01-22T22:15:31.135" v="104"/>
          <pc:sldLayoutMkLst>
            <pc:docMk/>
            <pc:sldMasterMk cId="3864193183" sldId="2147483684"/>
            <pc:sldLayoutMk cId="2011383905" sldId="2147483685"/>
          </pc:sldLayoutMkLst>
          <pc:spChg chg="mod">
            <ac:chgData name="Rachel Carter" userId="f2899eb4-b7ac-4d16-a34d-ecbcc37caf11" providerId="ADAL" clId="{A73937BE-DBBF-45D1-8056-49560EE00F8A}" dt="2023-01-22T22:15:31.135" v="104"/>
            <ac:spMkLst>
              <pc:docMk/>
              <pc:sldMasterMk cId="3864193183" sldId="2147483684"/>
              <pc:sldLayoutMk cId="2011383905" sldId="2147483685"/>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011383905" sldId="2147483685"/>
              <ac:spMk id="3"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1619432999" sldId="2147483687"/>
          </pc:sldLayoutMkLst>
          <pc:spChg chg="mod">
            <ac:chgData name="Rachel Carter" userId="f2899eb4-b7ac-4d16-a34d-ecbcc37caf11" providerId="ADAL" clId="{A73937BE-DBBF-45D1-8056-49560EE00F8A}" dt="2023-01-22T22:15:31.135" v="104"/>
            <ac:spMkLst>
              <pc:docMk/>
              <pc:sldMasterMk cId="3864193183" sldId="2147483684"/>
              <pc:sldLayoutMk cId="1619432999" sldId="2147483687"/>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1619432999" sldId="2147483687"/>
              <ac:spMk id="3"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2480547202" sldId="2147483688"/>
          </pc:sldLayoutMkLst>
          <pc:spChg chg="mod">
            <ac:chgData name="Rachel Carter" userId="f2899eb4-b7ac-4d16-a34d-ecbcc37caf11" providerId="ADAL" clId="{A73937BE-DBBF-45D1-8056-49560EE00F8A}" dt="2023-01-22T22:15:31.135" v="104"/>
            <ac:spMkLst>
              <pc:docMk/>
              <pc:sldMasterMk cId="3864193183" sldId="2147483684"/>
              <pc:sldLayoutMk cId="2480547202" sldId="2147483688"/>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480547202" sldId="2147483688"/>
              <ac:spMk id="4"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2520146753" sldId="2147483689"/>
          </pc:sldLayoutMkLst>
          <pc:spChg chg="mod">
            <ac:chgData name="Rachel Carter" userId="f2899eb4-b7ac-4d16-a34d-ecbcc37caf11" providerId="ADAL" clId="{A73937BE-DBBF-45D1-8056-49560EE00F8A}" dt="2023-01-22T22:15:31.135" v="104"/>
            <ac:spMkLst>
              <pc:docMk/>
              <pc:sldMasterMk cId="3864193183" sldId="2147483684"/>
              <pc:sldLayoutMk cId="2520146753" sldId="2147483689"/>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4"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5"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520146753" sldId="2147483689"/>
              <ac:spMk id="6"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1683761180" sldId="2147483692"/>
          </pc:sldLayoutMkLst>
          <pc:spChg chg="mod">
            <ac:chgData name="Rachel Carter" userId="f2899eb4-b7ac-4d16-a34d-ecbcc37caf11" providerId="ADAL" clId="{A73937BE-DBBF-45D1-8056-49560EE00F8A}" dt="2023-01-22T22:15:31.135" v="104"/>
            <ac:spMkLst>
              <pc:docMk/>
              <pc:sldMasterMk cId="3864193183" sldId="2147483684"/>
              <pc:sldLayoutMk cId="1683761180" sldId="2147483692"/>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1683761180" sldId="2147483692"/>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1683761180" sldId="2147483692"/>
              <ac:spMk id="4"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2830069638" sldId="2147483693"/>
          </pc:sldLayoutMkLst>
          <pc:spChg chg="mod">
            <ac:chgData name="Rachel Carter" userId="f2899eb4-b7ac-4d16-a34d-ecbcc37caf11" providerId="ADAL" clId="{A73937BE-DBBF-45D1-8056-49560EE00F8A}" dt="2023-01-22T22:15:31.135" v="104"/>
            <ac:spMkLst>
              <pc:docMk/>
              <pc:sldMasterMk cId="3864193183" sldId="2147483684"/>
              <pc:sldLayoutMk cId="2830069638" sldId="2147483693"/>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830069638" sldId="2147483693"/>
              <ac:spMk id="3"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2830069638" sldId="2147483693"/>
              <ac:spMk id="4" creationId="{00000000-0000-0000-0000-000000000000}"/>
            </ac:spMkLst>
          </pc:spChg>
        </pc:sldLayoutChg>
        <pc:sldLayoutChg chg="modSp">
          <pc:chgData name="Rachel Carter" userId="f2899eb4-b7ac-4d16-a34d-ecbcc37caf11" providerId="ADAL" clId="{A73937BE-DBBF-45D1-8056-49560EE00F8A}" dt="2023-01-22T22:15:31.135" v="104"/>
          <pc:sldLayoutMkLst>
            <pc:docMk/>
            <pc:sldMasterMk cId="3864193183" sldId="2147483684"/>
            <pc:sldLayoutMk cId="4180932575" sldId="2147483695"/>
          </pc:sldLayoutMkLst>
          <pc:spChg chg="mod">
            <ac:chgData name="Rachel Carter" userId="f2899eb4-b7ac-4d16-a34d-ecbcc37caf11" providerId="ADAL" clId="{A73937BE-DBBF-45D1-8056-49560EE00F8A}" dt="2023-01-22T22:15:31.135" v="104"/>
            <ac:spMkLst>
              <pc:docMk/>
              <pc:sldMasterMk cId="3864193183" sldId="2147483684"/>
              <pc:sldLayoutMk cId="4180932575" sldId="2147483695"/>
              <ac:spMk id="2" creationId="{00000000-0000-0000-0000-000000000000}"/>
            </ac:spMkLst>
          </pc:spChg>
          <pc:spChg chg="mod">
            <ac:chgData name="Rachel Carter" userId="f2899eb4-b7ac-4d16-a34d-ecbcc37caf11" providerId="ADAL" clId="{A73937BE-DBBF-45D1-8056-49560EE00F8A}" dt="2023-01-22T22:15:31.135" v="104"/>
            <ac:spMkLst>
              <pc:docMk/>
              <pc:sldMasterMk cId="3864193183" sldId="2147483684"/>
              <pc:sldLayoutMk cId="4180932575" sldId="2147483695"/>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65E836C-7D8B-408B-AC6B-7C9F1E069A93}" type="datetimeFigureOut">
              <a:rPr lang="en-GB" smtClean="0"/>
              <a:t>24/01/2023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812D6E7-5850-4450-95F8-E0B451EA90B1}" type="slidenum">
              <a:rPr lang="en-GB" smtClean="0"/>
              <a:t>‹#›</a:t>
            </a:fld>
            <a:endParaRPr lang="en-GB"/>
          </a:p>
        </p:txBody>
      </p:sp>
    </p:spTree>
    <p:extLst>
      <p:ext uri="{BB962C8B-B14F-4D97-AF65-F5344CB8AC3E}">
        <p14:creationId xmlns:p14="http://schemas.microsoft.com/office/powerpoint/2010/main" val="901526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a:t>
            </a:fld>
            <a:endParaRPr lang="en-GB"/>
          </a:p>
        </p:txBody>
      </p:sp>
    </p:spTree>
    <p:extLst>
      <p:ext uri="{BB962C8B-B14F-4D97-AF65-F5344CB8AC3E}">
        <p14:creationId xmlns:p14="http://schemas.microsoft.com/office/powerpoint/2010/main" val="1380252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definition of ‘competent expert’ currently exists, recommendation of skills and experience are available. (IES, 2019). EIAs should be guided by the scoping opinion. Potential for failure in assessing the impact of the development on the environment.</a:t>
            </a:r>
          </a:p>
          <a:p>
            <a:endParaRPr lang="en-GB" dirty="0"/>
          </a:p>
          <a:p>
            <a:r>
              <a:rPr lang="en-GB" dirty="0"/>
              <a:t>On completion of construction a lack of resources could mean that even where expertise is available at the LPA, checks are not carried out. </a:t>
            </a:r>
          </a:p>
          <a:p>
            <a:r>
              <a:rPr lang="en-GB" dirty="0"/>
              <a:t> </a:t>
            </a:r>
          </a:p>
          <a:p>
            <a:r>
              <a:rPr lang="en-GB" sz="1200" dirty="0"/>
              <a:t>Lack of resources to give a thorough scoping opinion to guide the EIA.</a:t>
            </a:r>
          </a:p>
          <a:p>
            <a:endParaRPr lang="en-GB" sz="1200" dirty="0"/>
          </a:p>
          <a:p>
            <a:r>
              <a:rPr lang="en-GB" sz="1200" dirty="0"/>
              <a:t>Policy states that an LPA must have or have access to, sufficient expertise to examine the EIA.</a:t>
            </a:r>
            <a:endParaRPr lang="en-GB" dirty="0"/>
          </a:p>
          <a:p>
            <a:endParaRPr lang="en-GB" sz="1200" dirty="0"/>
          </a:p>
          <a:p>
            <a:endParaRPr lang="en-GB" sz="1200" dirty="0"/>
          </a:p>
          <a:p>
            <a:r>
              <a:rPr lang="en-GB" dirty="0"/>
              <a:t>In Wales every LPA has access to a designated Planning ecologist, (Sharp,2023). In England 26% of LPAs do not have access to expertise (Snell &amp; Oxford,2021).</a:t>
            </a:r>
          </a:p>
          <a:p>
            <a:endParaRPr lang="en-GB" dirty="0"/>
          </a:p>
          <a:p>
            <a:endParaRPr lang="en-GB" dirty="0"/>
          </a:p>
        </p:txBody>
      </p:sp>
      <p:sp>
        <p:nvSpPr>
          <p:cNvPr id="4" name="Slide Number Placeholder 3"/>
          <p:cNvSpPr>
            <a:spLocks noGrp="1"/>
          </p:cNvSpPr>
          <p:nvPr>
            <p:ph type="sldNum" sz="quarter" idx="5"/>
          </p:nvPr>
        </p:nvSpPr>
        <p:spPr/>
        <p:txBody>
          <a:bodyPr/>
          <a:lstStyle/>
          <a:p>
            <a:fld id="{C812D6E7-5850-4450-95F8-E0B451EA90B1}" type="slidenum">
              <a:rPr lang="en-GB" smtClean="0"/>
              <a:t>2</a:t>
            </a:fld>
            <a:endParaRPr lang="en-GB"/>
          </a:p>
        </p:txBody>
      </p:sp>
    </p:spTree>
    <p:extLst>
      <p:ext uri="{BB962C8B-B14F-4D97-AF65-F5344CB8AC3E}">
        <p14:creationId xmlns:p14="http://schemas.microsoft.com/office/powerpoint/2010/main" val="1336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3</a:t>
            </a:fld>
            <a:endParaRPr lang="en-GB"/>
          </a:p>
        </p:txBody>
      </p:sp>
    </p:spTree>
    <p:extLst>
      <p:ext uri="{BB962C8B-B14F-4D97-AF65-F5344CB8AC3E}">
        <p14:creationId xmlns:p14="http://schemas.microsoft.com/office/powerpoint/2010/main" val="272408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4</a:t>
            </a:fld>
            <a:endParaRPr lang="en-GB"/>
          </a:p>
        </p:txBody>
      </p:sp>
    </p:spTree>
    <p:extLst>
      <p:ext uri="{BB962C8B-B14F-4D97-AF65-F5344CB8AC3E}">
        <p14:creationId xmlns:p14="http://schemas.microsoft.com/office/powerpoint/2010/main" val="3254954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5</a:t>
            </a:fld>
            <a:endParaRPr lang="en-GB"/>
          </a:p>
        </p:txBody>
      </p:sp>
    </p:spTree>
    <p:extLst>
      <p:ext uri="{BB962C8B-B14F-4D97-AF65-F5344CB8AC3E}">
        <p14:creationId xmlns:p14="http://schemas.microsoft.com/office/powerpoint/2010/main" val="864459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6</a:t>
            </a:fld>
            <a:endParaRPr lang="en-GB"/>
          </a:p>
        </p:txBody>
      </p:sp>
    </p:spTree>
    <p:extLst>
      <p:ext uri="{BB962C8B-B14F-4D97-AF65-F5344CB8AC3E}">
        <p14:creationId xmlns:p14="http://schemas.microsoft.com/office/powerpoint/2010/main" val="2412008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7</a:t>
            </a:fld>
            <a:endParaRPr lang="en-GB"/>
          </a:p>
        </p:txBody>
      </p:sp>
    </p:spTree>
    <p:extLst>
      <p:ext uri="{BB962C8B-B14F-4D97-AF65-F5344CB8AC3E}">
        <p14:creationId xmlns:p14="http://schemas.microsoft.com/office/powerpoint/2010/main" val="3012844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8</a:t>
            </a:fld>
            <a:endParaRPr lang="en-GB"/>
          </a:p>
        </p:txBody>
      </p:sp>
    </p:spTree>
    <p:extLst>
      <p:ext uri="{BB962C8B-B14F-4D97-AF65-F5344CB8AC3E}">
        <p14:creationId xmlns:p14="http://schemas.microsoft.com/office/powerpoint/2010/main" val="3582245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9</a:t>
            </a:fld>
            <a:endParaRPr lang="en-GB"/>
          </a:p>
        </p:txBody>
      </p:sp>
    </p:spTree>
    <p:extLst>
      <p:ext uri="{BB962C8B-B14F-4D97-AF65-F5344CB8AC3E}">
        <p14:creationId xmlns:p14="http://schemas.microsoft.com/office/powerpoint/2010/main" val="2792859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10</a:t>
            </a:fld>
            <a:endParaRPr lang="en-GB"/>
          </a:p>
        </p:txBody>
      </p:sp>
    </p:spTree>
    <p:extLst>
      <p:ext uri="{BB962C8B-B14F-4D97-AF65-F5344CB8AC3E}">
        <p14:creationId xmlns:p14="http://schemas.microsoft.com/office/powerpoint/2010/main" val="3254074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11</a:t>
            </a:fld>
            <a:endParaRPr lang="en-GB"/>
          </a:p>
        </p:txBody>
      </p:sp>
    </p:spTree>
    <p:extLst>
      <p:ext uri="{BB962C8B-B14F-4D97-AF65-F5344CB8AC3E}">
        <p14:creationId xmlns:p14="http://schemas.microsoft.com/office/powerpoint/2010/main" val="29581046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12</a:t>
            </a:fld>
            <a:endParaRPr lang="en-GB"/>
          </a:p>
        </p:txBody>
      </p:sp>
    </p:spTree>
    <p:extLst>
      <p:ext uri="{BB962C8B-B14F-4D97-AF65-F5344CB8AC3E}">
        <p14:creationId xmlns:p14="http://schemas.microsoft.com/office/powerpoint/2010/main" val="37140756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C812D6E7-5850-4450-95F8-E0B451EA90B1}" type="slidenum">
              <a:rPr lang="en-GB" smtClean="0"/>
              <a:t>13</a:t>
            </a:fld>
            <a:endParaRPr lang="en-GB"/>
          </a:p>
        </p:txBody>
      </p:sp>
      <p:sp>
        <p:nvSpPr>
          <p:cNvPr id="5" name="Notes Placeholder 4">
            <a:extLst>
              <a:ext uri="{FF2B5EF4-FFF2-40B4-BE49-F238E27FC236}">
                <a16:creationId xmlns:a16="http://schemas.microsoft.com/office/drawing/2014/main" id="{5D00DEDF-2703-44AD-2BE0-874047C6EAAE}"/>
              </a:ext>
            </a:extLst>
          </p:cNvPr>
          <p:cNvSpPr txBox="1">
            <a:spLocks noGrp="1"/>
          </p:cNvSpPr>
          <p:nvPr>
            <p:ph type="body" idx="1"/>
          </p:nvPr>
        </p:nvSpPr>
        <p:spPr>
          <a:xfrm>
            <a:off x="666909" y="4693920"/>
            <a:ext cx="5335270" cy="1384995"/>
          </a:xfrm>
          <a:prstGeom prst="rect">
            <a:avLst/>
          </a:prstGeom>
          <a:noFill/>
        </p:spPr>
        <p:txBody>
          <a:bodyPr wrap="square" rtlCol="0">
            <a:spAutoFit/>
          </a:bodyPr>
          <a:lstStyle/>
          <a:p>
            <a:r>
              <a:rPr lang="en-GB" dirty="0"/>
              <a:t>Conclusions</a:t>
            </a:r>
          </a:p>
          <a:p>
            <a:endParaRPr lang="en-GB" dirty="0"/>
          </a:p>
          <a:p>
            <a:r>
              <a:rPr lang="en-GB" dirty="0"/>
              <a:t>Positive and negative impacts far reaching impacts cumulative effect</a:t>
            </a:r>
          </a:p>
          <a:p>
            <a:endParaRPr lang="en-GB" dirty="0"/>
          </a:p>
          <a:p>
            <a:r>
              <a:rPr lang="en-GB" dirty="0"/>
              <a:t>Well planned solar park on species poor land not suitable for food production</a:t>
            </a:r>
          </a:p>
          <a:p>
            <a:endParaRPr lang="en-GB" dirty="0"/>
          </a:p>
          <a:p>
            <a:r>
              <a:rPr lang="en-GB" dirty="0"/>
              <a:t>In the fight against climate change we cant let biodiversity become the loser.</a:t>
            </a:r>
          </a:p>
        </p:txBody>
      </p:sp>
    </p:spTree>
    <p:extLst>
      <p:ext uri="{BB962C8B-B14F-4D97-AF65-F5344CB8AC3E}">
        <p14:creationId xmlns:p14="http://schemas.microsoft.com/office/powerpoint/2010/main" val="3891434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15</a:t>
            </a:fld>
            <a:endParaRPr lang="en-GB"/>
          </a:p>
        </p:txBody>
      </p:sp>
    </p:spTree>
    <p:extLst>
      <p:ext uri="{BB962C8B-B14F-4D97-AF65-F5344CB8AC3E}">
        <p14:creationId xmlns:p14="http://schemas.microsoft.com/office/powerpoint/2010/main" val="858717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2D6E7-5850-4450-95F8-E0B451EA90B1}" type="slidenum">
              <a:rPr lang="en-GB" smtClean="0"/>
              <a:t>16</a:t>
            </a:fld>
            <a:endParaRPr lang="en-GB"/>
          </a:p>
        </p:txBody>
      </p:sp>
    </p:spTree>
    <p:extLst>
      <p:ext uri="{BB962C8B-B14F-4D97-AF65-F5344CB8AC3E}">
        <p14:creationId xmlns:p14="http://schemas.microsoft.com/office/powerpoint/2010/main" val="852312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3874551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850618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2385887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142FFD-15A2-4AF7-B66A-8E6A93E78976}"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2510199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142FFD-15A2-4AF7-B66A-8E6A93E78976}" type="datetimeFigureOut">
              <a:rPr lang="en-GB" smtClean="0"/>
              <a:t>24/01/2023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3074418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142FFD-15A2-4AF7-B66A-8E6A93E78976}" type="datetimeFigureOut">
              <a:rPr lang="en-GB" smtClean="0"/>
              <a:t>24/01/2023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472991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142FFD-15A2-4AF7-B66A-8E6A93E78976}" type="datetimeFigureOut">
              <a:rPr lang="en-GB" smtClean="0"/>
              <a:t>24/01/2023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3603050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142FFD-15A2-4AF7-B66A-8E6A93E78976}"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2654200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142FFD-15A2-4AF7-B66A-8E6A93E78976}"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19305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1841889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142FFD-15A2-4AF7-B66A-8E6A93E78976}"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07D8EE-A9DC-47F9-BC44-0BA49B6AD7C8}" type="slidenum">
              <a:rPr lang="en-GB" smtClean="0"/>
              <a:t>‹#›</a:t>
            </a:fld>
            <a:endParaRPr lang="en-GB"/>
          </a:p>
        </p:txBody>
      </p:sp>
    </p:spTree>
    <p:extLst>
      <p:ext uri="{BB962C8B-B14F-4D97-AF65-F5344CB8AC3E}">
        <p14:creationId xmlns:p14="http://schemas.microsoft.com/office/powerpoint/2010/main" val="530526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142FFD-15A2-4AF7-B66A-8E6A93E78976}" type="datetimeFigureOut">
              <a:rPr lang="en-GB" smtClean="0"/>
              <a:t>24/01/2023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07D8EE-A9DC-47F9-BC44-0BA49B6AD7C8}" type="slidenum">
              <a:rPr lang="en-GB" smtClean="0"/>
              <a:t>‹#›</a:t>
            </a:fld>
            <a:endParaRPr lang="en-GB"/>
          </a:p>
        </p:txBody>
      </p:sp>
    </p:spTree>
    <p:extLst>
      <p:ext uri="{BB962C8B-B14F-4D97-AF65-F5344CB8AC3E}">
        <p14:creationId xmlns:p14="http://schemas.microsoft.com/office/powerpoint/2010/main" val="18481452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solarpowerportal.co.uk/news/brownfield_solar_farm_site_transformed_into_wild_chamomile_haven"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www.ecologypartnership.com/dormouse-survey/" TargetMode="External"/><Relationship Id="rId13" Type="http://schemas.openxmlformats.org/officeDocument/2006/relationships/hyperlink" Target="https://www.iied.org/sites/default/files/pdfs/migrate/7789IIED.pdf" TargetMode="External"/><Relationship Id="rId18" Type="http://schemas.openxmlformats.org/officeDocument/2006/relationships/hyperlink" Target="https://www.theguardian.com/uk-news/2022/mar/14/wales-solar-farm-brynwhillach-powers-swansea-hospital-morriston" TargetMode="External"/><Relationship Id="rId3" Type="http://schemas.openxmlformats.org/officeDocument/2006/relationships/hyperlink" Target="https://doi.org/10.1088/1748-9326/11/7/074016" TargetMode="External"/><Relationship Id="rId7" Type="http://schemas.openxmlformats.org/officeDocument/2006/relationships/hyperlink" Target="https://www.theccc.org.uk/wp-content/uploads/2010/09/CCC-4th-Budget-Book_with-hypers.pdf" TargetMode="External"/><Relationship Id="rId12" Type="http://schemas.openxmlformats.org/officeDocument/2006/relationships/hyperlink" Target="https://www.theguardian.com/environment/2014/may/13/solar-farms-lose-uk-government-financial-support-subsidies" TargetMode="External"/><Relationship Id="rId17" Type="http://schemas.openxmlformats.org/officeDocument/2006/relationships/hyperlink" Target="https://doi.org/10.1016/j.eiar.2016.06.005" TargetMode="External"/><Relationship Id="rId2" Type="http://schemas.openxmlformats.org/officeDocument/2006/relationships/notesSlide" Target="../notesSlides/notesSlide14.xml"/><Relationship Id="rId16" Type="http://schemas.openxmlformats.org/officeDocument/2006/relationships/hyperlink" Target="https://www.ifc.org/wps/wcm/connect/Topics_Ext_Content/IFC_External_Corporate_Site/Sustainability-At-IFC/Publications/BiodiversityGuide" TargetMode="External"/><Relationship Id="rId1" Type="http://schemas.openxmlformats.org/officeDocument/2006/relationships/slideLayout" Target="../slideLayouts/slideLayout1.xml"/><Relationship Id="rId6" Type="http://schemas.openxmlformats.org/officeDocument/2006/relationships/hyperlink" Target="https://www.legislation.gov.uk/ukpga/2008/27/contents" TargetMode="External"/><Relationship Id="rId11" Type="http://schemas.openxmlformats.org/officeDocument/2006/relationships/hyperlink" Target="https://www.goodenergy.co.uk/the-making-of-a-solar-farm-the-hard-way/" TargetMode="External"/><Relationship Id="rId5" Type="http://schemas.openxmlformats.org/officeDocument/2006/relationships/hyperlink" Target="https://www.bsg-ecology.com/survey-calendar/" TargetMode="External"/><Relationship Id="rId15" Type="http://schemas.openxmlformats.org/officeDocument/2006/relationships/hyperlink" Target="https://www.the-ies.org/sites/default/files/reports/eia_competence_guidance.pdf" TargetMode="External"/><Relationship Id="rId10" Type="http://schemas.openxmlformats.org/officeDocument/2006/relationships/hyperlink" Target="https://doi.org/10.1016/j.eiar.2017.03.009" TargetMode="External"/><Relationship Id="rId4" Type="http://schemas.openxmlformats.org/officeDocument/2006/relationships/hyperlink" Target="https://www.bre.co.uk/filelibrary/pdf/Brochures/BRE-NSC_Good-Practice-Guide.pdf" TargetMode="External"/><Relationship Id="rId9" Type="http://schemas.openxmlformats.org/officeDocument/2006/relationships/hyperlink" Target="https://doi.org/10.1016/j.tree.2017.09.007" TargetMode="External"/><Relationship Id="rId14" Type="http://schemas.openxmlformats.org/officeDocument/2006/relationships/hyperlink" Target="https://infrastructure.planninginspectorate.gov.uk/f"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gov.wales/biodiversity-enhancements-guidance-heads-planning" TargetMode="External"/><Relationship Id="rId3" Type="http://schemas.openxmlformats.org/officeDocument/2006/relationships/hyperlink" Target="https://www.ren21.net/wp-content/uploads/2019/05/GSR2013_Full-Report_English.pdf" TargetMode="External"/><Relationship Id="rId7" Type="http://schemas.openxmlformats.org/officeDocument/2006/relationships/hyperlink" Target="https://doi.org/10.3390/su14127493"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senedd.wales/laid%20documents/sub-ld11027/sub-ld11027-e.pdf" TargetMode="External"/><Relationship Id="rId5" Type="http://schemas.openxmlformats.org/officeDocument/2006/relationships/hyperlink" Target="https://www.legislation.gov.uk/uksi/2017/571/regulation/4" TargetMode="External"/><Relationship Id="rId4" Type="http://schemas.openxmlformats.org/officeDocument/2006/relationships/hyperlink" Target="https://www.adeptnet.org.uk/sites/default/files/media/2022-07/ALGE-ADEPT%20Report%20on%20LPAs%20and%20BNG.pdf" TargetMode="External"/><Relationship Id="rId9" Type="http://schemas.openxmlformats.org/officeDocument/2006/relationships/hyperlink" Target="https://www.gov.wales/sites/default/files/publications/2021-02/planning-policy-wales-edition-11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grass, outdoor, green, stadium&#10;&#10;Description automatically generated">
            <a:extLst>
              <a:ext uri="{FF2B5EF4-FFF2-40B4-BE49-F238E27FC236}">
                <a16:creationId xmlns:a16="http://schemas.microsoft.com/office/drawing/2014/main" id="{EB7BBB8B-6997-9D61-016B-B2DEE817318F}"/>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b="15730"/>
          <a:stretch/>
        </p:blipFill>
        <p:spPr>
          <a:xfrm>
            <a:off x="20" y="1"/>
            <a:ext cx="12191980" cy="6857999"/>
          </a:xfrm>
          <a:prstGeom prst="rect">
            <a:avLst/>
          </a:prstGeom>
        </p:spPr>
      </p:pic>
      <p:sp>
        <p:nvSpPr>
          <p:cNvPr id="11" name="TextBox 10">
            <a:extLst>
              <a:ext uri="{FF2B5EF4-FFF2-40B4-BE49-F238E27FC236}">
                <a16:creationId xmlns:a16="http://schemas.microsoft.com/office/drawing/2014/main" id="{55947CE2-CC5F-975E-D40E-C45B7C6ACE50}"/>
              </a:ext>
            </a:extLst>
          </p:cNvPr>
          <p:cNvSpPr txBox="1"/>
          <p:nvPr/>
        </p:nvSpPr>
        <p:spPr>
          <a:xfrm>
            <a:off x="827841" y="351538"/>
            <a:ext cx="10322512" cy="6186309"/>
          </a:xfrm>
          <a:prstGeom prst="rect">
            <a:avLst/>
          </a:prstGeom>
          <a:noFill/>
        </p:spPr>
        <p:txBody>
          <a:bodyPr wrap="square">
            <a:spAutoFit/>
          </a:bodyPr>
          <a:lstStyle/>
          <a:p>
            <a:pPr algn="ctr"/>
            <a:r>
              <a:rPr lang="en-GB" sz="4400" dirty="0">
                <a:latin typeface="Abadi" panose="020B0604020104020204" pitchFamily="34" charset="0"/>
              </a:rPr>
              <a:t>An evaluation of the Environmental Impact Assessment (EIA) process for the Brynwhilach solar farm development in Wales. </a:t>
            </a:r>
          </a:p>
          <a:p>
            <a:pPr algn="ctr"/>
            <a:endParaRPr lang="en-GB" sz="4400" dirty="0">
              <a:latin typeface="Abadi" panose="020B0604020104020204" pitchFamily="34" charset="0"/>
            </a:endParaRPr>
          </a:p>
          <a:p>
            <a:pPr algn="ctr"/>
            <a:endParaRPr lang="en-GB" sz="4400" dirty="0">
              <a:latin typeface="Abadi" panose="020B0604020104020204" pitchFamily="34" charset="0"/>
            </a:endParaRPr>
          </a:p>
          <a:p>
            <a:pPr algn="ctr"/>
            <a:endParaRPr lang="en-GB" sz="4400" dirty="0">
              <a:latin typeface="Abadi" panose="020B0604020104020204" pitchFamily="34" charset="0"/>
            </a:endParaRPr>
          </a:p>
          <a:p>
            <a:pPr algn="r"/>
            <a:endParaRPr lang="en-GB" sz="4400" dirty="0">
              <a:latin typeface="Abadi" panose="020B0604020104020204" pitchFamily="34" charset="0"/>
            </a:endParaRPr>
          </a:p>
          <a:p>
            <a:pPr algn="r"/>
            <a:r>
              <a:rPr lang="en-GB" sz="4400" dirty="0">
                <a:latin typeface="Abadi" panose="020B0604020104020204" pitchFamily="34" charset="0"/>
              </a:rPr>
              <a:t>R. Carter</a:t>
            </a:r>
          </a:p>
        </p:txBody>
      </p:sp>
    </p:spTree>
    <p:extLst>
      <p:ext uri="{BB962C8B-B14F-4D97-AF65-F5344CB8AC3E}">
        <p14:creationId xmlns:p14="http://schemas.microsoft.com/office/powerpoint/2010/main" val="6498075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A35FF9-1E0E-6BEB-C22C-9E2FF1423902}"/>
              </a:ext>
            </a:extLst>
          </p:cNvPr>
          <p:cNvSpPr txBox="1"/>
          <p:nvPr/>
        </p:nvSpPr>
        <p:spPr>
          <a:xfrm>
            <a:off x="2068554" y="193056"/>
            <a:ext cx="7685776" cy="652058"/>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The Environmental Impact Assessment (EIA) process.</a:t>
            </a:r>
          </a:p>
        </p:txBody>
      </p:sp>
      <p:sp>
        <p:nvSpPr>
          <p:cNvPr id="8" name="TextBox 7">
            <a:extLst>
              <a:ext uri="{FF2B5EF4-FFF2-40B4-BE49-F238E27FC236}">
                <a16:creationId xmlns:a16="http://schemas.microsoft.com/office/drawing/2014/main" id="{85B44DB9-D2EE-E759-50C9-73F36E7C53A7}"/>
              </a:ext>
            </a:extLst>
          </p:cNvPr>
          <p:cNvSpPr txBox="1"/>
          <p:nvPr/>
        </p:nvSpPr>
        <p:spPr>
          <a:xfrm>
            <a:off x="2068554" y="845114"/>
            <a:ext cx="7685776" cy="652058"/>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The difference between: Theory, Policy, and Practice</a:t>
            </a:r>
          </a:p>
        </p:txBody>
      </p:sp>
      <p:graphicFrame>
        <p:nvGraphicFramePr>
          <p:cNvPr id="15" name="Table 15">
            <a:extLst>
              <a:ext uri="{FF2B5EF4-FFF2-40B4-BE49-F238E27FC236}">
                <a16:creationId xmlns:a16="http://schemas.microsoft.com/office/drawing/2014/main" id="{B921B274-2835-68AB-3EB3-37C14E7D46FC}"/>
              </a:ext>
            </a:extLst>
          </p:cNvPr>
          <p:cNvGraphicFramePr>
            <a:graphicFrameLocks noGrp="1"/>
          </p:cNvGraphicFramePr>
          <p:nvPr>
            <p:extLst>
              <p:ext uri="{D42A27DB-BD31-4B8C-83A1-F6EECF244321}">
                <p14:modId xmlns:p14="http://schemas.microsoft.com/office/powerpoint/2010/main" val="3805538792"/>
              </p:ext>
            </p:extLst>
          </p:nvPr>
        </p:nvGraphicFramePr>
        <p:xfrm>
          <a:off x="1161092" y="1710126"/>
          <a:ext cx="9368362" cy="3754120"/>
        </p:xfrm>
        <a:graphic>
          <a:graphicData uri="http://schemas.openxmlformats.org/drawingml/2006/table">
            <a:tbl>
              <a:tblPr firstRow="1" bandRow="1">
                <a:tableStyleId>{93296810-A885-4BE3-A3E7-6D5BEEA58F35}</a:tableStyleId>
              </a:tblPr>
              <a:tblGrid>
                <a:gridCol w="4702813">
                  <a:extLst>
                    <a:ext uri="{9D8B030D-6E8A-4147-A177-3AD203B41FA5}">
                      <a16:colId xmlns:a16="http://schemas.microsoft.com/office/drawing/2014/main" val="1768468154"/>
                    </a:ext>
                  </a:extLst>
                </a:gridCol>
                <a:gridCol w="4665549">
                  <a:extLst>
                    <a:ext uri="{9D8B030D-6E8A-4147-A177-3AD203B41FA5}">
                      <a16:colId xmlns:a16="http://schemas.microsoft.com/office/drawing/2014/main" val="1883642415"/>
                    </a:ext>
                  </a:extLst>
                </a:gridCol>
              </a:tblGrid>
              <a:tr h="370840">
                <a:tc>
                  <a:txBody>
                    <a:bodyPr/>
                    <a:lstStyle/>
                    <a:p>
                      <a:pPr algn="ctr"/>
                      <a:r>
                        <a:rPr lang="en-GB" dirty="0"/>
                        <a:t>Policy </a:t>
                      </a:r>
                    </a:p>
                  </a:txBody>
                  <a:tcPr/>
                </a:tc>
                <a:tc>
                  <a:txBody>
                    <a:bodyPr/>
                    <a:lstStyle/>
                    <a:p>
                      <a:pPr algn="ctr"/>
                      <a:r>
                        <a:rPr lang="en-GB" dirty="0"/>
                        <a:t>Practice</a:t>
                      </a:r>
                    </a:p>
                  </a:txBody>
                  <a:tcPr/>
                </a:tc>
                <a:extLst>
                  <a:ext uri="{0D108BD9-81ED-4DB2-BD59-A6C34878D82A}">
                    <a16:rowId xmlns:a16="http://schemas.microsoft.com/office/drawing/2014/main" val="537578426"/>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Sufficient expertise to examine the EIA.</a:t>
                      </a:r>
                      <a:endParaRPr lang="en-GB" dirty="0"/>
                    </a:p>
                  </a:txBody>
                  <a:tcPr/>
                </a:tc>
                <a:tc>
                  <a:txBody>
                    <a:bodyPr/>
                    <a:lstStyle/>
                    <a:p>
                      <a:r>
                        <a:rPr lang="en-GB" dirty="0"/>
                        <a:t>Planning ecologists and in house expertise lacking</a:t>
                      </a:r>
                    </a:p>
                  </a:txBody>
                  <a:tcPr/>
                </a:tc>
                <a:extLst>
                  <a:ext uri="{0D108BD9-81ED-4DB2-BD59-A6C34878D82A}">
                    <a16:rowId xmlns:a16="http://schemas.microsoft.com/office/drawing/2014/main" val="237824697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Qualifications and competent experts.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txBody>
                  <a:tcPr/>
                </a:tc>
                <a:tc>
                  <a:txBody>
                    <a:bodyPr/>
                    <a:lstStyle/>
                    <a:p>
                      <a:r>
                        <a:rPr lang="en-GB" dirty="0"/>
                        <a:t>No definition </a:t>
                      </a:r>
                    </a:p>
                    <a:p>
                      <a:r>
                        <a:rPr lang="en-GB" dirty="0"/>
                        <a:t>Guided by the scoping opinion.</a:t>
                      </a:r>
                    </a:p>
                    <a:p>
                      <a:r>
                        <a:rPr lang="en-GB" dirty="0"/>
                        <a:t>Potential for failure</a:t>
                      </a:r>
                    </a:p>
                  </a:txBody>
                  <a:tcPr/>
                </a:tc>
                <a:extLst>
                  <a:ext uri="{0D108BD9-81ED-4DB2-BD59-A6C34878D82A}">
                    <a16:rowId xmlns:a16="http://schemas.microsoft.com/office/drawing/2014/main" val="4274389233"/>
                  </a:ext>
                </a:extLst>
              </a:tr>
              <a:tr h="370840">
                <a:tc>
                  <a:txBody>
                    <a:bodyPr/>
                    <a:lstStyle/>
                    <a:p>
                      <a:r>
                        <a:rPr lang="en-GB" sz="1800" dirty="0"/>
                        <a:t>Scoping opinion</a:t>
                      </a:r>
                      <a:endParaRPr lang="en-GB" dirty="0"/>
                    </a:p>
                  </a:txBody>
                  <a:tcPr/>
                </a:tc>
                <a:tc>
                  <a:txBody>
                    <a:bodyPr/>
                    <a:lstStyle/>
                    <a:p>
                      <a:r>
                        <a:rPr lang="en-GB" dirty="0"/>
                        <a:t>A lack of dedicated ecologists at the LPA could lead to a failure to give a thorough scoping opinion to guide the EIA process, (Snell &amp; Oxford, 2021)</a:t>
                      </a:r>
                    </a:p>
                  </a:txBody>
                  <a:tcPr/>
                </a:tc>
                <a:extLst>
                  <a:ext uri="{0D108BD9-81ED-4DB2-BD59-A6C34878D82A}">
                    <a16:rowId xmlns:a16="http://schemas.microsoft.com/office/drawing/2014/main" val="4152842636"/>
                  </a:ext>
                </a:extLst>
              </a:tr>
              <a:tr h="370840">
                <a:tc>
                  <a:txBody>
                    <a:bodyPr/>
                    <a:lstStyle/>
                    <a:p>
                      <a:r>
                        <a:rPr lang="en-GB" sz="1800" dirty="0"/>
                        <a:t>Discharge of conditions following planning and monitoring.</a:t>
                      </a:r>
                      <a:endParaRPr lang="en-GB" dirty="0"/>
                    </a:p>
                  </a:txBody>
                  <a:tcPr/>
                </a:tc>
                <a:tc>
                  <a:txBody>
                    <a:bodyPr/>
                    <a:lstStyle/>
                    <a:p>
                      <a:r>
                        <a:rPr lang="en-GB" dirty="0"/>
                        <a:t>The lack of resources</a:t>
                      </a:r>
                    </a:p>
                    <a:p>
                      <a:r>
                        <a:rPr lang="en-GB" dirty="0"/>
                        <a:t>Checks are not carried out. </a:t>
                      </a:r>
                    </a:p>
                  </a:txBody>
                  <a:tcPr/>
                </a:tc>
                <a:extLst>
                  <a:ext uri="{0D108BD9-81ED-4DB2-BD59-A6C34878D82A}">
                    <a16:rowId xmlns:a16="http://schemas.microsoft.com/office/drawing/2014/main" val="585179858"/>
                  </a:ext>
                </a:extLst>
              </a:tr>
            </a:tbl>
          </a:graphicData>
        </a:graphic>
      </p:graphicFrame>
    </p:spTree>
    <p:extLst>
      <p:ext uri="{BB962C8B-B14F-4D97-AF65-F5344CB8AC3E}">
        <p14:creationId xmlns:p14="http://schemas.microsoft.com/office/powerpoint/2010/main" val="170641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C763210-9084-6334-209C-EB04D56B386B}"/>
              </a:ext>
            </a:extLst>
          </p:cNvPr>
          <p:cNvGrpSpPr/>
          <p:nvPr/>
        </p:nvGrpSpPr>
        <p:grpSpPr>
          <a:xfrm>
            <a:off x="112848" y="726647"/>
            <a:ext cx="6011726" cy="4475314"/>
            <a:chOff x="31531" y="0"/>
            <a:chExt cx="4747754" cy="3660325"/>
          </a:xfrm>
        </p:grpSpPr>
        <p:pic>
          <p:nvPicPr>
            <p:cNvPr id="3" name="Picture 2" descr="Map&#10;&#10;Description automatically generated">
              <a:extLst>
                <a:ext uri="{FF2B5EF4-FFF2-40B4-BE49-F238E27FC236}">
                  <a16:creationId xmlns:a16="http://schemas.microsoft.com/office/drawing/2014/main" id="{7CF2FDF4-6002-16C1-FA89-2EBC73CCB4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531" y="0"/>
              <a:ext cx="4531995" cy="3205480"/>
            </a:xfrm>
            <a:prstGeom prst="rect">
              <a:avLst/>
            </a:prstGeom>
            <a:ln w="25400">
              <a:solidFill>
                <a:schemeClr val="accent1"/>
              </a:solidFill>
            </a:ln>
          </p:spPr>
        </p:pic>
        <p:sp>
          <p:nvSpPr>
            <p:cNvPr id="4" name="Text Box 19">
              <a:extLst>
                <a:ext uri="{FF2B5EF4-FFF2-40B4-BE49-F238E27FC236}">
                  <a16:creationId xmlns:a16="http://schemas.microsoft.com/office/drawing/2014/main" id="{A440D588-6AAD-F199-4FE8-A6E4D526A712}"/>
                </a:ext>
              </a:extLst>
            </p:cNvPr>
            <p:cNvSpPr txBox="1"/>
            <p:nvPr/>
          </p:nvSpPr>
          <p:spPr>
            <a:xfrm>
              <a:off x="31531" y="3250421"/>
              <a:ext cx="4747754" cy="409904"/>
            </a:xfrm>
            <a:prstGeom prst="rect">
              <a:avLst/>
            </a:prstGeom>
            <a:noFill/>
            <a:ln w="25400">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1 - </a:t>
              </a:r>
              <a:r>
                <a:rPr lang="en-GB" sz="900" i="1" dirty="0" err="1">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qGIS</a:t>
              </a: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map showing the location of Brynwhilach solar farm development in relation to the city of Swansea and the Gower peninsular and AONB.</a:t>
              </a:r>
            </a:p>
          </p:txBody>
        </p:sp>
      </p:grpSp>
      <p:grpSp>
        <p:nvGrpSpPr>
          <p:cNvPr id="5" name="Group 4">
            <a:extLst>
              <a:ext uri="{FF2B5EF4-FFF2-40B4-BE49-F238E27FC236}">
                <a16:creationId xmlns:a16="http://schemas.microsoft.com/office/drawing/2014/main" id="{6230DF33-529F-4EBC-926A-D84DC08D93CF}"/>
              </a:ext>
            </a:extLst>
          </p:cNvPr>
          <p:cNvGrpSpPr/>
          <p:nvPr/>
        </p:nvGrpSpPr>
        <p:grpSpPr>
          <a:xfrm>
            <a:off x="6460330" y="3093580"/>
            <a:ext cx="5407819" cy="3745579"/>
            <a:chOff x="296732" y="-826998"/>
            <a:chExt cx="6231900" cy="4375184"/>
          </a:xfrm>
        </p:grpSpPr>
        <p:pic>
          <p:nvPicPr>
            <p:cNvPr id="6" name="Picture 5" descr="Graphical user interface, application, Word&#10;&#10;Description automatically generated">
              <a:extLst>
                <a:ext uri="{FF2B5EF4-FFF2-40B4-BE49-F238E27FC236}">
                  <a16:creationId xmlns:a16="http://schemas.microsoft.com/office/drawing/2014/main" id="{450C6F26-5317-89E9-DC62-43FEB596E910}"/>
                </a:ext>
              </a:extLst>
            </p:cNvPr>
            <p:cNvPicPr>
              <a:picLocks noChangeAspect="1"/>
            </p:cNvPicPr>
            <p:nvPr/>
          </p:nvPicPr>
          <p:blipFill rotWithShape="1">
            <a:blip r:embed="rId4">
              <a:extLst>
                <a:ext uri="{28A0092B-C50C-407E-A947-70E740481C1C}">
                  <a14:useLocalDpi xmlns:a14="http://schemas.microsoft.com/office/drawing/2010/main" val="0"/>
                </a:ext>
              </a:extLst>
            </a:blip>
            <a:srcRect l="22601" t="28836" r="26479" b="7347"/>
            <a:stretch/>
          </p:blipFill>
          <p:spPr bwMode="auto">
            <a:xfrm>
              <a:off x="331674" y="-826998"/>
              <a:ext cx="6026117" cy="3938906"/>
            </a:xfrm>
            <a:prstGeom prst="rect">
              <a:avLst/>
            </a:prstGeom>
            <a:ln w="25400">
              <a:solidFill>
                <a:schemeClr val="accent1"/>
              </a:solidFill>
            </a:ln>
            <a:extLst>
              <a:ext uri="{53640926-AAD7-44D8-BBD7-CCE9431645EC}">
                <a14:shadowObscured xmlns:a14="http://schemas.microsoft.com/office/drawing/2010/main"/>
              </a:ext>
            </a:extLst>
          </p:spPr>
        </p:pic>
        <p:sp>
          <p:nvSpPr>
            <p:cNvPr id="7" name="Text Box 3">
              <a:extLst>
                <a:ext uri="{FF2B5EF4-FFF2-40B4-BE49-F238E27FC236}">
                  <a16:creationId xmlns:a16="http://schemas.microsoft.com/office/drawing/2014/main" id="{FACE4B84-1D53-1EA8-866C-7300436EA1E1}"/>
                </a:ext>
              </a:extLst>
            </p:cNvPr>
            <p:cNvSpPr txBox="1"/>
            <p:nvPr/>
          </p:nvSpPr>
          <p:spPr>
            <a:xfrm>
              <a:off x="296732" y="3142421"/>
              <a:ext cx="6231900" cy="405765"/>
            </a:xfrm>
            <a:prstGeom prst="rect">
              <a:avLst/>
            </a:prstGeom>
            <a:noFill/>
            <a:ln w="25400">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u="sng"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2</a:t>
              </a: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A diagram showing the site layout of the proposed Solar farm at Brynwhilach, Swansea included in the Environmental Statement submitted to Swansea Council planning authority 2014. (Good Energy, 2014)</a:t>
              </a:r>
            </a:p>
          </p:txBody>
        </p:sp>
      </p:grpSp>
      <p:sp>
        <p:nvSpPr>
          <p:cNvPr id="8" name="TextBox 7">
            <a:extLst>
              <a:ext uri="{FF2B5EF4-FFF2-40B4-BE49-F238E27FC236}">
                <a16:creationId xmlns:a16="http://schemas.microsoft.com/office/drawing/2014/main" id="{0D1DC75E-9D36-F07E-F6AD-E32361236619}"/>
              </a:ext>
            </a:extLst>
          </p:cNvPr>
          <p:cNvSpPr txBox="1"/>
          <p:nvPr/>
        </p:nvSpPr>
        <p:spPr>
          <a:xfrm>
            <a:off x="2241485" y="49001"/>
            <a:ext cx="7709029" cy="400110"/>
          </a:xfrm>
          <a:prstGeom prst="rect">
            <a:avLst/>
          </a:prstGeom>
          <a:solidFill>
            <a:schemeClr val="accent1">
              <a:lumMod val="20000"/>
              <a:lumOff val="80000"/>
            </a:schemeClr>
          </a:solidFill>
          <a:ln w="25400">
            <a:solidFill>
              <a:srgbClr val="00B050"/>
            </a:solidFill>
          </a:ln>
        </p:spPr>
        <p:txBody>
          <a:bodyPr wrap="square" rtlCol="0">
            <a:spAutoFit/>
          </a:bodyPr>
          <a:lstStyle/>
          <a:p>
            <a:r>
              <a:rPr lang="en-GB" sz="2000" b="1" dirty="0"/>
              <a:t>Brynwhilach Solar farm – Situated 6 km north of Swansea city centre.</a:t>
            </a:r>
          </a:p>
        </p:txBody>
      </p:sp>
      <p:sp>
        <p:nvSpPr>
          <p:cNvPr id="9" name="TextBox 8">
            <a:extLst>
              <a:ext uri="{FF2B5EF4-FFF2-40B4-BE49-F238E27FC236}">
                <a16:creationId xmlns:a16="http://schemas.microsoft.com/office/drawing/2014/main" id="{CA3EDEA3-43C4-9D99-36B4-501C8FD002C9}"/>
              </a:ext>
            </a:extLst>
          </p:cNvPr>
          <p:cNvSpPr txBox="1"/>
          <p:nvPr/>
        </p:nvSpPr>
        <p:spPr>
          <a:xfrm>
            <a:off x="6784181" y="611036"/>
            <a:ext cx="4802050" cy="2262158"/>
          </a:xfrm>
          <a:prstGeom prst="rect">
            <a:avLst/>
          </a:prstGeom>
          <a:solidFill>
            <a:schemeClr val="accent6">
              <a:lumMod val="20000"/>
              <a:lumOff val="80000"/>
            </a:schemeClr>
          </a:solidFill>
          <a:ln w="22225">
            <a:solidFill>
              <a:srgbClr val="00B050"/>
            </a:solidFill>
          </a:ln>
        </p:spPr>
        <p:txBody>
          <a:bodyPr wrap="square" rtlCol="0">
            <a:spAutoFit/>
          </a:bodyPr>
          <a:lstStyle/>
          <a:p>
            <a:pPr>
              <a:lnSpc>
                <a:spcPct val="150000"/>
              </a:lnSpc>
            </a:pPr>
            <a:r>
              <a:rPr lang="en-GB" b="1" dirty="0"/>
              <a:t>Planning approved by Swansea LPA 2014.</a:t>
            </a:r>
          </a:p>
          <a:p>
            <a:pPr>
              <a:lnSpc>
                <a:spcPct val="150000"/>
              </a:lnSpc>
            </a:pPr>
            <a:r>
              <a:rPr lang="en-GB" b="1" dirty="0"/>
              <a:t>47,000 photovoltaic panels</a:t>
            </a:r>
          </a:p>
          <a:p>
            <a:pPr>
              <a:lnSpc>
                <a:spcPct val="150000"/>
              </a:lnSpc>
            </a:pPr>
            <a:r>
              <a:rPr lang="en-GB" b="1" dirty="0"/>
              <a:t>12 agricultural fields covering 33.77 hectares</a:t>
            </a:r>
          </a:p>
          <a:p>
            <a:pPr>
              <a:lnSpc>
                <a:spcPct val="150000"/>
              </a:lnSpc>
            </a:pPr>
            <a:r>
              <a:rPr lang="en-GB" b="1" dirty="0"/>
              <a:t>Operational lifespan 30 years</a:t>
            </a:r>
          </a:p>
          <a:p>
            <a:pPr>
              <a:lnSpc>
                <a:spcPct val="150000"/>
              </a:lnSpc>
            </a:pPr>
            <a:r>
              <a:rPr lang="en-GB" b="1" dirty="0"/>
              <a:t>Partially completed 2022.</a:t>
            </a:r>
          </a:p>
          <a:p>
            <a:endParaRPr lang="en-GB" sz="600" dirty="0"/>
          </a:p>
        </p:txBody>
      </p:sp>
      <p:sp>
        <p:nvSpPr>
          <p:cNvPr id="11" name="TextBox 10">
            <a:extLst>
              <a:ext uri="{FF2B5EF4-FFF2-40B4-BE49-F238E27FC236}">
                <a16:creationId xmlns:a16="http://schemas.microsoft.com/office/drawing/2014/main" id="{7E8067AF-120E-6727-7ACE-D5FA7B9AE794}"/>
              </a:ext>
            </a:extLst>
          </p:cNvPr>
          <p:cNvSpPr txBox="1"/>
          <p:nvPr/>
        </p:nvSpPr>
        <p:spPr>
          <a:xfrm>
            <a:off x="84274" y="5201961"/>
            <a:ext cx="5895597" cy="1461939"/>
          </a:xfrm>
          <a:prstGeom prst="rect">
            <a:avLst/>
          </a:prstGeom>
          <a:solidFill>
            <a:schemeClr val="accent6">
              <a:lumMod val="20000"/>
              <a:lumOff val="80000"/>
            </a:schemeClr>
          </a:solidFill>
          <a:ln>
            <a:solidFill>
              <a:srgbClr val="00B050"/>
            </a:solidFill>
          </a:ln>
        </p:spPr>
        <p:txBody>
          <a:bodyPr wrap="square" rtlCol="0">
            <a:spAutoFit/>
          </a:bodyPr>
          <a:lstStyle/>
          <a:p>
            <a:pPr>
              <a:lnSpc>
                <a:spcPct val="150000"/>
              </a:lnSpc>
            </a:pPr>
            <a:r>
              <a:rPr lang="en-GB" b="1" dirty="0"/>
              <a:t>Town and Country Planning Act (England and Wales) 1999</a:t>
            </a:r>
          </a:p>
          <a:p>
            <a:pPr>
              <a:lnSpc>
                <a:spcPct val="150000"/>
              </a:lnSpc>
            </a:pPr>
            <a:r>
              <a:rPr lang="en-GB" b="1" dirty="0"/>
              <a:t>Environmental statement - June 2014.</a:t>
            </a:r>
          </a:p>
          <a:p>
            <a:pPr>
              <a:lnSpc>
                <a:spcPct val="150000"/>
              </a:lnSpc>
            </a:pPr>
            <a:r>
              <a:rPr lang="en-GB" b="1" dirty="0"/>
              <a:t>Planning conditions: CEMP (2017) &amp; LEMP (2017)</a:t>
            </a:r>
          </a:p>
          <a:p>
            <a:endParaRPr lang="en-GB" sz="600" dirty="0"/>
          </a:p>
        </p:txBody>
      </p:sp>
    </p:spTree>
    <p:extLst>
      <p:ext uri="{BB962C8B-B14F-4D97-AF65-F5344CB8AC3E}">
        <p14:creationId xmlns:p14="http://schemas.microsoft.com/office/powerpoint/2010/main" val="359693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D6594C2-121A-953B-F0D2-B9E5EBC2A3A3}"/>
              </a:ext>
            </a:extLst>
          </p:cNvPr>
          <p:cNvGrpSpPr/>
          <p:nvPr/>
        </p:nvGrpSpPr>
        <p:grpSpPr>
          <a:xfrm>
            <a:off x="90344" y="1337868"/>
            <a:ext cx="5019670" cy="5520132"/>
            <a:chOff x="-60902" y="47709"/>
            <a:chExt cx="5745480" cy="3415054"/>
          </a:xfrm>
        </p:grpSpPr>
        <p:pic>
          <p:nvPicPr>
            <p:cNvPr id="3" name="Picture 2" descr="Graphical user interface, text, application&#10;&#10;Description automatically generated">
              <a:extLst>
                <a:ext uri="{FF2B5EF4-FFF2-40B4-BE49-F238E27FC236}">
                  <a16:creationId xmlns:a16="http://schemas.microsoft.com/office/drawing/2014/main" id="{DCD33931-56FB-EDDD-DFF9-912132A6F2B6}"/>
                </a:ext>
              </a:extLst>
            </p:cNvPr>
            <p:cNvPicPr>
              <a:picLocks noChangeAspect="1"/>
            </p:cNvPicPr>
            <p:nvPr/>
          </p:nvPicPr>
          <p:blipFill rotWithShape="1">
            <a:blip r:embed="rId3">
              <a:extLst>
                <a:ext uri="{28A0092B-C50C-407E-A947-70E740481C1C}">
                  <a14:useLocalDpi xmlns:a14="http://schemas.microsoft.com/office/drawing/2010/main" val="0"/>
                </a:ext>
              </a:extLst>
            </a:blip>
            <a:srcRect l="30446" t="36636" r="33924" b="28619"/>
            <a:stretch/>
          </p:blipFill>
          <p:spPr bwMode="auto">
            <a:xfrm>
              <a:off x="-60902" y="47709"/>
              <a:ext cx="5745480" cy="3150874"/>
            </a:xfrm>
            <a:prstGeom prst="rect">
              <a:avLst/>
            </a:prstGeom>
            <a:ln w="28575">
              <a:solidFill>
                <a:schemeClr val="accent6">
                  <a:lumMod val="75000"/>
                </a:schemeClr>
              </a:solidFill>
            </a:ln>
            <a:extLst>
              <a:ext uri="{53640926-AAD7-44D8-BBD7-CCE9431645EC}">
                <a14:shadowObscured xmlns:a14="http://schemas.microsoft.com/office/drawing/2010/main"/>
              </a:ext>
            </a:extLst>
          </p:spPr>
        </p:pic>
        <p:sp>
          <p:nvSpPr>
            <p:cNvPr id="4" name="Text Box 1">
              <a:extLst>
                <a:ext uri="{FF2B5EF4-FFF2-40B4-BE49-F238E27FC236}">
                  <a16:creationId xmlns:a16="http://schemas.microsoft.com/office/drawing/2014/main" id="{059EFE12-46C2-2C08-006A-40F8CA0B2639}"/>
                </a:ext>
              </a:extLst>
            </p:cNvPr>
            <p:cNvSpPr txBox="1"/>
            <p:nvPr/>
          </p:nvSpPr>
          <p:spPr>
            <a:xfrm>
              <a:off x="-60902" y="3229465"/>
              <a:ext cx="5745479" cy="233298"/>
            </a:xfrm>
            <a:prstGeom prst="rect">
              <a:avLst/>
            </a:prstGeom>
            <a:noFill/>
            <a:ln w="28575">
              <a:noFill/>
            </a:ln>
          </p:spPr>
          <p:txBody>
            <a:bodyPr rot="0" spcFirstLastPara="0" vert="horz" wrap="square" lIns="0" tIns="0" rIns="0" bIns="0" numCol="1" spcCol="0" rtlCol="0" fromWordArt="0" anchor="t" anchorCtr="0" forceAA="0" compatLnSpc="1">
              <a:prstTxWarp prst="textNoShape">
                <a:avLst/>
              </a:prstTxWarp>
              <a:normAutofit/>
            </a:bodyPr>
            <a:lstStyle/>
            <a:p>
              <a:pPr>
                <a:lnSpc>
                  <a:spcPct val="90000"/>
                </a:lnSpc>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3 - The project partners listed as part of the project team in compiling the EIA included in the Environmental statement submitted to Swansea council planning authority. (Good Energy, 2014)</a:t>
              </a:r>
            </a:p>
          </p:txBody>
        </p:sp>
      </p:grpSp>
      <p:sp>
        <p:nvSpPr>
          <p:cNvPr id="8" name="TextBox 7">
            <a:extLst>
              <a:ext uri="{FF2B5EF4-FFF2-40B4-BE49-F238E27FC236}">
                <a16:creationId xmlns:a16="http://schemas.microsoft.com/office/drawing/2014/main" id="{5E8148D5-3659-EFD5-D9D9-D81556A74D1C}"/>
              </a:ext>
            </a:extLst>
          </p:cNvPr>
          <p:cNvSpPr txBox="1"/>
          <p:nvPr/>
        </p:nvSpPr>
        <p:spPr>
          <a:xfrm>
            <a:off x="6865772" y="1235455"/>
            <a:ext cx="5457826" cy="230832"/>
          </a:xfrm>
          <a:prstGeom prst="rect">
            <a:avLst/>
          </a:prstGeom>
          <a:noFill/>
        </p:spPr>
        <p:txBody>
          <a:bodyPr wrap="square">
            <a:spAutoFit/>
          </a:bodyPr>
          <a:lstStyle/>
          <a:p>
            <a:pPr algn="just">
              <a:spcAft>
                <a:spcPts val="1000"/>
              </a:spcAft>
            </a:pPr>
            <a:r>
              <a:rPr lang="en-GB" sz="9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Table 1 A summary of the Ecological surveys carried out as part of the EIA.</a:t>
            </a:r>
            <a:endPar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B32C49A6-7DBD-A902-A6DE-BD2F3B5D96F4}"/>
              </a:ext>
            </a:extLst>
          </p:cNvPr>
          <p:cNvGraphicFramePr>
            <a:graphicFrameLocks noGrp="1"/>
          </p:cNvGraphicFramePr>
          <p:nvPr>
            <p:extLst>
              <p:ext uri="{D42A27DB-BD31-4B8C-83A1-F6EECF244321}">
                <p14:modId xmlns:p14="http://schemas.microsoft.com/office/powerpoint/2010/main" val="4129259003"/>
              </p:ext>
            </p:extLst>
          </p:nvPr>
        </p:nvGraphicFramePr>
        <p:xfrm>
          <a:off x="6951217" y="1474067"/>
          <a:ext cx="5150439" cy="5331890"/>
        </p:xfrm>
        <a:graphic>
          <a:graphicData uri="http://schemas.openxmlformats.org/drawingml/2006/table">
            <a:tbl>
              <a:tblPr firstRow="1" firstCol="1" bandRow="1"/>
              <a:tblGrid>
                <a:gridCol w="513478">
                  <a:extLst>
                    <a:ext uri="{9D8B030D-6E8A-4147-A177-3AD203B41FA5}">
                      <a16:colId xmlns:a16="http://schemas.microsoft.com/office/drawing/2014/main" val="4220651799"/>
                    </a:ext>
                  </a:extLst>
                </a:gridCol>
                <a:gridCol w="1710947">
                  <a:extLst>
                    <a:ext uri="{9D8B030D-6E8A-4147-A177-3AD203B41FA5}">
                      <a16:colId xmlns:a16="http://schemas.microsoft.com/office/drawing/2014/main" val="410648249"/>
                    </a:ext>
                  </a:extLst>
                </a:gridCol>
                <a:gridCol w="1212225">
                  <a:extLst>
                    <a:ext uri="{9D8B030D-6E8A-4147-A177-3AD203B41FA5}">
                      <a16:colId xmlns:a16="http://schemas.microsoft.com/office/drawing/2014/main" val="685016311"/>
                    </a:ext>
                  </a:extLst>
                </a:gridCol>
                <a:gridCol w="1713789">
                  <a:extLst>
                    <a:ext uri="{9D8B030D-6E8A-4147-A177-3AD203B41FA5}">
                      <a16:colId xmlns:a16="http://schemas.microsoft.com/office/drawing/2014/main" val="660473279"/>
                    </a:ext>
                  </a:extLst>
                </a:gridCol>
              </a:tblGrid>
              <a:tr h="600952">
                <a:tc gridSpan="2">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Type of survey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Date of Survey</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Optimal time for survey (BSG Ecology, 2023)</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674778337"/>
                  </a:ext>
                </a:extLst>
              </a:tr>
              <a:tr h="516319">
                <a:tc gridSpan="2">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Reptile survey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January 2014</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June 2014</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April/May or September</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096830662"/>
                  </a:ext>
                </a:extLst>
              </a:tr>
              <a:tr h="299364">
                <a:tc gridSpan="2">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Tree survey</a:t>
                      </a:r>
                      <a:endParaRPr lang="en-GB" sz="1200" b="0" i="0" u="none" strike="noStrike">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January 2014 </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Year round</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411083215"/>
                  </a:ext>
                </a:extLst>
              </a:tr>
              <a:tr h="601522">
                <a:tc gridSpan="2">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Dormice</a:t>
                      </a:r>
                      <a:endParaRPr lang="en-GB" sz="1200" b="0" i="0" u="none" strike="noStrike">
                        <a:effectLst/>
                        <a:latin typeface="Arial" panose="020B0604020202020204" pitchFamily="34" charset="0"/>
                      </a:endParaRPr>
                    </a:p>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(pre-commencement)</a:t>
                      </a:r>
                      <a:endParaRPr lang="en-GB" sz="1200" b="0" i="0" u="none" strike="noStrike">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December 2016</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 – Nov (using nesting tubes)</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125137595"/>
                  </a:ext>
                </a:extLst>
              </a:tr>
              <a:tr h="299364">
                <a:tc gridSpan="2">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Ecological survey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rowSpan="10">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January 2014 (1 day)</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October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72095647"/>
                  </a:ext>
                </a:extLst>
              </a:tr>
              <a:tr h="214161">
                <a:tc rowSpan="9">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98701" marR="98701" marT="49350" marB="493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Phase 1</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October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532481577"/>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Hedgerow</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October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825840387"/>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Badgers</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October - April</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653863902"/>
                  </a:ext>
                </a:extLst>
              </a:tr>
              <a:tr h="418415">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Bats</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May – September (Jan + Feb roosts)</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38113454"/>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Dormice</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November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94175287"/>
                  </a:ext>
                </a:extLst>
              </a:tr>
              <a:tr h="418415">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Amphibians – habitat suitability index</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Habitat suitability index used</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31801145"/>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Water vole</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September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718083476"/>
                  </a:ext>
                </a:extLst>
              </a:tr>
              <a:tr h="214161">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Otter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All year</a:t>
                      </a:r>
                      <a:endParaRPr lang="en-GB" sz="1200" b="0" i="0" u="none" strike="noStrike">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65091863"/>
                  </a:ext>
                </a:extLst>
              </a:tr>
              <a:tr h="892573">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Birds / Evidence of nesting</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vMerge="1">
                  <a:txBody>
                    <a:bodyPr/>
                    <a:lstStyle/>
                    <a:p>
                      <a:endParaRPr lang="en-GB"/>
                    </a:p>
                  </a:txBody>
                  <a:tcPr/>
                </a:tc>
                <a:tc>
                  <a:txBody>
                    <a:bodyPr/>
                    <a:lstStyle/>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 – July (breeding)</a:t>
                      </a:r>
                      <a:endParaRPr lang="en-GB" sz="12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October – March (Wintering)</a:t>
                      </a:r>
                      <a:endParaRPr lang="en-GB" sz="1200" b="0" i="0" u="none" strike="noStrike" dirty="0">
                        <a:effectLst/>
                        <a:latin typeface="Arial" panose="020B0604020202020204" pitchFamily="34" charset="0"/>
                      </a:endParaRPr>
                    </a:p>
                  </a:txBody>
                  <a:tcPr marL="74025" marR="74025" marT="102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0047029"/>
                  </a:ext>
                </a:extLst>
              </a:tr>
            </a:tbl>
          </a:graphicData>
        </a:graphic>
      </p:graphicFrame>
      <p:grpSp>
        <p:nvGrpSpPr>
          <p:cNvPr id="6" name="Group 5">
            <a:extLst>
              <a:ext uri="{FF2B5EF4-FFF2-40B4-BE49-F238E27FC236}">
                <a16:creationId xmlns:a16="http://schemas.microsoft.com/office/drawing/2014/main" id="{CA0D359F-B9E9-1EAD-1B3E-3D53EDA18C59}"/>
              </a:ext>
            </a:extLst>
          </p:cNvPr>
          <p:cNvGrpSpPr/>
          <p:nvPr/>
        </p:nvGrpSpPr>
        <p:grpSpPr>
          <a:xfrm>
            <a:off x="0" y="-9482"/>
            <a:ext cx="12192000" cy="1216657"/>
            <a:chOff x="0" y="-9482"/>
            <a:chExt cx="12192000" cy="1216657"/>
          </a:xfrm>
        </p:grpSpPr>
        <p:sp>
          <p:nvSpPr>
            <p:cNvPr id="5" name="TextBox 4">
              <a:extLst>
                <a:ext uri="{FF2B5EF4-FFF2-40B4-BE49-F238E27FC236}">
                  <a16:creationId xmlns:a16="http://schemas.microsoft.com/office/drawing/2014/main" id="{27CA93D4-48E0-5EF6-AA0A-AECE3EA26D19}"/>
                </a:ext>
              </a:extLst>
            </p:cNvPr>
            <p:cNvSpPr txBox="1"/>
            <p:nvPr/>
          </p:nvSpPr>
          <p:spPr>
            <a:xfrm>
              <a:off x="2253112" y="175239"/>
              <a:ext cx="7685776"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The methodology of the EIA process</a:t>
              </a:r>
            </a:p>
          </p:txBody>
        </p:sp>
        <p:pic>
          <p:nvPicPr>
            <p:cNvPr id="10" name="Picture 2">
              <a:extLst>
                <a:ext uri="{FF2B5EF4-FFF2-40B4-BE49-F238E27FC236}">
                  <a16:creationId xmlns:a16="http://schemas.microsoft.com/office/drawing/2014/main" id="{EF42698D-150D-080A-BB1F-42B91789F3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16971" y="-9481"/>
              <a:ext cx="2175029" cy="119080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538CD04B-DEDA-F5BC-E308-8BAA39BC378C}"/>
                </a:ext>
              </a:extLst>
            </p:cNvPr>
            <p:cNvPicPr>
              <a:picLocks noChangeAspect="1"/>
            </p:cNvPicPr>
            <p:nvPr/>
          </p:nvPicPr>
          <p:blipFill>
            <a:blip r:embed="rId5"/>
            <a:stretch>
              <a:fillRect/>
            </a:stretch>
          </p:blipFill>
          <p:spPr>
            <a:xfrm>
              <a:off x="0" y="-9482"/>
              <a:ext cx="2175029" cy="1216657"/>
            </a:xfrm>
            <a:prstGeom prst="rect">
              <a:avLst/>
            </a:prstGeom>
          </p:spPr>
        </p:pic>
      </p:grpSp>
    </p:spTree>
    <p:extLst>
      <p:ext uri="{BB962C8B-B14F-4D97-AF65-F5344CB8AC3E}">
        <p14:creationId xmlns:p14="http://schemas.microsoft.com/office/powerpoint/2010/main" val="188661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5088DA-E27B-19A9-C59C-3B0E926DF7D1}"/>
              </a:ext>
            </a:extLst>
          </p:cNvPr>
          <p:cNvSpPr txBox="1"/>
          <p:nvPr/>
        </p:nvSpPr>
        <p:spPr>
          <a:xfrm>
            <a:off x="3476179" y="219627"/>
            <a:ext cx="5239641"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dirty="0">
                <a:solidFill>
                  <a:schemeClr val="tx2"/>
                </a:solidFill>
                <a:latin typeface="+mj-lt"/>
                <a:ea typeface="+mj-ea"/>
                <a:cs typeface="+mj-cs"/>
              </a:rPr>
              <a:t>Community Consultation</a:t>
            </a:r>
            <a:endParaRPr lang="en-US" sz="4000" b="1"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A95FC239-6B4B-EF74-DA0C-73AA7E5D2970}"/>
              </a:ext>
            </a:extLst>
          </p:cNvPr>
          <p:cNvSpPr txBox="1"/>
          <p:nvPr/>
        </p:nvSpPr>
        <p:spPr>
          <a:xfrm>
            <a:off x="5382565" y="4818763"/>
            <a:ext cx="6495757" cy="1193214"/>
          </a:xfrm>
          <a:prstGeom prst="rect">
            <a:avLst/>
          </a:prstGeom>
          <a:solidFill>
            <a:schemeClr val="accent6">
              <a:lumMod val="20000"/>
              <a:lumOff val="80000"/>
            </a:schemeClr>
          </a:solidFill>
        </p:spPr>
        <p:txBody>
          <a:bodyPr vert="horz" lIns="91440" tIns="45720" rIns="91440" bIns="45720" rtlCol="0" anchor="ctr">
            <a:normAutofit fontScale="77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Questionnaire:</a:t>
            </a:r>
          </a:p>
          <a:p>
            <a:pPr marL="342900" indent="-342900" defTabSz="914400">
              <a:lnSpc>
                <a:spcPct val="90000"/>
              </a:lnSpc>
              <a:spcBef>
                <a:spcPct val="0"/>
              </a:spcBef>
              <a:spcAft>
                <a:spcPts val="600"/>
              </a:spcAft>
              <a:buFont typeface="Arial" panose="020B0604020202020204" pitchFamily="34" charset="0"/>
              <a:buChar char="•"/>
            </a:pPr>
            <a:r>
              <a:rPr lang="en-US" sz="2100" kern="1200" dirty="0">
                <a:ea typeface="+mj-ea"/>
                <a:cs typeface="+mj-cs"/>
              </a:rPr>
              <a:t>Strong support shown for developments by 3/4 residents who attended. </a:t>
            </a:r>
          </a:p>
          <a:p>
            <a:pPr marL="342900" indent="-342900" defTabSz="914400">
              <a:lnSpc>
                <a:spcPct val="90000"/>
              </a:lnSpc>
              <a:spcBef>
                <a:spcPct val="0"/>
              </a:spcBef>
              <a:spcAft>
                <a:spcPts val="600"/>
              </a:spcAft>
              <a:buFont typeface="Arial" panose="020B0604020202020204" pitchFamily="34" charset="0"/>
              <a:buChar char="•"/>
            </a:pPr>
            <a:r>
              <a:rPr lang="en-US" sz="2100" kern="1200" dirty="0">
                <a:ea typeface="+mj-ea"/>
                <a:cs typeface="+mj-cs"/>
              </a:rPr>
              <a:t>4 respondents</a:t>
            </a:r>
          </a:p>
          <a:p>
            <a:pPr marL="342900" indent="-342900" defTabSz="914400">
              <a:lnSpc>
                <a:spcPct val="90000"/>
              </a:lnSpc>
              <a:spcBef>
                <a:spcPct val="0"/>
              </a:spcBef>
              <a:spcAft>
                <a:spcPts val="600"/>
              </a:spcAft>
              <a:buFont typeface="Arial" panose="020B0604020202020204" pitchFamily="34" charset="0"/>
              <a:buChar char="•"/>
            </a:pPr>
            <a:r>
              <a:rPr lang="en-US" sz="2100" dirty="0">
                <a:ea typeface="+mj-ea"/>
                <a:cs typeface="+mj-cs"/>
              </a:rPr>
              <a:t>Community fund established – administered by CC</a:t>
            </a:r>
            <a:endParaRPr lang="en-US" sz="2100" kern="1200" dirty="0">
              <a:ea typeface="+mj-ea"/>
              <a:cs typeface="+mj-cs"/>
            </a:endParaRPr>
          </a:p>
        </p:txBody>
      </p:sp>
      <p:sp>
        <p:nvSpPr>
          <p:cNvPr id="6" name="TextBox 5">
            <a:extLst>
              <a:ext uri="{FF2B5EF4-FFF2-40B4-BE49-F238E27FC236}">
                <a16:creationId xmlns:a16="http://schemas.microsoft.com/office/drawing/2014/main" id="{C64CDE58-BF3A-37B9-1B6A-95AB18BFF847}"/>
              </a:ext>
            </a:extLst>
          </p:cNvPr>
          <p:cNvSpPr txBox="1"/>
          <p:nvPr/>
        </p:nvSpPr>
        <p:spPr>
          <a:xfrm>
            <a:off x="133450" y="1018631"/>
            <a:ext cx="5095497" cy="4993346"/>
          </a:xfrm>
          <a:prstGeom prst="rect">
            <a:avLst/>
          </a:prstGeom>
          <a:solidFill>
            <a:schemeClr val="accent6">
              <a:lumMod val="20000"/>
              <a:lumOff val="80000"/>
            </a:schemeClr>
          </a:solidFill>
        </p:spPr>
        <p:txBody>
          <a:bodyPr vert="horz" lIns="91440" tIns="45720" rIns="91440" bIns="45720" rtlCol="0" anchor="ctr">
            <a:normAutofit fontScale="92500"/>
          </a:bodyPr>
          <a:lstStyle/>
          <a:p>
            <a:pPr marL="571500" indent="-571500" defTabSz="914400">
              <a:lnSpc>
                <a:spcPct val="170000"/>
              </a:lnSpc>
              <a:spcBef>
                <a:spcPct val="0"/>
              </a:spcBef>
              <a:spcAft>
                <a:spcPts val="600"/>
              </a:spcAft>
              <a:buFont typeface="Arial" panose="020B0604020202020204" pitchFamily="34" charset="0"/>
              <a:buChar char="•"/>
            </a:pPr>
            <a:r>
              <a:rPr lang="en-US" sz="1600" b="1" dirty="0">
                <a:latin typeface="+mj-lt"/>
                <a:ea typeface="+mj-ea"/>
                <a:cs typeface="+mj-cs"/>
              </a:rPr>
              <a:t>Brynwhilach site is within the boundary of Llangyfelach Community Council</a:t>
            </a:r>
          </a:p>
          <a:p>
            <a:pPr marL="571500" indent="-571500" defTabSz="914400">
              <a:lnSpc>
                <a:spcPct val="170000"/>
              </a:lnSpc>
              <a:spcBef>
                <a:spcPct val="0"/>
              </a:spcBef>
              <a:spcAft>
                <a:spcPts val="600"/>
              </a:spcAft>
              <a:buFont typeface="Arial" panose="020B0604020202020204" pitchFamily="34" charset="0"/>
              <a:buChar char="•"/>
            </a:pPr>
            <a:r>
              <a:rPr lang="en-US" sz="1600" b="1" dirty="0">
                <a:latin typeface="+mj-lt"/>
                <a:ea typeface="+mj-ea"/>
                <a:cs typeface="+mj-cs"/>
              </a:rPr>
              <a:t>Public meeting – 20</a:t>
            </a:r>
            <a:r>
              <a:rPr lang="en-US" sz="1600" b="1" baseline="30000" dirty="0">
                <a:latin typeface="+mj-lt"/>
                <a:ea typeface="+mj-ea"/>
                <a:cs typeface="+mj-cs"/>
              </a:rPr>
              <a:t>th</a:t>
            </a:r>
            <a:r>
              <a:rPr lang="en-US" sz="1600" b="1" dirty="0">
                <a:latin typeface="+mj-lt"/>
                <a:ea typeface="+mj-ea"/>
                <a:cs typeface="+mj-cs"/>
              </a:rPr>
              <a:t> May 2014 Llangyfelach Village hall.</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Held at: 4.40pm – 7.30pm</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Advertised “On or around” 14</a:t>
            </a:r>
            <a:r>
              <a:rPr lang="en-US" sz="1600" b="1" kern="1200" baseline="30000" dirty="0">
                <a:latin typeface="+mj-lt"/>
                <a:ea typeface="+mj-ea"/>
                <a:cs typeface="+mj-cs"/>
              </a:rPr>
              <a:t>th</a:t>
            </a:r>
            <a:r>
              <a:rPr lang="en-US" sz="1600" b="1" kern="1200" dirty="0">
                <a:latin typeface="+mj-lt"/>
                <a:ea typeface="+mj-ea"/>
                <a:cs typeface="+mj-cs"/>
              </a:rPr>
              <a:t> May 2014 – local newspaper and on notice board at Llangyfelach stores. </a:t>
            </a:r>
          </a:p>
          <a:p>
            <a:pPr marL="571500" indent="-571500" defTabSz="914400">
              <a:lnSpc>
                <a:spcPct val="170000"/>
              </a:lnSpc>
              <a:spcBef>
                <a:spcPct val="0"/>
              </a:spcBef>
              <a:spcAft>
                <a:spcPts val="600"/>
              </a:spcAft>
              <a:buFont typeface="Arial" panose="020B0604020202020204" pitchFamily="34" charset="0"/>
              <a:buChar char="•"/>
            </a:pPr>
            <a:r>
              <a:rPr lang="en-US" sz="1600" b="1" dirty="0">
                <a:latin typeface="+mj-lt"/>
                <a:ea typeface="+mj-ea"/>
                <a:cs typeface="+mj-cs"/>
              </a:rPr>
              <a:t>1 resident received a letter directly.</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8 residents attended</a:t>
            </a:r>
          </a:p>
          <a:p>
            <a:pPr marL="571500" indent="-571500" defTabSz="914400">
              <a:lnSpc>
                <a:spcPct val="170000"/>
              </a:lnSpc>
              <a:spcBef>
                <a:spcPct val="0"/>
              </a:spcBef>
              <a:spcAft>
                <a:spcPts val="600"/>
              </a:spcAft>
              <a:buFont typeface="Arial" panose="020B0604020202020204" pitchFamily="34" charset="0"/>
              <a:buChar char="•"/>
            </a:pPr>
            <a:r>
              <a:rPr lang="en-US" sz="1600" b="1" kern="1200" dirty="0">
                <a:latin typeface="+mj-lt"/>
                <a:ea typeface="+mj-ea"/>
                <a:cs typeface="+mj-cs"/>
              </a:rPr>
              <a:t>No posters displayed in Felindre,</a:t>
            </a:r>
            <a:r>
              <a:rPr lang="en-US" sz="1600" b="1" dirty="0">
                <a:latin typeface="+mj-lt"/>
                <a:ea typeface="+mj-ea"/>
                <a:cs typeface="+mj-cs"/>
              </a:rPr>
              <a:t> or contact made with Mawr Community Council.</a:t>
            </a:r>
            <a:endParaRPr lang="en-US" b="1"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DBEED6CB-7C8A-C37C-FDB8-2AB29C87BAFE}"/>
              </a:ext>
            </a:extLst>
          </p:cNvPr>
          <p:cNvSpPr txBox="1"/>
          <p:nvPr/>
        </p:nvSpPr>
        <p:spPr>
          <a:xfrm>
            <a:off x="133450" y="6158591"/>
            <a:ext cx="11833649" cy="479782"/>
          </a:xfrm>
          <a:prstGeom prst="rect">
            <a:avLst/>
          </a:prstGeom>
          <a:solidFill>
            <a:schemeClr val="accent6">
              <a:lumMod val="60000"/>
              <a:lumOff val="40000"/>
            </a:schemeClr>
          </a:solidFill>
        </p:spPr>
        <p:txBody>
          <a:bodyPr vert="horz" lIns="91440" tIns="45720" rIns="91440" bIns="45720" rtlCol="0" anchor="ctr">
            <a:normAutofit fontScale="47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Objection – A local resident objected to 1 field as it could be viewed from his home – removed from planning application. </a:t>
            </a:r>
            <a:endParaRPr lang="en-US" sz="2100" kern="1200" dirty="0">
              <a:ea typeface="+mj-ea"/>
              <a:cs typeface="+mj-cs"/>
            </a:endParaRPr>
          </a:p>
        </p:txBody>
      </p:sp>
      <p:grpSp>
        <p:nvGrpSpPr>
          <p:cNvPr id="4" name="Group 3">
            <a:extLst>
              <a:ext uri="{FF2B5EF4-FFF2-40B4-BE49-F238E27FC236}">
                <a16:creationId xmlns:a16="http://schemas.microsoft.com/office/drawing/2014/main" id="{3C3A735F-C945-9A39-F86B-7FD9345F346A}"/>
              </a:ext>
            </a:extLst>
          </p:cNvPr>
          <p:cNvGrpSpPr/>
          <p:nvPr/>
        </p:nvGrpSpPr>
        <p:grpSpPr>
          <a:xfrm>
            <a:off x="5758500" y="922304"/>
            <a:ext cx="5095499" cy="3896459"/>
            <a:chOff x="5758500" y="922304"/>
            <a:chExt cx="5095499" cy="3896459"/>
          </a:xfrm>
        </p:grpSpPr>
        <p:sp>
          <p:nvSpPr>
            <p:cNvPr id="8" name="Text Box 1">
              <a:extLst>
                <a:ext uri="{FF2B5EF4-FFF2-40B4-BE49-F238E27FC236}">
                  <a16:creationId xmlns:a16="http://schemas.microsoft.com/office/drawing/2014/main" id="{733C89C4-5F8A-318E-2355-66C6E4A6E556}"/>
                </a:ext>
              </a:extLst>
            </p:cNvPr>
            <p:cNvSpPr txBox="1"/>
            <p:nvPr/>
          </p:nvSpPr>
          <p:spPr>
            <a:xfrm>
              <a:off x="5758501" y="4574971"/>
              <a:ext cx="5095498" cy="243792"/>
            </a:xfrm>
            <a:prstGeom prst="rect">
              <a:avLst/>
            </a:prstGeom>
            <a:noFill/>
            <a:ln w="28575">
              <a:noFill/>
            </a:ln>
          </p:spPr>
          <p:txBody>
            <a:bodyPr rot="0" spcFirstLastPara="0" vert="horz" wrap="square" lIns="0" tIns="0" rIns="0" bIns="0" numCol="1" spcCol="0" rtlCol="0" fromWordArt="0" anchor="t" anchorCtr="0" forceAA="0" compatLnSpc="1">
              <a:prstTxWarp prst="textNoShape">
                <a:avLst/>
              </a:prstTxWarp>
              <a:normAutofit/>
            </a:bodyPr>
            <a:lstStyle/>
            <a:p>
              <a:pPr>
                <a:lnSpc>
                  <a:spcPct val="90000"/>
                </a:lnSpc>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4 – </a:t>
              </a:r>
              <a:r>
                <a:rPr lang="en-GB" sz="900" i="1" dirty="0" err="1">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qGIS</a:t>
              </a: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image showing the location of Brynwhilach farm for the purpose of community consultation.</a:t>
              </a:r>
            </a:p>
          </p:txBody>
        </p:sp>
        <p:pic>
          <p:nvPicPr>
            <p:cNvPr id="14" name="Picture 13" descr="Map&#10;&#10;Description automatically generated">
              <a:extLst>
                <a:ext uri="{FF2B5EF4-FFF2-40B4-BE49-F238E27FC236}">
                  <a16:creationId xmlns:a16="http://schemas.microsoft.com/office/drawing/2014/main" id="{3A64F32A-BD5F-A0A0-D151-2C9850346C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8500" y="922304"/>
              <a:ext cx="5095498" cy="3602899"/>
            </a:xfrm>
            <a:prstGeom prst="rect">
              <a:avLst/>
            </a:prstGeom>
          </p:spPr>
        </p:pic>
      </p:grpSp>
    </p:spTree>
    <p:extLst>
      <p:ext uri="{BB962C8B-B14F-4D97-AF65-F5344CB8AC3E}">
        <p14:creationId xmlns:p14="http://schemas.microsoft.com/office/powerpoint/2010/main" val="14744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CBEA58-95AD-B32E-8C8F-6D3B560EB354}"/>
              </a:ext>
            </a:extLst>
          </p:cNvPr>
          <p:cNvSpPr txBox="1"/>
          <p:nvPr/>
        </p:nvSpPr>
        <p:spPr>
          <a:xfrm>
            <a:off x="216641" y="1029217"/>
            <a:ext cx="8996946" cy="941034"/>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Alternative sites? – ES stated that they looked extensively, and this site met all criteria and cited the “…pressing need for renewable energy.”</a:t>
            </a:r>
            <a:endParaRPr lang="en-US" sz="4000" b="1"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93C7DECD-EA56-0E01-47CC-0629E1570BDA}"/>
              </a:ext>
            </a:extLst>
          </p:cNvPr>
          <p:cNvSpPr txBox="1"/>
          <p:nvPr/>
        </p:nvSpPr>
        <p:spPr>
          <a:xfrm>
            <a:off x="3476179" y="183542"/>
            <a:ext cx="5239641" cy="652058"/>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Proposed mitigation and enhancement</a:t>
            </a:r>
            <a:endParaRPr lang="en-US" sz="4000" b="1" kern="1200" dirty="0">
              <a:solidFill>
                <a:schemeClr val="tx2"/>
              </a:solidFill>
              <a:latin typeface="+mj-lt"/>
              <a:ea typeface="+mj-ea"/>
              <a:cs typeface="+mj-cs"/>
            </a:endParaRPr>
          </a:p>
        </p:txBody>
      </p:sp>
      <p:grpSp>
        <p:nvGrpSpPr>
          <p:cNvPr id="9" name="Group 8">
            <a:extLst>
              <a:ext uri="{FF2B5EF4-FFF2-40B4-BE49-F238E27FC236}">
                <a16:creationId xmlns:a16="http://schemas.microsoft.com/office/drawing/2014/main" id="{F9811040-44B2-9C5F-95F8-212D2DA503D2}"/>
              </a:ext>
            </a:extLst>
          </p:cNvPr>
          <p:cNvGrpSpPr/>
          <p:nvPr/>
        </p:nvGrpSpPr>
        <p:grpSpPr>
          <a:xfrm>
            <a:off x="-83127" y="2017193"/>
            <a:ext cx="12275127" cy="4868890"/>
            <a:chOff x="-83127" y="2017193"/>
            <a:chExt cx="12275127" cy="4868890"/>
          </a:xfrm>
        </p:grpSpPr>
        <p:sp>
          <p:nvSpPr>
            <p:cNvPr id="4" name="TextBox 3">
              <a:extLst>
                <a:ext uri="{FF2B5EF4-FFF2-40B4-BE49-F238E27FC236}">
                  <a16:creationId xmlns:a16="http://schemas.microsoft.com/office/drawing/2014/main" id="{E60361E4-62D9-ADD4-BC36-CC1AB2772FC9}"/>
                </a:ext>
              </a:extLst>
            </p:cNvPr>
            <p:cNvSpPr txBox="1"/>
            <p:nvPr/>
          </p:nvSpPr>
          <p:spPr>
            <a:xfrm>
              <a:off x="1979301" y="2017193"/>
              <a:ext cx="9769304" cy="1131998"/>
            </a:xfrm>
            <a:prstGeom prst="rect">
              <a:avLst/>
            </a:prstGeom>
            <a:solidFill>
              <a:schemeClr val="accent6">
                <a:lumMod val="20000"/>
                <a:lumOff val="80000"/>
              </a:schemeClr>
            </a:solidFill>
          </p:spPr>
          <p:txBody>
            <a:bodyPr vert="horz" lIns="91440" tIns="45720" rIns="91440" bIns="45720" rtlCol="0" anchor="ctr">
              <a:normAutofit fontScale="55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The loss of the Marshy grassland was classified as being of minor significance :</a:t>
              </a:r>
            </a:p>
            <a:p>
              <a:pPr defTabSz="914400">
                <a:lnSpc>
                  <a:spcPct val="90000"/>
                </a:lnSpc>
                <a:spcBef>
                  <a:spcPct val="0"/>
                </a:spcBef>
                <a:spcAft>
                  <a:spcPts val="600"/>
                </a:spcAft>
              </a:pPr>
              <a:r>
                <a:rPr lang="en-US" sz="4000" b="1" kern="1200" dirty="0">
                  <a:solidFill>
                    <a:schemeClr val="tx2"/>
                  </a:solidFill>
                  <a:latin typeface="+mj-lt"/>
                  <a:ea typeface="+mj-ea"/>
                  <a:cs typeface="+mj-cs"/>
                </a:rPr>
                <a:t>…”The loss of habitat in the form of marshy grassland will be compensated for by the provision of newly created comparable habitat off site.” </a:t>
              </a:r>
            </a:p>
          </p:txBody>
        </p:sp>
        <p:grpSp>
          <p:nvGrpSpPr>
            <p:cNvPr id="5" name="Group 4">
              <a:extLst>
                <a:ext uri="{FF2B5EF4-FFF2-40B4-BE49-F238E27FC236}">
                  <a16:creationId xmlns:a16="http://schemas.microsoft.com/office/drawing/2014/main" id="{CA0278CE-55E2-B308-A2AA-3BD72A4DFA55}"/>
                </a:ext>
              </a:extLst>
            </p:cNvPr>
            <p:cNvGrpSpPr/>
            <p:nvPr/>
          </p:nvGrpSpPr>
          <p:grpSpPr>
            <a:xfrm>
              <a:off x="-83127" y="3477568"/>
              <a:ext cx="12275127" cy="3408515"/>
              <a:chOff x="-83127" y="3477568"/>
              <a:chExt cx="12275127" cy="3408515"/>
            </a:xfrm>
          </p:grpSpPr>
          <p:pic>
            <p:nvPicPr>
              <p:cNvPr id="2052" name="Picture 4" descr="Purple Moor Grass Tussocks - Balmer Lawn | Purple Moor Grass… | Flickr">
                <a:extLst>
                  <a:ext uri="{FF2B5EF4-FFF2-40B4-BE49-F238E27FC236}">
                    <a16:creationId xmlns:a16="http://schemas.microsoft.com/office/drawing/2014/main" id="{DCD0B05D-D007-7CFC-30A5-2A1D3199C2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4774" y="3636950"/>
                <a:ext cx="4117226" cy="274310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A40C0DB-30B3-4DA1-5394-E18D0BD2E714}"/>
                  </a:ext>
                </a:extLst>
              </p:cNvPr>
              <p:cNvSpPr txBox="1"/>
              <p:nvPr/>
            </p:nvSpPr>
            <p:spPr>
              <a:xfrm>
                <a:off x="8074774" y="6380052"/>
                <a:ext cx="4043335" cy="400110"/>
              </a:xfrm>
              <a:prstGeom prst="rect">
                <a:avLst/>
              </a:prstGeom>
              <a:noFill/>
            </p:spPr>
            <p:txBody>
              <a:bodyPr wrap="square">
                <a:spAutoFit/>
              </a:bodyPr>
              <a:lstStyle/>
              <a:p>
                <a:r>
                  <a:rPr lang="en-GB" sz="1000" b="0" i="1" dirty="0">
                    <a:effectLst/>
                    <a:latin typeface="arial" panose="020B0604020202020204" pitchFamily="34" charset="0"/>
                  </a:rPr>
                  <a:t>Figure  7 – Molinia caerulea (</a:t>
                </a:r>
                <a:r>
                  <a:rPr lang="en-GB" sz="1000" i="1" dirty="0">
                    <a:latin typeface="arial" panose="020B0604020202020204" pitchFamily="34" charset="0"/>
                  </a:rPr>
                  <a:t>purple moor grass) tussocks (</a:t>
                </a:r>
                <a:r>
                  <a:rPr lang="en-GB" sz="1000" b="0" i="1" dirty="0">
                    <a:effectLst/>
                    <a:latin typeface="arial" panose="020B0604020202020204" pitchFamily="34" charset="0"/>
                  </a:rPr>
                  <a:t>Copyright: BJFryer2019)</a:t>
                </a:r>
                <a:endParaRPr lang="en-GB" sz="1000" i="1" dirty="0"/>
              </a:p>
            </p:txBody>
          </p:sp>
          <p:sp>
            <p:nvSpPr>
              <p:cNvPr id="7" name="TextBox 6">
                <a:extLst>
                  <a:ext uri="{FF2B5EF4-FFF2-40B4-BE49-F238E27FC236}">
                    <a16:creationId xmlns:a16="http://schemas.microsoft.com/office/drawing/2014/main" id="{5239A3E0-AD2D-3EAB-8C92-2A78BF737D1E}"/>
                  </a:ext>
                </a:extLst>
              </p:cNvPr>
              <p:cNvSpPr txBox="1"/>
              <p:nvPr/>
            </p:nvSpPr>
            <p:spPr>
              <a:xfrm>
                <a:off x="-83127" y="6485973"/>
                <a:ext cx="3842327" cy="400110"/>
              </a:xfrm>
              <a:prstGeom prst="rect">
                <a:avLst/>
              </a:prstGeom>
              <a:noFill/>
            </p:spPr>
            <p:txBody>
              <a:bodyPr wrap="square">
                <a:spAutoFit/>
              </a:bodyPr>
              <a:lstStyle/>
              <a:p>
                <a:r>
                  <a:rPr lang="en-GB" sz="1000" b="0" i="1" dirty="0">
                    <a:effectLst/>
                    <a:latin typeface="arial" panose="020B0604020202020204" pitchFamily="34" charset="0"/>
                  </a:rPr>
                  <a:t>Figure 5 – an example of Rhos pasture/Marshy grassland habitat (PONT Cymru)</a:t>
                </a:r>
                <a:endParaRPr lang="en-GB" sz="1000" i="1" dirty="0"/>
              </a:p>
            </p:txBody>
          </p:sp>
          <p:sp>
            <p:nvSpPr>
              <p:cNvPr id="8" name="TextBox 7">
                <a:extLst>
                  <a:ext uri="{FF2B5EF4-FFF2-40B4-BE49-F238E27FC236}">
                    <a16:creationId xmlns:a16="http://schemas.microsoft.com/office/drawing/2014/main" id="{F89D0605-9AE8-5BE3-C415-0F6E56DD187D}"/>
                  </a:ext>
                </a:extLst>
              </p:cNvPr>
              <p:cNvSpPr txBox="1"/>
              <p:nvPr/>
            </p:nvSpPr>
            <p:spPr>
              <a:xfrm>
                <a:off x="3836221" y="6050749"/>
                <a:ext cx="4596581" cy="246221"/>
              </a:xfrm>
              <a:prstGeom prst="rect">
                <a:avLst/>
              </a:prstGeom>
              <a:noFill/>
            </p:spPr>
            <p:txBody>
              <a:bodyPr wrap="square">
                <a:spAutoFit/>
              </a:bodyPr>
              <a:lstStyle/>
              <a:p>
                <a:r>
                  <a:rPr lang="en-GB" sz="1000" b="0" i="1" dirty="0">
                    <a:effectLst/>
                    <a:latin typeface="arial" panose="020B0604020202020204" pitchFamily="34" charset="0"/>
                  </a:rPr>
                  <a:t>Figure 6 – Euphydryas aurinia (marsh fritillary butterfly) (Wildlife Trust)</a:t>
                </a:r>
                <a:endParaRPr lang="en-GB" sz="1000" i="1" dirty="0"/>
              </a:p>
            </p:txBody>
          </p:sp>
          <p:pic>
            <p:nvPicPr>
              <p:cNvPr id="2060" name="Picture 12" descr="Habitat in Focus; Rhos Pasture | PONT">
                <a:extLst>
                  <a:ext uri="{FF2B5EF4-FFF2-40B4-BE49-F238E27FC236}">
                    <a16:creationId xmlns:a16="http://schemas.microsoft.com/office/drawing/2014/main" id="{F86AAE33-2FEA-7FCC-8182-5B6BD76387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79209"/>
                <a:ext cx="3759200" cy="28194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arsh fritillary on purple moor-grass and rush pasture">
                <a:extLst>
                  <a:ext uri="{FF2B5EF4-FFF2-40B4-BE49-F238E27FC236}">
                    <a16:creationId xmlns:a16="http://schemas.microsoft.com/office/drawing/2014/main" id="{76FE5A88-E3D1-854C-6EB7-EBE978D2A9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28579" y="3477568"/>
                <a:ext cx="4572000" cy="2571750"/>
              </a:xfrm>
              <a:prstGeom prst="rect">
                <a:avLst/>
              </a:prstGeom>
              <a:noFill/>
              <a:extLst>
                <a:ext uri="{909E8E84-426E-40DD-AFC4-6F175D3DCCD1}">
                  <a14:hiddenFill xmlns:a14="http://schemas.microsoft.com/office/drawing/2010/main">
                    <a:solidFill>
                      <a:srgbClr val="FFFFFF"/>
                    </a:solidFill>
                  </a14:hiddenFill>
                </a:ext>
              </a:extLst>
            </p:spPr>
          </p:pic>
        </p:grpSp>
      </p:grpSp>
    </p:spTree>
    <p:extLst>
      <p:ext uri="{BB962C8B-B14F-4D97-AF65-F5344CB8AC3E}">
        <p14:creationId xmlns:p14="http://schemas.microsoft.com/office/powerpoint/2010/main" val="337459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ake, chocolate, piece, slice&#10;&#10;Description automatically generated">
            <a:extLst>
              <a:ext uri="{FF2B5EF4-FFF2-40B4-BE49-F238E27FC236}">
                <a16:creationId xmlns:a16="http://schemas.microsoft.com/office/drawing/2014/main" id="{66B79B89-63C0-B5CD-05CD-7A2F39410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1326" y="643466"/>
            <a:ext cx="10049347" cy="5571067"/>
          </a:xfrm>
          <a:prstGeom prst="rect">
            <a:avLst/>
          </a:prstGeom>
        </p:spPr>
      </p:pic>
    </p:spTree>
    <p:extLst>
      <p:ext uri="{BB962C8B-B14F-4D97-AF65-F5344CB8AC3E}">
        <p14:creationId xmlns:p14="http://schemas.microsoft.com/office/powerpoint/2010/main" val="2280001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EF9FC017-7B53-E04E-F2F5-ED8844CAF6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791" y="1534408"/>
            <a:ext cx="5153891" cy="3644610"/>
          </a:xfrm>
          <a:prstGeom prst="rect">
            <a:avLst/>
          </a:prstGeom>
          <a:ln w="28575">
            <a:solidFill>
              <a:schemeClr val="tx1"/>
            </a:solidFill>
          </a:ln>
        </p:spPr>
      </p:pic>
      <p:sp>
        <p:nvSpPr>
          <p:cNvPr id="7" name="TextBox 6">
            <a:extLst>
              <a:ext uri="{FF2B5EF4-FFF2-40B4-BE49-F238E27FC236}">
                <a16:creationId xmlns:a16="http://schemas.microsoft.com/office/drawing/2014/main" id="{72453A13-3277-1BE4-1DFF-3DA781743294}"/>
              </a:ext>
            </a:extLst>
          </p:cNvPr>
          <p:cNvSpPr txBox="1"/>
          <p:nvPr/>
        </p:nvSpPr>
        <p:spPr>
          <a:xfrm>
            <a:off x="3350130" y="840502"/>
            <a:ext cx="5709979" cy="594972"/>
          </a:xfrm>
          <a:prstGeom prst="rect">
            <a:avLst/>
          </a:prstGeom>
          <a:solidFill>
            <a:schemeClr val="accent6">
              <a:lumMod val="20000"/>
              <a:lumOff val="80000"/>
            </a:schemeClr>
          </a:solidFill>
        </p:spPr>
        <p:txBody>
          <a:bodyPr vert="horz" lIns="91440" tIns="45720" rIns="91440" bIns="45720" rtlCol="0" anchor="ctr">
            <a:normAutofit fontScale="3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Little is known of the specific impacts of solar energy developments on wildlife”</a:t>
            </a:r>
          </a:p>
          <a:p>
            <a:pPr algn="r" defTabSz="914400">
              <a:lnSpc>
                <a:spcPct val="90000"/>
              </a:lnSpc>
              <a:spcBef>
                <a:spcPct val="0"/>
              </a:spcBef>
              <a:spcAft>
                <a:spcPts val="600"/>
              </a:spcAft>
            </a:pPr>
            <a:r>
              <a:rPr lang="en-US" sz="4000" b="1" dirty="0">
                <a:solidFill>
                  <a:schemeClr val="tx2"/>
                </a:solidFill>
                <a:latin typeface="+mj-lt"/>
                <a:ea typeface="+mj-ea"/>
                <a:cs typeface="+mj-cs"/>
              </a:rPr>
              <a:t>Lurich &amp; Ennen (2011)</a:t>
            </a:r>
            <a:endParaRPr lang="en-US" sz="4000" b="1" kern="1200" dirty="0">
              <a:solidFill>
                <a:schemeClr val="tx2"/>
              </a:solidFill>
              <a:latin typeface="+mj-lt"/>
              <a:ea typeface="+mj-ea"/>
              <a:cs typeface="+mj-cs"/>
            </a:endParaRPr>
          </a:p>
        </p:txBody>
      </p:sp>
      <p:sp>
        <p:nvSpPr>
          <p:cNvPr id="8" name="TextBox 7">
            <a:extLst>
              <a:ext uri="{FF2B5EF4-FFF2-40B4-BE49-F238E27FC236}">
                <a16:creationId xmlns:a16="http://schemas.microsoft.com/office/drawing/2014/main" id="{9E90FBB0-230E-4961-588B-1E04F924CF1B}"/>
              </a:ext>
            </a:extLst>
          </p:cNvPr>
          <p:cNvSpPr txBox="1"/>
          <p:nvPr/>
        </p:nvSpPr>
        <p:spPr>
          <a:xfrm>
            <a:off x="7631502" y="1500750"/>
            <a:ext cx="2188551"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dirty="0">
                <a:solidFill>
                  <a:schemeClr val="tx2"/>
                </a:solidFill>
                <a:latin typeface="+mj-lt"/>
                <a:ea typeface="+mj-ea"/>
                <a:cs typeface="+mj-cs"/>
              </a:rPr>
              <a:t>PV Panels </a:t>
            </a:r>
            <a:endParaRPr lang="en-US" sz="4000" b="1" kern="1200" dirty="0">
              <a:solidFill>
                <a:schemeClr val="tx2"/>
              </a:solidFill>
              <a:latin typeface="+mj-lt"/>
              <a:ea typeface="+mj-ea"/>
              <a:cs typeface="+mj-cs"/>
            </a:endParaRPr>
          </a:p>
        </p:txBody>
      </p:sp>
      <p:sp>
        <p:nvSpPr>
          <p:cNvPr id="13" name="TextBox 12">
            <a:extLst>
              <a:ext uri="{FF2B5EF4-FFF2-40B4-BE49-F238E27FC236}">
                <a16:creationId xmlns:a16="http://schemas.microsoft.com/office/drawing/2014/main" id="{DA1913A2-7B48-C827-FE41-3E60B9AA3AD9}"/>
              </a:ext>
            </a:extLst>
          </p:cNvPr>
          <p:cNvSpPr txBox="1"/>
          <p:nvPr/>
        </p:nvSpPr>
        <p:spPr>
          <a:xfrm>
            <a:off x="252604" y="5350733"/>
            <a:ext cx="7238765" cy="652058"/>
          </a:xfrm>
          <a:prstGeom prst="rect">
            <a:avLst/>
          </a:prstGeom>
          <a:solidFill>
            <a:schemeClr val="accent6">
              <a:lumMod val="20000"/>
              <a:lumOff val="80000"/>
            </a:schemeClr>
          </a:solidFill>
        </p:spPr>
        <p:txBody>
          <a:bodyPr vert="horz" lIns="91440" tIns="45720" rIns="91440" bIns="45720" rtlCol="0" anchor="ctr">
            <a:normAutofit fontScale="40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The effect of this growing land use change is poorly understood, Armstrong et al (2016) recognised the need for a systematic assessment of the impact of solar farms on ecosystem functioning.</a:t>
            </a:r>
          </a:p>
        </p:txBody>
      </p:sp>
      <p:sp>
        <p:nvSpPr>
          <p:cNvPr id="15" name="TextBox 14">
            <a:extLst>
              <a:ext uri="{FF2B5EF4-FFF2-40B4-BE49-F238E27FC236}">
                <a16:creationId xmlns:a16="http://schemas.microsoft.com/office/drawing/2014/main" id="{DEA61C49-363A-64F2-9301-CDB6D87788EA}"/>
              </a:ext>
            </a:extLst>
          </p:cNvPr>
          <p:cNvSpPr txBox="1"/>
          <p:nvPr/>
        </p:nvSpPr>
        <p:spPr>
          <a:xfrm>
            <a:off x="3277380" y="6094574"/>
            <a:ext cx="5336772" cy="652058"/>
          </a:xfrm>
          <a:prstGeom prst="rect">
            <a:avLst/>
          </a:prstGeom>
          <a:solidFill>
            <a:schemeClr val="accent6">
              <a:lumMod val="20000"/>
              <a:lumOff val="80000"/>
            </a:schemeClr>
          </a:solidFill>
          <a:ln w="19050">
            <a:solidFill>
              <a:schemeClr val="accent6">
                <a:lumMod val="50000"/>
              </a:schemeClr>
            </a:solidFill>
          </a:ln>
          <a:effectLst>
            <a:outerShdw blurRad="50800" dist="38100" dir="5400000" algn="t" rotWithShape="0">
              <a:prstClr val="black">
                <a:alpha val="40000"/>
              </a:prstClr>
            </a:outerShdw>
          </a:effectLst>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Low Carbon energy 	Vs 	Biodiversity</a:t>
            </a:r>
          </a:p>
        </p:txBody>
      </p:sp>
      <p:grpSp>
        <p:nvGrpSpPr>
          <p:cNvPr id="20" name="Group 19">
            <a:extLst>
              <a:ext uri="{FF2B5EF4-FFF2-40B4-BE49-F238E27FC236}">
                <a16:creationId xmlns:a16="http://schemas.microsoft.com/office/drawing/2014/main" id="{4E8BDC2B-D804-031F-95C5-60C473A3A4AC}"/>
              </a:ext>
            </a:extLst>
          </p:cNvPr>
          <p:cNvGrpSpPr/>
          <p:nvPr/>
        </p:nvGrpSpPr>
        <p:grpSpPr>
          <a:xfrm>
            <a:off x="6891091" y="2856187"/>
            <a:ext cx="3832558" cy="628638"/>
            <a:chOff x="6891091" y="2856187"/>
            <a:chExt cx="3832558" cy="628638"/>
          </a:xfrm>
        </p:grpSpPr>
        <p:sp>
          <p:nvSpPr>
            <p:cNvPr id="5" name="TextBox 4">
              <a:extLst>
                <a:ext uri="{FF2B5EF4-FFF2-40B4-BE49-F238E27FC236}">
                  <a16:creationId xmlns:a16="http://schemas.microsoft.com/office/drawing/2014/main" id="{2F348F13-EF3E-E8BE-5574-45DAC2BA4447}"/>
                </a:ext>
              </a:extLst>
            </p:cNvPr>
            <p:cNvSpPr txBox="1"/>
            <p:nvPr/>
          </p:nvSpPr>
          <p:spPr>
            <a:xfrm>
              <a:off x="6891091" y="3104356"/>
              <a:ext cx="3832558" cy="380469"/>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Changes to soil microclimate</a:t>
              </a:r>
              <a:endParaRPr lang="en-US" sz="4000" b="1" kern="1200" dirty="0">
                <a:solidFill>
                  <a:schemeClr val="tx2"/>
                </a:solidFill>
                <a:latin typeface="+mj-lt"/>
                <a:ea typeface="+mj-ea"/>
                <a:cs typeface="+mj-cs"/>
              </a:endParaRPr>
            </a:p>
          </p:txBody>
        </p:sp>
        <p:sp>
          <p:nvSpPr>
            <p:cNvPr id="17" name="Arrow: Down 16">
              <a:extLst>
                <a:ext uri="{FF2B5EF4-FFF2-40B4-BE49-F238E27FC236}">
                  <a16:creationId xmlns:a16="http://schemas.microsoft.com/office/drawing/2014/main" id="{BA0CA704-6420-F027-B2B4-FD001C5A6BB2}"/>
                </a:ext>
              </a:extLst>
            </p:cNvPr>
            <p:cNvSpPr/>
            <p:nvPr/>
          </p:nvSpPr>
          <p:spPr>
            <a:xfrm>
              <a:off x="8546678" y="2856187"/>
              <a:ext cx="369115" cy="21657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A1E9373-0198-84F2-F123-DB9A563BC3B2}"/>
              </a:ext>
            </a:extLst>
          </p:cNvPr>
          <p:cNvGrpSpPr/>
          <p:nvPr/>
        </p:nvGrpSpPr>
        <p:grpSpPr>
          <a:xfrm>
            <a:off x="7054274" y="3467722"/>
            <a:ext cx="3669375" cy="463079"/>
            <a:chOff x="7054274" y="3467722"/>
            <a:chExt cx="3669375" cy="463079"/>
          </a:xfrm>
        </p:grpSpPr>
        <p:sp>
          <p:nvSpPr>
            <p:cNvPr id="12" name="TextBox 11">
              <a:extLst>
                <a:ext uri="{FF2B5EF4-FFF2-40B4-BE49-F238E27FC236}">
                  <a16:creationId xmlns:a16="http://schemas.microsoft.com/office/drawing/2014/main" id="{F1F86743-A069-7D22-D9E5-7584A55C5AC5}"/>
                </a:ext>
              </a:extLst>
            </p:cNvPr>
            <p:cNvSpPr txBox="1"/>
            <p:nvPr/>
          </p:nvSpPr>
          <p:spPr>
            <a:xfrm>
              <a:off x="7054274" y="3550332"/>
              <a:ext cx="3669375" cy="380469"/>
            </a:xfrm>
            <a:prstGeom prst="rect">
              <a:avLst/>
            </a:prstGeom>
            <a:solidFill>
              <a:schemeClr val="accent6">
                <a:lumMod val="20000"/>
                <a:lumOff val="80000"/>
              </a:schemeClr>
            </a:solidFill>
          </p:spPr>
          <p:txBody>
            <a:bodyPr vert="horz" lIns="91440" tIns="45720" rIns="91440" bIns="45720" rtlCol="0" anchor="ctr">
              <a:normAutofit fontScale="325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Change to species diversity, Verloseum </a:t>
              </a:r>
              <a:r>
                <a:rPr lang="en-US" sz="4000" b="1" i="1" dirty="0">
                  <a:solidFill>
                    <a:schemeClr val="tx2"/>
                  </a:solidFill>
                  <a:latin typeface="+mj-lt"/>
                  <a:ea typeface="+mj-ea"/>
                  <a:cs typeface="+mj-cs"/>
                </a:rPr>
                <a:t>et al </a:t>
              </a:r>
              <a:r>
                <a:rPr lang="en-US" sz="4000" b="1" dirty="0">
                  <a:solidFill>
                    <a:schemeClr val="tx2"/>
                  </a:solidFill>
                  <a:latin typeface="+mj-lt"/>
                  <a:ea typeface="+mj-ea"/>
                  <a:cs typeface="+mj-cs"/>
                </a:rPr>
                <a:t>(2022)</a:t>
              </a:r>
              <a:endParaRPr lang="en-US" sz="4000" b="1" kern="1200" dirty="0">
                <a:solidFill>
                  <a:schemeClr val="tx2"/>
                </a:solidFill>
                <a:latin typeface="+mj-lt"/>
                <a:ea typeface="+mj-ea"/>
                <a:cs typeface="+mj-cs"/>
              </a:endParaRPr>
            </a:p>
          </p:txBody>
        </p:sp>
        <p:sp>
          <p:nvSpPr>
            <p:cNvPr id="18" name="Arrow: Down 17">
              <a:extLst>
                <a:ext uri="{FF2B5EF4-FFF2-40B4-BE49-F238E27FC236}">
                  <a16:creationId xmlns:a16="http://schemas.microsoft.com/office/drawing/2014/main" id="{8F634AEB-F2DC-9FC4-ABE5-84781DB2BD78}"/>
                </a:ext>
              </a:extLst>
            </p:cNvPr>
            <p:cNvSpPr/>
            <p:nvPr/>
          </p:nvSpPr>
          <p:spPr>
            <a:xfrm>
              <a:off x="8614152" y="3467722"/>
              <a:ext cx="266419" cy="813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4" name="Group 23">
            <a:extLst>
              <a:ext uri="{FF2B5EF4-FFF2-40B4-BE49-F238E27FC236}">
                <a16:creationId xmlns:a16="http://schemas.microsoft.com/office/drawing/2014/main" id="{3C419993-35CE-161F-6C7C-84A3C0A4D92D}"/>
              </a:ext>
            </a:extLst>
          </p:cNvPr>
          <p:cNvGrpSpPr/>
          <p:nvPr/>
        </p:nvGrpSpPr>
        <p:grpSpPr>
          <a:xfrm>
            <a:off x="5531482" y="3420118"/>
            <a:ext cx="3045584" cy="1019205"/>
            <a:chOff x="5531482" y="3420118"/>
            <a:chExt cx="3045584" cy="1019205"/>
          </a:xfrm>
        </p:grpSpPr>
        <p:sp>
          <p:nvSpPr>
            <p:cNvPr id="6" name="TextBox 5">
              <a:extLst>
                <a:ext uri="{FF2B5EF4-FFF2-40B4-BE49-F238E27FC236}">
                  <a16:creationId xmlns:a16="http://schemas.microsoft.com/office/drawing/2014/main" id="{E0D5EDA7-EECA-967A-510D-33E083F79953}"/>
                </a:ext>
              </a:extLst>
            </p:cNvPr>
            <p:cNvSpPr txBox="1"/>
            <p:nvPr/>
          </p:nvSpPr>
          <p:spPr>
            <a:xfrm>
              <a:off x="5531482" y="3976973"/>
              <a:ext cx="3045584" cy="462350"/>
            </a:xfrm>
            <a:prstGeom prst="rect">
              <a:avLst/>
            </a:prstGeom>
            <a:solidFill>
              <a:schemeClr val="accent6">
                <a:lumMod val="20000"/>
                <a:lumOff val="80000"/>
              </a:schemeClr>
            </a:solidFill>
          </p:spPr>
          <p:txBody>
            <a:bodyPr vert="horz" lIns="91440" tIns="45720" rIns="91440" bIns="45720" rtlCol="0" anchor="ctr">
              <a:normAutofit fontScale="40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Increased rainfall, Li</a:t>
              </a:r>
              <a:r>
                <a:rPr lang="en-US" sz="4000" b="1" kern="1200" dirty="0">
                  <a:solidFill>
                    <a:schemeClr val="tx2"/>
                  </a:solidFill>
                  <a:latin typeface="+mj-lt"/>
                  <a:ea typeface="+mj-ea"/>
                  <a:cs typeface="+mj-cs"/>
                </a:rPr>
                <a:t> </a:t>
              </a:r>
              <a:r>
                <a:rPr lang="en-US" sz="4000" b="1" i="1" kern="1200" dirty="0">
                  <a:solidFill>
                    <a:schemeClr val="tx2"/>
                  </a:solidFill>
                  <a:latin typeface="+mj-lt"/>
                  <a:ea typeface="+mj-ea"/>
                  <a:cs typeface="+mj-cs"/>
                </a:rPr>
                <a:t>et al </a:t>
              </a:r>
              <a:r>
                <a:rPr lang="en-US" sz="4000" b="1" kern="1200" dirty="0">
                  <a:solidFill>
                    <a:schemeClr val="tx2"/>
                  </a:solidFill>
                  <a:latin typeface="+mj-lt"/>
                  <a:ea typeface="+mj-ea"/>
                  <a:cs typeface="+mj-cs"/>
                </a:rPr>
                <a:t>(2018)</a:t>
              </a:r>
            </a:p>
          </p:txBody>
        </p:sp>
        <p:sp>
          <p:nvSpPr>
            <p:cNvPr id="19" name="Arrow: Down 18">
              <a:extLst>
                <a:ext uri="{FF2B5EF4-FFF2-40B4-BE49-F238E27FC236}">
                  <a16:creationId xmlns:a16="http://schemas.microsoft.com/office/drawing/2014/main" id="{3C4B87D6-2D3F-711E-BEC8-35099DA6AA06}"/>
                </a:ext>
              </a:extLst>
            </p:cNvPr>
            <p:cNvSpPr/>
            <p:nvPr/>
          </p:nvSpPr>
          <p:spPr>
            <a:xfrm rot="2477128">
              <a:off x="6632187" y="3420118"/>
              <a:ext cx="266419" cy="572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DA8E3519-21CA-481E-C6BF-A0E4192D814A}"/>
              </a:ext>
            </a:extLst>
          </p:cNvPr>
          <p:cNvGrpSpPr/>
          <p:nvPr/>
        </p:nvGrpSpPr>
        <p:grpSpPr>
          <a:xfrm>
            <a:off x="5417489" y="2210560"/>
            <a:ext cx="6627493" cy="655760"/>
            <a:chOff x="5417489" y="2210560"/>
            <a:chExt cx="6627493" cy="655760"/>
          </a:xfrm>
        </p:grpSpPr>
        <p:sp>
          <p:nvSpPr>
            <p:cNvPr id="10" name="TextBox 9">
              <a:extLst>
                <a:ext uri="{FF2B5EF4-FFF2-40B4-BE49-F238E27FC236}">
                  <a16:creationId xmlns:a16="http://schemas.microsoft.com/office/drawing/2014/main" id="{548857A9-5698-5870-CD44-49948EBE5A8B}"/>
                </a:ext>
              </a:extLst>
            </p:cNvPr>
            <p:cNvSpPr txBox="1"/>
            <p:nvPr/>
          </p:nvSpPr>
          <p:spPr>
            <a:xfrm>
              <a:off x="5417489" y="2467093"/>
              <a:ext cx="3237343" cy="399227"/>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b="1" dirty="0">
                  <a:solidFill>
                    <a:schemeClr val="tx2"/>
                  </a:solidFill>
                  <a:ea typeface="+mj-ea"/>
                  <a:cs typeface="+mj-cs"/>
                </a:rPr>
                <a:t>Increase in surface temperature</a:t>
              </a:r>
            </a:p>
          </p:txBody>
        </p:sp>
        <p:sp>
          <p:nvSpPr>
            <p:cNvPr id="11" name="TextBox 10">
              <a:extLst>
                <a:ext uri="{FF2B5EF4-FFF2-40B4-BE49-F238E27FC236}">
                  <a16:creationId xmlns:a16="http://schemas.microsoft.com/office/drawing/2014/main" id="{DC3C5414-D483-81E5-3073-209797018C1C}"/>
                </a:ext>
              </a:extLst>
            </p:cNvPr>
            <p:cNvSpPr txBox="1"/>
            <p:nvPr/>
          </p:nvSpPr>
          <p:spPr>
            <a:xfrm>
              <a:off x="8807639" y="2466316"/>
              <a:ext cx="3237343" cy="399227"/>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b="1" dirty="0">
                  <a:solidFill>
                    <a:schemeClr val="tx2"/>
                  </a:solidFill>
                  <a:ea typeface="+mj-ea"/>
                  <a:cs typeface="+mj-cs"/>
                </a:rPr>
                <a:t>Increase in air temperature</a:t>
              </a:r>
            </a:p>
          </p:txBody>
        </p:sp>
        <p:sp>
          <p:nvSpPr>
            <p:cNvPr id="16" name="Arrow: Down 15">
              <a:extLst>
                <a:ext uri="{FF2B5EF4-FFF2-40B4-BE49-F238E27FC236}">
                  <a16:creationId xmlns:a16="http://schemas.microsoft.com/office/drawing/2014/main" id="{C970CE34-BFE6-0D32-0F67-2613F093C05C}"/>
                </a:ext>
              </a:extLst>
            </p:cNvPr>
            <p:cNvSpPr/>
            <p:nvPr/>
          </p:nvSpPr>
          <p:spPr>
            <a:xfrm>
              <a:off x="8541221" y="2210560"/>
              <a:ext cx="369115" cy="21657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lus Sign 22">
              <a:extLst>
                <a:ext uri="{FF2B5EF4-FFF2-40B4-BE49-F238E27FC236}">
                  <a16:creationId xmlns:a16="http://schemas.microsoft.com/office/drawing/2014/main" id="{A5D855F3-849D-FFA2-7323-2DED119BBE37}"/>
                </a:ext>
              </a:extLst>
            </p:cNvPr>
            <p:cNvSpPr/>
            <p:nvPr/>
          </p:nvSpPr>
          <p:spPr>
            <a:xfrm>
              <a:off x="8646921" y="2598243"/>
              <a:ext cx="138391" cy="136196"/>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4" name="Group 3">
            <a:extLst>
              <a:ext uri="{FF2B5EF4-FFF2-40B4-BE49-F238E27FC236}">
                <a16:creationId xmlns:a16="http://schemas.microsoft.com/office/drawing/2014/main" id="{E0B761F8-CECF-DB4E-BACB-6BC2E354799D}"/>
              </a:ext>
            </a:extLst>
          </p:cNvPr>
          <p:cNvGrpSpPr/>
          <p:nvPr/>
        </p:nvGrpSpPr>
        <p:grpSpPr>
          <a:xfrm>
            <a:off x="2479963" y="124698"/>
            <a:ext cx="9648741" cy="1813072"/>
            <a:chOff x="2479963" y="124698"/>
            <a:chExt cx="9648741" cy="1813072"/>
          </a:xfrm>
        </p:grpSpPr>
        <p:sp>
          <p:nvSpPr>
            <p:cNvPr id="2" name="TextBox 1">
              <a:extLst>
                <a:ext uri="{FF2B5EF4-FFF2-40B4-BE49-F238E27FC236}">
                  <a16:creationId xmlns:a16="http://schemas.microsoft.com/office/drawing/2014/main" id="{8FC59FF6-1BC2-6433-5D2C-FAC41EAEF063}"/>
                </a:ext>
              </a:extLst>
            </p:cNvPr>
            <p:cNvSpPr txBox="1"/>
            <p:nvPr/>
          </p:nvSpPr>
          <p:spPr>
            <a:xfrm>
              <a:off x="2479963" y="146596"/>
              <a:ext cx="7232073" cy="652058"/>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sz="4000" b="1" dirty="0">
                  <a:solidFill>
                    <a:schemeClr val="tx2"/>
                  </a:solidFill>
                  <a:latin typeface="+mj-lt"/>
                  <a:ea typeface="+mj-ea"/>
                  <a:cs typeface="+mj-cs"/>
                </a:rPr>
                <a:t>What about the cumulative impact of solar farms?</a:t>
              </a:r>
              <a:endParaRPr lang="en-US" sz="4000" b="1" kern="1200" dirty="0">
                <a:solidFill>
                  <a:schemeClr val="tx2"/>
                </a:solidFill>
                <a:latin typeface="+mj-lt"/>
                <a:ea typeface="+mj-ea"/>
                <a:cs typeface="+mj-cs"/>
              </a:endParaRPr>
            </a:p>
          </p:txBody>
        </p:sp>
        <p:pic>
          <p:nvPicPr>
            <p:cNvPr id="27" name="Picture 26" descr="A picture containing grass, outdoor object, solar cell, outdoor&#10;&#10;Description automatically generated">
              <a:extLst>
                <a:ext uri="{FF2B5EF4-FFF2-40B4-BE49-F238E27FC236}">
                  <a16:creationId xmlns:a16="http://schemas.microsoft.com/office/drawing/2014/main" id="{86B5548C-725C-BA39-03AF-9E690D5F88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6455" y="124698"/>
              <a:ext cx="2060561" cy="1648449"/>
            </a:xfrm>
            <a:prstGeom prst="rect">
              <a:avLst/>
            </a:prstGeom>
          </p:spPr>
        </p:pic>
        <p:sp>
          <p:nvSpPr>
            <p:cNvPr id="28" name="TextBox 27">
              <a:extLst>
                <a:ext uri="{FF2B5EF4-FFF2-40B4-BE49-F238E27FC236}">
                  <a16:creationId xmlns:a16="http://schemas.microsoft.com/office/drawing/2014/main" id="{045322CD-7683-F199-701C-BE45E221BE55}"/>
                </a:ext>
              </a:extLst>
            </p:cNvPr>
            <p:cNvSpPr txBox="1"/>
            <p:nvPr/>
          </p:nvSpPr>
          <p:spPr>
            <a:xfrm>
              <a:off x="9940153" y="1722326"/>
              <a:ext cx="2188551" cy="215444"/>
            </a:xfrm>
            <a:prstGeom prst="rect">
              <a:avLst/>
            </a:prstGeom>
            <a:noFill/>
          </p:spPr>
          <p:txBody>
            <a:bodyPr wrap="square" rtlCol="0">
              <a:spAutoFit/>
            </a:bodyPr>
            <a:lstStyle/>
            <a:p>
              <a:r>
                <a:rPr lang="en-GB" sz="800" i="1" dirty="0"/>
                <a:t>Image: Westmill Solar Park, Swindon UK, (2022) </a:t>
              </a:r>
            </a:p>
          </p:txBody>
        </p:sp>
      </p:grpSp>
      <p:grpSp>
        <p:nvGrpSpPr>
          <p:cNvPr id="26" name="Group 25">
            <a:extLst>
              <a:ext uri="{FF2B5EF4-FFF2-40B4-BE49-F238E27FC236}">
                <a16:creationId xmlns:a16="http://schemas.microsoft.com/office/drawing/2014/main" id="{4B323385-DEB4-6C6C-1EB1-D1B100ACFB74}"/>
              </a:ext>
            </a:extLst>
          </p:cNvPr>
          <p:cNvGrpSpPr/>
          <p:nvPr/>
        </p:nvGrpSpPr>
        <p:grpSpPr>
          <a:xfrm>
            <a:off x="8725779" y="3428435"/>
            <a:ext cx="3545428" cy="3477076"/>
            <a:chOff x="8725779" y="3428435"/>
            <a:chExt cx="3545428" cy="3477076"/>
          </a:xfrm>
        </p:grpSpPr>
        <p:pic>
          <p:nvPicPr>
            <p:cNvPr id="6146" name="Picture 2" descr="Figure 1.">
              <a:extLst>
                <a:ext uri="{FF2B5EF4-FFF2-40B4-BE49-F238E27FC236}">
                  <a16:creationId xmlns:a16="http://schemas.microsoft.com/office/drawing/2014/main" id="{069D137B-D7AD-7528-6B89-13B1BEC1159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 t="58624" r="52113"/>
            <a:stretch/>
          </p:blipFill>
          <p:spPr bwMode="auto">
            <a:xfrm>
              <a:off x="10161865" y="5529863"/>
              <a:ext cx="2030135" cy="1328137"/>
            </a:xfrm>
            <a:prstGeom prst="rect">
              <a:avLst/>
            </a:prstGeom>
            <a:noFill/>
            <a:extLst>
              <a:ext uri="{909E8E84-426E-40DD-AFC4-6F175D3DCCD1}">
                <a14:hiddenFill xmlns:a14="http://schemas.microsoft.com/office/drawing/2010/main">
                  <a:solidFill>
                    <a:srgbClr val="FFFFFF"/>
                  </a:solidFill>
                </a14:hiddenFill>
              </a:ext>
            </a:extLst>
          </p:spPr>
        </p:pic>
        <p:grpSp>
          <p:nvGrpSpPr>
            <p:cNvPr id="25" name="Group 24">
              <a:extLst>
                <a:ext uri="{FF2B5EF4-FFF2-40B4-BE49-F238E27FC236}">
                  <a16:creationId xmlns:a16="http://schemas.microsoft.com/office/drawing/2014/main" id="{844A0EDF-F30F-C927-B0E5-913EDB257437}"/>
                </a:ext>
              </a:extLst>
            </p:cNvPr>
            <p:cNvGrpSpPr/>
            <p:nvPr/>
          </p:nvGrpSpPr>
          <p:grpSpPr>
            <a:xfrm>
              <a:off x="8725779" y="3428435"/>
              <a:ext cx="3106913" cy="2208956"/>
              <a:chOff x="8725779" y="3428435"/>
              <a:chExt cx="3106913" cy="2208956"/>
            </a:xfrm>
          </p:grpSpPr>
          <p:sp>
            <p:nvSpPr>
              <p:cNvPr id="9" name="TextBox 8">
                <a:extLst>
                  <a:ext uri="{FF2B5EF4-FFF2-40B4-BE49-F238E27FC236}">
                    <a16:creationId xmlns:a16="http://schemas.microsoft.com/office/drawing/2014/main" id="{9DECDFEC-ED92-E9EC-FDA9-570AE2256748}"/>
                  </a:ext>
                </a:extLst>
              </p:cNvPr>
              <p:cNvSpPr txBox="1"/>
              <p:nvPr/>
            </p:nvSpPr>
            <p:spPr>
              <a:xfrm>
                <a:off x="8725779" y="3972744"/>
                <a:ext cx="3106913" cy="1664647"/>
              </a:xfrm>
              <a:prstGeom prst="rect">
                <a:avLst/>
              </a:prstGeom>
              <a:solidFill>
                <a:schemeClr val="accent6">
                  <a:lumMod val="20000"/>
                  <a:lumOff val="80000"/>
                </a:schemeClr>
              </a:solidFill>
            </p:spPr>
            <p:txBody>
              <a:bodyPr vert="horz" lIns="91440" tIns="45720" rIns="91440" bIns="45720" rtlCol="0" anchor="ctr">
                <a:normAutofit fontScale="70000" lnSpcReduction="20000"/>
              </a:bodyPr>
              <a:lstStyle/>
              <a:p>
                <a:pPr defTabSz="914400">
                  <a:lnSpc>
                    <a:spcPct val="90000"/>
                  </a:lnSpc>
                  <a:spcBef>
                    <a:spcPct val="0"/>
                  </a:spcBef>
                  <a:spcAft>
                    <a:spcPts val="600"/>
                  </a:spcAft>
                </a:pPr>
                <a:r>
                  <a:rPr lang="en-US" b="1" dirty="0">
                    <a:solidFill>
                      <a:schemeClr val="tx2"/>
                    </a:solidFill>
                    <a:latin typeface="+mj-lt"/>
                    <a:ea typeface="+mj-ea"/>
                    <a:cs typeface="+mj-cs"/>
                  </a:rPr>
                  <a:t>An increase of 5.2C at a UK solar park led to increased aridity which led to:- </a:t>
                </a:r>
              </a:p>
              <a:p>
                <a:pPr marL="285750" indent="-285750" defTabSz="914400">
                  <a:lnSpc>
                    <a:spcPct val="90000"/>
                  </a:lnSpc>
                  <a:spcBef>
                    <a:spcPct val="0"/>
                  </a:spcBef>
                  <a:spcAft>
                    <a:spcPts val="600"/>
                  </a:spcAft>
                  <a:buFont typeface="Arial" panose="020B0604020202020204" pitchFamily="34" charset="0"/>
                  <a:buChar char="•"/>
                </a:pPr>
                <a:r>
                  <a:rPr lang="en-US" b="1" dirty="0">
                    <a:solidFill>
                      <a:schemeClr val="tx2"/>
                    </a:solidFill>
                    <a:latin typeface="+mj-lt"/>
                    <a:ea typeface="+mj-ea"/>
                    <a:cs typeface="+mj-cs"/>
                  </a:rPr>
                  <a:t>Effect on seasonal and diurnal rhythms</a:t>
                </a:r>
              </a:p>
              <a:p>
                <a:pPr marL="285750" indent="-285750" defTabSz="914400">
                  <a:lnSpc>
                    <a:spcPct val="90000"/>
                  </a:lnSpc>
                  <a:spcBef>
                    <a:spcPct val="0"/>
                  </a:spcBef>
                  <a:spcAft>
                    <a:spcPts val="600"/>
                  </a:spcAft>
                  <a:buFont typeface="Arial" panose="020B0604020202020204" pitchFamily="34" charset="0"/>
                  <a:buChar char="•"/>
                </a:pPr>
                <a:r>
                  <a:rPr lang="en-US" b="1" kern="1200" dirty="0">
                    <a:solidFill>
                      <a:schemeClr val="tx2"/>
                    </a:solidFill>
                    <a:latin typeface="+mj-lt"/>
                    <a:ea typeface="+mj-ea"/>
                    <a:cs typeface="+mj-cs"/>
                  </a:rPr>
                  <a:t>74% decrease in Plant biome and photosynthesis rates</a:t>
                </a:r>
              </a:p>
              <a:p>
                <a:pPr marL="285750" indent="-285750" defTabSz="914400">
                  <a:lnSpc>
                    <a:spcPct val="90000"/>
                  </a:lnSpc>
                  <a:spcBef>
                    <a:spcPct val="0"/>
                  </a:spcBef>
                  <a:spcAft>
                    <a:spcPts val="600"/>
                  </a:spcAft>
                  <a:buFont typeface="Arial" panose="020B0604020202020204" pitchFamily="34" charset="0"/>
                  <a:buChar char="•"/>
                </a:pPr>
                <a:r>
                  <a:rPr lang="en-US" b="1" kern="1200" dirty="0">
                    <a:solidFill>
                      <a:schemeClr val="tx2"/>
                    </a:solidFill>
                    <a:latin typeface="+mj-lt"/>
                    <a:ea typeface="+mj-ea"/>
                    <a:cs typeface="+mj-cs"/>
                  </a:rPr>
                  <a:t>Quantifiable difference in Plant – soil carbon cycling rates</a:t>
                </a:r>
              </a:p>
              <a:p>
                <a:pPr algn="r" defTabSz="914400">
                  <a:lnSpc>
                    <a:spcPct val="90000"/>
                  </a:lnSpc>
                  <a:spcBef>
                    <a:spcPct val="0"/>
                  </a:spcBef>
                  <a:spcAft>
                    <a:spcPts val="600"/>
                  </a:spcAft>
                </a:pPr>
                <a:r>
                  <a:rPr lang="en-US" b="1" kern="1200" dirty="0">
                    <a:solidFill>
                      <a:schemeClr val="tx2"/>
                    </a:solidFill>
                    <a:latin typeface="+mj-lt"/>
                    <a:ea typeface="+mj-ea"/>
                    <a:cs typeface="+mj-cs"/>
                  </a:rPr>
                  <a:t>Armstrong </a:t>
                </a:r>
                <a:r>
                  <a:rPr lang="en-US" b="1" i="1" kern="1200" dirty="0">
                    <a:solidFill>
                      <a:schemeClr val="tx2"/>
                    </a:solidFill>
                    <a:latin typeface="+mj-lt"/>
                    <a:ea typeface="+mj-ea"/>
                    <a:cs typeface="+mj-cs"/>
                  </a:rPr>
                  <a:t>et al </a:t>
                </a:r>
                <a:r>
                  <a:rPr lang="en-US" b="1" kern="1200" dirty="0">
                    <a:solidFill>
                      <a:schemeClr val="tx2"/>
                    </a:solidFill>
                    <a:latin typeface="+mj-lt"/>
                    <a:ea typeface="+mj-ea"/>
                    <a:cs typeface="+mj-cs"/>
                  </a:rPr>
                  <a:t>2016</a:t>
                </a:r>
              </a:p>
            </p:txBody>
          </p:sp>
          <p:sp>
            <p:nvSpPr>
              <p:cNvPr id="21" name="Arrow: Down 20">
                <a:extLst>
                  <a:ext uri="{FF2B5EF4-FFF2-40B4-BE49-F238E27FC236}">
                    <a16:creationId xmlns:a16="http://schemas.microsoft.com/office/drawing/2014/main" id="{F7E341D1-805E-DAC5-C427-74078FCA1D5C}"/>
                  </a:ext>
                </a:extLst>
              </p:cNvPr>
              <p:cNvSpPr/>
              <p:nvPr/>
            </p:nvSpPr>
            <p:spPr>
              <a:xfrm rot="19527403">
                <a:off x="10771767" y="3428435"/>
                <a:ext cx="266419" cy="572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9" name="TextBox 28">
              <a:extLst>
                <a:ext uri="{FF2B5EF4-FFF2-40B4-BE49-F238E27FC236}">
                  <a16:creationId xmlns:a16="http://schemas.microsoft.com/office/drawing/2014/main" id="{7E3F56C3-65B8-A2FF-4927-F140E2CFC23C}"/>
                </a:ext>
              </a:extLst>
            </p:cNvPr>
            <p:cNvSpPr txBox="1"/>
            <p:nvPr/>
          </p:nvSpPr>
          <p:spPr>
            <a:xfrm>
              <a:off x="10082656" y="6690067"/>
              <a:ext cx="2188551" cy="215444"/>
            </a:xfrm>
            <a:prstGeom prst="rect">
              <a:avLst/>
            </a:prstGeom>
            <a:noFill/>
          </p:spPr>
          <p:txBody>
            <a:bodyPr wrap="square" rtlCol="0">
              <a:spAutoFit/>
            </a:bodyPr>
            <a:lstStyle/>
            <a:p>
              <a:r>
                <a:rPr lang="en-GB" sz="800" i="1" dirty="0"/>
                <a:t>Image: Armstrong et al (2022)</a:t>
              </a:r>
            </a:p>
          </p:txBody>
        </p:sp>
      </p:grpSp>
    </p:spTree>
    <p:extLst>
      <p:ext uri="{BB962C8B-B14F-4D97-AF65-F5344CB8AC3E}">
        <p14:creationId xmlns:p14="http://schemas.microsoft.com/office/powerpoint/2010/main" val="354227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 calcmode="lin" valueType="num">
                                      <p:cBhvr additive="base">
                                        <p:cTn id="26" dur="500" fill="hold"/>
                                        <p:tgtEl>
                                          <p:spTgt spid="14"/>
                                        </p:tgtEl>
                                        <p:attrNameLst>
                                          <p:attrName>ppt_x</p:attrName>
                                        </p:attrNameLst>
                                      </p:cBhvr>
                                      <p:tavLst>
                                        <p:tav tm="0">
                                          <p:val>
                                            <p:strVal val="#ppt_x"/>
                                          </p:val>
                                        </p:tav>
                                        <p:tav tm="100000">
                                          <p:val>
                                            <p:strVal val="#ppt_x"/>
                                          </p:val>
                                        </p:tav>
                                      </p:tavLst>
                                    </p:anim>
                                    <p:anim calcmode="lin" valueType="num">
                                      <p:cBhvr additive="base">
                                        <p:cTn id="27"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20"/>
                                        </p:tgtEl>
                                        <p:attrNameLst>
                                          <p:attrName>style.visibility</p:attrName>
                                        </p:attrNameLst>
                                      </p:cBhvr>
                                      <p:to>
                                        <p:strVal val="visible"/>
                                      </p:to>
                                    </p:set>
                                    <p:anim calcmode="lin" valueType="num">
                                      <p:cBhvr additive="base">
                                        <p:cTn id="32" dur="500" fill="hold"/>
                                        <p:tgtEl>
                                          <p:spTgt spid="20"/>
                                        </p:tgtEl>
                                        <p:attrNameLst>
                                          <p:attrName>ppt_x</p:attrName>
                                        </p:attrNameLst>
                                      </p:cBhvr>
                                      <p:tavLst>
                                        <p:tav tm="0">
                                          <p:val>
                                            <p:strVal val="#ppt_x"/>
                                          </p:val>
                                        </p:tav>
                                        <p:tav tm="100000">
                                          <p:val>
                                            <p:strVal val="#ppt_x"/>
                                          </p:val>
                                        </p:tav>
                                      </p:tavLst>
                                    </p:anim>
                                    <p:anim calcmode="lin" valueType="num">
                                      <p:cBhvr additive="base">
                                        <p:cTn id="33"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22"/>
                                        </p:tgtEl>
                                        <p:attrNameLst>
                                          <p:attrName>style.visibility</p:attrName>
                                        </p:attrNameLst>
                                      </p:cBhvr>
                                      <p:to>
                                        <p:strVal val="visible"/>
                                      </p:to>
                                    </p:set>
                                    <p:anim calcmode="lin" valueType="num">
                                      <p:cBhvr additive="base">
                                        <p:cTn id="38" dur="500" fill="hold"/>
                                        <p:tgtEl>
                                          <p:spTgt spid="22"/>
                                        </p:tgtEl>
                                        <p:attrNameLst>
                                          <p:attrName>ppt_x</p:attrName>
                                        </p:attrNameLst>
                                      </p:cBhvr>
                                      <p:tavLst>
                                        <p:tav tm="0">
                                          <p:val>
                                            <p:strVal val="#ppt_x"/>
                                          </p:val>
                                        </p:tav>
                                        <p:tav tm="100000">
                                          <p:val>
                                            <p:strVal val="#ppt_x"/>
                                          </p:val>
                                        </p:tav>
                                      </p:tavLst>
                                    </p:anim>
                                    <p:anim calcmode="lin" valueType="num">
                                      <p:cBhvr additive="base">
                                        <p:cTn id="39"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24"/>
                                        </p:tgtEl>
                                        <p:attrNameLst>
                                          <p:attrName>style.visibility</p:attrName>
                                        </p:attrNameLst>
                                      </p:cBhvr>
                                      <p:to>
                                        <p:strVal val="visible"/>
                                      </p:to>
                                    </p:set>
                                    <p:anim calcmode="lin" valueType="num">
                                      <p:cBhvr additive="base">
                                        <p:cTn id="44" dur="500" fill="hold"/>
                                        <p:tgtEl>
                                          <p:spTgt spid="24"/>
                                        </p:tgtEl>
                                        <p:attrNameLst>
                                          <p:attrName>ppt_x</p:attrName>
                                        </p:attrNameLst>
                                      </p:cBhvr>
                                      <p:tavLst>
                                        <p:tav tm="0">
                                          <p:val>
                                            <p:strVal val="#ppt_x"/>
                                          </p:val>
                                        </p:tav>
                                        <p:tav tm="100000">
                                          <p:val>
                                            <p:strVal val="#ppt_x"/>
                                          </p:val>
                                        </p:tav>
                                      </p:tavLst>
                                    </p:anim>
                                    <p:anim calcmode="lin" valueType="num">
                                      <p:cBhvr additive="base">
                                        <p:cTn id="45"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26"/>
                                        </p:tgtEl>
                                        <p:attrNameLst>
                                          <p:attrName>style.visibility</p:attrName>
                                        </p:attrNameLst>
                                      </p:cBhvr>
                                      <p:to>
                                        <p:strVal val="visible"/>
                                      </p:to>
                                    </p:set>
                                    <p:anim calcmode="lin" valueType="num">
                                      <p:cBhvr additive="base">
                                        <p:cTn id="50" dur="500" fill="hold"/>
                                        <p:tgtEl>
                                          <p:spTgt spid="26"/>
                                        </p:tgtEl>
                                        <p:attrNameLst>
                                          <p:attrName>ppt_x</p:attrName>
                                        </p:attrNameLst>
                                      </p:cBhvr>
                                      <p:tavLst>
                                        <p:tav tm="0">
                                          <p:val>
                                            <p:strVal val="#ppt_x"/>
                                          </p:val>
                                        </p:tav>
                                        <p:tav tm="100000">
                                          <p:val>
                                            <p:strVal val="#ppt_x"/>
                                          </p:val>
                                        </p:tav>
                                      </p:tavLst>
                                    </p:anim>
                                    <p:anim calcmode="lin" valueType="num">
                                      <p:cBhvr additive="base">
                                        <p:cTn id="5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 calcmode="lin" valueType="num">
                                      <p:cBhvr additive="base">
                                        <p:cTn id="60" dur="500" fill="hold"/>
                                        <p:tgtEl>
                                          <p:spTgt spid="15"/>
                                        </p:tgtEl>
                                        <p:attrNameLst>
                                          <p:attrName>ppt_x</p:attrName>
                                        </p:attrNameLst>
                                      </p:cBhvr>
                                      <p:tavLst>
                                        <p:tav tm="0">
                                          <p:val>
                                            <p:strVal val="#ppt_x"/>
                                          </p:val>
                                        </p:tav>
                                        <p:tav tm="100000">
                                          <p:val>
                                            <p:strVal val="#ppt_x"/>
                                          </p:val>
                                        </p:tav>
                                      </p:tavLst>
                                    </p:anim>
                                    <p:anim calcmode="lin" valueType="num">
                                      <p:cBhvr additive="base">
                                        <p:cTn id="6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3"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p&#10;&#10;Description automatically generated">
            <a:extLst>
              <a:ext uri="{FF2B5EF4-FFF2-40B4-BE49-F238E27FC236}">
                <a16:creationId xmlns:a16="http://schemas.microsoft.com/office/drawing/2014/main" id="{5723EB15-33A4-AA6B-5254-D323315550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8975" y="312762"/>
            <a:ext cx="9040394" cy="6232476"/>
          </a:xfrm>
          <a:prstGeom prst="rect">
            <a:avLst/>
          </a:prstGeom>
        </p:spPr>
      </p:pic>
    </p:spTree>
    <p:extLst>
      <p:ext uri="{BB962C8B-B14F-4D97-AF65-F5344CB8AC3E}">
        <p14:creationId xmlns:p14="http://schemas.microsoft.com/office/powerpoint/2010/main" val="225340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Map&#10;&#10;Description automatically generated">
            <a:extLst>
              <a:ext uri="{FF2B5EF4-FFF2-40B4-BE49-F238E27FC236}">
                <a16:creationId xmlns:a16="http://schemas.microsoft.com/office/drawing/2014/main" id="{54FE6C0A-7CB0-4CC9-AB04-5A06FDE7EC50}"/>
              </a:ext>
            </a:extLst>
          </p:cNvPr>
          <p:cNvPicPr>
            <a:picLocks noChangeAspect="1"/>
          </p:cNvPicPr>
          <p:nvPr/>
        </p:nvPicPr>
        <p:blipFill rotWithShape="1">
          <a:blip r:embed="rId3">
            <a:extLst>
              <a:ext uri="{28A0092B-C50C-407E-A947-70E740481C1C}">
                <a14:useLocalDpi xmlns:a14="http://schemas.microsoft.com/office/drawing/2010/main" val="0"/>
              </a:ext>
            </a:extLst>
          </a:blip>
          <a:srcRect t="20509"/>
          <a:stretch/>
        </p:blipFill>
        <p:spPr>
          <a:xfrm>
            <a:off x="20" y="1282"/>
            <a:ext cx="12191980" cy="6856718"/>
          </a:xfrm>
          <a:prstGeom prst="rect">
            <a:avLst/>
          </a:prstGeom>
        </p:spPr>
      </p:pic>
    </p:spTree>
    <p:extLst>
      <p:ext uri="{BB962C8B-B14F-4D97-AF65-F5344CB8AC3E}">
        <p14:creationId xmlns:p14="http://schemas.microsoft.com/office/powerpoint/2010/main" val="1699867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ap&#10;&#10;Description automatically generated">
            <a:extLst>
              <a:ext uri="{FF2B5EF4-FFF2-40B4-BE49-F238E27FC236}">
                <a16:creationId xmlns:a16="http://schemas.microsoft.com/office/drawing/2014/main" id="{57A9C772-6753-7F43-0BA8-BDE9926CFD9E}"/>
              </a:ext>
            </a:extLst>
          </p:cNvPr>
          <p:cNvPicPr>
            <a:picLocks noChangeAspect="1"/>
          </p:cNvPicPr>
          <p:nvPr/>
        </p:nvPicPr>
        <p:blipFill rotWithShape="1">
          <a:blip r:embed="rId3">
            <a:extLst>
              <a:ext uri="{28A0092B-C50C-407E-A947-70E740481C1C}">
                <a14:useLocalDpi xmlns:a14="http://schemas.microsoft.com/office/drawing/2010/main" val="0"/>
              </a:ext>
            </a:extLst>
          </a:blip>
          <a:srcRect t="20509"/>
          <a:stretch/>
        </p:blipFill>
        <p:spPr>
          <a:xfrm>
            <a:off x="20" y="1282"/>
            <a:ext cx="12191980" cy="6856718"/>
          </a:xfrm>
          <a:prstGeom prst="rect">
            <a:avLst/>
          </a:prstGeom>
        </p:spPr>
      </p:pic>
    </p:spTree>
    <p:extLst>
      <p:ext uri="{BB962C8B-B14F-4D97-AF65-F5344CB8AC3E}">
        <p14:creationId xmlns:p14="http://schemas.microsoft.com/office/powerpoint/2010/main" val="611632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919D95-2C45-E15D-8951-C6A80958FACE}"/>
              </a:ext>
            </a:extLst>
          </p:cNvPr>
          <p:cNvSpPr txBox="1"/>
          <p:nvPr/>
        </p:nvSpPr>
        <p:spPr>
          <a:xfrm>
            <a:off x="2467174" y="134267"/>
            <a:ext cx="7398328" cy="652058"/>
          </a:xfrm>
          <a:prstGeom prst="rect">
            <a:avLst/>
          </a:prstGeom>
          <a:solidFill>
            <a:schemeClr val="accent6">
              <a:lumMod val="20000"/>
              <a:lumOff val="80000"/>
            </a:schemeClr>
          </a:solidFill>
        </p:spPr>
        <p:txBody>
          <a:bodyPr vert="horz" lIns="91440" tIns="45720" rIns="91440" bIns="45720" rtlCol="0" anchor="ctr">
            <a:normAutofit fontScale="62500" lnSpcReduction="20000"/>
          </a:bodyPr>
          <a:lstStyle/>
          <a:p>
            <a:pPr algn="ctr" defTabSz="914400">
              <a:lnSpc>
                <a:spcPct val="90000"/>
              </a:lnSpc>
              <a:spcBef>
                <a:spcPct val="0"/>
              </a:spcBef>
              <a:spcAft>
                <a:spcPts val="600"/>
              </a:spcAft>
            </a:pPr>
            <a:r>
              <a:rPr lang="en-US" sz="4000" b="1" dirty="0">
                <a:solidFill>
                  <a:schemeClr val="tx2"/>
                </a:solidFill>
                <a:latin typeface="+mj-lt"/>
                <a:ea typeface="+mj-ea"/>
                <a:cs typeface="+mj-cs"/>
              </a:rPr>
              <a:t>Can solar parks have a positive impact on biodiversity?</a:t>
            </a:r>
            <a:endParaRPr lang="en-US" sz="4000" b="1"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89B3EF25-934B-6389-A0CB-B0BF1874D22E}"/>
              </a:ext>
            </a:extLst>
          </p:cNvPr>
          <p:cNvSpPr txBox="1"/>
          <p:nvPr/>
        </p:nvSpPr>
        <p:spPr>
          <a:xfrm rot="10800000" flipV="1">
            <a:off x="1067369" y="891904"/>
            <a:ext cx="9706063" cy="791258"/>
          </a:xfrm>
          <a:prstGeom prst="rect">
            <a:avLst/>
          </a:prstGeom>
          <a:solidFill>
            <a:schemeClr val="accent6">
              <a:lumMod val="20000"/>
              <a:lumOff val="80000"/>
            </a:schemeClr>
          </a:solidFill>
        </p:spPr>
        <p:txBody>
          <a:bodyPr vert="horz" lIns="91440" tIns="45720" rIns="91440" bIns="45720" rtlCol="0" anchor="ctr">
            <a:noAutofit/>
          </a:bodyPr>
          <a:lstStyle/>
          <a:p>
            <a:pPr defTabSz="914400">
              <a:lnSpc>
                <a:spcPct val="90000"/>
              </a:lnSpc>
              <a:spcBef>
                <a:spcPct val="0"/>
              </a:spcBef>
              <a:spcAft>
                <a:spcPts val="600"/>
              </a:spcAft>
            </a:pPr>
            <a:endParaRPr lang="en-US" b="1" dirty="0">
              <a:solidFill>
                <a:schemeClr val="tx2"/>
              </a:solidFill>
              <a:ea typeface="+mj-ea"/>
              <a:cs typeface="+mj-cs"/>
            </a:endParaRPr>
          </a:p>
          <a:p>
            <a:pPr defTabSz="914400">
              <a:lnSpc>
                <a:spcPct val="90000"/>
              </a:lnSpc>
              <a:spcBef>
                <a:spcPct val="0"/>
              </a:spcBef>
              <a:spcAft>
                <a:spcPts val="600"/>
              </a:spcAft>
            </a:pPr>
            <a:r>
              <a:rPr lang="en-US" b="1" dirty="0">
                <a:solidFill>
                  <a:schemeClr val="tx2"/>
                </a:solidFill>
                <a:ea typeface="+mj-ea"/>
                <a:cs typeface="+mj-cs"/>
              </a:rPr>
              <a:t>Solar parks could have the potential to locally mitigate the driving forces of pollinator decline. </a:t>
            </a:r>
          </a:p>
          <a:p>
            <a:pPr algn="r" defTabSz="914400">
              <a:lnSpc>
                <a:spcPct val="90000"/>
              </a:lnSpc>
              <a:spcBef>
                <a:spcPct val="0"/>
              </a:spcBef>
              <a:spcAft>
                <a:spcPts val="600"/>
              </a:spcAft>
            </a:pPr>
            <a:r>
              <a:rPr lang="en-US" b="1" dirty="0" err="1">
                <a:solidFill>
                  <a:schemeClr val="tx2"/>
                </a:solidFill>
                <a:ea typeface="+mj-ea"/>
                <a:cs typeface="+mj-cs"/>
              </a:rPr>
              <a:t>Blaydes</a:t>
            </a:r>
            <a:r>
              <a:rPr lang="en-US" b="1" dirty="0">
                <a:solidFill>
                  <a:schemeClr val="tx2"/>
                </a:solidFill>
                <a:ea typeface="+mj-ea"/>
                <a:cs typeface="+mj-cs"/>
              </a:rPr>
              <a:t> </a:t>
            </a:r>
            <a:r>
              <a:rPr lang="en-US" b="1" i="1" dirty="0">
                <a:solidFill>
                  <a:schemeClr val="tx2"/>
                </a:solidFill>
                <a:ea typeface="+mj-ea"/>
                <a:cs typeface="+mj-cs"/>
              </a:rPr>
              <a:t>et al </a:t>
            </a:r>
            <a:r>
              <a:rPr lang="en-US" b="1" dirty="0">
                <a:solidFill>
                  <a:schemeClr val="tx2"/>
                </a:solidFill>
                <a:ea typeface="+mj-ea"/>
                <a:cs typeface="+mj-cs"/>
              </a:rPr>
              <a:t>(2021).</a:t>
            </a:r>
          </a:p>
          <a:p>
            <a:pPr defTabSz="914400">
              <a:lnSpc>
                <a:spcPct val="90000"/>
              </a:lnSpc>
              <a:spcBef>
                <a:spcPct val="0"/>
              </a:spcBef>
              <a:spcAft>
                <a:spcPts val="600"/>
              </a:spcAft>
            </a:pPr>
            <a:endParaRPr lang="en-US" b="1" kern="1200" dirty="0">
              <a:solidFill>
                <a:schemeClr val="tx2"/>
              </a:solidFill>
              <a:ea typeface="+mj-ea"/>
              <a:cs typeface="+mj-cs"/>
            </a:endParaRPr>
          </a:p>
        </p:txBody>
      </p:sp>
      <p:grpSp>
        <p:nvGrpSpPr>
          <p:cNvPr id="22" name="Group 21">
            <a:extLst>
              <a:ext uri="{FF2B5EF4-FFF2-40B4-BE49-F238E27FC236}">
                <a16:creationId xmlns:a16="http://schemas.microsoft.com/office/drawing/2014/main" id="{86539CB0-4D73-7584-FBD3-2327537151C0}"/>
              </a:ext>
            </a:extLst>
          </p:cNvPr>
          <p:cNvGrpSpPr/>
          <p:nvPr/>
        </p:nvGrpSpPr>
        <p:grpSpPr>
          <a:xfrm>
            <a:off x="121062" y="1863513"/>
            <a:ext cx="12002459" cy="4990294"/>
            <a:chOff x="121062" y="1863513"/>
            <a:chExt cx="12002459" cy="4990294"/>
          </a:xfrm>
        </p:grpSpPr>
        <p:sp>
          <p:nvSpPr>
            <p:cNvPr id="18" name="TextBox 17">
              <a:extLst>
                <a:ext uri="{FF2B5EF4-FFF2-40B4-BE49-F238E27FC236}">
                  <a16:creationId xmlns:a16="http://schemas.microsoft.com/office/drawing/2014/main" id="{B46878B2-5371-8FE4-970D-FCE58ED7AB70}"/>
                </a:ext>
              </a:extLst>
            </p:cNvPr>
            <p:cNvSpPr txBox="1"/>
            <p:nvPr/>
          </p:nvSpPr>
          <p:spPr>
            <a:xfrm>
              <a:off x="121062" y="6453697"/>
              <a:ext cx="2578462" cy="400110"/>
            </a:xfrm>
            <a:prstGeom prst="rect">
              <a:avLst/>
            </a:prstGeom>
            <a:noFill/>
          </p:spPr>
          <p:txBody>
            <a:bodyPr wrap="square">
              <a:spAutoFit/>
            </a:bodyPr>
            <a:lstStyle/>
            <a:p>
              <a:r>
                <a:rPr lang="en-GB" sz="1000" i="1" dirty="0">
                  <a:latin typeface="arial" panose="020B0604020202020204" pitchFamily="34" charset="0"/>
                </a:rPr>
                <a:t>Image: Rhagonycha fulva on Jacobaea vulgaris, Carter </a:t>
              </a:r>
              <a:r>
                <a:rPr lang="en-GB" sz="1000" b="0" i="1" dirty="0">
                  <a:effectLst/>
                  <a:latin typeface="arial" panose="020B0604020202020204" pitchFamily="34" charset="0"/>
                </a:rPr>
                <a:t>(2022).</a:t>
              </a:r>
              <a:endParaRPr lang="en-GB" sz="1000" i="1" dirty="0"/>
            </a:p>
          </p:txBody>
        </p:sp>
        <p:sp>
          <p:nvSpPr>
            <p:cNvPr id="19" name="TextBox 18">
              <a:extLst>
                <a:ext uri="{FF2B5EF4-FFF2-40B4-BE49-F238E27FC236}">
                  <a16:creationId xmlns:a16="http://schemas.microsoft.com/office/drawing/2014/main" id="{3787ACAA-8B91-8A7B-94EF-04FFE5C9503D}"/>
                </a:ext>
              </a:extLst>
            </p:cNvPr>
            <p:cNvSpPr txBox="1"/>
            <p:nvPr/>
          </p:nvSpPr>
          <p:spPr>
            <a:xfrm>
              <a:off x="8974435" y="6397704"/>
              <a:ext cx="3149086" cy="400110"/>
            </a:xfrm>
            <a:prstGeom prst="rect">
              <a:avLst/>
            </a:prstGeom>
            <a:noFill/>
          </p:spPr>
          <p:txBody>
            <a:bodyPr wrap="square">
              <a:spAutoFit/>
            </a:bodyPr>
            <a:lstStyle/>
            <a:p>
              <a:r>
                <a:rPr lang="en-GB" sz="1000" i="1" dirty="0">
                  <a:latin typeface="arial" panose="020B0604020202020204" pitchFamily="34" charset="0"/>
                </a:rPr>
                <a:t>Image: Bombus pratorum on Trifolium repens, Carter </a:t>
              </a:r>
              <a:r>
                <a:rPr lang="en-GB" sz="1000" b="0" i="1" dirty="0">
                  <a:effectLst/>
                  <a:latin typeface="arial" panose="020B0604020202020204" pitchFamily="34" charset="0"/>
                </a:rPr>
                <a:t>(2021).</a:t>
              </a:r>
              <a:endParaRPr lang="en-GB" sz="1000" i="1" dirty="0"/>
            </a:p>
          </p:txBody>
        </p:sp>
        <p:grpSp>
          <p:nvGrpSpPr>
            <p:cNvPr id="20" name="Group 19">
              <a:extLst>
                <a:ext uri="{FF2B5EF4-FFF2-40B4-BE49-F238E27FC236}">
                  <a16:creationId xmlns:a16="http://schemas.microsoft.com/office/drawing/2014/main" id="{E9347F00-6BF5-F7D8-885B-03A86EECD448}"/>
                </a:ext>
              </a:extLst>
            </p:cNvPr>
            <p:cNvGrpSpPr/>
            <p:nvPr/>
          </p:nvGrpSpPr>
          <p:grpSpPr>
            <a:xfrm>
              <a:off x="211693" y="1863513"/>
              <a:ext cx="11859245" cy="4590184"/>
              <a:chOff x="211693" y="1863513"/>
              <a:chExt cx="11859245" cy="4590184"/>
            </a:xfrm>
          </p:grpSpPr>
          <p:pic>
            <p:nvPicPr>
              <p:cNvPr id="16" name="Picture 15" descr="A bee on a flower&#10;&#10;Description automatically generated">
                <a:extLst>
                  <a:ext uri="{FF2B5EF4-FFF2-40B4-BE49-F238E27FC236}">
                    <a16:creationId xmlns:a16="http://schemas.microsoft.com/office/drawing/2014/main" id="{B4502BD2-23DD-6D35-798A-43342B2C9E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7019" y="4202464"/>
                <a:ext cx="3043919" cy="2251233"/>
              </a:xfrm>
              <a:prstGeom prst="rect">
                <a:avLst/>
              </a:prstGeom>
            </p:spPr>
          </p:pic>
          <p:grpSp>
            <p:nvGrpSpPr>
              <p:cNvPr id="17" name="Group 16">
                <a:extLst>
                  <a:ext uri="{FF2B5EF4-FFF2-40B4-BE49-F238E27FC236}">
                    <a16:creationId xmlns:a16="http://schemas.microsoft.com/office/drawing/2014/main" id="{2D841411-658B-2DB1-DD36-E7090E2AD97C}"/>
                  </a:ext>
                </a:extLst>
              </p:cNvPr>
              <p:cNvGrpSpPr/>
              <p:nvPr/>
            </p:nvGrpSpPr>
            <p:grpSpPr>
              <a:xfrm>
                <a:off x="211693" y="1863513"/>
                <a:ext cx="9494368" cy="4506194"/>
                <a:chOff x="211693" y="1863513"/>
                <a:chExt cx="9494368" cy="4506194"/>
              </a:xfrm>
            </p:grpSpPr>
            <p:grpSp>
              <p:nvGrpSpPr>
                <p:cNvPr id="13" name="Group 12">
                  <a:extLst>
                    <a:ext uri="{FF2B5EF4-FFF2-40B4-BE49-F238E27FC236}">
                      <a16:creationId xmlns:a16="http://schemas.microsoft.com/office/drawing/2014/main" id="{5C54F368-8C4C-009A-22E2-CA448DE8B25E}"/>
                    </a:ext>
                  </a:extLst>
                </p:cNvPr>
                <p:cNvGrpSpPr/>
                <p:nvPr/>
              </p:nvGrpSpPr>
              <p:grpSpPr>
                <a:xfrm>
                  <a:off x="1868327" y="1863513"/>
                  <a:ext cx="7837734" cy="3816719"/>
                  <a:chOff x="1868327" y="1863513"/>
                  <a:chExt cx="7837734" cy="3816719"/>
                </a:xfrm>
              </p:grpSpPr>
              <p:sp>
                <p:nvSpPr>
                  <p:cNvPr id="4" name="TextBox 3">
                    <a:extLst>
                      <a:ext uri="{FF2B5EF4-FFF2-40B4-BE49-F238E27FC236}">
                        <a16:creationId xmlns:a16="http://schemas.microsoft.com/office/drawing/2014/main" id="{F6BFD2C8-5A9A-F767-A979-B01A72E2963A}"/>
                      </a:ext>
                    </a:extLst>
                  </p:cNvPr>
                  <p:cNvSpPr txBox="1"/>
                  <p:nvPr/>
                </p:nvSpPr>
                <p:spPr>
                  <a:xfrm rot="10800000" flipV="1">
                    <a:off x="1868327" y="2666914"/>
                    <a:ext cx="7837734"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Intensively managed agricultural land where habitat loss is already significant</a:t>
                    </a:r>
                  </a:p>
                </p:txBody>
              </p:sp>
              <p:sp>
                <p:nvSpPr>
                  <p:cNvPr id="5" name="TextBox 4">
                    <a:extLst>
                      <a:ext uri="{FF2B5EF4-FFF2-40B4-BE49-F238E27FC236}">
                        <a16:creationId xmlns:a16="http://schemas.microsoft.com/office/drawing/2014/main" id="{879F9503-9A42-37AD-4281-94440D34AF07}"/>
                      </a:ext>
                    </a:extLst>
                  </p:cNvPr>
                  <p:cNvSpPr txBox="1"/>
                  <p:nvPr/>
                </p:nvSpPr>
                <p:spPr>
                  <a:xfrm rot="10800000" flipV="1">
                    <a:off x="4750643" y="1863513"/>
                    <a:ext cx="2073100" cy="617686"/>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Best practice model</a:t>
                    </a:r>
                    <a:endParaRPr lang="en-US" b="1" kern="1200" dirty="0">
                      <a:solidFill>
                        <a:schemeClr val="tx2"/>
                      </a:solidFill>
                      <a:ea typeface="+mj-ea"/>
                      <a:cs typeface="+mj-cs"/>
                    </a:endParaRPr>
                  </a:p>
                </p:txBody>
              </p:sp>
              <p:sp>
                <p:nvSpPr>
                  <p:cNvPr id="6" name="TextBox 5">
                    <a:extLst>
                      <a:ext uri="{FF2B5EF4-FFF2-40B4-BE49-F238E27FC236}">
                        <a16:creationId xmlns:a16="http://schemas.microsoft.com/office/drawing/2014/main" id="{58F6A3E3-6D15-847B-A69B-613AC4A2DED4}"/>
                      </a:ext>
                    </a:extLst>
                  </p:cNvPr>
                  <p:cNvSpPr txBox="1"/>
                  <p:nvPr/>
                </p:nvSpPr>
                <p:spPr>
                  <a:xfrm rot="10800000" flipV="1">
                    <a:off x="3548571" y="3446562"/>
                    <a:ext cx="4477246"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Reduction in possible net loss of Biodiversity.</a:t>
                    </a:r>
                  </a:p>
                </p:txBody>
              </p:sp>
              <p:sp>
                <p:nvSpPr>
                  <p:cNvPr id="7" name="TextBox 6">
                    <a:extLst>
                      <a:ext uri="{FF2B5EF4-FFF2-40B4-BE49-F238E27FC236}">
                        <a16:creationId xmlns:a16="http://schemas.microsoft.com/office/drawing/2014/main" id="{C9B845AF-B2C0-5A5C-95A7-234BC1B463A1}"/>
                      </a:ext>
                    </a:extLst>
                  </p:cNvPr>
                  <p:cNvSpPr txBox="1"/>
                  <p:nvPr/>
                </p:nvSpPr>
                <p:spPr>
                  <a:xfrm rot="10800000" flipV="1">
                    <a:off x="3270147" y="4315222"/>
                    <a:ext cx="5651705"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Solar panels – foraging and opportunities for pollinators</a:t>
                    </a:r>
                  </a:p>
                </p:txBody>
              </p:sp>
              <p:sp>
                <p:nvSpPr>
                  <p:cNvPr id="8" name="TextBox 7">
                    <a:extLst>
                      <a:ext uri="{FF2B5EF4-FFF2-40B4-BE49-F238E27FC236}">
                        <a16:creationId xmlns:a16="http://schemas.microsoft.com/office/drawing/2014/main" id="{19E7B112-55BF-A1F3-5F80-7AED831B47CB}"/>
                      </a:ext>
                    </a:extLst>
                  </p:cNvPr>
                  <p:cNvSpPr txBox="1"/>
                  <p:nvPr/>
                </p:nvSpPr>
                <p:spPr>
                  <a:xfrm rot="10800000" flipV="1">
                    <a:off x="4210413" y="5183883"/>
                    <a:ext cx="3771172" cy="496349"/>
                  </a:xfrm>
                  <a:prstGeom prst="rect">
                    <a:avLst/>
                  </a:prstGeom>
                  <a:solidFill>
                    <a:schemeClr val="accent6">
                      <a:lumMod val="20000"/>
                      <a:lumOff val="80000"/>
                    </a:schemeClr>
                  </a:solidFill>
                </p:spPr>
                <p:txBody>
                  <a:bodyPr vert="horz" lIns="91440" tIns="45720" rIns="91440" bIns="45720" rtlCol="0" anchor="ctr">
                    <a:noAutofit/>
                  </a:bodyPr>
                  <a:lstStyle/>
                  <a:p>
                    <a:pPr algn="ctr" defTabSz="914400">
                      <a:lnSpc>
                        <a:spcPct val="90000"/>
                      </a:lnSpc>
                      <a:spcBef>
                        <a:spcPct val="0"/>
                      </a:spcBef>
                      <a:spcAft>
                        <a:spcPts val="600"/>
                      </a:spcAft>
                    </a:pPr>
                    <a:r>
                      <a:rPr lang="en-US" b="1" dirty="0">
                        <a:solidFill>
                          <a:schemeClr val="tx2"/>
                        </a:solidFill>
                        <a:ea typeface="+mj-ea"/>
                        <a:cs typeface="+mj-cs"/>
                      </a:rPr>
                      <a:t>Increase value of ecosystem services.</a:t>
                    </a:r>
                  </a:p>
                </p:txBody>
              </p:sp>
              <p:sp>
                <p:nvSpPr>
                  <p:cNvPr id="9" name="Arrow: Down 8">
                    <a:extLst>
                      <a:ext uri="{FF2B5EF4-FFF2-40B4-BE49-F238E27FC236}">
                        <a16:creationId xmlns:a16="http://schemas.microsoft.com/office/drawing/2014/main" id="{6FF16EBE-CD08-7A3C-F998-7A9A56C18B5A}"/>
                      </a:ext>
                    </a:extLst>
                  </p:cNvPr>
                  <p:cNvSpPr/>
                  <p:nvPr/>
                </p:nvSpPr>
                <p:spPr>
                  <a:xfrm>
                    <a:off x="5653983" y="2343340"/>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CBB75151-ACC4-B4A0-E263-F5438D634026}"/>
                      </a:ext>
                    </a:extLst>
                  </p:cNvPr>
                  <p:cNvSpPr/>
                  <p:nvPr/>
                </p:nvSpPr>
                <p:spPr>
                  <a:xfrm>
                    <a:off x="5653982" y="3122988"/>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E686B2F4-99BA-98EF-7583-10E23D38234C}"/>
                      </a:ext>
                    </a:extLst>
                  </p:cNvPr>
                  <p:cNvSpPr/>
                  <p:nvPr/>
                </p:nvSpPr>
                <p:spPr>
                  <a:xfrm>
                    <a:off x="5653982" y="3910238"/>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466C6776-0134-CB18-AB3F-09DDFDAB14FE}"/>
                      </a:ext>
                    </a:extLst>
                  </p:cNvPr>
                  <p:cNvSpPr/>
                  <p:nvPr/>
                </p:nvSpPr>
                <p:spPr>
                  <a:xfrm>
                    <a:off x="5653982" y="4811572"/>
                    <a:ext cx="266419" cy="36384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5" name="Picture 14" descr="A close-up of some flowers&#10;&#10;Description automatically generated with medium confidence">
                  <a:extLst>
                    <a:ext uri="{FF2B5EF4-FFF2-40B4-BE49-F238E27FC236}">
                      <a16:creationId xmlns:a16="http://schemas.microsoft.com/office/drawing/2014/main" id="{A975E1C6-44E1-6224-1329-02AC799265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1693" y="3191260"/>
                  <a:ext cx="2383835" cy="3178447"/>
                </a:xfrm>
                <a:prstGeom prst="rect">
                  <a:avLst/>
                </a:prstGeom>
              </p:spPr>
            </p:pic>
          </p:grpSp>
        </p:grpSp>
      </p:grpSp>
    </p:spTree>
    <p:extLst>
      <p:ext uri="{BB962C8B-B14F-4D97-AF65-F5344CB8AC3E}">
        <p14:creationId xmlns:p14="http://schemas.microsoft.com/office/powerpoint/2010/main" val="346223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ppt_x"/>
                                          </p:val>
                                        </p:tav>
                                        <p:tav tm="100000">
                                          <p:val>
                                            <p:strVal val="#ppt_x"/>
                                          </p:val>
                                        </p:tav>
                                      </p:tavLst>
                                    </p:anim>
                                    <p:anim calcmode="lin" valueType="num">
                                      <p:cBhvr additive="base">
                                        <p:cTn id="1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0D171153-AF07-F949-AFEC-D7B6A67FF796}"/>
              </a:ext>
            </a:extLst>
          </p:cNvPr>
          <p:cNvSpPr/>
          <p:nvPr/>
        </p:nvSpPr>
        <p:spPr>
          <a:xfrm>
            <a:off x="109056" y="1036463"/>
            <a:ext cx="3884103" cy="2541864"/>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Expertise needed to match policy</a:t>
            </a:r>
          </a:p>
        </p:txBody>
      </p:sp>
      <p:sp>
        <p:nvSpPr>
          <p:cNvPr id="4" name="Cloud 3">
            <a:extLst>
              <a:ext uri="{FF2B5EF4-FFF2-40B4-BE49-F238E27FC236}">
                <a16:creationId xmlns:a16="http://schemas.microsoft.com/office/drawing/2014/main" id="{870A7A33-EFBD-5DAF-2D43-F615C2A7CBA9}"/>
              </a:ext>
            </a:extLst>
          </p:cNvPr>
          <p:cNvSpPr/>
          <p:nvPr/>
        </p:nvSpPr>
        <p:spPr>
          <a:xfrm>
            <a:off x="174770" y="4047579"/>
            <a:ext cx="3884103" cy="2541864"/>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Right plan </a:t>
            </a:r>
          </a:p>
          <a:p>
            <a:pPr algn="ctr"/>
            <a:r>
              <a:rPr lang="en-GB" sz="2800" dirty="0">
                <a:solidFill>
                  <a:schemeClr val="tx1"/>
                </a:solidFill>
              </a:rPr>
              <a:t>Right place</a:t>
            </a:r>
          </a:p>
          <a:p>
            <a:pPr algn="ctr"/>
            <a:r>
              <a:rPr lang="en-GB" sz="2800" dirty="0">
                <a:solidFill>
                  <a:schemeClr val="tx1"/>
                </a:solidFill>
              </a:rPr>
              <a:t>Right reasons</a:t>
            </a:r>
          </a:p>
        </p:txBody>
      </p:sp>
      <p:sp>
        <p:nvSpPr>
          <p:cNvPr id="5" name="Cloud 4">
            <a:extLst>
              <a:ext uri="{FF2B5EF4-FFF2-40B4-BE49-F238E27FC236}">
                <a16:creationId xmlns:a16="http://schemas.microsoft.com/office/drawing/2014/main" id="{BA9B0FBA-0278-CA3A-7609-9036FC53A503}"/>
              </a:ext>
            </a:extLst>
          </p:cNvPr>
          <p:cNvSpPr/>
          <p:nvPr/>
        </p:nvSpPr>
        <p:spPr>
          <a:xfrm>
            <a:off x="4104349" y="167890"/>
            <a:ext cx="3884103" cy="2541864"/>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Cumulative effect on people and places</a:t>
            </a:r>
          </a:p>
        </p:txBody>
      </p:sp>
      <p:sp>
        <p:nvSpPr>
          <p:cNvPr id="6" name="Cloud 5">
            <a:extLst>
              <a:ext uri="{FF2B5EF4-FFF2-40B4-BE49-F238E27FC236}">
                <a16:creationId xmlns:a16="http://schemas.microsoft.com/office/drawing/2014/main" id="{EF597750-6858-18D7-8C7E-6D91ADEEE57F}"/>
              </a:ext>
            </a:extLst>
          </p:cNvPr>
          <p:cNvSpPr/>
          <p:nvPr/>
        </p:nvSpPr>
        <p:spPr>
          <a:xfrm>
            <a:off x="8170879" y="4073521"/>
            <a:ext cx="3846351" cy="2541864"/>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No compromise on biodiversity</a:t>
            </a:r>
            <a:r>
              <a:rPr lang="en-GB" dirty="0">
                <a:solidFill>
                  <a:schemeClr val="tx1"/>
                </a:solidFill>
              </a:rPr>
              <a:t>. </a:t>
            </a:r>
          </a:p>
        </p:txBody>
      </p:sp>
      <p:sp>
        <p:nvSpPr>
          <p:cNvPr id="9" name="TextBox 8">
            <a:extLst>
              <a:ext uri="{FF2B5EF4-FFF2-40B4-BE49-F238E27FC236}">
                <a16:creationId xmlns:a16="http://schemas.microsoft.com/office/drawing/2014/main" id="{4EC5D29F-79BA-5933-A1A9-D832A81BBFF2}"/>
              </a:ext>
            </a:extLst>
          </p:cNvPr>
          <p:cNvSpPr txBox="1"/>
          <p:nvPr/>
        </p:nvSpPr>
        <p:spPr>
          <a:xfrm>
            <a:off x="411730" y="268557"/>
            <a:ext cx="3761795" cy="652058"/>
          </a:xfrm>
          <a:prstGeom prst="rect">
            <a:avLst/>
          </a:prstGeom>
          <a:solidFill>
            <a:schemeClr val="accent6">
              <a:lumMod val="20000"/>
              <a:lumOff val="80000"/>
            </a:schemeClr>
          </a:solidFill>
        </p:spPr>
        <p:txBody>
          <a:bodyPr vert="horz" lIns="91440" tIns="45720" rIns="91440" bIns="45720" rtlCol="0" anchor="ctr">
            <a:normAutofit/>
          </a:bodyPr>
          <a:lstStyle/>
          <a:p>
            <a:pPr defTabSz="914400">
              <a:lnSpc>
                <a:spcPct val="90000"/>
              </a:lnSpc>
              <a:spcBef>
                <a:spcPct val="0"/>
              </a:spcBef>
              <a:spcAft>
                <a:spcPts val="600"/>
              </a:spcAft>
            </a:pPr>
            <a:r>
              <a:rPr lang="en-US" sz="4000" b="1" kern="1200" dirty="0">
                <a:solidFill>
                  <a:schemeClr val="tx2"/>
                </a:solidFill>
                <a:latin typeface="+mj-lt"/>
                <a:ea typeface="+mj-ea"/>
                <a:cs typeface="+mj-cs"/>
              </a:rPr>
              <a:t>In conclusion…</a:t>
            </a:r>
          </a:p>
        </p:txBody>
      </p:sp>
      <p:sp>
        <p:nvSpPr>
          <p:cNvPr id="10" name="Cloud 9">
            <a:extLst>
              <a:ext uri="{FF2B5EF4-FFF2-40B4-BE49-F238E27FC236}">
                <a16:creationId xmlns:a16="http://schemas.microsoft.com/office/drawing/2014/main" id="{C9453825-4041-42F2-111C-AEEFDB628584}"/>
              </a:ext>
            </a:extLst>
          </p:cNvPr>
          <p:cNvSpPr/>
          <p:nvPr/>
        </p:nvSpPr>
        <p:spPr>
          <a:xfrm>
            <a:off x="4313673" y="3210886"/>
            <a:ext cx="3884103" cy="2541864"/>
          </a:xfrm>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Compensation sites need better planning</a:t>
            </a:r>
          </a:p>
        </p:txBody>
      </p:sp>
      <p:sp>
        <p:nvSpPr>
          <p:cNvPr id="11" name="Cloud 10">
            <a:extLst>
              <a:ext uri="{FF2B5EF4-FFF2-40B4-BE49-F238E27FC236}">
                <a16:creationId xmlns:a16="http://schemas.microsoft.com/office/drawing/2014/main" id="{9462BDE2-D14A-8118-6BD3-8A8A7FCF2E30}"/>
              </a:ext>
            </a:extLst>
          </p:cNvPr>
          <p:cNvSpPr/>
          <p:nvPr/>
        </p:nvSpPr>
        <p:spPr>
          <a:xfrm>
            <a:off x="8036653" y="761301"/>
            <a:ext cx="4046291" cy="2541864"/>
          </a:xfrm>
          <a:prstGeom prst="cloud">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Biodiversity gain not net gain</a:t>
            </a:r>
          </a:p>
        </p:txBody>
      </p:sp>
    </p:spTree>
    <p:extLst>
      <p:ext uri="{BB962C8B-B14F-4D97-AF65-F5344CB8AC3E}">
        <p14:creationId xmlns:p14="http://schemas.microsoft.com/office/powerpoint/2010/main" val="13550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down)">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4964F9-1319-B36A-FF0A-834BD611058D}"/>
              </a:ext>
            </a:extLst>
          </p:cNvPr>
          <p:cNvPicPr>
            <a:picLocks noChangeAspect="1"/>
          </p:cNvPicPr>
          <p:nvPr/>
        </p:nvPicPr>
        <p:blipFill rotWithShape="1">
          <a:blip r:embed="rId2"/>
          <a:srcRect t="8537"/>
          <a:stretch/>
        </p:blipFill>
        <p:spPr>
          <a:xfrm>
            <a:off x="0" y="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3882431-3E92-A6B7-2ACB-DE346E873115}"/>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a:solidFill>
                  <a:schemeClr val="tx1">
                    <a:lumMod val="85000"/>
                    <a:lumOff val="15000"/>
                  </a:schemeClr>
                </a:solidFill>
                <a:latin typeface="+mj-lt"/>
                <a:ea typeface="+mj-ea"/>
                <a:cs typeface="+mj-cs"/>
              </a:rPr>
              <a:t>Any questions?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7CEF4A-8D00-CCCC-BB79-BC69B0E9C763}"/>
              </a:ext>
            </a:extLst>
          </p:cNvPr>
          <p:cNvSpPr txBox="1"/>
          <p:nvPr/>
        </p:nvSpPr>
        <p:spPr>
          <a:xfrm>
            <a:off x="6821806" y="6271199"/>
            <a:ext cx="5451797" cy="553998"/>
          </a:xfrm>
          <a:prstGeom prst="rect">
            <a:avLst/>
          </a:prstGeom>
          <a:noFill/>
        </p:spPr>
        <p:txBody>
          <a:bodyPr wrap="square">
            <a:spAutoFit/>
          </a:bodyPr>
          <a:lstStyle/>
          <a:p>
            <a:r>
              <a:rPr lang="en-GB" sz="1000" i="1" dirty="0">
                <a:solidFill>
                  <a:schemeClr val="bg1"/>
                </a:solidFill>
                <a:latin typeface="arial" panose="020B0604020202020204" pitchFamily="34" charset="0"/>
              </a:rPr>
              <a:t>Image: </a:t>
            </a:r>
            <a:r>
              <a:rPr lang="en-GB" sz="1000" i="1" dirty="0" err="1">
                <a:solidFill>
                  <a:schemeClr val="bg1"/>
                </a:solidFill>
                <a:latin typeface="arial" panose="020B0604020202020204" pitchFamily="34" charset="0"/>
              </a:rPr>
              <a:t>Travells</a:t>
            </a:r>
            <a:r>
              <a:rPr lang="en-GB" sz="1000" i="1" dirty="0">
                <a:solidFill>
                  <a:schemeClr val="bg1"/>
                </a:solidFill>
                <a:latin typeface="arial" panose="020B0604020202020204" pitchFamily="34" charset="0"/>
              </a:rPr>
              <a:t> farm solar park, Hampshire, UK. (2013) </a:t>
            </a:r>
            <a:r>
              <a:rPr lang="en-GB" sz="1000" i="1" dirty="0">
                <a:solidFill>
                  <a:schemeClr val="bg1"/>
                </a:solidFill>
                <a:latin typeface="arial" panose="020B0604020202020204" pitchFamily="34" charset="0"/>
                <a:hlinkClick r:id="rId3">
                  <a:extLst>
                    <a:ext uri="{A12FA001-AC4F-418D-AE19-62706E023703}">
                      <ahyp:hlinkClr xmlns:ahyp="http://schemas.microsoft.com/office/drawing/2018/hyperlinkcolor" val="tx"/>
                    </a:ext>
                  </a:extLst>
                </a:hlinkClick>
              </a:rPr>
              <a:t>https://www.solarpowerportal.co.uk/news/brownfield_solar_farm_site_transformed_into_wild_chamomile_haven</a:t>
            </a:r>
            <a:endParaRPr lang="en-GB" sz="1000" i="1" dirty="0">
              <a:solidFill>
                <a:schemeClr val="bg1"/>
              </a:solidFill>
            </a:endParaRPr>
          </a:p>
        </p:txBody>
      </p:sp>
    </p:spTree>
    <p:extLst>
      <p:ext uri="{BB962C8B-B14F-4D97-AF65-F5344CB8AC3E}">
        <p14:creationId xmlns:p14="http://schemas.microsoft.com/office/powerpoint/2010/main" val="59132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D4FC7D-77AB-990D-C2DD-D7AC4B501345}"/>
              </a:ext>
            </a:extLst>
          </p:cNvPr>
          <p:cNvSpPr txBox="1"/>
          <p:nvPr/>
        </p:nvSpPr>
        <p:spPr>
          <a:xfrm>
            <a:off x="75501" y="83890"/>
            <a:ext cx="5654180" cy="246221"/>
          </a:xfrm>
          <a:prstGeom prst="rect">
            <a:avLst/>
          </a:prstGeom>
          <a:noFill/>
        </p:spPr>
        <p:txBody>
          <a:bodyPr wrap="square" rtlCol="0">
            <a:spAutoFit/>
          </a:bodyPr>
          <a:lstStyle/>
          <a:p>
            <a:endParaRPr lang="en-GB"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A0C1303-596F-32EC-9A61-327BD86BC559}"/>
              </a:ext>
            </a:extLst>
          </p:cNvPr>
          <p:cNvSpPr txBox="1"/>
          <p:nvPr/>
        </p:nvSpPr>
        <p:spPr>
          <a:xfrm>
            <a:off x="75501" y="96473"/>
            <a:ext cx="5654180" cy="6333593"/>
          </a:xfrm>
          <a:prstGeom prst="rect">
            <a:avLst/>
          </a:prstGeom>
          <a:noFill/>
        </p:spPr>
        <p:txBody>
          <a:bodyPr wrap="square" rtlCol="0">
            <a:spAutoFit/>
          </a:bodyPr>
          <a:lstStyle/>
          <a:p>
            <a:pPr algn="just">
              <a:lnSpc>
                <a:spcPct val="106000"/>
              </a:lnSpc>
              <a:spcBef>
                <a:spcPts val="1200"/>
              </a:spcBef>
              <a:spcAft>
                <a:spcPts val="800"/>
              </a:spcAft>
            </a:pPr>
            <a:r>
              <a:rPr lang="en-GB" sz="8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Armstrong, A., </a:t>
            </a: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Ostle</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N.J. and Whitaker, J. (2016) ‘Solar park microclimate and vegetation management effects on grassland carbon cycling’,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research letters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11(7), p. 74016–.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https://doi.org/10.1088/1748-9326/11/7/074016</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Blaydes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H. et al. (2021) ‘Opportunities to enhance pollinator biodiversity in solar parks’,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Renewable &amp; sustainable energy reviews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145, p. 111065–. Available at: https://doi.org/10.1016/j.rser.2021.111065.</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BRE, (2015) Community engagement good practice guidance for solar farms. BRE National Solar Centre.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https://www.bre.co.uk/filelibrary/pdf/Brochures/BRE-NSC_Good-Practice-Guide.pdf</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BSG Ecology (2017)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BSG Ecology Survey Calendar</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https://www.bsg-ecology.com/survey-calendar/</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9 January 2023).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Climate Change Act 2008.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https://www.legislation.gov.uk/ukpga/2008/27/contents</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Climate Change Committee. (2012)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Fourth Carbon Budget Reducing emissions through the 2020s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CCC-4th-Budget-Book_with-hypers.pdf (theccc.org.uk)</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Department of Energy &amp; Climate Change (DECC) (2011)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UK Renewable energy roadmap</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https://assets.publishing.service.gov.uk/government/uploads/system/uploads/attachment_data/file/48128/2167-uk-renewable-energy-roadmap.pdf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Ecology partnership (2015)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Ecology Partnership, Dormouse survey.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http://www.ecologypartnership.com/dormouse-survey/</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9 January 2023).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European Commission, (2014). Review of the Environmental Impact Assessment (EIA) Directive Environment [WWW Document]. European Commission. URL https://ec.europa.eu/environment/eia/review.htm (accessed 4.7.21)</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Gibson, L., </a:t>
            </a: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Wilman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E.N. and Laurance, W.F. (2017) ‘How Green is “Green” Energy?’,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Trends in ecology &amp; evolution (Amsterdam)</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32(12), pp. 922–935.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https://doi.org/10.1016/j.tree.2017.09.007</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Glasson, J., (2017) Large Energy Projects and Community Benefits Agreements - Some experience from the UK.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Impact Assessment Review</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65, 12–20.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0"/>
              </a:rPr>
              <a:t>https://doi.org/10.1016/j.eiar.2017.03.009</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Glasson, J., Therivel, R., Chadwick, A., (2012) Introduction to environmental impact assessment, 4th ed. ed, The natural and built environment series. Routledge, Milton Park, Abingdon, Oxon ; New York.</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Good Energy (2017) The making of a solar farm - the hard way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1"/>
              </a:rPr>
              <a:t>https://www.goodenergy.co.uk/the-making-of-a-solar-farm-the-hard-way/</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12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7A74A112-C4E0-ADA9-3DD4-87228E5B75AE}"/>
              </a:ext>
            </a:extLst>
          </p:cNvPr>
          <p:cNvSpPr txBox="1"/>
          <p:nvPr/>
        </p:nvSpPr>
        <p:spPr>
          <a:xfrm>
            <a:off x="6096000" y="207000"/>
            <a:ext cx="5654180" cy="6583149"/>
          </a:xfrm>
          <a:prstGeom prst="rect">
            <a:avLst/>
          </a:prstGeom>
          <a:noFill/>
        </p:spPr>
        <p:txBody>
          <a:bodyPr wrap="square" rtlCol="0">
            <a:spAutoFit/>
          </a:bodyPr>
          <a:lstStyle/>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Harvey, F. (2014) ‘Solar farms to lose UK government financial support’,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Guardian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13 May.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2"/>
              </a:rPr>
              <a:t>https://www.theguardian.com/environment/2014/may/13/solar-farms-lose-uk-government-financial-support-subsidies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Hughes,R</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(1998) Environmental impact assessment and stakeholder involvement.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planning issues</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 11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3"/>
              </a:rPr>
              <a:t>Issue 11.PDF (iied.org)</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December 2012).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IEMA, (2011) Special report - The State of Environmental Impact Assessment Practice in the UK.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4"/>
              </a:rPr>
              <a:t>https://infrastructure.planninginspectorate.gov.uk</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Inman R D, </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et al. (2013) ‘</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Is there room for all of us? Renewable energy and </a:t>
            </a:r>
            <a:r>
              <a:rPr lang="en-GB" sz="800" i="1"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Xerospermophilus</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a:t>
            </a:r>
            <a:r>
              <a:rPr lang="en-GB" sz="800" i="1"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mohavensis</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Endanger. Species Res</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20 (2013), pp. 1-18</a:t>
            </a:r>
          </a:p>
          <a:p>
            <a:pPr>
              <a:lnSpc>
                <a:spcPct val="107000"/>
              </a:lnSpc>
              <a:spcAft>
                <a:spcPts val="800"/>
              </a:spcAft>
            </a:pPr>
            <a:r>
              <a:rPr lang="en-GB" sz="800" dirty="0">
                <a:solidFill>
                  <a:srgbClr val="2E2E2E"/>
                </a:solidFill>
                <a:latin typeface="Arial" panose="020B0604020202020204" pitchFamily="34" charset="0"/>
                <a:ea typeface="Calibri" panose="020F0502020204030204" pitchFamily="34" charset="0"/>
                <a:cs typeface="Arial" panose="020B0604020202020204" pitchFamily="34" charset="0"/>
              </a:rPr>
              <a:t>Institute of environmental sciences(IES) (no date) </a:t>
            </a:r>
            <a:r>
              <a:rPr lang="en-GB" sz="800" i="1" dirty="0">
                <a:solidFill>
                  <a:srgbClr val="2E2E2E"/>
                </a:solidFill>
                <a:latin typeface="Arial" panose="020B0604020202020204" pitchFamily="34" charset="0"/>
                <a:ea typeface="Calibri" panose="020F0502020204030204" pitchFamily="34" charset="0"/>
                <a:cs typeface="Arial" panose="020B0604020202020204" pitchFamily="34" charset="0"/>
              </a:rPr>
              <a:t>Experience and qualifications to demonstrate competence in different EIA roles Available at: </a:t>
            </a:r>
            <a:r>
              <a:rPr lang="en-GB" sz="800" i="1" dirty="0">
                <a:solidFill>
                  <a:srgbClr val="2E2E2E"/>
                </a:solidFill>
                <a:latin typeface="Arial" panose="020B0604020202020204" pitchFamily="34" charset="0"/>
                <a:ea typeface="Calibri" panose="020F0502020204030204" pitchFamily="34" charset="0"/>
                <a:cs typeface="Arial" panose="020B0604020202020204" pitchFamily="34" charset="0"/>
                <a:hlinkClick r:id="rId15"/>
              </a:rPr>
              <a:t>https://www.the-ies.org/sites/default/files/reports/eia_competence_guidance.pdf</a:t>
            </a:r>
            <a:r>
              <a:rPr lang="en-GB" sz="800" i="1" dirty="0">
                <a:solidFill>
                  <a:srgbClr val="2E2E2E"/>
                </a:solidFill>
                <a:latin typeface="Arial" panose="020B0604020202020204" pitchFamily="34" charset="0"/>
                <a:ea typeface="Calibri" panose="020F0502020204030204" pitchFamily="34" charset="0"/>
                <a:cs typeface="Arial" panose="020B0604020202020204" pitchFamily="34" charset="0"/>
              </a:rPr>
              <a:t> (Accessed:23.1.23)</a:t>
            </a:r>
            <a:endParaRPr lang="en-GB" sz="800" i="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Finance Corporation (IFC) (no date)</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Guide to Biodiversity for the Private Sector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6"/>
              </a:rPr>
              <a:t>https://www.ifc.org/wps/wcm/connect/Topics_Ext_Content/IFC_External_Corporate_Site/Sustainability-At-IFC/Publications/BiodiversityGuide</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Finance Corporation (IFC) (no date) Jha-Thakur, U., Fischer, T.B., 2016. 25 years of the UK EIA System: Strengths, weaknesses, opportunities and threats. Environmental Impact Assessment Review 61, 19–26.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7"/>
              </a:rPr>
              <a:t>https://doi.org/10.1016/j.eiar.2016.06.005</a:t>
            </a:r>
            <a:endPar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dirty="0" err="1">
                <a:effectLst/>
                <a:latin typeface="Arial" panose="020B0604020202020204" pitchFamily="34" charset="0"/>
                <a:ea typeface="Calibri" panose="020F0502020204030204" pitchFamily="34" charset="0"/>
                <a:cs typeface="Arial" panose="020B0604020202020204" pitchFamily="34" charset="0"/>
              </a:rPr>
              <a:t>Li,Y</a:t>
            </a:r>
            <a:r>
              <a:rPr lang="en-GB" sz="800" dirty="0">
                <a:effectLst/>
                <a:latin typeface="Arial" panose="020B0604020202020204" pitchFamily="34" charset="0"/>
                <a:ea typeface="Calibri" panose="020F0502020204030204" pitchFamily="34" charset="0"/>
                <a:cs typeface="Arial" panose="020B0604020202020204" pitchFamily="34" charset="0"/>
              </a:rPr>
              <a:t> </a:t>
            </a:r>
            <a:r>
              <a:rPr lang="en-GB" sz="800" i="1" dirty="0">
                <a:effectLst/>
                <a:latin typeface="Arial" panose="020B0604020202020204" pitchFamily="34" charset="0"/>
                <a:ea typeface="Calibri" panose="020F0502020204030204" pitchFamily="34" charset="0"/>
                <a:cs typeface="Arial" panose="020B0604020202020204" pitchFamily="34" charset="0"/>
              </a:rPr>
              <a:t>et al (2018) ‘</a:t>
            </a:r>
            <a:r>
              <a:rPr lang="en-GB" sz="800" dirty="0">
                <a:effectLst/>
                <a:latin typeface="Arial" panose="020B0604020202020204" pitchFamily="34" charset="0"/>
                <a:ea typeface="Calibri" panose="020F0502020204030204" pitchFamily="34" charset="0"/>
                <a:cs typeface="Arial" panose="020B0604020202020204" pitchFamily="34" charset="0"/>
              </a:rPr>
              <a:t>Climate model shows large-scale wind and solar farms in the Sahara increase rain and vegetation’ </a:t>
            </a:r>
            <a:r>
              <a:rPr lang="en-GB" sz="800" i="1" dirty="0">
                <a:effectLst/>
                <a:latin typeface="Arial" panose="020B0604020202020204" pitchFamily="34" charset="0"/>
                <a:ea typeface="Calibri" panose="020F0502020204030204" pitchFamily="34" charset="0"/>
                <a:cs typeface="Arial" panose="020B0604020202020204" pitchFamily="34" charset="0"/>
              </a:rPr>
              <a:t>SCIENCE </a:t>
            </a:r>
            <a:r>
              <a:rPr lang="en-GB" sz="800" dirty="0">
                <a:effectLst/>
                <a:latin typeface="Arial" panose="020B0604020202020204" pitchFamily="34" charset="0"/>
                <a:ea typeface="Calibri" panose="020F0502020204030204" pitchFamily="34" charset="0"/>
                <a:cs typeface="Arial" panose="020B0604020202020204" pitchFamily="34" charset="0"/>
              </a:rPr>
              <a:t>Vol 361, Issue 6406 pp019-1022 </a:t>
            </a:r>
          </a:p>
          <a:p>
            <a:pPr>
              <a:lnSpc>
                <a:spcPct val="107000"/>
              </a:lnSpc>
              <a:spcAft>
                <a:spcPts val="800"/>
              </a:spcAft>
            </a:pPr>
            <a:r>
              <a:rPr lang="en-GB" sz="800"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Lovich,JE</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&amp; </a:t>
            </a:r>
            <a:r>
              <a:rPr lang="en-GB" sz="800" kern="1200" dirty="0" err="1">
                <a:solidFill>
                  <a:srgbClr val="2E2E2E"/>
                </a:solidFill>
                <a:effectLst/>
                <a:latin typeface="Arial" panose="020B0604020202020204" pitchFamily="34" charset="0"/>
                <a:ea typeface="Calibri" panose="020F0502020204030204" pitchFamily="34" charset="0"/>
                <a:cs typeface="Arial" panose="020B0604020202020204" pitchFamily="34" charset="0"/>
              </a:rPr>
              <a:t>Ennen</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(2011),  JR ‘Wildlife Conservation and solar energy development in the Desert Southwest, United States’ </a:t>
            </a:r>
            <a:r>
              <a:rPr lang="en-GB" sz="800" i="1"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Bioscience</a:t>
            </a:r>
            <a:r>
              <a:rPr lang="en-GB" sz="800" kern="1200" dirty="0">
                <a:solidFill>
                  <a:srgbClr val="2E2E2E"/>
                </a:solidFill>
                <a:effectLst/>
                <a:latin typeface="Arial" panose="020B0604020202020204" pitchFamily="34" charset="0"/>
                <a:ea typeface="Calibri" panose="020F0502020204030204" pitchFamily="34" charset="0"/>
                <a:cs typeface="Arial" panose="020B0604020202020204" pitchFamily="34" charset="0"/>
              </a:rPr>
              <a:t>, 61 pp. 982-992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Maron, M.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(2012) ‘Faustian bargains? Restoration realities in the context of biodiversity offset policies’,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Biological conservation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155, pp. 141–148. Available at: https://doi.org/10.1016/j.biocon.2012.06.003.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Morris, S. (2022) ‘Welsh solar farm exceeds expectations in powering Swansea hospital’,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Guardian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14 March.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8"/>
              </a:rPr>
              <a:t>https://www.theguardian.com/uk-news/2022/mar/14/wales-solar-farm-brynwhillach-powers-swansea-hospital-morriston</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Murata, N. and Feest, A. (2015) ‘A case study of evidence for showing “no net loss” of bird biodiversity in a development project’,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Water and environment journal: WEJ</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29(3), pp. 419–429. Available at: https://doi.org/10.1111/wej.12124.</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6000"/>
              </a:lnSpc>
              <a:spcBef>
                <a:spcPts val="1200"/>
              </a:spcBef>
              <a:spcAft>
                <a:spcPts val="800"/>
              </a:spcAft>
            </a:pP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44106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5370C7-0654-C0AE-CE15-F1F4117F41AF}"/>
              </a:ext>
            </a:extLst>
          </p:cNvPr>
          <p:cNvSpPr txBox="1"/>
          <p:nvPr/>
        </p:nvSpPr>
        <p:spPr>
          <a:xfrm>
            <a:off x="123039" y="88084"/>
            <a:ext cx="5654180" cy="4406271"/>
          </a:xfrm>
          <a:prstGeom prst="rect">
            <a:avLst/>
          </a:prstGeom>
          <a:noFill/>
        </p:spPr>
        <p:txBody>
          <a:bodyPr wrap="square" rtlCol="0">
            <a:spAutoFit/>
          </a:bodyPr>
          <a:lstStyle/>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REN21.(2013).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Renewables 2013 Global Status Report.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https://www.ren21.net/wp-content/uploads/2019/05/GSR2013_Full-Report_English.pdf</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Sharp, R. (2023) Email to Rachel Carter, 5 January.</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Snell, L. and Oxford, M. (2021) Survey of LPAs Ability to Deliver Biodiversity Net Gain in England.  Do LPAs currently have the necessary expertise and capacity? Association of Local Government Ecologists (ALGE)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ALGE-ADEPT Report on LPAs and BNG.pdf (adeptnet.org.uk)</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Town and country planning (Environmental Impact Assessment) (England and Wales) Regulations 1999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https://www.legislation.gov.uk/uksi/2017/571/regulation/4</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13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Town and country planning (Environmental Impact Assessment) (Wales) Regulations 2017 Available at: </a:t>
            </a:r>
            <a:r>
              <a:rPr lang="en-GB" sz="800" i="1"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The Town and Country Planning (Environmental Impact Assessment) (Wales) Regulations 2017 (Senedd. Wales)</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19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kern="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Vervloesem</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et al. (2022) ‘Effects of Photovoltaic Solar Farms on Microclimate and Vegetation Diversity’,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Sustainability</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(Basel, Switzerland), 14(12), p. 7493–.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https://doi.org/10.3390/su14127493</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Welsh Government (2019)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Biodiversity enhancements: guidance for heads of planning</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https://gov.wales/biodiversity-enhancements-guidance-heads-planning</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18 December 2022)</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Welsh government (2021) </a:t>
            </a:r>
            <a:r>
              <a:rPr lang="en-GB" sz="800" i="1"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Planning Policy Wales </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(Edition 11). Available at: </a:t>
            </a:r>
            <a:r>
              <a:rPr lang="en-GB" sz="800" u="sng" kern="12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https://www.gov.wales/sites/default/files/publications/2021-02/planning-policy-wales-edition-11_0.pdf</a:t>
            </a:r>
            <a:r>
              <a:rPr lang="en-GB" sz="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10 January 2023).</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6000"/>
              </a:lnSpc>
              <a:spcBef>
                <a:spcPts val="1200"/>
              </a:spcBef>
              <a:spcAft>
                <a:spcPts val="800"/>
              </a:spcAft>
            </a:pP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438671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1212</TotalTime>
  <Words>2659</Words>
  <Application>Microsoft Office PowerPoint</Application>
  <PresentationFormat>Widescreen</PresentationFormat>
  <Paragraphs>199</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Abadi</vt:lpstr>
      <vt:lpstr>Arial</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carter</dc:creator>
  <cp:lastModifiedBy>Rachel Carter (0850371)</cp:lastModifiedBy>
  <cp:revision>10</cp:revision>
  <cp:lastPrinted>2023-01-24T11:28:34Z</cp:lastPrinted>
  <dcterms:created xsi:type="dcterms:W3CDTF">2023-01-22T11:16:30Z</dcterms:created>
  <dcterms:modified xsi:type="dcterms:W3CDTF">2023-01-24T12:32:54Z</dcterms:modified>
</cp:coreProperties>
</file>