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256" r:id="rId2"/>
    <p:sldId id="617" r:id="rId3"/>
    <p:sldId id="602" r:id="rId4"/>
    <p:sldId id="615" r:id="rId5"/>
    <p:sldId id="592" r:id="rId6"/>
    <p:sldId id="595" r:id="rId7"/>
    <p:sldId id="593" r:id="rId8"/>
    <p:sldId id="594" r:id="rId9"/>
    <p:sldId id="591" r:id="rId10"/>
    <p:sldId id="597" r:id="rId11"/>
    <p:sldId id="578" r:id="rId12"/>
    <p:sldId id="270" r:id="rId13"/>
    <p:sldId id="299" r:id="rId14"/>
    <p:sldId id="320" r:id="rId15"/>
    <p:sldId id="598" r:id="rId16"/>
    <p:sldId id="599" r:id="rId17"/>
    <p:sldId id="301" r:id="rId18"/>
    <p:sldId id="323" r:id="rId19"/>
    <p:sldId id="308" r:id="rId20"/>
    <p:sldId id="622" r:id="rId21"/>
    <p:sldId id="623" r:id="rId22"/>
    <p:sldId id="621" r:id="rId23"/>
    <p:sldId id="309" r:id="rId24"/>
    <p:sldId id="310" r:id="rId25"/>
    <p:sldId id="311" r:id="rId26"/>
    <p:sldId id="314" r:id="rId27"/>
    <p:sldId id="304" r:id="rId28"/>
    <p:sldId id="579" r:id="rId29"/>
    <p:sldId id="324" r:id="rId30"/>
    <p:sldId id="580" r:id="rId31"/>
    <p:sldId id="581" r:id="rId32"/>
    <p:sldId id="585" r:id="rId33"/>
    <p:sldId id="600" r:id="rId34"/>
    <p:sldId id="264" r:id="rId35"/>
    <p:sldId id="582" r:id="rId36"/>
    <p:sldId id="315" r:id="rId37"/>
    <p:sldId id="305" r:id="rId38"/>
    <p:sldId id="290" r:id="rId39"/>
    <p:sldId id="316" r:id="rId40"/>
    <p:sldId id="306" r:id="rId41"/>
    <p:sldId id="292" r:id="rId42"/>
    <p:sldId id="294" r:id="rId43"/>
    <p:sldId id="318" r:id="rId44"/>
    <p:sldId id="295" r:id="rId45"/>
    <p:sldId id="319" r:id="rId46"/>
    <p:sldId id="620" r:id="rId47"/>
    <p:sldId id="619" r:id="rId4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A6E05B-2F04-1027-1BAB-9EA0A8C75AC2}" v="2" dt="2024-09-13T13:49:17.5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FEA6E05B-2F04-1027-1BAB-9EA0A8C75AC2}"/>
    <pc:docChg chg="addSld modSld">
      <pc:chgData name="Sadie France" userId="S::s.france@uwtsd.ac.uk::b7d6a976-0449-421d-8e4f-ccb524b7ca6e" providerId="AD" clId="Web-{FEA6E05B-2F04-1027-1BAB-9EA0A8C75AC2}" dt="2024-09-13T13:49:17.590" v="1" actId="20577"/>
      <pc:docMkLst>
        <pc:docMk/>
      </pc:docMkLst>
      <pc:sldChg chg="modSp new">
        <pc:chgData name="Sadie France" userId="S::s.france@uwtsd.ac.uk::b7d6a976-0449-421d-8e4f-ccb524b7ca6e" providerId="AD" clId="Web-{FEA6E05B-2F04-1027-1BAB-9EA0A8C75AC2}" dt="2024-09-13T13:49:17.590" v="1" actId="20577"/>
        <pc:sldMkLst>
          <pc:docMk/>
          <pc:sldMk cId="619478085" sldId="623"/>
        </pc:sldMkLst>
        <pc:spChg chg="mod">
          <ac:chgData name="Sadie France" userId="S::s.france@uwtsd.ac.uk::b7d6a976-0449-421d-8e4f-ccb524b7ca6e" providerId="AD" clId="Web-{FEA6E05B-2F04-1027-1BAB-9EA0A8C75AC2}" dt="2024-09-13T13:49:17.590" v="1" actId="20577"/>
          <ac:spMkLst>
            <pc:docMk/>
            <pc:sldMk cId="619478085" sldId="623"/>
            <ac:spMk id="3" creationId="{357983D9-8A70-E37C-494E-4EF325CE8D1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A583F0-EC2A-4B7B-A85A-0CB59EB17D8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1587B5F-8989-45F5-B04A-AC4F111B837A}">
      <dgm:prSet/>
      <dgm:spPr/>
      <dgm:t>
        <a:bodyPr/>
        <a:lstStyle/>
        <a:p>
          <a:r>
            <a:rPr lang="en-GB"/>
            <a:t>Review the initial investigation stages</a:t>
          </a:r>
          <a:endParaRPr lang="en-US"/>
        </a:p>
      </dgm:t>
    </dgm:pt>
    <dgm:pt modelId="{CBF0342F-171E-4BFA-BFA5-E12C5EBEE7E0}" type="parTrans" cxnId="{DBA0AA51-4E3F-4042-B07C-073AF7186914}">
      <dgm:prSet/>
      <dgm:spPr/>
      <dgm:t>
        <a:bodyPr/>
        <a:lstStyle/>
        <a:p>
          <a:endParaRPr lang="en-US"/>
        </a:p>
      </dgm:t>
    </dgm:pt>
    <dgm:pt modelId="{5EC5C733-712B-4DF8-974A-8FCC2FBC25BD}" type="sibTrans" cxnId="{DBA0AA51-4E3F-4042-B07C-073AF7186914}">
      <dgm:prSet/>
      <dgm:spPr/>
      <dgm:t>
        <a:bodyPr/>
        <a:lstStyle/>
        <a:p>
          <a:endParaRPr lang="en-US"/>
        </a:p>
      </dgm:t>
    </dgm:pt>
    <dgm:pt modelId="{7E81609D-001E-485C-9431-C21DD6DEE2E8}">
      <dgm:prSet/>
      <dgm:spPr/>
      <dgm:t>
        <a:bodyPr/>
        <a:lstStyle/>
        <a:p>
          <a:r>
            <a:rPr lang="en-GB"/>
            <a:t>Material</a:t>
          </a:r>
          <a:endParaRPr lang="en-US"/>
        </a:p>
      </dgm:t>
    </dgm:pt>
    <dgm:pt modelId="{94803978-75C4-4E4E-8EC7-C8EB896FA981}" type="parTrans" cxnId="{B66D527E-5E7F-436D-A422-EBB16B00EEB1}">
      <dgm:prSet/>
      <dgm:spPr/>
      <dgm:t>
        <a:bodyPr/>
        <a:lstStyle/>
        <a:p>
          <a:endParaRPr lang="en-US"/>
        </a:p>
      </dgm:t>
    </dgm:pt>
    <dgm:pt modelId="{E6CF40B7-AC4B-4D0A-8478-488595DA6E48}" type="sibTrans" cxnId="{B66D527E-5E7F-436D-A422-EBB16B00EEB1}">
      <dgm:prSet/>
      <dgm:spPr/>
      <dgm:t>
        <a:bodyPr/>
        <a:lstStyle/>
        <a:p>
          <a:endParaRPr lang="en-US"/>
        </a:p>
      </dgm:t>
    </dgm:pt>
    <dgm:pt modelId="{5B96A8CE-5025-42BB-901D-2CEA9858F9A7}">
      <dgm:prSet/>
      <dgm:spPr/>
      <dgm:t>
        <a:bodyPr/>
        <a:lstStyle/>
        <a:p>
          <a:r>
            <a:rPr lang="en-GB"/>
            <a:t>Locards theory</a:t>
          </a:r>
          <a:endParaRPr lang="en-US"/>
        </a:p>
      </dgm:t>
    </dgm:pt>
    <dgm:pt modelId="{5DED9B2B-3459-416F-8D09-731F3823114B}" type="parTrans" cxnId="{E6A3CAB1-9029-4AE0-B3CB-1FB389245E7E}">
      <dgm:prSet/>
      <dgm:spPr/>
      <dgm:t>
        <a:bodyPr/>
        <a:lstStyle/>
        <a:p>
          <a:endParaRPr lang="en-US"/>
        </a:p>
      </dgm:t>
    </dgm:pt>
    <dgm:pt modelId="{11A8BFA1-DEA8-4A34-BD5B-8095C9E5D2AE}" type="sibTrans" cxnId="{E6A3CAB1-9029-4AE0-B3CB-1FB389245E7E}">
      <dgm:prSet/>
      <dgm:spPr/>
      <dgm:t>
        <a:bodyPr/>
        <a:lstStyle/>
        <a:p>
          <a:endParaRPr lang="en-US"/>
        </a:p>
      </dgm:t>
    </dgm:pt>
    <dgm:pt modelId="{4D4DCBD2-060B-47FB-AE19-198D9E11AFAC}">
      <dgm:prSet/>
      <dgm:spPr/>
      <dgm:t>
        <a:bodyPr/>
        <a:lstStyle/>
        <a:p>
          <a:r>
            <a:rPr lang="en-GB"/>
            <a:t>Forensics</a:t>
          </a:r>
          <a:endParaRPr lang="en-US"/>
        </a:p>
      </dgm:t>
    </dgm:pt>
    <dgm:pt modelId="{183E2914-EF9D-4151-A802-4E923485E64F}" type="parTrans" cxnId="{9FCBB9DC-07F5-4C3F-8838-9930BE998CA3}">
      <dgm:prSet/>
      <dgm:spPr/>
      <dgm:t>
        <a:bodyPr/>
        <a:lstStyle/>
        <a:p>
          <a:endParaRPr lang="en-US"/>
        </a:p>
      </dgm:t>
    </dgm:pt>
    <dgm:pt modelId="{FF1FA860-EFE2-40DF-8539-0CF316EFA942}" type="sibTrans" cxnId="{9FCBB9DC-07F5-4C3F-8838-9930BE998CA3}">
      <dgm:prSet/>
      <dgm:spPr/>
      <dgm:t>
        <a:bodyPr/>
        <a:lstStyle/>
        <a:p>
          <a:endParaRPr lang="en-US"/>
        </a:p>
      </dgm:t>
    </dgm:pt>
    <dgm:pt modelId="{8AC07310-3660-4D23-A3F7-8A71DB6785DA}">
      <dgm:prSet/>
      <dgm:spPr/>
      <dgm:t>
        <a:bodyPr/>
        <a:lstStyle/>
        <a:p>
          <a:r>
            <a:rPr lang="en-GB"/>
            <a:t>Golden Hour principles</a:t>
          </a:r>
          <a:endParaRPr lang="en-US"/>
        </a:p>
      </dgm:t>
    </dgm:pt>
    <dgm:pt modelId="{5F5E66E8-C351-4421-8A9A-7F84B17C59B3}" type="parTrans" cxnId="{06CD6214-C008-415D-8892-F76E830C7D6F}">
      <dgm:prSet/>
      <dgm:spPr/>
      <dgm:t>
        <a:bodyPr/>
        <a:lstStyle/>
        <a:p>
          <a:endParaRPr lang="en-US"/>
        </a:p>
      </dgm:t>
    </dgm:pt>
    <dgm:pt modelId="{68D80CAF-ADD3-4914-9BD1-77ADF343719F}" type="sibTrans" cxnId="{06CD6214-C008-415D-8892-F76E830C7D6F}">
      <dgm:prSet/>
      <dgm:spPr/>
      <dgm:t>
        <a:bodyPr/>
        <a:lstStyle/>
        <a:p>
          <a:endParaRPr lang="en-US"/>
        </a:p>
      </dgm:t>
    </dgm:pt>
    <dgm:pt modelId="{2732C475-2499-43FE-BF32-51F9F7789ABB}" type="pres">
      <dgm:prSet presAssocID="{A2A583F0-EC2A-4B7B-A85A-0CB59EB17D88}" presName="root" presStyleCnt="0">
        <dgm:presLayoutVars>
          <dgm:dir/>
          <dgm:resizeHandles val="exact"/>
        </dgm:presLayoutVars>
      </dgm:prSet>
      <dgm:spPr/>
    </dgm:pt>
    <dgm:pt modelId="{FE688A56-5236-4F22-8B54-3C52EED5A566}" type="pres">
      <dgm:prSet presAssocID="{C1587B5F-8989-45F5-B04A-AC4F111B837A}" presName="compNode" presStyleCnt="0"/>
      <dgm:spPr/>
    </dgm:pt>
    <dgm:pt modelId="{0FFB0C0E-CACA-43B6-B872-91CF590FF825}" type="pres">
      <dgm:prSet presAssocID="{C1587B5F-8989-45F5-B04A-AC4F111B837A}" presName="bgRect" presStyleLbl="bgShp" presStyleIdx="0" presStyleCnt="5"/>
      <dgm:spPr/>
    </dgm:pt>
    <dgm:pt modelId="{DBBFC194-0532-45E4-818B-E08817A0C154}" type="pres">
      <dgm:prSet presAssocID="{C1587B5F-8989-45F5-B04A-AC4F111B837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B7730D2-7690-446E-AF74-1D96AD01B769}" type="pres">
      <dgm:prSet presAssocID="{C1587B5F-8989-45F5-B04A-AC4F111B837A}" presName="spaceRect" presStyleCnt="0"/>
      <dgm:spPr/>
    </dgm:pt>
    <dgm:pt modelId="{380158D4-8C6C-4CB9-A48F-65C84E8FF161}" type="pres">
      <dgm:prSet presAssocID="{C1587B5F-8989-45F5-B04A-AC4F111B837A}" presName="parTx" presStyleLbl="revTx" presStyleIdx="0" presStyleCnt="5">
        <dgm:presLayoutVars>
          <dgm:chMax val="0"/>
          <dgm:chPref val="0"/>
        </dgm:presLayoutVars>
      </dgm:prSet>
      <dgm:spPr/>
    </dgm:pt>
    <dgm:pt modelId="{79771DC6-06A7-474A-A0C0-E8EB682FD0B9}" type="pres">
      <dgm:prSet presAssocID="{5EC5C733-712B-4DF8-974A-8FCC2FBC25BD}" presName="sibTrans" presStyleCnt="0"/>
      <dgm:spPr/>
    </dgm:pt>
    <dgm:pt modelId="{98AD9E42-7F1C-43CB-B653-47CAF70F8F34}" type="pres">
      <dgm:prSet presAssocID="{7E81609D-001E-485C-9431-C21DD6DEE2E8}" presName="compNode" presStyleCnt="0"/>
      <dgm:spPr/>
    </dgm:pt>
    <dgm:pt modelId="{D1185E24-6159-411E-86BC-C89EC91555C0}" type="pres">
      <dgm:prSet presAssocID="{7E81609D-001E-485C-9431-C21DD6DEE2E8}" presName="bgRect" presStyleLbl="bgShp" presStyleIdx="1" presStyleCnt="5"/>
      <dgm:spPr/>
    </dgm:pt>
    <dgm:pt modelId="{F3DF686E-162E-41C7-B31D-C5B348D435A9}" type="pres">
      <dgm:prSet presAssocID="{7E81609D-001E-485C-9431-C21DD6DEE2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3B32F83-84DC-4E7B-B82F-1975135DBF3F}" type="pres">
      <dgm:prSet presAssocID="{7E81609D-001E-485C-9431-C21DD6DEE2E8}" presName="spaceRect" presStyleCnt="0"/>
      <dgm:spPr/>
    </dgm:pt>
    <dgm:pt modelId="{60C22153-23BC-42B4-B2A1-1FEBBA308B75}" type="pres">
      <dgm:prSet presAssocID="{7E81609D-001E-485C-9431-C21DD6DEE2E8}" presName="parTx" presStyleLbl="revTx" presStyleIdx="1" presStyleCnt="5">
        <dgm:presLayoutVars>
          <dgm:chMax val="0"/>
          <dgm:chPref val="0"/>
        </dgm:presLayoutVars>
      </dgm:prSet>
      <dgm:spPr/>
    </dgm:pt>
    <dgm:pt modelId="{0DC28446-9154-4F45-9AA7-8C08A71D55A6}" type="pres">
      <dgm:prSet presAssocID="{E6CF40B7-AC4B-4D0A-8478-488595DA6E48}" presName="sibTrans" presStyleCnt="0"/>
      <dgm:spPr/>
    </dgm:pt>
    <dgm:pt modelId="{433FE469-EED5-40FB-9C5B-45113F23824A}" type="pres">
      <dgm:prSet presAssocID="{5B96A8CE-5025-42BB-901D-2CEA9858F9A7}" presName="compNode" presStyleCnt="0"/>
      <dgm:spPr/>
    </dgm:pt>
    <dgm:pt modelId="{BEF904FE-24C5-40F4-A6D8-8C75034D59B1}" type="pres">
      <dgm:prSet presAssocID="{5B96A8CE-5025-42BB-901D-2CEA9858F9A7}" presName="bgRect" presStyleLbl="bgShp" presStyleIdx="2" presStyleCnt="5"/>
      <dgm:spPr/>
    </dgm:pt>
    <dgm:pt modelId="{7F7B6758-D6CB-4FA3-B706-C52CA8154822}" type="pres">
      <dgm:prSet presAssocID="{5B96A8CE-5025-42BB-901D-2CEA9858F9A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EEA6AD3-40AF-4BEF-B222-8A5F32C01D55}" type="pres">
      <dgm:prSet presAssocID="{5B96A8CE-5025-42BB-901D-2CEA9858F9A7}" presName="spaceRect" presStyleCnt="0"/>
      <dgm:spPr/>
    </dgm:pt>
    <dgm:pt modelId="{45ACAE32-8828-4143-A4B5-CD2F28CDE545}" type="pres">
      <dgm:prSet presAssocID="{5B96A8CE-5025-42BB-901D-2CEA9858F9A7}" presName="parTx" presStyleLbl="revTx" presStyleIdx="2" presStyleCnt="5">
        <dgm:presLayoutVars>
          <dgm:chMax val="0"/>
          <dgm:chPref val="0"/>
        </dgm:presLayoutVars>
      </dgm:prSet>
      <dgm:spPr/>
    </dgm:pt>
    <dgm:pt modelId="{3A3A2B7C-3DF7-4B52-952D-185E00089D50}" type="pres">
      <dgm:prSet presAssocID="{11A8BFA1-DEA8-4A34-BD5B-8095C9E5D2AE}" presName="sibTrans" presStyleCnt="0"/>
      <dgm:spPr/>
    </dgm:pt>
    <dgm:pt modelId="{BF767A7C-F38F-4192-AC78-B2AA72D3E0E6}" type="pres">
      <dgm:prSet presAssocID="{4D4DCBD2-060B-47FB-AE19-198D9E11AFAC}" presName="compNode" presStyleCnt="0"/>
      <dgm:spPr/>
    </dgm:pt>
    <dgm:pt modelId="{CF9D35BD-E061-4B6B-A012-6EEE76558E3D}" type="pres">
      <dgm:prSet presAssocID="{4D4DCBD2-060B-47FB-AE19-198D9E11AFAC}" presName="bgRect" presStyleLbl="bgShp" presStyleIdx="3" presStyleCnt="5"/>
      <dgm:spPr/>
    </dgm:pt>
    <dgm:pt modelId="{314DA413-102B-4F75-9AE5-72BEE1313C88}" type="pres">
      <dgm:prSet presAssocID="{4D4DCBD2-060B-47FB-AE19-198D9E11AF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 Print"/>
        </a:ext>
      </dgm:extLst>
    </dgm:pt>
    <dgm:pt modelId="{5B30C785-BF57-4529-B227-1164E93AAD31}" type="pres">
      <dgm:prSet presAssocID="{4D4DCBD2-060B-47FB-AE19-198D9E11AFAC}" presName="spaceRect" presStyleCnt="0"/>
      <dgm:spPr/>
    </dgm:pt>
    <dgm:pt modelId="{5CF7E44E-7035-424E-AAA7-E40905AF5181}" type="pres">
      <dgm:prSet presAssocID="{4D4DCBD2-060B-47FB-AE19-198D9E11AFAC}" presName="parTx" presStyleLbl="revTx" presStyleIdx="3" presStyleCnt="5">
        <dgm:presLayoutVars>
          <dgm:chMax val="0"/>
          <dgm:chPref val="0"/>
        </dgm:presLayoutVars>
      </dgm:prSet>
      <dgm:spPr/>
    </dgm:pt>
    <dgm:pt modelId="{6067671F-5118-41D2-A2BC-477BA84D34CF}" type="pres">
      <dgm:prSet presAssocID="{FF1FA860-EFE2-40DF-8539-0CF316EFA942}" presName="sibTrans" presStyleCnt="0"/>
      <dgm:spPr/>
    </dgm:pt>
    <dgm:pt modelId="{48890366-CC29-4C8B-BF4B-42EC23076A53}" type="pres">
      <dgm:prSet presAssocID="{8AC07310-3660-4D23-A3F7-8A71DB6785DA}" presName="compNode" presStyleCnt="0"/>
      <dgm:spPr/>
    </dgm:pt>
    <dgm:pt modelId="{88917A19-B765-4652-AEA6-4E37B04823BE}" type="pres">
      <dgm:prSet presAssocID="{8AC07310-3660-4D23-A3F7-8A71DB6785DA}" presName="bgRect" presStyleLbl="bgShp" presStyleIdx="4" presStyleCnt="5"/>
      <dgm:spPr/>
    </dgm:pt>
    <dgm:pt modelId="{2D8E5F28-FBA8-4376-A5F0-F18B512C2A54}" type="pres">
      <dgm:prSet presAssocID="{8AC07310-3660-4D23-A3F7-8A71DB6785D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7E07934A-4246-4EA3-92FA-3ED750F84AB3}" type="pres">
      <dgm:prSet presAssocID="{8AC07310-3660-4D23-A3F7-8A71DB6785DA}" presName="spaceRect" presStyleCnt="0"/>
      <dgm:spPr/>
    </dgm:pt>
    <dgm:pt modelId="{6199FF06-0D5A-4A23-94D6-3E1522B48DE2}" type="pres">
      <dgm:prSet presAssocID="{8AC07310-3660-4D23-A3F7-8A71DB6785DA}" presName="parTx" presStyleLbl="revTx" presStyleIdx="4" presStyleCnt="5">
        <dgm:presLayoutVars>
          <dgm:chMax val="0"/>
          <dgm:chPref val="0"/>
        </dgm:presLayoutVars>
      </dgm:prSet>
      <dgm:spPr/>
    </dgm:pt>
  </dgm:ptLst>
  <dgm:cxnLst>
    <dgm:cxn modelId="{06CD6214-C008-415D-8892-F76E830C7D6F}" srcId="{A2A583F0-EC2A-4B7B-A85A-0CB59EB17D88}" destId="{8AC07310-3660-4D23-A3F7-8A71DB6785DA}" srcOrd="4" destOrd="0" parTransId="{5F5E66E8-C351-4421-8A9A-7F84B17C59B3}" sibTransId="{68D80CAF-ADD3-4914-9BD1-77ADF343719F}"/>
    <dgm:cxn modelId="{4D784B43-5AD0-4D7F-A64F-CF7D4EAC1F4F}" type="presOf" srcId="{7E81609D-001E-485C-9431-C21DD6DEE2E8}" destId="{60C22153-23BC-42B4-B2A1-1FEBBA308B75}" srcOrd="0" destOrd="0" presId="urn:microsoft.com/office/officeart/2018/2/layout/IconVerticalSolidList"/>
    <dgm:cxn modelId="{AA3D5D48-E246-4E5B-BB0D-7C261BE3F7B1}" type="presOf" srcId="{A2A583F0-EC2A-4B7B-A85A-0CB59EB17D88}" destId="{2732C475-2499-43FE-BF32-51F9F7789ABB}" srcOrd="0" destOrd="0" presId="urn:microsoft.com/office/officeart/2018/2/layout/IconVerticalSolidList"/>
    <dgm:cxn modelId="{DBA0AA51-4E3F-4042-B07C-073AF7186914}" srcId="{A2A583F0-EC2A-4B7B-A85A-0CB59EB17D88}" destId="{C1587B5F-8989-45F5-B04A-AC4F111B837A}" srcOrd="0" destOrd="0" parTransId="{CBF0342F-171E-4BFA-BFA5-E12C5EBEE7E0}" sibTransId="{5EC5C733-712B-4DF8-974A-8FCC2FBC25BD}"/>
    <dgm:cxn modelId="{B66D527E-5E7F-436D-A422-EBB16B00EEB1}" srcId="{A2A583F0-EC2A-4B7B-A85A-0CB59EB17D88}" destId="{7E81609D-001E-485C-9431-C21DD6DEE2E8}" srcOrd="1" destOrd="0" parTransId="{94803978-75C4-4E4E-8EC7-C8EB896FA981}" sibTransId="{E6CF40B7-AC4B-4D0A-8478-488595DA6E48}"/>
    <dgm:cxn modelId="{BDC038A3-6C06-46D0-9324-CF86FD8E6366}" type="presOf" srcId="{C1587B5F-8989-45F5-B04A-AC4F111B837A}" destId="{380158D4-8C6C-4CB9-A48F-65C84E8FF161}" srcOrd="0" destOrd="0" presId="urn:microsoft.com/office/officeart/2018/2/layout/IconVerticalSolidList"/>
    <dgm:cxn modelId="{E6A3CAB1-9029-4AE0-B3CB-1FB389245E7E}" srcId="{A2A583F0-EC2A-4B7B-A85A-0CB59EB17D88}" destId="{5B96A8CE-5025-42BB-901D-2CEA9858F9A7}" srcOrd="2" destOrd="0" parTransId="{5DED9B2B-3459-416F-8D09-731F3823114B}" sibTransId="{11A8BFA1-DEA8-4A34-BD5B-8095C9E5D2AE}"/>
    <dgm:cxn modelId="{6AFE16BB-D8C2-49C6-ADFE-8D51E58965F9}" type="presOf" srcId="{5B96A8CE-5025-42BB-901D-2CEA9858F9A7}" destId="{45ACAE32-8828-4143-A4B5-CD2F28CDE545}" srcOrd="0" destOrd="0" presId="urn:microsoft.com/office/officeart/2018/2/layout/IconVerticalSolidList"/>
    <dgm:cxn modelId="{8D69DCCE-0570-4E7F-9321-E76664B7623B}" type="presOf" srcId="{8AC07310-3660-4D23-A3F7-8A71DB6785DA}" destId="{6199FF06-0D5A-4A23-94D6-3E1522B48DE2}" srcOrd="0" destOrd="0" presId="urn:microsoft.com/office/officeart/2018/2/layout/IconVerticalSolidList"/>
    <dgm:cxn modelId="{9FCBB9DC-07F5-4C3F-8838-9930BE998CA3}" srcId="{A2A583F0-EC2A-4B7B-A85A-0CB59EB17D88}" destId="{4D4DCBD2-060B-47FB-AE19-198D9E11AFAC}" srcOrd="3" destOrd="0" parTransId="{183E2914-EF9D-4151-A802-4E923485E64F}" sibTransId="{FF1FA860-EFE2-40DF-8539-0CF316EFA942}"/>
    <dgm:cxn modelId="{6577E5EE-2968-4513-BBCE-D58DDC9E4744}" type="presOf" srcId="{4D4DCBD2-060B-47FB-AE19-198D9E11AFAC}" destId="{5CF7E44E-7035-424E-AAA7-E40905AF5181}" srcOrd="0" destOrd="0" presId="urn:microsoft.com/office/officeart/2018/2/layout/IconVerticalSolidList"/>
    <dgm:cxn modelId="{9BDD3AD1-182B-4D91-8F1A-B61705513838}" type="presParOf" srcId="{2732C475-2499-43FE-BF32-51F9F7789ABB}" destId="{FE688A56-5236-4F22-8B54-3C52EED5A566}" srcOrd="0" destOrd="0" presId="urn:microsoft.com/office/officeart/2018/2/layout/IconVerticalSolidList"/>
    <dgm:cxn modelId="{4600100B-E49B-4B73-B5BA-D02F0EDFC285}" type="presParOf" srcId="{FE688A56-5236-4F22-8B54-3C52EED5A566}" destId="{0FFB0C0E-CACA-43B6-B872-91CF590FF825}" srcOrd="0" destOrd="0" presId="urn:microsoft.com/office/officeart/2018/2/layout/IconVerticalSolidList"/>
    <dgm:cxn modelId="{01DD0167-C8F8-4B7C-B64B-8FCDF970A2E8}" type="presParOf" srcId="{FE688A56-5236-4F22-8B54-3C52EED5A566}" destId="{DBBFC194-0532-45E4-818B-E08817A0C154}" srcOrd="1" destOrd="0" presId="urn:microsoft.com/office/officeart/2018/2/layout/IconVerticalSolidList"/>
    <dgm:cxn modelId="{22F58611-DEBF-46D4-8325-26FEBD16FBF6}" type="presParOf" srcId="{FE688A56-5236-4F22-8B54-3C52EED5A566}" destId="{CB7730D2-7690-446E-AF74-1D96AD01B769}" srcOrd="2" destOrd="0" presId="urn:microsoft.com/office/officeart/2018/2/layout/IconVerticalSolidList"/>
    <dgm:cxn modelId="{C2DCE31A-3AED-49A7-983C-E2ABE9C90A83}" type="presParOf" srcId="{FE688A56-5236-4F22-8B54-3C52EED5A566}" destId="{380158D4-8C6C-4CB9-A48F-65C84E8FF161}" srcOrd="3" destOrd="0" presId="urn:microsoft.com/office/officeart/2018/2/layout/IconVerticalSolidList"/>
    <dgm:cxn modelId="{03C35132-D689-431A-8CCF-54A9EEEB0A86}" type="presParOf" srcId="{2732C475-2499-43FE-BF32-51F9F7789ABB}" destId="{79771DC6-06A7-474A-A0C0-E8EB682FD0B9}" srcOrd="1" destOrd="0" presId="urn:microsoft.com/office/officeart/2018/2/layout/IconVerticalSolidList"/>
    <dgm:cxn modelId="{4203792E-7787-4EC4-A22E-E764BC51DB7B}" type="presParOf" srcId="{2732C475-2499-43FE-BF32-51F9F7789ABB}" destId="{98AD9E42-7F1C-43CB-B653-47CAF70F8F34}" srcOrd="2" destOrd="0" presId="urn:microsoft.com/office/officeart/2018/2/layout/IconVerticalSolidList"/>
    <dgm:cxn modelId="{0C3D4351-6F2B-4920-ABE7-3D5A722D3E72}" type="presParOf" srcId="{98AD9E42-7F1C-43CB-B653-47CAF70F8F34}" destId="{D1185E24-6159-411E-86BC-C89EC91555C0}" srcOrd="0" destOrd="0" presId="urn:microsoft.com/office/officeart/2018/2/layout/IconVerticalSolidList"/>
    <dgm:cxn modelId="{052371BD-F2AF-42FF-99BE-DD8D29F87713}" type="presParOf" srcId="{98AD9E42-7F1C-43CB-B653-47CAF70F8F34}" destId="{F3DF686E-162E-41C7-B31D-C5B348D435A9}" srcOrd="1" destOrd="0" presId="urn:microsoft.com/office/officeart/2018/2/layout/IconVerticalSolidList"/>
    <dgm:cxn modelId="{53EDF32F-5EA0-48CD-ACF8-B7E7E1519607}" type="presParOf" srcId="{98AD9E42-7F1C-43CB-B653-47CAF70F8F34}" destId="{E3B32F83-84DC-4E7B-B82F-1975135DBF3F}" srcOrd="2" destOrd="0" presId="urn:microsoft.com/office/officeart/2018/2/layout/IconVerticalSolidList"/>
    <dgm:cxn modelId="{C1C973FD-C1BF-49A0-887D-D0FC136658DF}" type="presParOf" srcId="{98AD9E42-7F1C-43CB-B653-47CAF70F8F34}" destId="{60C22153-23BC-42B4-B2A1-1FEBBA308B75}" srcOrd="3" destOrd="0" presId="urn:microsoft.com/office/officeart/2018/2/layout/IconVerticalSolidList"/>
    <dgm:cxn modelId="{5CCE77DE-3726-45E1-BCB8-486A4BE1CC32}" type="presParOf" srcId="{2732C475-2499-43FE-BF32-51F9F7789ABB}" destId="{0DC28446-9154-4F45-9AA7-8C08A71D55A6}" srcOrd="3" destOrd="0" presId="urn:microsoft.com/office/officeart/2018/2/layout/IconVerticalSolidList"/>
    <dgm:cxn modelId="{4035B27E-C428-4892-99DA-E3EB8DD28EE0}" type="presParOf" srcId="{2732C475-2499-43FE-BF32-51F9F7789ABB}" destId="{433FE469-EED5-40FB-9C5B-45113F23824A}" srcOrd="4" destOrd="0" presId="urn:microsoft.com/office/officeart/2018/2/layout/IconVerticalSolidList"/>
    <dgm:cxn modelId="{DD2CA005-509A-410F-878C-C3CD33A8F571}" type="presParOf" srcId="{433FE469-EED5-40FB-9C5B-45113F23824A}" destId="{BEF904FE-24C5-40F4-A6D8-8C75034D59B1}" srcOrd="0" destOrd="0" presId="urn:microsoft.com/office/officeart/2018/2/layout/IconVerticalSolidList"/>
    <dgm:cxn modelId="{3FFAD8CC-9532-4BFE-B10B-FF1139BF76D3}" type="presParOf" srcId="{433FE469-EED5-40FB-9C5B-45113F23824A}" destId="{7F7B6758-D6CB-4FA3-B706-C52CA8154822}" srcOrd="1" destOrd="0" presId="urn:microsoft.com/office/officeart/2018/2/layout/IconVerticalSolidList"/>
    <dgm:cxn modelId="{ED386535-6510-44E8-BEA0-9C6860194506}" type="presParOf" srcId="{433FE469-EED5-40FB-9C5B-45113F23824A}" destId="{BEEA6AD3-40AF-4BEF-B222-8A5F32C01D55}" srcOrd="2" destOrd="0" presId="urn:microsoft.com/office/officeart/2018/2/layout/IconVerticalSolidList"/>
    <dgm:cxn modelId="{77EA1589-D6C3-47D9-A0AE-088B4264AF57}" type="presParOf" srcId="{433FE469-EED5-40FB-9C5B-45113F23824A}" destId="{45ACAE32-8828-4143-A4B5-CD2F28CDE545}" srcOrd="3" destOrd="0" presId="urn:microsoft.com/office/officeart/2018/2/layout/IconVerticalSolidList"/>
    <dgm:cxn modelId="{1BE3CD97-F0BA-489B-9BCB-D293CE11A155}" type="presParOf" srcId="{2732C475-2499-43FE-BF32-51F9F7789ABB}" destId="{3A3A2B7C-3DF7-4B52-952D-185E00089D50}" srcOrd="5" destOrd="0" presId="urn:microsoft.com/office/officeart/2018/2/layout/IconVerticalSolidList"/>
    <dgm:cxn modelId="{77A14F40-063A-45D4-94C1-162F7C0FE74A}" type="presParOf" srcId="{2732C475-2499-43FE-BF32-51F9F7789ABB}" destId="{BF767A7C-F38F-4192-AC78-B2AA72D3E0E6}" srcOrd="6" destOrd="0" presId="urn:microsoft.com/office/officeart/2018/2/layout/IconVerticalSolidList"/>
    <dgm:cxn modelId="{2EA0F3BD-9845-436C-8C52-753BDBFFFE07}" type="presParOf" srcId="{BF767A7C-F38F-4192-AC78-B2AA72D3E0E6}" destId="{CF9D35BD-E061-4B6B-A012-6EEE76558E3D}" srcOrd="0" destOrd="0" presId="urn:microsoft.com/office/officeart/2018/2/layout/IconVerticalSolidList"/>
    <dgm:cxn modelId="{3E2CF38C-A8C0-46DF-B32E-7B10D6ED58B7}" type="presParOf" srcId="{BF767A7C-F38F-4192-AC78-B2AA72D3E0E6}" destId="{314DA413-102B-4F75-9AE5-72BEE1313C88}" srcOrd="1" destOrd="0" presId="urn:microsoft.com/office/officeart/2018/2/layout/IconVerticalSolidList"/>
    <dgm:cxn modelId="{9E20C831-83E6-4444-968D-8F3FB1A27D8A}" type="presParOf" srcId="{BF767A7C-F38F-4192-AC78-B2AA72D3E0E6}" destId="{5B30C785-BF57-4529-B227-1164E93AAD31}" srcOrd="2" destOrd="0" presId="urn:microsoft.com/office/officeart/2018/2/layout/IconVerticalSolidList"/>
    <dgm:cxn modelId="{051A59EA-C7A6-496A-B3CB-B56FF8FE58F0}" type="presParOf" srcId="{BF767A7C-F38F-4192-AC78-B2AA72D3E0E6}" destId="{5CF7E44E-7035-424E-AAA7-E40905AF5181}" srcOrd="3" destOrd="0" presId="urn:microsoft.com/office/officeart/2018/2/layout/IconVerticalSolidList"/>
    <dgm:cxn modelId="{087B281D-FA51-49BE-93CD-C4DF58304071}" type="presParOf" srcId="{2732C475-2499-43FE-BF32-51F9F7789ABB}" destId="{6067671F-5118-41D2-A2BC-477BA84D34CF}" srcOrd="7" destOrd="0" presId="urn:microsoft.com/office/officeart/2018/2/layout/IconVerticalSolidList"/>
    <dgm:cxn modelId="{F00812B9-951E-4BBF-BF5D-5258A791E17B}" type="presParOf" srcId="{2732C475-2499-43FE-BF32-51F9F7789ABB}" destId="{48890366-CC29-4C8B-BF4B-42EC23076A53}" srcOrd="8" destOrd="0" presId="urn:microsoft.com/office/officeart/2018/2/layout/IconVerticalSolidList"/>
    <dgm:cxn modelId="{80ABB39B-FB5E-4EAC-806E-3762A2569A7D}" type="presParOf" srcId="{48890366-CC29-4C8B-BF4B-42EC23076A53}" destId="{88917A19-B765-4652-AEA6-4E37B04823BE}" srcOrd="0" destOrd="0" presId="urn:microsoft.com/office/officeart/2018/2/layout/IconVerticalSolidList"/>
    <dgm:cxn modelId="{BC8C2C54-312B-4A3D-A38C-EE74B5169115}" type="presParOf" srcId="{48890366-CC29-4C8B-BF4B-42EC23076A53}" destId="{2D8E5F28-FBA8-4376-A5F0-F18B512C2A54}" srcOrd="1" destOrd="0" presId="urn:microsoft.com/office/officeart/2018/2/layout/IconVerticalSolidList"/>
    <dgm:cxn modelId="{5FE4835D-2FAB-4413-98C1-0701AC1C3CA9}" type="presParOf" srcId="{48890366-CC29-4C8B-BF4B-42EC23076A53}" destId="{7E07934A-4246-4EA3-92FA-3ED750F84AB3}" srcOrd="2" destOrd="0" presId="urn:microsoft.com/office/officeart/2018/2/layout/IconVerticalSolidList"/>
    <dgm:cxn modelId="{8273D77F-22AA-4ABA-A163-3B77FA795AA2}" type="presParOf" srcId="{48890366-CC29-4C8B-BF4B-42EC23076A53}" destId="{6199FF06-0D5A-4A23-94D6-3E1522B48D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4B625A63-0D68-4541-98F4-D1362E7BC3BA}" type="presOf" srcId="{5656653B-1639-4875-A1BB-7DC2DA67835A}" destId="{7CF7A3E4-50D0-4550-BC98-F9397E9D9FF6}" srcOrd="0" destOrd="0" presId="urn:microsoft.com/office/officeart/2005/8/layout/matrix1"/>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AF6CB6-A632-499B-B619-D6CA1D65CBD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5F7C46F6-8F42-4710-B2AE-81984E58F284}">
      <dgm:prSet/>
      <dgm:spPr/>
      <dgm:t>
        <a:bodyPr/>
        <a:lstStyle/>
        <a:p>
          <a:r>
            <a:rPr lang="en-US"/>
            <a:t>Identifying</a:t>
          </a:r>
        </a:p>
      </dgm:t>
    </dgm:pt>
    <dgm:pt modelId="{3D600B73-FC36-4F38-96B9-EE72113DD461}" type="parTrans" cxnId="{15C3C806-CE84-4E8E-A3B1-8023273AFAA8}">
      <dgm:prSet/>
      <dgm:spPr/>
      <dgm:t>
        <a:bodyPr/>
        <a:lstStyle/>
        <a:p>
          <a:endParaRPr lang="en-US"/>
        </a:p>
      </dgm:t>
    </dgm:pt>
    <dgm:pt modelId="{0977A6E6-6746-4699-9678-B8EC15A7BF24}" type="sibTrans" cxnId="{15C3C806-CE84-4E8E-A3B1-8023273AFAA8}">
      <dgm:prSet/>
      <dgm:spPr/>
      <dgm:t>
        <a:bodyPr/>
        <a:lstStyle/>
        <a:p>
          <a:endParaRPr lang="en-US"/>
        </a:p>
      </dgm:t>
    </dgm:pt>
    <dgm:pt modelId="{1721B62C-202C-4BD5-86D6-83370390480E}">
      <dgm:prSet/>
      <dgm:spPr/>
      <dgm:t>
        <a:bodyPr/>
        <a:lstStyle/>
        <a:p>
          <a:r>
            <a:rPr lang="en-US"/>
            <a:t>Identifying scenes </a:t>
          </a:r>
        </a:p>
      </dgm:t>
    </dgm:pt>
    <dgm:pt modelId="{F0A98413-D5E7-4DA2-B84D-8B7771264FCD}" type="parTrans" cxnId="{2724DBDF-86FD-4F14-931C-5E6479255B20}">
      <dgm:prSet/>
      <dgm:spPr/>
      <dgm:t>
        <a:bodyPr/>
        <a:lstStyle/>
        <a:p>
          <a:endParaRPr lang="en-US"/>
        </a:p>
      </dgm:t>
    </dgm:pt>
    <dgm:pt modelId="{56158280-8AF0-4A4F-9777-AEEFB40F17E9}" type="sibTrans" cxnId="{2724DBDF-86FD-4F14-931C-5E6479255B20}">
      <dgm:prSet/>
      <dgm:spPr/>
      <dgm:t>
        <a:bodyPr/>
        <a:lstStyle/>
        <a:p>
          <a:endParaRPr lang="en-US"/>
        </a:p>
      </dgm:t>
    </dgm:pt>
    <dgm:pt modelId="{C5535EBA-F6D2-4A4F-9E03-2420E338F4A5}">
      <dgm:prSet/>
      <dgm:spPr/>
      <dgm:t>
        <a:bodyPr/>
        <a:lstStyle/>
        <a:p>
          <a:r>
            <a:rPr lang="en-US"/>
            <a:t>Securing</a:t>
          </a:r>
        </a:p>
      </dgm:t>
    </dgm:pt>
    <dgm:pt modelId="{D1BCBE5D-A1DB-46CB-ACCD-CD847A65DDE4}" type="parTrans" cxnId="{0BA8C4AA-A867-4587-81D3-C70604DF3298}">
      <dgm:prSet/>
      <dgm:spPr/>
      <dgm:t>
        <a:bodyPr/>
        <a:lstStyle/>
        <a:p>
          <a:endParaRPr lang="en-US"/>
        </a:p>
      </dgm:t>
    </dgm:pt>
    <dgm:pt modelId="{A2707F0D-54B1-42C0-9AA0-7E18EAFC8D01}" type="sibTrans" cxnId="{0BA8C4AA-A867-4587-81D3-C70604DF3298}">
      <dgm:prSet/>
      <dgm:spPr/>
      <dgm:t>
        <a:bodyPr/>
        <a:lstStyle/>
        <a:p>
          <a:endParaRPr lang="en-US"/>
        </a:p>
      </dgm:t>
    </dgm:pt>
    <dgm:pt modelId="{639B6E8D-3928-4076-801A-AE3D4060E75C}">
      <dgm:prSet/>
      <dgm:spPr/>
      <dgm:t>
        <a:bodyPr/>
        <a:lstStyle/>
        <a:p>
          <a:r>
            <a:rPr lang="en-US"/>
            <a:t>Securing scenes </a:t>
          </a:r>
        </a:p>
      </dgm:t>
    </dgm:pt>
    <dgm:pt modelId="{17A18192-2CD8-48C8-A515-C02EAAF70FD3}" type="parTrans" cxnId="{092AC7F3-0442-4826-98BE-9BEB59BB34D0}">
      <dgm:prSet/>
      <dgm:spPr/>
      <dgm:t>
        <a:bodyPr/>
        <a:lstStyle/>
        <a:p>
          <a:endParaRPr lang="en-US"/>
        </a:p>
      </dgm:t>
    </dgm:pt>
    <dgm:pt modelId="{EFE4E488-5867-4FFD-9427-76EA3D75BB45}" type="sibTrans" cxnId="{092AC7F3-0442-4826-98BE-9BEB59BB34D0}">
      <dgm:prSet/>
      <dgm:spPr/>
      <dgm:t>
        <a:bodyPr/>
        <a:lstStyle/>
        <a:p>
          <a:endParaRPr lang="en-US"/>
        </a:p>
      </dgm:t>
    </dgm:pt>
    <dgm:pt modelId="{151AA39D-7211-4318-90B8-CA1BBA5B655A}">
      <dgm:prSet/>
      <dgm:spPr/>
      <dgm:t>
        <a:bodyPr/>
        <a:lstStyle/>
        <a:p>
          <a:r>
            <a:rPr lang="en-US"/>
            <a:t>Preserving</a:t>
          </a:r>
        </a:p>
      </dgm:t>
    </dgm:pt>
    <dgm:pt modelId="{692B26D3-5DFF-4D5E-BEAC-9A68F6DF43BF}" type="parTrans" cxnId="{94CD37C0-2952-4437-80F3-C114FBE92269}">
      <dgm:prSet/>
      <dgm:spPr/>
      <dgm:t>
        <a:bodyPr/>
        <a:lstStyle/>
        <a:p>
          <a:endParaRPr lang="en-US"/>
        </a:p>
      </dgm:t>
    </dgm:pt>
    <dgm:pt modelId="{C5648615-7E10-4186-8DA0-07EBC8E1323A}" type="sibTrans" cxnId="{94CD37C0-2952-4437-80F3-C114FBE92269}">
      <dgm:prSet/>
      <dgm:spPr/>
      <dgm:t>
        <a:bodyPr/>
        <a:lstStyle/>
        <a:p>
          <a:endParaRPr lang="en-US"/>
        </a:p>
      </dgm:t>
    </dgm:pt>
    <dgm:pt modelId="{56E88667-801A-41C5-A81A-C96926CCA0BC}">
      <dgm:prSet/>
      <dgm:spPr/>
      <dgm:t>
        <a:bodyPr/>
        <a:lstStyle/>
        <a:p>
          <a:r>
            <a:rPr lang="en-US"/>
            <a:t>Preserving scenes</a:t>
          </a:r>
        </a:p>
      </dgm:t>
    </dgm:pt>
    <dgm:pt modelId="{FCA13633-8E1B-42BB-A306-07A07095CED7}" type="parTrans" cxnId="{18ADE14F-2776-4B40-B366-2C799E4348BA}">
      <dgm:prSet/>
      <dgm:spPr/>
      <dgm:t>
        <a:bodyPr/>
        <a:lstStyle/>
        <a:p>
          <a:endParaRPr lang="en-US"/>
        </a:p>
      </dgm:t>
    </dgm:pt>
    <dgm:pt modelId="{8D176F87-53BE-4128-A719-CAEA18082B3C}" type="sibTrans" cxnId="{18ADE14F-2776-4B40-B366-2C799E4348BA}">
      <dgm:prSet/>
      <dgm:spPr/>
      <dgm:t>
        <a:bodyPr/>
        <a:lstStyle/>
        <a:p>
          <a:endParaRPr lang="en-US"/>
        </a:p>
      </dgm:t>
    </dgm:pt>
    <dgm:pt modelId="{57121041-4968-41C2-81BF-4830DB95B5F9}">
      <dgm:prSet/>
      <dgm:spPr/>
      <dgm:t>
        <a:bodyPr/>
        <a:lstStyle/>
        <a:p>
          <a:r>
            <a:rPr lang="en-US"/>
            <a:t>Searching and examining</a:t>
          </a:r>
        </a:p>
      </dgm:t>
    </dgm:pt>
    <dgm:pt modelId="{9D769219-71EC-41E2-B8B8-3BE5FA3FFE24}" type="parTrans" cxnId="{DEEA1CCA-4568-4FF5-9861-18B13232C03A}">
      <dgm:prSet/>
      <dgm:spPr/>
      <dgm:t>
        <a:bodyPr/>
        <a:lstStyle/>
        <a:p>
          <a:endParaRPr lang="en-US"/>
        </a:p>
      </dgm:t>
    </dgm:pt>
    <dgm:pt modelId="{F2C43068-03A2-4C78-B526-8B41A5170BFD}" type="sibTrans" cxnId="{DEEA1CCA-4568-4FF5-9861-18B13232C03A}">
      <dgm:prSet/>
      <dgm:spPr/>
      <dgm:t>
        <a:bodyPr/>
        <a:lstStyle/>
        <a:p>
          <a:endParaRPr lang="en-US"/>
        </a:p>
      </dgm:t>
    </dgm:pt>
    <dgm:pt modelId="{15E06DA4-B234-48A9-9B26-C8FC9BB79DA1}">
      <dgm:prSet/>
      <dgm:spPr/>
      <dgm:t>
        <a:bodyPr/>
        <a:lstStyle/>
        <a:p>
          <a:r>
            <a:rPr lang="en-US"/>
            <a:t>Searching and examining scenes</a:t>
          </a:r>
        </a:p>
      </dgm:t>
    </dgm:pt>
    <dgm:pt modelId="{BC9494D9-5B41-4279-A3A7-3E71869742EF}" type="parTrans" cxnId="{9EC51918-A16A-4A75-8D70-1261B7B30F2E}">
      <dgm:prSet/>
      <dgm:spPr/>
      <dgm:t>
        <a:bodyPr/>
        <a:lstStyle/>
        <a:p>
          <a:endParaRPr lang="en-US"/>
        </a:p>
      </dgm:t>
    </dgm:pt>
    <dgm:pt modelId="{164883DF-751C-43FB-8D6D-8CDF2430A708}" type="sibTrans" cxnId="{9EC51918-A16A-4A75-8D70-1261B7B30F2E}">
      <dgm:prSet/>
      <dgm:spPr/>
      <dgm:t>
        <a:bodyPr/>
        <a:lstStyle/>
        <a:p>
          <a:endParaRPr lang="en-US"/>
        </a:p>
      </dgm:t>
    </dgm:pt>
    <dgm:pt modelId="{7A587510-7CE4-4EFD-BF41-0361E697B1F6}">
      <dgm:prSet/>
      <dgm:spPr/>
      <dgm:t>
        <a:bodyPr/>
        <a:lstStyle/>
        <a:p>
          <a:r>
            <a:rPr lang="en-US"/>
            <a:t>Releasing</a:t>
          </a:r>
        </a:p>
      </dgm:t>
    </dgm:pt>
    <dgm:pt modelId="{F782EF67-CC1F-4643-B5F0-0003D85C1FD5}" type="parTrans" cxnId="{CAE0D50E-41DF-4140-9A27-62BD3CD3525D}">
      <dgm:prSet/>
      <dgm:spPr/>
      <dgm:t>
        <a:bodyPr/>
        <a:lstStyle/>
        <a:p>
          <a:endParaRPr lang="en-US"/>
        </a:p>
      </dgm:t>
    </dgm:pt>
    <dgm:pt modelId="{A84AD11F-7431-4C76-8372-439C13C1E821}" type="sibTrans" cxnId="{CAE0D50E-41DF-4140-9A27-62BD3CD3525D}">
      <dgm:prSet/>
      <dgm:spPr/>
      <dgm:t>
        <a:bodyPr/>
        <a:lstStyle/>
        <a:p>
          <a:endParaRPr lang="en-US"/>
        </a:p>
      </dgm:t>
    </dgm:pt>
    <dgm:pt modelId="{3716820C-FB7D-454F-8DF4-76B584078554}">
      <dgm:prSet/>
      <dgm:spPr/>
      <dgm:t>
        <a:bodyPr/>
        <a:lstStyle/>
        <a:p>
          <a:r>
            <a:rPr lang="en-US"/>
            <a:t>Releasing scenes </a:t>
          </a:r>
        </a:p>
      </dgm:t>
    </dgm:pt>
    <dgm:pt modelId="{B70249B8-67E0-4E95-8767-C86A391E5E16}" type="parTrans" cxnId="{710EB9FA-9124-4DDC-9B9A-2425B57E60CB}">
      <dgm:prSet/>
      <dgm:spPr/>
      <dgm:t>
        <a:bodyPr/>
        <a:lstStyle/>
        <a:p>
          <a:endParaRPr lang="en-US"/>
        </a:p>
      </dgm:t>
    </dgm:pt>
    <dgm:pt modelId="{686F69C7-9181-4270-8E4D-C04E4120CC9D}" type="sibTrans" cxnId="{710EB9FA-9124-4DDC-9B9A-2425B57E60CB}">
      <dgm:prSet/>
      <dgm:spPr/>
      <dgm:t>
        <a:bodyPr/>
        <a:lstStyle/>
        <a:p>
          <a:endParaRPr lang="en-US"/>
        </a:p>
      </dgm:t>
    </dgm:pt>
    <dgm:pt modelId="{AFB334AB-3F4F-E14E-870C-BE21C6DCC9CB}" type="pres">
      <dgm:prSet presAssocID="{4BAF6CB6-A632-499B-B619-D6CA1D65CBDE}" presName="Name0" presStyleCnt="0">
        <dgm:presLayoutVars>
          <dgm:dir/>
          <dgm:animLvl val="lvl"/>
          <dgm:resizeHandles val="exact"/>
        </dgm:presLayoutVars>
      </dgm:prSet>
      <dgm:spPr/>
    </dgm:pt>
    <dgm:pt modelId="{320CD706-523D-3E41-AD63-2E61C97C5723}" type="pres">
      <dgm:prSet presAssocID="{5F7C46F6-8F42-4710-B2AE-81984E58F284}" presName="linNode" presStyleCnt="0"/>
      <dgm:spPr/>
    </dgm:pt>
    <dgm:pt modelId="{F50A81D8-E458-0146-ACDB-612F54A28DEB}" type="pres">
      <dgm:prSet presAssocID="{5F7C46F6-8F42-4710-B2AE-81984E58F284}" presName="parentText" presStyleLbl="solidFgAcc1" presStyleIdx="0" presStyleCnt="5">
        <dgm:presLayoutVars>
          <dgm:chMax val="1"/>
          <dgm:bulletEnabled/>
        </dgm:presLayoutVars>
      </dgm:prSet>
      <dgm:spPr/>
    </dgm:pt>
    <dgm:pt modelId="{75511C2B-971E-D441-8749-FDD320DD52FC}" type="pres">
      <dgm:prSet presAssocID="{5F7C46F6-8F42-4710-B2AE-81984E58F284}" presName="descendantText" presStyleLbl="alignNode1" presStyleIdx="0" presStyleCnt="5">
        <dgm:presLayoutVars>
          <dgm:bulletEnabled/>
        </dgm:presLayoutVars>
      </dgm:prSet>
      <dgm:spPr/>
    </dgm:pt>
    <dgm:pt modelId="{75F74675-627A-584D-8017-6BEFCD81902E}" type="pres">
      <dgm:prSet presAssocID="{0977A6E6-6746-4699-9678-B8EC15A7BF24}" presName="sp" presStyleCnt="0"/>
      <dgm:spPr/>
    </dgm:pt>
    <dgm:pt modelId="{723501C3-52B4-CD42-AC33-E6AC08805068}" type="pres">
      <dgm:prSet presAssocID="{C5535EBA-F6D2-4A4F-9E03-2420E338F4A5}" presName="linNode" presStyleCnt="0"/>
      <dgm:spPr/>
    </dgm:pt>
    <dgm:pt modelId="{7DD7062D-73BB-2042-9DC4-E005BC2DEAAC}" type="pres">
      <dgm:prSet presAssocID="{C5535EBA-F6D2-4A4F-9E03-2420E338F4A5}" presName="parentText" presStyleLbl="solidFgAcc1" presStyleIdx="1" presStyleCnt="5">
        <dgm:presLayoutVars>
          <dgm:chMax val="1"/>
          <dgm:bulletEnabled/>
        </dgm:presLayoutVars>
      </dgm:prSet>
      <dgm:spPr/>
    </dgm:pt>
    <dgm:pt modelId="{A59CE1AB-25A3-8241-A85D-D4CDBB34CE34}" type="pres">
      <dgm:prSet presAssocID="{C5535EBA-F6D2-4A4F-9E03-2420E338F4A5}" presName="descendantText" presStyleLbl="alignNode1" presStyleIdx="1" presStyleCnt="5">
        <dgm:presLayoutVars>
          <dgm:bulletEnabled/>
        </dgm:presLayoutVars>
      </dgm:prSet>
      <dgm:spPr/>
    </dgm:pt>
    <dgm:pt modelId="{5D4B4F41-F9A0-D143-BDF7-CD56F45C60AC}" type="pres">
      <dgm:prSet presAssocID="{A2707F0D-54B1-42C0-9AA0-7E18EAFC8D01}" presName="sp" presStyleCnt="0"/>
      <dgm:spPr/>
    </dgm:pt>
    <dgm:pt modelId="{52A7CD27-0378-5540-B173-43C363635D62}" type="pres">
      <dgm:prSet presAssocID="{151AA39D-7211-4318-90B8-CA1BBA5B655A}" presName="linNode" presStyleCnt="0"/>
      <dgm:spPr/>
    </dgm:pt>
    <dgm:pt modelId="{8CCB496D-24A9-8E40-9538-B488ADB76638}" type="pres">
      <dgm:prSet presAssocID="{151AA39D-7211-4318-90B8-CA1BBA5B655A}" presName="parentText" presStyleLbl="solidFgAcc1" presStyleIdx="2" presStyleCnt="5">
        <dgm:presLayoutVars>
          <dgm:chMax val="1"/>
          <dgm:bulletEnabled/>
        </dgm:presLayoutVars>
      </dgm:prSet>
      <dgm:spPr/>
    </dgm:pt>
    <dgm:pt modelId="{E6B01515-4F37-034B-B826-F9695D04F602}" type="pres">
      <dgm:prSet presAssocID="{151AA39D-7211-4318-90B8-CA1BBA5B655A}" presName="descendantText" presStyleLbl="alignNode1" presStyleIdx="2" presStyleCnt="5">
        <dgm:presLayoutVars>
          <dgm:bulletEnabled/>
        </dgm:presLayoutVars>
      </dgm:prSet>
      <dgm:spPr/>
    </dgm:pt>
    <dgm:pt modelId="{07B7B593-3B91-244D-8CAD-401F867B722B}" type="pres">
      <dgm:prSet presAssocID="{C5648615-7E10-4186-8DA0-07EBC8E1323A}" presName="sp" presStyleCnt="0"/>
      <dgm:spPr/>
    </dgm:pt>
    <dgm:pt modelId="{E7D33B95-1697-0041-B6EA-B639A8BD7E92}" type="pres">
      <dgm:prSet presAssocID="{57121041-4968-41C2-81BF-4830DB95B5F9}" presName="linNode" presStyleCnt="0"/>
      <dgm:spPr/>
    </dgm:pt>
    <dgm:pt modelId="{00A5395E-9423-A549-B19C-C0213A25D946}" type="pres">
      <dgm:prSet presAssocID="{57121041-4968-41C2-81BF-4830DB95B5F9}" presName="parentText" presStyleLbl="solidFgAcc1" presStyleIdx="3" presStyleCnt="5">
        <dgm:presLayoutVars>
          <dgm:chMax val="1"/>
          <dgm:bulletEnabled/>
        </dgm:presLayoutVars>
      </dgm:prSet>
      <dgm:spPr/>
    </dgm:pt>
    <dgm:pt modelId="{EA192824-C327-8A49-A598-CDD32A05C17F}" type="pres">
      <dgm:prSet presAssocID="{57121041-4968-41C2-81BF-4830DB95B5F9}" presName="descendantText" presStyleLbl="alignNode1" presStyleIdx="3" presStyleCnt="5">
        <dgm:presLayoutVars>
          <dgm:bulletEnabled/>
        </dgm:presLayoutVars>
      </dgm:prSet>
      <dgm:spPr/>
    </dgm:pt>
    <dgm:pt modelId="{20D6E637-A63E-C845-BCC0-AEA10A0F2F3E}" type="pres">
      <dgm:prSet presAssocID="{F2C43068-03A2-4C78-B526-8B41A5170BFD}" presName="sp" presStyleCnt="0"/>
      <dgm:spPr/>
    </dgm:pt>
    <dgm:pt modelId="{6C5C0F49-F7E2-D349-954B-1B95D4F761A1}" type="pres">
      <dgm:prSet presAssocID="{7A587510-7CE4-4EFD-BF41-0361E697B1F6}" presName="linNode" presStyleCnt="0"/>
      <dgm:spPr/>
    </dgm:pt>
    <dgm:pt modelId="{55C764A0-1C2C-4341-AE75-DB3E9FD8E914}" type="pres">
      <dgm:prSet presAssocID="{7A587510-7CE4-4EFD-BF41-0361E697B1F6}" presName="parentText" presStyleLbl="solidFgAcc1" presStyleIdx="4" presStyleCnt="5">
        <dgm:presLayoutVars>
          <dgm:chMax val="1"/>
          <dgm:bulletEnabled/>
        </dgm:presLayoutVars>
      </dgm:prSet>
      <dgm:spPr/>
    </dgm:pt>
    <dgm:pt modelId="{8A7DA1B9-4CAC-6B45-B031-B40A34211566}" type="pres">
      <dgm:prSet presAssocID="{7A587510-7CE4-4EFD-BF41-0361E697B1F6}" presName="descendantText" presStyleLbl="alignNode1" presStyleIdx="4" presStyleCnt="5">
        <dgm:presLayoutVars>
          <dgm:bulletEnabled/>
        </dgm:presLayoutVars>
      </dgm:prSet>
      <dgm:spPr/>
    </dgm:pt>
  </dgm:ptLst>
  <dgm:cxnLst>
    <dgm:cxn modelId="{4B84AB04-BC1E-4E4F-9DFD-0D77251C9138}" type="presOf" srcId="{1721B62C-202C-4BD5-86D6-83370390480E}" destId="{75511C2B-971E-D441-8749-FDD320DD52FC}" srcOrd="0" destOrd="0" presId="urn:microsoft.com/office/officeart/2016/7/layout/VerticalHollowActionList"/>
    <dgm:cxn modelId="{15C3C806-CE84-4E8E-A3B1-8023273AFAA8}" srcId="{4BAF6CB6-A632-499B-B619-D6CA1D65CBDE}" destId="{5F7C46F6-8F42-4710-B2AE-81984E58F284}" srcOrd="0" destOrd="0" parTransId="{3D600B73-FC36-4F38-96B9-EE72113DD461}" sibTransId="{0977A6E6-6746-4699-9678-B8EC15A7BF24}"/>
    <dgm:cxn modelId="{5202040B-B8E4-BF4E-B120-D5E3488A073E}" type="presOf" srcId="{56E88667-801A-41C5-A81A-C96926CCA0BC}" destId="{E6B01515-4F37-034B-B826-F9695D04F602}" srcOrd="0" destOrd="0" presId="urn:microsoft.com/office/officeart/2016/7/layout/VerticalHollowActionList"/>
    <dgm:cxn modelId="{CAE0D50E-41DF-4140-9A27-62BD3CD3525D}" srcId="{4BAF6CB6-A632-499B-B619-D6CA1D65CBDE}" destId="{7A587510-7CE4-4EFD-BF41-0361E697B1F6}" srcOrd="4" destOrd="0" parTransId="{F782EF67-CC1F-4643-B5F0-0003D85C1FD5}" sibTransId="{A84AD11F-7431-4C76-8372-439C13C1E821}"/>
    <dgm:cxn modelId="{9EC51918-A16A-4A75-8D70-1261B7B30F2E}" srcId="{57121041-4968-41C2-81BF-4830DB95B5F9}" destId="{15E06DA4-B234-48A9-9B26-C8FC9BB79DA1}" srcOrd="0" destOrd="0" parTransId="{BC9494D9-5B41-4279-A3A7-3E71869742EF}" sibTransId="{164883DF-751C-43FB-8D6D-8CDF2430A708}"/>
    <dgm:cxn modelId="{33B9D91D-EF51-6045-AF0C-A34EEF3F3494}" type="presOf" srcId="{15E06DA4-B234-48A9-9B26-C8FC9BB79DA1}" destId="{EA192824-C327-8A49-A598-CDD32A05C17F}" srcOrd="0" destOrd="0" presId="urn:microsoft.com/office/officeart/2016/7/layout/VerticalHollowActionList"/>
    <dgm:cxn modelId="{92015E20-3AF4-2148-9B39-3379C6D92D01}" type="presOf" srcId="{4BAF6CB6-A632-499B-B619-D6CA1D65CBDE}" destId="{AFB334AB-3F4F-E14E-870C-BE21C6DCC9CB}" srcOrd="0" destOrd="0" presId="urn:microsoft.com/office/officeart/2016/7/layout/VerticalHollowActionList"/>
    <dgm:cxn modelId="{9F9D3E39-8D46-714C-86B4-6B108C6CB71E}" type="presOf" srcId="{7A587510-7CE4-4EFD-BF41-0361E697B1F6}" destId="{55C764A0-1C2C-4341-AE75-DB3E9FD8E914}" srcOrd="0" destOrd="0" presId="urn:microsoft.com/office/officeart/2016/7/layout/VerticalHollowActionList"/>
    <dgm:cxn modelId="{18A9A74C-09D0-DB42-948B-3D48F6D4D219}" type="presOf" srcId="{639B6E8D-3928-4076-801A-AE3D4060E75C}" destId="{A59CE1AB-25A3-8241-A85D-D4CDBB34CE34}" srcOrd="0" destOrd="0" presId="urn:microsoft.com/office/officeart/2016/7/layout/VerticalHollowActionList"/>
    <dgm:cxn modelId="{803CCC4C-163C-CE41-B109-54BAF51888D0}" type="presOf" srcId="{C5535EBA-F6D2-4A4F-9E03-2420E338F4A5}" destId="{7DD7062D-73BB-2042-9DC4-E005BC2DEAAC}" srcOrd="0" destOrd="0" presId="urn:microsoft.com/office/officeart/2016/7/layout/VerticalHollowActionList"/>
    <dgm:cxn modelId="{18ADE14F-2776-4B40-B366-2C799E4348BA}" srcId="{151AA39D-7211-4318-90B8-CA1BBA5B655A}" destId="{56E88667-801A-41C5-A81A-C96926CCA0BC}" srcOrd="0" destOrd="0" parTransId="{FCA13633-8E1B-42BB-A306-07A07095CED7}" sibTransId="{8D176F87-53BE-4128-A719-CAEA18082B3C}"/>
    <dgm:cxn modelId="{220BDB7B-55E5-234F-BC00-6581B984D3FD}" type="presOf" srcId="{3716820C-FB7D-454F-8DF4-76B584078554}" destId="{8A7DA1B9-4CAC-6B45-B031-B40A34211566}" srcOrd="0" destOrd="0" presId="urn:microsoft.com/office/officeart/2016/7/layout/VerticalHollowActionList"/>
    <dgm:cxn modelId="{0BA8C4AA-A867-4587-81D3-C70604DF3298}" srcId="{4BAF6CB6-A632-499B-B619-D6CA1D65CBDE}" destId="{C5535EBA-F6D2-4A4F-9E03-2420E338F4A5}" srcOrd="1" destOrd="0" parTransId="{D1BCBE5D-A1DB-46CB-ACCD-CD847A65DDE4}" sibTransId="{A2707F0D-54B1-42C0-9AA0-7E18EAFC8D01}"/>
    <dgm:cxn modelId="{C581A0B9-B35F-C54A-BA06-B8217D91AC1E}" type="presOf" srcId="{151AA39D-7211-4318-90B8-CA1BBA5B655A}" destId="{8CCB496D-24A9-8E40-9538-B488ADB76638}" srcOrd="0" destOrd="0" presId="urn:microsoft.com/office/officeart/2016/7/layout/VerticalHollowActionList"/>
    <dgm:cxn modelId="{94CD37C0-2952-4437-80F3-C114FBE92269}" srcId="{4BAF6CB6-A632-499B-B619-D6CA1D65CBDE}" destId="{151AA39D-7211-4318-90B8-CA1BBA5B655A}" srcOrd="2" destOrd="0" parTransId="{692B26D3-5DFF-4D5E-BEAC-9A68F6DF43BF}" sibTransId="{C5648615-7E10-4186-8DA0-07EBC8E1323A}"/>
    <dgm:cxn modelId="{DEEA1CCA-4568-4FF5-9861-18B13232C03A}" srcId="{4BAF6CB6-A632-499B-B619-D6CA1D65CBDE}" destId="{57121041-4968-41C2-81BF-4830DB95B5F9}" srcOrd="3" destOrd="0" parTransId="{9D769219-71EC-41E2-B8B8-3BE5FA3FFE24}" sibTransId="{F2C43068-03A2-4C78-B526-8B41A5170BFD}"/>
    <dgm:cxn modelId="{7DE4F5CB-FD9D-0B49-B177-405D31F5026F}" type="presOf" srcId="{5F7C46F6-8F42-4710-B2AE-81984E58F284}" destId="{F50A81D8-E458-0146-ACDB-612F54A28DEB}" srcOrd="0" destOrd="0" presId="urn:microsoft.com/office/officeart/2016/7/layout/VerticalHollowActionList"/>
    <dgm:cxn modelId="{2724DBDF-86FD-4F14-931C-5E6479255B20}" srcId="{5F7C46F6-8F42-4710-B2AE-81984E58F284}" destId="{1721B62C-202C-4BD5-86D6-83370390480E}" srcOrd="0" destOrd="0" parTransId="{F0A98413-D5E7-4DA2-B84D-8B7771264FCD}" sibTransId="{56158280-8AF0-4A4F-9777-AEEFB40F17E9}"/>
    <dgm:cxn modelId="{2EED7CE0-D067-384C-B618-59150133927E}" type="presOf" srcId="{57121041-4968-41C2-81BF-4830DB95B5F9}" destId="{00A5395E-9423-A549-B19C-C0213A25D946}" srcOrd="0" destOrd="0" presId="urn:microsoft.com/office/officeart/2016/7/layout/VerticalHollowActionList"/>
    <dgm:cxn modelId="{092AC7F3-0442-4826-98BE-9BEB59BB34D0}" srcId="{C5535EBA-F6D2-4A4F-9E03-2420E338F4A5}" destId="{639B6E8D-3928-4076-801A-AE3D4060E75C}" srcOrd="0" destOrd="0" parTransId="{17A18192-2CD8-48C8-A515-C02EAAF70FD3}" sibTransId="{EFE4E488-5867-4FFD-9427-76EA3D75BB45}"/>
    <dgm:cxn modelId="{710EB9FA-9124-4DDC-9B9A-2425B57E60CB}" srcId="{7A587510-7CE4-4EFD-BF41-0361E697B1F6}" destId="{3716820C-FB7D-454F-8DF4-76B584078554}" srcOrd="0" destOrd="0" parTransId="{B70249B8-67E0-4E95-8767-C86A391E5E16}" sibTransId="{686F69C7-9181-4270-8E4D-C04E4120CC9D}"/>
    <dgm:cxn modelId="{8B16A74A-95CB-F347-921C-17DAF9813191}" type="presParOf" srcId="{AFB334AB-3F4F-E14E-870C-BE21C6DCC9CB}" destId="{320CD706-523D-3E41-AD63-2E61C97C5723}" srcOrd="0" destOrd="0" presId="urn:microsoft.com/office/officeart/2016/7/layout/VerticalHollowActionList"/>
    <dgm:cxn modelId="{488ACB88-6F5B-A244-98ED-09DA7C4097AC}" type="presParOf" srcId="{320CD706-523D-3E41-AD63-2E61C97C5723}" destId="{F50A81D8-E458-0146-ACDB-612F54A28DEB}" srcOrd="0" destOrd="0" presId="urn:microsoft.com/office/officeart/2016/7/layout/VerticalHollowActionList"/>
    <dgm:cxn modelId="{2713CF44-9284-AD44-ADC8-B1F5534EDA08}" type="presParOf" srcId="{320CD706-523D-3E41-AD63-2E61C97C5723}" destId="{75511C2B-971E-D441-8749-FDD320DD52FC}" srcOrd="1" destOrd="0" presId="urn:microsoft.com/office/officeart/2016/7/layout/VerticalHollowActionList"/>
    <dgm:cxn modelId="{A3E4539E-03FC-1946-9FC7-784B76A7BAC2}" type="presParOf" srcId="{AFB334AB-3F4F-E14E-870C-BE21C6DCC9CB}" destId="{75F74675-627A-584D-8017-6BEFCD81902E}" srcOrd="1" destOrd="0" presId="urn:microsoft.com/office/officeart/2016/7/layout/VerticalHollowActionList"/>
    <dgm:cxn modelId="{E99F99C7-BA14-8548-95AA-44E58390CE4E}" type="presParOf" srcId="{AFB334AB-3F4F-E14E-870C-BE21C6DCC9CB}" destId="{723501C3-52B4-CD42-AC33-E6AC08805068}" srcOrd="2" destOrd="0" presId="urn:microsoft.com/office/officeart/2016/7/layout/VerticalHollowActionList"/>
    <dgm:cxn modelId="{620157B2-5D6F-7F49-B639-E96A32767AF9}" type="presParOf" srcId="{723501C3-52B4-CD42-AC33-E6AC08805068}" destId="{7DD7062D-73BB-2042-9DC4-E005BC2DEAAC}" srcOrd="0" destOrd="0" presId="urn:microsoft.com/office/officeart/2016/7/layout/VerticalHollowActionList"/>
    <dgm:cxn modelId="{2EDDE261-0FCE-164D-AC81-1F40D7791FA6}" type="presParOf" srcId="{723501C3-52B4-CD42-AC33-E6AC08805068}" destId="{A59CE1AB-25A3-8241-A85D-D4CDBB34CE34}" srcOrd="1" destOrd="0" presId="urn:microsoft.com/office/officeart/2016/7/layout/VerticalHollowActionList"/>
    <dgm:cxn modelId="{8062ECC3-F557-504C-BBCB-DDD41CF7BE0E}" type="presParOf" srcId="{AFB334AB-3F4F-E14E-870C-BE21C6DCC9CB}" destId="{5D4B4F41-F9A0-D143-BDF7-CD56F45C60AC}" srcOrd="3" destOrd="0" presId="urn:microsoft.com/office/officeart/2016/7/layout/VerticalHollowActionList"/>
    <dgm:cxn modelId="{D4D86E54-2246-5E4D-97AD-DA94C8A21A33}" type="presParOf" srcId="{AFB334AB-3F4F-E14E-870C-BE21C6DCC9CB}" destId="{52A7CD27-0378-5540-B173-43C363635D62}" srcOrd="4" destOrd="0" presId="urn:microsoft.com/office/officeart/2016/7/layout/VerticalHollowActionList"/>
    <dgm:cxn modelId="{9FC370E8-DE8F-4D43-9128-74D012FA0BCC}" type="presParOf" srcId="{52A7CD27-0378-5540-B173-43C363635D62}" destId="{8CCB496D-24A9-8E40-9538-B488ADB76638}" srcOrd="0" destOrd="0" presId="urn:microsoft.com/office/officeart/2016/7/layout/VerticalHollowActionList"/>
    <dgm:cxn modelId="{AE876BCC-880F-074D-A0A8-C287BA7A72F3}" type="presParOf" srcId="{52A7CD27-0378-5540-B173-43C363635D62}" destId="{E6B01515-4F37-034B-B826-F9695D04F602}" srcOrd="1" destOrd="0" presId="urn:microsoft.com/office/officeart/2016/7/layout/VerticalHollowActionList"/>
    <dgm:cxn modelId="{48D93BD9-B86A-0847-A4AC-1075580B3F33}" type="presParOf" srcId="{AFB334AB-3F4F-E14E-870C-BE21C6DCC9CB}" destId="{07B7B593-3B91-244D-8CAD-401F867B722B}" srcOrd="5" destOrd="0" presId="urn:microsoft.com/office/officeart/2016/7/layout/VerticalHollowActionList"/>
    <dgm:cxn modelId="{5F935582-5B11-054D-9E5A-218AAD34BB92}" type="presParOf" srcId="{AFB334AB-3F4F-E14E-870C-BE21C6DCC9CB}" destId="{E7D33B95-1697-0041-B6EA-B639A8BD7E92}" srcOrd="6" destOrd="0" presId="urn:microsoft.com/office/officeart/2016/7/layout/VerticalHollowActionList"/>
    <dgm:cxn modelId="{7B74B0A6-BA5D-1A43-AFBC-61207DA59C95}" type="presParOf" srcId="{E7D33B95-1697-0041-B6EA-B639A8BD7E92}" destId="{00A5395E-9423-A549-B19C-C0213A25D946}" srcOrd="0" destOrd="0" presId="urn:microsoft.com/office/officeart/2016/7/layout/VerticalHollowActionList"/>
    <dgm:cxn modelId="{4A0DB1E7-FBEB-1D46-A4C8-B93DDC7A4568}" type="presParOf" srcId="{E7D33B95-1697-0041-B6EA-B639A8BD7E92}" destId="{EA192824-C327-8A49-A598-CDD32A05C17F}" srcOrd="1" destOrd="0" presId="urn:microsoft.com/office/officeart/2016/7/layout/VerticalHollowActionList"/>
    <dgm:cxn modelId="{2218CF77-6575-E54E-9422-97B0E9A35D4A}" type="presParOf" srcId="{AFB334AB-3F4F-E14E-870C-BE21C6DCC9CB}" destId="{20D6E637-A63E-C845-BCC0-AEA10A0F2F3E}" srcOrd="7" destOrd="0" presId="urn:microsoft.com/office/officeart/2016/7/layout/VerticalHollowActionList"/>
    <dgm:cxn modelId="{C76DDED2-0152-5444-B28A-FE62DF87347D}" type="presParOf" srcId="{AFB334AB-3F4F-E14E-870C-BE21C6DCC9CB}" destId="{6C5C0F49-F7E2-D349-954B-1B95D4F761A1}" srcOrd="8" destOrd="0" presId="urn:microsoft.com/office/officeart/2016/7/layout/VerticalHollowActionList"/>
    <dgm:cxn modelId="{E910281D-E110-6646-952F-216915890C8A}" type="presParOf" srcId="{6C5C0F49-F7E2-D349-954B-1B95D4F761A1}" destId="{55C764A0-1C2C-4341-AE75-DB3E9FD8E914}" srcOrd="0" destOrd="0" presId="urn:microsoft.com/office/officeart/2016/7/layout/VerticalHollowActionList"/>
    <dgm:cxn modelId="{211841BB-8E6B-EE49-A353-DB682C4D4D2C}" type="presParOf" srcId="{6C5C0F49-F7E2-D349-954B-1B95D4F761A1}" destId="{8A7DA1B9-4CAC-6B45-B031-B40A34211566}"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E34A9E-BB50-4210-8121-A671F4F44C1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D9128D2E-2BF3-4DBF-9A96-9046A0D5C01B}">
      <dgm:prSet/>
      <dgm:spPr/>
      <dgm:t>
        <a:bodyPr/>
        <a:lstStyle/>
        <a:p>
          <a:r>
            <a:rPr lang="en-GB"/>
            <a:t>Identify and obtain details of witnesses.</a:t>
          </a:r>
          <a:endParaRPr lang="en-US"/>
        </a:p>
      </dgm:t>
    </dgm:pt>
    <dgm:pt modelId="{E0805462-A0E0-4B97-8560-A9B1E18623FA}" type="parTrans" cxnId="{2469D5AF-8701-4940-BBC0-E456D4D21A3F}">
      <dgm:prSet/>
      <dgm:spPr/>
      <dgm:t>
        <a:bodyPr/>
        <a:lstStyle/>
        <a:p>
          <a:endParaRPr lang="en-US"/>
        </a:p>
      </dgm:t>
    </dgm:pt>
    <dgm:pt modelId="{5B4ED5D5-3DCE-47BF-8518-3FEC5991D23B}" type="sibTrans" cxnId="{2469D5AF-8701-4940-BBC0-E456D4D21A3F}">
      <dgm:prSet/>
      <dgm:spPr/>
      <dgm:t>
        <a:bodyPr/>
        <a:lstStyle/>
        <a:p>
          <a:endParaRPr lang="en-US"/>
        </a:p>
      </dgm:t>
    </dgm:pt>
    <dgm:pt modelId="{A778E0ED-DB9A-45BA-835D-2801F052E1F9}">
      <dgm:prSet/>
      <dgm:spPr/>
      <dgm:t>
        <a:bodyPr/>
        <a:lstStyle/>
        <a:p>
          <a:r>
            <a:rPr lang="en-GB"/>
            <a:t>Onlookers can be a help or a hindrance. Use them or get rid of them!</a:t>
          </a:r>
          <a:endParaRPr lang="en-US"/>
        </a:p>
      </dgm:t>
    </dgm:pt>
    <dgm:pt modelId="{A33D041B-B912-4FF5-9426-700E731A19C9}" type="parTrans" cxnId="{D21E1ADB-F8A1-4C11-8597-8A350F6117D4}">
      <dgm:prSet/>
      <dgm:spPr/>
      <dgm:t>
        <a:bodyPr/>
        <a:lstStyle/>
        <a:p>
          <a:endParaRPr lang="en-US"/>
        </a:p>
      </dgm:t>
    </dgm:pt>
    <dgm:pt modelId="{83AF55BE-02DB-45DD-B3DE-787C9C7B0330}" type="sibTrans" cxnId="{D21E1ADB-F8A1-4C11-8597-8A350F6117D4}">
      <dgm:prSet/>
      <dgm:spPr/>
      <dgm:t>
        <a:bodyPr/>
        <a:lstStyle/>
        <a:p>
          <a:endParaRPr lang="en-US"/>
        </a:p>
      </dgm:t>
    </dgm:pt>
    <dgm:pt modelId="{0AAA596D-F8F9-4275-8675-B1A08209BD16}">
      <dgm:prSet/>
      <dgm:spPr/>
      <dgm:t>
        <a:bodyPr/>
        <a:lstStyle/>
        <a:p>
          <a:r>
            <a:rPr lang="en-GB" dirty="0"/>
            <a:t>Control peoples movements -Cordons. </a:t>
          </a:r>
          <a:endParaRPr lang="en-US" dirty="0"/>
        </a:p>
      </dgm:t>
    </dgm:pt>
    <dgm:pt modelId="{42572174-1169-45CE-A621-F73C67BA0445}" type="parTrans" cxnId="{12256CD3-30D4-4D90-BF94-CE378F5BC961}">
      <dgm:prSet/>
      <dgm:spPr/>
      <dgm:t>
        <a:bodyPr/>
        <a:lstStyle/>
        <a:p>
          <a:endParaRPr lang="en-US"/>
        </a:p>
      </dgm:t>
    </dgm:pt>
    <dgm:pt modelId="{B8FEAE85-DBAB-42DB-824E-D2479E1B67B3}" type="sibTrans" cxnId="{12256CD3-30D4-4D90-BF94-CE378F5BC961}">
      <dgm:prSet/>
      <dgm:spPr/>
      <dgm:t>
        <a:bodyPr/>
        <a:lstStyle/>
        <a:p>
          <a:endParaRPr lang="en-US"/>
        </a:p>
      </dgm:t>
    </dgm:pt>
    <dgm:pt modelId="{5C0E52D8-5AC8-CB46-8F7F-4AA9FDE7A041}" type="pres">
      <dgm:prSet presAssocID="{FAE34A9E-BB50-4210-8121-A671F4F44C10}" presName="Name0" presStyleCnt="0">
        <dgm:presLayoutVars>
          <dgm:dir/>
          <dgm:animLvl val="lvl"/>
          <dgm:resizeHandles val="exact"/>
        </dgm:presLayoutVars>
      </dgm:prSet>
      <dgm:spPr/>
    </dgm:pt>
    <dgm:pt modelId="{808CBD45-44F9-B247-B746-32E3DCB42D9D}" type="pres">
      <dgm:prSet presAssocID="{0AAA596D-F8F9-4275-8675-B1A08209BD16}" presName="boxAndChildren" presStyleCnt="0"/>
      <dgm:spPr/>
    </dgm:pt>
    <dgm:pt modelId="{3F26FA58-7848-F24E-817C-C5A06D87CF32}" type="pres">
      <dgm:prSet presAssocID="{0AAA596D-F8F9-4275-8675-B1A08209BD16}" presName="parentTextBox" presStyleLbl="node1" presStyleIdx="0" presStyleCnt="3"/>
      <dgm:spPr/>
    </dgm:pt>
    <dgm:pt modelId="{D8FA3E55-CF75-FC49-9D2D-17E8DDAE6279}" type="pres">
      <dgm:prSet presAssocID="{83AF55BE-02DB-45DD-B3DE-787C9C7B0330}" presName="sp" presStyleCnt="0"/>
      <dgm:spPr/>
    </dgm:pt>
    <dgm:pt modelId="{0EF868EF-1428-4547-9647-0F7272997646}" type="pres">
      <dgm:prSet presAssocID="{A778E0ED-DB9A-45BA-835D-2801F052E1F9}" presName="arrowAndChildren" presStyleCnt="0"/>
      <dgm:spPr/>
    </dgm:pt>
    <dgm:pt modelId="{B4BD3887-3DCC-4F46-89DC-9AE906912E88}" type="pres">
      <dgm:prSet presAssocID="{A778E0ED-DB9A-45BA-835D-2801F052E1F9}" presName="parentTextArrow" presStyleLbl="node1" presStyleIdx="1" presStyleCnt="3"/>
      <dgm:spPr/>
    </dgm:pt>
    <dgm:pt modelId="{41237ED8-2CF8-F744-8D4C-64899389B6C4}" type="pres">
      <dgm:prSet presAssocID="{5B4ED5D5-3DCE-47BF-8518-3FEC5991D23B}" presName="sp" presStyleCnt="0"/>
      <dgm:spPr/>
    </dgm:pt>
    <dgm:pt modelId="{32872503-06A2-E64F-B540-5BC46149D27F}" type="pres">
      <dgm:prSet presAssocID="{D9128D2E-2BF3-4DBF-9A96-9046A0D5C01B}" presName="arrowAndChildren" presStyleCnt="0"/>
      <dgm:spPr/>
    </dgm:pt>
    <dgm:pt modelId="{CDD699FE-8731-924B-B7EF-F0627E776C24}" type="pres">
      <dgm:prSet presAssocID="{D9128D2E-2BF3-4DBF-9A96-9046A0D5C01B}" presName="parentTextArrow" presStyleLbl="node1" presStyleIdx="2" presStyleCnt="3"/>
      <dgm:spPr/>
    </dgm:pt>
  </dgm:ptLst>
  <dgm:cxnLst>
    <dgm:cxn modelId="{7F0E4134-451B-E047-97D3-EE93A68DE16F}" type="presOf" srcId="{A778E0ED-DB9A-45BA-835D-2801F052E1F9}" destId="{B4BD3887-3DCC-4F46-89DC-9AE906912E88}" srcOrd="0" destOrd="0" presId="urn:microsoft.com/office/officeart/2005/8/layout/process4"/>
    <dgm:cxn modelId="{1C611E97-1CD1-864D-9E04-52E3A9F4690F}" type="presOf" srcId="{0AAA596D-F8F9-4275-8675-B1A08209BD16}" destId="{3F26FA58-7848-F24E-817C-C5A06D87CF32}" srcOrd="0" destOrd="0" presId="urn:microsoft.com/office/officeart/2005/8/layout/process4"/>
    <dgm:cxn modelId="{430CDC9F-35A3-C341-BE82-B031D48C7F8E}" type="presOf" srcId="{FAE34A9E-BB50-4210-8121-A671F4F44C10}" destId="{5C0E52D8-5AC8-CB46-8F7F-4AA9FDE7A041}" srcOrd="0" destOrd="0" presId="urn:microsoft.com/office/officeart/2005/8/layout/process4"/>
    <dgm:cxn modelId="{3D9C58A9-BBBF-B44B-A002-8A29CDBCDCC0}" type="presOf" srcId="{D9128D2E-2BF3-4DBF-9A96-9046A0D5C01B}" destId="{CDD699FE-8731-924B-B7EF-F0627E776C24}" srcOrd="0" destOrd="0" presId="urn:microsoft.com/office/officeart/2005/8/layout/process4"/>
    <dgm:cxn modelId="{2469D5AF-8701-4940-BBC0-E456D4D21A3F}" srcId="{FAE34A9E-BB50-4210-8121-A671F4F44C10}" destId="{D9128D2E-2BF3-4DBF-9A96-9046A0D5C01B}" srcOrd="0" destOrd="0" parTransId="{E0805462-A0E0-4B97-8560-A9B1E18623FA}" sibTransId="{5B4ED5D5-3DCE-47BF-8518-3FEC5991D23B}"/>
    <dgm:cxn modelId="{12256CD3-30D4-4D90-BF94-CE378F5BC961}" srcId="{FAE34A9E-BB50-4210-8121-A671F4F44C10}" destId="{0AAA596D-F8F9-4275-8675-B1A08209BD16}" srcOrd="2" destOrd="0" parTransId="{42572174-1169-45CE-A621-F73C67BA0445}" sibTransId="{B8FEAE85-DBAB-42DB-824E-D2479E1B67B3}"/>
    <dgm:cxn modelId="{D21E1ADB-F8A1-4C11-8597-8A350F6117D4}" srcId="{FAE34A9E-BB50-4210-8121-A671F4F44C10}" destId="{A778E0ED-DB9A-45BA-835D-2801F052E1F9}" srcOrd="1" destOrd="0" parTransId="{A33D041B-B912-4FF5-9426-700E731A19C9}" sibTransId="{83AF55BE-02DB-45DD-B3DE-787C9C7B0330}"/>
    <dgm:cxn modelId="{EFB08C31-51BA-5A48-A75B-9A9F9CCE3F9E}" type="presParOf" srcId="{5C0E52D8-5AC8-CB46-8F7F-4AA9FDE7A041}" destId="{808CBD45-44F9-B247-B746-32E3DCB42D9D}" srcOrd="0" destOrd="0" presId="urn:microsoft.com/office/officeart/2005/8/layout/process4"/>
    <dgm:cxn modelId="{5E5249EE-3162-9549-9A17-DDF4F58CC5CE}" type="presParOf" srcId="{808CBD45-44F9-B247-B746-32E3DCB42D9D}" destId="{3F26FA58-7848-F24E-817C-C5A06D87CF32}" srcOrd="0" destOrd="0" presId="urn:microsoft.com/office/officeart/2005/8/layout/process4"/>
    <dgm:cxn modelId="{615152C4-CEF8-3D4C-ABF6-037BEFA9146B}" type="presParOf" srcId="{5C0E52D8-5AC8-CB46-8F7F-4AA9FDE7A041}" destId="{D8FA3E55-CF75-FC49-9D2D-17E8DDAE6279}" srcOrd="1" destOrd="0" presId="urn:microsoft.com/office/officeart/2005/8/layout/process4"/>
    <dgm:cxn modelId="{D664F319-BD8E-4A4A-9ED1-A1C381C15F01}" type="presParOf" srcId="{5C0E52D8-5AC8-CB46-8F7F-4AA9FDE7A041}" destId="{0EF868EF-1428-4547-9647-0F7272997646}" srcOrd="2" destOrd="0" presId="urn:microsoft.com/office/officeart/2005/8/layout/process4"/>
    <dgm:cxn modelId="{EC652A86-6240-C242-B4C7-0480203901FE}" type="presParOf" srcId="{0EF868EF-1428-4547-9647-0F7272997646}" destId="{B4BD3887-3DCC-4F46-89DC-9AE906912E88}" srcOrd="0" destOrd="0" presId="urn:microsoft.com/office/officeart/2005/8/layout/process4"/>
    <dgm:cxn modelId="{C4328E6E-7443-494B-8681-1F94D3C21AF5}" type="presParOf" srcId="{5C0E52D8-5AC8-CB46-8F7F-4AA9FDE7A041}" destId="{41237ED8-2CF8-F744-8D4C-64899389B6C4}" srcOrd="3" destOrd="0" presId="urn:microsoft.com/office/officeart/2005/8/layout/process4"/>
    <dgm:cxn modelId="{EF0C1D46-A030-A44F-87D0-CCBAE5B0C33D}" type="presParOf" srcId="{5C0E52D8-5AC8-CB46-8F7F-4AA9FDE7A041}" destId="{32872503-06A2-E64F-B540-5BC46149D27F}" srcOrd="4" destOrd="0" presId="urn:microsoft.com/office/officeart/2005/8/layout/process4"/>
    <dgm:cxn modelId="{4109EB32-39F0-7141-A2EE-E683A9E68E27}" type="presParOf" srcId="{32872503-06A2-E64F-B540-5BC46149D27F}" destId="{CDD699FE-8731-924B-B7EF-F0627E776C2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A583F0-EC2A-4B7B-A85A-0CB59EB17D8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1587B5F-8989-45F5-B04A-AC4F111B837A}">
      <dgm:prSet/>
      <dgm:spPr/>
      <dgm:t>
        <a:bodyPr/>
        <a:lstStyle/>
        <a:p>
          <a:pPr>
            <a:lnSpc>
              <a:spcPct val="100000"/>
            </a:lnSpc>
          </a:pPr>
          <a:r>
            <a:rPr lang="en-GB" dirty="0"/>
            <a:t>Review the initial investigation stages</a:t>
          </a:r>
          <a:endParaRPr lang="en-US" dirty="0"/>
        </a:p>
      </dgm:t>
    </dgm:pt>
    <dgm:pt modelId="{CBF0342F-171E-4BFA-BFA5-E12C5EBEE7E0}" type="parTrans" cxnId="{DBA0AA51-4E3F-4042-B07C-073AF7186914}">
      <dgm:prSet/>
      <dgm:spPr/>
      <dgm:t>
        <a:bodyPr/>
        <a:lstStyle/>
        <a:p>
          <a:endParaRPr lang="en-US"/>
        </a:p>
      </dgm:t>
    </dgm:pt>
    <dgm:pt modelId="{5EC5C733-712B-4DF8-974A-8FCC2FBC25BD}" type="sibTrans" cxnId="{DBA0AA51-4E3F-4042-B07C-073AF7186914}">
      <dgm:prSet/>
      <dgm:spPr/>
      <dgm:t>
        <a:bodyPr/>
        <a:lstStyle/>
        <a:p>
          <a:endParaRPr lang="en-US"/>
        </a:p>
      </dgm:t>
    </dgm:pt>
    <dgm:pt modelId="{7E81609D-001E-485C-9431-C21DD6DEE2E8}">
      <dgm:prSet/>
      <dgm:spPr/>
      <dgm:t>
        <a:bodyPr/>
        <a:lstStyle/>
        <a:p>
          <a:pPr>
            <a:lnSpc>
              <a:spcPct val="100000"/>
            </a:lnSpc>
          </a:pPr>
          <a:r>
            <a:rPr lang="en-GB" dirty="0"/>
            <a:t>Material</a:t>
          </a:r>
          <a:endParaRPr lang="en-US" dirty="0"/>
        </a:p>
      </dgm:t>
    </dgm:pt>
    <dgm:pt modelId="{94803978-75C4-4E4E-8EC7-C8EB896FA981}" type="parTrans" cxnId="{B66D527E-5E7F-436D-A422-EBB16B00EEB1}">
      <dgm:prSet/>
      <dgm:spPr/>
      <dgm:t>
        <a:bodyPr/>
        <a:lstStyle/>
        <a:p>
          <a:endParaRPr lang="en-US"/>
        </a:p>
      </dgm:t>
    </dgm:pt>
    <dgm:pt modelId="{E6CF40B7-AC4B-4D0A-8478-488595DA6E48}" type="sibTrans" cxnId="{B66D527E-5E7F-436D-A422-EBB16B00EEB1}">
      <dgm:prSet/>
      <dgm:spPr/>
      <dgm:t>
        <a:bodyPr/>
        <a:lstStyle/>
        <a:p>
          <a:endParaRPr lang="en-US"/>
        </a:p>
      </dgm:t>
    </dgm:pt>
    <dgm:pt modelId="{5B96A8CE-5025-42BB-901D-2CEA9858F9A7}">
      <dgm:prSet/>
      <dgm:spPr/>
      <dgm:t>
        <a:bodyPr/>
        <a:lstStyle/>
        <a:p>
          <a:pPr>
            <a:lnSpc>
              <a:spcPct val="100000"/>
            </a:lnSpc>
          </a:pPr>
          <a:r>
            <a:rPr lang="en-GB" dirty="0" err="1"/>
            <a:t>Locards</a:t>
          </a:r>
          <a:r>
            <a:rPr lang="en-GB" dirty="0"/>
            <a:t> theory</a:t>
          </a:r>
          <a:endParaRPr lang="en-US" dirty="0"/>
        </a:p>
      </dgm:t>
    </dgm:pt>
    <dgm:pt modelId="{5DED9B2B-3459-416F-8D09-731F3823114B}" type="parTrans" cxnId="{E6A3CAB1-9029-4AE0-B3CB-1FB389245E7E}">
      <dgm:prSet/>
      <dgm:spPr/>
      <dgm:t>
        <a:bodyPr/>
        <a:lstStyle/>
        <a:p>
          <a:endParaRPr lang="en-US"/>
        </a:p>
      </dgm:t>
    </dgm:pt>
    <dgm:pt modelId="{11A8BFA1-DEA8-4A34-BD5B-8095C9E5D2AE}" type="sibTrans" cxnId="{E6A3CAB1-9029-4AE0-B3CB-1FB389245E7E}">
      <dgm:prSet/>
      <dgm:spPr/>
      <dgm:t>
        <a:bodyPr/>
        <a:lstStyle/>
        <a:p>
          <a:endParaRPr lang="en-US"/>
        </a:p>
      </dgm:t>
    </dgm:pt>
    <dgm:pt modelId="{4D4DCBD2-060B-47FB-AE19-198D9E11AFAC}">
      <dgm:prSet/>
      <dgm:spPr/>
      <dgm:t>
        <a:bodyPr/>
        <a:lstStyle/>
        <a:p>
          <a:pPr>
            <a:lnSpc>
              <a:spcPct val="100000"/>
            </a:lnSpc>
          </a:pPr>
          <a:r>
            <a:rPr lang="en-GB" dirty="0"/>
            <a:t>Forensics</a:t>
          </a:r>
          <a:endParaRPr lang="en-US" dirty="0"/>
        </a:p>
      </dgm:t>
    </dgm:pt>
    <dgm:pt modelId="{183E2914-EF9D-4151-A802-4E923485E64F}" type="parTrans" cxnId="{9FCBB9DC-07F5-4C3F-8838-9930BE998CA3}">
      <dgm:prSet/>
      <dgm:spPr/>
      <dgm:t>
        <a:bodyPr/>
        <a:lstStyle/>
        <a:p>
          <a:endParaRPr lang="en-US"/>
        </a:p>
      </dgm:t>
    </dgm:pt>
    <dgm:pt modelId="{FF1FA860-EFE2-40DF-8539-0CF316EFA942}" type="sibTrans" cxnId="{9FCBB9DC-07F5-4C3F-8838-9930BE998CA3}">
      <dgm:prSet/>
      <dgm:spPr/>
      <dgm:t>
        <a:bodyPr/>
        <a:lstStyle/>
        <a:p>
          <a:endParaRPr lang="en-US"/>
        </a:p>
      </dgm:t>
    </dgm:pt>
    <dgm:pt modelId="{8AC07310-3660-4D23-A3F7-8A71DB6785DA}">
      <dgm:prSet/>
      <dgm:spPr/>
      <dgm:t>
        <a:bodyPr/>
        <a:lstStyle/>
        <a:p>
          <a:pPr>
            <a:lnSpc>
              <a:spcPct val="100000"/>
            </a:lnSpc>
          </a:pPr>
          <a:r>
            <a:rPr lang="en-GB" dirty="0"/>
            <a:t>Golden Hour principles</a:t>
          </a:r>
          <a:endParaRPr lang="en-US" dirty="0"/>
        </a:p>
      </dgm:t>
    </dgm:pt>
    <dgm:pt modelId="{5F5E66E8-C351-4421-8A9A-7F84B17C59B3}" type="parTrans" cxnId="{06CD6214-C008-415D-8892-F76E830C7D6F}">
      <dgm:prSet/>
      <dgm:spPr/>
      <dgm:t>
        <a:bodyPr/>
        <a:lstStyle/>
        <a:p>
          <a:endParaRPr lang="en-US"/>
        </a:p>
      </dgm:t>
    </dgm:pt>
    <dgm:pt modelId="{68D80CAF-ADD3-4914-9BD1-77ADF343719F}" type="sibTrans" cxnId="{06CD6214-C008-415D-8892-F76E830C7D6F}">
      <dgm:prSet/>
      <dgm:spPr/>
      <dgm:t>
        <a:bodyPr/>
        <a:lstStyle/>
        <a:p>
          <a:endParaRPr lang="en-US"/>
        </a:p>
      </dgm:t>
    </dgm:pt>
    <dgm:pt modelId="{78610362-4C9F-4E80-BA13-6B0FDB79B04F}">
      <dgm:prSet phldr="0"/>
      <dgm:spPr/>
      <dgm:t>
        <a:bodyPr/>
        <a:lstStyle/>
        <a:p>
          <a:pPr rtl="0"/>
          <a:r>
            <a:rPr lang="en-GB" b="1" dirty="0">
              <a:latin typeface="Calibri Light" panose="020F0302020204030204"/>
            </a:rPr>
            <a:t>Next week- Technology and arrests in investigations</a:t>
          </a:r>
        </a:p>
      </dgm:t>
    </dgm:pt>
    <dgm:pt modelId="{5D41FCAA-984C-47B5-B7F3-0979921A56E9}" type="parTrans" cxnId="{9D48A93F-9948-4CBE-834C-26F343448D88}">
      <dgm:prSet/>
      <dgm:spPr/>
    </dgm:pt>
    <dgm:pt modelId="{3FD03D3D-9073-4270-B97F-F299CCF97809}" type="sibTrans" cxnId="{9D48A93F-9948-4CBE-834C-26F343448D88}">
      <dgm:prSet/>
      <dgm:spPr/>
    </dgm:pt>
    <dgm:pt modelId="{2732C475-2499-43FE-BF32-51F9F7789ABB}" type="pres">
      <dgm:prSet presAssocID="{A2A583F0-EC2A-4B7B-A85A-0CB59EB17D88}" presName="root" presStyleCnt="0">
        <dgm:presLayoutVars>
          <dgm:dir/>
          <dgm:resizeHandles val="exact"/>
        </dgm:presLayoutVars>
      </dgm:prSet>
      <dgm:spPr/>
    </dgm:pt>
    <dgm:pt modelId="{FE688A56-5236-4F22-8B54-3C52EED5A566}" type="pres">
      <dgm:prSet presAssocID="{C1587B5F-8989-45F5-B04A-AC4F111B837A}" presName="compNode" presStyleCnt="0"/>
      <dgm:spPr/>
    </dgm:pt>
    <dgm:pt modelId="{0FFB0C0E-CACA-43B6-B872-91CF590FF825}" type="pres">
      <dgm:prSet presAssocID="{C1587B5F-8989-45F5-B04A-AC4F111B837A}" presName="bgRect" presStyleLbl="bgShp" presStyleIdx="0" presStyleCnt="6"/>
      <dgm:spPr/>
    </dgm:pt>
    <dgm:pt modelId="{DBBFC194-0532-45E4-818B-E08817A0C154}" type="pres">
      <dgm:prSet presAssocID="{C1587B5F-8989-45F5-B04A-AC4F111B837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B7730D2-7690-446E-AF74-1D96AD01B769}" type="pres">
      <dgm:prSet presAssocID="{C1587B5F-8989-45F5-B04A-AC4F111B837A}" presName="spaceRect" presStyleCnt="0"/>
      <dgm:spPr/>
    </dgm:pt>
    <dgm:pt modelId="{380158D4-8C6C-4CB9-A48F-65C84E8FF161}" type="pres">
      <dgm:prSet presAssocID="{C1587B5F-8989-45F5-B04A-AC4F111B837A}" presName="parTx" presStyleLbl="revTx" presStyleIdx="0" presStyleCnt="6">
        <dgm:presLayoutVars>
          <dgm:chMax val="0"/>
          <dgm:chPref val="0"/>
        </dgm:presLayoutVars>
      </dgm:prSet>
      <dgm:spPr/>
    </dgm:pt>
    <dgm:pt modelId="{79771DC6-06A7-474A-A0C0-E8EB682FD0B9}" type="pres">
      <dgm:prSet presAssocID="{5EC5C733-712B-4DF8-974A-8FCC2FBC25BD}" presName="sibTrans" presStyleCnt="0"/>
      <dgm:spPr/>
    </dgm:pt>
    <dgm:pt modelId="{98AD9E42-7F1C-43CB-B653-47CAF70F8F34}" type="pres">
      <dgm:prSet presAssocID="{7E81609D-001E-485C-9431-C21DD6DEE2E8}" presName="compNode" presStyleCnt="0"/>
      <dgm:spPr/>
    </dgm:pt>
    <dgm:pt modelId="{D1185E24-6159-411E-86BC-C89EC91555C0}" type="pres">
      <dgm:prSet presAssocID="{7E81609D-001E-485C-9431-C21DD6DEE2E8}" presName="bgRect" presStyleLbl="bgShp" presStyleIdx="1" presStyleCnt="6"/>
      <dgm:spPr/>
    </dgm:pt>
    <dgm:pt modelId="{F3DF686E-162E-41C7-B31D-C5B348D435A9}" type="pres">
      <dgm:prSet presAssocID="{7E81609D-001E-485C-9431-C21DD6DEE2E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3B32F83-84DC-4E7B-B82F-1975135DBF3F}" type="pres">
      <dgm:prSet presAssocID="{7E81609D-001E-485C-9431-C21DD6DEE2E8}" presName="spaceRect" presStyleCnt="0"/>
      <dgm:spPr/>
    </dgm:pt>
    <dgm:pt modelId="{60C22153-23BC-42B4-B2A1-1FEBBA308B75}" type="pres">
      <dgm:prSet presAssocID="{7E81609D-001E-485C-9431-C21DD6DEE2E8}" presName="parTx" presStyleLbl="revTx" presStyleIdx="1" presStyleCnt="6">
        <dgm:presLayoutVars>
          <dgm:chMax val="0"/>
          <dgm:chPref val="0"/>
        </dgm:presLayoutVars>
      </dgm:prSet>
      <dgm:spPr/>
    </dgm:pt>
    <dgm:pt modelId="{0DC28446-9154-4F45-9AA7-8C08A71D55A6}" type="pres">
      <dgm:prSet presAssocID="{E6CF40B7-AC4B-4D0A-8478-488595DA6E48}" presName="sibTrans" presStyleCnt="0"/>
      <dgm:spPr/>
    </dgm:pt>
    <dgm:pt modelId="{433FE469-EED5-40FB-9C5B-45113F23824A}" type="pres">
      <dgm:prSet presAssocID="{5B96A8CE-5025-42BB-901D-2CEA9858F9A7}" presName="compNode" presStyleCnt="0"/>
      <dgm:spPr/>
    </dgm:pt>
    <dgm:pt modelId="{BEF904FE-24C5-40F4-A6D8-8C75034D59B1}" type="pres">
      <dgm:prSet presAssocID="{5B96A8CE-5025-42BB-901D-2CEA9858F9A7}" presName="bgRect" presStyleLbl="bgShp" presStyleIdx="2" presStyleCnt="6"/>
      <dgm:spPr/>
    </dgm:pt>
    <dgm:pt modelId="{7F7B6758-D6CB-4FA3-B706-C52CA8154822}" type="pres">
      <dgm:prSet presAssocID="{5B96A8CE-5025-42BB-901D-2CEA9858F9A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EEA6AD3-40AF-4BEF-B222-8A5F32C01D55}" type="pres">
      <dgm:prSet presAssocID="{5B96A8CE-5025-42BB-901D-2CEA9858F9A7}" presName="spaceRect" presStyleCnt="0"/>
      <dgm:spPr/>
    </dgm:pt>
    <dgm:pt modelId="{45ACAE32-8828-4143-A4B5-CD2F28CDE545}" type="pres">
      <dgm:prSet presAssocID="{5B96A8CE-5025-42BB-901D-2CEA9858F9A7}" presName="parTx" presStyleLbl="revTx" presStyleIdx="2" presStyleCnt="6">
        <dgm:presLayoutVars>
          <dgm:chMax val="0"/>
          <dgm:chPref val="0"/>
        </dgm:presLayoutVars>
      </dgm:prSet>
      <dgm:spPr/>
    </dgm:pt>
    <dgm:pt modelId="{3A3A2B7C-3DF7-4B52-952D-185E00089D50}" type="pres">
      <dgm:prSet presAssocID="{11A8BFA1-DEA8-4A34-BD5B-8095C9E5D2AE}" presName="sibTrans" presStyleCnt="0"/>
      <dgm:spPr/>
    </dgm:pt>
    <dgm:pt modelId="{BF767A7C-F38F-4192-AC78-B2AA72D3E0E6}" type="pres">
      <dgm:prSet presAssocID="{4D4DCBD2-060B-47FB-AE19-198D9E11AFAC}" presName="compNode" presStyleCnt="0"/>
      <dgm:spPr/>
    </dgm:pt>
    <dgm:pt modelId="{CF9D35BD-E061-4B6B-A012-6EEE76558E3D}" type="pres">
      <dgm:prSet presAssocID="{4D4DCBD2-060B-47FB-AE19-198D9E11AFAC}" presName="bgRect" presStyleLbl="bgShp" presStyleIdx="3" presStyleCnt="6"/>
      <dgm:spPr/>
    </dgm:pt>
    <dgm:pt modelId="{314DA413-102B-4F75-9AE5-72BEE1313C88}" type="pres">
      <dgm:prSet presAssocID="{4D4DCBD2-060B-47FB-AE19-198D9E11AFA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 Print"/>
        </a:ext>
      </dgm:extLst>
    </dgm:pt>
    <dgm:pt modelId="{5B30C785-BF57-4529-B227-1164E93AAD31}" type="pres">
      <dgm:prSet presAssocID="{4D4DCBD2-060B-47FB-AE19-198D9E11AFAC}" presName="spaceRect" presStyleCnt="0"/>
      <dgm:spPr/>
    </dgm:pt>
    <dgm:pt modelId="{5CF7E44E-7035-424E-AAA7-E40905AF5181}" type="pres">
      <dgm:prSet presAssocID="{4D4DCBD2-060B-47FB-AE19-198D9E11AFAC}" presName="parTx" presStyleLbl="revTx" presStyleIdx="3" presStyleCnt="6">
        <dgm:presLayoutVars>
          <dgm:chMax val="0"/>
          <dgm:chPref val="0"/>
        </dgm:presLayoutVars>
      </dgm:prSet>
      <dgm:spPr/>
    </dgm:pt>
    <dgm:pt modelId="{6067671F-5118-41D2-A2BC-477BA84D34CF}" type="pres">
      <dgm:prSet presAssocID="{FF1FA860-EFE2-40DF-8539-0CF316EFA942}" presName="sibTrans" presStyleCnt="0"/>
      <dgm:spPr/>
    </dgm:pt>
    <dgm:pt modelId="{48890366-CC29-4C8B-BF4B-42EC23076A53}" type="pres">
      <dgm:prSet presAssocID="{8AC07310-3660-4D23-A3F7-8A71DB6785DA}" presName="compNode" presStyleCnt="0"/>
      <dgm:spPr/>
    </dgm:pt>
    <dgm:pt modelId="{88917A19-B765-4652-AEA6-4E37B04823BE}" type="pres">
      <dgm:prSet presAssocID="{8AC07310-3660-4D23-A3F7-8A71DB6785DA}" presName="bgRect" presStyleLbl="bgShp" presStyleIdx="4" presStyleCnt="6"/>
      <dgm:spPr/>
    </dgm:pt>
    <dgm:pt modelId="{2D8E5F28-FBA8-4376-A5F0-F18B512C2A54}" type="pres">
      <dgm:prSet presAssocID="{8AC07310-3660-4D23-A3F7-8A71DB6785D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7E07934A-4246-4EA3-92FA-3ED750F84AB3}" type="pres">
      <dgm:prSet presAssocID="{8AC07310-3660-4D23-A3F7-8A71DB6785DA}" presName="spaceRect" presStyleCnt="0"/>
      <dgm:spPr/>
    </dgm:pt>
    <dgm:pt modelId="{6199FF06-0D5A-4A23-94D6-3E1522B48DE2}" type="pres">
      <dgm:prSet presAssocID="{8AC07310-3660-4D23-A3F7-8A71DB6785DA}" presName="parTx" presStyleLbl="revTx" presStyleIdx="4" presStyleCnt="6">
        <dgm:presLayoutVars>
          <dgm:chMax val="0"/>
          <dgm:chPref val="0"/>
        </dgm:presLayoutVars>
      </dgm:prSet>
      <dgm:spPr/>
    </dgm:pt>
    <dgm:pt modelId="{4F3F4C9B-6CB8-40C1-951B-87F6532FA41B}" type="pres">
      <dgm:prSet presAssocID="{68D80CAF-ADD3-4914-9BD1-77ADF343719F}" presName="sibTrans" presStyleCnt="0"/>
      <dgm:spPr/>
    </dgm:pt>
    <dgm:pt modelId="{D791D018-967F-42F0-9B80-FC0B2FF87285}" type="pres">
      <dgm:prSet presAssocID="{78610362-4C9F-4E80-BA13-6B0FDB79B04F}" presName="compNode" presStyleCnt="0"/>
      <dgm:spPr/>
    </dgm:pt>
    <dgm:pt modelId="{DAD06D4D-FBEA-4056-ABD1-F93EC6F9ED0F}" type="pres">
      <dgm:prSet presAssocID="{78610362-4C9F-4E80-BA13-6B0FDB79B04F}" presName="bgRect" presStyleLbl="bgShp" presStyleIdx="5" presStyleCnt="6"/>
      <dgm:spPr/>
    </dgm:pt>
    <dgm:pt modelId="{72EAB9DE-BFDE-485A-88A4-8AC06D0A86D4}" type="pres">
      <dgm:prSet presAssocID="{78610362-4C9F-4E80-BA13-6B0FDB79B04F}" presName="iconRect" presStyleLbl="node1" presStyleIdx="5" presStyleCnt="6"/>
      <dgm:spPr/>
    </dgm:pt>
    <dgm:pt modelId="{3501CA46-B4E6-4B14-9F14-6543A5BFC785}" type="pres">
      <dgm:prSet presAssocID="{78610362-4C9F-4E80-BA13-6B0FDB79B04F}" presName="spaceRect" presStyleCnt="0"/>
      <dgm:spPr/>
    </dgm:pt>
    <dgm:pt modelId="{0BFE527A-4E84-4310-84F3-825F6E5A2DA5}" type="pres">
      <dgm:prSet presAssocID="{78610362-4C9F-4E80-BA13-6B0FDB79B04F}" presName="parTx" presStyleLbl="revTx" presStyleIdx="5" presStyleCnt="6">
        <dgm:presLayoutVars>
          <dgm:chMax val="0"/>
          <dgm:chPref val="0"/>
        </dgm:presLayoutVars>
      </dgm:prSet>
      <dgm:spPr/>
    </dgm:pt>
  </dgm:ptLst>
  <dgm:cxnLst>
    <dgm:cxn modelId="{06CD6214-C008-415D-8892-F76E830C7D6F}" srcId="{A2A583F0-EC2A-4B7B-A85A-0CB59EB17D88}" destId="{8AC07310-3660-4D23-A3F7-8A71DB6785DA}" srcOrd="4" destOrd="0" parTransId="{5F5E66E8-C351-4421-8A9A-7F84B17C59B3}" sibTransId="{68D80CAF-ADD3-4914-9BD1-77ADF343719F}"/>
    <dgm:cxn modelId="{8D1F5C33-2319-489B-A3EE-8171A6CCBD57}" type="presOf" srcId="{8AC07310-3660-4D23-A3F7-8A71DB6785DA}" destId="{6199FF06-0D5A-4A23-94D6-3E1522B48DE2}" srcOrd="0" destOrd="0" presId="urn:microsoft.com/office/officeart/2018/2/layout/IconVerticalSolidList"/>
    <dgm:cxn modelId="{21447835-7019-4F30-BF67-177767ABD934}" type="presOf" srcId="{78610362-4C9F-4E80-BA13-6B0FDB79B04F}" destId="{0BFE527A-4E84-4310-84F3-825F6E5A2DA5}" srcOrd="0" destOrd="0" presId="urn:microsoft.com/office/officeart/2018/2/layout/IconVerticalSolidList"/>
    <dgm:cxn modelId="{7E3EF035-9E88-4780-93C0-AF6DD90C08EA}" type="presOf" srcId="{4D4DCBD2-060B-47FB-AE19-198D9E11AFAC}" destId="{5CF7E44E-7035-424E-AAA7-E40905AF5181}" srcOrd="0" destOrd="0" presId="urn:microsoft.com/office/officeart/2018/2/layout/IconVerticalSolidList"/>
    <dgm:cxn modelId="{894E3E3F-2594-43D8-A329-C17F7B11B7AA}" type="presOf" srcId="{C1587B5F-8989-45F5-B04A-AC4F111B837A}" destId="{380158D4-8C6C-4CB9-A48F-65C84E8FF161}" srcOrd="0" destOrd="0" presId="urn:microsoft.com/office/officeart/2018/2/layout/IconVerticalSolidList"/>
    <dgm:cxn modelId="{9D48A93F-9948-4CBE-834C-26F343448D88}" srcId="{A2A583F0-EC2A-4B7B-A85A-0CB59EB17D88}" destId="{78610362-4C9F-4E80-BA13-6B0FDB79B04F}" srcOrd="5" destOrd="0" parTransId="{5D41FCAA-984C-47B5-B7F3-0979921A56E9}" sibTransId="{3FD03D3D-9073-4270-B97F-F299CCF97809}"/>
    <dgm:cxn modelId="{A6CB2642-8793-48A8-BC95-33C88803A4DE}" type="presOf" srcId="{5B96A8CE-5025-42BB-901D-2CEA9858F9A7}" destId="{45ACAE32-8828-4143-A4B5-CD2F28CDE545}" srcOrd="0" destOrd="0" presId="urn:microsoft.com/office/officeart/2018/2/layout/IconVerticalSolidList"/>
    <dgm:cxn modelId="{AEF54564-0BDA-4756-9958-381E94F7B656}" type="presOf" srcId="{7E81609D-001E-485C-9431-C21DD6DEE2E8}" destId="{60C22153-23BC-42B4-B2A1-1FEBBA308B75}" srcOrd="0" destOrd="0" presId="urn:microsoft.com/office/officeart/2018/2/layout/IconVerticalSolidList"/>
    <dgm:cxn modelId="{AA3D5D48-E246-4E5B-BB0D-7C261BE3F7B1}" type="presOf" srcId="{A2A583F0-EC2A-4B7B-A85A-0CB59EB17D88}" destId="{2732C475-2499-43FE-BF32-51F9F7789ABB}" srcOrd="0" destOrd="0" presId="urn:microsoft.com/office/officeart/2018/2/layout/IconVerticalSolidList"/>
    <dgm:cxn modelId="{DBA0AA51-4E3F-4042-B07C-073AF7186914}" srcId="{A2A583F0-EC2A-4B7B-A85A-0CB59EB17D88}" destId="{C1587B5F-8989-45F5-B04A-AC4F111B837A}" srcOrd="0" destOrd="0" parTransId="{CBF0342F-171E-4BFA-BFA5-E12C5EBEE7E0}" sibTransId="{5EC5C733-712B-4DF8-974A-8FCC2FBC25BD}"/>
    <dgm:cxn modelId="{B66D527E-5E7F-436D-A422-EBB16B00EEB1}" srcId="{A2A583F0-EC2A-4B7B-A85A-0CB59EB17D88}" destId="{7E81609D-001E-485C-9431-C21DD6DEE2E8}" srcOrd="1" destOrd="0" parTransId="{94803978-75C4-4E4E-8EC7-C8EB896FA981}" sibTransId="{E6CF40B7-AC4B-4D0A-8478-488595DA6E48}"/>
    <dgm:cxn modelId="{E6A3CAB1-9029-4AE0-B3CB-1FB389245E7E}" srcId="{A2A583F0-EC2A-4B7B-A85A-0CB59EB17D88}" destId="{5B96A8CE-5025-42BB-901D-2CEA9858F9A7}" srcOrd="2" destOrd="0" parTransId="{5DED9B2B-3459-416F-8D09-731F3823114B}" sibTransId="{11A8BFA1-DEA8-4A34-BD5B-8095C9E5D2AE}"/>
    <dgm:cxn modelId="{9FCBB9DC-07F5-4C3F-8838-9930BE998CA3}" srcId="{A2A583F0-EC2A-4B7B-A85A-0CB59EB17D88}" destId="{4D4DCBD2-060B-47FB-AE19-198D9E11AFAC}" srcOrd="3" destOrd="0" parTransId="{183E2914-EF9D-4151-A802-4E923485E64F}" sibTransId="{FF1FA860-EFE2-40DF-8539-0CF316EFA942}"/>
    <dgm:cxn modelId="{A9ACAE1F-F27D-4848-B6A9-2CBD6EDA9E35}" type="presParOf" srcId="{2732C475-2499-43FE-BF32-51F9F7789ABB}" destId="{FE688A56-5236-4F22-8B54-3C52EED5A566}" srcOrd="0" destOrd="0" presId="urn:microsoft.com/office/officeart/2018/2/layout/IconVerticalSolidList"/>
    <dgm:cxn modelId="{34D458C1-1D0F-4747-B229-6BB6AE937372}" type="presParOf" srcId="{FE688A56-5236-4F22-8B54-3C52EED5A566}" destId="{0FFB0C0E-CACA-43B6-B872-91CF590FF825}" srcOrd="0" destOrd="0" presId="urn:microsoft.com/office/officeart/2018/2/layout/IconVerticalSolidList"/>
    <dgm:cxn modelId="{4A8396F3-445B-46F1-81B8-0365B2809796}" type="presParOf" srcId="{FE688A56-5236-4F22-8B54-3C52EED5A566}" destId="{DBBFC194-0532-45E4-818B-E08817A0C154}" srcOrd="1" destOrd="0" presId="urn:microsoft.com/office/officeart/2018/2/layout/IconVerticalSolidList"/>
    <dgm:cxn modelId="{82D831FB-36F1-4E11-9D54-1981C4A15DE2}" type="presParOf" srcId="{FE688A56-5236-4F22-8B54-3C52EED5A566}" destId="{CB7730D2-7690-446E-AF74-1D96AD01B769}" srcOrd="2" destOrd="0" presId="urn:microsoft.com/office/officeart/2018/2/layout/IconVerticalSolidList"/>
    <dgm:cxn modelId="{94843EC5-8004-4FBE-834C-7D7F78911479}" type="presParOf" srcId="{FE688A56-5236-4F22-8B54-3C52EED5A566}" destId="{380158D4-8C6C-4CB9-A48F-65C84E8FF161}" srcOrd="3" destOrd="0" presId="urn:microsoft.com/office/officeart/2018/2/layout/IconVerticalSolidList"/>
    <dgm:cxn modelId="{E932828E-ECD1-48BC-9282-6FBA6206D5D9}" type="presParOf" srcId="{2732C475-2499-43FE-BF32-51F9F7789ABB}" destId="{79771DC6-06A7-474A-A0C0-E8EB682FD0B9}" srcOrd="1" destOrd="0" presId="urn:microsoft.com/office/officeart/2018/2/layout/IconVerticalSolidList"/>
    <dgm:cxn modelId="{DF1060F8-18A3-46FD-8A63-9A225C2CED8B}" type="presParOf" srcId="{2732C475-2499-43FE-BF32-51F9F7789ABB}" destId="{98AD9E42-7F1C-43CB-B653-47CAF70F8F34}" srcOrd="2" destOrd="0" presId="urn:microsoft.com/office/officeart/2018/2/layout/IconVerticalSolidList"/>
    <dgm:cxn modelId="{0C5F7DE8-26F2-4458-A22E-75D709481C3B}" type="presParOf" srcId="{98AD9E42-7F1C-43CB-B653-47CAF70F8F34}" destId="{D1185E24-6159-411E-86BC-C89EC91555C0}" srcOrd="0" destOrd="0" presId="urn:microsoft.com/office/officeart/2018/2/layout/IconVerticalSolidList"/>
    <dgm:cxn modelId="{71EE6772-0D5D-4D10-A5CE-5513226C245B}" type="presParOf" srcId="{98AD9E42-7F1C-43CB-B653-47CAF70F8F34}" destId="{F3DF686E-162E-41C7-B31D-C5B348D435A9}" srcOrd="1" destOrd="0" presId="urn:microsoft.com/office/officeart/2018/2/layout/IconVerticalSolidList"/>
    <dgm:cxn modelId="{FC5D5CBA-1047-4CE4-B3FA-6E3AE5B5A01C}" type="presParOf" srcId="{98AD9E42-7F1C-43CB-B653-47CAF70F8F34}" destId="{E3B32F83-84DC-4E7B-B82F-1975135DBF3F}" srcOrd="2" destOrd="0" presId="urn:microsoft.com/office/officeart/2018/2/layout/IconVerticalSolidList"/>
    <dgm:cxn modelId="{B771FA85-3C82-4261-9F4F-FDC17F8EF500}" type="presParOf" srcId="{98AD9E42-7F1C-43CB-B653-47CAF70F8F34}" destId="{60C22153-23BC-42B4-B2A1-1FEBBA308B75}" srcOrd="3" destOrd="0" presId="urn:microsoft.com/office/officeart/2018/2/layout/IconVerticalSolidList"/>
    <dgm:cxn modelId="{F4D2A76F-6E8A-4375-929E-509A31026257}" type="presParOf" srcId="{2732C475-2499-43FE-BF32-51F9F7789ABB}" destId="{0DC28446-9154-4F45-9AA7-8C08A71D55A6}" srcOrd="3" destOrd="0" presId="urn:microsoft.com/office/officeart/2018/2/layout/IconVerticalSolidList"/>
    <dgm:cxn modelId="{D475E7F7-47DE-4CBB-921F-6F33D37AF49E}" type="presParOf" srcId="{2732C475-2499-43FE-BF32-51F9F7789ABB}" destId="{433FE469-EED5-40FB-9C5B-45113F23824A}" srcOrd="4" destOrd="0" presId="urn:microsoft.com/office/officeart/2018/2/layout/IconVerticalSolidList"/>
    <dgm:cxn modelId="{19D7CD09-0B55-41A9-90AF-C5C43270ECB9}" type="presParOf" srcId="{433FE469-EED5-40FB-9C5B-45113F23824A}" destId="{BEF904FE-24C5-40F4-A6D8-8C75034D59B1}" srcOrd="0" destOrd="0" presId="urn:microsoft.com/office/officeart/2018/2/layout/IconVerticalSolidList"/>
    <dgm:cxn modelId="{84E6B7AA-E698-4114-B9A4-5350F92F5A80}" type="presParOf" srcId="{433FE469-EED5-40FB-9C5B-45113F23824A}" destId="{7F7B6758-D6CB-4FA3-B706-C52CA8154822}" srcOrd="1" destOrd="0" presId="urn:microsoft.com/office/officeart/2018/2/layout/IconVerticalSolidList"/>
    <dgm:cxn modelId="{F14AB951-58C3-493E-B9BE-AA5D811CAF39}" type="presParOf" srcId="{433FE469-EED5-40FB-9C5B-45113F23824A}" destId="{BEEA6AD3-40AF-4BEF-B222-8A5F32C01D55}" srcOrd="2" destOrd="0" presId="urn:microsoft.com/office/officeart/2018/2/layout/IconVerticalSolidList"/>
    <dgm:cxn modelId="{073E9F3D-942A-416F-AE4F-976645898077}" type="presParOf" srcId="{433FE469-EED5-40FB-9C5B-45113F23824A}" destId="{45ACAE32-8828-4143-A4B5-CD2F28CDE545}" srcOrd="3" destOrd="0" presId="urn:microsoft.com/office/officeart/2018/2/layout/IconVerticalSolidList"/>
    <dgm:cxn modelId="{7281F122-FA2C-4559-98BC-18B49BF84B15}" type="presParOf" srcId="{2732C475-2499-43FE-BF32-51F9F7789ABB}" destId="{3A3A2B7C-3DF7-4B52-952D-185E00089D50}" srcOrd="5" destOrd="0" presId="urn:microsoft.com/office/officeart/2018/2/layout/IconVerticalSolidList"/>
    <dgm:cxn modelId="{2F887FEC-CC5C-4C1F-A931-F460A4CE6AA7}" type="presParOf" srcId="{2732C475-2499-43FE-BF32-51F9F7789ABB}" destId="{BF767A7C-F38F-4192-AC78-B2AA72D3E0E6}" srcOrd="6" destOrd="0" presId="urn:microsoft.com/office/officeart/2018/2/layout/IconVerticalSolidList"/>
    <dgm:cxn modelId="{67BD7F46-DE5D-4932-9D63-2C7E7FF0D915}" type="presParOf" srcId="{BF767A7C-F38F-4192-AC78-B2AA72D3E0E6}" destId="{CF9D35BD-E061-4B6B-A012-6EEE76558E3D}" srcOrd="0" destOrd="0" presId="urn:microsoft.com/office/officeart/2018/2/layout/IconVerticalSolidList"/>
    <dgm:cxn modelId="{F8CE659B-EE4C-4F0A-86A2-14847C503C47}" type="presParOf" srcId="{BF767A7C-F38F-4192-AC78-B2AA72D3E0E6}" destId="{314DA413-102B-4F75-9AE5-72BEE1313C88}" srcOrd="1" destOrd="0" presId="urn:microsoft.com/office/officeart/2018/2/layout/IconVerticalSolidList"/>
    <dgm:cxn modelId="{08F8138E-24E7-45AC-B548-148CC84ED103}" type="presParOf" srcId="{BF767A7C-F38F-4192-AC78-B2AA72D3E0E6}" destId="{5B30C785-BF57-4529-B227-1164E93AAD31}" srcOrd="2" destOrd="0" presId="urn:microsoft.com/office/officeart/2018/2/layout/IconVerticalSolidList"/>
    <dgm:cxn modelId="{4A25E241-910A-40C3-9B83-983769B49831}" type="presParOf" srcId="{BF767A7C-F38F-4192-AC78-B2AA72D3E0E6}" destId="{5CF7E44E-7035-424E-AAA7-E40905AF5181}" srcOrd="3" destOrd="0" presId="urn:microsoft.com/office/officeart/2018/2/layout/IconVerticalSolidList"/>
    <dgm:cxn modelId="{F652F63E-D0CB-44B1-B031-AABFCD44D42E}" type="presParOf" srcId="{2732C475-2499-43FE-BF32-51F9F7789ABB}" destId="{6067671F-5118-41D2-A2BC-477BA84D34CF}" srcOrd="7" destOrd="0" presId="urn:microsoft.com/office/officeart/2018/2/layout/IconVerticalSolidList"/>
    <dgm:cxn modelId="{FB0AC7F1-0758-455B-9A24-3CB40E7999A9}" type="presParOf" srcId="{2732C475-2499-43FE-BF32-51F9F7789ABB}" destId="{48890366-CC29-4C8B-BF4B-42EC23076A53}" srcOrd="8" destOrd="0" presId="urn:microsoft.com/office/officeart/2018/2/layout/IconVerticalSolidList"/>
    <dgm:cxn modelId="{2A12AA73-3BCD-46F7-BE93-CAE76234B5BE}" type="presParOf" srcId="{48890366-CC29-4C8B-BF4B-42EC23076A53}" destId="{88917A19-B765-4652-AEA6-4E37B04823BE}" srcOrd="0" destOrd="0" presId="urn:microsoft.com/office/officeart/2018/2/layout/IconVerticalSolidList"/>
    <dgm:cxn modelId="{256AE5D1-DF29-40D5-9470-C415FDCDA7FC}" type="presParOf" srcId="{48890366-CC29-4C8B-BF4B-42EC23076A53}" destId="{2D8E5F28-FBA8-4376-A5F0-F18B512C2A54}" srcOrd="1" destOrd="0" presId="urn:microsoft.com/office/officeart/2018/2/layout/IconVerticalSolidList"/>
    <dgm:cxn modelId="{FE84F84F-9E59-4510-9738-27A61609B247}" type="presParOf" srcId="{48890366-CC29-4C8B-BF4B-42EC23076A53}" destId="{7E07934A-4246-4EA3-92FA-3ED750F84AB3}" srcOrd="2" destOrd="0" presId="urn:microsoft.com/office/officeart/2018/2/layout/IconVerticalSolidList"/>
    <dgm:cxn modelId="{A5912A2E-E4FB-40CD-8DB6-1FAA6787099A}" type="presParOf" srcId="{48890366-CC29-4C8B-BF4B-42EC23076A53}" destId="{6199FF06-0D5A-4A23-94D6-3E1522B48DE2}" srcOrd="3" destOrd="0" presId="urn:microsoft.com/office/officeart/2018/2/layout/IconVerticalSolidList"/>
    <dgm:cxn modelId="{284F6583-BD5E-4F4F-93C7-1193BB338C4F}" type="presParOf" srcId="{2732C475-2499-43FE-BF32-51F9F7789ABB}" destId="{4F3F4C9B-6CB8-40C1-951B-87F6532FA41B}" srcOrd="9" destOrd="0" presId="urn:microsoft.com/office/officeart/2018/2/layout/IconVerticalSolidList"/>
    <dgm:cxn modelId="{D9C2CA11-5C18-44F4-8250-B1993B5AFC54}" type="presParOf" srcId="{2732C475-2499-43FE-BF32-51F9F7789ABB}" destId="{D791D018-967F-42F0-9B80-FC0B2FF87285}" srcOrd="10" destOrd="0" presId="urn:microsoft.com/office/officeart/2018/2/layout/IconVerticalSolidList"/>
    <dgm:cxn modelId="{FADB59E7-B32A-4592-AB4A-CF026906FD98}" type="presParOf" srcId="{D791D018-967F-42F0-9B80-FC0B2FF87285}" destId="{DAD06D4D-FBEA-4056-ABD1-F93EC6F9ED0F}" srcOrd="0" destOrd="0" presId="urn:microsoft.com/office/officeart/2018/2/layout/IconVerticalSolidList"/>
    <dgm:cxn modelId="{067CDE24-C1E6-4C7C-AF86-C2C438966EF3}" type="presParOf" srcId="{D791D018-967F-42F0-9B80-FC0B2FF87285}" destId="{72EAB9DE-BFDE-485A-88A4-8AC06D0A86D4}" srcOrd="1" destOrd="0" presId="urn:microsoft.com/office/officeart/2018/2/layout/IconVerticalSolidList"/>
    <dgm:cxn modelId="{25E9B19D-CA4B-4316-B850-2646F4F7A56C}" type="presParOf" srcId="{D791D018-967F-42F0-9B80-FC0B2FF87285}" destId="{3501CA46-B4E6-4B14-9F14-6543A5BFC785}" srcOrd="2" destOrd="0" presId="urn:microsoft.com/office/officeart/2018/2/layout/IconVerticalSolidList"/>
    <dgm:cxn modelId="{AF0C4785-2F38-4B58-8467-B193E704642D}" type="presParOf" srcId="{D791D018-967F-42F0-9B80-FC0B2FF87285}" destId="{0BFE527A-4E84-4310-84F3-825F6E5A2D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B0C0E-CACA-43B6-B872-91CF590FF825}">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FC194-0532-45E4-818B-E08817A0C154}">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158D4-8C6C-4CB9-A48F-65C84E8FF161}">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Review the initial investigation stages</a:t>
          </a:r>
          <a:endParaRPr lang="en-US" sz="1900" kern="1200"/>
        </a:p>
      </dsp:txBody>
      <dsp:txXfrm>
        <a:off x="1074268" y="4366"/>
        <a:ext cx="5170996" cy="930102"/>
      </dsp:txXfrm>
    </dsp:sp>
    <dsp:sp modelId="{D1185E24-6159-411E-86BC-C89EC91555C0}">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F686E-162E-41C7-B31D-C5B348D435A9}">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22153-23BC-42B4-B2A1-1FEBBA308B75}">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Material</a:t>
          </a:r>
          <a:endParaRPr lang="en-US" sz="1900" kern="1200"/>
        </a:p>
      </dsp:txBody>
      <dsp:txXfrm>
        <a:off x="1074268" y="1166994"/>
        <a:ext cx="5170996" cy="930102"/>
      </dsp:txXfrm>
    </dsp:sp>
    <dsp:sp modelId="{BEF904FE-24C5-40F4-A6D8-8C75034D59B1}">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7B6758-D6CB-4FA3-B706-C52CA8154822}">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ACAE32-8828-4143-A4B5-CD2F28CDE545}">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Locards theory</a:t>
          </a:r>
          <a:endParaRPr lang="en-US" sz="1900" kern="1200"/>
        </a:p>
      </dsp:txBody>
      <dsp:txXfrm>
        <a:off x="1074268" y="2329622"/>
        <a:ext cx="5170996" cy="930102"/>
      </dsp:txXfrm>
    </dsp:sp>
    <dsp:sp modelId="{CF9D35BD-E061-4B6B-A012-6EEE76558E3D}">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DA413-102B-4F75-9AE5-72BEE1313C88}">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7E44E-7035-424E-AAA7-E40905AF5181}">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Forensics</a:t>
          </a:r>
          <a:endParaRPr lang="en-US" sz="1900" kern="1200"/>
        </a:p>
      </dsp:txBody>
      <dsp:txXfrm>
        <a:off x="1074268" y="3492250"/>
        <a:ext cx="5170996" cy="930102"/>
      </dsp:txXfrm>
    </dsp:sp>
    <dsp:sp modelId="{88917A19-B765-4652-AEA6-4E37B04823BE}">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E5F28-FBA8-4376-A5F0-F18B512C2A54}">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99FF06-0D5A-4A23-94D6-3E1522B48DE2}">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Golden Hour principles</a:t>
          </a:r>
          <a:endParaRPr lang="en-US" sz="19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11C2B-971E-D441-8749-FDD320DD52FC}">
      <dsp:nvSpPr>
        <dsp:cNvPr id="0" name=""/>
        <dsp:cNvSpPr/>
      </dsp:nvSpPr>
      <dsp:spPr>
        <a:xfrm>
          <a:off x="2103120" y="189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Identifying scenes </a:t>
          </a:r>
        </a:p>
      </dsp:txBody>
      <dsp:txXfrm>
        <a:off x="2103120" y="1890"/>
        <a:ext cx="8412480" cy="829686"/>
      </dsp:txXfrm>
    </dsp:sp>
    <dsp:sp modelId="{F50A81D8-E458-0146-ACDB-612F54A28DEB}">
      <dsp:nvSpPr>
        <dsp:cNvPr id="0" name=""/>
        <dsp:cNvSpPr/>
      </dsp:nvSpPr>
      <dsp:spPr>
        <a:xfrm>
          <a:off x="0" y="189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Identifying</a:t>
          </a:r>
        </a:p>
      </dsp:txBody>
      <dsp:txXfrm>
        <a:off x="0" y="1890"/>
        <a:ext cx="2103120" cy="829686"/>
      </dsp:txXfrm>
    </dsp:sp>
    <dsp:sp modelId="{A59CE1AB-25A3-8241-A85D-D4CDBB34CE34}">
      <dsp:nvSpPr>
        <dsp:cNvPr id="0" name=""/>
        <dsp:cNvSpPr/>
      </dsp:nvSpPr>
      <dsp:spPr>
        <a:xfrm>
          <a:off x="2103120" y="881358"/>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Securing scenes </a:t>
          </a:r>
        </a:p>
      </dsp:txBody>
      <dsp:txXfrm>
        <a:off x="2103120" y="881358"/>
        <a:ext cx="8412480" cy="829686"/>
      </dsp:txXfrm>
    </dsp:sp>
    <dsp:sp modelId="{7DD7062D-73BB-2042-9DC4-E005BC2DEAAC}">
      <dsp:nvSpPr>
        <dsp:cNvPr id="0" name=""/>
        <dsp:cNvSpPr/>
      </dsp:nvSpPr>
      <dsp:spPr>
        <a:xfrm>
          <a:off x="0" y="881358"/>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Securing</a:t>
          </a:r>
        </a:p>
      </dsp:txBody>
      <dsp:txXfrm>
        <a:off x="0" y="881358"/>
        <a:ext cx="2103120" cy="829686"/>
      </dsp:txXfrm>
    </dsp:sp>
    <dsp:sp modelId="{E6B01515-4F37-034B-B826-F9695D04F602}">
      <dsp:nvSpPr>
        <dsp:cNvPr id="0" name=""/>
        <dsp:cNvSpPr/>
      </dsp:nvSpPr>
      <dsp:spPr>
        <a:xfrm>
          <a:off x="2103120" y="1760825"/>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Preserving scenes</a:t>
          </a:r>
        </a:p>
      </dsp:txBody>
      <dsp:txXfrm>
        <a:off x="2103120" y="1760825"/>
        <a:ext cx="8412480" cy="829686"/>
      </dsp:txXfrm>
    </dsp:sp>
    <dsp:sp modelId="{8CCB496D-24A9-8E40-9538-B488ADB76638}">
      <dsp:nvSpPr>
        <dsp:cNvPr id="0" name=""/>
        <dsp:cNvSpPr/>
      </dsp:nvSpPr>
      <dsp:spPr>
        <a:xfrm>
          <a:off x="0" y="1760825"/>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Preserving</a:t>
          </a:r>
        </a:p>
      </dsp:txBody>
      <dsp:txXfrm>
        <a:off x="0" y="1760825"/>
        <a:ext cx="2103120" cy="829686"/>
      </dsp:txXfrm>
    </dsp:sp>
    <dsp:sp modelId="{EA192824-C327-8A49-A598-CDD32A05C17F}">
      <dsp:nvSpPr>
        <dsp:cNvPr id="0" name=""/>
        <dsp:cNvSpPr/>
      </dsp:nvSpPr>
      <dsp:spPr>
        <a:xfrm>
          <a:off x="2103120" y="2640293"/>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Searching and examining scenes</a:t>
          </a:r>
        </a:p>
      </dsp:txBody>
      <dsp:txXfrm>
        <a:off x="2103120" y="2640293"/>
        <a:ext cx="8412480" cy="829686"/>
      </dsp:txXfrm>
    </dsp:sp>
    <dsp:sp modelId="{00A5395E-9423-A549-B19C-C0213A25D946}">
      <dsp:nvSpPr>
        <dsp:cNvPr id="0" name=""/>
        <dsp:cNvSpPr/>
      </dsp:nvSpPr>
      <dsp:spPr>
        <a:xfrm>
          <a:off x="0" y="2640293"/>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Searching and examining</a:t>
          </a:r>
        </a:p>
      </dsp:txBody>
      <dsp:txXfrm>
        <a:off x="0" y="2640293"/>
        <a:ext cx="2103120" cy="829686"/>
      </dsp:txXfrm>
    </dsp:sp>
    <dsp:sp modelId="{8A7DA1B9-4CAC-6B45-B031-B40A34211566}">
      <dsp:nvSpPr>
        <dsp:cNvPr id="0" name=""/>
        <dsp:cNvSpPr/>
      </dsp:nvSpPr>
      <dsp:spPr>
        <a:xfrm>
          <a:off x="2103120" y="351976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Releasing scenes </a:t>
          </a:r>
        </a:p>
      </dsp:txBody>
      <dsp:txXfrm>
        <a:off x="2103120" y="3519760"/>
        <a:ext cx="8412480" cy="829686"/>
      </dsp:txXfrm>
    </dsp:sp>
    <dsp:sp modelId="{55C764A0-1C2C-4341-AE75-DB3E9FD8E914}">
      <dsp:nvSpPr>
        <dsp:cNvPr id="0" name=""/>
        <dsp:cNvSpPr/>
      </dsp:nvSpPr>
      <dsp:spPr>
        <a:xfrm>
          <a:off x="0" y="351976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Releasing</a:t>
          </a:r>
        </a:p>
      </dsp:txBody>
      <dsp:txXfrm>
        <a:off x="0" y="3519760"/>
        <a:ext cx="2103120" cy="8296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6FA58-7848-F24E-817C-C5A06D87CF32}">
      <dsp:nvSpPr>
        <dsp:cNvPr id="0" name=""/>
        <dsp:cNvSpPr/>
      </dsp:nvSpPr>
      <dsp:spPr>
        <a:xfrm>
          <a:off x="0" y="3565087"/>
          <a:ext cx="4004300" cy="11701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Control peoples movements -Cordons. </a:t>
          </a:r>
          <a:endParaRPr lang="en-US" sz="2000" kern="1200" dirty="0"/>
        </a:p>
      </dsp:txBody>
      <dsp:txXfrm>
        <a:off x="0" y="3565087"/>
        <a:ext cx="4004300" cy="1170141"/>
      </dsp:txXfrm>
    </dsp:sp>
    <dsp:sp modelId="{B4BD3887-3DCC-4F46-89DC-9AE906912E88}">
      <dsp:nvSpPr>
        <dsp:cNvPr id="0" name=""/>
        <dsp:cNvSpPr/>
      </dsp:nvSpPr>
      <dsp:spPr>
        <a:xfrm rot="10800000">
          <a:off x="0" y="1782962"/>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Onlookers can be a help or a hindrance. Use them or get rid of them!</a:t>
          </a:r>
          <a:endParaRPr lang="en-US" sz="2000" kern="1200"/>
        </a:p>
      </dsp:txBody>
      <dsp:txXfrm rot="10800000">
        <a:off x="0" y="1782962"/>
        <a:ext cx="4004300" cy="1169376"/>
      </dsp:txXfrm>
    </dsp:sp>
    <dsp:sp modelId="{CDD699FE-8731-924B-B7EF-F0627E776C24}">
      <dsp:nvSpPr>
        <dsp:cNvPr id="0" name=""/>
        <dsp:cNvSpPr/>
      </dsp:nvSpPr>
      <dsp:spPr>
        <a:xfrm rot="10800000">
          <a:off x="0" y="837"/>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Identify and obtain details of witnesses.</a:t>
          </a:r>
          <a:endParaRPr lang="en-US" sz="2000" kern="1200"/>
        </a:p>
      </dsp:txBody>
      <dsp:txXfrm rot="10800000">
        <a:off x="0" y="837"/>
        <a:ext cx="4004300" cy="11693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B0C0E-CACA-43B6-B872-91CF590FF825}">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FC194-0532-45E4-818B-E08817A0C154}">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158D4-8C6C-4CB9-A48F-65C84E8FF161}">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t>Review the initial investigation stages</a:t>
          </a:r>
          <a:endParaRPr lang="en-US" sz="1900" kern="1200" dirty="0"/>
        </a:p>
      </dsp:txBody>
      <dsp:txXfrm>
        <a:off x="889864" y="1808"/>
        <a:ext cx="5355400" cy="770445"/>
      </dsp:txXfrm>
    </dsp:sp>
    <dsp:sp modelId="{D1185E24-6159-411E-86BC-C89EC91555C0}">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F686E-162E-41C7-B31D-C5B348D435A9}">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22153-23BC-42B4-B2A1-1FEBBA308B75}">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t>Material</a:t>
          </a:r>
          <a:endParaRPr lang="en-US" sz="1900" kern="1200" dirty="0"/>
        </a:p>
      </dsp:txBody>
      <dsp:txXfrm>
        <a:off x="889864" y="964865"/>
        <a:ext cx="5355400" cy="770445"/>
      </dsp:txXfrm>
    </dsp:sp>
    <dsp:sp modelId="{BEF904FE-24C5-40F4-A6D8-8C75034D59B1}">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7B6758-D6CB-4FA3-B706-C52CA8154822}">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ACAE32-8828-4143-A4B5-CD2F28CDE545}">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err="1"/>
            <a:t>Locards</a:t>
          </a:r>
          <a:r>
            <a:rPr lang="en-GB" sz="1900" kern="1200" dirty="0"/>
            <a:t> theory</a:t>
          </a:r>
          <a:endParaRPr lang="en-US" sz="1900" kern="1200" dirty="0"/>
        </a:p>
      </dsp:txBody>
      <dsp:txXfrm>
        <a:off x="889864" y="1927922"/>
        <a:ext cx="5355400" cy="770445"/>
      </dsp:txXfrm>
    </dsp:sp>
    <dsp:sp modelId="{CF9D35BD-E061-4B6B-A012-6EEE76558E3D}">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DA413-102B-4F75-9AE5-72BEE1313C88}">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7E44E-7035-424E-AAA7-E40905AF5181}">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t>Forensics</a:t>
          </a:r>
          <a:endParaRPr lang="en-US" sz="1900" kern="1200" dirty="0"/>
        </a:p>
      </dsp:txBody>
      <dsp:txXfrm>
        <a:off x="889864" y="2890979"/>
        <a:ext cx="5355400" cy="770445"/>
      </dsp:txXfrm>
    </dsp:sp>
    <dsp:sp modelId="{88917A19-B765-4652-AEA6-4E37B04823BE}">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E5F28-FBA8-4376-A5F0-F18B512C2A54}">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99FF06-0D5A-4A23-94D6-3E1522B48DE2}">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t>Golden Hour principles</a:t>
          </a:r>
          <a:endParaRPr lang="en-US" sz="1900" kern="1200" dirty="0"/>
        </a:p>
      </dsp:txBody>
      <dsp:txXfrm>
        <a:off x="889864" y="3854036"/>
        <a:ext cx="5355400" cy="770445"/>
      </dsp:txXfrm>
    </dsp:sp>
    <dsp:sp modelId="{DAD06D4D-FBEA-4056-ABD1-F93EC6F9ED0F}">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AB9DE-BFDE-485A-88A4-8AC06D0A86D4}">
      <dsp:nvSpPr>
        <dsp:cNvPr id="0" name=""/>
        <dsp:cNvSpPr/>
      </dsp:nvSpPr>
      <dsp:spPr>
        <a:xfrm>
          <a:off x="233059" y="4990443"/>
          <a:ext cx="423745" cy="423745"/>
        </a:xfrm>
        <a:prstGeom prst="rect">
          <a:avLst/>
        </a:prstGeom>
        <a:solidFill>
          <a:schemeClr val="accent5">
            <a:hueOff val="-6758543"/>
            <a:satOff val="-17419"/>
            <a:lumOff val="-11765"/>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FE527A-4E84-4310-84F3-825F6E5A2DA5}">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rtl="0">
            <a:lnSpc>
              <a:spcPct val="90000"/>
            </a:lnSpc>
            <a:spcBef>
              <a:spcPct val="0"/>
            </a:spcBef>
            <a:spcAft>
              <a:spcPct val="35000"/>
            </a:spcAft>
            <a:buNone/>
          </a:pPr>
          <a:r>
            <a:rPr lang="en-GB" sz="1900" b="1" kern="1200" dirty="0">
              <a:latin typeface="Calibri Light" panose="020F0302020204030204"/>
            </a:rPr>
            <a:t>Next week- Technology and arrests in investigations</a:t>
          </a:r>
        </a:p>
      </dsp:txBody>
      <dsp:txXfrm>
        <a:off x="889864" y="4817093"/>
        <a:ext cx="5355400" cy="7704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D12CB-9FE6-4188-B133-9BD165B161CE}" type="datetimeFigureOut">
              <a:t>9/13/2024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C793EA-0C44-45DE-813F-78002F3FF93F}" type="slidenum">
              <a:t>‹#›</a:t>
            </a:fld>
            <a:endParaRPr lang="en-GB"/>
          </a:p>
        </p:txBody>
      </p:sp>
    </p:spTree>
    <p:extLst>
      <p:ext uri="{BB962C8B-B14F-4D97-AF65-F5344CB8AC3E}">
        <p14:creationId xmlns:p14="http://schemas.microsoft.com/office/powerpoint/2010/main" val="230547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10</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11</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19</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26</a:t>
            </a:fld>
            <a:endParaRPr lang="en-GB"/>
          </a:p>
        </p:txBody>
      </p:sp>
    </p:spTree>
    <p:extLst>
      <p:ext uri="{BB962C8B-B14F-4D97-AF65-F5344CB8AC3E}">
        <p14:creationId xmlns:p14="http://schemas.microsoft.com/office/powerpoint/2010/main" val="2598171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27</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29</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30</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31</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32</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33</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34</a:t>
            </a:fld>
            <a:endParaRPr lang="en-US"/>
          </a:p>
        </p:txBody>
      </p:sp>
    </p:spTree>
    <p:extLst>
      <p:ext uri="{BB962C8B-B14F-4D97-AF65-F5344CB8AC3E}">
        <p14:creationId xmlns:p14="http://schemas.microsoft.com/office/powerpoint/2010/main" val="3542775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13/09/2024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 Id="rId5" Type="http://schemas.openxmlformats.org/officeDocument/2006/relationships/image" Target="../media/image28.jpe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2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murderpedia.org/male.H/h/huntley-ian-evidence.ht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2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25.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kVqr-taIS14?feature=oembed" TargetMode="External"/><Relationship Id="rId4" Type="http://schemas.openxmlformats.org/officeDocument/2006/relationships/image" Target="../media/image55.jpeg"/></Relationships>
</file>

<file path=ppt/slides/_rels/slide28.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diagramLayout" Target="../diagrams/layout5.xml"/><Relationship Id="rId7" Type="http://schemas.openxmlformats.org/officeDocument/2006/relationships/image" Target="../media/image57.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3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65.png"/><Relationship Id="rId4" Type="http://schemas.openxmlformats.org/officeDocument/2006/relationships/image" Target="../media/image64.jpeg"/></Relationships>
</file>

<file path=ppt/slides/_rels/slide3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8.jpeg"/></Relationships>
</file>

<file path=ppt/slides/_rels/slide36.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38.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9.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hyperlink" Target="https://www.bbc.co.uk/iplayer/episode/m000s5xq/forensics-the-real-csi-series-2-1-an-admission-of-murder" TargetMode="Externa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anchor="ctr">
            <a:normAutofit/>
          </a:bodyPr>
          <a:lstStyle/>
          <a:p>
            <a:r>
              <a:rPr lang="en-GB" sz="7200">
                <a:cs typeface="Calibri Light"/>
              </a:rPr>
              <a:t>Criminal Investigations </a:t>
            </a:r>
            <a:endParaRPr lang="en-GB" sz="7200"/>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Autofit/>
          </a:bodyPr>
          <a:lstStyle/>
          <a:p>
            <a:r>
              <a:rPr lang="en-GB" sz="3200" dirty="0">
                <a:cs typeface="Calibri"/>
              </a:rPr>
              <a:t>Week 2</a:t>
            </a:r>
          </a:p>
          <a:p>
            <a:r>
              <a:rPr lang="en-GB" sz="3200" dirty="0">
                <a:cs typeface="Calibri"/>
              </a:rPr>
              <a:t>BMPS6018</a:t>
            </a:r>
          </a:p>
          <a:p>
            <a:r>
              <a:rPr lang="en-GB" sz="3200" dirty="0">
                <a:cs typeface="Calibri"/>
              </a:rPr>
              <a:t>Initial investigations</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61C1DFB-0A5E-6873-2BEA-22B7071A6E12}"/>
              </a:ext>
            </a:extLst>
          </p:cNvPr>
          <p:cNvSpPr>
            <a:spLocks noGrp="1"/>
          </p:cNvSpPr>
          <p:nvPr>
            <p:ph type="title"/>
          </p:nvPr>
        </p:nvSpPr>
        <p:spPr>
          <a:xfrm>
            <a:off x="479394" y="1070800"/>
            <a:ext cx="3939688" cy="5583126"/>
          </a:xfrm>
        </p:spPr>
        <p:txBody>
          <a:bodyPr>
            <a:normAutofit/>
          </a:bodyPr>
          <a:lstStyle/>
          <a:p>
            <a:pPr algn="r"/>
            <a:r>
              <a:rPr lang="en-GB" sz="8000">
                <a:cs typeface="Calibri Light"/>
              </a:rPr>
              <a:t>Aims for today</a:t>
            </a:r>
            <a:endParaRPr lang="en-GB" sz="80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3828288-AAA3-6403-B8B9-54A57D848E4F}"/>
              </a:ext>
            </a:extLst>
          </p:cNvPr>
          <p:cNvGraphicFramePr>
            <a:graphicFrameLocks noGrp="1"/>
          </p:cNvGraphicFramePr>
          <p:nvPr>
            <p:ph idx="1"/>
            <p:extLst>
              <p:ext uri="{D42A27DB-BD31-4B8C-83A1-F6EECF244321}">
                <p14:modId xmlns:p14="http://schemas.microsoft.com/office/powerpoint/2010/main" val="406826130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6071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3E8A9A-6037-914A-A34F-9463698C6FEE}"/>
              </a:ext>
            </a:extLst>
          </p:cNvPr>
          <p:cNvSpPr txBox="1"/>
          <p:nvPr/>
        </p:nvSpPr>
        <p:spPr>
          <a:xfrm rot="21068639">
            <a:off x="9287661" y="5126637"/>
            <a:ext cx="2343384" cy="646331"/>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Graphic 5" descr="Magnifying glass">
            <a:extLst>
              <a:ext uri="{FF2B5EF4-FFF2-40B4-BE49-F238E27FC236}">
                <a16:creationId xmlns:a16="http://schemas.microsoft.com/office/drawing/2014/main" id="{F9C041C3-9BB7-E29A-4BC1-4EBF066079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9045" y="1472476"/>
            <a:ext cx="3789988" cy="3789988"/>
          </a:xfrm>
          <a:prstGeom prst="rect">
            <a:avLst/>
          </a:prstGeom>
        </p:spPr>
      </p:pic>
      <p:sp>
        <p:nvSpPr>
          <p:cNvPr id="2" name="TextBox 1">
            <a:extLst>
              <a:ext uri="{FF2B5EF4-FFF2-40B4-BE49-F238E27FC236}">
                <a16:creationId xmlns:a16="http://schemas.microsoft.com/office/drawing/2014/main" id="{BB45C246-E63E-662B-99A7-9BECE0753242}"/>
              </a:ext>
            </a:extLst>
          </p:cNvPr>
          <p:cNvSpPr txBox="1"/>
          <p:nvPr/>
        </p:nvSpPr>
        <p:spPr>
          <a:xfrm>
            <a:off x="804672" y="877824"/>
            <a:ext cx="5294376" cy="307238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a:solidFill>
                  <a:schemeClr val="tx1"/>
                </a:solidFill>
                <a:latin typeface="+mj-lt"/>
                <a:ea typeface="+mj-ea"/>
                <a:cs typeface="+mj-cs"/>
              </a:rPr>
              <a:t>Initial Investigation </a:t>
            </a:r>
          </a:p>
        </p:txBody>
      </p:sp>
    </p:spTree>
    <p:extLst>
      <p:ext uri="{BB962C8B-B14F-4D97-AF65-F5344CB8AC3E}">
        <p14:creationId xmlns:p14="http://schemas.microsoft.com/office/powerpoint/2010/main" val="19960881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962" r="-1" b="23108"/>
          <a:stretch/>
        </p:blipFill>
        <p:spPr bwMode="auto">
          <a:xfrm>
            <a:off x="6726474" y="4259378"/>
            <a:ext cx="5397139" cy="2597022"/>
          </a:xfrm>
          <a:prstGeom prst="rect">
            <a:avLst/>
          </a:prstGeom>
          <a:solidFill>
            <a:schemeClr val="bg1"/>
          </a:solidFill>
        </p:spPr>
      </p:pic>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65" r="-1" b="16978"/>
          <a:stretch/>
        </p:blipFill>
        <p:spPr bwMode="auto">
          <a:xfrm>
            <a:off x="1255" y="5289"/>
            <a:ext cx="7644062" cy="36455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94200" y="-204781"/>
            <a:ext cx="5395912" cy="2387600"/>
          </a:xfrm>
        </p:spPr>
        <p:txBody>
          <a:bodyPr vert="horz" lIns="91440" tIns="45720" rIns="91440" bIns="45720" rtlCol="0" anchor="b">
            <a:normAutofit/>
          </a:bodyPr>
          <a:lstStyle/>
          <a:p>
            <a:r>
              <a:rPr lang="en-US" sz="5000" kern="1200">
                <a:solidFill>
                  <a:schemeClr val="bg1"/>
                </a:solidFill>
                <a:latin typeface="+mj-lt"/>
                <a:ea typeface="+mj-ea"/>
                <a:cs typeface="+mj-cs"/>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1812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searcher examining growth in a petrie dish">
            <a:extLst>
              <a:ext uri="{FF2B5EF4-FFF2-40B4-BE49-F238E27FC236}">
                <a16:creationId xmlns:a16="http://schemas.microsoft.com/office/drawing/2014/main" id="{E9ECD691-260E-F329-DF07-426FF715928E}"/>
              </a:ext>
            </a:extLst>
          </p:cNvPr>
          <p:cNvPicPr>
            <a:picLocks noChangeAspect="1"/>
          </p:cNvPicPr>
          <p:nvPr/>
        </p:nvPicPr>
        <p:blipFill rotWithShape="1">
          <a:blip r:embed="rId2"/>
          <a:srcRect l="22668" r="24677"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5F7F1-4C59-94B7-026A-E090AC2FE24C}"/>
              </a:ext>
            </a:extLst>
          </p:cNvPr>
          <p:cNvSpPr>
            <a:spLocks noGrp="1"/>
          </p:cNvSpPr>
          <p:nvPr>
            <p:ph type="title"/>
          </p:nvPr>
        </p:nvSpPr>
        <p:spPr>
          <a:xfrm>
            <a:off x="6115317" y="405685"/>
            <a:ext cx="5464968" cy="1559301"/>
          </a:xfrm>
        </p:spPr>
        <p:txBody>
          <a:bodyPr>
            <a:normAutofit/>
          </a:bodyPr>
          <a:lstStyle/>
          <a:p>
            <a:r>
              <a:rPr lang="en-GB" sz="4000">
                <a:cs typeface="Calibri Light"/>
              </a:rPr>
              <a:t>Task </a:t>
            </a:r>
            <a:endParaRPr lang="en-GB" sz="4000"/>
          </a:p>
        </p:txBody>
      </p:sp>
      <p:sp>
        <p:nvSpPr>
          <p:cNvPr id="3" name="Content Placeholder 2">
            <a:extLst>
              <a:ext uri="{FF2B5EF4-FFF2-40B4-BE49-F238E27FC236}">
                <a16:creationId xmlns:a16="http://schemas.microsoft.com/office/drawing/2014/main" id="{7ADBCAF3-2A00-0DF4-8F2A-90903F3A0489}"/>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2000">
                <a:cs typeface="Calibri"/>
              </a:rPr>
              <a:t>Research into the case of Holly Wells and Jessica Chapman</a:t>
            </a:r>
          </a:p>
          <a:p>
            <a:endParaRPr lang="en-GB" sz="2000">
              <a:cs typeface="Calibri"/>
            </a:endParaRPr>
          </a:p>
          <a:p>
            <a:pPr marL="0" indent="0">
              <a:buNone/>
            </a:pPr>
            <a:endParaRPr lang="en-GB" sz="2000">
              <a:cs typeface="Calibri"/>
            </a:endParaRPr>
          </a:p>
          <a:p>
            <a:r>
              <a:rPr lang="en-GB" sz="2000">
                <a:cs typeface="Calibri"/>
              </a:rPr>
              <a:t>What evidence was found to convict Ian Huntley?</a:t>
            </a:r>
          </a:p>
        </p:txBody>
      </p:sp>
    </p:spTree>
    <p:extLst>
      <p:ext uri="{BB962C8B-B14F-4D97-AF65-F5344CB8AC3E}">
        <p14:creationId xmlns:p14="http://schemas.microsoft.com/office/powerpoint/2010/main" val="2494368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57E6C-F6D3-613B-53E5-83262D6AA29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57983D9-8A70-E37C-494E-4EF325CE8D1E}"/>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Ian Huntley | Evidence photos | Murderpedia, the encyclopedia of murderers</a:t>
            </a:r>
            <a:endParaRPr lang="en-US"/>
          </a:p>
        </p:txBody>
      </p:sp>
    </p:spTree>
    <p:extLst>
      <p:ext uri="{BB962C8B-B14F-4D97-AF65-F5344CB8AC3E}">
        <p14:creationId xmlns:p14="http://schemas.microsoft.com/office/powerpoint/2010/main" val="6194780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5A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in the woods&#10;&#10;Description automatically generated">
            <a:extLst>
              <a:ext uri="{FF2B5EF4-FFF2-40B4-BE49-F238E27FC236}">
                <a16:creationId xmlns:a16="http://schemas.microsoft.com/office/drawing/2014/main" id="{69F4BE77-8A3A-F117-658F-4B54FBC112D9}"/>
              </a:ext>
            </a:extLst>
          </p:cNvPr>
          <p:cNvPicPr>
            <a:picLocks noGrp="1" noChangeAspect="1"/>
          </p:cNvPicPr>
          <p:nvPr>
            <p:ph idx="1"/>
          </p:nvPr>
        </p:nvPicPr>
        <p:blipFill>
          <a:blip r:embed="rId2"/>
          <a:stretch>
            <a:fillRect/>
          </a:stretch>
        </p:blipFill>
        <p:spPr>
          <a:xfrm>
            <a:off x="2536213" y="643467"/>
            <a:ext cx="7119573" cy="5571066"/>
          </a:xfrm>
          <a:prstGeom prst="rect">
            <a:avLst/>
          </a:prstGeom>
        </p:spPr>
      </p:pic>
    </p:spTree>
    <p:extLst>
      <p:ext uri="{BB962C8B-B14F-4D97-AF65-F5344CB8AC3E}">
        <p14:creationId xmlns:p14="http://schemas.microsoft.com/office/powerpoint/2010/main" val="25871279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2B91BEB-8A35-254B-A88F-2F0C7B0682D2}"/>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3400" kern="1200">
                <a:solidFill>
                  <a:schemeClr val="tx1"/>
                </a:solidFill>
                <a:latin typeface="+mj-lt"/>
                <a:ea typeface="+mj-ea"/>
                <a:cs typeface="+mj-cs"/>
              </a:rPr>
              <a:t>Group Task: </a:t>
            </a:r>
            <a:br>
              <a:rPr lang="en-US" sz="3400" kern="1200">
                <a:solidFill>
                  <a:schemeClr val="tx1"/>
                </a:solidFill>
                <a:latin typeface="+mj-lt"/>
                <a:ea typeface="+mj-ea"/>
                <a:cs typeface="+mj-cs"/>
              </a:rPr>
            </a:br>
            <a:r>
              <a:rPr lang="en-US" sz="3400" kern="1200">
                <a:solidFill>
                  <a:schemeClr val="tx1"/>
                </a:solidFill>
                <a:latin typeface="+mj-lt"/>
                <a:ea typeface="+mj-ea"/>
                <a:cs typeface="+mj-cs"/>
              </a:rPr>
              <a:t>Identify 5 key/interesting points from the video to report back to the whole group. </a:t>
            </a:r>
          </a:p>
        </p:txBody>
      </p:sp>
      <p:pic>
        <p:nvPicPr>
          <p:cNvPr id="4" name="Online Media 3" descr="How is a forensic scene protected &amp; initially examined?">
            <a:hlinkClick r:id="" action="ppaction://media"/>
            <a:extLst>
              <a:ext uri="{FF2B5EF4-FFF2-40B4-BE49-F238E27FC236}">
                <a16:creationId xmlns:a16="http://schemas.microsoft.com/office/drawing/2014/main" id="{28D6CD11-1280-5047-87A7-1C54163FB387}"/>
              </a:ext>
            </a:extLst>
          </p:cNvPr>
          <p:cNvPicPr>
            <a:picLocks noRot="1" noChangeAspect="1"/>
          </p:cNvPicPr>
          <p:nvPr>
            <a:videoFile r:link="rId1"/>
          </p:nvPr>
        </p:nvPicPr>
        <p:blipFill>
          <a:blip r:embed="rId4"/>
          <a:stretch>
            <a:fillRect/>
          </a:stretch>
        </p:blipFill>
        <p:spPr>
          <a:xfrm>
            <a:off x="6507579" y="1962570"/>
            <a:ext cx="5079371" cy="2869844"/>
          </a:xfrm>
          <a:prstGeom prst="rect">
            <a:avLst/>
          </a:prstGeom>
        </p:spPr>
      </p:pic>
    </p:spTree>
    <p:extLst>
      <p:ext uri="{BB962C8B-B14F-4D97-AF65-F5344CB8AC3E}">
        <p14:creationId xmlns:p14="http://schemas.microsoft.com/office/powerpoint/2010/main" val="19168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609600" y="279400"/>
            <a:ext cx="10515600" cy="1325563"/>
          </a:xfrm>
        </p:spPr>
        <p:txBody>
          <a:bodyPr/>
          <a:lstStyle/>
          <a:p>
            <a:r>
              <a:rPr lang="en-US" dirty="0">
                <a:solidFill>
                  <a:srgbClr val="0070C0"/>
                </a:solidFill>
              </a:rPr>
              <a:t>Managing Scenes </a:t>
            </a:r>
          </a:p>
        </p:txBody>
      </p:sp>
      <p:graphicFrame>
        <p:nvGraphicFramePr>
          <p:cNvPr id="6148" name="Content Placeholder 2">
            <a:extLst>
              <a:ext uri="{FF2B5EF4-FFF2-40B4-BE49-F238E27FC236}">
                <a16:creationId xmlns:a16="http://schemas.microsoft.com/office/drawing/2014/main" id="{9B59211F-6F8E-127E-F0DA-28DFFE4CE3FD}"/>
              </a:ext>
            </a:extLst>
          </p:cNvPr>
          <p:cNvGraphicFramePr/>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graphicFrame>
        <p:nvGraphicFramePr>
          <p:cNvPr id="31754" name="Content Placeholder 2">
            <a:extLst>
              <a:ext uri="{FF2B5EF4-FFF2-40B4-BE49-F238E27FC236}">
                <a16:creationId xmlns:a16="http://schemas.microsoft.com/office/drawing/2014/main" id="{0F8D61DF-96FF-F7BD-2A2F-2965BDDE2B25}"/>
              </a:ext>
            </a:extLst>
          </p:cNvPr>
          <p:cNvGraphicFramePr>
            <a:graphicFrameLocks noGrp="1"/>
          </p:cNvGraphicFramePr>
          <p:nvPr>
            <p:ph idx="1"/>
          </p:nvPr>
        </p:nvGraphicFramePr>
        <p:xfrm>
          <a:off x="75063" y="1814859"/>
          <a:ext cx="4004300" cy="473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8668" y="1084026"/>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8668" y="3899198"/>
            <a:ext cx="3683346"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90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793662" y="386930"/>
            <a:ext cx="10066122" cy="1298448"/>
          </a:xfrm>
        </p:spPr>
        <p:txBody>
          <a:bodyPr anchor="b">
            <a:normAutofit/>
          </a:bodyPr>
          <a:lstStyle/>
          <a:p>
            <a:r>
              <a:rPr lang="en-US" sz="4800"/>
              <a:t>Identifying Scenes… </a:t>
            </a:r>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93661" y="2599509"/>
            <a:ext cx="4530898" cy="3639450"/>
          </a:xfrm>
        </p:spPr>
        <p:txBody>
          <a:bodyPr anchor="ctr">
            <a:normAutofit fontScale="85000" lnSpcReduction="10000"/>
          </a:bodyPr>
          <a:lstStyle/>
          <a:p>
            <a:pPr marL="0" indent="0">
              <a:buNone/>
            </a:pPr>
            <a:r>
              <a:rPr lang="en-GB" sz="1300" dirty="0">
                <a:solidFill>
                  <a:srgbClr val="040C28"/>
                </a:solidFill>
                <a:ea typeface="+mn-lt"/>
                <a:cs typeface="+mn-lt"/>
              </a:rPr>
              <a:t>"</a:t>
            </a:r>
            <a:r>
              <a:rPr lang="en-GB" sz="2000" u="sng" dirty="0">
                <a:solidFill>
                  <a:srgbClr val="040C28"/>
                </a:solidFill>
                <a:ea typeface="+mn-lt"/>
                <a:cs typeface="+mn-lt"/>
              </a:rPr>
              <a:t>any physical scene, anywhere, that may provide potential evidence to an investigator"</a:t>
            </a:r>
            <a:endParaRPr lang="en-GB" sz="2000" u="sng">
              <a:solidFill>
                <a:srgbClr val="474747"/>
              </a:solidFill>
              <a:ea typeface="Calibri"/>
              <a:cs typeface="Calibri"/>
            </a:endParaRPr>
          </a:p>
          <a:p>
            <a:pPr marL="0" indent="0">
              <a:buNone/>
            </a:pPr>
            <a:r>
              <a:rPr lang="en-GB" sz="2000" dirty="0"/>
              <a:t>Examples: </a:t>
            </a:r>
            <a:endParaRPr lang="en-GB" dirty="0"/>
          </a:p>
          <a:p>
            <a:pPr marL="0" indent="0">
              <a:buNone/>
            </a:pPr>
            <a:endParaRPr lang="en-GB" sz="2000" dirty="0"/>
          </a:p>
          <a:p>
            <a:r>
              <a:rPr lang="en-GB" sz="2000" dirty="0"/>
              <a:t>Victims, witnesses &amp; suspects</a:t>
            </a:r>
            <a:endParaRPr lang="en-GB" sz="2000" dirty="0">
              <a:ea typeface="Calibri" panose="020F0502020204030204"/>
              <a:cs typeface="Calibri" panose="020F0502020204030204"/>
            </a:endParaRPr>
          </a:p>
          <a:p>
            <a:r>
              <a:rPr lang="en-GB" sz="2000" dirty="0"/>
              <a:t>Routes to and from the scene</a:t>
            </a:r>
            <a:endParaRPr lang="en-GB" sz="2000" dirty="0">
              <a:ea typeface="Calibri" panose="020F0502020204030204"/>
              <a:cs typeface="Calibri" panose="020F0502020204030204"/>
            </a:endParaRPr>
          </a:p>
          <a:p>
            <a:r>
              <a:rPr lang="en-GB" sz="2000" dirty="0"/>
              <a:t>Weapons </a:t>
            </a:r>
            <a:endParaRPr lang="en-GB" sz="2000" dirty="0">
              <a:ea typeface="Calibri" panose="020F0502020204030204"/>
              <a:cs typeface="Calibri" panose="020F0502020204030204"/>
            </a:endParaRPr>
          </a:p>
          <a:p>
            <a:r>
              <a:rPr lang="en-GB" sz="2000" dirty="0"/>
              <a:t>Suspect’s home address or other premises associated with the suspect or the commission of the offence</a:t>
            </a:r>
            <a:endParaRPr lang="en-GB" sz="2000" dirty="0">
              <a:ea typeface="Calibri" panose="020F0502020204030204"/>
              <a:cs typeface="Calibri" panose="020F0502020204030204"/>
            </a:endParaRPr>
          </a:p>
          <a:p>
            <a:r>
              <a:rPr lang="en-GB" sz="2000" dirty="0"/>
              <a:t>Vehicles </a:t>
            </a:r>
            <a:endParaRPr lang="en-GB" sz="2000" dirty="0">
              <a:ea typeface="Calibri" panose="020F0502020204030204"/>
              <a:cs typeface="Calibri" panose="020F0502020204030204"/>
            </a:endParaRPr>
          </a:p>
          <a:p>
            <a:r>
              <a:rPr lang="en-GB" sz="2000" dirty="0"/>
              <a:t>Deposition or dump sites</a:t>
            </a:r>
            <a:endParaRPr lang="en-US" sz="2000" dirty="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4859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3428999"/>
            <a:ext cx="6096000" cy="2554545"/>
          </a:xfrm>
          <a:prstGeom prst="rect">
            <a:avLst/>
          </a:prstGeom>
          <a:noFill/>
        </p:spPr>
        <p:txBody>
          <a:bodyPr wrap="square">
            <a:spAutoFit/>
          </a:bodyPr>
          <a:lstStyle/>
          <a:p>
            <a:pPr algn="ctr">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 blocks / diversions</a:t>
            </a:r>
          </a:p>
          <a:p>
            <a:pPr algn="ctr">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4654296" y="680106"/>
            <a:ext cx="6894576" cy="1783080"/>
          </a:xfrm>
        </p:spPr>
        <p:txBody>
          <a:bodyPr anchor="b">
            <a:normAutofit/>
          </a:bodyPr>
          <a:lstStyle/>
          <a:p>
            <a:r>
              <a:rPr lang="en-GB" sz="5400" b="1" dirty="0">
                <a:solidFill>
                  <a:srgbClr val="0070C0"/>
                </a:solidFill>
              </a:rPr>
              <a:t>Releasing the scene</a:t>
            </a:r>
            <a:br>
              <a:rPr lang="en-GB" sz="5400" b="1" dirty="0"/>
            </a:br>
            <a:endParaRPr lang="en-US" sz="5400" dirty="0"/>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35" r="1" b="1"/>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434"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4654296" y="2706624"/>
            <a:ext cx="6894576" cy="3483864"/>
          </a:xfrm>
        </p:spPr>
        <p:txBody>
          <a:bodyPr>
            <a:normAutofit/>
          </a:bodyPr>
          <a:lstStyle/>
          <a:p>
            <a:pPr marL="0" indent="0">
              <a:buNone/>
            </a:pPr>
            <a:endParaRPr lang="en-GB" sz="2200" b="1" dirty="0"/>
          </a:p>
          <a:p>
            <a:r>
              <a:rPr lang="en-GB" sz="2200" dirty="0"/>
              <a:t>Do not release a scene until satisfied all expert advice has been considered (</a:t>
            </a:r>
            <a:r>
              <a:rPr lang="en-GB" sz="2200" dirty="0" err="1"/>
              <a:t>i.e</a:t>
            </a:r>
            <a:r>
              <a:rPr lang="en-GB" sz="2200" dirty="0"/>
              <a:t>, </a:t>
            </a:r>
            <a:r>
              <a:rPr lang="en-GB" sz="2200" dirty="0" err="1"/>
              <a:t>PolSA</a:t>
            </a:r>
            <a:r>
              <a:rPr lang="en-GB" sz="2200" dirty="0"/>
              <a:t>) </a:t>
            </a:r>
          </a:p>
          <a:p>
            <a:r>
              <a:rPr lang="en-GB" sz="2200" dirty="0"/>
              <a:t>Once areas which have been covered by crime scene tents and stepping plates have been searched, the scene can be cleaned and released. </a:t>
            </a:r>
          </a:p>
          <a:p>
            <a:r>
              <a:rPr lang="en-GB" sz="2200" dirty="0"/>
              <a:t>Considerations - environmental health department or the local health authority, </a:t>
            </a:r>
            <a:r>
              <a:rPr lang="en-GB" sz="2200" dirty="0" err="1"/>
              <a:t>eg</a:t>
            </a:r>
            <a:r>
              <a:rPr lang="en-GB" sz="2200" dirty="0"/>
              <a:t>, where chemicals or biological substances may have been found.</a:t>
            </a:r>
          </a:p>
          <a:p>
            <a:endParaRPr lang="en-US" sz="2200" dirty="0"/>
          </a:p>
        </p:txBody>
      </p:sp>
    </p:spTree>
    <p:extLst>
      <p:ext uri="{BB962C8B-B14F-4D97-AF65-F5344CB8AC3E}">
        <p14:creationId xmlns:p14="http://schemas.microsoft.com/office/powerpoint/2010/main" val="34698752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217551"/>
            <a:ext cx="6422571" cy="1028700"/>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a:ln>
            <a:noFill/>
          </a:ln>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273" r="11368" b="1"/>
          <a:stretch/>
        </p:blipFill>
        <p:spPr bwMode="auto">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41247" y="914400"/>
            <a:ext cx="5111877" cy="10953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Specialist Support</a:t>
            </a:r>
          </a:p>
        </p:txBody>
      </p:sp>
      <p:sp>
        <p:nvSpPr>
          <p:cNvPr id="3" name="Content Placeholder 3"/>
          <p:cNvSpPr txBox="1">
            <a:spLocks/>
          </p:cNvSpPr>
          <p:nvPr/>
        </p:nvSpPr>
        <p:spPr>
          <a:xfrm>
            <a:off x="841248" y="2333625"/>
            <a:ext cx="4378452" cy="3543300"/>
          </a:xfrm>
          <a:prstGeom prst="rect">
            <a:avLst/>
          </a:prstGeom>
        </p:spPr>
        <p:txBody>
          <a:bodyPr vert="horz" lIns="91440" tIns="45720" rIns="91440" bIns="45720" rtlCol="0" anchor="t">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b="1" i="0" u="none" strike="noStrike" cap="none" spc="0" normalizeH="0" baseline="0" noProof="0">
                <a:ln>
                  <a:noFill/>
                </a:ln>
                <a:solidFill>
                  <a:srgbClr val="FFFFFF"/>
                </a:solidFill>
                <a:effectLst/>
                <a:uLnTx/>
                <a:uFillTx/>
              </a:rPr>
              <a:t> </a:t>
            </a:r>
            <a:r>
              <a:rPr kumimoji="0" lang="en-US" i="0" u="none" strike="noStrike" cap="none" spc="0" normalizeH="0" baseline="0" noProof="0">
                <a:ln>
                  <a:noFill/>
                </a:ln>
                <a:solidFill>
                  <a:srgbClr val="FFFFFF"/>
                </a:solidFill>
                <a:effectLst/>
                <a:uLnTx/>
                <a:uFillTx/>
              </a:rPr>
              <a:t>Criminal Investigation Department</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Financial Crime</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Surveillance Unit</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Hi-tech Crime</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Medical experts</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Open-source experts</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b="0" i="0" u="none" strike="noStrike"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25475872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Disturbance by 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solidFill>
                  <a:schemeClr val="accent1"/>
                </a:solidFill>
              </a:rPr>
              <a:t>Preserving the scene</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142EA8-C61A-1D46-AFD8-2E0FB6E94189}"/>
              </a:ext>
            </a:extLst>
          </p:cNvPr>
          <p:cNvSpPr>
            <a:spLocks noGrp="1"/>
          </p:cNvSpPr>
          <p:nvPr>
            <p:ph idx="1"/>
          </p:nvPr>
        </p:nvSpPr>
        <p:spPr>
          <a:xfrm>
            <a:off x="520343" y="1664986"/>
            <a:ext cx="5136416" cy="4393982"/>
          </a:xfrm>
        </p:spPr>
        <p:txBody>
          <a:bodyPr>
            <a:normAutofit/>
          </a:bodyPr>
          <a:lstStyle/>
          <a:p>
            <a:r>
              <a:rPr lang="en-GB" sz="2000" dirty="0"/>
              <a:t>Sources of forensic evidence </a:t>
            </a:r>
          </a:p>
          <a:p>
            <a:r>
              <a:rPr lang="en-GB" sz="2000" dirty="0"/>
              <a:t>Priorities of scene preservation </a:t>
            </a:r>
          </a:p>
          <a:p>
            <a:r>
              <a:rPr lang="en-GB" sz="2000" dirty="0"/>
              <a:t>The Forensic Evidence Process </a:t>
            </a:r>
          </a:p>
          <a:p>
            <a:r>
              <a:rPr lang="en-GB" sz="2000" dirty="0"/>
              <a:t>Identifying sources of evidence </a:t>
            </a:r>
          </a:p>
          <a:p>
            <a:r>
              <a:rPr lang="en-GB" sz="2000" dirty="0"/>
              <a:t>Generic considerations when collecting and preserving evidence from a source </a:t>
            </a:r>
          </a:p>
          <a:p>
            <a:r>
              <a:rPr lang="en-GB" sz="2000" dirty="0"/>
              <a:t>Collecting and preserving forensic evidence through the use of packaging, people &amp; locations </a:t>
            </a:r>
          </a:p>
          <a:p>
            <a:r>
              <a:rPr lang="en-GB" sz="2000" dirty="0"/>
              <a:t>Preserving forensic evidence at major, critical and major crime incidents </a:t>
            </a:r>
          </a:p>
          <a:p>
            <a:endParaRPr lang="en-GB" sz="2000" dirty="0"/>
          </a:p>
        </p:txBody>
      </p:sp>
      <p:pic>
        <p:nvPicPr>
          <p:cNvPr id="7170" name="Picture 2" descr="Forensic Analysis | Forensic Processes | Forensic Lab Equipement">
            <a:extLst>
              <a:ext uri="{FF2B5EF4-FFF2-40B4-BE49-F238E27FC236}">
                <a16:creationId xmlns:a16="http://schemas.microsoft.com/office/drawing/2014/main" id="{C7E77C52-D2E9-F24A-91D3-B0E1E3B895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1" r="14143" b="-1"/>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ix reasons to study Forensic Science">
            <a:extLst>
              <a:ext uri="{FF2B5EF4-FFF2-40B4-BE49-F238E27FC236}">
                <a16:creationId xmlns:a16="http://schemas.microsoft.com/office/drawing/2014/main" id="{CE28FD29-F341-4E47-B022-66209DF3DC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608" b="1"/>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9ADAE351-D15E-A348-85B7-DCADDD09D9E1}"/>
              </a:ext>
            </a:extLst>
          </p:cNvPr>
          <p:cNvSpPr/>
          <p:nvPr/>
        </p:nvSpPr>
        <p:spPr>
          <a:xfrm>
            <a:off x="95534" y="518573"/>
            <a:ext cx="4421875" cy="736979"/>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2F414A-52B1-4C4E-A0D9-B7D1333CA8D4}"/>
              </a:ext>
            </a:extLst>
          </p:cNvPr>
          <p:cNvSpPr>
            <a:spLocks noGrp="1"/>
          </p:cNvSpPr>
          <p:nvPr>
            <p:ph type="title"/>
          </p:nvPr>
        </p:nvSpPr>
        <p:spPr>
          <a:xfrm>
            <a:off x="245533" y="346531"/>
            <a:ext cx="5136416" cy="1135737"/>
          </a:xfrm>
        </p:spPr>
        <p:txBody>
          <a:bodyPr>
            <a:normAutofit/>
          </a:bodyPr>
          <a:lstStyle/>
          <a:p>
            <a:r>
              <a:rPr lang="en-GB" sz="3600" dirty="0">
                <a:solidFill>
                  <a:schemeClr val="bg1"/>
                </a:solidFill>
              </a:rPr>
              <a:t>Areas of discussion…</a:t>
            </a:r>
          </a:p>
        </p:txBody>
      </p:sp>
    </p:spTree>
    <p:extLst>
      <p:ext uri="{BB962C8B-B14F-4D97-AF65-F5344CB8AC3E}">
        <p14:creationId xmlns:p14="http://schemas.microsoft.com/office/powerpoint/2010/main" val="3371135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493034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Application of knowledge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8825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6657715" y="467271"/>
            <a:ext cx="4195674" cy="2052522"/>
          </a:xfrm>
        </p:spPr>
        <p:txBody>
          <a:bodyPr anchor="b">
            <a:normAutofit/>
          </a:bodyPr>
          <a:lstStyle/>
          <a:p>
            <a:r>
              <a:rPr lang="en-GB" sz="4300" dirty="0"/>
              <a:t>The Role of a Crime Scene Investigation (CSI)</a:t>
            </a:r>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55"/>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6657715" y="2990818"/>
            <a:ext cx="4195673" cy="2913872"/>
          </a:xfrm>
        </p:spPr>
        <p:txBody>
          <a:bodyPr anchor="t">
            <a:normAutofit/>
          </a:bodyPr>
          <a:lstStyle/>
          <a:p>
            <a:pPr marL="0" indent="0">
              <a:buNone/>
            </a:pPr>
            <a:r>
              <a:rPr lang="en-GB" sz="2000">
                <a:solidFill>
                  <a:schemeClr val="tx1">
                    <a:alpha val="80000"/>
                  </a:schemeClr>
                </a:solidFill>
              </a:rPr>
              <a:t>To process crime scenes using specialist, approved techniques to visualise, capture and recover digital and trace evidence, and gather information and intelligence as part of an investigation (COP, 2020)</a:t>
            </a:r>
          </a:p>
        </p:txBody>
      </p:sp>
    </p:spTree>
    <p:extLst>
      <p:ext uri="{BB962C8B-B14F-4D97-AF65-F5344CB8AC3E}">
        <p14:creationId xmlns:p14="http://schemas.microsoft.com/office/powerpoint/2010/main" val="8548432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Tree>
    <p:extLst>
      <p:ext uri="{BB962C8B-B14F-4D97-AF65-F5344CB8AC3E}">
        <p14:creationId xmlns:p14="http://schemas.microsoft.com/office/powerpoint/2010/main" val="19822882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663C-5AE2-1101-81C9-B3DF525D1B0C}"/>
              </a:ext>
            </a:extLst>
          </p:cNvPr>
          <p:cNvSpPr>
            <a:spLocks noGrp="1"/>
          </p:cNvSpPr>
          <p:nvPr>
            <p:ph type="title"/>
          </p:nvPr>
        </p:nvSpPr>
        <p:spPr/>
        <p:txBody>
          <a:bodyPr/>
          <a:lstStyle/>
          <a:p>
            <a:r>
              <a:rPr lang="en-GB" dirty="0">
                <a:cs typeface="Calibri Light"/>
              </a:rPr>
              <a:t>Forensics- The real CSI</a:t>
            </a:r>
          </a:p>
        </p:txBody>
      </p:sp>
      <p:sp>
        <p:nvSpPr>
          <p:cNvPr id="3" name="Content Placeholder 2">
            <a:extLst>
              <a:ext uri="{FF2B5EF4-FFF2-40B4-BE49-F238E27FC236}">
                <a16:creationId xmlns:a16="http://schemas.microsoft.com/office/drawing/2014/main" id="{6BD3538A-3F9F-4BA6-61E1-D1A146C85F00}"/>
              </a:ext>
            </a:extLst>
          </p:cNvPr>
          <p:cNvSpPr>
            <a:spLocks noGrp="1"/>
          </p:cNvSpPr>
          <p:nvPr>
            <p:ph sz="half" idx="1"/>
          </p:nvPr>
        </p:nvSpPr>
        <p:spPr/>
        <p:txBody>
          <a:bodyPr vert="horz" lIns="91440" tIns="45720" rIns="91440" bIns="45720" rtlCol="0" anchor="t">
            <a:normAutofit/>
          </a:bodyPr>
          <a:lstStyle/>
          <a:p>
            <a:r>
              <a:rPr lang="en-GB" dirty="0">
                <a:ea typeface="+mn-lt"/>
                <a:cs typeface="+mn-lt"/>
                <a:hlinkClick r:id="rId2"/>
              </a:rPr>
              <a:t>BBC iPlayer - Forensics: The Real CSI - Series 2: 1. An Admission of Murder</a:t>
            </a:r>
            <a:endParaRPr lang="en-GB"/>
          </a:p>
        </p:txBody>
      </p:sp>
      <p:sp>
        <p:nvSpPr>
          <p:cNvPr id="4" name="Content Placeholder 3">
            <a:extLst>
              <a:ext uri="{FF2B5EF4-FFF2-40B4-BE49-F238E27FC236}">
                <a16:creationId xmlns:a16="http://schemas.microsoft.com/office/drawing/2014/main" id="{AEFE6B9B-1FA2-C210-C210-CE49C180E3DE}"/>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9032691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A463DC-FEE8-2F9D-5FD2-00203DA1359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C13352-39F2-DCDC-6831-BCADC887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073B556-D870-C87B-F7BD-E7063C5F05F7}"/>
              </a:ext>
            </a:extLst>
          </p:cNvPr>
          <p:cNvSpPr>
            <a:spLocks noGrp="1"/>
          </p:cNvSpPr>
          <p:nvPr>
            <p:ph type="title"/>
          </p:nvPr>
        </p:nvSpPr>
        <p:spPr>
          <a:xfrm>
            <a:off x="-2670824" y="243751"/>
            <a:ext cx="7489492" cy="825273"/>
          </a:xfrm>
        </p:spPr>
        <p:txBody>
          <a:bodyPr>
            <a:normAutofit fontScale="90000"/>
          </a:bodyPr>
          <a:lstStyle/>
          <a:p>
            <a:pPr algn="r"/>
            <a:r>
              <a:rPr lang="en-GB" sz="8000" dirty="0">
                <a:cs typeface="Calibri Light"/>
              </a:rPr>
              <a:t>To conclude</a:t>
            </a:r>
            <a:endParaRPr lang="en-GB" sz="8000" dirty="0">
              <a:ea typeface="Calibri Light"/>
              <a:cs typeface="Calibri Light"/>
            </a:endParaRPr>
          </a:p>
        </p:txBody>
      </p:sp>
      <p:cxnSp>
        <p:nvCxnSpPr>
          <p:cNvPr id="11" name="Straight Connector 10">
            <a:extLst>
              <a:ext uri="{FF2B5EF4-FFF2-40B4-BE49-F238E27FC236}">
                <a16:creationId xmlns:a16="http://schemas.microsoft.com/office/drawing/2014/main" id="{94F8B03B-5728-AB6B-1972-F21F65FFD4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AFE08E5-7C6A-EC47-D36C-FC32731440BA}"/>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3720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47</Slides>
  <Notes>12</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Criminal Investigations </vt:lpstr>
      <vt:lpstr>Aims for today</vt:lpstr>
      <vt:lpstr>PowerPoint Presentation</vt:lpstr>
      <vt:lpstr>PowerPoint Presentation</vt:lpstr>
      <vt:lpstr>What happens when you dial 999/101? </vt:lpstr>
      <vt:lpstr>THRIVE </vt:lpstr>
      <vt:lpstr>PowerPoint Presentation</vt:lpstr>
      <vt:lpstr>PowerPoint Presentation</vt:lpstr>
      <vt:lpstr>PowerPoint Presentation</vt:lpstr>
      <vt:lpstr>PowerPoint Presentation</vt:lpstr>
      <vt:lpstr>PowerPoint Presentation</vt:lpstr>
      <vt:lpstr>Forensic Science</vt:lpstr>
      <vt:lpstr>Forensics</vt:lpstr>
      <vt:lpstr>PowerPoint Presentation</vt:lpstr>
      <vt:lpstr>IMPORTANT! Cross Contamination</vt:lpstr>
      <vt:lpstr>  Paul L. Kirk. (1902-1970) </vt:lpstr>
      <vt:lpstr>Sources of Forensic Evidence </vt:lpstr>
      <vt:lpstr>Types of Forensic Evidence  </vt:lpstr>
      <vt:lpstr>Trace Evidence </vt:lpstr>
      <vt:lpstr>Task </vt:lpstr>
      <vt:lpstr>PowerPoint Presentation</vt:lpstr>
      <vt:lpstr>PowerPoint Presentation</vt:lpstr>
      <vt:lpstr>Impressions</vt:lpstr>
      <vt:lpstr>DNA Evidence </vt:lpstr>
      <vt:lpstr>Finger Marks </vt:lpstr>
      <vt:lpstr>Firearms</vt:lpstr>
      <vt:lpstr>Group Task:  Identify 5 key/interesting points from the video to report back to the whole group. </vt:lpstr>
      <vt:lpstr>Managing Scenes </vt:lpstr>
      <vt:lpstr>Scene Control </vt:lpstr>
      <vt:lpstr>Identifying Scenes… </vt:lpstr>
      <vt:lpstr>PowerPoint Presentation</vt:lpstr>
      <vt:lpstr>Releasing the scene </vt:lpstr>
      <vt:lpstr>PowerPoint Presentation</vt:lpstr>
      <vt:lpstr>PowerPoint Presentation</vt:lpstr>
      <vt:lpstr>Preserving the scene  </vt:lpstr>
      <vt:lpstr>Areas of discussion…</vt:lpstr>
      <vt:lpstr>PowerPoint Presentation</vt:lpstr>
      <vt:lpstr>Think: Recovery and Continuity of Evidence</vt:lpstr>
      <vt:lpstr>Think: Recovery and Continuity of Evidence</vt:lpstr>
      <vt:lpstr>The Role of a Crime Scene Investigation (CSI)</vt:lpstr>
      <vt:lpstr>PowerPoint Presentation</vt:lpstr>
      <vt:lpstr>“The Golden Hour” </vt:lpstr>
      <vt:lpstr>PowerPoint Presentation</vt:lpstr>
      <vt:lpstr>PowerPoint Presentation</vt:lpstr>
      <vt:lpstr>PowerPoint Presentation</vt:lpstr>
      <vt:lpstr>Forensics- The real CSI</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81</cp:revision>
  <dcterms:created xsi:type="dcterms:W3CDTF">2024-01-31T11:07:41Z</dcterms:created>
  <dcterms:modified xsi:type="dcterms:W3CDTF">2024-09-13T13:51:11Z</dcterms:modified>
</cp:coreProperties>
</file>