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1" r:id="rId4"/>
    <p:sldId id="258" r:id="rId5"/>
    <p:sldId id="267" r:id="rId6"/>
    <p:sldId id="272" r:id="rId7"/>
    <p:sldId id="302" r:id="rId8"/>
    <p:sldId id="287" r:id="rId9"/>
    <p:sldId id="304" r:id="rId10"/>
    <p:sldId id="305" r:id="rId11"/>
    <p:sldId id="306" r:id="rId12"/>
    <p:sldId id="307" r:id="rId13"/>
    <p:sldId id="30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E1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65" autoAdjust="0"/>
    <p:restoredTop sz="36815" autoAdjust="0"/>
  </p:normalViewPr>
  <p:slideViewPr>
    <p:cSldViewPr snapToGrid="0">
      <p:cViewPr>
        <p:scale>
          <a:sx n="30" d="100"/>
          <a:sy n="30" d="100"/>
        </p:scale>
        <p:origin x="4044" y="21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8DA804-4597-4375-A562-20315E6032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519E1EB-9231-4784-901B-123537903527}">
      <dgm:prSet/>
      <dgm:spPr/>
      <dgm:t>
        <a:bodyPr/>
        <a:lstStyle/>
        <a:p>
          <a:r>
            <a:rPr lang="en-GB"/>
            <a:t>Discuss what public law is and what it includes. </a:t>
          </a:r>
          <a:endParaRPr lang="en-US"/>
        </a:p>
      </dgm:t>
    </dgm:pt>
    <dgm:pt modelId="{D2A39C88-604D-4D09-A23E-70D82A0AE033}" type="parTrans" cxnId="{4FCB7911-44CA-48EC-8FA1-ADB9FDC2882C}">
      <dgm:prSet/>
      <dgm:spPr/>
      <dgm:t>
        <a:bodyPr/>
        <a:lstStyle/>
        <a:p>
          <a:endParaRPr lang="en-US"/>
        </a:p>
      </dgm:t>
    </dgm:pt>
    <dgm:pt modelId="{397DDAE9-3A2E-4757-A182-191D830EDE35}" type="sibTrans" cxnId="{4FCB7911-44CA-48EC-8FA1-ADB9FDC2882C}">
      <dgm:prSet/>
      <dgm:spPr/>
      <dgm:t>
        <a:bodyPr/>
        <a:lstStyle/>
        <a:p>
          <a:endParaRPr lang="en-US"/>
        </a:p>
      </dgm:t>
    </dgm:pt>
    <dgm:pt modelId="{31D57936-D404-45EA-A9F1-F9B3043DD11D}">
      <dgm:prSet/>
      <dgm:spPr/>
      <dgm:t>
        <a:bodyPr/>
        <a:lstStyle/>
        <a:p>
          <a:r>
            <a:rPr lang="en-GB" dirty="0"/>
            <a:t>Demonstrate an understanding of Public Law </a:t>
          </a:r>
          <a:endParaRPr lang="en-US" dirty="0"/>
        </a:p>
      </dgm:t>
    </dgm:pt>
    <dgm:pt modelId="{C67D05E9-6405-4DA3-9494-E4DC5486DD0B}" type="parTrans" cxnId="{37BD5E28-5DD1-477B-9969-7804043A63CE}">
      <dgm:prSet/>
      <dgm:spPr/>
      <dgm:t>
        <a:bodyPr/>
        <a:lstStyle/>
        <a:p>
          <a:endParaRPr lang="en-US"/>
        </a:p>
      </dgm:t>
    </dgm:pt>
    <dgm:pt modelId="{C93D27FB-3593-41A0-B5FA-BAC0AFC269BF}" type="sibTrans" cxnId="{37BD5E28-5DD1-477B-9969-7804043A63CE}">
      <dgm:prSet/>
      <dgm:spPr/>
      <dgm:t>
        <a:bodyPr/>
        <a:lstStyle/>
        <a:p>
          <a:endParaRPr lang="en-US"/>
        </a:p>
      </dgm:t>
    </dgm:pt>
    <dgm:pt modelId="{DFB71B96-EACC-41B4-A155-2D2E5ED03D03}">
      <dgm:prSet/>
      <dgm:spPr/>
      <dgm:t>
        <a:bodyPr/>
        <a:lstStyle/>
        <a:p>
          <a:r>
            <a:rPr lang="en-GB" dirty="0"/>
            <a:t>Opportunity for Questions</a:t>
          </a:r>
          <a:endParaRPr lang="en-US" dirty="0"/>
        </a:p>
      </dgm:t>
    </dgm:pt>
    <dgm:pt modelId="{4AE13C15-F611-4ACB-9901-89933A78E98F}" type="parTrans" cxnId="{561F950F-1AB2-4DAD-A7B4-1CC371B2C094}">
      <dgm:prSet/>
      <dgm:spPr/>
      <dgm:t>
        <a:bodyPr/>
        <a:lstStyle/>
        <a:p>
          <a:endParaRPr lang="en-US"/>
        </a:p>
      </dgm:t>
    </dgm:pt>
    <dgm:pt modelId="{29F5013F-AE2B-4DD1-9B6E-728C51F33A50}" type="sibTrans" cxnId="{561F950F-1AB2-4DAD-A7B4-1CC371B2C094}">
      <dgm:prSet/>
      <dgm:spPr/>
      <dgm:t>
        <a:bodyPr/>
        <a:lstStyle/>
        <a:p>
          <a:endParaRPr lang="en-US"/>
        </a:p>
      </dgm:t>
    </dgm:pt>
    <dgm:pt modelId="{D25EEAD1-5234-4461-8A10-0E12F1807A2C}" type="pres">
      <dgm:prSet presAssocID="{9F8DA804-4597-4375-A562-20315E6032BC}" presName="root" presStyleCnt="0">
        <dgm:presLayoutVars>
          <dgm:dir/>
          <dgm:resizeHandles val="exact"/>
        </dgm:presLayoutVars>
      </dgm:prSet>
      <dgm:spPr/>
    </dgm:pt>
    <dgm:pt modelId="{D018A80F-3AEB-46F6-A668-2EDFDB976C8A}" type="pres">
      <dgm:prSet presAssocID="{9519E1EB-9231-4784-901B-123537903527}" presName="compNode" presStyleCnt="0"/>
      <dgm:spPr/>
    </dgm:pt>
    <dgm:pt modelId="{85598C62-533B-4CD9-8DFD-0F6980E7CF28}" type="pres">
      <dgm:prSet presAssocID="{9519E1EB-9231-4784-901B-123537903527}" presName="bgRect" presStyleLbl="bgShp" presStyleIdx="0" presStyleCnt="3"/>
      <dgm:spPr/>
    </dgm:pt>
    <dgm:pt modelId="{630E19DC-0D18-487B-89C0-1BEA77BFE2AB}" type="pres">
      <dgm:prSet presAssocID="{9519E1EB-9231-4784-901B-1235379035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25B776D-E6D2-4C49-85A6-B0829BE1FD36}" type="pres">
      <dgm:prSet presAssocID="{9519E1EB-9231-4784-901B-123537903527}" presName="spaceRect" presStyleCnt="0"/>
      <dgm:spPr/>
    </dgm:pt>
    <dgm:pt modelId="{F13959BF-E1C4-4195-9E26-D0ED662C690F}" type="pres">
      <dgm:prSet presAssocID="{9519E1EB-9231-4784-901B-123537903527}" presName="parTx" presStyleLbl="revTx" presStyleIdx="0" presStyleCnt="3">
        <dgm:presLayoutVars>
          <dgm:chMax val="0"/>
          <dgm:chPref val="0"/>
        </dgm:presLayoutVars>
      </dgm:prSet>
      <dgm:spPr/>
    </dgm:pt>
    <dgm:pt modelId="{AA67740C-AA79-4606-B6EE-E8D7B5ED0F69}" type="pres">
      <dgm:prSet presAssocID="{397DDAE9-3A2E-4757-A182-191D830EDE35}" presName="sibTrans" presStyleCnt="0"/>
      <dgm:spPr/>
    </dgm:pt>
    <dgm:pt modelId="{F636B0E6-EF2C-4363-9E30-D6AA08335C7B}" type="pres">
      <dgm:prSet presAssocID="{31D57936-D404-45EA-A9F1-F9B3043DD11D}" presName="compNode" presStyleCnt="0"/>
      <dgm:spPr/>
    </dgm:pt>
    <dgm:pt modelId="{186AD96A-0216-49F5-899F-58ADEAAAB800}" type="pres">
      <dgm:prSet presAssocID="{31D57936-D404-45EA-A9F1-F9B3043DD11D}" presName="bgRect" presStyleLbl="bgShp" presStyleIdx="1" presStyleCnt="3"/>
      <dgm:spPr/>
    </dgm:pt>
    <dgm:pt modelId="{FE03F8EB-392B-4C4B-8B46-384C6D0C6A93}" type="pres">
      <dgm:prSet presAssocID="{31D57936-D404-45EA-A9F1-F9B3043DD1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3C68AC4-9133-49E5-B6EB-583F12B824E1}" type="pres">
      <dgm:prSet presAssocID="{31D57936-D404-45EA-A9F1-F9B3043DD11D}" presName="spaceRect" presStyleCnt="0"/>
      <dgm:spPr/>
    </dgm:pt>
    <dgm:pt modelId="{3DB8BAB9-18CE-4376-8FC1-A4F9AB0CDD53}" type="pres">
      <dgm:prSet presAssocID="{31D57936-D404-45EA-A9F1-F9B3043DD11D}" presName="parTx" presStyleLbl="revTx" presStyleIdx="1" presStyleCnt="3">
        <dgm:presLayoutVars>
          <dgm:chMax val="0"/>
          <dgm:chPref val="0"/>
        </dgm:presLayoutVars>
      </dgm:prSet>
      <dgm:spPr/>
    </dgm:pt>
    <dgm:pt modelId="{7601E75B-0813-43FE-8E97-C4BBA0D402BF}" type="pres">
      <dgm:prSet presAssocID="{C93D27FB-3593-41A0-B5FA-BAC0AFC269BF}" presName="sibTrans" presStyleCnt="0"/>
      <dgm:spPr/>
    </dgm:pt>
    <dgm:pt modelId="{751E9B78-730E-4F62-AEB6-7B07C6136712}" type="pres">
      <dgm:prSet presAssocID="{DFB71B96-EACC-41B4-A155-2D2E5ED03D03}" presName="compNode" presStyleCnt="0"/>
      <dgm:spPr/>
    </dgm:pt>
    <dgm:pt modelId="{4F9E77A5-5B93-4BCC-BACD-12B1FA165765}" type="pres">
      <dgm:prSet presAssocID="{DFB71B96-EACC-41B4-A155-2D2E5ED03D03}" presName="bgRect" presStyleLbl="bgShp" presStyleIdx="2" presStyleCnt="3"/>
      <dgm:spPr/>
    </dgm:pt>
    <dgm:pt modelId="{DEFCA9DA-2454-4A5D-85B9-EB0256F17F22}" type="pres">
      <dgm:prSet presAssocID="{DFB71B96-EACC-41B4-A155-2D2E5ED03D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93F44E0-69C8-4A67-8207-D4E9ADC5AC80}" type="pres">
      <dgm:prSet presAssocID="{DFB71B96-EACC-41B4-A155-2D2E5ED03D03}" presName="spaceRect" presStyleCnt="0"/>
      <dgm:spPr/>
    </dgm:pt>
    <dgm:pt modelId="{D395D8D2-3114-4DFE-B72E-5187E7DCD4DF}" type="pres">
      <dgm:prSet presAssocID="{DFB71B96-EACC-41B4-A155-2D2E5ED03D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61F950F-1AB2-4DAD-A7B4-1CC371B2C094}" srcId="{9F8DA804-4597-4375-A562-20315E6032BC}" destId="{DFB71B96-EACC-41B4-A155-2D2E5ED03D03}" srcOrd="2" destOrd="0" parTransId="{4AE13C15-F611-4ACB-9901-89933A78E98F}" sibTransId="{29F5013F-AE2B-4DD1-9B6E-728C51F33A50}"/>
    <dgm:cxn modelId="{4FCB7911-44CA-48EC-8FA1-ADB9FDC2882C}" srcId="{9F8DA804-4597-4375-A562-20315E6032BC}" destId="{9519E1EB-9231-4784-901B-123537903527}" srcOrd="0" destOrd="0" parTransId="{D2A39C88-604D-4D09-A23E-70D82A0AE033}" sibTransId="{397DDAE9-3A2E-4757-A182-191D830EDE35}"/>
    <dgm:cxn modelId="{621AD01B-B4F2-41ED-85CA-CFBCDEACD1F5}" type="presOf" srcId="{9519E1EB-9231-4784-901B-123537903527}" destId="{F13959BF-E1C4-4195-9E26-D0ED662C690F}" srcOrd="0" destOrd="0" presId="urn:microsoft.com/office/officeart/2018/2/layout/IconVerticalSolidList"/>
    <dgm:cxn modelId="{37BD5E28-5DD1-477B-9969-7804043A63CE}" srcId="{9F8DA804-4597-4375-A562-20315E6032BC}" destId="{31D57936-D404-45EA-A9F1-F9B3043DD11D}" srcOrd="1" destOrd="0" parTransId="{C67D05E9-6405-4DA3-9494-E4DC5486DD0B}" sibTransId="{C93D27FB-3593-41A0-B5FA-BAC0AFC269BF}"/>
    <dgm:cxn modelId="{6638DE51-554C-4DD0-8A33-1C93DC7AE057}" type="presOf" srcId="{9F8DA804-4597-4375-A562-20315E6032BC}" destId="{D25EEAD1-5234-4461-8A10-0E12F1807A2C}" srcOrd="0" destOrd="0" presId="urn:microsoft.com/office/officeart/2018/2/layout/IconVerticalSolidList"/>
    <dgm:cxn modelId="{E0A9E489-4795-4CF9-8D78-148502BD472A}" type="presOf" srcId="{31D57936-D404-45EA-A9F1-F9B3043DD11D}" destId="{3DB8BAB9-18CE-4376-8FC1-A4F9AB0CDD53}" srcOrd="0" destOrd="0" presId="urn:microsoft.com/office/officeart/2018/2/layout/IconVerticalSolidList"/>
    <dgm:cxn modelId="{DB22D4D4-02DB-412B-A81C-C5DD4C4B7DCB}" type="presOf" srcId="{DFB71B96-EACC-41B4-A155-2D2E5ED03D03}" destId="{D395D8D2-3114-4DFE-B72E-5187E7DCD4DF}" srcOrd="0" destOrd="0" presId="urn:microsoft.com/office/officeart/2018/2/layout/IconVerticalSolidList"/>
    <dgm:cxn modelId="{BD77B995-A356-412D-95EB-37520FC28AF5}" type="presParOf" srcId="{D25EEAD1-5234-4461-8A10-0E12F1807A2C}" destId="{D018A80F-3AEB-46F6-A668-2EDFDB976C8A}" srcOrd="0" destOrd="0" presId="urn:microsoft.com/office/officeart/2018/2/layout/IconVerticalSolidList"/>
    <dgm:cxn modelId="{54CDE908-9839-4237-ABF0-E3FBD4E6AA22}" type="presParOf" srcId="{D018A80F-3AEB-46F6-A668-2EDFDB976C8A}" destId="{85598C62-533B-4CD9-8DFD-0F6980E7CF28}" srcOrd="0" destOrd="0" presId="urn:microsoft.com/office/officeart/2018/2/layout/IconVerticalSolidList"/>
    <dgm:cxn modelId="{411CAE68-41DB-4375-9F00-A4535D8FE070}" type="presParOf" srcId="{D018A80F-3AEB-46F6-A668-2EDFDB976C8A}" destId="{630E19DC-0D18-487B-89C0-1BEA77BFE2AB}" srcOrd="1" destOrd="0" presId="urn:microsoft.com/office/officeart/2018/2/layout/IconVerticalSolidList"/>
    <dgm:cxn modelId="{551E16B0-F084-4C5E-A969-EB74876EA687}" type="presParOf" srcId="{D018A80F-3AEB-46F6-A668-2EDFDB976C8A}" destId="{F25B776D-E6D2-4C49-85A6-B0829BE1FD36}" srcOrd="2" destOrd="0" presId="urn:microsoft.com/office/officeart/2018/2/layout/IconVerticalSolidList"/>
    <dgm:cxn modelId="{2839E1CA-1E4C-4EBF-B6B4-879A5DD8F3EE}" type="presParOf" srcId="{D018A80F-3AEB-46F6-A668-2EDFDB976C8A}" destId="{F13959BF-E1C4-4195-9E26-D0ED662C690F}" srcOrd="3" destOrd="0" presId="urn:microsoft.com/office/officeart/2018/2/layout/IconVerticalSolidList"/>
    <dgm:cxn modelId="{896CEB37-8C33-4CAC-BE76-B52F9C37CE92}" type="presParOf" srcId="{D25EEAD1-5234-4461-8A10-0E12F1807A2C}" destId="{AA67740C-AA79-4606-B6EE-E8D7B5ED0F69}" srcOrd="1" destOrd="0" presId="urn:microsoft.com/office/officeart/2018/2/layout/IconVerticalSolidList"/>
    <dgm:cxn modelId="{33087DA2-2331-493E-91D9-38306287FE1A}" type="presParOf" srcId="{D25EEAD1-5234-4461-8A10-0E12F1807A2C}" destId="{F636B0E6-EF2C-4363-9E30-D6AA08335C7B}" srcOrd="2" destOrd="0" presId="urn:microsoft.com/office/officeart/2018/2/layout/IconVerticalSolidList"/>
    <dgm:cxn modelId="{3FE7D019-2687-44D9-9511-85768155EC91}" type="presParOf" srcId="{F636B0E6-EF2C-4363-9E30-D6AA08335C7B}" destId="{186AD96A-0216-49F5-899F-58ADEAAAB800}" srcOrd="0" destOrd="0" presId="urn:microsoft.com/office/officeart/2018/2/layout/IconVerticalSolidList"/>
    <dgm:cxn modelId="{7F40A7A8-2AF7-4819-BCAB-53D94576B656}" type="presParOf" srcId="{F636B0E6-EF2C-4363-9E30-D6AA08335C7B}" destId="{FE03F8EB-392B-4C4B-8B46-384C6D0C6A93}" srcOrd="1" destOrd="0" presId="urn:microsoft.com/office/officeart/2018/2/layout/IconVerticalSolidList"/>
    <dgm:cxn modelId="{878A5C04-FCE4-4837-8186-561580D65737}" type="presParOf" srcId="{F636B0E6-EF2C-4363-9E30-D6AA08335C7B}" destId="{53C68AC4-9133-49E5-B6EB-583F12B824E1}" srcOrd="2" destOrd="0" presId="urn:microsoft.com/office/officeart/2018/2/layout/IconVerticalSolidList"/>
    <dgm:cxn modelId="{621B8C6C-12D9-4E50-BD38-FCEC339F2AA8}" type="presParOf" srcId="{F636B0E6-EF2C-4363-9E30-D6AA08335C7B}" destId="{3DB8BAB9-18CE-4376-8FC1-A4F9AB0CDD53}" srcOrd="3" destOrd="0" presId="urn:microsoft.com/office/officeart/2018/2/layout/IconVerticalSolidList"/>
    <dgm:cxn modelId="{8BDDB170-0FF3-4595-82A4-7FCC98CB8876}" type="presParOf" srcId="{D25EEAD1-5234-4461-8A10-0E12F1807A2C}" destId="{7601E75B-0813-43FE-8E97-C4BBA0D402BF}" srcOrd="3" destOrd="0" presId="urn:microsoft.com/office/officeart/2018/2/layout/IconVerticalSolidList"/>
    <dgm:cxn modelId="{F7C6BECD-2788-4C90-B692-ADC183E8DE72}" type="presParOf" srcId="{D25EEAD1-5234-4461-8A10-0E12F1807A2C}" destId="{751E9B78-730E-4F62-AEB6-7B07C6136712}" srcOrd="4" destOrd="0" presId="urn:microsoft.com/office/officeart/2018/2/layout/IconVerticalSolidList"/>
    <dgm:cxn modelId="{1B27C482-17DB-42B6-8D06-8E712590EA1B}" type="presParOf" srcId="{751E9B78-730E-4F62-AEB6-7B07C6136712}" destId="{4F9E77A5-5B93-4BCC-BACD-12B1FA165765}" srcOrd="0" destOrd="0" presId="urn:microsoft.com/office/officeart/2018/2/layout/IconVerticalSolidList"/>
    <dgm:cxn modelId="{1F8E5B86-3BB5-48FB-8137-72F676DD2A9D}" type="presParOf" srcId="{751E9B78-730E-4F62-AEB6-7B07C6136712}" destId="{DEFCA9DA-2454-4A5D-85B9-EB0256F17F22}" srcOrd="1" destOrd="0" presId="urn:microsoft.com/office/officeart/2018/2/layout/IconVerticalSolidList"/>
    <dgm:cxn modelId="{1A271292-D9B7-463E-ACA8-B862AA2F7C29}" type="presParOf" srcId="{751E9B78-730E-4F62-AEB6-7B07C6136712}" destId="{693F44E0-69C8-4A67-8207-D4E9ADC5AC80}" srcOrd="2" destOrd="0" presId="urn:microsoft.com/office/officeart/2018/2/layout/IconVerticalSolidList"/>
    <dgm:cxn modelId="{AAD8535E-AAE0-4278-8175-D84A6BBB1399}" type="presParOf" srcId="{751E9B78-730E-4F62-AEB6-7B07C6136712}" destId="{D395D8D2-3114-4DFE-B72E-5187E7DCD4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 b="1" dirty="0"/>
            <a:t>Parliament-</a:t>
          </a:r>
          <a:r>
            <a:rPr lang="en-GB" dirty="0"/>
            <a:t> legislature  </a:t>
          </a:r>
          <a:endParaRPr lang="en-US" dirty="0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 b="1" dirty="0"/>
            <a:t>Government</a:t>
          </a:r>
          <a:r>
            <a:rPr lang="en-GB" dirty="0"/>
            <a:t> – Executive </a:t>
          </a:r>
          <a:endParaRPr lang="en-US" dirty="0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 b="1" dirty="0"/>
            <a:t>Judiciary</a:t>
          </a:r>
          <a:r>
            <a:rPr lang="en-GB" dirty="0"/>
            <a:t> – Judges and member of the judiciary.</a:t>
          </a:r>
          <a:endParaRPr lang="en-US" dirty="0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8368DC5C-FFCA-7149-BF74-06918E1F1226}" type="pres">
      <dgm:prSet presAssocID="{164C6542-AEE8-485D-844F-639B1555E506}" presName="diagram" presStyleCnt="0">
        <dgm:presLayoutVars>
          <dgm:dir/>
          <dgm:resizeHandles val="exact"/>
        </dgm:presLayoutVars>
      </dgm:prSet>
      <dgm:spPr/>
    </dgm:pt>
    <dgm:pt modelId="{6C7C1158-B487-BD44-B03D-D1DF004F8E67}" type="pres">
      <dgm:prSet presAssocID="{18C3A8C2-15B1-46F1-8609-754E933EA020}" presName="node" presStyleLbl="node1" presStyleIdx="0" presStyleCnt="3" custScaleX="142134">
        <dgm:presLayoutVars>
          <dgm:bulletEnabled val="1"/>
        </dgm:presLayoutVars>
      </dgm:prSet>
      <dgm:spPr/>
    </dgm:pt>
    <dgm:pt modelId="{875E6687-1834-BE42-8ABE-3B26C49C36BA}" type="pres">
      <dgm:prSet presAssocID="{D509DE97-890E-4980-87B8-ABA19BA4A8D4}" presName="sibTrans" presStyleCnt="0"/>
      <dgm:spPr/>
    </dgm:pt>
    <dgm:pt modelId="{944E1FEF-6ED6-6346-998D-1A7AF92566EA}" type="pres">
      <dgm:prSet presAssocID="{C6363211-2279-4D14-A982-760C12918034}" presName="node" presStyleLbl="node1" presStyleIdx="1" presStyleCnt="3" custScaleX="142134">
        <dgm:presLayoutVars>
          <dgm:bulletEnabled val="1"/>
        </dgm:presLayoutVars>
      </dgm:prSet>
      <dgm:spPr/>
    </dgm:pt>
    <dgm:pt modelId="{6B2BEF66-53CF-484F-B4ED-C970329E4258}" type="pres">
      <dgm:prSet presAssocID="{3C99B259-66FF-4744-939C-F91C1DEC9748}" presName="sibTrans" presStyleCnt="0"/>
      <dgm:spPr/>
    </dgm:pt>
    <dgm:pt modelId="{62156E87-F0C9-3448-A1F5-A8F249E86F62}" type="pres">
      <dgm:prSet presAssocID="{EC74D437-A8C9-479F-A70F-5B11D7C92AD9}" presName="node" presStyleLbl="node1" presStyleIdx="2" presStyleCnt="3" custScaleX="142242">
        <dgm:presLayoutVars>
          <dgm:bulletEnabled val="1"/>
        </dgm:presLayoutVars>
      </dgm:prSet>
      <dgm:spPr/>
    </dgm:pt>
  </dgm:ptLst>
  <dgm:cxnLst>
    <dgm:cxn modelId="{C9EE660E-C28D-2D45-B16F-5B08831D419C}" type="presOf" srcId="{164C6542-AEE8-485D-844F-639B1555E506}" destId="{8368DC5C-FFCA-7149-BF74-06918E1F1226}" srcOrd="0" destOrd="0" presId="urn:microsoft.com/office/officeart/2005/8/layout/default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CF7EAE90-074F-1648-B5EF-73CB2C6BDD6B}" type="presOf" srcId="{EC74D437-A8C9-479F-A70F-5B11D7C92AD9}" destId="{62156E87-F0C9-3448-A1F5-A8F249E86F62}" srcOrd="0" destOrd="0" presId="urn:microsoft.com/office/officeart/2005/8/layout/default"/>
    <dgm:cxn modelId="{E8DBEF9D-7D3B-E642-93A9-693EBC3F1E6B}" type="presOf" srcId="{C6363211-2279-4D14-A982-760C12918034}" destId="{944E1FEF-6ED6-6346-998D-1A7AF92566EA}" srcOrd="0" destOrd="0" presId="urn:microsoft.com/office/officeart/2005/8/layout/default"/>
    <dgm:cxn modelId="{33816FB9-CF4B-EB46-B476-99C1DC8617DE}" type="presOf" srcId="{18C3A8C2-15B1-46F1-8609-754E933EA020}" destId="{6C7C1158-B487-BD44-B03D-D1DF004F8E67}" srcOrd="0" destOrd="0" presId="urn:microsoft.com/office/officeart/2005/8/layout/default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097FE498-E8B5-824F-90E2-60EA3B1D2B77}" type="presParOf" srcId="{8368DC5C-FFCA-7149-BF74-06918E1F1226}" destId="{6C7C1158-B487-BD44-B03D-D1DF004F8E67}" srcOrd="0" destOrd="0" presId="urn:microsoft.com/office/officeart/2005/8/layout/default"/>
    <dgm:cxn modelId="{88B0CA66-33EB-814E-A805-FF96D21F28CB}" type="presParOf" srcId="{8368DC5C-FFCA-7149-BF74-06918E1F1226}" destId="{875E6687-1834-BE42-8ABE-3B26C49C36BA}" srcOrd="1" destOrd="0" presId="urn:microsoft.com/office/officeart/2005/8/layout/default"/>
    <dgm:cxn modelId="{DBCA1625-C4C6-244A-8ADE-8AB03C4B4EC7}" type="presParOf" srcId="{8368DC5C-FFCA-7149-BF74-06918E1F1226}" destId="{944E1FEF-6ED6-6346-998D-1A7AF92566EA}" srcOrd="2" destOrd="0" presId="urn:microsoft.com/office/officeart/2005/8/layout/default"/>
    <dgm:cxn modelId="{C1E11BB7-E2F7-AC45-A9AE-3CF28C323861}" type="presParOf" srcId="{8368DC5C-FFCA-7149-BF74-06918E1F1226}" destId="{6B2BEF66-53CF-484F-B4ED-C970329E4258}" srcOrd="3" destOrd="0" presId="urn:microsoft.com/office/officeart/2005/8/layout/default"/>
    <dgm:cxn modelId="{1C156E33-1DFC-EB4E-B1BD-222CABB9BDF8}" type="presParOf" srcId="{8368DC5C-FFCA-7149-BF74-06918E1F1226}" destId="{62156E87-F0C9-3448-A1F5-A8F249E86F6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 dirty="0"/>
            <a:t>Who is your MP? </a:t>
          </a:r>
          <a:endParaRPr lang="en-US" dirty="0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436573E3-48E4-1946-89B0-F18310632A86}" type="pres">
      <dgm:prSet presAssocID="{425224DA-67F7-4203-9147-A7BAFD1378AF}" presName="linear" presStyleCnt="0">
        <dgm:presLayoutVars>
          <dgm:animLvl val="lvl"/>
          <dgm:resizeHandles val="exact"/>
        </dgm:presLayoutVars>
      </dgm:prSet>
      <dgm:spPr/>
    </dgm:pt>
    <dgm:pt modelId="{31D63ADF-D5BA-BE4D-BCD6-E1AB1DDE78A2}" type="pres">
      <dgm:prSet presAssocID="{FD73AB28-4477-4788-967B-B4A61A3A18E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5F22CA6-5296-DB48-BC94-769817C1A301}" type="pres">
      <dgm:prSet presAssocID="{972CA8C0-53BC-45EB-AA4D-8A5D8C28E98C}" presName="spacer" presStyleCnt="0"/>
      <dgm:spPr/>
    </dgm:pt>
    <dgm:pt modelId="{E360EDF3-A0DD-CE4D-AA2A-B275B1010AB4}" type="pres">
      <dgm:prSet presAssocID="{4A0D7494-B5FC-4DE9-A6AE-C33009F17E0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8BB5E61-5A0B-8C41-B8E6-823F47AEEDFA}" type="presOf" srcId="{4A0D7494-B5FC-4DE9-A6AE-C33009F17E0A}" destId="{E360EDF3-A0DD-CE4D-AA2A-B275B1010AB4}" srcOrd="0" destOrd="0" presId="urn:microsoft.com/office/officeart/2005/8/layout/vList2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465B7F64-62C2-8C48-91F1-248FD37041F7}" type="presOf" srcId="{425224DA-67F7-4203-9147-A7BAFD1378AF}" destId="{436573E3-48E4-1946-89B0-F18310632A86}" srcOrd="0" destOrd="0" presId="urn:microsoft.com/office/officeart/2005/8/layout/vList2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C37AD3CE-2FD4-7A42-AF68-7A7A5456356B}" type="presOf" srcId="{FD73AB28-4477-4788-967B-B4A61A3A18EF}" destId="{31D63ADF-D5BA-BE4D-BCD6-E1AB1DDE78A2}" srcOrd="0" destOrd="0" presId="urn:microsoft.com/office/officeart/2005/8/layout/vList2"/>
    <dgm:cxn modelId="{2D826605-E16A-2845-83A1-7B57FED0A493}" type="presParOf" srcId="{436573E3-48E4-1946-89B0-F18310632A86}" destId="{31D63ADF-D5BA-BE4D-BCD6-E1AB1DDE78A2}" srcOrd="0" destOrd="0" presId="urn:microsoft.com/office/officeart/2005/8/layout/vList2"/>
    <dgm:cxn modelId="{C484BF24-61E5-884D-94A3-19D114BE29EE}" type="presParOf" srcId="{436573E3-48E4-1946-89B0-F18310632A86}" destId="{E5F22CA6-5296-DB48-BC94-769817C1A301}" srcOrd="1" destOrd="0" presId="urn:microsoft.com/office/officeart/2005/8/layout/vList2"/>
    <dgm:cxn modelId="{C95F9EAE-0BC7-F048-BD0A-CFDCAF784A36}" type="presParOf" srcId="{436573E3-48E4-1946-89B0-F18310632A86}" destId="{E360EDF3-A0DD-CE4D-AA2A-B275B1010AB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DA9E9D-0D31-4D4D-B858-837D0309DC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FA3216BE-940B-4BF9-B17E-D14330C99509}">
      <dgm:prSet/>
      <dgm:spPr/>
      <dgm:t>
        <a:bodyPr/>
        <a:lstStyle/>
        <a:p>
          <a:pPr>
            <a:defRPr cap="all"/>
          </a:pPr>
          <a:r>
            <a:rPr lang="en-US"/>
            <a:t>Rule of Law</a:t>
          </a:r>
        </a:p>
      </dgm:t>
    </dgm:pt>
    <dgm:pt modelId="{B6F2A0DC-1720-4FCB-ACB4-DE45B5875933}" type="parTrans" cxnId="{A7CD6367-C446-493B-80E2-100C51A657E4}">
      <dgm:prSet/>
      <dgm:spPr/>
      <dgm:t>
        <a:bodyPr/>
        <a:lstStyle/>
        <a:p>
          <a:endParaRPr lang="en-US"/>
        </a:p>
      </dgm:t>
    </dgm:pt>
    <dgm:pt modelId="{8A656DDC-247A-4CCC-993E-7DDF4C639FA9}" type="sibTrans" cxnId="{A7CD6367-C446-493B-80E2-100C51A657E4}">
      <dgm:prSet/>
      <dgm:spPr/>
      <dgm:t>
        <a:bodyPr/>
        <a:lstStyle/>
        <a:p>
          <a:endParaRPr lang="en-US"/>
        </a:p>
      </dgm:t>
    </dgm:pt>
    <dgm:pt modelId="{32A8C322-9717-4EA6-AFA4-FACE46555BEF}">
      <dgm:prSet/>
      <dgm:spPr/>
      <dgm:t>
        <a:bodyPr/>
        <a:lstStyle/>
        <a:p>
          <a:pPr>
            <a:defRPr cap="all"/>
          </a:pPr>
          <a:r>
            <a:rPr lang="en-US"/>
            <a:t>Watch prerecorded lecture</a:t>
          </a:r>
        </a:p>
      </dgm:t>
    </dgm:pt>
    <dgm:pt modelId="{3D19E130-0AD4-449C-B1DE-CEB311801FE3}" type="parTrans" cxnId="{4EDAE6DC-20BE-4D02-A725-E0845DE94AF8}">
      <dgm:prSet/>
      <dgm:spPr/>
      <dgm:t>
        <a:bodyPr/>
        <a:lstStyle/>
        <a:p>
          <a:endParaRPr lang="en-US"/>
        </a:p>
      </dgm:t>
    </dgm:pt>
    <dgm:pt modelId="{CCB54D8C-25CF-40C2-A6B4-528495F38314}" type="sibTrans" cxnId="{4EDAE6DC-20BE-4D02-A725-E0845DE94AF8}">
      <dgm:prSet/>
      <dgm:spPr/>
      <dgm:t>
        <a:bodyPr/>
        <a:lstStyle/>
        <a:p>
          <a:endParaRPr lang="en-US"/>
        </a:p>
      </dgm:t>
    </dgm:pt>
    <dgm:pt modelId="{765DA11F-89A8-4552-9405-92FB4855B2D8}" type="pres">
      <dgm:prSet presAssocID="{28DA9E9D-0D31-4D4D-B858-837D0309DC2E}" presName="root" presStyleCnt="0">
        <dgm:presLayoutVars>
          <dgm:dir/>
          <dgm:resizeHandles val="exact"/>
        </dgm:presLayoutVars>
      </dgm:prSet>
      <dgm:spPr/>
    </dgm:pt>
    <dgm:pt modelId="{CC8F0950-745F-45B1-BA64-9B0BEC803647}" type="pres">
      <dgm:prSet presAssocID="{FA3216BE-940B-4BF9-B17E-D14330C99509}" presName="compNode" presStyleCnt="0"/>
      <dgm:spPr/>
    </dgm:pt>
    <dgm:pt modelId="{75564085-593C-45A4-97D1-29E982F6C8DE}" type="pres">
      <dgm:prSet presAssocID="{FA3216BE-940B-4BF9-B17E-D14330C99509}" presName="iconBgRect" presStyleLbl="bgShp" presStyleIdx="0" presStyleCnt="2"/>
      <dgm:spPr/>
    </dgm:pt>
    <dgm:pt modelId="{D1FCDF08-D959-424D-A21C-03C47C3B4065}" type="pres">
      <dgm:prSet presAssocID="{FA3216BE-940B-4BF9-B17E-D14330C9950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27B3316-2C6F-45C5-A2D7-44C80700F921}" type="pres">
      <dgm:prSet presAssocID="{FA3216BE-940B-4BF9-B17E-D14330C99509}" presName="spaceRect" presStyleCnt="0"/>
      <dgm:spPr/>
    </dgm:pt>
    <dgm:pt modelId="{EB45463D-27D5-43BD-B879-237BBC99DDD0}" type="pres">
      <dgm:prSet presAssocID="{FA3216BE-940B-4BF9-B17E-D14330C99509}" presName="textRect" presStyleLbl="revTx" presStyleIdx="0" presStyleCnt="2">
        <dgm:presLayoutVars>
          <dgm:chMax val="1"/>
          <dgm:chPref val="1"/>
        </dgm:presLayoutVars>
      </dgm:prSet>
      <dgm:spPr/>
    </dgm:pt>
    <dgm:pt modelId="{028118DD-F895-4224-91DD-4FF76B0D6420}" type="pres">
      <dgm:prSet presAssocID="{8A656DDC-247A-4CCC-993E-7DDF4C639FA9}" presName="sibTrans" presStyleCnt="0"/>
      <dgm:spPr/>
    </dgm:pt>
    <dgm:pt modelId="{3286FB8B-60A3-416E-AFD9-24C456E1F71A}" type="pres">
      <dgm:prSet presAssocID="{32A8C322-9717-4EA6-AFA4-FACE46555BEF}" presName="compNode" presStyleCnt="0"/>
      <dgm:spPr/>
    </dgm:pt>
    <dgm:pt modelId="{69A62486-79B3-46F7-BF0F-6FD6E3AF7DB3}" type="pres">
      <dgm:prSet presAssocID="{32A8C322-9717-4EA6-AFA4-FACE46555BEF}" presName="iconBgRect" presStyleLbl="bgShp" presStyleIdx="1" presStyleCnt="2"/>
      <dgm:spPr/>
    </dgm:pt>
    <dgm:pt modelId="{D7A94DA5-C4B5-437D-AD7F-D1673E955D7E}" type="pres">
      <dgm:prSet presAssocID="{32A8C322-9717-4EA6-AFA4-FACE46555BE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918122C3-75D3-436A-A65A-9CC6ED2BDCE5}" type="pres">
      <dgm:prSet presAssocID="{32A8C322-9717-4EA6-AFA4-FACE46555BEF}" presName="spaceRect" presStyleCnt="0"/>
      <dgm:spPr/>
    </dgm:pt>
    <dgm:pt modelId="{8675F3BD-CD1D-48EE-B268-9EE4FB6CDDA4}" type="pres">
      <dgm:prSet presAssocID="{32A8C322-9717-4EA6-AFA4-FACE46555BE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7CD6367-C446-493B-80E2-100C51A657E4}" srcId="{28DA9E9D-0D31-4D4D-B858-837D0309DC2E}" destId="{FA3216BE-940B-4BF9-B17E-D14330C99509}" srcOrd="0" destOrd="0" parTransId="{B6F2A0DC-1720-4FCB-ACB4-DE45B5875933}" sibTransId="{8A656DDC-247A-4CCC-993E-7DDF4C639FA9}"/>
    <dgm:cxn modelId="{D1ECE14C-21D0-459E-8F9F-2DEA25C128E0}" type="presOf" srcId="{FA3216BE-940B-4BF9-B17E-D14330C99509}" destId="{EB45463D-27D5-43BD-B879-237BBC99DDD0}" srcOrd="0" destOrd="0" presId="urn:microsoft.com/office/officeart/2018/5/layout/IconCircleLabelList"/>
    <dgm:cxn modelId="{4EDAE6DC-20BE-4D02-A725-E0845DE94AF8}" srcId="{28DA9E9D-0D31-4D4D-B858-837D0309DC2E}" destId="{32A8C322-9717-4EA6-AFA4-FACE46555BEF}" srcOrd="1" destOrd="0" parTransId="{3D19E130-0AD4-449C-B1DE-CEB311801FE3}" sibTransId="{CCB54D8C-25CF-40C2-A6B4-528495F38314}"/>
    <dgm:cxn modelId="{96D82BDE-889D-43E5-96A7-C0D9CD415282}" type="presOf" srcId="{32A8C322-9717-4EA6-AFA4-FACE46555BEF}" destId="{8675F3BD-CD1D-48EE-B268-9EE4FB6CDDA4}" srcOrd="0" destOrd="0" presId="urn:microsoft.com/office/officeart/2018/5/layout/IconCircleLabelList"/>
    <dgm:cxn modelId="{772631F2-3508-428E-ADA1-FBA88603114C}" type="presOf" srcId="{28DA9E9D-0D31-4D4D-B858-837D0309DC2E}" destId="{765DA11F-89A8-4552-9405-92FB4855B2D8}" srcOrd="0" destOrd="0" presId="urn:microsoft.com/office/officeart/2018/5/layout/IconCircleLabelList"/>
    <dgm:cxn modelId="{4A8A7217-BBCC-411C-8213-242897E44C37}" type="presParOf" srcId="{765DA11F-89A8-4552-9405-92FB4855B2D8}" destId="{CC8F0950-745F-45B1-BA64-9B0BEC803647}" srcOrd="0" destOrd="0" presId="urn:microsoft.com/office/officeart/2018/5/layout/IconCircleLabelList"/>
    <dgm:cxn modelId="{8EE95434-BE50-4F90-9674-410C5E9BF635}" type="presParOf" srcId="{CC8F0950-745F-45B1-BA64-9B0BEC803647}" destId="{75564085-593C-45A4-97D1-29E982F6C8DE}" srcOrd="0" destOrd="0" presId="urn:microsoft.com/office/officeart/2018/5/layout/IconCircleLabelList"/>
    <dgm:cxn modelId="{A7A48BF7-D542-44E7-818D-9798FE1DC16D}" type="presParOf" srcId="{CC8F0950-745F-45B1-BA64-9B0BEC803647}" destId="{D1FCDF08-D959-424D-A21C-03C47C3B4065}" srcOrd="1" destOrd="0" presId="urn:microsoft.com/office/officeart/2018/5/layout/IconCircleLabelList"/>
    <dgm:cxn modelId="{F179B682-A1ED-4B1F-9045-BCBE3002E6E8}" type="presParOf" srcId="{CC8F0950-745F-45B1-BA64-9B0BEC803647}" destId="{F27B3316-2C6F-45C5-A2D7-44C80700F921}" srcOrd="2" destOrd="0" presId="urn:microsoft.com/office/officeart/2018/5/layout/IconCircleLabelList"/>
    <dgm:cxn modelId="{03E361F7-7432-4FF1-B1D5-730C41E155F1}" type="presParOf" srcId="{CC8F0950-745F-45B1-BA64-9B0BEC803647}" destId="{EB45463D-27D5-43BD-B879-237BBC99DDD0}" srcOrd="3" destOrd="0" presId="urn:microsoft.com/office/officeart/2018/5/layout/IconCircleLabelList"/>
    <dgm:cxn modelId="{29A50E07-2D73-463D-93E5-578936FDA2FF}" type="presParOf" srcId="{765DA11F-89A8-4552-9405-92FB4855B2D8}" destId="{028118DD-F895-4224-91DD-4FF76B0D6420}" srcOrd="1" destOrd="0" presId="urn:microsoft.com/office/officeart/2018/5/layout/IconCircleLabelList"/>
    <dgm:cxn modelId="{1A76497B-34FC-4255-BC37-78A15F15BA49}" type="presParOf" srcId="{765DA11F-89A8-4552-9405-92FB4855B2D8}" destId="{3286FB8B-60A3-416E-AFD9-24C456E1F71A}" srcOrd="2" destOrd="0" presId="urn:microsoft.com/office/officeart/2018/5/layout/IconCircleLabelList"/>
    <dgm:cxn modelId="{A7767BEC-D142-41BF-9B76-DB8536560B42}" type="presParOf" srcId="{3286FB8B-60A3-416E-AFD9-24C456E1F71A}" destId="{69A62486-79B3-46F7-BF0F-6FD6E3AF7DB3}" srcOrd="0" destOrd="0" presId="urn:microsoft.com/office/officeart/2018/5/layout/IconCircleLabelList"/>
    <dgm:cxn modelId="{BAC8858F-1ECE-4C76-8AD9-1BECDF293AC3}" type="presParOf" srcId="{3286FB8B-60A3-416E-AFD9-24C456E1F71A}" destId="{D7A94DA5-C4B5-437D-AD7F-D1673E955D7E}" srcOrd="1" destOrd="0" presId="urn:microsoft.com/office/officeart/2018/5/layout/IconCircleLabelList"/>
    <dgm:cxn modelId="{601D7304-C31E-4F7D-98A0-2B875B4D35B3}" type="presParOf" srcId="{3286FB8B-60A3-416E-AFD9-24C456E1F71A}" destId="{918122C3-75D3-436A-A65A-9CC6ED2BDCE5}" srcOrd="2" destOrd="0" presId="urn:microsoft.com/office/officeart/2018/5/layout/IconCircleLabelList"/>
    <dgm:cxn modelId="{10EE3430-B15A-412B-BF1E-C0E5166A2EDB}" type="presParOf" srcId="{3286FB8B-60A3-416E-AFD9-24C456E1F71A}" destId="{8675F3BD-CD1D-48EE-B268-9EE4FB6CDD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98C62-533B-4CD9-8DFD-0F6980E7CF28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E19DC-0D18-487B-89C0-1BEA77BFE2AB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59BF-E1C4-4195-9E26-D0ED662C690F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Discuss what public law is and what it includes. </a:t>
          </a:r>
          <a:endParaRPr lang="en-US" sz="2500" kern="1200"/>
        </a:p>
      </dsp:txBody>
      <dsp:txXfrm>
        <a:off x="1816103" y="671"/>
        <a:ext cx="4447536" cy="1572384"/>
      </dsp:txXfrm>
    </dsp:sp>
    <dsp:sp modelId="{186AD96A-0216-49F5-899F-58ADEAAAB800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3F8EB-392B-4C4B-8B46-384C6D0C6A93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8BAB9-18CE-4376-8FC1-A4F9AB0CDD53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Demonstrate an understanding of Public Law 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4F9E77A5-5B93-4BCC-BACD-12B1FA165765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FCA9DA-2454-4A5D-85B9-EB0256F17F22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5D8D2-3114-4DFE-B72E-5187E7DCD4DF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Opportunity for Questions</a:t>
          </a:r>
          <a:endParaRPr lang="en-US" sz="2500" kern="1200" dirty="0"/>
        </a:p>
      </dsp:txBody>
      <dsp:txXfrm>
        <a:off x="1816103" y="3931632"/>
        <a:ext cx="4447536" cy="1572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7C1158-B487-BD44-B03D-D1DF004F8E67}">
      <dsp:nvSpPr>
        <dsp:cNvPr id="0" name=""/>
        <dsp:cNvSpPr/>
      </dsp:nvSpPr>
      <dsp:spPr>
        <a:xfrm>
          <a:off x="406946" y="1685"/>
          <a:ext cx="4014279" cy="16945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Parliament-</a:t>
          </a:r>
          <a:r>
            <a:rPr lang="en-GB" sz="3400" kern="1200" dirty="0"/>
            <a:t> legislature  </a:t>
          </a:r>
          <a:endParaRPr lang="en-US" sz="3400" kern="1200" dirty="0"/>
        </a:p>
      </dsp:txBody>
      <dsp:txXfrm>
        <a:off x="406946" y="1685"/>
        <a:ext cx="4014279" cy="1694575"/>
      </dsp:txXfrm>
    </dsp:sp>
    <dsp:sp modelId="{944E1FEF-6ED6-6346-998D-1A7AF92566EA}">
      <dsp:nvSpPr>
        <dsp:cNvPr id="0" name=""/>
        <dsp:cNvSpPr/>
      </dsp:nvSpPr>
      <dsp:spPr>
        <a:xfrm>
          <a:off x="406946" y="1978689"/>
          <a:ext cx="4014279" cy="16945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Government</a:t>
          </a:r>
          <a:r>
            <a:rPr lang="en-GB" sz="3400" kern="1200" dirty="0"/>
            <a:t> – Executive </a:t>
          </a:r>
          <a:endParaRPr lang="en-US" sz="3400" kern="1200" dirty="0"/>
        </a:p>
      </dsp:txBody>
      <dsp:txXfrm>
        <a:off x="406946" y="1978689"/>
        <a:ext cx="4014279" cy="1694575"/>
      </dsp:txXfrm>
    </dsp:sp>
    <dsp:sp modelId="{62156E87-F0C9-3448-A1F5-A8F249E86F62}">
      <dsp:nvSpPr>
        <dsp:cNvPr id="0" name=""/>
        <dsp:cNvSpPr/>
      </dsp:nvSpPr>
      <dsp:spPr>
        <a:xfrm>
          <a:off x="405421" y="3955694"/>
          <a:ext cx="4017329" cy="16945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Judiciary</a:t>
          </a:r>
          <a:r>
            <a:rPr lang="en-GB" sz="3400" kern="1200" dirty="0"/>
            <a:t> – Judges and member of the judiciary.</a:t>
          </a:r>
          <a:endParaRPr lang="en-US" sz="3400" kern="1200" dirty="0"/>
        </a:p>
      </dsp:txBody>
      <dsp:txXfrm>
        <a:off x="405421" y="3955694"/>
        <a:ext cx="4017329" cy="16945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63ADF-D5BA-BE4D-BCD6-E1AB1DDE78A2}">
      <dsp:nvSpPr>
        <dsp:cNvPr id="0" name=""/>
        <dsp:cNvSpPr/>
      </dsp:nvSpPr>
      <dsp:spPr>
        <a:xfrm>
          <a:off x="0" y="723757"/>
          <a:ext cx="4828172" cy="2028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Who is your MP? </a:t>
          </a:r>
          <a:endParaRPr lang="en-US" sz="5100" kern="1200" dirty="0"/>
        </a:p>
      </dsp:txBody>
      <dsp:txXfrm>
        <a:off x="99037" y="822794"/>
        <a:ext cx="4630098" cy="1830706"/>
      </dsp:txXfrm>
    </dsp:sp>
    <dsp:sp modelId="{E360EDF3-A0DD-CE4D-AA2A-B275B1010AB4}">
      <dsp:nvSpPr>
        <dsp:cNvPr id="0" name=""/>
        <dsp:cNvSpPr/>
      </dsp:nvSpPr>
      <dsp:spPr>
        <a:xfrm>
          <a:off x="0" y="2899417"/>
          <a:ext cx="4828172" cy="20287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What party do they represent?</a:t>
          </a:r>
          <a:endParaRPr lang="en-US" sz="5100" kern="1200"/>
        </a:p>
      </dsp:txBody>
      <dsp:txXfrm>
        <a:off x="99037" y="2998454"/>
        <a:ext cx="4630098" cy="18307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564085-593C-45A4-97D1-29E982F6C8DE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CDF08-D959-424D-A21C-03C47C3B406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5463D-27D5-43BD-B879-237BBC99DDD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Rule of Law</a:t>
          </a:r>
        </a:p>
      </dsp:txBody>
      <dsp:txXfrm>
        <a:off x="1342800" y="3255669"/>
        <a:ext cx="3600000" cy="720000"/>
      </dsp:txXfrm>
    </dsp:sp>
    <dsp:sp modelId="{69A62486-79B3-46F7-BF0F-6FD6E3AF7DB3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94DA5-C4B5-437D-AD7F-D1673E955D7E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5F3BD-CD1D-48EE-B268-9EE4FB6CDDA4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Watch prerecorded lecture</a:t>
          </a:r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912B3-1755-4D5A-B44E-8A34509077E4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6C780-B5F2-4C92-9DFD-39F797885D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93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587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905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03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004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955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i="0" u="none" strike="noStrike" dirty="0">
              <a:solidFill>
                <a:srgbClr val="0B0C0C"/>
              </a:solidFill>
              <a:effectLst/>
              <a:latin typeface="GDS Transpor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527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22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B0C0C"/>
              </a:solidFill>
              <a:effectLst/>
              <a:latin typeface="GDS Transport"/>
            </a:endParaRPr>
          </a:p>
          <a:p>
            <a:pPr algn="l"/>
            <a:endParaRPr lang="en-GB" b="0" i="0" u="none" strike="noStrike" dirty="0">
              <a:solidFill>
                <a:srgbClr val="0B0C0C"/>
              </a:solidFill>
              <a:effectLst/>
              <a:latin typeface="GDS Transport"/>
            </a:endParaRPr>
          </a:p>
          <a:p>
            <a:pPr algn="l"/>
            <a:endParaRPr lang="en-GB" b="0" i="0" u="none" strike="noStrike" dirty="0">
              <a:solidFill>
                <a:srgbClr val="0B0C0C"/>
              </a:solidFill>
              <a:effectLst/>
              <a:latin typeface="GDS Transport"/>
            </a:endParaRPr>
          </a:p>
          <a:p>
            <a:pPr algn="l"/>
            <a:endParaRPr lang="en-GB" b="0" i="0" u="none" strike="noStrike" dirty="0">
              <a:solidFill>
                <a:srgbClr val="0B0C0C"/>
              </a:solidFill>
              <a:effectLst/>
              <a:latin typeface="GDS Transport"/>
            </a:endParaRPr>
          </a:p>
          <a:p>
            <a:pPr algn="l"/>
            <a:endParaRPr lang="en-GB" b="0" i="0" u="none" strike="noStrike" dirty="0">
              <a:solidFill>
                <a:srgbClr val="0B0C0C"/>
              </a:solidFill>
              <a:effectLst/>
              <a:latin typeface="GDS Transport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820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77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endParaRPr lang="en-GB" b="0" i="0" u="none" strike="noStrike" dirty="0">
              <a:solidFill>
                <a:srgbClr val="696969"/>
              </a:solidFill>
              <a:effectLst/>
              <a:latin typeface="Raleway" pitchFamily="2" charset="77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6C780-B5F2-4C92-9DFD-39F797885D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342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CA92-B489-50DE-4D61-A4ED55565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8EA139-7ED0-AF11-8625-1396DF6AA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68449-237D-DE70-4A74-4144CAEF7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44ADA-6FFE-7B33-F067-973C93211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E012C-1220-4D21-C3B0-9DE06304B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0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8AA0D-76C7-2AD4-4021-D664FA1C5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508E6-582A-87C4-6993-4D76931BC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C7572-0914-7D85-2A57-A2EA8A4E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90A36-E9B5-530E-89D6-A0643F964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1916C-0B8D-3A36-2D48-1DDF3FF27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994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2A643-0FBF-3139-DABC-6C42CD04B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D6886-AD3C-BE6C-83AB-1A1D59BA7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F82F2-CC0A-A2EA-8513-F2C10FDC1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B314C-EF29-245B-91CC-6A9422C55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66A95-09A4-4AEA-FBCE-016CC8CBE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619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DDEE8-406F-D628-B157-971102DEE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F9196-5F64-9532-B021-71E1A729C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A5ECAF-4590-2A45-46AA-80B9EC668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5A5A6-A40F-E7BD-6FDC-697B19D05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8252B-065C-8903-C90E-0D426101E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8A95EA-DE37-9EBA-E141-AAF3CF2C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64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D3681-8907-0A52-1C75-1DE03E0AA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08914-2378-518A-098E-892E2DE11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C050E-AEB7-E02D-14E4-68312A2BB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A3DD68-3150-B05A-5AA9-8801EAAF2E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58CDC1-44D7-BCC9-868A-49F0C842E6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C8CB5B-3C46-E74D-06D9-5B83E4749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1256A-2CB8-2B21-FD8A-09209208E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F38397-616D-0C9A-2B9A-78BA820B3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55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B10D-8A7E-076B-F8C2-E0C02E533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86A1D0-D428-9817-AF43-2A6F16D3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1BB98-42E7-59FD-0F5F-596429FCE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E99E7-B277-C8DE-5B8A-902ECBA37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436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C38EB7-C582-4829-9464-CD9003467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1FAC89-7E3C-20BF-3936-FFB84A684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79E98-890F-1022-F04A-C4530581C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27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73DA-20E9-E41F-88B5-BBBAC570F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00E7-9540-E0E5-E846-91EF35C25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D3571F-7E41-5EB9-0756-8781C63865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776F5-0E40-6B05-5A4A-C6BB67CE5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2961D4-072B-E135-D057-160B5577B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C91551-4233-B9F7-C956-84C1EEE77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739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EA2D5-042A-8198-A0A4-15D5DE497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D7F951-84CA-C2D5-5D7A-EF3D0D12C7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A67B9-B585-D4F8-46DD-122757A624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CEA17E-66CC-47DE-BC02-FD2E8F1BC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8923A-1A4B-8CE5-622D-2D47A836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AF4F95-4588-12D6-D4FD-FA367A9D9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512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E54C0-51DA-FA4D-F1B5-8B933E35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F6A632-C6B9-DED5-8873-C05426F96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E5C7D-5376-3752-377B-36ABE510A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6F1EE-65A4-1AF3-5D27-B68A1DD1C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08098-FB24-5CCA-4EA8-B52E9841F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74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3C5117-CBC1-2DE0-61CA-14C7EF8F40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B79B2-90EE-4A1F-E4C5-F7872A1B9D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69B04-1C36-C798-9E20-4BB2E05B1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32232-A24E-5B9F-AF4A-2820C5139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51ED6-FA6F-C7E3-DE8A-989B977DE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494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297E9E-9B93-6934-E7C6-9E6C9D5A0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55ED9-0EC8-FAB9-8134-203A89B08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3B5DC-B77A-EE17-7F63-0FDB4E9B4C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98F1E-A05F-44BC-B1B1-19F061A4CB9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D6C9B-F2F4-315B-4763-E8896000DE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8B4E2-B102-7ECF-79B3-8B4D198B52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771F6A-1543-4678-9AA4-53376DC36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33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D5934AA-9F35-4DC2-BDEF-C88AEF973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5" name="Color Cover">
              <a:extLst>
                <a:ext uri="{FF2B5EF4-FFF2-40B4-BE49-F238E27FC236}">
                  <a16:creationId xmlns:a16="http://schemas.microsoft.com/office/drawing/2014/main" id="{8B2B1708-8CE4-4A20-94F5-55118AE2C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Color Cover">
              <a:extLst>
                <a:ext uri="{FF2B5EF4-FFF2-40B4-BE49-F238E27FC236}">
                  <a16:creationId xmlns:a16="http://schemas.microsoft.com/office/drawing/2014/main" id="{B2BC243A-AB39-4DEF-B708-A656BA5A6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95590E9-5E18-4877-8515-94EBE05E1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8B4AF456-0671-432E-AD5B-FFAF8D646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3CE7848D-78F7-4020-9603-9ED294166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Law books section in library">
            <a:extLst>
              <a:ext uri="{FF2B5EF4-FFF2-40B4-BE49-F238E27FC236}">
                <a16:creationId xmlns:a16="http://schemas.microsoft.com/office/drawing/2014/main" id="{E62BAD8C-9389-BF24-B74C-D1534035BC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9" r="18447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5CA0097F-05D8-41AA-ABF9-33C698791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662F899-4295-416F-919F-934ED769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55A3F4B-68DC-4F36-BCE6-C507ACC53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483BE2D-C85A-4DE3-A6F4-AE65BB3EF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64C550A-7A80-4B73-B7BF-7426DD1C3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956BA8-D252-430A-9E58-C7F3D1AC9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5345BF4-9F1D-4388-A778-56FAE2C42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22B00E1-8709-469F-A9F4-F974D3FED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AFE66B-EEB6-415F-14B5-59F69B757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5203990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dirty="0">
                <a:solidFill>
                  <a:schemeClr val="bg1"/>
                </a:solidFill>
              </a:rPr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05CCD4-C291-56C2-C54E-5DCDD8EDB9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5203990" cy="23740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Workshop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7D6589-599E-5B62-97B6-3DEB1CA9CA7B}"/>
              </a:ext>
            </a:extLst>
          </p:cNvPr>
          <p:cNvSpPr txBox="1"/>
          <p:nvPr/>
        </p:nvSpPr>
        <p:spPr>
          <a:xfrm>
            <a:off x="8636243" y="6344942"/>
            <a:ext cx="23724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</a:rPr>
              <a:t>Laura Humphries </a:t>
            </a:r>
          </a:p>
        </p:txBody>
      </p:sp>
    </p:spTree>
    <p:extLst>
      <p:ext uri="{BB962C8B-B14F-4D97-AF65-F5344CB8AC3E}">
        <p14:creationId xmlns:p14="http://schemas.microsoft.com/office/powerpoint/2010/main" val="444447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21778-231D-A369-F6BC-1F7D65EBC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Outcomes of the Session 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E18779B2-EE85-3E7A-A10C-BB2ADCA6D1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13365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3568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536E295-EF5B-4BE9-A4CB-D5C581AAA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9EDFE04B-BA3D-4E70-8E8D-3130980E0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9B9AA2D3-5BB5-441E-AE46-54B87F251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6" name="Picture 25" descr="A vintage weighing scales">
            <a:extLst>
              <a:ext uri="{FF2B5EF4-FFF2-40B4-BE49-F238E27FC236}">
                <a16:creationId xmlns:a16="http://schemas.microsoft.com/office/drawing/2014/main" id="{AED57B77-9518-49F1-FBC0-F0945003EF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13" b="29122"/>
          <a:stretch/>
        </p:blipFill>
        <p:spPr>
          <a:xfrm>
            <a:off x="6218159" y="777115"/>
            <a:ext cx="5315702" cy="5293004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26B886-4A15-1570-9702-7B876A54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554" y="-737181"/>
            <a:ext cx="5806920" cy="3018870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Recap from last week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EF500-C8EE-176E-1D21-988D16FF7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105" y="2887159"/>
            <a:ext cx="5074368" cy="2229172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0" i="0" dirty="0">
                <a:solidFill>
                  <a:schemeClr val="bg1"/>
                </a:solidFill>
              </a:rPr>
              <a:t>Public law is a set of rules that govern the relationships between private individuals or private organisations and public bodies. </a:t>
            </a:r>
            <a:endParaRPr lang="en-GB" sz="1800" b="0" dirty="0">
              <a:solidFill>
                <a:schemeClr val="bg1"/>
              </a:solidFill>
            </a:endParaRP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932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2616E71-7702-4514-BCE4-BAADB22ED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40" name="Color Cover">
              <a:extLst>
                <a:ext uri="{FF2B5EF4-FFF2-40B4-BE49-F238E27FC236}">
                  <a16:creationId xmlns:a16="http://schemas.microsoft.com/office/drawing/2014/main" id="{15F9A7D7-E8EB-49D7-ACB0-13481EF1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 Cover">
              <a:extLst>
                <a:ext uri="{FF2B5EF4-FFF2-40B4-BE49-F238E27FC236}">
                  <a16:creationId xmlns:a16="http://schemas.microsoft.com/office/drawing/2014/main" id="{044CB560-3BF4-4256-8C60-8864DA0AB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2840072-D6EC-480D-9A1B-928B36F92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44" name="Color">
              <a:extLst>
                <a:ext uri="{FF2B5EF4-FFF2-40B4-BE49-F238E27FC236}">
                  <a16:creationId xmlns:a16="http://schemas.microsoft.com/office/drawing/2014/main" id="{CADDA0B4-EE72-46AA-A7BB-C271924B7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Color">
              <a:extLst>
                <a:ext uri="{FF2B5EF4-FFF2-40B4-BE49-F238E27FC236}">
                  <a16:creationId xmlns:a16="http://schemas.microsoft.com/office/drawing/2014/main" id="{B2519E48-483B-4612-935D-790A10605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7" name="Graphic 16" descr="Thought bubble outline">
            <a:extLst>
              <a:ext uri="{FF2B5EF4-FFF2-40B4-BE49-F238E27FC236}">
                <a16:creationId xmlns:a16="http://schemas.microsoft.com/office/drawing/2014/main" id="{A326AF3B-0C20-931A-04AE-2D6BC655FB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80402" y="1135530"/>
            <a:ext cx="4565184" cy="4565184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83CC46-3911-D12F-DCA6-4992E489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7535008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a Constitution?</a:t>
            </a:r>
          </a:p>
        </p:txBody>
      </p:sp>
    </p:spTree>
    <p:extLst>
      <p:ext uri="{BB962C8B-B14F-4D97-AF65-F5344CB8AC3E}">
        <p14:creationId xmlns:p14="http://schemas.microsoft.com/office/powerpoint/2010/main" val="2595220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269" y="1224590"/>
            <a:ext cx="5788731" cy="4956753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ffectLst/>
              </a:rPr>
              <a:t>The three principal branches of state in the UK? </a:t>
            </a:r>
            <a:br>
              <a:rPr lang="en-GB" sz="4800" dirty="0">
                <a:solidFill>
                  <a:schemeClr val="bg1"/>
                </a:solidFill>
              </a:rPr>
            </a:br>
            <a:endParaRPr lang="en-GB" sz="4800" i="1" u="sng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574812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8933" y="821530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Debate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B7D0B9-B054-77CD-8F3E-24C7F385C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313" y="966413"/>
            <a:ext cx="6120595" cy="53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Should we get rid of the monarchy? </a:t>
            </a:r>
            <a:endParaRPr lang="en-US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B9CC4F-AD77-7116-742A-EAD0E01D5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137" y="809813"/>
            <a:ext cx="6519951" cy="542498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Who runs the government?</a:t>
            </a:r>
            <a:br>
              <a:rPr lang="en-US" sz="4800" dirty="0">
                <a:solidFill>
                  <a:schemeClr val="tx2"/>
                </a:solidFill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pic>
        <p:nvPicPr>
          <p:cNvPr id="27" name="Picture 26" descr="A picture containing building, outdoor, person&#10;&#10;Description automatically generated">
            <a:extLst>
              <a:ext uri="{FF2B5EF4-FFF2-40B4-BE49-F238E27FC236}">
                <a16:creationId xmlns:a16="http://schemas.microsoft.com/office/drawing/2014/main" id="{E9B8808D-B170-3B74-F1EB-C7E3274C01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792" y="2180055"/>
            <a:ext cx="4927600" cy="32639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84F547FA-DBB8-3CD0-6CD6-29E8D3761660}"/>
              </a:ext>
            </a:extLst>
          </p:cNvPr>
          <p:cNvSpPr txBox="1"/>
          <p:nvPr/>
        </p:nvSpPr>
        <p:spPr>
          <a:xfrm>
            <a:off x="10039698" y="6117529"/>
            <a:ext cx="2152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Gov.uk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08880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098892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8F92EBD6-C423-694D-B68F-AEDD85A8FD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87"/>
          <a:stretch/>
        </p:blipFill>
        <p:spPr>
          <a:xfrm>
            <a:off x="643467" y="2018455"/>
            <a:ext cx="10905066" cy="2821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877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408F5-0399-F729-87B5-2CC034935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Parliament </a:t>
            </a:r>
            <a:br>
              <a:rPr lang="en-US" sz="4000" b="1" i="0" u="none" strike="noStrike" dirty="0">
                <a:effectLst/>
              </a:rPr>
            </a:br>
            <a:endParaRPr lang="en-US" sz="40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2F2A140-9A69-BD52-5502-4A61EF049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20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0EDA0D5-6D09-24D5-72FB-11F9A4B415BD}"/>
              </a:ext>
            </a:extLst>
          </p:cNvPr>
          <p:cNvSpPr txBox="1"/>
          <p:nvPr/>
        </p:nvSpPr>
        <p:spPr>
          <a:xfrm>
            <a:off x="6096000" y="4583953"/>
            <a:ext cx="5638800" cy="1816420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>
              <a:lnSpc>
                <a:spcPct val="220000"/>
              </a:lnSpc>
              <a:spcAft>
                <a:spcPts val="600"/>
              </a:spcAft>
            </a:pPr>
            <a:r>
              <a:rPr lang="en-US" sz="3400" b="1" dirty="0"/>
              <a:t>The British Parliament is the legislative branch of the United Kingdom's government. It is comprised of the House of Commons, the House of Lords </a:t>
            </a:r>
            <a:r>
              <a:rPr lang="en-US" sz="3400" b="1" dirty="0">
                <a:effectLst/>
              </a:rPr>
              <a:t>and the monarch.</a:t>
            </a:r>
            <a:endParaRPr lang="en-US" sz="3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400" dirty="0"/>
              <a:t>Q. What is the difference between House of Commons and the House of Lords?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C8B216-C816-DD2C-C996-40459A2EB4C9}"/>
              </a:ext>
            </a:extLst>
          </p:cNvPr>
          <p:cNvSpPr txBox="1">
            <a:spLocks/>
          </p:cNvSpPr>
          <p:nvPr/>
        </p:nvSpPr>
        <p:spPr>
          <a:xfrm>
            <a:off x="6352932" y="1631799"/>
            <a:ext cx="5651972" cy="29389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1800" b="1" dirty="0">
              <a:solidFill>
                <a:schemeClr val="tx2"/>
              </a:solidFill>
              <a:latin typeface="GDS Transpor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b="1" dirty="0">
              <a:solidFill>
                <a:schemeClr val="tx2"/>
              </a:solidFill>
              <a:latin typeface="GDS Transpor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2"/>
              </a:solidFill>
              <a:latin typeface="GDS Transport"/>
              <a:hlinkClick r:id="rId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2"/>
              </a:solidFill>
              <a:latin typeface="GDS Transport"/>
              <a:hlinkClick r:id="rId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2"/>
              </a:solidFill>
              <a:latin typeface="GDS Transport"/>
              <a:hlinkClick r:id="rId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2"/>
              </a:solidFill>
              <a:latin typeface="GDS Transport"/>
              <a:hlinkClick r:id="rId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2"/>
              </a:solidFill>
              <a:latin typeface="GDS Transport"/>
              <a:hlinkClick r:id="rId4"/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290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AF0C8-C9C9-F915-9506-DC5A70297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US" sz="400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1C56A-B4D6-0ADB-9095-041EF2C5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88" y="2472926"/>
            <a:ext cx="5755708" cy="320722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What is the difference between Government and Parliament?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Feedback to the Class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Teacher outline">
            <a:extLst>
              <a:ext uri="{FF2B5EF4-FFF2-40B4-BE49-F238E27FC236}">
                <a16:creationId xmlns:a16="http://schemas.microsoft.com/office/drawing/2014/main" id="{B9BBB3EA-3DCC-83C1-149C-ADE3CC1E1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111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995F4-EEC5-5AA2-BC5C-3DD59955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Next Week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9183F0A-7C27-B503-EA89-109EEB4A83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14387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0255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261" r="16746"/>
          <a:stretch/>
        </p:blipFill>
        <p:spPr>
          <a:xfrm>
            <a:off x="5920002" y="492573"/>
            <a:ext cx="5021185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6102</TotalTime>
  <Words>203</Words>
  <Application>Microsoft Office PowerPoint</Application>
  <PresentationFormat>Widescreen</PresentationFormat>
  <Paragraphs>66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GDS Transport</vt:lpstr>
      <vt:lpstr>Raleway</vt:lpstr>
      <vt:lpstr>Office Theme</vt:lpstr>
      <vt:lpstr>What is Public Law?</vt:lpstr>
      <vt:lpstr>Outcomes of the Session </vt:lpstr>
      <vt:lpstr>Recap from last week</vt:lpstr>
      <vt:lpstr>What is a Constitution?</vt:lpstr>
      <vt:lpstr>The three principal branches of state in the UK?  </vt:lpstr>
      <vt:lpstr>Debate</vt:lpstr>
      <vt:lpstr>Who runs the government? </vt:lpstr>
      <vt:lpstr>Activity 2</vt:lpstr>
      <vt:lpstr>PowerPoint Presentation</vt:lpstr>
      <vt:lpstr>Parliament  </vt:lpstr>
      <vt:lpstr>Activity </vt:lpstr>
      <vt:lpstr>Next Week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Law</dc:title>
  <dc:creator>Laura Humphries (1706086)</dc:creator>
  <cp:lastModifiedBy>Laura Humphries (1706086)</cp:lastModifiedBy>
  <cp:revision>4</cp:revision>
  <dcterms:created xsi:type="dcterms:W3CDTF">2023-01-30T19:01:40Z</dcterms:created>
  <dcterms:modified xsi:type="dcterms:W3CDTF">2023-02-06T13:00:04Z</dcterms:modified>
</cp:coreProperties>
</file>