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notesMasterIdLst>
    <p:notesMasterId r:id="rId31"/>
  </p:notesMasterIdLst>
  <p:sldIdLst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9" r:id="rId20"/>
    <p:sldId id="266" r:id="rId21"/>
    <p:sldId id="268" r:id="rId22"/>
    <p:sldId id="267" r:id="rId23"/>
    <p:sldId id="270" r:id="rId24"/>
    <p:sldId id="271" r:id="rId25"/>
    <p:sldId id="272" r:id="rId26"/>
    <p:sldId id="273" r:id="rId27"/>
    <p:sldId id="274" r:id="rId28"/>
    <p:sldId id="275" r:id="rId29"/>
    <p:sldId id="276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67F"/>
    <a:srgbClr val="FFFFEC"/>
    <a:srgbClr val="FFFFED"/>
    <a:srgbClr val="003E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5"/>
    <p:restoredTop sz="96327"/>
  </p:normalViewPr>
  <p:slideViewPr>
    <p:cSldViewPr snapToGrid="0" snapToObjects="1">
      <p:cViewPr>
        <p:scale>
          <a:sx n="93" d="100"/>
          <a:sy n="93" d="100"/>
        </p:scale>
        <p:origin x="9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6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346B88-A795-49C2-804B-8B87A234002B}" type="doc">
      <dgm:prSet loTypeId="urn:microsoft.com/office/officeart/2005/8/layout/target3" loCatId="list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8D5D5755-815C-4FB6-AF69-F860DDE52E45}">
      <dgm:prSet phldrT="[Text]" custT="1"/>
      <dgm:spPr>
        <a:solidFill>
          <a:srgbClr val="FFFFEC"/>
        </a:solidFill>
        <a:ln>
          <a:solidFill>
            <a:srgbClr val="FFFFEC"/>
          </a:solidFill>
        </a:ln>
      </dgm:spPr>
      <dgm:t>
        <a:bodyPr/>
        <a:lstStyle/>
        <a:p>
          <a:pPr algn="l"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ptos" panose="020B0004020202020204" pitchFamily="34" charset="0"/>
            </a:rPr>
            <a:t>What is evidence-based practice? </a:t>
          </a:r>
        </a:p>
      </dgm:t>
    </dgm:pt>
    <dgm:pt modelId="{CEDB6433-6812-44DC-933D-65587D138885}" type="parTrans" cxnId="{3146C6FE-669D-4707-9F27-15EB9973ED86}">
      <dgm:prSet/>
      <dgm:spPr/>
      <dgm:t>
        <a:bodyPr/>
        <a:lstStyle/>
        <a:p>
          <a:endParaRPr lang="en-GB"/>
        </a:p>
      </dgm:t>
    </dgm:pt>
    <dgm:pt modelId="{D8686C50-1C31-4498-93C3-F063075A18F7}" type="sibTrans" cxnId="{3146C6FE-669D-4707-9F27-15EB9973ED86}">
      <dgm:prSet/>
      <dgm:spPr/>
      <dgm:t>
        <a:bodyPr/>
        <a:lstStyle/>
        <a:p>
          <a:endParaRPr lang="en-GB"/>
        </a:p>
      </dgm:t>
    </dgm:pt>
    <dgm:pt modelId="{9176D9B4-B8E1-43AF-91A1-DE295FB3F034}">
      <dgm:prSet phldrT="[Text]" custT="1"/>
      <dgm:spPr>
        <a:solidFill>
          <a:srgbClr val="FFFFEC"/>
        </a:solidFill>
        <a:ln>
          <a:solidFill>
            <a:srgbClr val="FFFFEC"/>
          </a:solidFill>
        </a:ln>
      </dgm:spPr>
      <dgm:t>
        <a:bodyPr/>
        <a:lstStyle/>
        <a:p>
          <a:pPr algn="l"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ptos" panose="020B0004020202020204" pitchFamily="34" charset="0"/>
            </a:rPr>
            <a:t>Why is evidence-based practice important in Health &amp; Social Care?</a:t>
          </a:r>
        </a:p>
      </dgm:t>
    </dgm:pt>
    <dgm:pt modelId="{066A4682-CDD8-41DC-ADB9-D48D873EF411}" type="parTrans" cxnId="{59DFBA92-E4D2-42B9-803E-390BCB0F16F5}">
      <dgm:prSet/>
      <dgm:spPr/>
      <dgm:t>
        <a:bodyPr/>
        <a:lstStyle/>
        <a:p>
          <a:endParaRPr lang="en-GB"/>
        </a:p>
      </dgm:t>
    </dgm:pt>
    <dgm:pt modelId="{A84ED1B2-0143-4A1F-BEDB-CA19A9D68FA0}" type="sibTrans" cxnId="{59DFBA92-E4D2-42B9-803E-390BCB0F16F5}">
      <dgm:prSet/>
      <dgm:spPr/>
      <dgm:t>
        <a:bodyPr/>
        <a:lstStyle/>
        <a:p>
          <a:endParaRPr lang="en-GB"/>
        </a:p>
      </dgm:t>
    </dgm:pt>
    <dgm:pt modelId="{7B810DAF-6175-4AE6-8BBC-E405339EDA5E}">
      <dgm:prSet phldrT="[Text]" custT="1"/>
      <dgm:spPr>
        <a:solidFill>
          <a:srgbClr val="FFFFEC"/>
        </a:solidFill>
        <a:ln>
          <a:solidFill>
            <a:srgbClr val="FFFFEC"/>
          </a:solidFill>
        </a:ln>
      </dgm:spPr>
      <dgm:t>
        <a:bodyPr/>
        <a:lstStyle/>
        <a:p>
          <a:pPr algn="l">
            <a:lnSpc>
              <a:spcPct val="150000"/>
            </a:lnSpc>
          </a:pPr>
          <a:r>
            <a:rPr lang="en-GB" sz="1800" dirty="0">
              <a:solidFill>
                <a:schemeClr val="tx1"/>
              </a:solidFill>
              <a:latin typeface="Aptos" panose="020B0004020202020204" pitchFamily="34" charset="0"/>
            </a:rPr>
            <a:t>How can we ensure we provide evidence-based information and recommendations? </a:t>
          </a:r>
        </a:p>
      </dgm:t>
    </dgm:pt>
    <dgm:pt modelId="{3E413998-ED3C-43C7-9EE5-8D7BCEB5A5A8}" type="parTrans" cxnId="{873DBBCA-AED9-492D-B46C-2798480CF7EA}">
      <dgm:prSet/>
      <dgm:spPr/>
      <dgm:t>
        <a:bodyPr/>
        <a:lstStyle/>
        <a:p>
          <a:endParaRPr lang="en-GB"/>
        </a:p>
      </dgm:t>
    </dgm:pt>
    <dgm:pt modelId="{6FA2F5F5-D072-4891-A696-DE637464F13B}" type="sibTrans" cxnId="{873DBBCA-AED9-492D-B46C-2798480CF7EA}">
      <dgm:prSet/>
      <dgm:spPr/>
      <dgm:t>
        <a:bodyPr/>
        <a:lstStyle/>
        <a:p>
          <a:endParaRPr lang="en-GB"/>
        </a:p>
      </dgm:t>
    </dgm:pt>
    <dgm:pt modelId="{AF163E11-86E4-438C-BF3E-F8E5A808E15E}" type="pres">
      <dgm:prSet presAssocID="{57346B88-A795-49C2-804B-8B87A234002B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2A4F1E34-04B6-4640-9D73-B8B4AC7FB439}" type="pres">
      <dgm:prSet presAssocID="{8D5D5755-815C-4FB6-AF69-F860DDE52E45}" presName="circle1" presStyleLbl="node1" presStyleIdx="0" presStyleCnt="3"/>
      <dgm:spPr/>
    </dgm:pt>
    <dgm:pt modelId="{24D109D3-89CB-4718-9140-A13D4B219595}" type="pres">
      <dgm:prSet presAssocID="{8D5D5755-815C-4FB6-AF69-F860DDE52E45}" presName="space" presStyleCnt="0"/>
      <dgm:spPr/>
    </dgm:pt>
    <dgm:pt modelId="{9B238A81-83A1-4D5F-BC0F-3C29FF1C21D7}" type="pres">
      <dgm:prSet presAssocID="{8D5D5755-815C-4FB6-AF69-F860DDE52E45}" presName="rect1" presStyleLbl="alignAcc1" presStyleIdx="0" presStyleCnt="3"/>
      <dgm:spPr/>
    </dgm:pt>
    <dgm:pt modelId="{2872B994-EE84-4B70-AADD-980990CAE8CC}" type="pres">
      <dgm:prSet presAssocID="{9176D9B4-B8E1-43AF-91A1-DE295FB3F034}" presName="vertSpace2" presStyleLbl="node1" presStyleIdx="0" presStyleCnt="3"/>
      <dgm:spPr/>
    </dgm:pt>
    <dgm:pt modelId="{59F06878-EBAA-4B63-A7D8-D810B86F6840}" type="pres">
      <dgm:prSet presAssocID="{9176D9B4-B8E1-43AF-91A1-DE295FB3F034}" presName="circle2" presStyleLbl="node1" presStyleIdx="1" presStyleCnt="3"/>
      <dgm:spPr/>
    </dgm:pt>
    <dgm:pt modelId="{5388ED9F-F502-4CC5-8F92-5C97330CB199}" type="pres">
      <dgm:prSet presAssocID="{9176D9B4-B8E1-43AF-91A1-DE295FB3F034}" presName="rect2" presStyleLbl="alignAcc1" presStyleIdx="1" presStyleCnt="3"/>
      <dgm:spPr/>
    </dgm:pt>
    <dgm:pt modelId="{D8A028FF-EEB3-4A71-A12E-B952F70CFF89}" type="pres">
      <dgm:prSet presAssocID="{7B810DAF-6175-4AE6-8BBC-E405339EDA5E}" presName="vertSpace3" presStyleLbl="node1" presStyleIdx="1" presStyleCnt="3"/>
      <dgm:spPr/>
    </dgm:pt>
    <dgm:pt modelId="{8F5384E6-CD83-40AF-A75D-6CF1FB8A1721}" type="pres">
      <dgm:prSet presAssocID="{7B810DAF-6175-4AE6-8BBC-E405339EDA5E}" presName="circle3" presStyleLbl="node1" presStyleIdx="2" presStyleCnt="3"/>
      <dgm:spPr/>
    </dgm:pt>
    <dgm:pt modelId="{A016802C-F39A-4CBE-A939-BDC779F9C364}" type="pres">
      <dgm:prSet presAssocID="{7B810DAF-6175-4AE6-8BBC-E405339EDA5E}" presName="rect3" presStyleLbl="alignAcc1" presStyleIdx="2" presStyleCnt="3"/>
      <dgm:spPr/>
    </dgm:pt>
    <dgm:pt modelId="{5744AFC4-F3EA-4490-B2B0-29E6568FF833}" type="pres">
      <dgm:prSet presAssocID="{8D5D5755-815C-4FB6-AF69-F860DDE52E45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B4B1DFD1-9D27-47BE-A930-F083C91BA715}" type="pres">
      <dgm:prSet presAssocID="{9176D9B4-B8E1-43AF-91A1-DE295FB3F034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E7050F8D-DAB8-4CB6-AF2A-00AAD82DF8E7}" type="pres">
      <dgm:prSet presAssocID="{7B810DAF-6175-4AE6-8BBC-E405339EDA5E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D9FB3B02-C3EC-4C42-87B0-D684341DC37D}" type="presOf" srcId="{8D5D5755-815C-4FB6-AF69-F860DDE52E45}" destId="{5744AFC4-F3EA-4490-B2B0-29E6568FF833}" srcOrd="1" destOrd="0" presId="urn:microsoft.com/office/officeart/2005/8/layout/target3"/>
    <dgm:cxn modelId="{7B36AF0E-5AF3-4D88-AB7C-AB4411B068B8}" type="presOf" srcId="{8D5D5755-815C-4FB6-AF69-F860DDE52E45}" destId="{9B238A81-83A1-4D5F-BC0F-3C29FF1C21D7}" srcOrd="0" destOrd="0" presId="urn:microsoft.com/office/officeart/2005/8/layout/target3"/>
    <dgm:cxn modelId="{B050E522-CFD9-481F-B2FB-CA9E4F0D73BF}" type="presOf" srcId="{9176D9B4-B8E1-43AF-91A1-DE295FB3F034}" destId="{B4B1DFD1-9D27-47BE-A930-F083C91BA715}" srcOrd="1" destOrd="0" presId="urn:microsoft.com/office/officeart/2005/8/layout/target3"/>
    <dgm:cxn modelId="{A9072E34-BC49-4DB9-B734-ED69459C3C10}" type="presOf" srcId="{7B810DAF-6175-4AE6-8BBC-E405339EDA5E}" destId="{E7050F8D-DAB8-4CB6-AF2A-00AAD82DF8E7}" srcOrd="1" destOrd="0" presId="urn:microsoft.com/office/officeart/2005/8/layout/target3"/>
    <dgm:cxn modelId="{699B193A-4097-4988-B075-CD781241ACA4}" type="presOf" srcId="{57346B88-A795-49C2-804B-8B87A234002B}" destId="{AF163E11-86E4-438C-BF3E-F8E5A808E15E}" srcOrd="0" destOrd="0" presId="urn:microsoft.com/office/officeart/2005/8/layout/target3"/>
    <dgm:cxn modelId="{59DFBA92-E4D2-42B9-803E-390BCB0F16F5}" srcId="{57346B88-A795-49C2-804B-8B87A234002B}" destId="{9176D9B4-B8E1-43AF-91A1-DE295FB3F034}" srcOrd="1" destOrd="0" parTransId="{066A4682-CDD8-41DC-ADB9-D48D873EF411}" sibTransId="{A84ED1B2-0143-4A1F-BEDB-CA19A9D68FA0}"/>
    <dgm:cxn modelId="{70999896-EB17-4136-AA2C-FACC9A10024A}" type="presOf" srcId="{9176D9B4-B8E1-43AF-91A1-DE295FB3F034}" destId="{5388ED9F-F502-4CC5-8F92-5C97330CB199}" srcOrd="0" destOrd="0" presId="urn:microsoft.com/office/officeart/2005/8/layout/target3"/>
    <dgm:cxn modelId="{39E80CB0-924E-494D-B533-8C779BABEB47}" type="presOf" srcId="{7B810DAF-6175-4AE6-8BBC-E405339EDA5E}" destId="{A016802C-F39A-4CBE-A939-BDC779F9C364}" srcOrd="0" destOrd="0" presId="urn:microsoft.com/office/officeart/2005/8/layout/target3"/>
    <dgm:cxn modelId="{873DBBCA-AED9-492D-B46C-2798480CF7EA}" srcId="{57346B88-A795-49C2-804B-8B87A234002B}" destId="{7B810DAF-6175-4AE6-8BBC-E405339EDA5E}" srcOrd="2" destOrd="0" parTransId="{3E413998-ED3C-43C7-9EE5-8D7BCEB5A5A8}" sibTransId="{6FA2F5F5-D072-4891-A696-DE637464F13B}"/>
    <dgm:cxn modelId="{3146C6FE-669D-4707-9F27-15EB9973ED86}" srcId="{57346B88-A795-49C2-804B-8B87A234002B}" destId="{8D5D5755-815C-4FB6-AF69-F860DDE52E45}" srcOrd="0" destOrd="0" parTransId="{CEDB6433-6812-44DC-933D-65587D138885}" sibTransId="{D8686C50-1C31-4498-93C3-F063075A18F7}"/>
    <dgm:cxn modelId="{3908C931-CB0B-48D7-985C-3BCF83179002}" type="presParOf" srcId="{AF163E11-86E4-438C-BF3E-F8E5A808E15E}" destId="{2A4F1E34-04B6-4640-9D73-B8B4AC7FB439}" srcOrd="0" destOrd="0" presId="urn:microsoft.com/office/officeart/2005/8/layout/target3"/>
    <dgm:cxn modelId="{1F4A2EB4-E500-4F5B-84DE-B7CF2ED5ED4E}" type="presParOf" srcId="{AF163E11-86E4-438C-BF3E-F8E5A808E15E}" destId="{24D109D3-89CB-4718-9140-A13D4B219595}" srcOrd="1" destOrd="0" presId="urn:microsoft.com/office/officeart/2005/8/layout/target3"/>
    <dgm:cxn modelId="{7424235B-F40A-444A-BB55-04C1309C04A2}" type="presParOf" srcId="{AF163E11-86E4-438C-BF3E-F8E5A808E15E}" destId="{9B238A81-83A1-4D5F-BC0F-3C29FF1C21D7}" srcOrd="2" destOrd="0" presId="urn:microsoft.com/office/officeart/2005/8/layout/target3"/>
    <dgm:cxn modelId="{86E291F4-A3BE-463C-A482-7F9B91E6733D}" type="presParOf" srcId="{AF163E11-86E4-438C-BF3E-F8E5A808E15E}" destId="{2872B994-EE84-4B70-AADD-980990CAE8CC}" srcOrd="3" destOrd="0" presId="urn:microsoft.com/office/officeart/2005/8/layout/target3"/>
    <dgm:cxn modelId="{FFB38865-DF58-45D8-965E-DE3006913CF8}" type="presParOf" srcId="{AF163E11-86E4-438C-BF3E-F8E5A808E15E}" destId="{59F06878-EBAA-4B63-A7D8-D810B86F6840}" srcOrd="4" destOrd="0" presId="urn:microsoft.com/office/officeart/2005/8/layout/target3"/>
    <dgm:cxn modelId="{D7E28BCC-6D79-4D9D-8520-B189EDB496D3}" type="presParOf" srcId="{AF163E11-86E4-438C-BF3E-F8E5A808E15E}" destId="{5388ED9F-F502-4CC5-8F92-5C97330CB199}" srcOrd="5" destOrd="0" presId="urn:microsoft.com/office/officeart/2005/8/layout/target3"/>
    <dgm:cxn modelId="{329500CE-A8FD-40E9-85BA-F1BAAFD717FE}" type="presParOf" srcId="{AF163E11-86E4-438C-BF3E-F8E5A808E15E}" destId="{D8A028FF-EEB3-4A71-A12E-B952F70CFF89}" srcOrd="6" destOrd="0" presId="urn:microsoft.com/office/officeart/2005/8/layout/target3"/>
    <dgm:cxn modelId="{C0726E45-ED0C-4499-8957-AB2FFCBA6C0C}" type="presParOf" srcId="{AF163E11-86E4-438C-BF3E-F8E5A808E15E}" destId="{8F5384E6-CD83-40AF-A75D-6CF1FB8A1721}" srcOrd="7" destOrd="0" presId="urn:microsoft.com/office/officeart/2005/8/layout/target3"/>
    <dgm:cxn modelId="{E9AA0E9C-552E-4293-9F13-2EB41FBE50B3}" type="presParOf" srcId="{AF163E11-86E4-438C-BF3E-F8E5A808E15E}" destId="{A016802C-F39A-4CBE-A939-BDC779F9C364}" srcOrd="8" destOrd="0" presId="urn:microsoft.com/office/officeart/2005/8/layout/target3"/>
    <dgm:cxn modelId="{7C8522CE-3104-4537-A2C2-BA4E4B2B6C26}" type="presParOf" srcId="{AF163E11-86E4-438C-BF3E-F8E5A808E15E}" destId="{5744AFC4-F3EA-4490-B2B0-29E6568FF833}" srcOrd="9" destOrd="0" presId="urn:microsoft.com/office/officeart/2005/8/layout/target3"/>
    <dgm:cxn modelId="{CF697FCA-C971-4837-BBA9-BBAD978D83EA}" type="presParOf" srcId="{AF163E11-86E4-438C-BF3E-F8E5A808E15E}" destId="{B4B1DFD1-9D27-47BE-A930-F083C91BA715}" srcOrd="10" destOrd="0" presId="urn:microsoft.com/office/officeart/2005/8/layout/target3"/>
    <dgm:cxn modelId="{6006782E-D4F6-4160-895C-43A3F4DC7BD9}" type="presParOf" srcId="{AF163E11-86E4-438C-BF3E-F8E5A808E15E}" destId="{E7050F8D-DAB8-4CB6-AF2A-00AAD82DF8E7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50C0ED-CCC2-4935-885E-AAD944FA5793}" type="doc">
      <dgm:prSet loTypeId="urn:microsoft.com/office/officeart/2005/8/layout/vList4" loCatId="pictur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E63F742-EF2D-4BD9-9366-AA3AA7FBFBCF}">
      <dgm:prSet phldrT="[Text]"/>
      <dgm:spPr>
        <a:noFill/>
        <a:ln>
          <a:noFill/>
        </a:ln>
      </dgm:spPr>
      <dgm:t>
        <a:bodyPr/>
        <a:lstStyle/>
        <a:p>
          <a:pPr algn="ctr">
            <a:lnSpc>
              <a:spcPct val="150000"/>
            </a:lnSpc>
          </a:pPr>
          <a:r>
            <a:rPr lang="en-GB" dirty="0">
              <a:latin typeface="Aptos" panose="020B0004020202020204" pitchFamily="34" charset="0"/>
            </a:rPr>
            <a:t>I have a specific career ambition after I graduate, and this will give me a chance to become more familiar with the topic. </a:t>
          </a:r>
        </a:p>
      </dgm:t>
    </dgm:pt>
    <dgm:pt modelId="{527F942D-889A-4CFF-8451-228E21ADE064}" type="parTrans" cxnId="{3276B52E-6797-47F2-9162-2BA6373A5D97}">
      <dgm:prSet/>
      <dgm:spPr/>
      <dgm:t>
        <a:bodyPr/>
        <a:lstStyle/>
        <a:p>
          <a:endParaRPr lang="en-GB"/>
        </a:p>
      </dgm:t>
    </dgm:pt>
    <dgm:pt modelId="{EEC91424-8C4A-4D5A-AF7F-9CBE87D6996E}" type="sibTrans" cxnId="{3276B52E-6797-47F2-9162-2BA6373A5D97}">
      <dgm:prSet/>
      <dgm:spPr/>
      <dgm:t>
        <a:bodyPr/>
        <a:lstStyle/>
        <a:p>
          <a:endParaRPr lang="en-GB"/>
        </a:p>
      </dgm:t>
    </dgm:pt>
    <dgm:pt modelId="{4E1D485D-4415-46AC-BED9-EC336612642E}">
      <dgm:prSet phldrT="[Text]"/>
      <dgm:spPr>
        <a:noFill/>
        <a:ln>
          <a:noFill/>
        </a:ln>
      </dgm:spPr>
      <dgm:t>
        <a:bodyPr/>
        <a:lstStyle/>
        <a:p>
          <a:pPr algn="ctr">
            <a:lnSpc>
              <a:spcPct val="150000"/>
            </a:lnSpc>
          </a:pPr>
          <a:r>
            <a:rPr lang="en-GB" dirty="0">
              <a:latin typeface="Aptos" panose="020B0004020202020204" pitchFamily="34" charset="0"/>
            </a:rPr>
            <a:t>I really enjoyed this topic when we studied it on our course, and I want to explore it in more depth.</a:t>
          </a:r>
        </a:p>
      </dgm:t>
    </dgm:pt>
    <dgm:pt modelId="{8DFDCD88-06E2-49E4-A2CE-7F5EE3DAB70C}" type="parTrans" cxnId="{077A4F1D-2570-4458-A631-FC4DF762B62C}">
      <dgm:prSet/>
      <dgm:spPr/>
      <dgm:t>
        <a:bodyPr/>
        <a:lstStyle/>
        <a:p>
          <a:endParaRPr lang="en-GB"/>
        </a:p>
      </dgm:t>
    </dgm:pt>
    <dgm:pt modelId="{C04BA6A1-7D4B-4369-8E2F-46E8BFDA8A26}" type="sibTrans" cxnId="{077A4F1D-2570-4458-A631-FC4DF762B62C}">
      <dgm:prSet/>
      <dgm:spPr/>
      <dgm:t>
        <a:bodyPr/>
        <a:lstStyle/>
        <a:p>
          <a:endParaRPr lang="en-GB"/>
        </a:p>
      </dgm:t>
    </dgm:pt>
    <dgm:pt modelId="{F4C934BE-03C4-453A-A22B-6EFFBEE4B002}">
      <dgm:prSet phldrT="[Text]"/>
      <dgm:spPr>
        <a:noFill/>
        <a:ln>
          <a:noFill/>
        </a:ln>
      </dgm:spPr>
      <dgm:t>
        <a:bodyPr/>
        <a:lstStyle/>
        <a:p>
          <a:pPr algn="ctr">
            <a:lnSpc>
              <a:spcPct val="150000"/>
            </a:lnSpc>
          </a:pPr>
          <a:r>
            <a:rPr lang="en-GB" dirty="0">
              <a:latin typeface="Aptos" panose="020B0004020202020204" pitchFamily="34" charset="0"/>
            </a:rPr>
            <a:t>I have always wanted to learn more about this topic due to a personal interest. </a:t>
          </a:r>
        </a:p>
      </dgm:t>
    </dgm:pt>
    <dgm:pt modelId="{B4B95364-9FEF-49CA-8C21-BA5FDC730F4B}" type="parTrans" cxnId="{175264A4-CB38-4D13-94C7-7E6ECA90E59F}">
      <dgm:prSet/>
      <dgm:spPr/>
      <dgm:t>
        <a:bodyPr/>
        <a:lstStyle/>
        <a:p>
          <a:endParaRPr lang="en-GB"/>
        </a:p>
      </dgm:t>
    </dgm:pt>
    <dgm:pt modelId="{BE975DF1-AD30-4AEC-AEE1-785CAC6AEC08}" type="sibTrans" cxnId="{175264A4-CB38-4D13-94C7-7E6ECA90E59F}">
      <dgm:prSet/>
      <dgm:spPr/>
      <dgm:t>
        <a:bodyPr/>
        <a:lstStyle/>
        <a:p>
          <a:endParaRPr lang="en-GB"/>
        </a:p>
      </dgm:t>
    </dgm:pt>
    <dgm:pt modelId="{090E2D5D-2C7C-4ED3-AE17-B8C73001BB87}">
      <dgm:prSet/>
      <dgm:spPr>
        <a:noFill/>
        <a:ln>
          <a:noFill/>
        </a:ln>
      </dgm:spPr>
      <dgm:t>
        <a:bodyPr/>
        <a:lstStyle/>
        <a:p>
          <a:pPr algn="ctr">
            <a:lnSpc>
              <a:spcPct val="150000"/>
            </a:lnSpc>
          </a:pPr>
          <a:r>
            <a:rPr lang="en-GB" dirty="0">
              <a:latin typeface="Aptos" panose="020B0004020202020204" pitchFamily="34" charset="0"/>
            </a:rPr>
            <a:t>I have seen and read about this issue before, but we have not covered it in class. This is an opportunity to explore this topic further.</a:t>
          </a:r>
        </a:p>
      </dgm:t>
    </dgm:pt>
    <dgm:pt modelId="{4BB3F4E3-329E-4AB9-B77B-BCE76AF63BE9}" type="parTrans" cxnId="{60BA1CC2-AA21-48E2-802F-C20F576E0E56}">
      <dgm:prSet/>
      <dgm:spPr/>
      <dgm:t>
        <a:bodyPr/>
        <a:lstStyle/>
        <a:p>
          <a:endParaRPr lang="en-GB"/>
        </a:p>
      </dgm:t>
    </dgm:pt>
    <dgm:pt modelId="{EB503DE2-E4DD-48DF-B6B1-DEF290B78DCC}" type="sibTrans" cxnId="{60BA1CC2-AA21-48E2-802F-C20F576E0E56}">
      <dgm:prSet/>
      <dgm:spPr/>
      <dgm:t>
        <a:bodyPr/>
        <a:lstStyle/>
        <a:p>
          <a:endParaRPr lang="en-GB"/>
        </a:p>
      </dgm:t>
    </dgm:pt>
    <dgm:pt modelId="{D25B29B4-2B4F-42A6-9D77-7BC9952638BD}" type="pres">
      <dgm:prSet presAssocID="{8950C0ED-CCC2-4935-885E-AAD944FA5793}" presName="linear" presStyleCnt="0">
        <dgm:presLayoutVars>
          <dgm:dir/>
          <dgm:resizeHandles val="exact"/>
        </dgm:presLayoutVars>
      </dgm:prSet>
      <dgm:spPr/>
    </dgm:pt>
    <dgm:pt modelId="{94D1D21A-D6F3-46AC-BE6C-4041C8B019D4}" type="pres">
      <dgm:prSet presAssocID="{1E63F742-EF2D-4BD9-9366-AA3AA7FBFBCF}" presName="comp" presStyleCnt="0"/>
      <dgm:spPr/>
    </dgm:pt>
    <dgm:pt modelId="{CC75987D-7059-4874-8725-C2BBA445E538}" type="pres">
      <dgm:prSet presAssocID="{1E63F742-EF2D-4BD9-9366-AA3AA7FBFBCF}" presName="box" presStyleLbl="node1" presStyleIdx="0" presStyleCnt="4"/>
      <dgm:spPr/>
    </dgm:pt>
    <dgm:pt modelId="{12A19DEA-9571-4964-9957-7CAA9164827D}" type="pres">
      <dgm:prSet presAssocID="{1E63F742-EF2D-4BD9-9366-AA3AA7FBFBCF}" presName="img" presStyleLbl="fgImgPlace1" presStyleIdx="0" presStyleCnt="4" custScaleX="82645" custScaleY="8264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000" r="-1000"/>
          </a:stretch>
        </a:blipFill>
      </dgm:spPr>
      <dgm:extLst>
        <a:ext uri="{E40237B7-FDA0-4F09-8148-C483321AD2D9}">
          <dgm14:cNvPr xmlns:dgm14="http://schemas.microsoft.com/office/drawing/2010/diagram" id="0" name="" descr="Doctor male with solid fill"/>
        </a:ext>
      </dgm:extLst>
    </dgm:pt>
    <dgm:pt modelId="{50DDD0C4-22D4-4CB1-9140-F33D78C72A43}" type="pres">
      <dgm:prSet presAssocID="{1E63F742-EF2D-4BD9-9366-AA3AA7FBFBCF}" presName="text" presStyleLbl="node1" presStyleIdx="0" presStyleCnt="4">
        <dgm:presLayoutVars>
          <dgm:bulletEnabled val="1"/>
        </dgm:presLayoutVars>
      </dgm:prSet>
      <dgm:spPr/>
    </dgm:pt>
    <dgm:pt modelId="{B6DFF66C-98FF-4FBC-B951-BF895C156963}" type="pres">
      <dgm:prSet presAssocID="{EEC91424-8C4A-4D5A-AF7F-9CBE87D6996E}" presName="spacer" presStyleCnt="0"/>
      <dgm:spPr/>
    </dgm:pt>
    <dgm:pt modelId="{0D8CDE10-319B-42D4-967F-CDFEBAAABDA1}" type="pres">
      <dgm:prSet presAssocID="{4E1D485D-4415-46AC-BED9-EC336612642E}" presName="comp" presStyleCnt="0"/>
      <dgm:spPr/>
    </dgm:pt>
    <dgm:pt modelId="{215A62DF-5F16-431B-9E49-3B8BAD8A10FC}" type="pres">
      <dgm:prSet presAssocID="{4E1D485D-4415-46AC-BED9-EC336612642E}" presName="box" presStyleLbl="node1" presStyleIdx="1" presStyleCnt="4"/>
      <dgm:spPr/>
    </dgm:pt>
    <dgm:pt modelId="{8EBB268B-4F48-4E01-BD3F-FADC378A558D}" type="pres">
      <dgm:prSet presAssocID="{4E1D485D-4415-46AC-BED9-EC336612642E}" presName="img" presStyleLbl="fgImgPlace1" presStyleIdx="1" presStyleCnt="4" custScaleX="71344" custScaleY="7631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000" r="-1000"/>
          </a:stretch>
        </a:blipFill>
      </dgm:spPr>
      <dgm:extLst>
        <a:ext uri="{E40237B7-FDA0-4F09-8148-C483321AD2D9}">
          <dgm14:cNvPr xmlns:dgm14="http://schemas.microsoft.com/office/drawing/2010/diagram" id="0" name="" descr="Research with solid fill"/>
        </a:ext>
      </dgm:extLst>
    </dgm:pt>
    <dgm:pt modelId="{B1288C22-80FD-43FF-B9B7-6B7BC2410925}" type="pres">
      <dgm:prSet presAssocID="{4E1D485D-4415-46AC-BED9-EC336612642E}" presName="text" presStyleLbl="node1" presStyleIdx="1" presStyleCnt="4">
        <dgm:presLayoutVars>
          <dgm:bulletEnabled val="1"/>
        </dgm:presLayoutVars>
      </dgm:prSet>
      <dgm:spPr/>
    </dgm:pt>
    <dgm:pt modelId="{6956FD97-9A7A-4FC1-8DEF-E4309F36811F}" type="pres">
      <dgm:prSet presAssocID="{C04BA6A1-7D4B-4369-8E2F-46E8BFDA8A26}" presName="spacer" presStyleCnt="0"/>
      <dgm:spPr/>
    </dgm:pt>
    <dgm:pt modelId="{742D4DFA-4ED4-45C0-B77E-43BD1F432A50}" type="pres">
      <dgm:prSet presAssocID="{F4C934BE-03C4-453A-A22B-6EFFBEE4B002}" presName="comp" presStyleCnt="0"/>
      <dgm:spPr/>
    </dgm:pt>
    <dgm:pt modelId="{DE88C572-D133-48E3-9312-0A43BC51BFD2}" type="pres">
      <dgm:prSet presAssocID="{F4C934BE-03C4-453A-A22B-6EFFBEE4B002}" presName="box" presStyleLbl="node1" presStyleIdx="2" presStyleCnt="4"/>
      <dgm:spPr/>
    </dgm:pt>
    <dgm:pt modelId="{D2D4C7DC-2343-4BB7-8567-11CD70DA3576}" type="pres">
      <dgm:prSet presAssocID="{F4C934BE-03C4-453A-A22B-6EFFBEE4B002}" presName="img" presStyleLbl="fgImgPlace1" presStyleIdx="2" presStyleCnt="4" custScaleX="82645" custScaleY="8264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000" r="-1000"/>
          </a:stretch>
        </a:blipFill>
      </dgm:spPr>
      <dgm:extLst>
        <a:ext uri="{E40237B7-FDA0-4F09-8148-C483321AD2D9}">
          <dgm14:cNvPr xmlns:dgm14="http://schemas.microsoft.com/office/drawing/2010/diagram" id="0" name="" descr="Lightbulb and gear with solid fill"/>
        </a:ext>
      </dgm:extLst>
    </dgm:pt>
    <dgm:pt modelId="{32C8AB35-240E-449A-B2E1-7D1D82D1034B}" type="pres">
      <dgm:prSet presAssocID="{F4C934BE-03C4-453A-A22B-6EFFBEE4B002}" presName="text" presStyleLbl="node1" presStyleIdx="2" presStyleCnt="4">
        <dgm:presLayoutVars>
          <dgm:bulletEnabled val="1"/>
        </dgm:presLayoutVars>
      </dgm:prSet>
      <dgm:spPr/>
    </dgm:pt>
    <dgm:pt modelId="{DA168FA9-74DF-497D-B301-D4B1D491A987}" type="pres">
      <dgm:prSet presAssocID="{BE975DF1-AD30-4AEC-AEE1-785CAC6AEC08}" presName="spacer" presStyleCnt="0"/>
      <dgm:spPr/>
    </dgm:pt>
    <dgm:pt modelId="{FC06A597-962F-4AC4-AE97-074AA26434B4}" type="pres">
      <dgm:prSet presAssocID="{090E2D5D-2C7C-4ED3-AE17-B8C73001BB87}" presName="comp" presStyleCnt="0"/>
      <dgm:spPr/>
    </dgm:pt>
    <dgm:pt modelId="{B0A10A36-8F6C-459C-97F1-029113D33B69}" type="pres">
      <dgm:prSet presAssocID="{090E2D5D-2C7C-4ED3-AE17-B8C73001BB87}" presName="box" presStyleLbl="node1" presStyleIdx="3" presStyleCnt="4"/>
      <dgm:spPr/>
    </dgm:pt>
    <dgm:pt modelId="{83FCFACD-3EC0-4C12-B29C-4574FB63164C}" type="pres">
      <dgm:prSet presAssocID="{090E2D5D-2C7C-4ED3-AE17-B8C73001BB87}" presName="img" presStyleLbl="fgImgPlace1" presStyleIdx="3" presStyleCnt="4" custScaleX="82645" custScaleY="8264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1000" r="-1000"/>
          </a:stretch>
        </a:blipFill>
      </dgm:spPr>
      <dgm:extLst>
        <a:ext uri="{E40237B7-FDA0-4F09-8148-C483321AD2D9}">
          <dgm14:cNvPr xmlns:dgm14="http://schemas.microsoft.com/office/drawing/2010/diagram" id="0" name="" descr="Newspaper with solid fill"/>
        </a:ext>
      </dgm:extLst>
    </dgm:pt>
    <dgm:pt modelId="{E94B6D1C-7D29-480F-BEED-2817977A8CC5}" type="pres">
      <dgm:prSet presAssocID="{090E2D5D-2C7C-4ED3-AE17-B8C73001BB87}" presName="text" presStyleLbl="node1" presStyleIdx="3" presStyleCnt="4">
        <dgm:presLayoutVars>
          <dgm:bulletEnabled val="1"/>
        </dgm:presLayoutVars>
      </dgm:prSet>
      <dgm:spPr/>
    </dgm:pt>
  </dgm:ptLst>
  <dgm:cxnLst>
    <dgm:cxn modelId="{077A4F1D-2570-4458-A631-FC4DF762B62C}" srcId="{8950C0ED-CCC2-4935-885E-AAD944FA5793}" destId="{4E1D485D-4415-46AC-BED9-EC336612642E}" srcOrd="1" destOrd="0" parTransId="{8DFDCD88-06E2-49E4-A2CE-7F5EE3DAB70C}" sibTransId="{C04BA6A1-7D4B-4369-8E2F-46E8BFDA8A26}"/>
    <dgm:cxn modelId="{3276B52E-6797-47F2-9162-2BA6373A5D97}" srcId="{8950C0ED-CCC2-4935-885E-AAD944FA5793}" destId="{1E63F742-EF2D-4BD9-9366-AA3AA7FBFBCF}" srcOrd="0" destOrd="0" parTransId="{527F942D-889A-4CFF-8451-228E21ADE064}" sibTransId="{EEC91424-8C4A-4D5A-AF7F-9CBE87D6996E}"/>
    <dgm:cxn modelId="{6DC1BF32-9B5D-4644-B9E7-CE1480D3653C}" type="presOf" srcId="{4E1D485D-4415-46AC-BED9-EC336612642E}" destId="{B1288C22-80FD-43FF-B9B7-6B7BC2410925}" srcOrd="1" destOrd="0" presId="urn:microsoft.com/office/officeart/2005/8/layout/vList4"/>
    <dgm:cxn modelId="{D375F856-BB72-4722-B7FA-DF6140355A5D}" type="presOf" srcId="{090E2D5D-2C7C-4ED3-AE17-B8C73001BB87}" destId="{E94B6D1C-7D29-480F-BEED-2817977A8CC5}" srcOrd="1" destOrd="0" presId="urn:microsoft.com/office/officeart/2005/8/layout/vList4"/>
    <dgm:cxn modelId="{175264A4-CB38-4D13-94C7-7E6ECA90E59F}" srcId="{8950C0ED-CCC2-4935-885E-AAD944FA5793}" destId="{F4C934BE-03C4-453A-A22B-6EFFBEE4B002}" srcOrd="2" destOrd="0" parTransId="{B4B95364-9FEF-49CA-8C21-BA5FDC730F4B}" sibTransId="{BE975DF1-AD30-4AEC-AEE1-785CAC6AEC08}"/>
    <dgm:cxn modelId="{7EDDDAAB-F5C7-4B4B-B2A8-EFB7AD1950DC}" type="presOf" srcId="{F4C934BE-03C4-453A-A22B-6EFFBEE4B002}" destId="{DE88C572-D133-48E3-9312-0A43BC51BFD2}" srcOrd="0" destOrd="0" presId="urn:microsoft.com/office/officeart/2005/8/layout/vList4"/>
    <dgm:cxn modelId="{45D534AE-B2A4-4F96-A675-C99AEFE314B5}" type="presOf" srcId="{1E63F742-EF2D-4BD9-9366-AA3AA7FBFBCF}" destId="{CC75987D-7059-4874-8725-C2BBA445E538}" srcOrd="0" destOrd="0" presId="urn:microsoft.com/office/officeart/2005/8/layout/vList4"/>
    <dgm:cxn modelId="{E33F7CB6-F711-41FA-A2B8-65BF6878B50B}" type="presOf" srcId="{4E1D485D-4415-46AC-BED9-EC336612642E}" destId="{215A62DF-5F16-431B-9E49-3B8BAD8A10FC}" srcOrd="0" destOrd="0" presId="urn:microsoft.com/office/officeart/2005/8/layout/vList4"/>
    <dgm:cxn modelId="{60BA1CC2-AA21-48E2-802F-C20F576E0E56}" srcId="{8950C0ED-CCC2-4935-885E-AAD944FA5793}" destId="{090E2D5D-2C7C-4ED3-AE17-B8C73001BB87}" srcOrd="3" destOrd="0" parTransId="{4BB3F4E3-329E-4AB9-B77B-BCE76AF63BE9}" sibTransId="{EB503DE2-E4DD-48DF-B6B1-DEF290B78DCC}"/>
    <dgm:cxn modelId="{FFFA56CD-ACBC-4587-8EBE-B5A6A43CBDD4}" type="presOf" srcId="{1E63F742-EF2D-4BD9-9366-AA3AA7FBFBCF}" destId="{50DDD0C4-22D4-4CB1-9140-F33D78C72A43}" srcOrd="1" destOrd="0" presId="urn:microsoft.com/office/officeart/2005/8/layout/vList4"/>
    <dgm:cxn modelId="{726689EC-F9B0-411B-A880-1D5EE422DD88}" type="presOf" srcId="{8950C0ED-CCC2-4935-885E-AAD944FA5793}" destId="{D25B29B4-2B4F-42A6-9D77-7BC9952638BD}" srcOrd="0" destOrd="0" presId="urn:microsoft.com/office/officeart/2005/8/layout/vList4"/>
    <dgm:cxn modelId="{F37943F3-99B6-4A1A-8C97-4B3AE8CE416D}" type="presOf" srcId="{F4C934BE-03C4-453A-A22B-6EFFBEE4B002}" destId="{32C8AB35-240E-449A-B2E1-7D1D82D1034B}" srcOrd="1" destOrd="0" presId="urn:microsoft.com/office/officeart/2005/8/layout/vList4"/>
    <dgm:cxn modelId="{4C6B2AF5-655F-45C7-8FB7-C722F7B12E5B}" type="presOf" srcId="{090E2D5D-2C7C-4ED3-AE17-B8C73001BB87}" destId="{B0A10A36-8F6C-459C-97F1-029113D33B69}" srcOrd="0" destOrd="0" presId="urn:microsoft.com/office/officeart/2005/8/layout/vList4"/>
    <dgm:cxn modelId="{A685E5D4-8EE0-4F47-8F7A-E4D6C501BBCE}" type="presParOf" srcId="{D25B29B4-2B4F-42A6-9D77-7BC9952638BD}" destId="{94D1D21A-D6F3-46AC-BE6C-4041C8B019D4}" srcOrd="0" destOrd="0" presId="urn:microsoft.com/office/officeart/2005/8/layout/vList4"/>
    <dgm:cxn modelId="{DCF79BE9-55FA-443D-BF84-921EFDFBC0E5}" type="presParOf" srcId="{94D1D21A-D6F3-46AC-BE6C-4041C8B019D4}" destId="{CC75987D-7059-4874-8725-C2BBA445E538}" srcOrd="0" destOrd="0" presId="urn:microsoft.com/office/officeart/2005/8/layout/vList4"/>
    <dgm:cxn modelId="{FE34045B-D724-4F63-93B8-F221F6EC7F1F}" type="presParOf" srcId="{94D1D21A-D6F3-46AC-BE6C-4041C8B019D4}" destId="{12A19DEA-9571-4964-9957-7CAA9164827D}" srcOrd="1" destOrd="0" presId="urn:microsoft.com/office/officeart/2005/8/layout/vList4"/>
    <dgm:cxn modelId="{71AE2E99-D141-4D66-94BE-3DE265B161B4}" type="presParOf" srcId="{94D1D21A-D6F3-46AC-BE6C-4041C8B019D4}" destId="{50DDD0C4-22D4-4CB1-9140-F33D78C72A43}" srcOrd="2" destOrd="0" presId="urn:microsoft.com/office/officeart/2005/8/layout/vList4"/>
    <dgm:cxn modelId="{5EDAE776-BA69-4AE9-976C-E83743875A4B}" type="presParOf" srcId="{D25B29B4-2B4F-42A6-9D77-7BC9952638BD}" destId="{B6DFF66C-98FF-4FBC-B951-BF895C156963}" srcOrd="1" destOrd="0" presId="urn:microsoft.com/office/officeart/2005/8/layout/vList4"/>
    <dgm:cxn modelId="{DEA48185-D785-4129-8744-AB30D95CA8C3}" type="presParOf" srcId="{D25B29B4-2B4F-42A6-9D77-7BC9952638BD}" destId="{0D8CDE10-319B-42D4-967F-CDFEBAAABDA1}" srcOrd="2" destOrd="0" presId="urn:microsoft.com/office/officeart/2005/8/layout/vList4"/>
    <dgm:cxn modelId="{17F5C2D4-E137-47F7-B6E5-51E0E7D0265A}" type="presParOf" srcId="{0D8CDE10-319B-42D4-967F-CDFEBAAABDA1}" destId="{215A62DF-5F16-431B-9E49-3B8BAD8A10FC}" srcOrd="0" destOrd="0" presId="urn:microsoft.com/office/officeart/2005/8/layout/vList4"/>
    <dgm:cxn modelId="{9775C523-ED5D-4B32-8C82-A99FF548E98C}" type="presParOf" srcId="{0D8CDE10-319B-42D4-967F-CDFEBAAABDA1}" destId="{8EBB268B-4F48-4E01-BD3F-FADC378A558D}" srcOrd="1" destOrd="0" presId="urn:microsoft.com/office/officeart/2005/8/layout/vList4"/>
    <dgm:cxn modelId="{05DE61FE-1881-4CA9-8656-396D90139324}" type="presParOf" srcId="{0D8CDE10-319B-42D4-967F-CDFEBAAABDA1}" destId="{B1288C22-80FD-43FF-B9B7-6B7BC2410925}" srcOrd="2" destOrd="0" presId="urn:microsoft.com/office/officeart/2005/8/layout/vList4"/>
    <dgm:cxn modelId="{0D97592A-6A12-4ABB-B9EE-DF941CC96CA5}" type="presParOf" srcId="{D25B29B4-2B4F-42A6-9D77-7BC9952638BD}" destId="{6956FD97-9A7A-4FC1-8DEF-E4309F36811F}" srcOrd="3" destOrd="0" presId="urn:microsoft.com/office/officeart/2005/8/layout/vList4"/>
    <dgm:cxn modelId="{8C06D378-3FEB-488E-B322-05A4A317EA93}" type="presParOf" srcId="{D25B29B4-2B4F-42A6-9D77-7BC9952638BD}" destId="{742D4DFA-4ED4-45C0-B77E-43BD1F432A50}" srcOrd="4" destOrd="0" presId="urn:microsoft.com/office/officeart/2005/8/layout/vList4"/>
    <dgm:cxn modelId="{88BA543C-E472-4292-88FE-A769D8709B54}" type="presParOf" srcId="{742D4DFA-4ED4-45C0-B77E-43BD1F432A50}" destId="{DE88C572-D133-48E3-9312-0A43BC51BFD2}" srcOrd="0" destOrd="0" presId="urn:microsoft.com/office/officeart/2005/8/layout/vList4"/>
    <dgm:cxn modelId="{C176437A-64C6-4FB1-BC66-A3A2D8D6585E}" type="presParOf" srcId="{742D4DFA-4ED4-45C0-B77E-43BD1F432A50}" destId="{D2D4C7DC-2343-4BB7-8567-11CD70DA3576}" srcOrd="1" destOrd="0" presId="urn:microsoft.com/office/officeart/2005/8/layout/vList4"/>
    <dgm:cxn modelId="{DB072A5E-A2C9-4B98-9B79-6F7AC280C361}" type="presParOf" srcId="{742D4DFA-4ED4-45C0-B77E-43BD1F432A50}" destId="{32C8AB35-240E-449A-B2E1-7D1D82D1034B}" srcOrd="2" destOrd="0" presId="urn:microsoft.com/office/officeart/2005/8/layout/vList4"/>
    <dgm:cxn modelId="{F4B521A0-7A7F-4262-BB37-227EB29DC2D3}" type="presParOf" srcId="{D25B29B4-2B4F-42A6-9D77-7BC9952638BD}" destId="{DA168FA9-74DF-497D-B301-D4B1D491A987}" srcOrd="5" destOrd="0" presId="urn:microsoft.com/office/officeart/2005/8/layout/vList4"/>
    <dgm:cxn modelId="{E011EF78-1A2D-469D-BF38-F1E8D4CB9E19}" type="presParOf" srcId="{D25B29B4-2B4F-42A6-9D77-7BC9952638BD}" destId="{FC06A597-962F-4AC4-AE97-074AA26434B4}" srcOrd="6" destOrd="0" presId="urn:microsoft.com/office/officeart/2005/8/layout/vList4"/>
    <dgm:cxn modelId="{7DE52B60-3309-440D-A29D-B05EBB1D5222}" type="presParOf" srcId="{FC06A597-962F-4AC4-AE97-074AA26434B4}" destId="{B0A10A36-8F6C-459C-97F1-029113D33B69}" srcOrd="0" destOrd="0" presId="urn:microsoft.com/office/officeart/2005/8/layout/vList4"/>
    <dgm:cxn modelId="{415DA6EB-0446-4D84-8BCF-EF3042951FCA}" type="presParOf" srcId="{FC06A597-962F-4AC4-AE97-074AA26434B4}" destId="{83FCFACD-3EC0-4C12-B29C-4574FB63164C}" srcOrd="1" destOrd="0" presId="urn:microsoft.com/office/officeart/2005/8/layout/vList4"/>
    <dgm:cxn modelId="{024F1ECB-E606-49D0-9ED4-38A1B85ABF9E}" type="presParOf" srcId="{FC06A597-962F-4AC4-AE97-074AA26434B4}" destId="{E94B6D1C-7D29-480F-BEED-2817977A8CC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6C1404-C9EE-4AB4-B782-5A9C6AB4CF48}" type="doc">
      <dgm:prSet loTypeId="urn:microsoft.com/office/officeart/2005/8/layout/vProcess5" loCatId="process" qsTypeId="urn:microsoft.com/office/officeart/2005/8/quickstyle/simple3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4D41B189-02BB-47C6-A1E2-C64AEAE1223A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An investigation into…</a:t>
          </a:r>
        </a:p>
      </dgm:t>
    </dgm:pt>
    <dgm:pt modelId="{F7D3A5B4-E7E2-42D5-A1C8-CFB44723E151}" type="parTrans" cxnId="{390D77B8-E350-46BD-8AF9-67A709045B23}">
      <dgm:prSet/>
      <dgm:spPr/>
      <dgm:t>
        <a:bodyPr/>
        <a:lstStyle/>
        <a:p>
          <a:endParaRPr lang="en-GB"/>
        </a:p>
      </dgm:t>
    </dgm:pt>
    <dgm:pt modelId="{02C01F03-1845-4A4A-BFC0-FBBD38B56A71}" type="sibTrans" cxnId="{390D77B8-E350-46BD-8AF9-67A709045B23}">
      <dgm:prSet/>
      <dgm:spPr>
        <a:solidFill>
          <a:srgbClr val="00467F">
            <a:alpha val="90000"/>
          </a:srgbClr>
        </a:solidFill>
      </dgm:spPr>
      <dgm:t>
        <a:bodyPr/>
        <a:lstStyle/>
        <a:p>
          <a:endParaRPr lang="en-GB"/>
        </a:p>
      </dgm:t>
    </dgm:pt>
    <dgm:pt modelId="{D7209B4E-EC48-4259-A600-50FBF1782471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An exploration of…</a:t>
          </a:r>
        </a:p>
      </dgm:t>
    </dgm:pt>
    <dgm:pt modelId="{0FF80061-BB80-4653-914A-2E03A72F4920}" type="parTrans" cxnId="{1D9FA242-4EF0-49D8-B720-B5B03A9B832F}">
      <dgm:prSet/>
      <dgm:spPr/>
      <dgm:t>
        <a:bodyPr/>
        <a:lstStyle/>
        <a:p>
          <a:endParaRPr lang="en-GB"/>
        </a:p>
      </dgm:t>
    </dgm:pt>
    <dgm:pt modelId="{3187EFD3-4B22-4F2C-AC4B-4AA158B3161F}" type="sibTrans" cxnId="{1D9FA242-4EF0-49D8-B720-B5B03A9B832F}">
      <dgm:prSet/>
      <dgm:spPr>
        <a:solidFill>
          <a:srgbClr val="00467F">
            <a:alpha val="90000"/>
          </a:srgbClr>
        </a:solidFill>
      </dgm:spPr>
      <dgm:t>
        <a:bodyPr/>
        <a:lstStyle/>
        <a:p>
          <a:endParaRPr lang="en-GB"/>
        </a:p>
      </dgm:t>
    </dgm:pt>
    <dgm:pt modelId="{647EB752-5A70-47BE-9699-956F93B34821}">
      <dgm:prSet phldrT="[Text]"/>
      <dgm:spPr/>
      <dgm:t>
        <a:bodyPr/>
        <a:lstStyle/>
        <a:p>
          <a:r>
            <a:rPr lang="en-GB" dirty="0">
              <a:latin typeface="Aptos" panose="020B0004020202020204" pitchFamily="34" charset="0"/>
            </a:rPr>
            <a:t>A comparison between…</a:t>
          </a:r>
        </a:p>
      </dgm:t>
    </dgm:pt>
    <dgm:pt modelId="{A881B721-08B6-48C2-A513-FF46AD4C1624}" type="parTrans" cxnId="{8D1F4602-A520-476D-8AAF-E9D36C792E25}">
      <dgm:prSet/>
      <dgm:spPr/>
      <dgm:t>
        <a:bodyPr/>
        <a:lstStyle/>
        <a:p>
          <a:endParaRPr lang="en-GB"/>
        </a:p>
      </dgm:t>
    </dgm:pt>
    <dgm:pt modelId="{1A08BF8A-3836-4E6F-9DA9-4BC1F7D21618}" type="sibTrans" cxnId="{8D1F4602-A520-476D-8AAF-E9D36C792E25}">
      <dgm:prSet/>
      <dgm:spPr>
        <a:solidFill>
          <a:srgbClr val="00467F">
            <a:alpha val="90000"/>
          </a:srgbClr>
        </a:solidFill>
      </dgm:spPr>
      <dgm:t>
        <a:bodyPr/>
        <a:lstStyle/>
        <a:p>
          <a:endParaRPr lang="en-GB"/>
        </a:p>
      </dgm:t>
    </dgm:pt>
    <dgm:pt modelId="{9BC8B1E6-C59B-44E6-8C54-60F79C61B802}">
      <dgm:prSet/>
      <dgm:spPr/>
      <dgm:t>
        <a:bodyPr/>
        <a:lstStyle/>
        <a:p>
          <a:r>
            <a:rPr lang="en-GB" dirty="0"/>
            <a:t>The impact of…</a:t>
          </a:r>
        </a:p>
      </dgm:t>
    </dgm:pt>
    <dgm:pt modelId="{076AE09E-FE3A-4433-8F07-13054C978F64}" type="parTrans" cxnId="{3971CAB9-184A-431E-8707-21D51E243292}">
      <dgm:prSet/>
      <dgm:spPr/>
      <dgm:t>
        <a:bodyPr/>
        <a:lstStyle/>
        <a:p>
          <a:endParaRPr lang="en-GB"/>
        </a:p>
      </dgm:t>
    </dgm:pt>
    <dgm:pt modelId="{2B95A004-118E-4F97-9D8A-E231F42C6235}" type="sibTrans" cxnId="{3971CAB9-184A-431E-8707-21D51E243292}">
      <dgm:prSet/>
      <dgm:spPr/>
      <dgm:t>
        <a:bodyPr/>
        <a:lstStyle/>
        <a:p>
          <a:endParaRPr lang="en-GB"/>
        </a:p>
      </dgm:t>
    </dgm:pt>
    <dgm:pt modelId="{B27B0013-94D2-47C3-A1C7-FE22BCDEB771}" type="pres">
      <dgm:prSet presAssocID="{456C1404-C9EE-4AB4-B782-5A9C6AB4CF48}" presName="outerComposite" presStyleCnt="0">
        <dgm:presLayoutVars>
          <dgm:chMax val="5"/>
          <dgm:dir/>
          <dgm:resizeHandles val="exact"/>
        </dgm:presLayoutVars>
      </dgm:prSet>
      <dgm:spPr/>
    </dgm:pt>
    <dgm:pt modelId="{3DD6B329-F0D0-4E1E-A995-C01A21B13596}" type="pres">
      <dgm:prSet presAssocID="{456C1404-C9EE-4AB4-B782-5A9C6AB4CF48}" presName="dummyMaxCanvas" presStyleCnt="0">
        <dgm:presLayoutVars/>
      </dgm:prSet>
      <dgm:spPr/>
    </dgm:pt>
    <dgm:pt modelId="{278650E3-2396-4C90-BD0D-34B96F7CBCF4}" type="pres">
      <dgm:prSet presAssocID="{456C1404-C9EE-4AB4-B782-5A9C6AB4CF48}" presName="FourNodes_1" presStyleLbl="node1" presStyleIdx="0" presStyleCnt="4" custScaleX="90909" custScaleY="90909">
        <dgm:presLayoutVars>
          <dgm:bulletEnabled val="1"/>
        </dgm:presLayoutVars>
      </dgm:prSet>
      <dgm:spPr/>
    </dgm:pt>
    <dgm:pt modelId="{CED8398E-D6B9-4B17-9092-03E726F6A7D7}" type="pres">
      <dgm:prSet presAssocID="{456C1404-C9EE-4AB4-B782-5A9C6AB4CF48}" presName="FourNodes_2" presStyleLbl="node1" presStyleIdx="1" presStyleCnt="4" custScaleX="90909" custScaleY="90909">
        <dgm:presLayoutVars>
          <dgm:bulletEnabled val="1"/>
        </dgm:presLayoutVars>
      </dgm:prSet>
      <dgm:spPr/>
    </dgm:pt>
    <dgm:pt modelId="{3AC483DF-EA48-45B1-B36C-3EBAC603CACC}" type="pres">
      <dgm:prSet presAssocID="{456C1404-C9EE-4AB4-B782-5A9C6AB4CF48}" presName="FourNodes_3" presStyleLbl="node1" presStyleIdx="2" presStyleCnt="4" custScaleX="90909" custScaleY="90909">
        <dgm:presLayoutVars>
          <dgm:bulletEnabled val="1"/>
        </dgm:presLayoutVars>
      </dgm:prSet>
      <dgm:spPr/>
    </dgm:pt>
    <dgm:pt modelId="{DA25D8D8-5E54-4F89-889B-77048409C9C1}" type="pres">
      <dgm:prSet presAssocID="{456C1404-C9EE-4AB4-B782-5A9C6AB4CF48}" presName="FourNodes_4" presStyleLbl="node1" presStyleIdx="3" presStyleCnt="4" custScaleX="90909" custScaleY="90909">
        <dgm:presLayoutVars>
          <dgm:bulletEnabled val="1"/>
        </dgm:presLayoutVars>
      </dgm:prSet>
      <dgm:spPr/>
    </dgm:pt>
    <dgm:pt modelId="{59E8C8FE-4ABC-4082-BF2D-DBEF7C08EC6A}" type="pres">
      <dgm:prSet presAssocID="{456C1404-C9EE-4AB4-B782-5A9C6AB4CF48}" presName="FourConn_1-2" presStyleLbl="fgAccFollowNode1" presStyleIdx="0" presStyleCnt="3" custLinFactNeighborX="-96431">
        <dgm:presLayoutVars>
          <dgm:bulletEnabled val="1"/>
        </dgm:presLayoutVars>
      </dgm:prSet>
      <dgm:spPr/>
    </dgm:pt>
    <dgm:pt modelId="{8FC55523-6B6E-4088-8CE2-C146AB70C716}" type="pres">
      <dgm:prSet presAssocID="{456C1404-C9EE-4AB4-B782-5A9C6AB4CF48}" presName="FourConn_2-3" presStyleLbl="fgAccFollowNode1" presStyleIdx="1" presStyleCnt="3" custLinFactX="-32581" custLinFactNeighborX="-100000" custLinFactNeighborY="-10044">
        <dgm:presLayoutVars>
          <dgm:bulletEnabled val="1"/>
        </dgm:presLayoutVars>
      </dgm:prSet>
      <dgm:spPr/>
    </dgm:pt>
    <dgm:pt modelId="{548D038A-4FA6-4DDE-B9A3-8DD05B6AD103}" type="pres">
      <dgm:prSet presAssocID="{456C1404-C9EE-4AB4-B782-5A9C6AB4CF48}" presName="FourConn_3-4" presStyleLbl="fgAccFollowNode1" presStyleIdx="2" presStyleCnt="3" custLinFactX="-34589" custLinFactNeighborX="-100000" custLinFactNeighborY="2009">
        <dgm:presLayoutVars>
          <dgm:bulletEnabled val="1"/>
        </dgm:presLayoutVars>
      </dgm:prSet>
      <dgm:spPr/>
    </dgm:pt>
    <dgm:pt modelId="{BB858283-4897-40C1-AA67-3F75B338BC58}" type="pres">
      <dgm:prSet presAssocID="{456C1404-C9EE-4AB4-B782-5A9C6AB4CF48}" presName="FourNodes_1_text" presStyleLbl="node1" presStyleIdx="3" presStyleCnt="4">
        <dgm:presLayoutVars>
          <dgm:bulletEnabled val="1"/>
        </dgm:presLayoutVars>
      </dgm:prSet>
      <dgm:spPr/>
    </dgm:pt>
    <dgm:pt modelId="{C7C41037-81B8-44F0-9CB2-3AEE2F2F434D}" type="pres">
      <dgm:prSet presAssocID="{456C1404-C9EE-4AB4-B782-5A9C6AB4CF48}" presName="FourNodes_2_text" presStyleLbl="node1" presStyleIdx="3" presStyleCnt="4">
        <dgm:presLayoutVars>
          <dgm:bulletEnabled val="1"/>
        </dgm:presLayoutVars>
      </dgm:prSet>
      <dgm:spPr/>
    </dgm:pt>
    <dgm:pt modelId="{1335DAED-9015-4684-AE74-A499C1F81708}" type="pres">
      <dgm:prSet presAssocID="{456C1404-C9EE-4AB4-B782-5A9C6AB4CF48}" presName="FourNodes_3_text" presStyleLbl="node1" presStyleIdx="3" presStyleCnt="4">
        <dgm:presLayoutVars>
          <dgm:bulletEnabled val="1"/>
        </dgm:presLayoutVars>
      </dgm:prSet>
      <dgm:spPr/>
    </dgm:pt>
    <dgm:pt modelId="{3A7DFF5C-D5E2-4D6A-990A-5E2D65B8B900}" type="pres">
      <dgm:prSet presAssocID="{456C1404-C9EE-4AB4-B782-5A9C6AB4CF4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D1F4602-A520-476D-8AAF-E9D36C792E25}" srcId="{456C1404-C9EE-4AB4-B782-5A9C6AB4CF48}" destId="{647EB752-5A70-47BE-9699-956F93B34821}" srcOrd="2" destOrd="0" parTransId="{A881B721-08B6-48C2-A513-FF46AD4C1624}" sibTransId="{1A08BF8A-3836-4E6F-9DA9-4BC1F7D21618}"/>
    <dgm:cxn modelId="{463EC104-7A3D-470B-A5A7-B547255AC8C3}" type="presOf" srcId="{456C1404-C9EE-4AB4-B782-5A9C6AB4CF48}" destId="{B27B0013-94D2-47C3-A1C7-FE22BCDEB771}" srcOrd="0" destOrd="0" presId="urn:microsoft.com/office/officeart/2005/8/layout/vProcess5"/>
    <dgm:cxn modelId="{E397D704-1E69-45F8-B849-5DD3CB0DC045}" type="presOf" srcId="{D7209B4E-EC48-4259-A600-50FBF1782471}" destId="{CED8398E-D6B9-4B17-9092-03E726F6A7D7}" srcOrd="0" destOrd="0" presId="urn:microsoft.com/office/officeart/2005/8/layout/vProcess5"/>
    <dgm:cxn modelId="{AD282429-313A-4525-AEAD-B27F954BF258}" type="presOf" srcId="{02C01F03-1845-4A4A-BFC0-FBBD38B56A71}" destId="{59E8C8FE-4ABC-4082-BF2D-DBEF7C08EC6A}" srcOrd="0" destOrd="0" presId="urn:microsoft.com/office/officeart/2005/8/layout/vProcess5"/>
    <dgm:cxn modelId="{62892E2D-9EE1-4EA2-BB44-1E7A363FB365}" type="presOf" srcId="{4D41B189-02BB-47C6-A1E2-C64AEAE1223A}" destId="{BB858283-4897-40C1-AA67-3F75B338BC58}" srcOrd="1" destOrd="0" presId="urn:microsoft.com/office/officeart/2005/8/layout/vProcess5"/>
    <dgm:cxn modelId="{1D9FA242-4EF0-49D8-B720-B5B03A9B832F}" srcId="{456C1404-C9EE-4AB4-B782-5A9C6AB4CF48}" destId="{D7209B4E-EC48-4259-A600-50FBF1782471}" srcOrd="1" destOrd="0" parTransId="{0FF80061-BB80-4653-914A-2E03A72F4920}" sibTransId="{3187EFD3-4B22-4F2C-AC4B-4AA158B3161F}"/>
    <dgm:cxn modelId="{4F216A49-B598-4E80-8DA2-B1C5203C9B74}" type="presOf" srcId="{647EB752-5A70-47BE-9699-956F93B34821}" destId="{3AC483DF-EA48-45B1-B36C-3EBAC603CACC}" srcOrd="0" destOrd="0" presId="urn:microsoft.com/office/officeart/2005/8/layout/vProcess5"/>
    <dgm:cxn modelId="{AA24B855-57F5-4AF8-811D-B249065D9B06}" type="presOf" srcId="{3187EFD3-4B22-4F2C-AC4B-4AA158B3161F}" destId="{8FC55523-6B6E-4088-8CE2-C146AB70C716}" srcOrd="0" destOrd="0" presId="urn:microsoft.com/office/officeart/2005/8/layout/vProcess5"/>
    <dgm:cxn modelId="{9608F979-0CD1-46F7-A0C8-39CBB870ACD8}" type="presOf" srcId="{4D41B189-02BB-47C6-A1E2-C64AEAE1223A}" destId="{278650E3-2396-4C90-BD0D-34B96F7CBCF4}" srcOrd="0" destOrd="0" presId="urn:microsoft.com/office/officeart/2005/8/layout/vProcess5"/>
    <dgm:cxn modelId="{60AF3D7C-8D35-4F30-B359-2F70395EA82D}" type="presOf" srcId="{1A08BF8A-3836-4E6F-9DA9-4BC1F7D21618}" destId="{548D038A-4FA6-4DDE-B9A3-8DD05B6AD103}" srcOrd="0" destOrd="0" presId="urn:microsoft.com/office/officeart/2005/8/layout/vProcess5"/>
    <dgm:cxn modelId="{04CCCA8B-A9A4-4EDE-8C94-FA9A8E236D07}" type="presOf" srcId="{D7209B4E-EC48-4259-A600-50FBF1782471}" destId="{C7C41037-81B8-44F0-9CB2-3AEE2F2F434D}" srcOrd="1" destOrd="0" presId="urn:microsoft.com/office/officeart/2005/8/layout/vProcess5"/>
    <dgm:cxn modelId="{9C463E91-C4E6-48F8-81D0-8F875C1F5FD3}" type="presOf" srcId="{9BC8B1E6-C59B-44E6-8C54-60F79C61B802}" destId="{DA25D8D8-5E54-4F89-889B-77048409C9C1}" srcOrd="0" destOrd="0" presId="urn:microsoft.com/office/officeart/2005/8/layout/vProcess5"/>
    <dgm:cxn modelId="{390D77B8-E350-46BD-8AF9-67A709045B23}" srcId="{456C1404-C9EE-4AB4-B782-5A9C6AB4CF48}" destId="{4D41B189-02BB-47C6-A1E2-C64AEAE1223A}" srcOrd="0" destOrd="0" parTransId="{F7D3A5B4-E7E2-42D5-A1C8-CFB44723E151}" sibTransId="{02C01F03-1845-4A4A-BFC0-FBBD38B56A71}"/>
    <dgm:cxn modelId="{3971CAB9-184A-431E-8707-21D51E243292}" srcId="{456C1404-C9EE-4AB4-B782-5A9C6AB4CF48}" destId="{9BC8B1E6-C59B-44E6-8C54-60F79C61B802}" srcOrd="3" destOrd="0" parTransId="{076AE09E-FE3A-4433-8F07-13054C978F64}" sibTransId="{2B95A004-118E-4F97-9D8A-E231F42C6235}"/>
    <dgm:cxn modelId="{FD028FDE-A3BC-4D23-BE47-3C9AEEADA1BF}" type="presOf" srcId="{9BC8B1E6-C59B-44E6-8C54-60F79C61B802}" destId="{3A7DFF5C-D5E2-4D6A-990A-5E2D65B8B900}" srcOrd="1" destOrd="0" presId="urn:microsoft.com/office/officeart/2005/8/layout/vProcess5"/>
    <dgm:cxn modelId="{791829F7-AD13-4E85-96B5-ADDD4B6BD501}" type="presOf" srcId="{647EB752-5A70-47BE-9699-956F93B34821}" destId="{1335DAED-9015-4684-AE74-A499C1F81708}" srcOrd="1" destOrd="0" presId="urn:microsoft.com/office/officeart/2005/8/layout/vProcess5"/>
    <dgm:cxn modelId="{3CC39EE0-C350-46DE-A8AD-607174CC438C}" type="presParOf" srcId="{B27B0013-94D2-47C3-A1C7-FE22BCDEB771}" destId="{3DD6B329-F0D0-4E1E-A995-C01A21B13596}" srcOrd="0" destOrd="0" presId="urn:microsoft.com/office/officeart/2005/8/layout/vProcess5"/>
    <dgm:cxn modelId="{C1C3AF31-4193-446F-B503-DBA8B89B08D4}" type="presParOf" srcId="{B27B0013-94D2-47C3-A1C7-FE22BCDEB771}" destId="{278650E3-2396-4C90-BD0D-34B96F7CBCF4}" srcOrd="1" destOrd="0" presId="urn:microsoft.com/office/officeart/2005/8/layout/vProcess5"/>
    <dgm:cxn modelId="{70E51999-BFE2-4791-8F96-7E20EE13AEFA}" type="presParOf" srcId="{B27B0013-94D2-47C3-A1C7-FE22BCDEB771}" destId="{CED8398E-D6B9-4B17-9092-03E726F6A7D7}" srcOrd="2" destOrd="0" presId="urn:microsoft.com/office/officeart/2005/8/layout/vProcess5"/>
    <dgm:cxn modelId="{0C2ED32B-ECFC-4325-9BF1-814E1E259F54}" type="presParOf" srcId="{B27B0013-94D2-47C3-A1C7-FE22BCDEB771}" destId="{3AC483DF-EA48-45B1-B36C-3EBAC603CACC}" srcOrd="3" destOrd="0" presId="urn:microsoft.com/office/officeart/2005/8/layout/vProcess5"/>
    <dgm:cxn modelId="{E7229FC8-38C3-4D60-B2A9-7D5110813F8F}" type="presParOf" srcId="{B27B0013-94D2-47C3-A1C7-FE22BCDEB771}" destId="{DA25D8D8-5E54-4F89-889B-77048409C9C1}" srcOrd="4" destOrd="0" presId="urn:microsoft.com/office/officeart/2005/8/layout/vProcess5"/>
    <dgm:cxn modelId="{BF37D0D5-A405-4F53-A8AE-7BA386F437A7}" type="presParOf" srcId="{B27B0013-94D2-47C3-A1C7-FE22BCDEB771}" destId="{59E8C8FE-4ABC-4082-BF2D-DBEF7C08EC6A}" srcOrd="5" destOrd="0" presId="urn:microsoft.com/office/officeart/2005/8/layout/vProcess5"/>
    <dgm:cxn modelId="{56175C96-BF1C-4F74-BC55-A6D99CF48F3E}" type="presParOf" srcId="{B27B0013-94D2-47C3-A1C7-FE22BCDEB771}" destId="{8FC55523-6B6E-4088-8CE2-C146AB70C716}" srcOrd="6" destOrd="0" presId="urn:microsoft.com/office/officeart/2005/8/layout/vProcess5"/>
    <dgm:cxn modelId="{21DB1587-A9F3-44D3-899D-5A7C051F8223}" type="presParOf" srcId="{B27B0013-94D2-47C3-A1C7-FE22BCDEB771}" destId="{548D038A-4FA6-4DDE-B9A3-8DD05B6AD103}" srcOrd="7" destOrd="0" presId="urn:microsoft.com/office/officeart/2005/8/layout/vProcess5"/>
    <dgm:cxn modelId="{4B8B4322-192C-44F2-A815-E582FD53F2DD}" type="presParOf" srcId="{B27B0013-94D2-47C3-A1C7-FE22BCDEB771}" destId="{BB858283-4897-40C1-AA67-3F75B338BC58}" srcOrd="8" destOrd="0" presId="urn:microsoft.com/office/officeart/2005/8/layout/vProcess5"/>
    <dgm:cxn modelId="{843054F4-02A9-4E0C-B26E-AFAD798D5DC4}" type="presParOf" srcId="{B27B0013-94D2-47C3-A1C7-FE22BCDEB771}" destId="{C7C41037-81B8-44F0-9CB2-3AEE2F2F434D}" srcOrd="9" destOrd="0" presId="urn:microsoft.com/office/officeart/2005/8/layout/vProcess5"/>
    <dgm:cxn modelId="{C15DAB09-654E-4ACB-8C30-F7DE4F37A68B}" type="presParOf" srcId="{B27B0013-94D2-47C3-A1C7-FE22BCDEB771}" destId="{1335DAED-9015-4684-AE74-A499C1F81708}" srcOrd="10" destOrd="0" presId="urn:microsoft.com/office/officeart/2005/8/layout/vProcess5"/>
    <dgm:cxn modelId="{2EBCE1A9-DE52-455D-8404-12FE25258F09}" type="presParOf" srcId="{B27B0013-94D2-47C3-A1C7-FE22BCDEB771}" destId="{3A7DFF5C-D5E2-4D6A-990A-5E2D65B8B90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5D2B9D-0344-4330-877D-999A2E061635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E97ED8-C455-41A0-9D09-464CF25CDA7C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Mental Disorders and Psychopathology</a:t>
          </a:r>
        </a:p>
      </dgm:t>
    </dgm:pt>
    <dgm:pt modelId="{02405973-EE88-42FB-B661-ABD56FBEA180}" type="parTrans" cxnId="{A74367E0-DBEE-4F88-9113-C35357EDECD4}">
      <dgm:prSet/>
      <dgm:spPr/>
      <dgm:t>
        <a:bodyPr/>
        <a:lstStyle/>
        <a:p>
          <a:endParaRPr lang="en-GB"/>
        </a:p>
      </dgm:t>
    </dgm:pt>
    <dgm:pt modelId="{D87B9578-D04D-4C2C-8320-208783A33B29}" type="sibTrans" cxnId="{A74367E0-DBEE-4F88-9113-C35357EDECD4}">
      <dgm:prSet/>
      <dgm:spPr/>
      <dgm:t>
        <a:bodyPr/>
        <a:lstStyle/>
        <a:p>
          <a:endParaRPr lang="en-GB"/>
        </a:p>
      </dgm:t>
    </dgm:pt>
    <dgm:pt modelId="{24E04CCA-5F18-4F11-AB50-2CA6A34EE197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Elderly Care and Provision</a:t>
          </a:r>
        </a:p>
      </dgm:t>
    </dgm:pt>
    <dgm:pt modelId="{61886753-1C2F-468E-B84A-96B76A62DD5D}" type="parTrans" cxnId="{A10F791C-ACA1-4617-AACF-978F850298A0}">
      <dgm:prSet/>
      <dgm:spPr/>
      <dgm:t>
        <a:bodyPr/>
        <a:lstStyle/>
        <a:p>
          <a:endParaRPr lang="en-GB"/>
        </a:p>
      </dgm:t>
    </dgm:pt>
    <dgm:pt modelId="{845E703E-20D3-4E70-AACE-3012A7AE5481}" type="sibTrans" cxnId="{A10F791C-ACA1-4617-AACF-978F850298A0}">
      <dgm:prSet/>
      <dgm:spPr/>
      <dgm:t>
        <a:bodyPr/>
        <a:lstStyle/>
        <a:p>
          <a:endParaRPr lang="en-GB"/>
        </a:p>
      </dgm:t>
    </dgm:pt>
    <dgm:pt modelId="{DFD97985-F967-4BCF-B81D-274BCF534015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Physiology and Long-term Illness </a:t>
          </a:r>
        </a:p>
      </dgm:t>
    </dgm:pt>
    <dgm:pt modelId="{6C0DACC2-ECDB-40C5-B8E5-4D034B90F752}" type="parTrans" cxnId="{A959CDC9-213A-4D7D-A0CE-0A3028C59479}">
      <dgm:prSet/>
      <dgm:spPr/>
      <dgm:t>
        <a:bodyPr/>
        <a:lstStyle/>
        <a:p>
          <a:endParaRPr lang="en-GB"/>
        </a:p>
      </dgm:t>
    </dgm:pt>
    <dgm:pt modelId="{BA806B6C-6E4E-47C7-9E48-89B586B4FCAA}" type="sibTrans" cxnId="{A959CDC9-213A-4D7D-A0CE-0A3028C59479}">
      <dgm:prSet/>
      <dgm:spPr/>
      <dgm:t>
        <a:bodyPr/>
        <a:lstStyle/>
        <a:p>
          <a:endParaRPr lang="en-GB"/>
        </a:p>
      </dgm:t>
    </dgm:pt>
    <dgm:pt modelId="{B89F327F-33E1-44B1-8EBE-6DBF3F574695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Digital Transformation / Social Media  </a:t>
          </a:r>
        </a:p>
      </dgm:t>
    </dgm:pt>
    <dgm:pt modelId="{C1CDA5AF-6306-4DFA-A5FC-0F7A3C5BB7FD}" type="parTrans" cxnId="{0347B134-D518-43ED-A101-019BCE4ED3EC}">
      <dgm:prSet/>
      <dgm:spPr/>
      <dgm:t>
        <a:bodyPr/>
        <a:lstStyle/>
        <a:p>
          <a:endParaRPr lang="en-GB"/>
        </a:p>
      </dgm:t>
    </dgm:pt>
    <dgm:pt modelId="{1EBBDDF9-7CC8-4E54-8940-DCF47D6C2144}" type="sibTrans" cxnId="{0347B134-D518-43ED-A101-019BCE4ED3EC}">
      <dgm:prSet/>
      <dgm:spPr/>
      <dgm:t>
        <a:bodyPr/>
        <a:lstStyle/>
        <a:p>
          <a:endParaRPr lang="en-GB"/>
        </a:p>
      </dgm:t>
    </dgm:pt>
    <dgm:pt modelId="{C7C585E6-E807-4373-9820-753DF3F0ED3E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End-of-life care and palliative care  </a:t>
          </a:r>
        </a:p>
      </dgm:t>
    </dgm:pt>
    <dgm:pt modelId="{F0CF2E19-365D-4D4A-92FB-1FB9697C119E}" type="parTrans" cxnId="{E059D9D9-0609-4291-89F9-A6CE64C11E12}">
      <dgm:prSet/>
      <dgm:spPr/>
      <dgm:t>
        <a:bodyPr/>
        <a:lstStyle/>
        <a:p>
          <a:endParaRPr lang="en-GB"/>
        </a:p>
      </dgm:t>
    </dgm:pt>
    <dgm:pt modelId="{2A5D2EEB-AE83-4C8A-AFF6-869E148565A2}" type="sibTrans" cxnId="{E059D9D9-0609-4291-89F9-A6CE64C11E12}">
      <dgm:prSet/>
      <dgm:spPr/>
      <dgm:t>
        <a:bodyPr/>
        <a:lstStyle/>
        <a:p>
          <a:endParaRPr lang="en-GB"/>
        </a:p>
      </dgm:t>
    </dgm:pt>
    <dgm:pt modelId="{AC8095E0-5E0D-4F6D-9260-27EBA465FE00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Communities and Culture </a:t>
          </a:r>
        </a:p>
      </dgm:t>
    </dgm:pt>
    <dgm:pt modelId="{7A7392A0-2164-4A4D-9637-05A2661BAC8A}" type="parTrans" cxnId="{2FB6153C-20CF-4032-95F7-F9652F7F96C1}">
      <dgm:prSet/>
      <dgm:spPr/>
      <dgm:t>
        <a:bodyPr/>
        <a:lstStyle/>
        <a:p>
          <a:endParaRPr lang="en-GB"/>
        </a:p>
      </dgm:t>
    </dgm:pt>
    <dgm:pt modelId="{A267D467-D31F-4287-AE3D-BA4D885F043F}" type="sibTrans" cxnId="{2FB6153C-20CF-4032-95F7-F9652F7F96C1}">
      <dgm:prSet/>
      <dgm:spPr/>
      <dgm:t>
        <a:bodyPr/>
        <a:lstStyle/>
        <a:p>
          <a:endParaRPr lang="en-GB"/>
        </a:p>
      </dgm:t>
    </dgm:pt>
    <dgm:pt modelId="{014819A6-1318-40E7-87B5-5DAA37EF74CB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Adverse Childhood Experiences (ACE’s) </a:t>
          </a:r>
        </a:p>
      </dgm:t>
    </dgm:pt>
    <dgm:pt modelId="{D5DA2B22-609C-4F29-AE0B-A20AC075C666}" type="parTrans" cxnId="{DB6266BD-C555-456E-8D27-EB63B59C6DFB}">
      <dgm:prSet/>
      <dgm:spPr/>
      <dgm:t>
        <a:bodyPr/>
        <a:lstStyle/>
        <a:p>
          <a:endParaRPr lang="en-GB"/>
        </a:p>
      </dgm:t>
    </dgm:pt>
    <dgm:pt modelId="{3179CAC4-E191-4FF5-99EC-1436F184913C}" type="sibTrans" cxnId="{DB6266BD-C555-456E-8D27-EB63B59C6DFB}">
      <dgm:prSet/>
      <dgm:spPr/>
      <dgm:t>
        <a:bodyPr/>
        <a:lstStyle/>
        <a:p>
          <a:endParaRPr lang="en-GB"/>
        </a:p>
      </dgm:t>
    </dgm:pt>
    <dgm:pt modelId="{44B12D26-63D5-4E77-B357-E8CA2B0CCF90}" type="pres">
      <dgm:prSet presAssocID="{AB5D2B9D-0344-4330-877D-999A2E061635}" presName="Name0" presStyleCnt="0">
        <dgm:presLayoutVars>
          <dgm:chMax val="7"/>
          <dgm:dir/>
          <dgm:resizeHandles val="exact"/>
        </dgm:presLayoutVars>
      </dgm:prSet>
      <dgm:spPr/>
    </dgm:pt>
    <dgm:pt modelId="{2D7CE8D7-3B57-4847-A0FB-93907AAF98AF}" type="pres">
      <dgm:prSet presAssocID="{AB5D2B9D-0344-4330-877D-999A2E061635}" presName="ellipse1" presStyleLbl="vennNode1" presStyleIdx="0" presStyleCnt="7" custScaleX="82645" custScaleY="82645">
        <dgm:presLayoutVars>
          <dgm:bulletEnabled val="1"/>
        </dgm:presLayoutVars>
      </dgm:prSet>
      <dgm:spPr/>
    </dgm:pt>
    <dgm:pt modelId="{98788BAC-BB6F-4EEA-8E02-10944AC7D152}" type="pres">
      <dgm:prSet presAssocID="{AB5D2B9D-0344-4330-877D-999A2E061635}" presName="ellipse2" presStyleLbl="vennNode1" presStyleIdx="1" presStyleCnt="7" custScaleX="82645" custScaleY="82645">
        <dgm:presLayoutVars>
          <dgm:bulletEnabled val="1"/>
        </dgm:presLayoutVars>
      </dgm:prSet>
      <dgm:spPr/>
    </dgm:pt>
    <dgm:pt modelId="{0BC573D4-8069-4470-84EE-91C3D983B859}" type="pres">
      <dgm:prSet presAssocID="{AB5D2B9D-0344-4330-877D-999A2E061635}" presName="ellipse3" presStyleLbl="vennNode1" presStyleIdx="2" presStyleCnt="7" custScaleX="82645" custScaleY="82645">
        <dgm:presLayoutVars>
          <dgm:bulletEnabled val="1"/>
        </dgm:presLayoutVars>
      </dgm:prSet>
      <dgm:spPr/>
    </dgm:pt>
    <dgm:pt modelId="{5EEF580E-CCA0-49B9-84AC-2361E168BEE5}" type="pres">
      <dgm:prSet presAssocID="{AB5D2B9D-0344-4330-877D-999A2E061635}" presName="ellipse4" presStyleLbl="vennNode1" presStyleIdx="3" presStyleCnt="7" custScaleX="82645" custScaleY="82645">
        <dgm:presLayoutVars>
          <dgm:bulletEnabled val="1"/>
        </dgm:presLayoutVars>
      </dgm:prSet>
      <dgm:spPr/>
    </dgm:pt>
    <dgm:pt modelId="{EABDB047-85DF-4223-B27B-F3BED00C0198}" type="pres">
      <dgm:prSet presAssocID="{AB5D2B9D-0344-4330-877D-999A2E061635}" presName="ellipse5" presStyleLbl="vennNode1" presStyleIdx="4" presStyleCnt="7" custScaleX="82645" custScaleY="82645">
        <dgm:presLayoutVars>
          <dgm:bulletEnabled val="1"/>
        </dgm:presLayoutVars>
      </dgm:prSet>
      <dgm:spPr/>
    </dgm:pt>
    <dgm:pt modelId="{025763E9-590E-4E75-8904-3E1F4CD25756}" type="pres">
      <dgm:prSet presAssocID="{AB5D2B9D-0344-4330-877D-999A2E061635}" presName="ellipse6" presStyleLbl="vennNode1" presStyleIdx="5" presStyleCnt="7" custScaleX="82645" custScaleY="82645">
        <dgm:presLayoutVars>
          <dgm:bulletEnabled val="1"/>
        </dgm:presLayoutVars>
      </dgm:prSet>
      <dgm:spPr/>
    </dgm:pt>
    <dgm:pt modelId="{358F96A9-4A83-46FB-9C71-8EEBF190D4BD}" type="pres">
      <dgm:prSet presAssocID="{AB5D2B9D-0344-4330-877D-999A2E061635}" presName="ellipse7" presStyleLbl="vennNode1" presStyleIdx="6" presStyleCnt="7" custScaleX="82645" custScaleY="82645">
        <dgm:presLayoutVars>
          <dgm:bulletEnabled val="1"/>
        </dgm:presLayoutVars>
      </dgm:prSet>
      <dgm:spPr/>
    </dgm:pt>
  </dgm:ptLst>
  <dgm:cxnLst>
    <dgm:cxn modelId="{04D2B21B-EE39-40CA-9997-4000BF3FDAFA}" type="presOf" srcId="{76E97ED8-C455-41A0-9D09-464CF25CDA7C}" destId="{2D7CE8D7-3B57-4847-A0FB-93907AAF98AF}" srcOrd="0" destOrd="0" presId="urn:microsoft.com/office/officeart/2005/8/layout/rings+Icon"/>
    <dgm:cxn modelId="{A10F791C-ACA1-4617-AACF-978F850298A0}" srcId="{AB5D2B9D-0344-4330-877D-999A2E061635}" destId="{24E04CCA-5F18-4F11-AB50-2CA6A34EE197}" srcOrd="1" destOrd="0" parTransId="{61886753-1C2F-468E-B84A-96B76A62DD5D}" sibTransId="{845E703E-20D3-4E70-AACE-3012A7AE5481}"/>
    <dgm:cxn modelId="{0347B134-D518-43ED-A101-019BCE4ED3EC}" srcId="{AB5D2B9D-0344-4330-877D-999A2E061635}" destId="{B89F327F-33E1-44B1-8EBE-6DBF3F574695}" srcOrd="3" destOrd="0" parTransId="{C1CDA5AF-6306-4DFA-A5FC-0F7A3C5BB7FD}" sibTransId="{1EBBDDF9-7CC8-4E54-8940-DCF47D6C2144}"/>
    <dgm:cxn modelId="{2FB6153C-20CF-4032-95F7-F9652F7F96C1}" srcId="{AB5D2B9D-0344-4330-877D-999A2E061635}" destId="{AC8095E0-5E0D-4F6D-9260-27EBA465FE00}" srcOrd="5" destOrd="0" parTransId="{7A7392A0-2164-4A4D-9637-05A2661BAC8A}" sibTransId="{A267D467-D31F-4287-AE3D-BA4D885F043F}"/>
    <dgm:cxn modelId="{383B924B-13E6-4137-918B-12F913F5810D}" type="presOf" srcId="{B89F327F-33E1-44B1-8EBE-6DBF3F574695}" destId="{5EEF580E-CCA0-49B9-84AC-2361E168BEE5}" srcOrd="0" destOrd="0" presId="urn:microsoft.com/office/officeart/2005/8/layout/rings+Icon"/>
    <dgm:cxn modelId="{B079847E-B29F-4CD6-8BA9-F67E7E4E14B3}" type="presOf" srcId="{AC8095E0-5E0D-4F6D-9260-27EBA465FE00}" destId="{025763E9-590E-4E75-8904-3E1F4CD25756}" srcOrd="0" destOrd="0" presId="urn:microsoft.com/office/officeart/2005/8/layout/rings+Icon"/>
    <dgm:cxn modelId="{26B5C48F-F54C-4154-9642-9F28CB387CFA}" type="presOf" srcId="{C7C585E6-E807-4373-9820-753DF3F0ED3E}" destId="{EABDB047-85DF-4223-B27B-F3BED00C0198}" srcOrd="0" destOrd="0" presId="urn:microsoft.com/office/officeart/2005/8/layout/rings+Icon"/>
    <dgm:cxn modelId="{9F86DC94-D959-4CA0-8A5A-1746D70D6723}" type="presOf" srcId="{AB5D2B9D-0344-4330-877D-999A2E061635}" destId="{44B12D26-63D5-4E77-B357-E8CA2B0CCF90}" srcOrd="0" destOrd="0" presId="urn:microsoft.com/office/officeart/2005/8/layout/rings+Icon"/>
    <dgm:cxn modelId="{CBF923B6-0B02-4B7B-BFD5-1169DC7CF37B}" type="presOf" srcId="{DFD97985-F967-4BCF-B81D-274BCF534015}" destId="{0BC573D4-8069-4470-84EE-91C3D983B859}" srcOrd="0" destOrd="0" presId="urn:microsoft.com/office/officeart/2005/8/layout/rings+Icon"/>
    <dgm:cxn modelId="{DB6266BD-C555-456E-8D27-EB63B59C6DFB}" srcId="{AB5D2B9D-0344-4330-877D-999A2E061635}" destId="{014819A6-1318-40E7-87B5-5DAA37EF74CB}" srcOrd="6" destOrd="0" parTransId="{D5DA2B22-609C-4F29-AE0B-A20AC075C666}" sibTransId="{3179CAC4-E191-4FF5-99EC-1436F184913C}"/>
    <dgm:cxn modelId="{A959CDC9-213A-4D7D-A0CE-0A3028C59479}" srcId="{AB5D2B9D-0344-4330-877D-999A2E061635}" destId="{DFD97985-F967-4BCF-B81D-274BCF534015}" srcOrd="2" destOrd="0" parTransId="{6C0DACC2-ECDB-40C5-B8E5-4D034B90F752}" sibTransId="{BA806B6C-6E4E-47C7-9E48-89B586B4FCAA}"/>
    <dgm:cxn modelId="{E059D9D9-0609-4291-89F9-A6CE64C11E12}" srcId="{AB5D2B9D-0344-4330-877D-999A2E061635}" destId="{C7C585E6-E807-4373-9820-753DF3F0ED3E}" srcOrd="4" destOrd="0" parTransId="{F0CF2E19-365D-4D4A-92FB-1FB9697C119E}" sibTransId="{2A5D2EEB-AE83-4C8A-AFF6-869E148565A2}"/>
    <dgm:cxn modelId="{A74367E0-DBEE-4F88-9113-C35357EDECD4}" srcId="{AB5D2B9D-0344-4330-877D-999A2E061635}" destId="{76E97ED8-C455-41A0-9D09-464CF25CDA7C}" srcOrd="0" destOrd="0" parTransId="{02405973-EE88-42FB-B661-ABD56FBEA180}" sibTransId="{D87B9578-D04D-4C2C-8320-208783A33B29}"/>
    <dgm:cxn modelId="{9050C5F1-52E2-4759-B0AA-CF0777879B16}" type="presOf" srcId="{24E04CCA-5F18-4F11-AB50-2CA6A34EE197}" destId="{98788BAC-BB6F-4EEA-8E02-10944AC7D152}" srcOrd="0" destOrd="0" presId="urn:microsoft.com/office/officeart/2005/8/layout/rings+Icon"/>
    <dgm:cxn modelId="{D3CBBAF7-0543-4499-B691-A6715DAC2086}" type="presOf" srcId="{014819A6-1318-40E7-87B5-5DAA37EF74CB}" destId="{358F96A9-4A83-46FB-9C71-8EEBF190D4BD}" srcOrd="0" destOrd="0" presId="urn:microsoft.com/office/officeart/2005/8/layout/rings+Icon"/>
    <dgm:cxn modelId="{1448136A-4629-429F-AED8-C6EF527CF01C}" type="presParOf" srcId="{44B12D26-63D5-4E77-B357-E8CA2B0CCF90}" destId="{2D7CE8D7-3B57-4847-A0FB-93907AAF98AF}" srcOrd="0" destOrd="0" presId="urn:microsoft.com/office/officeart/2005/8/layout/rings+Icon"/>
    <dgm:cxn modelId="{7405EB55-4A43-438D-BD28-1BBA21CB6232}" type="presParOf" srcId="{44B12D26-63D5-4E77-B357-E8CA2B0CCF90}" destId="{98788BAC-BB6F-4EEA-8E02-10944AC7D152}" srcOrd="1" destOrd="0" presId="urn:microsoft.com/office/officeart/2005/8/layout/rings+Icon"/>
    <dgm:cxn modelId="{BEE36FE2-C65F-46A7-A994-EDB9C218DDFD}" type="presParOf" srcId="{44B12D26-63D5-4E77-B357-E8CA2B0CCF90}" destId="{0BC573D4-8069-4470-84EE-91C3D983B859}" srcOrd="2" destOrd="0" presId="urn:microsoft.com/office/officeart/2005/8/layout/rings+Icon"/>
    <dgm:cxn modelId="{8B5FC15B-002C-49CB-B161-AF3B7BAA3DF2}" type="presParOf" srcId="{44B12D26-63D5-4E77-B357-E8CA2B0CCF90}" destId="{5EEF580E-CCA0-49B9-84AC-2361E168BEE5}" srcOrd="3" destOrd="0" presId="urn:microsoft.com/office/officeart/2005/8/layout/rings+Icon"/>
    <dgm:cxn modelId="{1B232DAF-DC90-4A32-ADEB-9A630EF469D1}" type="presParOf" srcId="{44B12D26-63D5-4E77-B357-E8CA2B0CCF90}" destId="{EABDB047-85DF-4223-B27B-F3BED00C0198}" srcOrd="4" destOrd="0" presId="urn:microsoft.com/office/officeart/2005/8/layout/rings+Icon"/>
    <dgm:cxn modelId="{CF54DD63-F04A-4608-829C-F98D9AFBA4F1}" type="presParOf" srcId="{44B12D26-63D5-4E77-B357-E8CA2B0CCF90}" destId="{025763E9-590E-4E75-8904-3E1F4CD25756}" srcOrd="5" destOrd="0" presId="urn:microsoft.com/office/officeart/2005/8/layout/rings+Icon"/>
    <dgm:cxn modelId="{F11F4815-1BC5-466B-A288-8628DB084973}" type="presParOf" srcId="{44B12D26-63D5-4E77-B357-E8CA2B0CCF90}" destId="{358F96A9-4A83-46FB-9C71-8EEBF190D4BD}" srcOrd="6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5D2B9D-0344-4330-877D-999A2E061635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E97ED8-C455-41A0-9D09-464CF25CDA7C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Covid-19 Pandemic </a:t>
          </a:r>
        </a:p>
      </dgm:t>
    </dgm:pt>
    <dgm:pt modelId="{02405973-EE88-42FB-B661-ABD56FBEA180}" type="parTrans" cxnId="{A74367E0-DBEE-4F88-9113-C35357EDECD4}">
      <dgm:prSet/>
      <dgm:spPr/>
      <dgm:t>
        <a:bodyPr/>
        <a:lstStyle/>
        <a:p>
          <a:endParaRPr lang="en-GB"/>
        </a:p>
      </dgm:t>
    </dgm:pt>
    <dgm:pt modelId="{D87B9578-D04D-4C2C-8320-208783A33B29}" type="sibTrans" cxnId="{A74367E0-DBEE-4F88-9113-C35357EDECD4}">
      <dgm:prSet/>
      <dgm:spPr/>
      <dgm:t>
        <a:bodyPr/>
        <a:lstStyle/>
        <a:p>
          <a:endParaRPr lang="en-GB"/>
        </a:p>
      </dgm:t>
    </dgm:pt>
    <dgm:pt modelId="{24E04CCA-5F18-4F11-AB50-2CA6A34EE197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Cultural Competence / Stigmatisation</a:t>
          </a:r>
        </a:p>
      </dgm:t>
    </dgm:pt>
    <dgm:pt modelId="{61886753-1C2F-468E-B84A-96B76A62DD5D}" type="parTrans" cxnId="{A10F791C-ACA1-4617-AACF-978F850298A0}">
      <dgm:prSet/>
      <dgm:spPr/>
      <dgm:t>
        <a:bodyPr/>
        <a:lstStyle/>
        <a:p>
          <a:endParaRPr lang="en-GB"/>
        </a:p>
      </dgm:t>
    </dgm:pt>
    <dgm:pt modelId="{845E703E-20D3-4E70-AACE-3012A7AE5481}" type="sibTrans" cxnId="{A10F791C-ACA1-4617-AACF-978F850298A0}">
      <dgm:prSet/>
      <dgm:spPr/>
      <dgm:t>
        <a:bodyPr/>
        <a:lstStyle/>
        <a:p>
          <a:endParaRPr lang="en-GB"/>
        </a:p>
      </dgm:t>
    </dgm:pt>
    <dgm:pt modelId="{DFD97985-F967-4BCF-B81D-274BCF534015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Determinants of Public Health </a:t>
          </a:r>
        </a:p>
      </dgm:t>
    </dgm:pt>
    <dgm:pt modelId="{6C0DACC2-ECDB-40C5-B8E5-4D034B90F752}" type="parTrans" cxnId="{A959CDC9-213A-4D7D-A0CE-0A3028C59479}">
      <dgm:prSet/>
      <dgm:spPr/>
      <dgm:t>
        <a:bodyPr/>
        <a:lstStyle/>
        <a:p>
          <a:endParaRPr lang="en-GB"/>
        </a:p>
      </dgm:t>
    </dgm:pt>
    <dgm:pt modelId="{BA806B6C-6E4E-47C7-9E48-89B586B4FCAA}" type="sibTrans" cxnId="{A959CDC9-213A-4D7D-A0CE-0A3028C59479}">
      <dgm:prSet/>
      <dgm:spPr/>
      <dgm:t>
        <a:bodyPr/>
        <a:lstStyle/>
        <a:p>
          <a:endParaRPr lang="en-GB"/>
        </a:p>
      </dgm:t>
    </dgm:pt>
    <dgm:pt modelId="{B89F327F-33E1-44B1-8EBE-6DBF3F574695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LGBTQ+ </a:t>
          </a:r>
        </a:p>
      </dgm:t>
    </dgm:pt>
    <dgm:pt modelId="{C1CDA5AF-6306-4DFA-A5FC-0F7A3C5BB7FD}" type="parTrans" cxnId="{0347B134-D518-43ED-A101-019BCE4ED3EC}">
      <dgm:prSet/>
      <dgm:spPr/>
      <dgm:t>
        <a:bodyPr/>
        <a:lstStyle/>
        <a:p>
          <a:endParaRPr lang="en-GB"/>
        </a:p>
      </dgm:t>
    </dgm:pt>
    <dgm:pt modelId="{1EBBDDF9-7CC8-4E54-8940-DCF47D6C2144}" type="sibTrans" cxnId="{0347B134-D518-43ED-A101-019BCE4ED3EC}">
      <dgm:prSet/>
      <dgm:spPr/>
      <dgm:t>
        <a:bodyPr/>
        <a:lstStyle/>
        <a:p>
          <a:endParaRPr lang="en-GB"/>
        </a:p>
      </dgm:t>
    </dgm:pt>
    <dgm:pt modelId="{C7C585E6-E807-4373-9820-753DF3F0ED3E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Substance Abuse </a:t>
          </a:r>
        </a:p>
      </dgm:t>
    </dgm:pt>
    <dgm:pt modelId="{F0CF2E19-365D-4D4A-92FB-1FB9697C119E}" type="parTrans" cxnId="{E059D9D9-0609-4291-89F9-A6CE64C11E12}">
      <dgm:prSet/>
      <dgm:spPr/>
      <dgm:t>
        <a:bodyPr/>
        <a:lstStyle/>
        <a:p>
          <a:endParaRPr lang="en-GB"/>
        </a:p>
      </dgm:t>
    </dgm:pt>
    <dgm:pt modelId="{2A5D2EEB-AE83-4C8A-AFF6-869E148565A2}" type="sibTrans" cxnId="{E059D9D9-0609-4291-89F9-A6CE64C11E12}">
      <dgm:prSet/>
      <dgm:spPr/>
      <dgm:t>
        <a:bodyPr/>
        <a:lstStyle/>
        <a:p>
          <a:endParaRPr lang="en-GB"/>
        </a:p>
      </dgm:t>
    </dgm:pt>
    <dgm:pt modelId="{AC8095E0-5E0D-4F6D-9260-27EBA465FE00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Barriers to Access Health and Social Care Services </a:t>
          </a:r>
        </a:p>
      </dgm:t>
    </dgm:pt>
    <dgm:pt modelId="{7A7392A0-2164-4A4D-9637-05A2661BAC8A}" type="parTrans" cxnId="{2FB6153C-20CF-4032-95F7-F9652F7F96C1}">
      <dgm:prSet/>
      <dgm:spPr/>
      <dgm:t>
        <a:bodyPr/>
        <a:lstStyle/>
        <a:p>
          <a:endParaRPr lang="en-GB"/>
        </a:p>
      </dgm:t>
    </dgm:pt>
    <dgm:pt modelId="{A267D467-D31F-4287-AE3D-BA4D885F043F}" type="sibTrans" cxnId="{2FB6153C-20CF-4032-95F7-F9652F7F96C1}">
      <dgm:prSet/>
      <dgm:spPr/>
      <dgm:t>
        <a:bodyPr/>
        <a:lstStyle/>
        <a:p>
          <a:endParaRPr lang="en-GB"/>
        </a:p>
      </dgm:t>
    </dgm:pt>
    <dgm:pt modelId="{014819A6-1318-40E7-87B5-5DAA37EF74CB}">
      <dgm:prSet phldrT="[Text]"/>
      <dgm:spPr/>
      <dgm:t>
        <a:bodyPr/>
        <a:lstStyle/>
        <a:p>
          <a:r>
            <a:rPr lang="en-GB" b="0" dirty="0">
              <a:latin typeface="Aptos" panose="020B0004020202020204" pitchFamily="34" charset="0"/>
            </a:rPr>
            <a:t>The SDG’s </a:t>
          </a:r>
        </a:p>
      </dgm:t>
    </dgm:pt>
    <dgm:pt modelId="{D5DA2B22-609C-4F29-AE0B-A20AC075C666}" type="parTrans" cxnId="{DB6266BD-C555-456E-8D27-EB63B59C6DFB}">
      <dgm:prSet/>
      <dgm:spPr/>
      <dgm:t>
        <a:bodyPr/>
        <a:lstStyle/>
        <a:p>
          <a:endParaRPr lang="en-GB"/>
        </a:p>
      </dgm:t>
    </dgm:pt>
    <dgm:pt modelId="{3179CAC4-E191-4FF5-99EC-1436F184913C}" type="sibTrans" cxnId="{DB6266BD-C555-456E-8D27-EB63B59C6DFB}">
      <dgm:prSet/>
      <dgm:spPr/>
      <dgm:t>
        <a:bodyPr/>
        <a:lstStyle/>
        <a:p>
          <a:endParaRPr lang="en-GB"/>
        </a:p>
      </dgm:t>
    </dgm:pt>
    <dgm:pt modelId="{44B12D26-63D5-4E77-B357-E8CA2B0CCF90}" type="pres">
      <dgm:prSet presAssocID="{AB5D2B9D-0344-4330-877D-999A2E061635}" presName="Name0" presStyleCnt="0">
        <dgm:presLayoutVars>
          <dgm:chMax val="7"/>
          <dgm:dir/>
          <dgm:resizeHandles val="exact"/>
        </dgm:presLayoutVars>
      </dgm:prSet>
      <dgm:spPr/>
    </dgm:pt>
    <dgm:pt modelId="{2D7CE8D7-3B57-4847-A0FB-93907AAF98AF}" type="pres">
      <dgm:prSet presAssocID="{AB5D2B9D-0344-4330-877D-999A2E061635}" presName="ellipse1" presStyleLbl="vennNode1" presStyleIdx="0" presStyleCnt="7" custScaleX="82645" custScaleY="82645">
        <dgm:presLayoutVars>
          <dgm:bulletEnabled val="1"/>
        </dgm:presLayoutVars>
      </dgm:prSet>
      <dgm:spPr/>
    </dgm:pt>
    <dgm:pt modelId="{98788BAC-BB6F-4EEA-8E02-10944AC7D152}" type="pres">
      <dgm:prSet presAssocID="{AB5D2B9D-0344-4330-877D-999A2E061635}" presName="ellipse2" presStyleLbl="vennNode1" presStyleIdx="1" presStyleCnt="7" custScaleX="82645" custScaleY="82645">
        <dgm:presLayoutVars>
          <dgm:bulletEnabled val="1"/>
        </dgm:presLayoutVars>
      </dgm:prSet>
      <dgm:spPr/>
    </dgm:pt>
    <dgm:pt modelId="{0BC573D4-8069-4470-84EE-91C3D983B859}" type="pres">
      <dgm:prSet presAssocID="{AB5D2B9D-0344-4330-877D-999A2E061635}" presName="ellipse3" presStyleLbl="vennNode1" presStyleIdx="2" presStyleCnt="7" custScaleX="82645" custScaleY="82645">
        <dgm:presLayoutVars>
          <dgm:bulletEnabled val="1"/>
        </dgm:presLayoutVars>
      </dgm:prSet>
      <dgm:spPr/>
    </dgm:pt>
    <dgm:pt modelId="{5EEF580E-CCA0-49B9-84AC-2361E168BEE5}" type="pres">
      <dgm:prSet presAssocID="{AB5D2B9D-0344-4330-877D-999A2E061635}" presName="ellipse4" presStyleLbl="vennNode1" presStyleIdx="3" presStyleCnt="7" custScaleX="82645" custScaleY="82645" custLinFactNeighborX="-109">
        <dgm:presLayoutVars>
          <dgm:bulletEnabled val="1"/>
        </dgm:presLayoutVars>
      </dgm:prSet>
      <dgm:spPr/>
    </dgm:pt>
    <dgm:pt modelId="{EABDB047-85DF-4223-B27B-F3BED00C0198}" type="pres">
      <dgm:prSet presAssocID="{AB5D2B9D-0344-4330-877D-999A2E061635}" presName="ellipse5" presStyleLbl="vennNode1" presStyleIdx="4" presStyleCnt="7" custScaleX="82645" custScaleY="82645">
        <dgm:presLayoutVars>
          <dgm:bulletEnabled val="1"/>
        </dgm:presLayoutVars>
      </dgm:prSet>
      <dgm:spPr/>
    </dgm:pt>
    <dgm:pt modelId="{025763E9-590E-4E75-8904-3E1F4CD25756}" type="pres">
      <dgm:prSet presAssocID="{AB5D2B9D-0344-4330-877D-999A2E061635}" presName="ellipse6" presStyleLbl="vennNode1" presStyleIdx="5" presStyleCnt="7" custScaleX="82645" custScaleY="82645">
        <dgm:presLayoutVars>
          <dgm:bulletEnabled val="1"/>
        </dgm:presLayoutVars>
      </dgm:prSet>
      <dgm:spPr/>
    </dgm:pt>
    <dgm:pt modelId="{358F96A9-4A83-46FB-9C71-8EEBF190D4BD}" type="pres">
      <dgm:prSet presAssocID="{AB5D2B9D-0344-4330-877D-999A2E061635}" presName="ellipse7" presStyleLbl="vennNode1" presStyleIdx="6" presStyleCnt="7" custScaleX="82645" custScaleY="82645">
        <dgm:presLayoutVars>
          <dgm:bulletEnabled val="1"/>
        </dgm:presLayoutVars>
      </dgm:prSet>
      <dgm:spPr/>
    </dgm:pt>
  </dgm:ptLst>
  <dgm:cxnLst>
    <dgm:cxn modelId="{04D2B21B-EE39-40CA-9997-4000BF3FDAFA}" type="presOf" srcId="{76E97ED8-C455-41A0-9D09-464CF25CDA7C}" destId="{2D7CE8D7-3B57-4847-A0FB-93907AAF98AF}" srcOrd="0" destOrd="0" presId="urn:microsoft.com/office/officeart/2005/8/layout/rings+Icon"/>
    <dgm:cxn modelId="{A10F791C-ACA1-4617-AACF-978F850298A0}" srcId="{AB5D2B9D-0344-4330-877D-999A2E061635}" destId="{24E04CCA-5F18-4F11-AB50-2CA6A34EE197}" srcOrd="1" destOrd="0" parTransId="{61886753-1C2F-468E-B84A-96B76A62DD5D}" sibTransId="{845E703E-20D3-4E70-AACE-3012A7AE5481}"/>
    <dgm:cxn modelId="{0347B134-D518-43ED-A101-019BCE4ED3EC}" srcId="{AB5D2B9D-0344-4330-877D-999A2E061635}" destId="{B89F327F-33E1-44B1-8EBE-6DBF3F574695}" srcOrd="3" destOrd="0" parTransId="{C1CDA5AF-6306-4DFA-A5FC-0F7A3C5BB7FD}" sibTransId="{1EBBDDF9-7CC8-4E54-8940-DCF47D6C2144}"/>
    <dgm:cxn modelId="{2FB6153C-20CF-4032-95F7-F9652F7F96C1}" srcId="{AB5D2B9D-0344-4330-877D-999A2E061635}" destId="{AC8095E0-5E0D-4F6D-9260-27EBA465FE00}" srcOrd="5" destOrd="0" parTransId="{7A7392A0-2164-4A4D-9637-05A2661BAC8A}" sibTransId="{A267D467-D31F-4287-AE3D-BA4D885F043F}"/>
    <dgm:cxn modelId="{383B924B-13E6-4137-918B-12F913F5810D}" type="presOf" srcId="{B89F327F-33E1-44B1-8EBE-6DBF3F574695}" destId="{5EEF580E-CCA0-49B9-84AC-2361E168BEE5}" srcOrd="0" destOrd="0" presId="urn:microsoft.com/office/officeart/2005/8/layout/rings+Icon"/>
    <dgm:cxn modelId="{B079847E-B29F-4CD6-8BA9-F67E7E4E14B3}" type="presOf" srcId="{AC8095E0-5E0D-4F6D-9260-27EBA465FE00}" destId="{025763E9-590E-4E75-8904-3E1F4CD25756}" srcOrd="0" destOrd="0" presId="urn:microsoft.com/office/officeart/2005/8/layout/rings+Icon"/>
    <dgm:cxn modelId="{26B5C48F-F54C-4154-9642-9F28CB387CFA}" type="presOf" srcId="{C7C585E6-E807-4373-9820-753DF3F0ED3E}" destId="{EABDB047-85DF-4223-B27B-F3BED00C0198}" srcOrd="0" destOrd="0" presId="urn:microsoft.com/office/officeart/2005/8/layout/rings+Icon"/>
    <dgm:cxn modelId="{9F86DC94-D959-4CA0-8A5A-1746D70D6723}" type="presOf" srcId="{AB5D2B9D-0344-4330-877D-999A2E061635}" destId="{44B12D26-63D5-4E77-B357-E8CA2B0CCF90}" srcOrd="0" destOrd="0" presId="urn:microsoft.com/office/officeart/2005/8/layout/rings+Icon"/>
    <dgm:cxn modelId="{CBF923B6-0B02-4B7B-BFD5-1169DC7CF37B}" type="presOf" srcId="{DFD97985-F967-4BCF-B81D-274BCF534015}" destId="{0BC573D4-8069-4470-84EE-91C3D983B859}" srcOrd="0" destOrd="0" presId="urn:microsoft.com/office/officeart/2005/8/layout/rings+Icon"/>
    <dgm:cxn modelId="{DB6266BD-C555-456E-8D27-EB63B59C6DFB}" srcId="{AB5D2B9D-0344-4330-877D-999A2E061635}" destId="{014819A6-1318-40E7-87B5-5DAA37EF74CB}" srcOrd="6" destOrd="0" parTransId="{D5DA2B22-609C-4F29-AE0B-A20AC075C666}" sibTransId="{3179CAC4-E191-4FF5-99EC-1436F184913C}"/>
    <dgm:cxn modelId="{A959CDC9-213A-4D7D-A0CE-0A3028C59479}" srcId="{AB5D2B9D-0344-4330-877D-999A2E061635}" destId="{DFD97985-F967-4BCF-B81D-274BCF534015}" srcOrd="2" destOrd="0" parTransId="{6C0DACC2-ECDB-40C5-B8E5-4D034B90F752}" sibTransId="{BA806B6C-6E4E-47C7-9E48-89B586B4FCAA}"/>
    <dgm:cxn modelId="{E059D9D9-0609-4291-89F9-A6CE64C11E12}" srcId="{AB5D2B9D-0344-4330-877D-999A2E061635}" destId="{C7C585E6-E807-4373-9820-753DF3F0ED3E}" srcOrd="4" destOrd="0" parTransId="{F0CF2E19-365D-4D4A-92FB-1FB9697C119E}" sibTransId="{2A5D2EEB-AE83-4C8A-AFF6-869E148565A2}"/>
    <dgm:cxn modelId="{A74367E0-DBEE-4F88-9113-C35357EDECD4}" srcId="{AB5D2B9D-0344-4330-877D-999A2E061635}" destId="{76E97ED8-C455-41A0-9D09-464CF25CDA7C}" srcOrd="0" destOrd="0" parTransId="{02405973-EE88-42FB-B661-ABD56FBEA180}" sibTransId="{D87B9578-D04D-4C2C-8320-208783A33B29}"/>
    <dgm:cxn modelId="{9050C5F1-52E2-4759-B0AA-CF0777879B16}" type="presOf" srcId="{24E04CCA-5F18-4F11-AB50-2CA6A34EE197}" destId="{98788BAC-BB6F-4EEA-8E02-10944AC7D152}" srcOrd="0" destOrd="0" presId="urn:microsoft.com/office/officeart/2005/8/layout/rings+Icon"/>
    <dgm:cxn modelId="{D3CBBAF7-0543-4499-B691-A6715DAC2086}" type="presOf" srcId="{014819A6-1318-40E7-87B5-5DAA37EF74CB}" destId="{358F96A9-4A83-46FB-9C71-8EEBF190D4BD}" srcOrd="0" destOrd="0" presId="urn:microsoft.com/office/officeart/2005/8/layout/rings+Icon"/>
    <dgm:cxn modelId="{1448136A-4629-429F-AED8-C6EF527CF01C}" type="presParOf" srcId="{44B12D26-63D5-4E77-B357-E8CA2B0CCF90}" destId="{2D7CE8D7-3B57-4847-A0FB-93907AAF98AF}" srcOrd="0" destOrd="0" presId="urn:microsoft.com/office/officeart/2005/8/layout/rings+Icon"/>
    <dgm:cxn modelId="{7405EB55-4A43-438D-BD28-1BBA21CB6232}" type="presParOf" srcId="{44B12D26-63D5-4E77-B357-E8CA2B0CCF90}" destId="{98788BAC-BB6F-4EEA-8E02-10944AC7D152}" srcOrd="1" destOrd="0" presId="urn:microsoft.com/office/officeart/2005/8/layout/rings+Icon"/>
    <dgm:cxn modelId="{BEE36FE2-C65F-46A7-A994-EDB9C218DDFD}" type="presParOf" srcId="{44B12D26-63D5-4E77-B357-E8CA2B0CCF90}" destId="{0BC573D4-8069-4470-84EE-91C3D983B859}" srcOrd="2" destOrd="0" presId="urn:microsoft.com/office/officeart/2005/8/layout/rings+Icon"/>
    <dgm:cxn modelId="{8B5FC15B-002C-49CB-B161-AF3B7BAA3DF2}" type="presParOf" srcId="{44B12D26-63D5-4E77-B357-E8CA2B0CCF90}" destId="{5EEF580E-CCA0-49B9-84AC-2361E168BEE5}" srcOrd="3" destOrd="0" presId="urn:microsoft.com/office/officeart/2005/8/layout/rings+Icon"/>
    <dgm:cxn modelId="{1B232DAF-DC90-4A32-ADEB-9A630EF469D1}" type="presParOf" srcId="{44B12D26-63D5-4E77-B357-E8CA2B0CCF90}" destId="{EABDB047-85DF-4223-B27B-F3BED00C0198}" srcOrd="4" destOrd="0" presId="urn:microsoft.com/office/officeart/2005/8/layout/rings+Icon"/>
    <dgm:cxn modelId="{CF54DD63-F04A-4608-829C-F98D9AFBA4F1}" type="presParOf" srcId="{44B12D26-63D5-4E77-B357-E8CA2B0CCF90}" destId="{025763E9-590E-4E75-8904-3E1F4CD25756}" srcOrd="5" destOrd="0" presId="urn:microsoft.com/office/officeart/2005/8/layout/rings+Icon"/>
    <dgm:cxn modelId="{F11F4815-1BC5-466B-A288-8628DB084973}" type="presParOf" srcId="{44B12D26-63D5-4E77-B357-E8CA2B0CCF90}" destId="{358F96A9-4A83-46FB-9C71-8EEBF190D4BD}" srcOrd="6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4C0F3C4-ECE1-4473-B7A6-307DED357701}" type="doc">
      <dgm:prSet loTypeId="urn:microsoft.com/office/officeart/2009/layout/ReverseList" loCatId="relationship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817EB5BD-0EAC-4A7A-9A20-C2EEBB2A6E2E}">
      <dgm:prSet phldrT="[Text]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>
              <a:latin typeface="Aptos" panose="020B0004020202020204" pitchFamily="34" charset="0"/>
            </a:rPr>
            <a:t>Aim = </a:t>
          </a:r>
        </a:p>
        <a:p>
          <a:pPr algn="ctr">
            <a:lnSpc>
              <a:spcPct val="150000"/>
            </a:lnSpc>
          </a:pPr>
          <a:r>
            <a:rPr lang="en-GB" dirty="0">
              <a:latin typeface="Aptos" panose="020B0004020202020204" pitchFamily="34" charset="0"/>
            </a:rPr>
            <a:t>What you hope to achieve overall – a more detailed version of your title. </a:t>
          </a:r>
        </a:p>
      </dgm:t>
    </dgm:pt>
    <dgm:pt modelId="{BD8B311F-A76A-41E0-BBAE-E7B3E7E4945A}" type="parTrans" cxnId="{60A07EDE-C29D-4FF9-8C78-67222202D184}">
      <dgm:prSet/>
      <dgm:spPr/>
      <dgm:t>
        <a:bodyPr/>
        <a:lstStyle/>
        <a:p>
          <a:endParaRPr lang="en-GB"/>
        </a:p>
      </dgm:t>
    </dgm:pt>
    <dgm:pt modelId="{B0F4FB81-8F7B-4EEC-8E61-A0732CE6D1D1}" type="sibTrans" cxnId="{60A07EDE-C29D-4FF9-8C78-67222202D184}">
      <dgm:prSet/>
      <dgm:spPr/>
      <dgm:t>
        <a:bodyPr/>
        <a:lstStyle/>
        <a:p>
          <a:endParaRPr lang="en-GB"/>
        </a:p>
      </dgm:t>
    </dgm:pt>
    <dgm:pt modelId="{5703C8F6-2D54-445E-B52D-9465F17F4920}">
      <dgm:prSet phldrT="[Text]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>
              <a:latin typeface="Aptos" panose="020B0004020202020204" pitchFamily="34" charset="0"/>
            </a:rPr>
            <a:t>Objectives =</a:t>
          </a:r>
          <a:r>
            <a:rPr lang="en-GB" dirty="0">
              <a:latin typeface="Aptos" panose="020B0004020202020204" pitchFamily="34" charset="0"/>
            </a:rPr>
            <a:t> The action(s) or step(s) you will take to achieve the aim.</a:t>
          </a:r>
        </a:p>
      </dgm:t>
    </dgm:pt>
    <dgm:pt modelId="{134679C7-98EC-4A74-86A4-4389D66FA82B}" type="parTrans" cxnId="{E8F91D8F-5F53-4C7F-946E-91ABEEEE4FFC}">
      <dgm:prSet/>
      <dgm:spPr/>
      <dgm:t>
        <a:bodyPr/>
        <a:lstStyle/>
        <a:p>
          <a:endParaRPr lang="en-GB"/>
        </a:p>
      </dgm:t>
    </dgm:pt>
    <dgm:pt modelId="{19E9663B-78B6-42D4-8CC2-79D923427AAE}" type="sibTrans" cxnId="{E8F91D8F-5F53-4C7F-946E-91ABEEEE4FFC}">
      <dgm:prSet/>
      <dgm:spPr/>
      <dgm:t>
        <a:bodyPr/>
        <a:lstStyle/>
        <a:p>
          <a:endParaRPr lang="en-GB"/>
        </a:p>
      </dgm:t>
    </dgm:pt>
    <dgm:pt modelId="{3B58E1E5-5166-487E-A8C9-ED5BE90DB524}" type="pres">
      <dgm:prSet presAssocID="{F4C0F3C4-ECE1-4473-B7A6-307DED357701}" presName="Name0" presStyleCnt="0">
        <dgm:presLayoutVars>
          <dgm:chMax val="2"/>
          <dgm:chPref val="2"/>
          <dgm:animLvl val="lvl"/>
        </dgm:presLayoutVars>
      </dgm:prSet>
      <dgm:spPr/>
    </dgm:pt>
    <dgm:pt modelId="{E206277D-9C5B-4CD7-A4F1-4C93A8179B70}" type="pres">
      <dgm:prSet presAssocID="{F4C0F3C4-ECE1-4473-B7A6-307DED357701}" presName="LeftText" presStyleLbl="revTx" presStyleIdx="0" presStyleCnt="0">
        <dgm:presLayoutVars>
          <dgm:bulletEnabled val="1"/>
        </dgm:presLayoutVars>
      </dgm:prSet>
      <dgm:spPr/>
    </dgm:pt>
    <dgm:pt modelId="{385A42AE-CF78-440C-8320-696911B4127B}" type="pres">
      <dgm:prSet presAssocID="{F4C0F3C4-ECE1-4473-B7A6-307DED357701}" presName="LeftNode" presStyleLbl="bgImgPlace1" presStyleIdx="0" presStyleCnt="2">
        <dgm:presLayoutVars>
          <dgm:chMax val="2"/>
          <dgm:chPref val="2"/>
        </dgm:presLayoutVars>
      </dgm:prSet>
      <dgm:spPr/>
    </dgm:pt>
    <dgm:pt modelId="{4DD7BA3E-7EC2-4348-B29E-2CFE86F4E736}" type="pres">
      <dgm:prSet presAssocID="{F4C0F3C4-ECE1-4473-B7A6-307DED357701}" presName="RightText" presStyleLbl="revTx" presStyleIdx="0" presStyleCnt="0">
        <dgm:presLayoutVars>
          <dgm:bulletEnabled val="1"/>
        </dgm:presLayoutVars>
      </dgm:prSet>
      <dgm:spPr/>
    </dgm:pt>
    <dgm:pt modelId="{724FF454-B7BE-4C79-8147-5D5A36DF4478}" type="pres">
      <dgm:prSet presAssocID="{F4C0F3C4-ECE1-4473-B7A6-307DED357701}" presName="RightNode" presStyleLbl="bgImgPlace1" presStyleIdx="1" presStyleCnt="2">
        <dgm:presLayoutVars>
          <dgm:chMax val="0"/>
          <dgm:chPref val="0"/>
        </dgm:presLayoutVars>
      </dgm:prSet>
      <dgm:spPr/>
    </dgm:pt>
    <dgm:pt modelId="{92E3B45B-B293-47F3-9DEE-2C0544646995}" type="pres">
      <dgm:prSet presAssocID="{F4C0F3C4-ECE1-4473-B7A6-307DED357701}" presName="TopArrow" presStyleLbl="node1" presStyleIdx="0" presStyleCnt="2"/>
      <dgm:spPr/>
    </dgm:pt>
    <dgm:pt modelId="{E3873A2E-202D-4227-8B08-FE2FAEB8A59C}" type="pres">
      <dgm:prSet presAssocID="{F4C0F3C4-ECE1-4473-B7A6-307DED357701}" presName="BottomArrow" presStyleLbl="node1" presStyleIdx="1" presStyleCnt="2"/>
      <dgm:spPr/>
    </dgm:pt>
  </dgm:ptLst>
  <dgm:cxnLst>
    <dgm:cxn modelId="{54ED9F11-099E-401C-AA09-F5C36C117B14}" type="presOf" srcId="{F4C0F3C4-ECE1-4473-B7A6-307DED357701}" destId="{3B58E1E5-5166-487E-A8C9-ED5BE90DB524}" srcOrd="0" destOrd="0" presId="urn:microsoft.com/office/officeart/2009/layout/ReverseList"/>
    <dgm:cxn modelId="{0773DB89-1F02-43BB-BEBB-06FA12E1E5FA}" type="presOf" srcId="{5703C8F6-2D54-445E-B52D-9465F17F4920}" destId="{4DD7BA3E-7EC2-4348-B29E-2CFE86F4E736}" srcOrd="0" destOrd="0" presId="urn:microsoft.com/office/officeart/2009/layout/ReverseList"/>
    <dgm:cxn modelId="{E8F91D8F-5F53-4C7F-946E-91ABEEEE4FFC}" srcId="{F4C0F3C4-ECE1-4473-B7A6-307DED357701}" destId="{5703C8F6-2D54-445E-B52D-9465F17F4920}" srcOrd="1" destOrd="0" parTransId="{134679C7-98EC-4A74-86A4-4389D66FA82B}" sibTransId="{19E9663B-78B6-42D4-8CC2-79D923427AAE}"/>
    <dgm:cxn modelId="{B8AE3F91-247F-48CC-96AB-A9FDD5BCC58E}" type="presOf" srcId="{817EB5BD-0EAC-4A7A-9A20-C2EEBB2A6E2E}" destId="{385A42AE-CF78-440C-8320-696911B4127B}" srcOrd="1" destOrd="0" presId="urn:microsoft.com/office/officeart/2009/layout/ReverseList"/>
    <dgm:cxn modelId="{60A07EDE-C29D-4FF9-8C78-67222202D184}" srcId="{F4C0F3C4-ECE1-4473-B7A6-307DED357701}" destId="{817EB5BD-0EAC-4A7A-9A20-C2EEBB2A6E2E}" srcOrd="0" destOrd="0" parTransId="{BD8B311F-A76A-41E0-BBAE-E7B3E7E4945A}" sibTransId="{B0F4FB81-8F7B-4EEC-8E61-A0732CE6D1D1}"/>
    <dgm:cxn modelId="{6B8D99E6-4EB7-418E-ACDD-BA13CB5D0BF5}" type="presOf" srcId="{817EB5BD-0EAC-4A7A-9A20-C2EEBB2A6E2E}" destId="{E206277D-9C5B-4CD7-A4F1-4C93A8179B70}" srcOrd="0" destOrd="0" presId="urn:microsoft.com/office/officeart/2009/layout/ReverseList"/>
    <dgm:cxn modelId="{EDF8C5E9-60B6-40B9-9A68-32734E6B7630}" type="presOf" srcId="{5703C8F6-2D54-445E-B52D-9465F17F4920}" destId="{724FF454-B7BE-4C79-8147-5D5A36DF4478}" srcOrd="1" destOrd="0" presId="urn:microsoft.com/office/officeart/2009/layout/ReverseList"/>
    <dgm:cxn modelId="{7A7F0A86-F132-492F-83C5-B74A64E64CE9}" type="presParOf" srcId="{3B58E1E5-5166-487E-A8C9-ED5BE90DB524}" destId="{E206277D-9C5B-4CD7-A4F1-4C93A8179B70}" srcOrd="0" destOrd="0" presId="urn:microsoft.com/office/officeart/2009/layout/ReverseList"/>
    <dgm:cxn modelId="{F78933D9-8EEB-4027-834C-AD9955483E0A}" type="presParOf" srcId="{3B58E1E5-5166-487E-A8C9-ED5BE90DB524}" destId="{385A42AE-CF78-440C-8320-696911B4127B}" srcOrd="1" destOrd="0" presId="urn:microsoft.com/office/officeart/2009/layout/ReverseList"/>
    <dgm:cxn modelId="{EAA2CCB9-EAF9-4782-A483-5DB845FF26EA}" type="presParOf" srcId="{3B58E1E5-5166-487E-A8C9-ED5BE90DB524}" destId="{4DD7BA3E-7EC2-4348-B29E-2CFE86F4E736}" srcOrd="2" destOrd="0" presId="urn:microsoft.com/office/officeart/2009/layout/ReverseList"/>
    <dgm:cxn modelId="{8994F728-2895-4F43-A935-3755DD040521}" type="presParOf" srcId="{3B58E1E5-5166-487E-A8C9-ED5BE90DB524}" destId="{724FF454-B7BE-4C79-8147-5D5A36DF4478}" srcOrd="3" destOrd="0" presId="urn:microsoft.com/office/officeart/2009/layout/ReverseList"/>
    <dgm:cxn modelId="{15D12162-E5FD-4102-BB68-ECA5D8CF6705}" type="presParOf" srcId="{3B58E1E5-5166-487E-A8C9-ED5BE90DB524}" destId="{92E3B45B-B293-47F3-9DEE-2C0544646995}" srcOrd="4" destOrd="0" presId="urn:microsoft.com/office/officeart/2009/layout/ReverseList"/>
    <dgm:cxn modelId="{F68119DC-DFE3-48F9-B542-BE5AE9FF7452}" type="presParOf" srcId="{3B58E1E5-5166-487E-A8C9-ED5BE90DB524}" destId="{E3873A2E-202D-4227-8B08-FE2FAEB8A59C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1088D7D-FAB7-48AA-8101-DF0C7B7ADEE6}" type="doc">
      <dgm:prSet loTypeId="urn:microsoft.com/office/officeart/2005/8/layout/vList5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000D7066-AD06-4550-87D9-AD26A01E7A50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ptos" panose="020B0004020202020204" pitchFamily="34" charset="0"/>
            </a:rPr>
            <a:t>Start Broad</a:t>
          </a:r>
        </a:p>
      </dgm:t>
    </dgm:pt>
    <dgm:pt modelId="{0F71A8A5-172F-4CFE-89B9-ED73B28800EC}" type="parTrans" cxnId="{2B317716-4B14-4290-8165-D16B8589E63C}">
      <dgm:prSet/>
      <dgm:spPr/>
      <dgm:t>
        <a:bodyPr/>
        <a:lstStyle/>
        <a:p>
          <a:endParaRPr lang="en-GB"/>
        </a:p>
      </dgm:t>
    </dgm:pt>
    <dgm:pt modelId="{70DCBCAB-CF5E-4800-9AB3-E5B61471D62E}" type="sibTrans" cxnId="{2B317716-4B14-4290-8165-D16B8589E63C}">
      <dgm:prSet/>
      <dgm:spPr/>
      <dgm:t>
        <a:bodyPr/>
        <a:lstStyle/>
        <a:p>
          <a:endParaRPr lang="en-GB"/>
        </a:p>
      </dgm:t>
    </dgm:pt>
    <dgm:pt modelId="{9DFA4325-DC4F-44BE-B887-C352876248C8}">
      <dgm:prSet phldrT="[Text]" custT="1"/>
      <dgm:spPr>
        <a:solidFill>
          <a:srgbClr val="FFFFED">
            <a:alpha val="90000"/>
          </a:srgbClr>
        </a:solidFill>
        <a:ln>
          <a:noFill/>
        </a:ln>
      </dgm:spPr>
      <dgm:t>
        <a:bodyPr/>
        <a:lstStyle/>
        <a:p>
          <a:pPr algn="l" rtl="0">
            <a:lnSpc>
              <a:spcPct val="150000"/>
            </a:lnSpc>
          </a:pPr>
          <a:r>
            <a:rPr lang="en-GB" sz="1200" dirty="0">
              <a:latin typeface="Aptos" panose="020B0004020202020204" pitchFamily="34" charset="0"/>
            </a:rPr>
            <a:t>You might have an interest in substance abuse, which is a wide-ranging topic that includes different types of substances (alcohol, drugs) and various populations.</a:t>
          </a:r>
        </a:p>
      </dgm:t>
    </dgm:pt>
    <dgm:pt modelId="{48AA9655-6EB2-4D5D-A22E-2710D3175103}" type="parTrans" cxnId="{E2F9B251-3908-4FBA-864A-D329B428FF0E}">
      <dgm:prSet/>
      <dgm:spPr/>
      <dgm:t>
        <a:bodyPr/>
        <a:lstStyle/>
        <a:p>
          <a:endParaRPr lang="en-GB"/>
        </a:p>
      </dgm:t>
    </dgm:pt>
    <dgm:pt modelId="{A5C38227-4DE5-498F-8E90-145217C087E3}" type="sibTrans" cxnId="{E2F9B251-3908-4FBA-864A-D329B428FF0E}">
      <dgm:prSet/>
      <dgm:spPr/>
      <dgm:t>
        <a:bodyPr/>
        <a:lstStyle/>
        <a:p>
          <a:endParaRPr lang="en-GB"/>
        </a:p>
      </dgm:t>
    </dgm:pt>
    <dgm:pt modelId="{1F1CE094-D2DC-4B63-8369-71031E89F577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ptos" panose="020B0004020202020204" pitchFamily="34" charset="0"/>
            </a:rPr>
            <a:t>Narrow Down by Population</a:t>
          </a:r>
        </a:p>
      </dgm:t>
    </dgm:pt>
    <dgm:pt modelId="{7ABBC27C-1BB1-4C35-B795-4F67407525FA}" type="parTrans" cxnId="{CC296582-BFBD-4A90-9327-8177FD0599A7}">
      <dgm:prSet/>
      <dgm:spPr/>
      <dgm:t>
        <a:bodyPr/>
        <a:lstStyle/>
        <a:p>
          <a:endParaRPr lang="en-GB"/>
        </a:p>
      </dgm:t>
    </dgm:pt>
    <dgm:pt modelId="{30936463-2237-4470-868E-EF53C25B650D}" type="sibTrans" cxnId="{CC296582-BFBD-4A90-9327-8177FD0599A7}">
      <dgm:prSet/>
      <dgm:spPr/>
      <dgm:t>
        <a:bodyPr/>
        <a:lstStyle/>
        <a:p>
          <a:endParaRPr lang="en-GB"/>
        </a:p>
      </dgm:t>
    </dgm:pt>
    <dgm:pt modelId="{2019A086-F363-4091-98F0-0E3556ABA89B}">
      <dgm:prSet phldrT="[Text]" custT="1"/>
      <dgm:spPr>
        <a:solidFill>
          <a:srgbClr val="FFFFED">
            <a:alpha val="90000"/>
          </a:srgb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Aptos" panose="020B0004020202020204" pitchFamily="34" charset="0"/>
            </a:rPr>
            <a:t>You can narrow down the topic by focusing on a particular population. This could be based on demographics (adolescents, adults, marginalised groups), or they could focus on specific social settings (urban, suburban, rural areas).</a:t>
          </a:r>
        </a:p>
      </dgm:t>
    </dgm:pt>
    <dgm:pt modelId="{7EA8A058-B5B6-414F-8D67-055E8B30F22C}" type="parTrans" cxnId="{BC429780-3136-468B-9BA2-621482F1DF92}">
      <dgm:prSet/>
      <dgm:spPr/>
      <dgm:t>
        <a:bodyPr/>
        <a:lstStyle/>
        <a:p>
          <a:endParaRPr lang="en-GB"/>
        </a:p>
      </dgm:t>
    </dgm:pt>
    <dgm:pt modelId="{08C84EED-2E8F-4C86-8965-AD0220AA69D9}" type="sibTrans" cxnId="{BC429780-3136-468B-9BA2-621482F1DF92}">
      <dgm:prSet/>
      <dgm:spPr/>
      <dgm:t>
        <a:bodyPr/>
        <a:lstStyle/>
        <a:p>
          <a:endParaRPr lang="en-GB"/>
        </a:p>
      </dgm:t>
    </dgm:pt>
    <dgm:pt modelId="{C9DEB615-52E3-4FFF-9190-0CBFAF3E9425}">
      <dgm:prSet phldrT="[Text]" custT="1"/>
      <dgm:spPr>
        <a:solidFill>
          <a:srgbClr val="FFFFED">
            <a:alpha val="90000"/>
          </a:srgb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Aptos" panose="020B0004020202020204" pitchFamily="34" charset="0"/>
            </a:rPr>
            <a:t>To refine the topic further, you could focus on a particular substance, such as alcohol, opioids, or cannabis, or on a specific treatment approach, such as harm reduction, rehabilitation programs, or prevention strategies.</a:t>
          </a:r>
        </a:p>
      </dgm:t>
    </dgm:pt>
    <dgm:pt modelId="{3AEA510E-0156-4153-AE80-EB9244D8D184}" type="parTrans" cxnId="{23C48E70-FFED-4D3D-919A-C3F0D85233BF}">
      <dgm:prSet/>
      <dgm:spPr/>
      <dgm:t>
        <a:bodyPr/>
        <a:lstStyle/>
        <a:p>
          <a:endParaRPr lang="en-GB"/>
        </a:p>
      </dgm:t>
    </dgm:pt>
    <dgm:pt modelId="{FF1179EA-8D88-4B08-82B4-8B32194A962C}" type="sibTrans" cxnId="{23C48E70-FFED-4D3D-919A-C3F0D85233BF}">
      <dgm:prSet/>
      <dgm:spPr/>
      <dgm:t>
        <a:bodyPr/>
        <a:lstStyle/>
        <a:p>
          <a:endParaRPr lang="en-GB"/>
        </a:p>
      </dgm:t>
    </dgm:pt>
    <dgm:pt modelId="{5047490A-CFB4-4F1B-A8B6-18A2EEEEF42E}">
      <dgm:prSet custT="1"/>
      <dgm:spPr>
        <a:solidFill>
          <a:srgbClr val="FFFFED">
            <a:alpha val="90000"/>
          </a:srgb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Aptos" panose="020B0004020202020204" pitchFamily="34" charset="0"/>
            </a:rPr>
            <a:t>You can focus on a particular aspect of substance abuse, such as prevention programmes, public health initiatives, or the effectiveness of support groups in reducing abuse.</a:t>
          </a:r>
        </a:p>
      </dgm:t>
    </dgm:pt>
    <dgm:pt modelId="{EB012CC3-CAFE-4C49-9215-1ABCEA3B12D6}" type="parTrans" cxnId="{0CB237FA-862C-4951-AD00-001D8A412C3D}">
      <dgm:prSet/>
      <dgm:spPr/>
      <dgm:t>
        <a:bodyPr/>
        <a:lstStyle/>
        <a:p>
          <a:endParaRPr lang="en-GB"/>
        </a:p>
      </dgm:t>
    </dgm:pt>
    <dgm:pt modelId="{24FD925C-4EE2-49B0-9D4D-ED8B121F6D13}" type="sibTrans" cxnId="{0CB237FA-862C-4951-AD00-001D8A412C3D}">
      <dgm:prSet/>
      <dgm:spPr/>
      <dgm:t>
        <a:bodyPr/>
        <a:lstStyle/>
        <a:p>
          <a:endParaRPr lang="en-GB"/>
        </a:p>
      </dgm:t>
    </dgm:pt>
    <dgm:pt modelId="{85F379DE-E495-4A4A-B94C-A3D1140CFC0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ptos" panose="020B0004020202020204" pitchFamily="34" charset="0"/>
            </a:rPr>
            <a:t>Narrow down by scope e.g. specific substance</a:t>
          </a:r>
        </a:p>
      </dgm:t>
    </dgm:pt>
    <dgm:pt modelId="{48C50E13-00E2-463C-AA5A-6E043BE254D9}" type="parTrans" cxnId="{8844D1DD-1DFD-42BD-8A0D-D487A0E945B3}">
      <dgm:prSet/>
      <dgm:spPr/>
      <dgm:t>
        <a:bodyPr/>
        <a:lstStyle/>
        <a:p>
          <a:endParaRPr lang="en-GB"/>
        </a:p>
      </dgm:t>
    </dgm:pt>
    <dgm:pt modelId="{C328249E-E8FF-4105-A31F-A2CDE9D389D1}" type="sibTrans" cxnId="{8844D1DD-1DFD-42BD-8A0D-D487A0E945B3}">
      <dgm:prSet/>
      <dgm:spPr/>
      <dgm:t>
        <a:bodyPr/>
        <a:lstStyle/>
        <a:p>
          <a:endParaRPr lang="en-GB"/>
        </a:p>
      </dgm:t>
    </dgm:pt>
    <dgm:pt modelId="{CB3EDF58-E95C-45CD-B550-52A634894E73}">
      <dgm:prSet phldrT="[Text]" custT="1"/>
      <dgm:spPr>
        <a:solidFill>
          <a:srgbClr val="FFFFED">
            <a:alpha val="90000"/>
          </a:srgbClr>
        </a:solidFill>
        <a:ln>
          <a:noFill/>
        </a:ln>
      </dgm:spPr>
      <dgm:t>
        <a:bodyPr/>
        <a:lstStyle/>
        <a:p>
          <a:pPr algn="l" rtl="0">
            <a:lnSpc>
              <a:spcPct val="150000"/>
            </a:lnSpc>
          </a:pPr>
          <a:r>
            <a:rPr lang="en-GB" sz="1200" b="1" dirty="0">
              <a:latin typeface="Aptos" panose="020B0004020202020204" pitchFamily="34" charset="0"/>
            </a:rPr>
            <a:t>Example</a:t>
          </a:r>
          <a:r>
            <a:rPr lang="en-GB" sz="1200" dirty="0">
              <a:latin typeface="Aptos" panose="020B0004020202020204" pitchFamily="34" charset="0"/>
            </a:rPr>
            <a:t>: </a:t>
          </a:r>
          <a:r>
            <a:rPr lang="en-GB" sz="1200" i="1" dirty="0">
              <a:latin typeface="Aptos" panose="020B0004020202020204" pitchFamily="34" charset="0"/>
            </a:rPr>
            <a:t>Substance abuse</a:t>
          </a:r>
          <a:r>
            <a:rPr lang="en-GB" sz="1200" dirty="0">
              <a:latin typeface="Aptos" panose="020B0004020202020204" pitchFamily="34" charset="0"/>
            </a:rPr>
            <a:t>.</a:t>
          </a:r>
        </a:p>
      </dgm:t>
    </dgm:pt>
    <dgm:pt modelId="{AEB30781-84FA-4651-BDF0-9F87A5815DE0}" type="parTrans" cxnId="{2437669F-E201-4565-A045-11FE4BE4B3D2}">
      <dgm:prSet/>
      <dgm:spPr/>
      <dgm:t>
        <a:bodyPr/>
        <a:lstStyle/>
        <a:p>
          <a:endParaRPr lang="en-GB"/>
        </a:p>
      </dgm:t>
    </dgm:pt>
    <dgm:pt modelId="{F27E51EF-2CA9-4A0E-9A72-7C8C4B3CBAB8}" type="sibTrans" cxnId="{2437669F-E201-4565-A045-11FE4BE4B3D2}">
      <dgm:prSet/>
      <dgm:spPr/>
      <dgm:t>
        <a:bodyPr/>
        <a:lstStyle/>
        <a:p>
          <a:endParaRPr lang="en-GB"/>
        </a:p>
      </dgm:t>
    </dgm:pt>
    <dgm:pt modelId="{4D7CB96C-D915-48C7-87D6-0B99680CFF0C}">
      <dgm:prSet phldrT="[Text]" custT="1"/>
      <dgm:spPr>
        <a:solidFill>
          <a:srgbClr val="FFFFED">
            <a:alpha val="90000"/>
          </a:srgb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</a:pPr>
          <a:r>
            <a:rPr lang="en-GB" sz="1200" b="1" dirty="0">
              <a:latin typeface="Aptos" panose="020B0004020202020204" pitchFamily="34" charset="0"/>
            </a:rPr>
            <a:t>Example</a:t>
          </a:r>
          <a:r>
            <a:rPr lang="en-GB" sz="1200" dirty="0">
              <a:latin typeface="Aptos" panose="020B0004020202020204" pitchFamily="34" charset="0"/>
            </a:rPr>
            <a:t>: </a:t>
          </a:r>
          <a:r>
            <a:rPr lang="en-GB" sz="1200" i="1" dirty="0">
              <a:latin typeface="Aptos" panose="020B0004020202020204" pitchFamily="34" charset="0"/>
            </a:rPr>
            <a:t>Adolescents in low-income urban areas.</a:t>
          </a:r>
        </a:p>
      </dgm:t>
    </dgm:pt>
    <dgm:pt modelId="{607863CC-7F84-4238-960E-69FBF5F37414}" type="parTrans" cxnId="{52CBA689-1E47-458E-AF1A-29DB8B4EAED2}">
      <dgm:prSet/>
      <dgm:spPr/>
      <dgm:t>
        <a:bodyPr/>
        <a:lstStyle/>
        <a:p>
          <a:endParaRPr lang="en-GB"/>
        </a:p>
      </dgm:t>
    </dgm:pt>
    <dgm:pt modelId="{0266F7A3-3BF8-456B-8A90-A4BF20E011AC}" type="sibTrans" cxnId="{52CBA689-1E47-458E-AF1A-29DB8B4EAED2}">
      <dgm:prSet/>
      <dgm:spPr/>
      <dgm:t>
        <a:bodyPr/>
        <a:lstStyle/>
        <a:p>
          <a:endParaRPr lang="en-GB"/>
        </a:p>
      </dgm:t>
    </dgm:pt>
    <dgm:pt modelId="{FEEFF4D5-FDF2-4CEE-A2B1-362429DA9012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200" b="0" dirty="0">
            <a:latin typeface="Aptos" panose="020B0004020202020204" pitchFamily="34" charset="0"/>
          </a:endParaRPr>
        </a:p>
        <a:p>
          <a:pPr>
            <a:lnSpc>
              <a:spcPct val="100000"/>
            </a:lnSpc>
          </a:pPr>
          <a:r>
            <a:rPr lang="en-GB" sz="1600" b="1" dirty="0">
              <a:latin typeface="Aptos" panose="020B0004020202020204" pitchFamily="34" charset="0"/>
            </a:rPr>
            <a:t>Consider the scope of interventions or problems</a:t>
          </a:r>
          <a:br>
            <a:rPr lang="en-GB" sz="1200" dirty="0">
              <a:latin typeface="Aptos" panose="020B0004020202020204" pitchFamily="34" charset="0"/>
            </a:rPr>
          </a:br>
          <a:endParaRPr lang="en-GB" sz="1200" dirty="0">
            <a:latin typeface="Aptos" panose="020B0004020202020204" pitchFamily="34" charset="0"/>
          </a:endParaRPr>
        </a:p>
      </dgm:t>
    </dgm:pt>
    <dgm:pt modelId="{6AA207B6-18AC-4C05-8632-6B18B8DE97B0}" type="sibTrans" cxnId="{3A0E5A25-B59E-481E-8532-5EEA98B1170A}">
      <dgm:prSet/>
      <dgm:spPr/>
      <dgm:t>
        <a:bodyPr/>
        <a:lstStyle/>
        <a:p>
          <a:endParaRPr lang="en-GB"/>
        </a:p>
      </dgm:t>
    </dgm:pt>
    <dgm:pt modelId="{1D70A806-F4FA-4895-85C7-79DF91AAF9EB}" type="parTrans" cxnId="{3A0E5A25-B59E-481E-8532-5EEA98B1170A}">
      <dgm:prSet/>
      <dgm:spPr/>
      <dgm:t>
        <a:bodyPr/>
        <a:lstStyle/>
        <a:p>
          <a:endParaRPr lang="en-GB"/>
        </a:p>
      </dgm:t>
    </dgm:pt>
    <dgm:pt modelId="{19FB67D4-48A9-408E-BD53-0ED2C83836E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b="1" dirty="0">
              <a:latin typeface="Aptos" panose="020B0004020202020204" pitchFamily="34" charset="0"/>
            </a:rPr>
            <a:t>Example</a:t>
          </a:r>
          <a:r>
            <a:rPr lang="en-GB" sz="1200" dirty="0">
              <a:latin typeface="Aptos" panose="020B0004020202020204" pitchFamily="34" charset="0"/>
            </a:rPr>
            <a:t>: </a:t>
          </a:r>
          <a:r>
            <a:rPr lang="en-GB" sz="1200" i="1" dirty="0">
              <a:latin typeface="Aptos" panose="020B0004020202020204" pitchFamily="34" charset="0"/>
            </a:rPr>
            <a:t>Alcohol abuse among adolescents in low-income urban areas.</a:t>
          </a:r>
          <a:endParaRPr lang="en-GB" sz="3600" i="1" dirty="0"/>
        </a:p>
      </dgm:t>
    </dgm:pt>
    <dgm:pt modelId="{5E3E8F3B-F790-4A0C-B40C-6D1CF752BE93}" type="parTrans" cxnId="{F5067517-1232-44AD-9953-A1F00EF9CD25}">
      <dgm:prSet/>
      <dgm:spPr/>
      <dgm:t>
        <a:bodyPr/>
        <a:lstStyle/>
        <a:p>
          <a:endParaRPr lang="en-GB"/>
        </a:p>
      </dgm:t>
    </dgm:pt>
    <dgm:pt modelId="{B5DBEF2E-E29B-4A3D-94CF-C9E027E4308E}" type="sibTrans" cxnId="{F5067517-1232-44AD-9953-A1F00EF9CD25}">
      <dgm:prSet/>
      <dgm:spPr/>
      <dgm:t>
        <a:bodyPr/>
        <a:lstStyle/>
        <a:p>
          <a:endParaRPr lang="en-GB"/>
        </a:p>
      </dgm:t>
    </dgm:pt>
    <dgm:pt modelId="{60DB59FB-26BC-45E1-91A2-8CD18C8D974A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200" b="1" dirty="0">
              <a:latin typeface="Aptos" panose="020B0004020202020204" pitchFamily="34" charset="0"/>
            </a:rPr>
            <a:t>Example</a:t>
          </a:r>
          <a:r>
            <a:rPr lang="en-GB" sz="1200" dirty="0">
              <a:latin typeface="Aptos" panose="020B0004020202020204" pitchFamily="34" charset="0"/>
            </a:rPr>
            <a:t>: </a:t>
          </a:r>
          <a:r>
            <a:rPr lang="en-GB" sz="1200" i="1" dirty="0">
              <a:latin typeface="Aptos" panose="020B0004020202020204" pitchFamily="34" charset="0"/>
            </a:rPr>
            <a:t>The role of school-based prevention programmes in reducing alcohol abuse among adolescents in low-income urban areas.</a:t>
          </a:r>
        </a:p>
      </dgm:t>
    </dgm:pt>
    <dgm:pt modelId="{B0060C0C-ACEE-4958-B4BA-F5A47D67D550}" type="parTrans" cxnId="{C5B1DE01-31FB-4443-B8C6-D4C4C24CF4C8}">
      <dgm:prSet/>
      <dgm:spPr/>
      <dgm:t>
        <a:bodyPr/>
        <a:lstStyle/>
        <a:p>
          <a:endParaRPr lang="en-GB"/>
        </a:p>
      </dgm:t>
    </dgm:pt>
    <dgm:pt modelId="{7F239247-52CA-420A-B818-57243630975D}" type="sibTrans" cxnId="{C5B1DE01-31FB-4443-B8C6-D4C4C24CF4C8}">
      <dgm:prSet/>
      <dgm:spPr/>
      <dgm:t>
        <a:bodyPr/>
        <a:lstStyle/>
        <a:p>
          <a:endParaRPr lang="en-GB"/>
        </a:p>
      </dgm:t>
    </dgm:pt>
    <dgm:pt modelId="{A65003E2-BB99-4159-A135-727E2791AD31}" type="pres">
      <dgm:prSet presAssocID="{91088D7D-FAB7-48AA-8101-DF0C7B7ADEE6}" presName="Name0" presStyleCnt="0">
        <dgm:presLayoutVars>
          <dgm:dir/>
          <dgm:animLvl val="lvl"/>
          <dgm:resizeHandles val="exact"/>
        </dgm:presLayoutVars>
      </dgm:prSet>
      <dgm:spPr/>
    </dgm:pt>
    <dgm:pt modelId="{370F1543-DBB5-4392-82F2-64544F30E475}" type="pres">
      <dgm:prSet presAssocID="{000D7066-AD06-4550-87D9-AD26A01E7A50}" presName="linNode" presStyleCnt="0"/>
      <dgm:spPr/>
    </dgm:pt>
    <dgm:pt modelId="{9C3E0281-7767-424F-A5E1-40EDB4594624}" type="pres">
      <dgm:prSet presAssocID="{000D7066-AD06-4550-87D9-AD26A01E7A50}" presName="parentText" presStyleLbl="node1" presStyleIdx="0" presStyleCnt="4" custScaleX="90910" custScaleY="38555" custLinFactNeighborX="-7085" custLinFactNeighborY="-1561">
        <dgm:presLayoutVars>
          <dgm:chMax val="1"/>
          <dgm:bulletEnabled val="1"/>
        </dgm:presLayoutVars>
      </dgm:prSet>
      <dgm:spPr/>
    </dgm:pt>
    <dgm:pt modelId="{916C64A4-A01E-4536-8CE9-A8E6E2A25DA2}" type="pres">
      <dgm:prSet presAssocID="{000D7066-AD06-4550-87D9-AD26A01E7A50}" presName="descendantText" presStyleLbl="alignAccFollowNode1" presStyleIdx="0" presStyleCnt="4" custScaleX="110000" custScaleY="75132">
        <dgm:presLayoutVars>
          <dgm:bulletEnabled val="1"/>
        </dgm:presLayoutVars>
      </dgm:prSet>
      <dgm:spPr/>
    </dgm:pt>
    <dgm:pt modelId="{AB86293D-E979-41F5-AB6F-E729744D8890}" type="pres">
      <dgm:prSet presAssocID="{70DCBCAB-CF5E-4800-9AB3-E5B61471D62E}" presName="sp" presStyleCnt="0"/>
      <dgm:spPr/>
    </dgm:pt>
    <dgm:pt modelId="{4772BCA3-B521-4AC9-B7F9-B2366A400960}" type="pres">
      <dgm:prSet presAssocID="{1F1CE094-D2DC-4B63-8369-71031E89F577}" presName="linNode" presStyleCnt="0"/>
      <dgm:spPr/>
    </dgm:pt>
    <dgm:pt modelId="{C3DE4E4E-88BA-41A2-99B6-5E2F3AF79360}" type="pres">
      <dgm:prSet presAssocID="{1F1CE094-D2DC-4B63-8369-71031E89F577}" presName="parentText" presStyleLbl="node1" presStyleIdx="1" presStyleCnt="4" custScaleX="90910" custScaleY="38555" custLinFactNeighborX="-7266" custLinFactNeighborY="-1561">
        <dgm:presLayoutVars>
          <dgm:chMax val="1"/>
          <dgm:bulletEnabled val="1"/>
        </dgm:presLayoutVars>
      </dgm:prSet>
      <dgm:spPr/>
    </dgm:pt>
    <dgm:pt modelId="{E1F5B57A-70BF-404D-BE6F-98EA8D6E9AA3}" type="pres">
      <dgm:prSet presAssocID="{1F1CE094-D2DC-4B63-8369-71031E89F577}" presName="descendantText" presStyleLbl="alignAccFollowNode1" presStyleIdx="1" presStyleCnt="4" custScaleX="110000" custScaleY="68302">
        <dgm:presLayoutVars>
          <dgm:bulletEnabled val="1"/>
        </dgm:presLayoutVars>
      </dgm:prSet>
      <dgm:spPr/>
    </dgm:pt>
    <dgm:pt modelId="{E930F690-1F17-40D2-A1FA-C8DE29B795D0}" type="pres">
      <dgm:prSet presAssocID="{30936463-2237-4470-868E-EF53C25B650D}" presName="sp" presStyleCnt="0"/>
      <dgm:spPr/>
    </dgm:pt>
    <dgm:pt modelId="{F274833B-8BE2-4D19-8C53-7B3DCCEB6F8F}" type="pres">
      <dgm:prSet presAssocID="{85F379DE-E495-4A4A-B94C-A3D1140CFC09}" presName="linNode" presStyleCnt="0"/>
      <dgm:spPr/>
    </dgm:pt>
    <dgm:pt modelId="{8589A17D-40CD-47DD-B319-6FA4CC91E797}" type="pres">
      <dgm:prSet presAssocID="{85F379DE-E495-4A4A-B94C-A3D1140CFC09}" presName="parentText" presStyleLbl="node1" presStyleIdx="2" presStyleCnt="4" custScaleX="90910" custScaleY="38555" custLinFactNeighborX="-7266" custLinFactNeighborY="-1561">
        <dgm:presLayoutVars>
          <dgm:chMax val="1"/>
          <dgm:bulletEnabled val="1"/>
        </dgm:presLayoutVars>
      </dgm:prSet>
      <dgm:spPr/>
    </dgm:pt>
    <dgm:pt modelId="{3848378F-EA94-42C9-952C-E787928F9AC8}" type="pres">
      <dgm:prSet presAssocID="{85F379DE-E495-4A4A-B94C-A3D1140CFC09}" presName="descendantText" presStyleLbl="alignAccFollowNode1" presStyleIdx="2" presStyleCnt="4">
        <dgm:presLayoutVars>
          <dgm:bulletEnabled val="1"/>
        </dgm:presLayoutVars>
      </dgm:prSet>
      <dgm:spPr/>
    </dgm:pt>
    <dgm:pt modelId="{D88C14B5-0995-4F88-9EAE-3B1F88B497AB}" type="pres">
      <dgm:prSet presAssocID="{C328249E-E8FF-4105-A31F-A2CDE9D389D1}" presName="sp" presStyleCnt="0"/>
      <dgm:spPr/>
    </dgm:pt>
    <dgm:pt modelId="{97F03E40-212E-4546-89C2-137B7C6B23F9}" type="pres">
      <dgm:prSet presAssocID="{FEEFF4D5-FDF2-4CEE-A2B1-362429DA9012}" presName="linNode" presStyleCnt="0"/>
      <dgm:spPr/>
    </dgm:pt>
    <dgm:pt modelId="{922B3F50-2D6E-4388-9885-2468D5BFEB1F}" type="pres">
      <dgm:prSet presAssocID="{FEEFF4D5-FDF2-4CEE-A2B1-362429DA9012}" presName="parentText" presStyleLbl="node1" presStyleIdx="3" presStyleCnt="4" custScaleX="90910" custScaleY="38555" custLinFactNeighborX="-7266" custLinFactNeighborY="-1561">
        <dgm:presLayoutVars>
          <dgm:chMax val="1"/>
          <dgm:bulletEnabled val="1"/>
        </dgm:presLayoutVars>
      </dgm:prSet>
      <dgm:spPr/>
    </dgm:pt>
    <dgm:pt modelId="{A9C9F14B-0DD1-41DC-96DF-E64BC6D71EF5}" type="pres">
      <dgm:prSet presAssocID="{FEEFF4D5-FDF2-4CEE-A2B1-362429DA9012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96B64501-C20F-4E4A-9828-7CD6FA96A6BC}" type="presOf" srcId="{5047490A-CFB4-4F1B-A8B6-18A2EEEEF42E}" destId="{A9C9F14B-0DD1-41DC-96DF-E64BC6D71EF5}" srcOrd="0" destOrd="0" presId="urn:microsoft.com/office/officeart/2005/8/layout/vList5"/>
    <dgm:cxn modelId="{C5B1DE01-31FB-4443-B8C6-D4C4C24CF4C8}" srcId="{FEEFF4D5-FDF2-4CEE-A2B1-362429DA9012}" destId="{60DB59FB-26BC-45E1-91A2-8CD18C8D974A}" srcOrd="1" destOrd="0" parTransId="{B0060C0C-ACEE-4958-B4BA-F5A47D67D550}" sibTransId="{7F239247-52CA-420A-B818-57243630975D}"/>
    <dgm:cxn modelId="{6EB6C20D-4A1F-49D6-A978-DF6576167962}" type="presOf" srcId="{1F1CE094-D2DC-4B63-8369-71031E89F577}" destId="{C3DE4E4E-88BA-41A2-99B6-5E2F3AF79360}" srcOrd="0" destOrd="0" presId="urn:microsoft.com/office/officeart/2005/8/layout/vList5"/>
    <dgm:cxn modelId="{F82DAB11-4C89-4489-A46C-52580536043C}" type="presOf" srcId="{9DFA4325-DC4F-44BE-B887-C352876248C8}" destId="{916C64A4-A01E-4536-8CE9-A8E6E2A25DA2}" srcOrd="0" destOrd="0" presId="urn:microsoft.com/office/officeart/2005/8/layout/vList5"/>
    <dgm:cxn modelId="{2B317716-4B14-4290-8165-D16B8589E63C}" srcId="{91088D7D-FAB7-48AA-8101-DF0C7B7ADEE6}" destId="{000D7066-AD06-4550-87D9-AD26A01E7A50}" srcOrd="0" destOrd="0" parTransId="{0F71A8A5-172F-4CFE-89B9-ED73B28800EC}" sibTransId="{70DCBCAB-CF5E-4800-9AB3-E5B61471D62E}"/>
    <dgm:cxn modelId="{F5067517-1232-44AD-9953-A1F00EF9CD25}" srcId="{85F379DE-E495-4A4A-B94C-A3D1140CFC09}" destId="{19FB67D4-48A9-408E-BD53-0ED2C83836E3}" srcOrd="1" destOrd="0" parTransId="{5E3E8F3B-F790-4A0C-B40C-6D1CF752BE93}" sibTransId="{B5DBEF2E-E29B-4A3D-94CF-C9E027E4308E}"/>
    <dgm:cxn modelId="{3A0E5A25-B59E-481E-8532-5EEA98B1170A}" srcId="{91088D7D-FAB7-48AA-8101-DF0C7B7ADEE6}" destId="{FEEFF4D5-FDF2-4CEE-A2B1-362429DA9012}" srcOrd="3" destOrd="0" parTransId="{1D70A806-F4FA-4895-85C7-79DF91AAF9EB}" sibTransId="{6AA207B6-18AC-4C05-8632-6B18B8DE97B0}"/>
    <dgm:cxn modelId="{53864C38-C92C-4629-9A45-DBE4000DC249}" type="presOf" srcId="{4D7CB96C-D915-48C7-87D6-0B99680CFF0C}" destId="{E1F5B57A-70BF-404D-BE6F-98EA8D6E9AA3}" srcOrd="0" destOrd="1" presId="urn:microsoft.com/office/officeart/2005/8/layout/vList5"/>
    <dgm:cxn modelId="{515E9162-06A9-4B26-9B77-FA88463DF92B}" type="presOf" srcId="{19FB67D4-48A9-408E-BD53-0ED2C83836E3}" destId="{3848378F-EA94-42C9-952C-E787928F9AC8}" srcOrd="0" destOrd="1" presId="urn:microsoft.com/office/officeart/2005/8/layout/vList5"/>
    <dgm:cxn modelId="{4B7A3B65-6528-4366-BA6E-5D3DC4D3A072}" type="presOf" srcId="{CB3EDF58-E95C-45CD-B550-52A634894E73}" destId="{916C64A4-A01E-4536-8CE9-A8E6E2A25DA2}" srcOrd="0" destOrd="1" presId="urn:microsoft.com/office/officeart/2005/8/layout/vList5"/>
    <dgm:cxn modelId="{23C48E70-FFED-4D3D-919A-C3F0D85233BF}" srcId="{85F379DE-E495-4A4A-B94C-A3D1140CFC09}" destId="{C9DEB615-52E3-4FFF-9190-0CBFAF3E9425}" srcOrd="0" destOrd="0" parTransId="{3AEA510E-0156-4153-AE80-EB9244D8D184}" sibTransId="{FF1179EA-8D88-4B08-82B4-8B32194A962C}"/>
    <dgm:cxn modelId="{E2F9B251-3908-4FBA-864A-D329B428FF0E}" srcId="{000D7066-AD06-4550-87D9-AD26A01E7A50}" destId="{9DFA4325-DC4F-44BE-B887-C352876248C8}" srcOrd="0" destOrd="0" parTransId="{48AA9655-6EB2-4D5D-A22E-2710D3175103}" sibTransId="{A5C38227-4DE5-498F-8E90-145217C087E3}"/>
    <dgm:cxn modelId="{E62B0055-D877-4AD9-9253-721CEA2319A5}" type="presOf" srcId="{000D7066-AD06-4550-87D9-AD26A01E7A50}" destId="{9C3E0281-7767-424F-A5E1-40EDB4594624}" srcOrd="0" destOrd="0" presId="urn:microsoft.com/office/officeart/2005/8/layout/vList5"/>
    <dgm:cxn modelId="{BA5EE257-83EA-4EE7-AE2D-8E6CB9C0482E}" type="presOf" srcId="{FEEFF4D5-FDF2-4CEE-A2B1-362429DA9012}" destId="{922B3F50-2D6E-4388-9885-2468D5BFEB1F}" srcOrd="0" destOrd="0" presId="urn:microsoft.com/office/officeart/2005/8/layout/vList5"/>
    <dgm:cxn modelId="{BC429780-3136-468B-9BA2-621482F1DF92}" srcId="{1F1CE094-D2DC-4B63-8369-71031E89F577}" destId="{2019A086-F363-4091-98F0-0E3556ABA89B}" srcOrd="0" destOrd="0" parTransId="{7EA8A058-B5B6-414F-8D67-055E8B30F22C}" sibTransId="{08C84EED-2E8F-4C86-8965-AD0220AA69D9}"/>
    <dgm:cxn modelId="{CC296582-BFBD-4A90-9327-8177FD0599A7}" srcId="{91088D7D-FAB7-48AA-8101-DF0C7B7ADEE6}" destId="{1F1CE094-D2DC-4B63-8369-71031E89F577}" srcOrd="1" destOrd="0" parTransId="{7ABBC27C-1BB1-4C35-B795-4F67407525FA}" sibTransId="{30936463-2237-4470-868E-EF53C25B650D}"/>
    <dgm:cxn modelId="{0A894583-71B4-4EC7-B89D-5E07FBA5E494}" type="presOf" srcId="{60DB59FB-26BC-45E1-91A2-8CD18C8D974A}" destId="{A9C9F14B-0DD1-41DC-96DF-E64BC6D71EF5}" srcOrd="0" destOrd="1" presId="urn:microsoft.com/office/officeart/2005/8/layout/vList5"/>
    <dgm:cxn modelId="{52CBA689-1E47-458E-AF1A-29DB8B4EAED2}" srcId="{1F1CE094-D2DC-4B63-8369-71031E89F577}" destId="{4D7CB96C-D915-48C7-87D6-0B99680CFF0C}" srcOrd="1" destOrd="0" parTransId="{607863CC-7F84-4238-960E-69FBF5F37414}" sibTransId="{0266F7A3-3BF8-456B-8A90-A4BF20E011AC}"/>
    <dgm:cxn modelId="{2437669F-E201-4565-A045-11FE4BE4B3D2}" srcId="{000D7066-AD06-4550-87D9-AD26A01E7A50}" destId="{CB3EDF58-E95C-45CD-B550-52A634894E73}" srcOrd="1" destOrd="0" parTransId="{AEB30781-84FA-4651-BDF0-9F87A5815DE0}" sibTransId="{F27E51EF-2CA9-4A0E-9A72-7C8C4B3CBAB8}"/>
    <dgm:cxn modelId="{A11141A8-6180-4870-BD39-50FA985C1FD7}" type="presOf" srcId="{2019A086-F363-4091-98F0-0E3556ABA89B}" destId="{E1F5B57A-70BF-404D-BE6F-98EA8D6E9AA3}" srcOrd="0" destOrd="0" presId="urn:microsoft.com/office/officeart/2005/8/layout/vList5"/>
    <dgm:cxn modelId="{31CF1DC1-02FC-447A-BF57-9621F5EB7B9C}" type="presOf" srcId="{91088D7D-FAB7-48AA-8101-DF0C7B7ADEE6}" destId="{A65003E2-BB99-4159-A135-727E2791AD31}" srcOrd="0" destOrd="0" presId="urn:microsoft.com/office/officeart/2005/8/layout/vList5"/>
    <dgm:cxn modelId="{2C0FBFC2-6FEA-46F0-A019-B916F5C3F859}" type="presOf" srcId="{85F379DE-E495-4A4A-B94C-A3D1140CFC09}" destId="{8589A17D-40CD-47DD-B319-6FA4CC91E797}" srcOrd="0" destOrd="0" presId="urn:microsoft.com/office/officeart/2005/8/layout/vList5"/>
    <dgm:cxn modelId="{88315CC9-50BA-4CD6-A9ED-B8B67BC50617}" type="presOf" srcId="{C9DEB615-52E3-4FFF-9190-0CBFAF3E9425}" destId="{3848378F-EA94-42C9-952C-E787928F9AC8}" srcOrd="0" destOrd="0" presId="urn:microsoft.com/office/officeart/2005/8/layout/vList5"/>
    <dgm:cxn modelId="{8844D1DD-1DFD-42BD-8A0D-D487A0E945B3}" srcId="{91088D7D-FAB7-48AA-8101-DF0C7B7ADEE6}" destId="{85F379DE-E495-4A4A-B94C-A3D1140CFC09}" srcOrd="2" destOrd="0" parTransId="{48C50E13-00E2-463C-AA5A-6E043BE254D9}" sibTransId="{C328249E-E8FF-4105-A31F-A2CDE9D389D1}"/>
    <dgm:cxn modelId="{0CB237FA-862C-4951-AD00-001D8A412C3D}" srcId="{FEEFF4D5-FDF2-4CEE-A2B1-362429DA9012}" destId="{5047490A-CFB4-4F1B-A8B6-18A2EEEEF42E}" srcOrd="0" destOrd="0" parTransId="{EB012CC3-CAFE-4C49-9215-1ABCEA3B12D6}" sibTransId="{24FD925C-4EE2-49B0-9D4D-ED8B121F6D13}"/>
    <dgm:cxn modelId="{B9850762-B119-4D4F-BEFA-37B45B4231B7}" type="presParOf" srcId="{A65003E2-BB99-4159-A135-727E2791AD31}" destId="{370F1543-DBB5-4392-82F2-64544F30E475}" srcOrd="0" destOrd="0" presId="urn:microsoft.com/office/officeart/2005/8/layout/vList5"/>
    <dgm:cxn modelId="{AADA7A1E-0766-477F-B707-A9D7727D3669}" type="presParOf" srcId="{370F1543-DBB5-4392-82F2-64544F30E475}" destId="{9C3E0281-7767-424F-A5E1-40EDB4594624}" srcOrd="0" destOrd="0" presId="urn:microsoft.com/office/officeart/2005/8/layout/vList5"/>
    <dgm:cxn modelId="{BD9625C2-14AD-4E68-BAFC-16FF895042FA}" type="presParOf" srcId="{370F1543-DBB5-4392-82F2-64544F30E475}" destId="{916C64A4-A01E-4536-8CE9-A8E6E2A25DA2}" srcOrd="1" destOrd="0" presId="urn:microsoft.com/office/officeart/2005/8/layout/vList5"/>
    <dgm:cxn modelId="{3DC5AA1E-5E74-4644-9E70-39071376E4F5}" type="presParOf" srcId="{A65003E2-BB99-4159-A135-727E2791AD31}" destId="{AB86293D-E979-41F5-AB6F-E729744D8890}" srcOrd="1" destOrd="0" presId="urn:microsoft.com/office/officeart/2005/8/layout/vList5"/>
    <dgm:cxn modelId="{F0099FBF-1E14-4AF9-9428-BB18B2F132E0}" type="presParOf" srcId="{A65003E2-BB99-4159-A135-727E2791AD31}" destId="{4772BCA3-B521-4AC9-B7F9-B2366A400960}" srcOrd="2" destOrd="0" presId="urn:microsoft.com/office/officeart/2005/8/layout/vList5"/>
    <dgm:cxn modelId="{4D1793AB-8D06-443E-B850-981F6511B1C8}" type="presParOf" srcId="{4772BCA3-B521-4AC9-B7F9-B2366A400960}" destId="{C3DE4E4E-88BA-41A2-99B6-5E2F3AF79360}" srcOrd="0" destOrd="0" presId="urn:microsoft.com/office/officeart/2005/8/layout/vList5"/>
    <dgm:cxn modelId="{909D5AC8-44D2-4BBA-836B-007D67B88BC1}" type="presParOf" srcId="{4772BCA3-B521-4AC9-B7F9-B2366A400960}" destId="{E1F5B57A-70BF-404D-BE6F-98EA8D6E9AA3}" srcOrd="1" destOrd="0" presId="urn:microsoft.com/office/officeart/2005/8/layout/vList5"/>
    <dgm:cxn modelId="{6AE35124-A5FF-42A0-A16D-218FB734F3E5}" type="presParOf" srcId="{A65003E2-BB99-4159-A135-727E2791AD31}" destId="{E930F690-1F17-40D2-A1FA-C8DE29B795D0}" srcOrd="3" destOrd="0" presId="urn:microsoft.com/office/officeart/2005/8/layout/vList5"/>
    <dgm:cxn modelId="{A3F2749E-C701-44F8-8749-896CBB07C5AF}" type="presParOf" srcId="{A65003E2-BB99-4159-A135-727E2791AD31}" destId="{F274833B-8BE2-4D19-8C53-7B3DCCEB6F8F}" srcOrd="4" destOrd="0" presId="urn:microsoft.com/office/officeart/2005/8/layout/vList5"/>
    <dgm:cxn modelId="{4D5979DD-F6D9-462A-BE50-8A0A6320C438}" type="presParOf" srcId="{F274833B-8BE2-4D19-8C53-7B3DCCEB6F8F}" destId="{8589A17D-40CD-47DD-B319-6FA4CC91E797}" srcOrd="0" destOrd="0" presId="urn:microsoft.com/office/officeart/2005/8/layout/vList5"/>
    <dgm:cxn modelId="{37A902E3-38C8-4064-961C-74A510429EAD}" type="presParOf" srcId="{F274833B-8BE2-4D19-8C53-7B3DCCEB6F8F}" destId="{3848378F-EA94-42C9-952C-E787928F9AC8}" srcOrd="1" destOrd="0" presId="urn:microsoft.com/office/officeart/2005/8/layout/vList5"/>
    <dgm:cxn modelId="{ACFAE94D-B109-4F31-AED0-DF5570DBC495}" type="presParOf" srcId="{A65003E2-BB99-4159-A135-727E2791AD31}" destId="{D88C14B5-0995-4F88-9EAE-3B1F88B497AB}" srcOrd="5" destOrd="0" presId="urn:microsoft.com/office/officeart/2005/8/layout/vList5"/>
    <dgm:cxn modelId="{73106D95-26E7-49E9-BF9B-8986B46FD262}" type="presParOf" srcId="{A65003E2-BB99-4159-A135-727E2791AD31}" destId="{97F03E40-212E-4546-89C2-137B7C6B23F9}" srcOrd="6" destOrd="0" presId="urn:microsoft.com/office/officeart/2005/8/layout/vList5"/>
    <dgm:cxn modelId="{04743614-6232-405A-A083-9B5623595C3C}" type="presParOf" srcId="{97F03E40-212E-4546-89C2-137B7C6B23F9}" destId="{922B3F50-2D6E-4388-9885-2468D5BFEB1F}" srcOrd="0" destOrd="0" presId="urn:microsoft.com/office/officeart/2005/8/layout/vList5"/>
    <dgm:cxn modelId="{63423608-9427-4AB0-B714-8A7AC5955B76}" type="presParOf" srcId="{97F03E40-212E-4546-89C2-137B7C6B23F9}" destId="{A9C9F14B-0DD1-41DC-96DF-E64BC6D71EF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ACBDF28-8BEA-4F24-A10D-A022AC3B5882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</dgm:pt>
    <dgm:pt modelId="{220F12D2-4749-41CF-8322-3430CD660FF9}">
      <dgm:prSet/>
      <dgm:spPr>
        <a:solidFill>
          <a:srgbClr val="FFFFEC">
            <a:alpha val="40000"/>
          </a:srgbClr>
        </a:soli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ptos" panose="020B0004020202020204" pitchFamily="34" charset="0"/>
            </a:rPr>
            <a:t>	Geographical Boundaries</a:t>
          </a:r>
          <a:r>
            <a:rPr lang="en-GB" dirty="0">
              <a:latin typeface="Aptos" panose="020B0004020202020204" pitchFamily="34" charset="0"/>
            </a:rPr>
            <a:t>:</a:t>
          </a:r>
          <a:br>
            <a:rPr lang="en-GB" dirty="0">
              <a:latin typeface="Aptos" panose="020B0004020202020204" pitchFamily="34" charset="0"/>
            </a:rPr>
          </a:br>
          <a:r>
            <a:rPr lang="en-GB" dirty="0">
              <a:latin typeface="Aptos" panose="020B0004020202020204" pitchFamily="34" charset="0"/>
            </a:rPr>
            <a:t>	You should define the specific geographic area, such 	as focusing on a particular country, region, or even a 	local authority.</a:t>
          </a:r>
        </a:p>
        <a:p>
          <a:pPr>
            <a:lnSpc>
              <a:spcPct val="100000"/>
            </a:lnSpc>
          </a:pPr>
          <a:r>
            <a:rPr lang="en-GB" b="1" dirty="0">
              <a:latin typeface="Aptos" panose="020B0004020202020204" pitchFamily="34" charset="0"/>
            </a:rPr>
            <a:t>	Example</a:t>
          </a:r>
          <a:r>
            <a:rPr lang="en-GB" dirty="0">
              <a:latin typeface="Aptos" panose="020B0004020202020204" pitchFamily="34" charset="0"/>
            </a:rPr>
            <a:t>: Focus on </a:t>
          </a:r>
          <a:r>
            <a:rPr lang="en-GB" i="1" dirty="0">
              <a:latin typeface="Aptos" panose="020B0004020202020204" pitchFamily="34" charset="0"/>
            </a:rPr>
            <a:t>urban areas in the UK. </a:t>
          </a:r>
          <a:endParaRPr lang="en-GB" dirty="0">
            <a:latin typeface="Aptos" panose="020B0004020202020204" pitchFamily="34" charset="0"/>
          </a:endParaRPr>
        </a:p>
      </dgm:t>
    </dgm:pt>
    <dgm:pt modelId="{1D50C404-F70D-47FC-B032-64216255C880}" type="parTrans" cxnId="{C9947EDD-FA52-4300-8EBE-E841115E8D55}">
      <dgm:prSet/>
      <dgm:spPr/>
      <dgm:t>
        <a:bodyPr/>
        <a:lstStyle/>
        <a:p>
          <a:endParaRPr lang="en-GB"/>
        </a:p>
      </dgm:t>
    </dgm:pt>
    <dgm:pt modelId="{33A2FA39-3C96-4086-AAF6-C403BDADB05B}" type="sibTrans" cxnId="{C9947EDD-FA52-4300-8EBE-E841115E8D55}">
      <dgm:prSet/>
      <dgm:spPr/>
      <dgm:t>
        <a:bodyPr/>
        <a:lstStyle/>
        <a:p>
          <a:endParaRPr lang="en-GB"/>
        </a:p>
      </dgm:t>
    </dgm:pt>
    <dgm:pt modelId="{99F31087-23E6-43F9-8A04-21F2E4B7E462}">
      <dgm:prSet/>
      <dgm:spPr>
        <a:solidFill>
          <a:srgbClr val="FFFFED">
            <a:alpha val="40000"/>
          </a:srgbClr>
        </a:soli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ptos" panose="020B0004020202020204" pitchFamily="34" charset="0"/>
            </a:rPr>
            <a:t>	Time Boundaries</a:t>
          </a:r>
          <a:r>
            <a:rPr lang="en-GB" dirty="0">
              <a:latin typeface="Aptos" panose="020B0004020202020204" pitchFamily="34" charset="0"/>
            </a:rPr>
            <a:t>:</a:t>
          </a:r>
          <a:br>
            <a:rPr lang="en-GB" dirty="0">
              <a:latin typeface="Aptos" panose="020B0004020202020204" pitchFamily="34" charset="0"/>
            </a:rPr>
          </a:br>
          <a:r>
            <a:rPr lang="en-GB" dirty="0">
              <a:latin typeface="Aptos" panose="020B0004020202020204" pitchFamily="34" charset="0"/>
            </a:rPr>
            <a:t>	Choosing a specific time frame allows you to focus on 	current or relevant interventions. This might involve 	selecting recent years or comparing past and present 	data.</a:t>
          </a:r>
          <a:br>
            <a:rPr lang="en-GB" dirty="0">
              <a:latin typeface="Aptos" panose="020B0004020202020204" pitchFamily="34" charset="0"/>
            </a:rPr>
          </a:br>
          <a:r>
            <a:rPr lang="en-GB" dirty="0">
              <a:latin typeface="Aptos" panose="020B0004020202020204" pitchFamily="34" charset="0"/>
            </a:rPr>
            <a:t>	</a:t>
          </a:r>
        </a:p>
        <a:p>
          <a:pPr>
            <a:lnSpc>
              <a:spcPct val="100000"/>
            </a:lnSpc>
          </a:pPr>
          <a:r>
            <a:rPr lang="en-GB" b="1" dirty="0">
              <a:latin typeface="Aptos" panose="020B0004020202020204" pitchFamily="34" charset="0"/>
            </a:rPr>
            <a:t> 	Example</a:t>
          </a:r>
          <a:r>
            <a:rPr lang="en-GB" dirty="0">
              <a:latin typeface="Aptos" panose="020B0004020202020204" pitchFamily="34" charset="0"/>
            </a:rPr>
            <a:t>: Focus on data from the </a:t>
          </a:r>
          <a:r>
            <a:rPr lang="en-GB" i="1" dirty="0">
              <a:latin typeface="Aptos" panose="020B0004020202020204" pitchFamily="34" charset="0"/>
            </a:rPr>
            <a:t>last 10 years (2014-	2024)</a:t>
          </a:r>
          <a:endParaRPr lang="en-GB" dirty="0">
            <a:latin typeface="Aptos" panose="020B0004020202020204" pitchFamily="34" charset="0"/>
          </a:endParaRPr>
        </a:p>
      </dgm:t>
    </dgm:pt>
    <dgm:pt modelId="{D679E8C1-61E9-4076-B89F-430FD5CE2539}" type="parTrans" cxnId="{9F40B3B7-4823-470E-8F58-D054118DFAC2}">
      <dgm:prSet/>
      <dgm:spPr/>
      <dgm:t>
        <a:bodyPr/>
        <a:lstStyle/>
        <a:p>
          <a:endParaRPr lang="en-GB"/>
        </a:p>
      </dgm:t>
    </dgm:pt>
    <dgm:pt modelId="{FF2674ED-22C3-413D-9342-C021395B3F7D}" type="sibTrans" cxnId="{9F40B3B7-4823-470E-8F58-D054118DFAC2}">
      <dgm:prSet/>
      <dgm:spPr/>
      <dgm:t>
        <a:bodyPr/>
        <a:lstStyle/>
        <a:p>
          <a:endParaRPr lang="en-GB"/>
        </a:p>
      </dgm:t>
    </dgm:pt>
    <dgm:pt modelId="{BDDDBD77-36F9-40FE-B464-4AF8C96DB1E3}">
      <dgm:prSet/>
      <dgm:spPr>
        <a:solidFill>
          <a:srgbClr val="FFFFED">
            <a:alpha val="40000"/>
          </a:srgbClr>
        </a:soli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ptos" panose="020B0004020202020204" pitchFamily="34" charset="0"/>
            </a:rPr>
            <a:t>	Population Boundaries</a:t>
          </a:r>
          <a:r>
            <a:rPr lang="en-GB" dirty="0">
              <a:latin typeface="Aptos" panose="020B0004020202020204" pitchFamily="34" charset="0"/>
            </a:rPr>
            <a:t>:</a:t>
          </a:r>
          <a:br>
            <a:rPr lang="en-GB" dirty="0">
              <a:latin typeface="Aptos" panose="020B0004020202020204" pitchFamily="34" charset="0"/>
            </a:rPr>
          </a:br>
          <a:r>
            <a:rPr lang="en-GB" dirty="0">
              <a:latin typeface="Aptos" panose="020B0004020202020204" pitchFamily="34" charset="0"/>
            </a:rPr>
            <a:t>	You should define the specific group you will 	study, such as focusing on adolescents aged 13-18 or 	only those from 	low-income households.</a:t>
          </a:r>
          <a:br>
            <a:rPr lang="en-GB" dirty="0">
              <a:latin typeface="Aptos" panose="020B0004020202020204" pitchFamily="34" charset="0"/>
            </a:rPr>
          </a:br>
          <a:br>
            <a:rPr lang="en-GB" dirty="0">
              <a:latin typeface="Aptos" panose="020B0004020202020204" pitchFamily="34" charset="0"/>
            </a:rPr>
          </a:br>
          <a:r>
            <a:rPr lang="en-GB" dirty="0">
              <a:latin typeface="Aptos" panose="020B0004020202020204" pitchFamily="34" charset="0"/>
            </a:rPr>
            <a:t>	</a:t>
          </a:r>
          <a:r>
            <a:rPr lang="en-GB" b="1" dirty="0">
              <a:latin typeface="Aptos" panose="020B0004020202020204" pitchFamily="34" charset="0"/>
            </a:rPr>
            <a:t>Example</a:t>
          </a:r>
          <a:r>
            <a:rPr lang="en-GB" dirty="0">
              <a:latin typeface="Aptos" panose="020B0004020202020204" pitchFamily="34" charset="0"/>
            </a:rPr>
            <a:t>: Adolescents </a:t>
          </a:r>
          <a:r>
            <a:rPr lang="en-GB" i="1" dirty="0">
              <a:latin typeface="Aptos" panose="020B0004020202020204" pitchFamily="34" charset="0"/>
            </a:rPr>
            <a:t>aged 13-18</a:t>
          </a:r>
          <a:r>
            <a:rPr lang="en-GB" dirty="0">
              <a:latin typeface="Aptos" panose="020B0004020202020204" pitchFamily="34" charset="0"/>
            </a:rPr>
            <a:t> in low-income 	urban areas.</a:t>
          </a:r>
        </a:p>
      </dgm:t>
    </dgm:pt>
    <dgm:pt modelId="{A4E3076A-4009-45F7-A952-D738BA6542DB}" type="parTrans" cxnId="{A932BBDD-4370-43D3-B188-DA7A975B325E}">
      <dgm:prSet/>
      <dgm:spPr/>
      <dgm:t>
        <a:bodyPr/>
        <a:lstStyle/>
        <a:p>
          <a:endParaRPr lang="en-GB"/>
        </a:p>
      </dgm:t>
    </dgm:pt>
    <dgm:pt modelId="{4CAD981A-43D3-4399-933D-F15D221524FF}" type="sibTrans" cxnId="{A932BBDD-4370-43D3-B188-DA7A975B325E}">
      <dgm:prSet/>
      <dgm:spPr/>
      <dgm:t>
        <a:bodyPr/>
        <a:lstStyle/>
        <a:p>
          <a:endParaRPr lang="en-GB"/>
        </a:p>
      </dgm:t>
    </dgm:pt>
    <dgm:pt modelId="{08D35881-1018-46CE-96EF-E18C2410764D}">
      <dgm:prSet/>
      <dgm:spPr>
        <a:solidFill>
          <a:srgbClr val="FFFFEC">
            <a:alpha val="40000"/>
          </a:srgbClr>
        </a:solidFill>
        <a:ln>
          <a:solidFill>
            <a:srgbClr val="FFFFED"/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ptos" panose="020B0004020202020204" pitchFamily="34" charset="0"/>
            </a:rPr>
            <a:t>	Intervention Boundaries</a:t>
          </a:r>
          <a:r>
            <a:rPr lang="en-GB" dirty="0">
              <a:latin typeface="Aptos" panose="020B0004020202020204" pitchFamily="34" charset="0"/>
            </a:rPr>
            <a:t>:</a:t>
          </a:r>
          <a:br>
            <a:rPr lang="en-GB" dirty="0">
              <a:latin typeface="Aptos" panose="020B0004020202020204" pitchFamily="34" charset="0"/>
            </a:rPr>
          </a:br>
          <a:r>
            <a:rPr lang="en-GB" dirty="0">
              <a:latin typeface="Aptos" panose="020B0004020202020204" pitchFamily="34" charset="0"/>
            </a:rPr>
            <a:t>	The type of intervention is important to define. Will 	you focus on prevention, treatment, or rehabilitation? 	You should also specify the setting—school-based, 	community-based, or family-based.</a:t>
          </a:r>
          <a:br>
            <a:rPr lang="en-GB" dirty="0">
              <a:latin typeface="Aptos" panose="020B0004020202020204" pitchFamily="34" charset="0"/>
            </a:rPr>
          </a:br>
          <a:br>
            <a:rPr lang="en-GB" dirty="0">
              <a:latin typeface="Aptos" panose="020B0004020202020204" pitchFamily="34" charset="0"/>
            </a:rPr>
          </a:br>
          <a:r>
            <a:rPr lang="en-GB" dirty="0">
              <a:latin typeface="Aptos" panose="020B0004020202020204" pitchFamily="34" charset="0"/>
            </a:rPr>
            <a:t>	</a:t>
          </a:r>
          <a:r>
            <a:rPr lang="en-GB" b="1" dirty="0">
              <a:latin typeface="Aptos" panose="020B0004020202020204" pitchFamily="34" charset="0"/>
            </a:rPr>
            <a:t>Example</a:t>
          </a:r>
          <a:r>
            <a:rPr lang="en-GB" dirty="0">
              <a:latin typeface="Aptos" panose="020B0004020202020204" pitchFamily="34" charset="0"/>
            </a:rPr>
            <a:t>: Focus on </a:t>
          </a:r>
          <a:r>
            <a:rPr lang="en-GB" i="1" dirty="0">
              <a:latin typeface="Aptos" panose="020B0004020202020204" pitchFamily="34" charset="0"/>
            </a:rPr>
            <a:t>school-based prevention 	programmes</a:t>
          </a:r>
          <a:r>
            <a:rPr lang="en-GB" dirty="0">
              <a:latin typeface="Aptos" panose="020B0004020202020204" pitchFamily="34" charset="0"/>
            </a:rPr>
            <a:t> rather than community or family-	based programmes.</a:t>
          </a:r>
        </a:p>
      </dgm:t>
    </dgm:pt>
    <dgm:pt modelId="{ECA0A88E-258E-40C4-9FC1-ECEB452ECD3F}" type="parTrans" cxnId="{225742D9-F600-496E-928A-69E68BB743F4}">
      <dgm:prSet/>
      <dgm:spPr/>
      <dgm:t>
        <a:bodyPr/>
        <a:lstStyle/>
        <a:p>
          <a:endParaRPr lang="en-GB"/>
        </a:p>
      </dgm:t>
    </dgm:pt>
    <dgm:pt modelId="{C118811C-A8ED-439B-BF4C-CF138557DC73}" type="sibTrans" cxnId="{225742D9-F600-496E-928A-69E68BB743F4}">
      <dgm:prSet/>
      <dgm:spPr/>
      <dgm:t>
        <a:bodyPr/>
        <a:lstStyle/>
        <a:p>
          <a:endParaRPr lang="en-GB"/>
        </a:p>
      </dgm:t>
    </dgm:pt>
    <dgm:pt modelId="{103E3F88-6251-49E3-B811-B7D9E70F45D6}" type="pres">
      <dgm:prSet presAssocID="{2ACBDF28-8BEA-4F24-A10D-A022AC3B5882}" presName="Name0" presStyleCnt="0">
        <dgm:presLayoutVars>
          <dgm:dir/>
          <dgm:resizeHandles val="exact"/>
        </dgm:presLayoutVars>
      </dgm:prSet>
      <dgm:spPr/>
    </dgm:pt>
    <dgm:pt modelId="{6BF352EC-6422-4FEF-8A7C-C6300A725CDB}" type="pres">
      <dgm:prSet presAssocID="{220F12D2-4749-41CF-8322-3430CD660FF9}" presName="composite" presStyleCnt="0"/>
      <dgm:spPr/>
    </dgm:pt>
    <dgm:pt modelId="{9FF615FF-0F5C-424C-AB6B-79B2656D4F04}" type="pres">
      <dgm:prSet presAssocID="{220F12D2-4749-41CF-8322-3430CD660FF9}" presName="rect1" presStyleLbl="trAlignAcc1" presStyleIdx="0" presStyleCnt="4" custScaleX="146410" custScaleY="177157">
        <dgm:presLayoutVars>
          <dgm:bulletEnabled val="1"/>
        </dgm:presLayoutVars>
      </dgm:prSet>
      <dgm:spPr/>
    </dgm:pt>
    <dgm:pt modelId="{E8DC70DA-E5F1-4265-B08E-1752922259E7}" type="pres">
      <dgm:prSet presAssocID="{220F12D2-4749-41CF-8322-3430CD660FF9}" presName="rect2" presStyleLbl="fgImgPlace1" presStyleIdx="0" presStyleCnt="4" custAng="0" custScaleY="79503" custLinFactNeighborX="-80370" custLinFactNeighborY="5655"/>
      <dgm:spPr>
        <a:blipFill>
          <a:blip xmlns:r="http://schemas.openxmlformats.org/officeDocument/2006/relationships" r:embed="rId1">
            <a:alphaModFix amt="99000"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 l="1021" t="10714" r="1021" b="10714"/>
          </a:stretch>
        </a:blipFill>
      </dgm:spPr>
      <dgm:extLst>
        <a:ext uri="{E40237B7-FDA0-4F09-8148-C483321AD2D9}">
          <dgm14:cNvPr xmlns:dgm14="http://schemas.microsoft.com/office/drawing/2010/diagram" id="0" name="" descr="Earth globe: Africa and Europe with solid fill"/>
        </a:ext>
      </dgm:extLst>
    </dgm:pt>
    <dgm:pt modelId="{50A9638F-D51D-44FC-98B3-465C1B673BC2}" type="pres">
      <dgm:prSet presAssocID="{33A2FA39-3C96-4086-AAF6-C403BDADB05B}" presName="sibTrans" presStyleCnt="0"/>
      <dgm:spPr/>
    </dgm:pt>
    <dgm:pt modelId="{BFEA04D1-88B5-45BA-8F08-59BCB3BFC2C9}" type="pres">
      <dgm:prSet presAssocID="{99F31087-23E6-43F9-8A04-21F2E4B7E462}" presName="composite" presStyleCnt="0"/>
      <dgm:spPr/>
    </dgm:pt>
    <dgm:pt modelId="{4376EEFA-82F0-46B1-A1A8-7D62975E5364}" type="pres">
      <dgm:prSet presAssocID="{99F31087-23E6-43F9-8A04-21F2E4B7E462}" presName="rect1" presStyleLbl="trAlignAcc1" presStyleIdx="1" presStyleCnt="4" custScaleX="146410" custScaleY="177157">
        <dgm:presLayoutVars>
          <dgm:bulletEnabled val="1"/>
        </dgm:presLayoutVars>
      </dgm:prSet>
      <dgm:spPr/>
    </dgm:pt>
    <dgm:pt modelId="{EBEA2BFD-D5F0-4483-8BB1-F32209ECDCB3}" type="pres">
      <dgm:prSet presAssocID="{99F31087-23E6-43F9-8A04-21F2E4B7E462}" presName="rect2" presStyleLbl="fgImgPlace1" presStyleIdx="1" presStyleCnt="4" custScaleY="100001" custLinFactNeighborX="-91429" custLinFactNeighborY="10810"/>
      <dgm:spPr>
        <a:blipFill dpi="0" rotWithShape="1"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1021" t="18767" r="1021" b="18767"/>
          </a:stretch>
        </a:blipFill>
      </dgm:spPr>
      <dgm:extLst>
        <a:ext uri="{E40237B7-FDA0-4F09-8148-C483321AD2D9}">
          <dgm14:cNvPr xmlns:dgm14="http://schemas.microsoft.com/office/drawing/2010/diagram" id="0" name="" descr="Watch with solid fill"/>
        </a:ext>
      </dgm:extLst>
    </dgm:pt>
    <dgm:pt modelId="{97BD6D32-B077-4CEF-8AE9-86ED0B77D7CC}" type="pres">
      <dgm:prSet presAssocID="{FF2674ED-22C3-413D-9342-C021395B3F7D}" presName="sibTrans" presStyleCnt="0"/>
      <dgm:spPr/>
    </dgm:pt>
    <dgm:pt modelId="{3D5A08D5-3097-4280-AED9-2BD68216637C}" type="pres">
      <dgm:prSet presAssocID="{BDDDBD77-36F9-40FE-B464-4AF8C96DB1E3}" presName="composite" presStyleCnt="0"/>
      <dgm:spPr/>
    </dgm:pt>
    <dgm:pt modelId="{B5509FDA-45EA-4057-851D-FE90CFAFFBF9}" type="pres">
      <dgm:prSet presAssocID="{BDDDBD77-36F9-40FE-B464-4AF8C96DB1E3}" presName="rect1" presStyleLbl="trAlignAcc1" presStyleIdx="2" presStyleCnt="4" custScaleX="146410" custScaleY="177157">
        <dgm:presLayoutVars>
          <dgm:bulletEnabled val="1"/>
        </dgm:presLayoutVars>
      </dgm:prSet>
      <dgm:spPr/>
    </dgm:pt>
    <dgm:pt modelId="{4B3826FF-F570-424B-A9A3-2602CD12CF9E}" type="pres">
      <dgm:prSet presAssocID="{BDDDBD77-36F9-40FE-B464-4AF8C96DB1E3}" presName="rect2" presStyleLbl="fgImgPlace1" presStyleIdx="2" presStyleCnt="4" custScaleY="100001" custLinFactNeighborX="-77940" custLinFactNeighborY="4741"/>
      <dgm:spPr>
        <a:blipFill dpi="0" rotWithShape="1"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5279" t="18767" r="5279" b="18767"/>
          </a:stretch>
        </a:blipFill>
      </dgm:spPr>
      <dgm:extLst>
        <a:ext uri="{E40237B7-FDA0-4F09-8148-C483321AD2D9}">
          <dgm14:cNvPr xmlns:dgm14="http://schemas.microsoft.com/office/drawing/2010/diagram" id="0" name="" descr="Universal access with solid fill"/>
        </a:ext>
      </dgm:extLst>
    </dgm:pt>
    <dgm:pt modelId="{49034E83-8543-42B5-A844-ED49D3BB92FB}" type="pres">
      <dgm:prSet presAssocID="{4CAD981A-43D3-4399-933D-F15D221524FF}" presName="sibTrans" presStyleCnt="0"/>
      <dgm:spPr/>
    </dgm:pt>
    <dgm:pt modelId="{0F583CAC-2AFD-481E-A769-4D6D7F0C46B4}" type="pres">
      <dgm:prSet presAssocID="{08D35881-1018-46CE-96EF-E18C2410764D}" presName="composite" presStyleCnt="0"/>
      <dgm:spPr/>
    </dgm:pt>
    <dgm:pt modelId="{855618B7-BF8A-4BE2-8949-CC40BF1F04F4}" type="pres">
      <dgm:prSet presAssocID="{08D35881-1018-46CE-96EF-E18C2410764D}" presName="rect1" presStyleLbl="trAlignAcc1" presStyleIdx="3" presStyleCnt="4" custScaleX="146410" custScaleY="177157">
        <dgm:presLayoutVars>
          <dgm:bulletEnabled val="1"/>
        </dgm:presLayoutVars>
      </dgm:prSet>
      <dgm:spPr/>
    </dgm:pt>
    <dgm:pt modelId="{25E5F937-E1B9-4114-A877-902341E2FBDC}" type="pres">
      <dgm:prSet presAssocID="{08D35881-1018-46CE-96EF-E18C2410764D}" presName="rect2" presStyleLbl="fgImgPlace1" presStyleIdx="3" presStyleCnt="4" custScaleY="100001" custLinFactNeighborX="-91429" custLinFactNeighborY="10810"/>
      <dgm:spPr>
        <a:blipFill dpi="0" rotWithShape="1"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1021" t="18767" r="1021" b="18767"/>
          </a:stretch>
        </a:blipFill>
      </dgm:spPr>
      <dgm:extLst>
        <a:ext uri="{E40237B7-FDA0-4F09-8148-C483321AD2D9}">
          <dgm14:cNvPr xmlns:dgm14="http://schemas.microsoft.com/office/drawing/2010/diagram" id="0" name="" descr="Brainstorm with solid fill"/>
        </a:ext>
      </dgm:extLst>
    </dgm:pt>
  </dgm:ptLst>
  <dgm:cxnLst>
    <dgm:cxn modelId="{3ECA3725-4A6F-4C51-B5C7-FC771312B9F2}" type="presOf" srcId="{08D35881-1018-46CE-96EF-E18C2410764D}" destId="{855618B7-BF8A-4BE2-8949-CC40BF1F04F4}" srcOrd="0" destOrd="0" presId="urn:microsoft.com/office/officeart/2008/layout/PictureStrips"/>
    <dgm:cxn modelId="{7FA10C73-5018-40EE-BB0B-DD3D7F724F02}" type="presOf" srcId="{99F31087-23E6-43F9-8A04-21F2E4B7E462}" destId="{4376EEFA-82F0-46B1-A1A8-7D62975E5364}" srcOrd="0" destOrd="0" presId="urn:microsoft.com/office/officeart/2008/layout/PictureStrips"/>
    <dgm:cxn modelId="{4D2D0981-2F86-42B1-A2C0-54C99A1DED63}" type="presOf" srcId="{BDDDBD77-36F9-40FE-B464-4AF8C96DB1E3}" destId="{B5509FDA-45EA-4057-851D-FE90CFAFFBF9}" srcOrd="0" destOrd="0" presId="urn:microsoft.com/office/officeart/2008/layout/PictureStrips"/>
    <dgm:cxn modelId="{9F40B3B7-4823-470E-8F58-D054118DFAC2}" srcId="{2ACBDF28-8BEA-4F24-A10D-A022AC3B5882}" destId="{99F31087-23E6-43F9-8A04-21F2E4B7E462}" srcOrd="1" destOrd="0" parTransId="{D679E8C1-61E9-4076-B89F-430FD5CE2539}" sibTransId="{FF2674ED-22C3-413D-9342-C021395B3F7D}"/>
    <dgm:cxn modelId="{AF9F18BC-F631-4DCA-B6A6-3F92641A0288}" type="presOf" srcId="{220F12D2-4749-41CF-8322-3430CD660FF9}" destId="{9FF615FF-0F5C-424C-AB6B-79B2656D4F04}" srcOrd="0" destOrd="0" presId="urn:microsoft.com/office/officeart/2008/layout/PictureStrips"/>
    <dgm:cxn modelId="{225742D9-F600-496E-928A-69E68BB743F4}" srcId="{2ACBDF28-8BEA-4F24-A10D-A022AC3B5882}" destId="{08D35881-1018-46CE-96EF-E18C2410764D}" srcOrd="3" destOrd="0" parTransId="{ECA0A88E-258E-40C4-9FC1-ECEB452ECD3F}" sibTransId="{C118811C-A8ED-439B-BF4C-CF138557DC73}"/>
    <dgm:cxn modelId="{C9947EDD-FA52-4300-8EBE-E841115E8D55}" srcId="{2ACBDF28-8BEA-4F24-A10D-A022AC3B5882}" destId="{220F12D2-4749-41CF-8322-3430CD660FF9}" srcOrd="0" destOrd="0" parTransId="{1D50C404-F70D-47FC-B032-64216255C880}" sibTransId="{33A2FA39-3C96-4086-AAF6-C403BDADB05B}"/>
    <dgm:cxn modelId="{A932BBDD-4370-43D3-B188-DA7A975B325E}" srcId="{2ACBDF28-8BEA-4F24-A10D-A022AC3B5882}" destId="{BDDDBD77-36F9-40FE-B464-4AF8C96DB1E3}" srcOrd="2" destOrd="0" parTransId="{A4E3076A-4009-45F7-A952-D738BA6542DB}" sibTransId="{4CAD981A-43D3-4399-933D-F15D221524FF}"/>
    <dgm:cxn modelId="{A20FA8F6-B17F-4BA1-B58D-D6E3EF23EC50}" type="presOf" srcId="{2ACBDF28-8BEA-4F24-A10D-A022AC3B5882}" destId="{103E3F88-6251-49E3-B811-B7D9E70F45D6}" srcOrd="0" destOrd="0" presId="urn:microsoft.com/office/officeart/2008/layout/PictureStrips"/>
    <dgm:cxn modelId="{4DB2A2C7-AE3D-478F-BDA4-D00E6F136783}" type="presParOf" srcId="{103E3F88-6251-49E3-B811-B7D9E70F45D6}" destId="{6BF352EC-6422-4FEF-8A7C-C6300A725CDB}" srcOrd="0" destOrd="0" presId="urn:microsoft.com/office/officeart/2008/layout/PictureStrips"/>
    <dgm:cxn modelId="{E7621C8F-7912-47DB-8807-22F03B5F827E}" type="presParOf" srcId="{6BF352EC-6422-4FEF-8A7C-C6300A725CDB}" destId="{9FF615FF-0F5C-424C-AB6B-79B2656D4F04}" srcOrd="0" destOrd="0" presId="urn:microsoft.com/office/officeart/2008/layout/PictureStrips"/>
    <dgm:cxn modelId="{5B777C5F-D497-4D0A-B740-4E427623916C}" type="presParOf" srcId="{6BF352EC-6422-4FEF-8A7C-C6300A725CDB}" destId="{E8DC70DA-E5F1-4265-B08E-1752922259E7}" srcOrd="1" destOrd="0" presId="urn:microsoft.com/office/officeart/2008/layout/PictureStrips"/>
    <dgm:cxn modelId="{B7FB622D-FDBE-4682-ABE8-327E91A7FCC3}" type="presParOf" srcId="{103E3F88-6251-49E3-B811-B7D9E70F45D6}" destId="{50A9638F-D51D-44FC-98B3-465C1B673BC2}" srcOrd="1" destOrd="0" presId="urn:microsoft.com/office/officeart/2008/layout/PictureStrips"/>
    <dgm:cxn modelId="{A41180AB-E90D-408A-A02D-C30865ABB421}" type="presParOf" srcId="{103E3F88-6251-49E3-B811-B7D9E70F45D6}" destId="{BFEA04D1-88B5-45BA-8F08-59BCB3BFC2C9}" srcOrd="2" destOrd="0" presId="urn:microsoft.com/office/officeart/2008/layout/PictureStrips"/>
    <dgm:cxn modelId="{CF5288D3-2482-4F62-8629-6569A3509F25}" type="presParOf" srcId="{BFEA04D1-88B5-45BA-8F08-59BCB3BFC2C9}" destId="{4376EEFA-82F0-46B1-A1A8-7D62975E5364}" srcOrd="0" destOrd="0" presId="urn:microsoft.com/office/officeart/2008/layout/PictureStrips"/>
    <dgm:cxn modelId="{418AA046-1C51-4973-9995-D17CDE901BC4}" type="presParOf" srcId="{BFEA04D1-88B5-45BA-8F08-59BCB3BFC2C9}" destId="{EBEA2BFD-D5F0-4483-8BB1-F32209ECDCB3}" srcOrd="1" destOrd="0" presId="urn:microsoft.com/office/officeart/2008/layout/PictureStrips"/>
    <dgm:cxn modelId="{92D16ABD-029F-4080-A4BB-BBDA65459543}" type="presParOf" srcId="{103E3F88-6251-49E3-B811-B7D9E70F45D6}" destId="{97BD6D32-B077-4CEF-8AE9-86ED0B77D7CC}" srcOrd="3" destOrd="0" presId="urn:microsoft.com/office/officeart/2008/layout/PictureStrips"/>
    <dgm:cxn modelId="{73BDB7D9-9E36-406E-8FE5-461A897C5090}" type="presParOf" srcId="{103E3F88-6251-49E3-B811-B7D9E70F45D6}" destId="{3D5A08D5-3097-4280-AED9-2BD68216637C}" srcOrd="4" destOrd="0" presId="urn:microsoft.com/office/officeart/2008/layout/PictureStrips"/>
    <dgm:cxn modelId="{F78A57CA-F85B-436D-A139-41E02EE93427}" type="presParOf" srcId="{3D5A08D5-3097-4280-AED9-2BD68216637C}" destId="{B5509FDA-45EA-4057-851D-FE90CFAFFBF9}" srcOrd="0" destOrd="0" presId="urn:microsoft.com/office/officeart/2008/layout/PictureStrips"/>
    <dgm:cxn modelId="{682147EE-84AC-4C0A-AB72-791891A5FF83}" type="presParOf" srcId="{3D5A08D5-3097-4280-AED9-2BD68216637C}" destId="{4B3826FF-F570-424B-A9A3-2602CD12CF9E}" srcOrd="1" destOrd="0" presId="urn:microsoft.com/office/officeart/2008/layout/PictureStrips"/>
    <dgm:cxn modelId="{E9D8DA59-E4B4-4E2E-8BF1-F1D3A9CABD89}" type="presParOf" srcId="{103E3F88-6251-49E3-B811-B7D9E70F45D6}" destId="{49034E83-8543-42B5-A844-ED49D3BB92FB}" srcOrd="5" destOrd="0" presId="urn:microsoft.com/office/officeart/2008/layout/PictureStrips"/>
    <dgm:cxn modelId="{4CB799DA-B561-4F4D-B6A0-98714A3C2AE8}" type="presParOf" srcId="{103E3F88-6251-49E3-B811-B7D9E70F45D6}" destId="{0F583CAC-2AFD-481E-A769-4D6D7F0C46B4}" srcOrd="6" destOrd="0" presId="urn:microsoft.com/office/officeart/2008/layout/PictureStrips"/>
    <dgm:cxn modelId="{8966C056-E339-40FC-87AC-F03D463487A5}" type="presParOf" srcId="{0F583CAC-2AFD-481E-A769-4D6D7F0C46B4}" destId="{855618B7-BF8A-4BE2-8949-CC40BF1F04F4}" srcOrd="0" destOrd="0" presId="urn:microsoft.com/office/officeart/2008/layout/PictureStrips"/>
    <dgm:cxn modelId="{4723C009-E964-4E4F-ADB0-526265B17A1D}" type="presParOf" srcId="{0F583CAC-2AFD-481E-A769-4D6D7F0C46B4}" destId="{25E5F937-E1B9-4114-A877-902341E2FBDC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459FDDD-8212-4E45-B617-A66BDBD06483}" type="doc">
      <dgm:prSet loTypeId="urn:microsoft.com/office/officeart/2005/8/layout/hierarchy3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B71D809-076B-42C4-859C-054390555F8A}">
      <dgm:prSet phldrT="[Text]" custT="1"/>
      <dgm:spPr/>
      <dgm:t>
        <a:bodyPr/>
        <a:lstStyle/>
        <a:p>
          <a:r>
            <a:rPr lang="en-GB" sz="4000" b="1" dirty="0">
              <a:latin typeface="Aptos" panose="020B0004020202020204" pitchFamily="34" charset="0"/>
            </a:rPr>
            <a:t>Aim</a:t>
          </a:r>
        </a:p>
      </dgm:t>
    </dgm:pt>
    <dgm:pt modelId="{1DDED24F-65EE-4416-A6F4-A3B40D3F0F67}" type="parTrans" cxnId="{2A775CF2-3BBF-4423-807E-DAD7DB48B403}">
      <dgm:prSet/>
      <dgm:spPr/>
      <dgm:t>
        <a:bodyPr/>
        <a:lstStyle/>
        <a:p>
          <a:endParaRPr lang="en-GB"/>
        </a:p>
      </dgm:t>
    </dgm:pt>
    <dgm:pt modelId="{68DB162F-C14C-4B8B-A443-B847F9935499}" type="sibTrans" cxnId="{2A775CF2-3BBF-4423-807E-DAD7DB48B403}">
      <dgm:prSet/>
      <dgm:spPr/>
      <dgm:t>
        <a:bodyPr/>
        <a:lstStyle/>
        <a:p>
          <a:endParaRPr lang="en-GB"/>
        </a:p>
      </dgm:t>
    </dgm:pt>
    <dgm:pt modelId="{87C72B6A-02BE-4291-9AE9-BCB7FA57B7A1}">
      <dgm:prSet phldrT="[Text]"/>
      <dgm:spPr>
        <a:solidFill>
          <a:srgbClr val="FFFFEC">
            <a:alpha val="90000"/>
          </a:srgbClr>
        </a:solidFill>
      </dgm:spPr>
      <dgm:t>
        <a:bodyPr/>
        <a:lstStyle/>
        <a:p>
          <a:r>
            <a:rPr lang="en-GB" dirty="0">
              <a:latin typeface="Aptos" panose="020B0004020202020204" pitchFamily="34" charset="0"/>
            </a:rPr>
            <a:t>Detailed extension of your title. </a:t>
          </a:r>
        </a:p>
      </dgm:t>
    </dgm:pt>
    <dgm:pt modelId="{728F9065-E4C7-4265-B1B8-C51C96D8D4B4}" type="parTrans" cxnId="{062A5463-410F-4050-8468-45BC4E982671}">
      <dgm:prSet/>
      <dgm:spPr/>
      <dgm:t>
        <a:bodyPr/>
        <a:lstStyle/>
        <a:p>
          <a:endParaRPr lang="en-GB"/>
        </a:p>
      </dgm:t>
    </dgm:pt>
    <dgm:pt modelId="{6CD7513E-D844-4955-B653-CCFF9EE86FD5}" type="sibTrans" cxnId="{062A5463-410F-4050-8468-45BC4E982671}">
      <dgm:prSet/>
      <dgm:spPr/>
      <dgm:t>
        <a:bodyPr/>
        <a:lstStyle/>
        <a:p>
          <a:endParaRPr lang="en-GB"/>
        </a:p>
      </dgm:t>
    </dgm:pt>
    <dgm:pt modelId="{9E82B4F9-D008-49DA-ADB9-F254E3ACAB0E}">
      <dgm:prSet phldrT="[Text]"/>
      <dgm:spPr>
        <a:solidFill>
          <a:srgbClr val="FFFFEC">
            <a:alpha val="90000"/>
          </a:srgbClr>
        </a:solidFill>
      </dgm:spPr>
      <dgm:t>
        <a:bodyPr/>
        <a:lstStyle/>
        <a:p>
          <a:r>
            <a:rPr lang="en-GB" dirty="0">
              <a:latin typeface="Aptos" panose="020B0004020202020204" pitchFamily="34" charset="0"/>
            </a:rPr>
            <a:t>What you hope to achieve overall.</a:t>
          </a:r>
        </a:p>
      </dgm:t>
    </dgm:pt>
    <dgm:pt modelId="{06C203A3-0726-4DB8-A0C9-B22CDF43FA60}" type="parTrans" cxnId="{7FBAE37C-0980-44F2-8C15-938C0A9A6DEB}">
      <dgm:prSet/>
      <dgm:spPr/>
      <dgm:t>
        <a:bodyPr/>
        <a:lstStyle/>
        <a:p>
          <a:endParaRPr lang="en-GB"/>
        </a:p>
      </dgm:t>
    </dgm:pt>
    <dgm:pt modelId="{3E33022F-CFF7-4B83-BD94-A65EE1B3FC3C}" type="sibTrans" cxnId="{7FBAE37C-0980-44F2-8C15-938C0A9A6DEB}">
      <dgm:prSet/>
      <dgm:spPr/>
      <dgm:t>
        <a:bodyPr/>
        <a:lstStyle/>
        <a:p>
          <a:endParaRPr lang="en-GB"/>
        </a:p>
      </dgm:t>
    </dgm:pt>
    <dgm:pt modelId="{D26414E0-BCA0-4A95-B66F-86EC71BA5CB2}">
      <dgm:prSet phldrT="[Text]"/>
      <dgm:spPr>
        <a:solidFill>
          <a:srgbClr val="FFFFEC">
            <a:alpha val="90000"/>
          </a:srgbClr>
        </a:solidFill>
      </dgm:spPr>
      <dgm:t>
        <a:bodyPr/>
        <a:lstStyle/>
        <a:p>
          <a:r>
            <a:rPr lang="en-GB" dirty="0">
              <a:latin typeface="Aptos" panose="020B0004020202020204" pitchFamily="34" charset="0"/>
            </a:rPr>
            <a:t>The steps you will take to meet the aim. </a:t>
          </a:r>
        </a:p>
      </dgm:t>
    </dgm:pt>
    <dgm:pt modelId="{4E6E0FC5-F580-42B5-9947-79E607AC9ABB}" type="parTrans" cxnId="{1113B6CC-8187-4957-BA8B-5F07933C96B1}">
      <dgm:prSet/>
      <dgm:spPr/>
      <dgm:t>
        <a:bodyPr/>
        <a:lstStyle/>
        <a:p>
          <a:endParaRPr lang="en-GB"/>
        </a:p>
      </dgm:t>
    </dgm:pt>
    <dgm:pt modelId="{95DD0CAC-4BBE-4E3B-B358-6DEF96527528}" type="sibTrans" cxnId="{1113B6CC-8187-4957-BA8B-5F07933C96B1}">
      <dgm:prSet/>
      <dgm:spPr/>
      <dgm:t>
        <a:bodyPr/>
        <a:lstStyle/>
        <a:p>
          <a:endParaRPr lang="en-GB"/>
        </a:p>
      </dgm:t>
    </dgm:pt>
    <dgm:pt modelId="{6010BF99-A9C4-4F8B-A796-C65F3305EED4}">
      <dgm:prSet phldrT="[Text]"/>
      <dgm:spPr>
        <a:solidFill>
          <a:srgbClr val="FFFFEC">
            <a:alpha val="90000"/>
          </a:srgbClr>
        </a:solidFill>
      </dgm:spPr>
      <dgm:t>
        <a:bodyPr/>
        <a:lstStyle/>
        <a:p>
          <a:r>
            <a:rPr lang="en-GB" dirty="0">
              <a:latin typeface="Aptos" panose="020B0004020202020204" pitchFamily="34" charset="0"/>
            </a:rPr>
            <a:t>Build upon one another. </a:t>
          </a:r>
        </a:p>
      </dgm:t>
    </dgm:pt>
    <dgm:pt modelId="{7FF941C0-7E2C-4F3D-A5B9-121AA4B9F3EE}" type="parTrans" cxnId="{99731EA0-F30A-4F07-932D-5F3244DE3515}">
      <dgm:prSet/>
      <dgm:spPr/>
      <dgm:t>
        <a:bodyPr/>
        <a:lstStyle/>
        <a:p>
          <a:endParaRPr lang="en-GB"/>
        </a:p>
      </dgm:t>
    </dgm:pt>
    <dgm:pt modelId="{5AF875EE-D50D-4B9A-92DE-A3BFEB7BD0CF}" type="sibTrans" cxnId="{99731EA0-F30A-4F07-932D-5F3244DE3515}">
      <dgm:prSet/>
      <dgm:spPr/>
      <dgm:t>
        <a:bodyPr/>
        <a:lstStyle/>
        <a:p>
          <a:endParaRPr lang="en-GB"/>
        </a:p>
      </dgm:t>
    </dgm:pt>
    <dgm:pt modelId="{E5BFAB54-814F-41CD-8E11-CDF88A1E7332}">
      <dgm:prSet phldrT="[Text]" custT="1"/>
      <dgm:spPr/>
      <dgm:t>
        <a:bodyPr/>
        <a:lstStyle/>
        <a:p>
          <a:r>
            <a:rPr lang="en-GB" sz="3600" b="1" dirty="0">
              <a:latin typeface="Aptos" panose="020B0004020202020204" pitchFamily="34" charset="0"/>
            </a:rPr>
            <a:t>Objectives</a:t>
          </a:r>
        </a:p>
      </dgm:t>
    </dgm:pt>
    <dgm:pt modelId="{75CF1C65-FF21-4152-81C1-9D3CA0F318EA}" type="parTrans" cxnId="{5BCF530C-B428-469F-9C4E-3014A11BAAD9}">
      <dgm:prSet/>
      <dgm:spPr/>
      <dgm:t>
        <a:bodyPr/>
        <a:lstStyle/>
        <a:p>
          <a:endParaRPr lang="en-GB"/>
        </a:p>
      </dgm:t>
    </dgm:pt>
    <dgm:pt modelId="{F1470CF6-8E50-417E-B8D2-10660816617C}" type="sibTrans" cxnId="{5BCF530C-B428-469F-9C4E-3014A11BAAD9}">
      <dgm:prSet/>
      <dgm:spPr/>
      <dgm:t>
        <a:bodyPr/>
        <a:lstStyle/>
        <a:p>
          <a:endParaRPr lang="en-GB"/>
        </a:p>
      </dgm:t>
    </dgm:pt>
    <dgm:pt modelId="{4A3A1A26-2057-49E3-B9F1-D4CA954024D3}">
      <dgm:prSet phldrT="[Text]"/>
      <dgm:spPr>
        <a:solidFill>
          <a:srgbClr val="FFFFEC">
            <a:alpha val="90000"/>
          </a:srgbClr>
        </a:solidFill>
      </dgm:spPr>
      <dgm:t>
        <a:bodyPr/>
        <a:lstStyle/>
        <a:p>
          <a:r>
            <a:rPr lang="en-GB" dirty="0">
              <a:latin typeface="Aptos" panose="020B0004020202020204" pitchFamily="34" charset="0"/>
            </a:rPr>
            <a:t>Begin with examining… </a:t>
          </a:r>
        </a:p>
      </dgm:t>
    </dgm:pt>
    <dgm:pt modelId="{ACF4DE1C-E3A5-45C0-9994-692A5AD2A841}" type="parTrans" cxnId="{790AF7F1-2402-4500-9716-7D2FC8771A74}">
      <dgm:prSet/>
      <dgm:spPr/>
      <dgm:t>
        <a:bodyPr/>
        <a:lstStyle/>
        <a:p>
          <a:endParaRPr lang="en-GB"/>
        </a:p>
      </dgm:t>
    </dgm:pt>
    <dgm:pt modelId="{7660DCE4-3C0C-4309-A100-683BC913AE48}" type="sibTrans" cxnId="{790AF7F1-2402-4500-9716-7D2FC8771A74}">
      <dgm:prSet/>
      <dgm:spPr/>
      <dgm:t>
        <a:bodyPr/>
        <a:lstStyle/>
        <a:p>
          <a:endParaRPr lang="en-GB"/>
        </a:p>
      </dgm:t>
    </dgm:pt>
    <dgm:pt modelId="{AFD676DE-2653-4BD5-A065-7624DAC3A742}">
      <dgm:prSet phldrT="[Text]"/>
      <dgm:spPr>
        <a:solidFill>
          <a:srgbClr val="FFFFEC">
            <a:alpha val="90000"/>
          </a:srgbClr>
        </a:solidFill>
      </dgm:spPr>
      <dgm:t>
        <a:bodyPr/>
        <a:lstStyle/>
        <a:p>
          <a:r>
            <a:rPr lang="en-GB" dirty="0">
              <a:latin typeface="Aptos" panose="020B0004020202020204" pitchFamily="34" charset="0"/>
            </a:rPr>
            <a:t>End with evaluating before recommending.</a:t>
          </a:r>
        </a:p>
      </dgm:t>
    </dgm:pt>
    <dgm:pt modelId="{B07C491D-DA16-456F-8569-07069A524DF0}" type="parTrans" cxnId="{327E3F65-1BA4-4CAD-BBF9-D4B5F1311C50}">
      <dgm:prSet/>
      <dgm:spPr/>
      <dgm:t>
        <a:bodyPr/>
        <a:lstStyle/>
        <a:p>
          <a:endParaRPr lang="en-GB"/>
        </a:p>
      </dgm:t>
    </dgm:pt>
    <dgm:pt modelId="{E3C7E1DC-C3D0-407B-99E1-8D6DE626403D}" type="sibTrans" cxnId="{327E3F65-1BA4-4CAD-BBF9-D4B5F1311C50}">
      <dgm:prSet/>
      <dgm:spPr/>
      <dgm:t>
        <a:bodyPr/>
        <a:lstStyle/>
        <a:p>
          <a:endParaRPr lang="en-GB"/>
        </a:p>
      </dgm:t>
    </dgm:pt>
    <dgm:pt modelId="{93B613A8-6090-44F6-AA09-88FAA2AA2893}" type="pres">
      <dgm:prSet presAssocID="{0459FDDD-8212-4E45-B617-A66BDBD0648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88B8E3F-8298-4732-A08A-D2F018E0C892}" type="pres">
      <dgm:prSet presAssocID="{AB71D809-076B-42C4-859C-054390555F8A}" presName="root" presStyleCnt="0"/>
      <dgm:spPr/>
    </dgm:pt>
    <dgm:pt modelId="{C5B13997-B33E-4E87-B089-EDFDA8192FEB}" type="pres">
      <dgm:prSet presAssocID="{AB71D809-076B-42C4-859C-054390555F8A}" presName="rootComposite" presStyleCnt="0"/>
      <dgm:spPr/>
    </dgm:pt>
    <dgm:pt modelId="{4ADA66FB-69AA-4D5A-8071-D3C83B8B089B}" type="pres">
      <dgm:prSet presAssocID="{AB71D809-076B-42C4-859C-054390555F8A}" presName="rootText" presStyleLbl="node1" presStyleIdx="0" presStyleCnt="2" custScaleX="133101"/>
      <dgm:spPr/>
    </dgm:pt>
    <dgm:pt modelId="{BD099952-46C3-4F7E-8785-CD2AFF392FB0}" type="pres">
      <dgm:prSet presAssocID="{AB71D809-076B-42C4-859C-054390555F8A}" presName="rootConnector" presStyleLbl="node1" presStyleIdx="0" presStyleCnt="2"/>
      <dgm:spPr/>
    </dgm:pt>
    <dgm:pt modelId="{048E4C7B-EE4B-4C90-A9BC-1CAF574B1588}" type="pres">
      <dgm:prSet presAssocID="{AB71D809-076B-42C4-859C-054390555F8A}" presName="childShape" presStyleCnt="0"/>
      <dgm:spPr/>
    </dgm:pt>
    <dgm:pt modelId="{8497B532-D843-4CC4-B33D-06547EFD06FE}" type="pres">
      <dgm:prSet presAssocID="{728F9065-E4C7-4265-B1B8-C51C96D8D4B4}" presName="Name13" presStyleLbl="parChTrans1D2" presStyleIdx="0" presStyleCnt="6"/>
      <dgm:spPr/>
    </dgm:pt>
    <dgm:pt modelId="{D531FC7B-C866-4CAE-85AB-C7F82D38E6B5}" type="pres">
      <dgm:prSet presAssocID="{87C72B6A-02BE-4291-9AE9-BCB7FA57B7A1}" presName="childText" presStyleLbl="bgAcc1" presStyleIdx="0" presStyleCnt="6" custScaleX="146410">
        <dgm:presLayoutVars>
          <dgm:bulletEnabled val="1"/>
        </dgm:presLayoutVars>
      </dgm:prSet>
      <dgm:spPr/>
    </dgm:pt>
    <dgm:pt modelId="{6E8710CB-70A0-49A9-91F8-29F5E9DFF224}" type="pres">
      <dgm:prSet presAssocID="{06C203A3-0726-4DB8-A0C9-B22CDF43FA60}" presName="Name13" presStyleLbl="parChTrans1D2" presStyleIdx="1" presStyleCnt="6"/>
      <dgm:spPr/>
    </dgm:pt>
    <dgm:pt modelId="{893C250C-DA61-4D7A-85D9-F0ADB22C8F00}" type="pres">
      <dgm:prSet presAssocID="{9E82B4F9-D008-49DA-ADB9-F254E3ACAB0E}" presName="childText" presStyleLbl="bgAcc1" presStyleIdx="1" presStyleCnt="6" custScaleX="146410">
        <dgm:presLayoutVars>
          <dgm:bulletEnabled val="1"/>
        </dgm:presLayoutVars>
      </dgm:prSet>
      <dgm:spPr/>
    </dgm:pt>
    <dgm:pt modelId="{1F07945E-B1A8-4CD3-A2A1-69EAC86EB92B}" type="pres">
      <dgm:prSet presAssocID="{E5BFAB54-814F-41CD-8E11-CDF88A1E7332}" presName="root" presStyleCnt="0"/>
      <dgm:spPr/>
    </dgm:pt>
    <dgm:pt modelId="{1AB858D5-2654-4029-B623-16771AA28BD5}" type="pres">
      <dgm:prSet presAssocID="{E5BFAB54-814F-41CD-8E11-CDF88A1E7332}" presName="rootComposite" presStyleCnt="0"/>
      <dgm:spPr/>
    </dgm:pt>
    <dgm:pt modelId="{F5D25A71-EAF7-4E71-96DB-EBFFD4B5A6EC}" type="pres">
      <dgm:prSet presAssocID="{E5BFAB54-814F-41CD-8E11-CDF88A1E7332}" presName="rootText" presStyleLbl="node1" presStyleIdx="1" presStyleCnt="2" custScaleX="161051"/>
      <dgm:spPr/>
    </dgm:pt>
    <dgm:pt modelId="{08054A49-820D-4BC6-9C11-1CA38AD2F142}" type="pres">
      <dgm:prSet presAssocID="{E5BFAB54-814F-41CD-8E11-CDF88A1E7332}" presName="rootConnector" presStyleLbl="node1" presStyleIdx="1" presStyleCnt="2"/>
      <dgm:spPr/>
    </dgm:pt>
    <dgm:pt modelId="{99E8C13C-A424-44D1-AE88-1D30B904F0B4}" type="pres">
      <dgm:prSet presAssocID="{E5BFAB54-814F-41CD-8E11-CDF88A1E7332}" presName="childShape" presStyleCnt="0"/>
      <dgm:spPr/>
    </dgm:pt>
    <dgm:pt modelId="{A0C2A748-6130-4D5B-8A45-DE88F76F5D0D}" type="pres">
      <dgm:prSet presAssocID="{4E6E0FC5-F580-42B5-9947-79E607AC9ABB}" presName="Name13" presStyleLbl="parChTrans1D2" presStyleIdx="2" presStyleCnt="6"/>
      <dgm:spPr/>
    </dgm:pt>
    <dgm:pt modelId="{94996D9A-1415-4A44-B94B-2E6B9ACD2221}" type="pres">
      <dgm:prSet presAssocID="{D26414E0-BCA0-4A95-B66F-86EC71BA5CB2}" presName="childText" presStyleLbl="bgAcc1" presStyleIdx="2" presStyleCnt="6" custScaleX="161051">
        <dgm:presLayoutVars>
          <dgm:bulletEnabled val="1"/>
        </dgm:presLayoutVars>
      </dgm:prSet>
      <dgm:spPr/>
    </dgm:pt>
    <dgm:pt modelId="{88F9EC54-DB7D-4482-B0DB-35914918E447}" type="pres">
      <dgm:prSet presAssocID="{7FF941C0-7E2C-4F3D-A5B9-121AA4B9F3EE}" presName="Name13" presStyleLbl="parChTrans1D2" presStyleIdx="3" presStyleCnt="6"/>
      <dgm:spPr/>
    </dgm:pt>
    <dgm:pt modelId="{6181DF20-92C2-4586-A57A-03FC549559AC}" type="pres">
      <dgm:prSet presAssocID="{6010BF99-A9C4-4F8B-A796-C65F3305EED4}" presName="childText" presStyleLbl="bgAcc1" presStyleIdx="3" presStyleCnt="6" custScaleX="161051">
        <dgm:presLayoutVars>
          <dgm:bulletEnabled val="1"/>
        </dgm:presLayoutVars>
      </dgm:prSet>
      <dgm:spPr/>
    </dgm:pt>
    <dgm:pt modelId="{93027645-662F-4619-A6CE-D490B9AEA113}" type="pres">
      <dgm:prSet presAssocID="{ACF4DE1C-E3A5-45C0-9994-692A5AD2A841}" presName="Name13" presStyleLbl="parChTrans1D2" presStyleIdx="4" presStyleCnt="6"/>
      <dgm:spPr/>
    </dgm:pt>
    <dgm:pt modelId="{BDF02BB3-15CB-4CCF-8EEA-E4CF47416580}" type="pres">
      <dgm:prSet presAssocID="{4A3A1A26-2057-49E3-B9F1-D4CA954024D3}" presName="childText" presStyleLbl="bgAcc1" presStyleIdx="4" presStyleCnt="6" custScaleX="161051">
        <dgm:presLayoutVars>
          <dgm:bulletEnabled val="1"/>
        </dgm:presLayoutVars>
      </dgm:prSet>
      <dgm:spPr/>
    </dgm:pt>
    <dgm:pt modelId="{3F6BBB6D-3050-428B-BE10-20B9792EC71F}" type="pres">
      <dgm:prSet presAssocID="{B07C491D-DA16-456F-8569-07069A524DF0}" presName="Name13" presStyleLbl="parChTrans1D2" presStyleIdx="5" presStyleCnt="6"/>
      <dgm:spPr/>
    </dgm:pt>
    <dgm:pt modelId="{D7547C20-4A20-4458-AC22-400E2274569B}" type="pres">
      <dgm:prSet presAssocID="{AFD676DE-2653-4BD5-A065-7624DAC3A742}" presName="childText" presStyleLbl="bgAcc1" presStyleIdx="5" presStyleCnt="6" custScaleX="161051">
        <dgm:presLayoutVars>
          <dgm:bulletEnabled val="1"/>
        </dgm:presLayoutVars>
      </dgm:prSet>
      <dgm:spPr/>
    </dgm:pt>
  </dgm:ptLst>
  <dgm:cxnLst>
    <dgm:cxn modelId="{494D2404-0C42-4558-8163-A7510440A6CF}" type="presOf" srcId="{AB71D809-076B-42C4-859C-054390555F8A}" destId="{BD099952-46C3-4F7E-8785-CD2AFF392FB0}" srcOrd="1" destOrd="0" presId="urn:microsoft.com/office/officeart/2005/8/layout/hierarchy3"/>
    <dgm:cxn modelId="{E32C2405-7C23-4E18-B76E-FCA85765A7DE}" type="presOf" srcId="{D26414E0-BCA0-4A95-B66F-86EC71BA5CB2}" destId="{94996D9A-1415-4A44-B94B-2E6B9ACD2221}" srcOrd="0" destOrd="0" presId="urn:microsoft.com/office/officeart/2005/8/layout/hierarchy3"/>
    <dgm:cxn modelId="{37370707-4C63-45DC-BF1E-9B31F73FDDA4}" type="presOf" srcId="{AB71D809-076B-42C4-859C-054390555F8A}" destId="{4ADA66FB-69AA-4D5A-8071-D3C83B8B089B}" srcOrd="0" destOrd="0" presId="urn:microsoft.com/office/officeart/2005/8/layout/hierarchy3"/>
    <dgm:cxn modelId="{5BCF530C-B428-469F-9C4E-3014A11BAAD9}" srcId="{0459FDDD-8212-4E45-B617-A66BDBD06483}" destId="{E5BFAB54-814F-41CD-8E11-CDF88A1E7332}" srcOrd="1" destOrd="0" parTransId="{75CF1C65-FF21-4152-81C1-9D3CA0F318EA}" sibTransId="{F1470CF6-8E50-417E-B8D2-10660816617C}"/>
    <dgm:cxn modelId="{A0713822-B9F0-48A4-A9E0-8958DE4E6247}" type="presOf" srcId="{728F9065-E4C7-4265-B1B8-C51C96D8D4B4}" destId="{8497B532-D843-4CC4-B33D-06547EFD06FE}" srcOrd="0" destOrd="0" presId="urn:microsoft.com/office/officeart/2005/8/layout/hierarchy3"/>
    <dgm:cxn modelId="{062A5463-410F-4050-8468-45BC4E982671}" srcId="{AB71D809-076B-42C4-859C-054390555F8A}" destId="{87C72B6A-02BE-4291-9AE9-BCB7FA57B7A1}" srcOrd="0" destOrd="0" parTransId="{728F9065-E4C7-4265-B1B8-C51C96D8D4B4}" sibTransId="{6CD7513E-D844-4955-B653-CCFF9EE86FD5}"/>
    <dgm:cxn modelId="{327E3F65-1BA4-4CAD-BBF9-D4B5F1311C50}" srcId="{E5BFAB54-814F-41CD-8E11-CDF88A1E7332}" destId="{AFD676DE-2653-4BD5-A065-7624DAC3A742}" srcOrd="3" destOrd="0" parTransId="{B07C491D-DA16-456F-8569-07069A524DF0}" sibTransId="{E3C7E1DC-C3D0-407B-99E1-8D6DE626403D}"/>
    <dgm:cxn modelId="{DDA66E6E-62B8-46C0-B67E-778836649ED4}" type="presOf" srcId="{9E82B4F9-D008-49DA-ADB9-F254E3ACAB0E}" destId="{893C250C-DA61-4D7A-85D9-F0ADB22C8F00}" srcOrd="0" destOrd="0" presId="urn:microsoft.com/office/officeart/2005/8/layout/hierarchy3"/>
    <dgm:cxn modelId="{7FBAE37C-0980-44F2-8C15-938C0A9A6DEB}" srcId="{AB71D809-076B-42C4-859C-054390555F8A}" destId="{9E82B4F9-D008-49DA-ADB9-F254E3ACAB0E}" srcOrd="1" destOrd="0" parTransId="{06C203A3-0726-4DB8-A0C9-B22CDF43FA60}" sibTransId="{3E33022F-CFF7-4B83-BD94-A65EE1B3FC3C}"/>
    <dgm:cxn modelId="{17C0C291-0560-4E49-A53E-AEE525DE73EF}" type="presOf" srcId="{4E6E0FC5-F580-42B5-9947-79E607AC9ABB}" destId="{A0C2A748-6130-4D5B-8A45-DE88F76F5D0D}" srcOrd="0" destOrd="0" presId="urn:microsoft.com/office/officeart/2005/8/layout/hierarchy3"/>
    <dgm:cxn modelId="{99731EA0-F30A-4F07-932D-5F3244DE3515}" srcId="{E5BFAB54-814F-41CD-8E11-CDF88A1E7332}" destId="{6010BF99-A9C4-4F8B-A796-C65F3305EED4}" srcOrd="1" destOrd="0" parTransId="{7FF941C0-7E2C-4F3D-A5B9-121AA4B9F3EE}" sibTransId="{5AF875EE-D50D-4B9A-92DE-A3BFEB7BD0CF}"/>
    <dgm:cxn modelId="{745C18B1-AD63-4531-B365-EA8DE2614DD0}" type="presOf" srcId="{6010BF99-A9C4-4F8B-A796-C65F3305EED4}" destId="{6181DF20-92C2-4586-A57A-03FC549559AC}" srcOrd="0" destOrd="0" presId="urn:microsoft.com/office/officeart/2005/8/layout/hierarchy3"/>
    <dgm:cxn modelId="{899DB5C0-3D17-4AD3-936B-B28899EAF786}" type="presOf" srcId="{AFD676DE-2653-4BD5-A065-7624DAC3A742}" destId="{D7547C20-4A20-4458-AC22-400E2274569B}" srcOrd="0" destOrd="0" presId="urn:microsoft.com/office/officeart/2005/8/layout/hierarchy3"/>
    <dgm:cxn modelId="{03116CCA-CE1A-4910-BDDB-B646AA88004C}" type="presOf" srcId="{ACF4DE1C-E3A5-45C0-9994-692A5AD2A841}" destId="{93027645-662F-4619-A6CE-D490B9AEA113}" srcOrd="0" destOrd="0" presId="urn:microsoft.com/office/officeart/2005/8/layout/hierarchy3"/>
    <dgm:cxn modelId="{1113B6CC-8187-4957-BA8B-5F07933C96B1}" srcId="{E5BFAB54-814F-41CD-8E11-CDF88A1E7332}" destId="{D26414E0-BCA0-4A95-B66F-86EC71BA5CB2}" srcOrd="0" destOrd="0" parTransId="{4E6E0FC5-F580-42B5-9947-79E607AC9ABB}" sibTransId="{95DD0CAC-4BBE-4E3B-B358-6DEF96527528}"/>
    <dgm:cxn modelId="{306209D1-0C31-4F76-8DF7-E5FFDC9F83D1}" type="presOf" srcId="{E5BFAB54-814F-41CD-8E11-CDF88A1E7332}" destId="{F5D25A71-EAF7-4E71-96DB-EBFFD4B5A6EC}" srcOrd="0" destOrd="0" presId="urn:microsoft.com/office/officeart/2005/8/layout/hierarchy3"/>
    <dgm:cxn modelId="{5A80BAD3-0BB4-4E20-BA04-50624709581F}" type="presOf" srcId="{87C72B6A-02BE-4291-9AE9-BCB7FA57B7A1}" destId="{D531FC7B-C866-4CAE-85AB-C7F82D38E6B5}" srcOrd="0" destOrd="0" presId="urn:microsoft.com/office/officeart/2005/8/layout/hierarchy3"/>
    <dgm:cxn modelId="{547D61D4-00F9-473C-B42A-09BE96436877}" type="presOf" srcId="{0459FDDD-8212-4E45-B617-A66BDBD06483}" destId="{93B613A8-6090-44F6-AA09-88FAA2AA2893}" srcOrd="0" destOrd="0" presId="urn:microsoft.com/office/officeart/2005/8/layout/hierarchy3"/>
    <dgm:cxn modelId="{F37FB4E8-D964-4B10-8023-77DCBFEB0BC8}" type="presOf" srcId="{B07C491D-DA16-456F-8569-07069A524DF0}" destId="{3F6BBB6D-3050-428B-BE10-20B9792EC71F}" srcOrd="0" destOrd="0" presId="urn:microsoft.com/office/officeart/2005/8/layout/hierarchy3"/>
    <dgm:cxn modelId="{790AF7F1-2402-4500-9716-7D2FC8771A74}" srcId="{E5BFAB54-814F-41CD-8E11-CDF88A1E7332}" destId="{4A3A1A26-2057-49E3-B9F1-D4CA954024D3}" srcOrd="2" destOrd="0" parTransId="{ACF4DE1C-E3A5-45C0-9994-692A5AD2A841}" sibTransId="{7660DCE4-3C0C-4309-A100-683BC913AE48}"/>
    <dgm:cxn modelId="{2A775CF2-3BBF-4423-807E-DAD7DB48B403}" srcId="{0459FDDD-8212-4E45-B617-A66BDBD06483}" destId="{AB71D809-076B-42C4-859C-054390555F8A}" srcOrd="0" destOrd="0" parTransId="{1DDED24F-65EE-4416-A6F4-A3B40D3F0F67}" sibTransId="{68DB162F-C14C-4B8B-A443-B847F9935499}"/>
    <dgm:cxn modelId="{1CBEF7F5-7F2D-42F1-89AF-37F3EFE5749E}" type="presOf" srcId="{06C203A3-0726-4DB8-A0C9-B22CDF43FA60}" destId="{6E8710CB-70A0-49A9-91F8-29F5E9DFF224}" srcOrd="0" destOrd="0" presId="urn:microsoft.com/office/officeart/2005/8/layout/hierarchy3"/>
    <dgm:cxn modelId="{6A9DC2F8-8A80-4659-9324-CBA23A34C556}" type="presOf" srcId="{4A3A1A26-2057-49E3-B9F1-D4CA954024D3}" destId="{BDF02BB3-15CB-4CCF-8EEA-E4CF47416580}" srcOrd="0" destOrd="0" presId="urn:microsoft.com/office/officeart/2005/8/layout/hierarchy3"/>
    <dgm:cxn modelId="{F4EB80FE-0BBD-45A2-9228-F790FE535656}" type="presOf" srcId="{7FF941C0-7E2C-4F3D-A5B9-121AA4B9F3EE}" destId="{88F9EC54-DB7D-4482-B0DB-35914918E447}" srcOrd="0" destOrd="0" presId="urn:microsoft.com/office/officeart/2005/8/layout/hierarchy3"/>
    <dgm:cxn modelId="{DC8AFFFF-6055-47F5-ADD1-EF865C671A11}" type="presOf" srcId="{E5BFAB54-814F-41CD-8E11-CDF88A1E7332}" destId="{08054A49-820D-4BC6-9C11-1CA38AD2F142}" srcOrd="1" destOrd="0" presId="urn:microsoft.com/office/officeart/2005/8/layout/hierarchy3"/>
    <dgm:cxn modelId="{9CADD3BE-55C3-425C-96A6-839E7B4AE5D1}" type="presParOf" srcId="{93B613A8-6090-44F6-AA09-88FAA2AA2893}" destId="{888B8E3F-8298-4732-A08A-D2F018E0C892}" srcOrd="0" destOrd="0" presId="urn:microsoft.com/office/officeart/2005/8/layout/hierarchy3"/>
    <dgm:cxn modelId="{51B32809-37CD-4A2D-A06A-A88E2F4CF7BC}" type="presParOf" srcId="{888B8E3F-8298-4732-A08A-D2F018E0C892}" destId="{C5B13997-B33E-4E87-B089-EDFDA8192FEB}" srcOrd="0" destOrd="0" presId="urn:microsoft.com/office/officeart/2005/8/layout/hierarchy3"/>
    <dgm:cxn modelId="{571A4719-11AD-4CDE-89CF-260B8158E25E}" type="presParOf" srcId="{C5B13997-B33E-4E87-B089-EDFDA8192FEB}" destId="{4ADA66FB-69AA-4D5A-8071-D3C83B8B089B}" srcOrd="0" destOrd="0" presId="urn:microsoft.com/office/officeart/2005/8/layout/hierarchy3"/>
    <dgm:cxn modelId="{59D9743B-B576-479D-9228-898B1F89BC82}" type="presParOf" srcId="{C5B13997-B33E-4E87-B089-EDFDA8192FEB}" destId="{BD099952-46C3-4F7E-8785-CD2AFF392FB0}" srcOrd="1" destOrd="0" presId="urn:microsoft.com/office/officeart/2005/8/layout/hierarchy3"/>
    <dgm:cxn modelId="{642E9B3A-387F-41D2-A6E7-02B3FECA215D}" type="presParOf" srcId="{888B8E3F-8298-4732-A08A-D2F018E0C892}" destId="{048E4C7B-EE4B-4C90-A9BC-1CAF574B1588}" srcOrd="1" destOrd="0" presId="urn:microsoft.com/office/officeart/2005/8/layout/hierarchy3"/>
    <dgm:cxn modelId="{6D50FE0D-5B3A-4F9E-9C18-AC034DCED93C}" type="presParOf" srcId="{048E4C7B-EE4B-4C90-A9BC-1CAF574B1588}" destId="{8497B532-D843-4CC4-B33D-06547EFD06FE}" srcOrd="0" destOrd="0" presId="urn:microsoft.com/office/officeart/2005/8/layout/hierarchy3"/>
    <dgm:cxn modelId="{99864A59-5E73-4C8E-B6C5-405458A940B8}" type="presParOf" srcId="{048E4C7B-EE4B-4C90-A9BC-1CAF574B1588}" destId="{D531FC7B-C866-4CAE-85AB-C7F82D38E6B5}" srcOrd="1" destOrd="0" presId="urn:microsoft.com/office/officeart/2005/8/layout/hierarchy3"/>
    <dgm:cxn modelId="{798CA3E1-1555-4520-94D6-F7B2F8F7BCE7}" type="presParOf" srcId="{048E4C7B-EE4B-4C90-A9BC-1CAF574B1588}" destId="{6E8710CB-70A0-49A9-91F8-29F5E9DFF224}" srcOrd="2" destOrd="0" presId="urn:microsoft.com/office/officeart/2005/8/layout/hierarchy3"/>
    <dgm:cxn modelId="{32889957-5594-46F2-B6CB-DDAF74A53E3D}" type="presParOf" srcId="{048E4C7B-EE4B-4C90-A9BC-1CAF574B1588}" destId="{893C250C-DA61-4D7A-85D9-F0ADB22C8F00}" srcOrd="3" destOrd="0" presId="urn:microsoft.com/office/officeart/2005/8/layout/hierarchy3"/>
    <dgm:cxn modelId="{C521A39B-5B92-4262-BC3E-A4A988436207}" type="presParOf" srcId="{93B613A8-6090-44F6-AA09-88FAA2AA2893}" destId="{1F07945E-B1A8-4CD3-A2A1-69EAC86EB92B}" srcOrd="1" destOrd="0" presId="urn:microsoft.com/office/officeart/2005/8/layout/hierarchy3"/>
    <dgm:cxn modelId="{3FE2BDD9-75D4-442C-B735-C60C826DC2AD}" type="presParOf" srcId="{1F07945E-B1A8-4CD3-A2A1-69EAC86EB92B}" destId="{1AB858D5-2654-4029-B623-16771AA28BD5}" srcOrd="0" destOrd="0" presId="urn:microsoft.com/office/officeart/2005/8/layout/hierarchy3"/>
    <dgm:cxn modelId="{58517AAC-4FD9-4B3A-B1A9-B540C745FEE4}" type="presParOf" srcId="{1AB858D5-2654-4029-B623-16771AA28BD5}" destId="{F5D25A71-EAF7-4E71-96DB-EBFFD4B5A6EC}" srcOrd="0" destOrd="0" presId="urn:microsoft.com/office/officeart/2005/8/layout/hierarchy3"/>
    <dgm:cxn modelId="{FDB91D0D-EC57-4020-8172-99C328B882C3}" type="presParOf" srcId="{1AB858D5-2654-4029-B623-16771AA28BD5}" destId="{08054A49-820D-4BC6-9C11-1CA38AD2F142}" srcOrd="1" destOrd="0" presId="urn:microsoft.com/office/officeart/2005/8/layout/hierarchy3"/>
    <dgm:cxn modelId="{8D76B613-93B0-4557-A05D-E56B26898B33}" type="presParOf" srcId="{1F07945E-B1A8-4CD3-A2A1-69EAC86EB92B}" destId="{99E8C13C-A424-44D1-AE88-1D30B904F0B4}" srcOrd="1" destOrd="0" presId="urn:microsoft.com/office/officeart/2005/8/layout/hierarchy3"/>
    <dgm:cxn modelId="{A883FCE4-05EB-43FC-9A19-05425D4DED0D}" type="presParOf" srcId="{99E8C13C-A424-44D1-AE88-1D30B904F0B4}" destId="{A0C2A748-6130-4D5B-8A45-DE88F76F5D0D}" srcOrd="0" destOrd="0" presId="urn:microsoft.com/office/officeart/2005/8/layout/hierarchy3"/>
    <dgm:cxn modelId="{5BF172CE-9538-41EE-B3F6-BD59DE4BB921}" type="presParOf" srcId="{99E8C13C-A424-44D1-AE88-1D30B904F0B4}" destId="{94996D9A-1415-4A44-B94B-2E6B9ACD2221}" srcOrd="1" destOrd="0" presId="urn:microsoft.com/office/officeart/2005/8/layout/hierarchy3"/>
    <dgm:cxn modelId="{5A5794CB-2AAC-4DFF-B1E9-BC927BA84C35}" type="presParOf" srcId="{99E8C13C-A424-44D1-AE88-1D30B904F0B4}" destId="{88F9EC54-DB7D-4482-B0DB-35914918E447}" srcOrd="2" destOrd="0" presId="urn:microsoft.com/office/officeart/2005/8/layout/hierarchy3"/>
    <dgm:cxn modelId="{EB386729-C244-4E90-B8D4-28185B97E134}" type="presParOf" srcId="{99E8C13C-A424-44D1-AE88-1D30B904F0B4}" destId="{6181DF20-92C2-4586-A57A-03FC549559AC}" srcOrd="3" destOrd="0" presId="urn:microsoft.com/office/officeart/2005/8/layout/hierarchy3"/>
    <dgm:cxn modelId="{11DCDD4B-899D-4A92-B6F8-B3EC7ECB7D36}" type="presParOf" srcId="{99E8C13C-A424-44D1-AE88-1D30B904F0B4}" destId="{93027645-662F-4619-A6CE-D490B9AEA113}" srcOrd="4" destOrd="0" presId="urn:microsoft.com/office/officeart/2005/8/layout/hierarchy3"/>
    <dgm:cxn modelId="{4163E68D-D59C-4AB0-B564-DB513AE0F292}" type="presParOf" srcId="{99E8C13C-A424-44D1-AE88-1D30B904F0B4}" destId="{BDF02BB3-15CB-4CCF-8EEA-E4CF47416580}" srcOrd="5" destOrd="0" presId="urn:microsoft.com/office/officeart/2005/8/layout/hierarchy3"/>
    <dgm:cxn modelId="{979FC004-8D52-4501-9306-43E0D3030166}" type="presParOf" srcId="{99E8C13C-A424-44D1-AE88-1D30B904F0B4}" destId="{3F6BBB6D-3050-428B-BE10-20B9792EC71F}" srcOrd="6" destOrd="0" presId="urn:microsoft.com/office/officeart/2005/8/layout/hierarchy3"/>
    <dgm:cxn modelId="{66273C24-1F31-4873-B797-80298F42284F}" type="presParOf" srcId="{99E8C13C-A424-44D1-AE88-1D30B904F0B4}" destId="{D7547C20-4A20-4458-AC22-400E2274569B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F32E0C7-392F-4483-A907-ED2ECA39814A}" type="doc">
      <dgm:prSet loTypeId="urn:microsoft.com/office/officeart/2008/layout/LinedList" loCatId="list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47E8BB54-7149-4C16-9B3C-31EC112C58BB}">
      <dgm:prSet custT="1"/>
      <dgm:spPr/>
      <dgm:t>
        <a:bodyPr anchor="ctr" anchorCtr="0"/>
        <a:lstStyle/>
        <a:p>
          <a:r>
            <a:rPr lang="en-US" sz="2000" dirty="0">
              <a:latin typeface="Aptos" panose="020B0004020202020204" pitchFamily="34" charset="0"/>
            </a:rPr>
            <a:t>This is where you examine or describe the topic and links in with your first chapter</a:t>
          </a:r>
        </a:p>
      </dgm:t>
    </dgm:pt>
    <dgm:pt modelId="{630F5B36-CE53-4622-900E-5DE1BFC23E32}" type="par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E7A805AA-BA79-4D6D-B7C6-6001C5B01365}" type="sib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66B4AAB9-1C51-4195-A99E-91E5FCEEB512}">
      <dgm:prSet custT="1"/>
      <dgm:spPr/>
      <dgm:t>
        <a:bodyPr anchor="ctr" anchorCtr="0"/>
        <a:lstStyle/>
        <a:p>
          <a:r>
            <a:rPr lang="en-US" sz="2000" dirty="0">
              <a:latin typeface="Aptos" panose="020B0004020202020204" pitchFamily="34" charset="0"/>
            </a:rPr>
            <a:t>You will need to include key words such as… </a:t>
          </a:r>
        </a:p>
      </dgm:t>
    </dgm:pt>
    <dgm:pt modelId="{B363C794-B444-4A7E-97E2-72EA199C1CD5}" type="parTrans" cxnId="{074708CA-A07A-409C-BA54-ADF2C01B2937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54ADE9BA-5DC4-410D-9903-006D6A875195}" type="sibTrans" cxnId="{074708CA-A07A-409C-BA54-ADF2C01B2937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C26493B2-C0D1-4045-8B3E-49B9D95D51BB}">
      <dgm:prSet custT="1"/>
      <dgm:spPr/>
      <dgm:t>
        <a:bodyPr anchor="ctr" anchorCtr="0"/>
        <a:lstStyle/>
        <a:p>
          <a:r>
            <a:rPr lang="en-US" sz="2000" dirty="0">
              <a:latin typeface="Aptos" panose="020B0004020202020204" pitchFamily="34" charset="0"/>
            </a:rPr>
            <a:t>Examine </a:t>
          </a:r>
          <a:r>
            <a:rPr lang="en-US" sz="2000" b="1" dirty="0">
              <a:latin typeface="Aptos" panose="020B0004020202020204" pitchFamily="34" charset="0"/>
            </a:rPr>
            <a:t>OR</a:t>
          </a:r>
          <a:r>
            <a:rPr lang="en-US" sz="2000" dirty="0">
              <a:latin typeface="Aptos" panose="020B0004020202020204" pitchFamily="34" charset="0"/>
            </a:rPr>
            <a:t> Detail </a:t>
          </a:r>
          <a:r>
            <a:rPr lang="en-US" sz="2000" b="1" dirty="0">
              <a:latin typeface="Aptos" panose="020B0004020202020204" pitchFamily="34" charset="0"/>
            </a:rPr>
            <a:t>OR</a:t>
          </a:r>
          <a:r>
            <a:rPr lang="en-US" sz="2000" dirty="0">
              <a:latin typeface="Aptos" panose="020B0004020202020204" pitchFamily="34" charset="0"/>
            </a:rPr>
            <a:t> Explore </a:t>
          </a:r>
          <a:r>
            <a:rPr lang="en-US" sz="2000" b="1" dirty="0">
              <a:latin typeface="Aptos" panose="020B0004020202020204" pitchFamily="34" charset="0"/>
            </a:rPr>
            <a:t>OR </a:t>
          </a:r>
          <a:r>
            <a:rPr lang="en-US" sz="2000" dirty="0">
              <a:latin typeface="Aptos" panose="020B0004020202020204" pitchFamily="34" charset="0"/>
            </a:rPr>
            <a:t>Describe </a:t>
          </a:r>
          <a:r>
            <a:rPr lang="en-US" sz="2000" b="1" dirty="0">
              <a:latin typeface="Aptos" panose="020B0004020202020204" pitchFamily="34" charset="0"/>
            </a:rPr>
            <a:t>OR</a:t>
          </a:r>
          <a:r>
            <a:rPr lang="en-US" sz="2000" dirty="0">
              <a:latin typeface="Aptos" panose="020B0004020202020204" pitchFamily="34" charset="0"/>
            </a:rPr>
            <a:t> Define (sometimes a combination) </a:t>
          </a:r>
        </a:p>
      </dgm:t>
    </dgm:pt>
    <dgm:pt modelId="{916DA221-480E-442E-89A1-B8E8B5886133}" type="parTrans" cxnId="{6B721D40-0695-41D3-8785-33E058D4BE3E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969F74B1-4EC9-4AAB-A750-C7189F237238}" type="sibTrans" cxnId="{6B721D40-0695-41D3-8785-33E058D4BE3E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EB2924CC-C19D-4ACB-B8D4-B8EA28208752}">
      <dgm:prSet custT="1"/>
      <dgm:spPr/>
      <dgm:t>
        <a:bodyPr anchor="ctr" anchorCtr="0"/>
        <a:lstStyle/>
        <a:p>
          <a:r>
            <a:rPr lang="en-US" sz="2000" dirty="0">
              <a:latin typeface="Aptos" panose="020B0004020202020204" pitchFamily="34" charset="0"/>
            </a:rPr>
            <a:t>Example: </a:t>
          </a:r>
          <a:r>
            <a:rPr lang="en-US" sz="2000" b="1" u="sng" dirty="0">
              <a:latin typeface="Aptos" panose="020B0004020202020204" pitchFamily="34" charset="0"/>
            </a:rPr>
            <a:t>Define</a:t>
          </a:r>
          <a:r>
            <a:rPr lang="en-US" sz="2000" dirty="0">
              <a:latin typeface="Aptos" panose="020B0004020202020204" pitchFamily="34" charset="0"/>
            </a:rPr>
            <a:t> substance abuse and </a:t>
          </a:r>
          <a:r>
            <a:rPr lang="en-US" sz="2000" b="1" u="sng" dirty="0">
              <a:latin typeface="Aptos" panose="020B0004020202020204" pitchFamily="34" charset="0"/>
            </a:rPr>
            <a:t>examine</a:t>
          </a:r>
          <a:r>
            <a:rPr lang="en-US" sz="2000" dirty="0">
              <a:latin typeface="Aptos" panose="020B0004020202020204" pitchFamily="34" charset="0"/>
            </a:rPr>
            <a:t> the current impacts on adolescence aged between 10-19 in the UK. </a:t>
          </a:r>
        </a:p>
      </dgm:t>
    </dgm:pt>
    <dgm:pt modelId="{ED5ADCD6-80C1-41B3-97AE-3C322E8C6C02}" type="parTrans" cxnId="{613C575E-B55E-43B9-9572-FE47D85D8958}">
      <dgm:prSet/>
      <dgm:spPr/>
      <dgm:t>
        <a:bodyPr/>
        <a:lstStyle/>
        <a:p>
          <a:endParaRPr lang="en-GB" sz="1400"/>
        </a:p>
      </dgm:t>
    </dgm:pt>
    <dgm:pt modelId="{426B1305-5741-4068-8CF4-C6B245539E82}" type="sibTrans" cxnId="{613C575E-B55E-43B9-9572-FE47D85D8958}">
      <dgm:prSet/>
      <dgm:spPr/>
      <dgm:t>
        <a:bodyPr/>
        <a:lstStyle/>
        <a:p>
          <a:endParaRPr lang="en-GB" sz="1400"/>
        </a:p>
      </dgm:t>
    </dgm:pt>
    <dgm:pt modelId="{ADF78A7F-C4E3-E241-BF3A-220C3AAECA8F}" type="pres">
      <dgm:prSet presAssocID="{3F32E0C7-392F-4483-A907-ED2ECA39814A}" presName="vert0" presStyleCnt="0">
        <dgm:presLayoutVars>
          <dgm:dir/>
          <dgm:animOne val="branch"/>
          <dgm:animLvl val="lvl"/>
        </dgm:presLayoutVars>
      </dgm:prSet>
      <dgm:spPr/>
    </dgm:pt>
    <dgm:pt modelId="{A84ED9F2-5041-FC41-880D-5960E359432E}" type="pres">
      <dgm:prSet presAssocID="{47E8BB54-7149-4C16-9B3C-31EC112C58BB}" presName="thickLine" presStyleLbl="alignNode1" presStyleIdx="0" presStyleCnt="4"/>
      <dgm:spPr/>
    </dgm:pt>
    <dgm:pt modelId="{F1D8447F-EE30-AF4E-99DE-D4D29B249950}" type="pres">
      <dgm:prSet presAssocID="{47E8BB54-7149-4C16-9B3C-31EC112C58BB}" presName="horz1" presStyleCnt="0"/>
      <dgm:spPr/>
    </dgm:pt>
    <dgm:pt modelId="{5A18933D-865A-0F42-AD13-C84F226C056C}" type="pres">
      <dgm:prSet presAssocID="{47E8BB54-7149-4C16-9B3C-31EC112C58BB}" presName="tx1" presStyleLbl="revTx" presStyleIdx="0" presStyleCnt="4"/>
      <dgm:spPr/>
    </dgm:pt>
    <dgm:pt modelId="{5F4F1F72-1DC4-2047-890A-05EE711CD628}" type="pres">
      <dgm:prSet presAssocID="{47E8BB54-7149-4C16-9B3C-31EC112C58BB}" presName="vert1" presStyleCnt="0"/>
      <dgm:spPr/>
    </dgm:pt>
    <dgm:pt modelId="{774ECFC8-0379-CA42-8EE5-95B26C259C70}" type="pres">
      <dgm:prSet presAssocID="{66B4AAB9-1C51-4195-A99E-91E5FCEEB512}" presName="thickLine" presStyleLbl="alignNode1" presStyleIdx="1" presStyleCnt="4"/>
      <dgm:spPr/>
    </dgm:pt>
    <dgm:pt modelId="{B74D7C17-0148-E744-BBA9-3BF1EE0F68F4}" type="pres">
      <dgm:prSet presAssocID="{66B4AAB9-1C51-4195-A99E-91E5FCEEB512}" presName="horz1" presStyleCnt="0"/>
      <dgm:spPr/>
    </dgm:pt>
    <dgm:pt modelId="{E6BAE2CD-D3B4-EE46-A811-6F9D9B59437A}" type="pres">
      <dgm:prSet presAssocID="{66B4AAB9-1C51-4195-A99E-91E5FCEEB512}" presName="tx1" presStyleLbl="revTx" presStyleIdx="1" presStyleCnt="4"/>
      <dgm:spPr/>
    </dgm:pt>
    <dgm:pt modelId="{5104C2E4-38D4-5045-80F2-91A4B121FF1C}" type="pres">
      <dgm:prSet presAssocID="{66B4AAB9-1C51-4195-A99E-91E5FCEEB512}" presName="vert1" presStyleCnt="0"/>
      <dgm:spPr/>
    </dgm:pt>
    <dgm:pt modelId="{BDE59E96-834F-DF49-A3DB-A3E226A3F36A}" type="pres">
      <dgm:prSet presAssocID="{C26493B2-C0D1-4045-8B3E-49B9D95D51BB}" presName="thickLine" presStyleLbl="alignNode1" presStyleIdx="2" presStyleCnt="4"/>
      <dgm:spPr/>
    </dgm:pt>
    <dgm:pt modelId="{7EE1829B-810D-774E-8F0C-7BB698C66647}" type="pres">
      <dgm:prSet presAssocID="{C26493B2-C0D1-4045-8B3E-49B9D95D51BB}" presName="horz1" presStyleCnt="0"/>
      <dgm:spPr/>
    </dgm:pt>
    <dgm:pt modelId="{D34CDDC8-4849-B548-9069-23FAA156DBC7}" type="pres">
      <dgm:prSet presAssocID="{C26493B2-C0D1-4045-8B3E-49B9D95D51BB}" presName="tx1" presStyleLbl="revTx" presStyleIdx="2" presStyleCnt="4"/>
      <dgm:spPr/>
    </dgm:pt>
    <dgm:pt modelId="{F569A98B-6FC2-4D45-B5BF-6319B413D229}" type="pres">
      <dgm:prSet presAssocID="{C26493B2-C0D1-4045-8B3E-49B9D95D51BB}" presName="vert1" presStyleCnt="0"/>
      <dgm:spPr/>
    </dgm:pt>
    <dgm:pt modelId="{AA821CB3-3C9A-408B-A3C6-0857A18E65A7}" type="pres">
      <dgm:prSet presAssocID="{EB2924CC-C19D-4ACB-B8D4-B8EA28208752}" presName="thickLine" presStyleLbl="alignNode1" presStyleIdx="3" presStyleCnt="4"/>
      <dgm:spPr/>
    </dgm:pt>
    <dgm:pt modelId="{40392B4D-826E-466E-91A1-322B5DAED0E0}" type="pres">
      <dgm:prSet presAssocID="{EB2924CC-C19D-4ACB-B8D4-B8EA28208752}" presName="horz1" presStyleCnt="0"/>
      <dgm:spPr/>
    </dgm:pt>
    <dgm:pt modelId="{E81412A7-7D93-4A07-8375-A462BDC418F3}" type="pres">
      <dgm:prSet presAssocID="{EB2924CC-C19D-4ACB-B8D4-B8EA28208752}" presName="tx1" presStyleLbl="revTx" presStyleIdx="3" presStyleCnt="4"/>
      <dgm:spPr/>
    </dgm:pt>
    <dgm:pt modelId="{D7FA0713-11B8-47F3-97D2-7F3EE61815A5}" type="pres">
      <dgm:prSet presAssocID="{EB2924CC-C19D-4ACB-B8D4-B8EA28208752}" presName="vert1" presStyleCnt="0"/>
      <dgm:spPr/>
    </dgm:pt>
  </dgm:ptLst>
  <dgm:cxnLst>
    <dgm:cxn modelId="{39B7621D-CF77-3940-8C24-E434DEC29553}" type="presOf" srcId="{66B4AAB9-1C51-4195-A99E-91E5FCEEB512}" destId="{E6BAE2CD-D3B4-EE46-A811-6F9D9B59437A}" srcOrd="0" destOrd="0" presId="urn:microsoft.com/office/officeart/2008/layout/LinedList"/>
    <dgm:cxn modelId="{6B721D40-0695-41D3-8785-33E058D4BE3E}" srcId="{3F32E0C7-392F-4483-A907-ED2ECA39814A}" destId="{C26493B2-C0D1-4045-8B3E-49B9D95D51BB}" srcOrd="2" destOrd="0" parTransId="{916DA221-480E-442E-89A1-B8E8B5886133}" sibTransId="{969F74B1-4EC9-4AAB-A750-C7189F237238}"/>
    <dgm:cxn modelId="{613C575E-B55E-43B9-9572-FE47D85D8958}" srcId="{3F32E0C7-392F-4483-A907-ED2ECA39814A}" destId="{EB2924CC-C19D-4ACB-B8D4-B8EA28208752}" srcOrd="3" destOrd="0" parTransId="{ED5ADCD6-80C1-41B3-97AE-3C322E8C6C02}" sibTransId="{426B1305-5741-4068-8CF4-C6B245539E82}"/>
    <dgm:cxn modelId="{5ED9F34B-B703-1F46-8D27-A3406F900A36}" type="presOf" srcId="{C26493B2-C0D1-4045-8B3E-49B9D95D51BB}" destId="{D34CDDC8-4849-B548-9069-23FAA156DBC7}" srcOrd="0" destOrd="0" presId="urn:microsoft.com/office/officeart/2008/layout/LinedList"/>
    <dgm:cxn modelId="{77A5956F-4C0A-475B-9F87-BBA09FA0323C}" type="presOf" srcId="{EB2924CC-C19D-4ACB-B8D4-B8EA28208752}" destId="{E81412A7-7D93-4A07-8375-A462BDC418F3}" srcOrd="0" destOrd="0" presId="urn:microsoft.com/office/officeart/2008/layout/LinedList"/>
    <dgm:cxn modelId="{2D87C49D-B1E8-E541-8AA8-70113FE7D364}" type="presOf" srcId="{3F32E0C7-392F-4483-A907-ED2ECA39814A}" destId="{ADF78A7F-C4E3-E241-BF3A-220C3AAECA8F}" srcOrd="0" destOrd="0" presId="urn:microsoft.com/office/officeart/2008/layout/LinedList"/>
    <dgm:cxn modelId="{074708CA-A07A-409C-BA54-ADF2C01B2937}" srcId="{3F32E0C7-392F-4483-A907-ED2ECA39814A}" destId="{66B4AAB9-1C51-4195-A99E-91E5FCEEB512}" srcOrd="1" destOrd="0" parTransId="{B363C794-B444-4A7E-97E2-72EA199C1CD5}" sibTransId="{54ADE9BA-5DC4-410D-9903-006D6A875195}"/>
    <dgm:cxn modelId="{40133CDD-55CA-7E42-881F-1BFDAFB8F748}" type="presOf" srcId="{47E8BB54-7149-4C16-9B3C-31EC112C58BB}" destId="{5A18933D-865A-0F42-AD13-C84F226C056C}" srcOrd="0" destOrd="0" presId="urn:microsoft.com/office/officeart/2008/layout/LinedList"/>
    <dgm:cxn modelId="{B9D359FE-492E-4B7A-ADBF-A6A3A0806842}" srcId="{3F32E0C7-392F-4483-A907-ED2ECA39814A}" destId="{47E8BB54-7149-4C16-9B3C-31EC112C58BB}" srcOrd="0" destOrd="0" parTransId="{630F5B36-CE53-4622-900E-5DE1BFC23E32}" sibTransId="{E7A805AA-BA79-4D6D-B7C6-6001C5B01365}"/>
    <dgm:cxn modelId="{D6718408-814D-594F-B231-CD8D7A20F236}" type="presParOf" srcId="{ADF78A7F-C4E3-E241-BF3A-220C3AAECA8F}" destId="{A84ED9F2-5041-FC41-880D-5960E359432E}" srcOrd="0" destOrd="0" presId="urn:microsoft.com/office/officeart/2008/layout/LinedList"/>
    <dgm:cxn modelId="{FB3DB12F-6F23-E84F-AB51-7EB03DF6F29E}" type="presParOf" srcId="{ADF78A7F-C4E3-E241-BF3A-220C3AAECA8F}" destId="{F1D8447F-EE30-AF4E-99DE-D4D29B249950}" srcOrd="1" destOrd="0" presId="urn:microsoft.com/office/officeart/2008/layout/LinedList"/>
    <dgm:cxn modelId="{96EDE1FF-4F5A-1046-8C97-270CF646FAE2}" type="presParOf" srcId="{F1D8447F-EE30-AF4E-99DE-D4D29B249950}" destId="{5A18933D-865A-0F42-AD13-C84F226C056C}" srcOrd="0" destOrd="0" presId="urn:microsoft.com/office/officeart/2008/layout/LinedList"/>
    <dgm:cxn modelId="{93E9FD6E-9100-8B42-B967-4F8EAD351A63}" type="presParOf" srcId="{F1D8447F-EE30-AF4E-99DE-D4D29B249950}" destId="{5F4F1F72-1DC4-2047-890A-05EE711CD628}" srcOrd="1" destOrd="0" presId="urn:microsoft.com/office/officeart/2008/layout/LinedList"/>
    <dgm:cxn modelId="{DF4E0910-46E3-2747-9323-A085828428F1}" type="presParOf" srcId="{ADF78A7F-C4E3-E241-BF3A-220C3AAECA8F}" destId="{774ECFC8-0379-CA42-8EE5-95B26C259C70}" srcOrd="2" destOrd="0" presId="urn:microsoft.com/office/officeart/2008/layout/LinedList"/>
    <dgm:cxn modelId="{70572DEB-675D-1942-94FB-F6D711B8A37B}" type="presParOf" srcId="{ADF78A7F-C4E3-E241-BF3A-220C3AAECA8F}" destId="{B74D7C17-0148-E744-BBA9-3BF1EE0F68F4}" srcOrd="3" destOrd="0" presId="urn:microsoft.com/office/officeart/2008/layout/LinedList"/>
    <dgm:cxn modelId="{CE8F0488-EDBA-4A46-9BFC-67470123F3A2}" type="presParOf" srcId="{B74D7C17-0148-E744-BBA9-3BF1EE0F68F4}" destId="{E6BAE2CD-D3B4-EE46-A811-6F9D9B59437A}" srcOrd="0" destOrd="0" presId="urn:microsoft.com/office/officeart/2008/layout/LinedList"/>
    <dgm:cxn modelId="{8BFBA979-EDA6-4D46-98C5-685379B01268}" type="presParOf" srcId="{B74D7C17-0148-E744-BBA9-3BF1EE0F68F4}" destId="{5104C2E4-38D4-5045-80F2-91A4B121FF1C}" srcOrd="1" destOrd="0" presId="urn:microsoft.com/office/officeart/2008/layout/LinedList"/>
    <dgm:cxn modelId="{058E7F96-66D1-3D41-9FEC-FE5518447744}" type="presParOf" srcId="{ADF78A7F-C4E3-E241-BF3A-220C3AAECA8F}" destId="{BDE59E96-834F-DF49-A3DB-A3E226A3F36A}" srcOrd="4" destOrd="0" presId="urn:microsoft.com/office/officeart/2008/layout/LinedList"/>
    <dgm:cxn modelId="{31E42A8F-72FB-DC48-A1D0-FFA1BEE884AE}" type="presParOf" srcId="{ADF78A7F-C4E3-E241-BF3A-220C3AAECA8F}" destId="{7EE1829B-810D-774E-8F0C-7BB698C66647}" srcOrd="5" destOrd="0" presId="urn:microsoft.com/office/officeart/2008/layout/LinedList"/>
    <dgm:cxn modelId="{8E4F12C2-B911-1B41-9FBC-E9AA36B0C573}" type="presParOf" srcId="{7EE1829B-810D-774E-8F0C-7BB698C66647}" destId="{D34CDDC8-4849-B548-9069-23FAA156DBC7}" srcOrd="0" destOrd="0" presId="urn:microsoft.com/office/officeart/2008/layout/LinedList"/>
    <dgm:cxn modelId="{44B5A5A8-29B1-AE4A-AFC2-E213D97A3F6A}" type="presParOf" srcId="{7EE1829B-810D-774E-8F0C-7BB698C66647}" destId="{F569A98B-6FC2-4D45-B5BF-6319B413D229}" srcOrd="1" destOrd="0" presId="urn:microsoft.com/office/officeart/2008/layout/LinedList"/>
    <dgm:cxn modelId="{DD47B66B-1044-4853-820A-4D0F946520CB}" type="presParOf" srcId="{ADF78A7F-C4E3-E241-BF3A-220C3AAECA8F}" destId="{AA821CB3-3C9A-408B-A3C6-0857A18E65A7}" srcOrd="6" destOrd="0" presId="urn:microsoft.com/office/officeart/2008/layout/LinedList"/>
    <dgm:cxn modelId="{CBA9AD2B-67F7-4CA7-90D3-8788236E2727}" type="presParOf" srcId="{ADF78A7F-C4E3-E241-BF3A-220C3AAECA8F}" destId="{40392B4D-826E-466E-91A1-322B5DAED0E0}" srcOrd="7" destOrd="0" presId="urn:microsoft.com/office/officeart/2008/layout/LinedList"/>
    <dgm:cxn modelId="{F66956C3-D744-45D5-BB5F-411621183430}" type="presParOf" srcId="{40392B4D-826E-466E-91A1-322B5DAED0E0}" destId="{E81412A7-7D93-4A07-8375-A462BDC418F3}" srcOrd="0" destOrd="0" presId="urn:microsoft.com/office/officeart/2008/layout/LinedList"/>
    <dgm:cxn modelId="{97F763E5-A2F4-40E4-860F-8246322191D7}" type="presParOf" srcId="{40392B4D-826E-466E-91A1-322B5DAED0E0}" destId="{D7FA0713-11B8-47F3-97D2-7F3EE61815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F32E0C7-392F-4483-A907-ED2ECA39814A}" type="doc">
      <dgm:prSet loTypeId="urn:microsoft.com/office/officeart/2008/layout/LinedList" loCatId="list" qsTypeId="urn:microsoft.com/office/officeart/2005/8/quickstyle/simple3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47E8BB54-7149-4C16-9B3C-31EC112C58BB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800">
              <a:latin typeface="Aptos" panose="020B0004020202020204" pitchFamily="34" charset="0"/>
            </a:rPr>
            <a:t>This </a:t>
          </a:r>
          <a:r>
            <a:rPr lang="en-US" sz="1800" b="1">
              <a:latin typeface="Aptos" panose="020B0004020202020204" pitchFamily="34" charset="0"/>
            </a:rPr>
            <a:t>ALWAYS</a:t>
          </a:r>
          <a:r>
            <a:rPr lang="en-US" sz="1800">
              <a:latin typeface="Aptos" panose="020B0004020202020204" pitchFamily="34" charset="0"/>
            </a:rPr>
            <a:t> links back to your Chapter 2 - Research Background</a:t>
          </a:r>
          <a:endParaRPr lang="en-US" sz="1800" dirty="0">
            <a:latin typeface="Aptos" panose="020B0004020202020204" pitchFamily="34" charset="0"/>
          </a:endParaRPr>
        </a:p>
      </dgm:t>
    </dgm:pt>
    <dgm:pt modelId="{630F5B36-CE53-4622-900E-5DE1BFC23E32}" type="par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E7A805AA-BA79-4D6D-B7C6-6001C5B01365}" type="sib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7C5804C5-E1C3-442E-A066-CF70992336B9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800">
              <a:latin typeface="Aptos" panose="020B0004020202020204" pitchFamily="34" charset="0"/>
            </a:rPr>
            <a:t>You will examine the current body of work published in relation to / find gaps in the literature in relation to / identify current issues / problems in the field of health and social care in reports, official resources, etc.</a:t>
          </a:r>
          <a:endParaRPr lang="en-US" sz="1800" dirty="0">
            <a:latin typeface="Aptos" panose="020B0004020202020204" pitchFamily="34" charset="0"/>
          </a:endParaRPr>
        </a:p>
      </dgm:t>
    </dgm:pt>
    <dgm:pt modelId="{B359A1C6-F7D4-4F33-916D-C7998A0F781C}" type="parTrans" cxnId="{E5AFC4FA-2576-4AB9-BF50-E4F9B86700B1}">
      <dgm:prSet/>
      <dgm:spPr/>
      <dgm:t>
        <a:bodyPr/>
        <a:lstStyle/>
        <a:p>
          <a:endParaRPr lang="en-GB"/>
        </a:p>
      </dgm:t>
    </dgm:pt>
    <dgm:pt modelId="{DB613CB4-A151-46B4-A275-B6C66CA117BB}" type="sibTrans" cxnId="{E5AFC4FA-2576-4AB9-BF50-E4F9B86700B1}">
      <dgm:prSet/>
      <dgm:spPr/>
      <dgm:t>
        <a:bodyPr/>
        <a:lstStyle/>
        <a:p>
          <a:endParaRPr lang="en-GB"/>
        </a:p>
      </dgm:t>
    </dgm:pt>
    <dgm:pt modelId="{7ED1D906-9A3E-47E6-A763-2DDDCFDEF470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800">
              <a:latin typeface="Aptos" panose="020B0004020202020204" pitchFamily="34" charset="0"/>
            </a:rPr>
            <a:t>Basically, understand what has already been published on this topic and how your research can contribute.</a:t>
          </a:r>
          <a:endParaRPr lang="en-US" sz="1800" dirty="0">
            <a:latin typeface="Aptos" panose="020B0004020202020204" pitchFamily="34" charset="0"/>
          </a:endParaRPr>
        </a:p>
      </dgm:t>
    </dgm:pt>
    <dgm:pt modelId="{856EE129-FE0B-430B-A912-5D4AB0C8C21C}" type="parTrans" cxnId="{A242A47A-0772-438D-9F9F-D0BCDA80ED41}">
      <dgm:prSet/>
      <dgm:spPr/>
      <dgm:t>
        <a:bodyPr/>
        <a:lstStyle/>
        <a:p>
          <a:endParaRPr lang="en-GB"/>
        </a:p>
      </dgm:t>
    </dgm:pt>
    <dgm:pt modelId="{6D0EE1E6-BC4C-4CF8-B230-1FCF0151D9BA}" type="sibTrans" cxnId="{A242A47A-0772-438D-9F9F-D0BCDA80ED41}">
      <dgm:prSet/>
      <dgm:spPr/>
      <dgm:t>
        <a:bodyPr/>
        <a:lstStyle/>
        <a:p>
          <a:endParaRPr lang="en-GB"/>
        </a:p>
      </dgm:t>
    </dgm:pt>
    <dgm:pt modelId="{C81C8283-8280-4EED-B669-67D5BF74CB2A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800" b="1" dirty="0">
              <a:latin typeface="Aptos" panose="020B0004020202020204" pitchFamily="34" charset="0"/>
            </a:rPr>
            <a:t>Example: </a:t>
          </a:r>
          <a:r>
            <a:rPr lang="en-US" sz="1800" b="1" dirty="0" err="1">
              <a:latin typeface="Aptos" panose="020B0004020202020204" pitchFamily="34" charset="0"/>
            </a:rPr>
            <a:t>Analyse</a:t>
          </a:r>
          <a:r>
            <a:rPr lang="en-US" sz="1800" dirty="0">
              <a:latin typeface="Aptos" panose="020B0004020202020204" pitchFamily="34" charset="0"/>
            </a:rPr>
            <a:t> current literary sources to establish background and current context regarding the extent in which substance abuse impacts upon adolescence aged between 10-19 in the UK. </a:t>
          </a:r>
        </a:p>
      </dgm:t>
    </dgm:pt>
    <dgm:pt modelId="{77B4D947-BD88-4D9B-AA25-5306A8C0E01B}" type="parTrans" cxnId="{CD879D79-C5E0-4718-801B-9A379D9F79AE}">
      <dgm:prSet/>
      <dgm:spPr/>
      <dgm:t>
        <a:bodyPr/>
        <a:lstStyle/>
        <a:p>
          <a:endParaRPr lang="en-GB"/>
        </a:p>
      </dgm:t>
    </dgm:pt>
    <dgm:pt modelId="{45FBF261-1EA8-42B6-925B-210F86EF29FC}" type="sibTrans" cxnId="{CD879D79-C5E0-4718-801B-9A379D9F79AE}">
      <dgm:prSet/>
      <dgm:spPr/>
      <dgm:t>
        <a:bodyPr/>
        <a:lstStyle/>
        <a:p>
          <a:endParaRPr lang="en-GB"/>
        </a:p>
      </dgm:t>
    </dgm:pt>
    <dgm:pt modelId="{ADF78A7F-C4E3-E241-BF3A-220C3AAECA8F}" type="pres">
      <dgm:prSet presAssocID="{3F32E0C7-392F-4483-A907-ED2ECA39814A}" presName="vert0" presStyleCnt="0">
        <dgm:presLayoutVars>
          <dgm:dir/>
          <dgm:animOne val="branch"/>
          <dgm:animLvl val="lvl"/>
        </dgm:presLayoutVars>
      </dgm:prSet>
      <dgm:spPr/>
    </dgm:pt>
    <dgm:pt modelId="{A84ED9F2-5041-FC41-880D-5960E359432E}" type="pres">
      <dgm:prSet presAssocID="{47E8BB54-7149-4C16-9B3C-31EC112C58BB}" presName="thickLine" presStyleLbl="alignNode1" presStyleIdx="0" presStyleCnt="4" custLinFactNeighborY="-1010"/>
      <dgm:spPr/>
    </dgm:pt>
    <dgm:pt modelId="{F1D8447F-EE30-AF4E-99DE-D4D29B249950}" type="pres">
      <dgm:prSet presAssocID="{47E8BB54-7149-4C16-9B3C-31EC112C58BB}" presName="horz1" presStyleCnt="0"/>
      <dgm:spPr/>
    </dgm:pt>
    <dgm:pt modelId="{5A18933D-865A-0F42-AD13-C84F226C056C}" type="pres">
      <dgm:prSet presAssocID="{47E8BB54-7149-4C16-9B3C-31EC112C58BB}" presName="tx1" presStyleLbl="revTx" presStyleIdx="0" presStyleCnt="4"/>
      <dgm:spPr/>
    </dgm:pt>
    <dgm:pt modelId="{5F4F1F72-1DC4-2047-890A-05EE711CD628}" type="pres">
      <dgm:prSet presAssocID="{47E8BB54-7149-4C16-9B3C-31EC112C58BB}" presName="vert1" presStyleCnt="0"/>
      <dgm:spPr/>
    </dgm:pt>
    <dgm:pt modelId="{9FE4FF47-80FA-4D80-B5AA-DABFFC39F9C7}" type="pres">
      <dgm:prSet presAssocID="{7C5804C5-E1C3-442E-A066-CF70992336B9}" presName="thickLine" presStyleLbl="alignNode1" presStyleIdx="1" presStyleCnt="4"/>
      <dgm:spPr/>
    </dgm:pt>
    <dgm:pt modelId="{6D0C6D70-14C9-42FA-99C6-D5667586D9A7}" type="pres">
      <dgm:prSet presAssocID="{7C5804C5-E1C3-442E-A066-CF70992336B9}" presName="horz1" presStyleCnt="0"/>
      <dgm:spPr/>
    </dgm:pt>
    <dgm:pt modelId="{DC9DAF8E-42A5-4B84-8B35-69F32BCD3277}" type="pres">
      <dgm:prSet presAssocID="{7C5804C5-E1C3-442E-A066-CF70992336B9}" presName="tx1" presStyleLbl="revTx" presStyleIdx="1" presStyleCnt="4"/>
      <dgm:spPr/>
    </dgm:pt>
    <dgm:pt modelId="{6A6A9532-33AD-4D37-9D94-0F4C162AB68F}" type="pres">
      <dgm:prSet presAssocID="{7C5804C5-E1C3-442E-A066-CF70992336B9}" presName="vert1" presStyleCnt="0"/>
      <dgm:spPr/>
    </dgm:pt>
    <dgm:pt modelId="{D49BDB9E-41BC-45A5-ACA5-C5357BAF60C9}" type="pres">
      <dgm:prSet presAssocID="{7ED1D906-9A3E-47E6-A763-2DDDCFDEF470}" presName="thickLine" presStyleLbl="alignNode1" presStyleIdx="2" presStyleCnt="4"/>
      <dgm:spPr/>
    </dgm:pt>
    <dgm:pt modelId="{9F9D8767-14C1-4D55-9795-BFFDA65F08D5}" type="pres">
      <dgm:prSet presAssocID="{7ED1D906-9A3E-47E6-A763-2DDDCFDEF470}" presName="horz1" presStyleCnt="0"/>
      <dgm:spPr/>
    </dgm:pt>
    <dgm:pt modelId="{33DA9603-2CEB-41A9-B25B-C998F7A94275}" type="pres">
      <dgm:prSet presAssocID="{7ED1D906-9A3E-47E6-A763-2DDDCFDEF470}" presName="tx1" presStyleLbl="revTx" presStyleIdx="2" presStyleCnt="4"/>
      <dgm:spPr/>
    </dgm:pt>
    <dgm:pt modelId="{4FDEE63D-58A1-4B3E-98B6-512858BE1820}" type="pres">
      <dgm:prSet presAssocID="{7ED1D906-9A3E-47E6-A763-2DDDCFDEF470}" presName="vert1" presStyleCnt="0"/>
      <dgm:spPr/>
    </dgm:pt>
    <dgm:pt modelId="{8F4E8133-9CEC-45FB-BA6B-599F9122CA91}" type="pres">
      <dgm:prSet presAssocID="{C81C8283-8280-4EED-B669-67D5BF74CB2A}" presName="thickLine" presStyleLbl="alignNode1" presStyleIdx="3" presStyleCnt="4"/>
      <dgm:spPr/>
    </dgm:pt>
    <dgm:pt modelId="{020F144B-C30B-461F-8C4C-052C8ABB066F}" type="pres">
      <dgm:prSet presAssocID="{C81C8283-8280-4EED-B669-67D5BF74CB2A}" presName="horz1" presStyleCnt="0"/>
      <dgm:spPr/>
    </dgm:pt>
    <dgm:pt modelId="{E42CCF37-0AD3-4DA9-9146-EA1CBC265897}" type="pres">
      <dgm:prSet presAssocID="{C81C8283-8280-4EED-B669-67D5BF74CB2A}" presName="tx1" presStyleLbl="revTx" presStyleIdx="3" presStyleCnt="4"/>
      <dgm:spPr/>
    </dgm:pt>
    <dgm:pt modelId="{B2983B20-6910-47B3-B1ED-6BA52B22638F}" type="pres">
      <dgm:prSet presAssocID="{C81C8283-8280-4EED-B669-67D5BF74CB2A}" presName="vert1" presStyleCnt="0"/>
      <dgm:spPr/>
    </dgm:pt>
  </dgm:ptLst>
  <dgm:cxnLst>
    <dgm:cxn modelId="{CD879D79-C5E0-4718-801B-9A379D9F79AE}" srcId="{3F32E0C7-392F-4483-A907-ED2ECA39814A}" destId="{C81C8283-8280-4EED-B669-67D5BF74CB2A}" srcOrd="3" destOrd="0" parTransId="{77B4D947-BD88-4D9B-AA25-5306A8C0E01B}" sibTransId="{45FBF261-1EA8-42B6-925B-210F86EF29FC}"/>
    <dgm:cxn modelId="{A242A47A-0772-438D-9F9F-D0BCDA80ED41}" srcId="{3F32E0C7-392F-4483-A907-ED2ECA39814A}" destId="{7ED1D906-9A3E-47E6-A763-2DDDCFDEF470}" srcOrd="2" destOrd="0" parTransId="{856EE129-FE0B-430B-A912-5D4AB0C8C21C}" sibTransId="{6D0EE1E6-BC4C-4CF8-B230-1FCF0151D9BA}"/>
    <dgm:cxn modelId="{8805E28A-FEB6-4E75-A592-328B75FCCEA4}" type="presOf" srcId="{C81C8283-8280-4EED-B669-67D5BF74CB2A}" destId="{E42CCF37-0AD3-4DA9-9146-EA1CBC265897}" srcOrd="0" destOrd="0" presId="urn:microsoft.com/office/officeart/2008/layout/LinedList"/>
    <dgm:cxn modelId="{2D87C49D-B1E8-E541-8AA8-70113FE7D364}" type="presOf" srcId="{3F32E0C7-392F-4483-A907-ED2ECA39814A}" destId="{ADF78A7F-C4E3-E241-BF3A-220C3AAECA8F}" srcOrd="0" destOrd="0" presId="urn:microsoft.com/office/officeart/2008/layout/LinedList"/>
    <dgm:cxn modelId="{2F0EE9A7-A5B1-46F4-8D70-A9CDBADE20CB}" type="presOf" srcId="{7ED1D906-9A3E-47E6-A763-2DDDCFDEF470}" destId="{33DA9603-2CEB-41A9-B25B-C998F7A94275}" srcOrd="0" destOrd="0" presId="urn:microsoft.com/office/officeart/2008/layout/LinedList"/>
    <dgm:cxn modelId="{7781F6AE-D715-4EA8-A8A7-FD58A7E1B7A6}" type="presOf" srcId="{7C5804C5-E1C3-442E-A066-CF70992336B9}" destId="{DC9DAF8E-42A5-4B84-8B35-69F32BCD3277}" srcOrd="0" destOrd="0" presId="urn:microsoft.com/office/officeart/2008/layout/LinedList"/>
    <dgm:cxn modelId="{40133CDD-55CA-7E42-881F-1BFDAFB8F748}" type="presOf" srcId="{47E8BB54-7149-4C16-9B3C-31EC112C58BB}" destId="{5A18933D-865A-0F42-AD13-C84F226C056C}" srcOrd="0" destOrd="0" presId="urn:microsoft.com/office/officeart/2008/layout/LinedList"/>
    <dgm:cxn modelId="{E5AFC4FA-2576-4AB9-BF50-E4F9B86700B1}" srcId="{3F32E0C7-392F-4483-A907-ED2ECA39814A}" destId="{7C5804C5-E1C3-442E-A066-CF70992336B9}" srcOrd="1" destOrd="0" parTransId="{B359A1C6-F7D4-4F33-916D-C7998A0F781C}" sibTransId="{DB613CB4-A151-46B4-A275-B6C66CA117BB}"/>
    <dgm:cxn modelId="{B9D359FE-492E-4B7A-ADBF-A6A3A0806842}" srcId="{3F32E0C7-392F-4483-A907-ED2ECA39814A}" destId="{47E8BB54-7149-4C16-9B3C-31EC112C58BB}" srcOrd="0" destOrd="0" parTransId="{630F5B36-CE53-4622-900E-5DE1BFC23E32}" sibTransId="{E7A805AA-BA79-4D6D-B7C6-6001C5B01365}"/>
    <dgm:cxn modelId="{D6718408-814D-594F-B231-CD8D7A20F236}" type="presParOf" srcId="{ADF78A7F-C4E3-E241-BF3A-220C3AAECA8F}" destId="{A84ED9F2-5041-FC41-880D-5960E359432E}" srcOrd="0" destOrd="0" presId="urn:microsoft.com/office/officeart/2008/layout/LinedList"/>
    <dgm:cxn modelId="{FB3DB12F-6F23-E84F-AB51-7EB03DF6F29E}" type="presParOf" srcId="{ADF78A7F-C4E3-E241-BF3A-220C3AAECA8F}" destId="{F1D8447F-EE30-AF4E-99DE-D4D29B249950}" srcOrd="1" destOrd="0" presId="urn:microsoft.com/office/officeart/2008/layout/LinedList"/>
    <dgm:cxn modelId="{96EDE1FF-4F5A-1046-8C97-270CF646FAE2}" type="presParOf" srcId="{F1D8447F-EE30-AF4E-99DE-D4D29B249950}" destId="{5A18933D-865A-0F42-AD13-C84F226C056C}" srcOrd="0" destOrd="0" presId="urn:microsoft.com/office/officeart/2008/layout/LinedList"/>
    <dgm:cxn modelId="{93E9FD6E-9100-8B42-B967-4F8EAD351A63}" type="presParOf" srcId="{F1D8447F-EE30-AF4E-99DE-D4D29B249950}" destId="{5F4F1F72-1DC4-2047-890A-05EE711CD628}" srcOrd="1" destOrd="0" presId="urn:microsoft.com/office/officeart/2008/layout/LinedList"/>
    <dgm:cxn modelId="{95B1AB04-864A-4E65-AA08-FEB5A17EF83A}" type="presParOf" srcId="{ADF78A7F-C4E3-E241-BF3A-220C3AAECA8F}" destId="{9FE4FF47-80FA-4D80-B5AA-DABFFC39F9C7}" srcOrd="2" destOrd="0" presId="urn:microsoft.com/office/officeart/2008/layout/LinedList"/>
    <dgm:cxn modelId="{D83FAD3E-FB5F-42E2-AA08-6732ED2B59D4}" type="presParOf" srcId="{ADF78A7F-C4E3-E241-BF3A-220C3AAECA8F}" destId="{6D0C6D70-14C9-42FA-99C6-D5667586D9A7}" srcOrd="3" destOrd="0" presId="urn:microsoft.com/office/officeart/2008/layout/LinedList"/>
    <dgm:cxn modelId="{16CC695D-A00D-47CA-969D-06F4917DBC86}" type="presParOf" srcId="{6D0C6D70-14C9-42FA-99C6-D5667586D9A7}" destId="{DC9DAF8E-42A5-4B84-8B35-69F32BCD3277}" srcOrd="0" destOrd="0" presId="urn:microsoft.com/office/officeart/2008/layout/LinedList"/>
    <dgm:cxn modelId="{C1958353-8AFF-42F0-B79C-D7767BDC9A18}" type="presParOf" srcId="{6D0C6D70-14C9-42FA-99C6-D5667586D9A7}" destId="{6A6A9532-33AD-4D37-9D94-0F4C162AB68F}" srcOrd="1" destOrd="0" presId="urn:microsoft.com/office/officeart/2008/layout/LinedList"/>
    <dgm:cxn modelId="{13835373-B805-4DF3-A689-3C9BD4436E99}" type="presParOf" srcId="{ADF78A7F-C4E3-E241-BF3A-220C3AAECA8F}" destId="{D49BDB9E-41BC-45A5-ACA5-C5357BAF60C9}" srcOrd="4" destOrd="0" presId="urn:microsoft.com/office/officeart/2008/layout/LinedList"/>
    <dgm:cxn modelId="{7AEAD3AA-4095-4A0A-8D94-054DA945D97D}" type="presParOf" srcId="{ADF78A7F-C4E3-E241-BF3A-220C3AAECA8F}" destId="{9F9D8767-14C1-4D55-9795-BFFDA65F08D5}" srcOrd="5" destOrd="0" presId="urn:microsoft.com/office/officeart/2008/layout/LinedList"/>
    <dgm:cxn modelId="{53722DA8-2A8C-410D-A0C2-1EED0FBA82C2}" type="presParOf" srcId="{9F9D8767-14C1-4D55-9795-BFFDA65F08D5}" destId="{33DA9603-2CEB-41A9-B25B-C998F7A94275}" srcOrd="0" destOrd="0" presId="urn:microsoft.com/office/officeart/2008/layout/LinedList"/>
    <dgm:cxn modelId="{E29F29D9-B6CD-4CCB-9E5C-2E906AA160A1}" type="presParOf" srcId="{9F9D8767-14C1-4D55-9795-BFFDA65F08D5}" destId="{4FDEE63D-58A1-4B3E-98B6-512858BE1820}" srcOrd="1" destOrd="0" presId="urn:microsoft.com/office/officeart/2008/layout/LinedList"/>
    <dgm:cxn modelId="{608F0E59-E482-4BE8-AB58-8A2AE61E244B}" type="presParOf" srcId="{ADF78A7F-C4E3-E241-BF3A-220C3AAECA8F}" destId="{8F4E8133-9CEC-45FB-BA6B-599F9122CA91}" srcOrd="6" destOrd="0" presId="urn:microsoft.com/office/officeart/2008/layout/LinedList"/>
    <dgm:cxn modelId="{E2F89DCB-A8A0-4718-A3A2-6648C78E32A8}" type="presParOf" srcId="{ADF78A7F-C4E3-E241-BF3A-220C3AAECA8F}" destId="{020F144B-C30B-461F-8C4C-052C8ABB066F}" srcOrd="7" destOrd="0" presId="urn:microsoft.com/office/officeart/2008/layout/LinedList"/>
    <dgm:cxn modelId="{76494015-D3E6-4560-BE19-5DF16B83FB7D}" type="presParOf" srcId="{020F144B-C30B-461F-8C4C-052C8ABB066F}" destId="{E42CCF37-0AD3-4DA9-9146-EA1CBC265897}" srcOrd="0" destOrd="0" presId="urn:microsoft.com/office/officeart/2008/layout/LinedList"/>
    <dgm:cxn modelId="{CA118963-0FA1-4C06-A1BF-7233E1122C41}" type="presParOf" srcId="{020F144B-C30B-461F-8C4C-052C8ABB066F}" destId="{B2983B20-6910-47B3-B1ED-6BA52B2263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F32E0C7-392F-4483-A907-ED2ECA39814A}" type="doc">
      <dgm:prSet loTypeId="urn:microsoft.com/office/officeart/2008/layout/LinedList" loCatId="list" qsTypeId="urn:microsoft.com/office/officeart/2005/8/quickstyle/simple3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47E8BB54-7149-4C16-9B3C-31EC112C58BB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dirty="0">
              <a:latin typeface="Aptos" panose="020B0004020202020204" pitchFamily="34" charset="0"/>
            </a:rPr>
            <a:t>This is where you execute the aim of your research and links with both Chapter 3 Methods and Chapter 4 Findings </a:t>
          </a:r>
        </a:p>
      </dgm:t>
    </dgm:pt>
    <dgm:pt modelId="{630F5B36-CE53-4622-900E-5DE1BFC23E32}" type="par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E7A805AA-BA79-4D6D-B7C6-6001C5B01365}" type="sib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7ED1D906-9A3E-47E6-A763-2DDDCFDEF470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dirty="0">
              <a:latin typeface="Aptos" panose="020B0004020202020204" pitchFamily="34" charset="0"/>
            </a:rPr>
            <a:t>This helps to establish how you will be collecting your information and how this will be interpreted in your dissertation. </a:t>
          </a:r>
        </a:p>
      </dgm:t>
    </dgm:pt>
    <dgm:pt modelId="{856EE129-FE0B-430B-A912-5D4AB0C8C21C}" type="parTrans" cxnId="{A242A47A-0772-438D-9F9F-D0BCDA80ED41}">
      <dgm:prSet/>
      <dgm:spPr/>
      <dgm:t>
        <a:bodyPr/>
        <a:lstStyle/>
        <a:p>
          <a:endParaRPr lang="en-GB"/>
        </a:p>
      </dgm:t>
    </dgm:pt>
    <dgm:pt modelId="{6D0EE1E6-BC4C-4CF8-B230-1FCF0151D9BA}" type="sibTrans" cxnId="{A242A47A-0772-438D-9F9F-D0BCDA80ED41}">
      <dgm:prSet/>
      <dgm:spPr/>
      <dgm:t>
        <a:bodyPr/>
        <a:lstStyle/>
        <a:p>
          <a:endParaRPr lang="en-GB"/>
        </a:p>
      </dgm:t>
    </dgm:pt>
    <dgm:pt modelId="{C81C8283-8280-4EED-B669-67D5BF74CB2A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b="1" dirty="0">
              <a:latin typeface="Aptos" panose="020B0004020202020204" pitchFamily="34" charset="0"/>
            </a:rPr>
            <a:t>Example: </a:t>
          </a:r>
          <a:r>
            <a:rPr lang="en-GB" sz="1600" b="1" u="sng" dirty="0">
              <a:latin typeface="Aptos" panose="020B0004020202020204" pitchFamily="34" charset="0"/>
            </a:rPr>
            <a:t>Evaluate</a:t>
          </a:r>
          <a:r>
            <a:rPr lang="en-GB" sz="1600" dirty="0">
              <a:latin typeface="Aptos" panose="020B0004020202020204" pitchFamily="34" charset="0"/>
            </a:rPr>
            <a:t> the findings and themes established within the literature, through the process of a thematic literature review in order to provide further identification regarding the main impacts of substance abuse on adolescence aged between 10-19 in the UK. </a:t>
          </a:r>
          <a:endParaRPr lang="en-US" sz="1600" dirty="0">
            <a:latin typeface="Aptos" panose="020B0004020202020204" pitchFamily="34" charset="0"/>
          </a:endParaRPr>
        </a:p>
      </dgm:t>
    </dgm:pt>
    <dgm:pt modelId="{77B4D947-BD88-4D9B-AA25-5306A8C0E01B}" type="parTrans" cxnId="{CD879D79-C5E0-4718-801B-9A379D9F79AE}">
      <dgm:prSet/>
      <dgm:spPr/>
      <dgm:t>
        <a:bodyPr/>
        <a:lstStyle/>
        <a:p>
          <a:endParaRPr lang="en-GB"/>
        </a:p>
      </dgm:t>
    </dgm:pt>
    <dgm:pt modelId="{45FBF261-1EA8-42B6-925B-210F86EF29FC}" type="sibTrans" cxnId="{CD879D79-C5E0-4718-801B-9A379D9F79AE}">
      <dgm:prSet/>
      <dgm:spPr/>
      <dgm:t>
        <a:bodyPr/>
        <a:lstStyle/>
        <a:p>
          <a:endParaRPr lang="en-GB"/>
        </a:p>
      </dgm:t>
    </dgm:pt>
    <dgm:pt modelId="{8D846C6E-6C87-4FDC-8A1E-664C0E8BB96A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dirty="0">
              <a:latin typeface="Aptos" panose="020B0004020202020204" pitchFamily="34" charset="0"/>
            </a:rPr>
            <a:t>State how you will collect data and </a:t>
          </a:r>
          <a:r>
            <a:rPr lang="en-US" sz="1600" dirty="0" err="1">
              <a:latin typeface="Aptos" panose="020B0004020202020204" pitchFamily="34" charset="0"/>
            </a:rPr>
            <a:t>analyse</a:t>
          </a:r>
          <a:r>
            <a:rPr lang="en-US" sz="1600" dirty="0">
              <a:latin typeface="Aptos" panose="020B0004020202020204" pitchFamily="34" charset="0"/>
            </a:rPr>
            <a:t> this in order to answer your research aim.</a:t>
          </a:r>
        </a:p>
      </dgm:t>
    </dgm:pt>
    <dgm:pt modelId="{79F23AB3-BAEF-415B-BF81-35B6290B681F}" type="parTrans" cxnId="{0C7DB0DF-A984-4D69-A19C-8D601F0CD1FE}">
      <dgm:prSet/>
      <dgm:spPr/>
      <dgm:t>
        <a:bodyPr/>
        <a:lstStyle/>
        <a:p>
          <a:endParaRPr lang="en-GB"/>
        </a:p>
      </dgm:t>
    </dgm:pt>
    <dgm:pt modelId="{BA6B2EA2-FBB3-4705-851A-CE26042F2C28}" type="sibTrans" cxnId="{0C7DB0DF-A984-4D69-A19C-8D601F0CD1FE}">
      <dgm:prSet/>
      <dgm:spPr/>
      <dgm:t>
        <a:bodyPr/>
        <a:lstStyle/>
        <a:p>
          <a:endParaRPr lang="en-GB"/>
        </a:p>
      </dgm:t>
    </dgm:pt>
    <dgm:pt modelId="{ADF78A7F-C4E3-E241-BF3A-220C3AAECA8F}" type="pres">
      <dgm:prSet presAssocID="{3F32E0C7-392F-4483-A907-ED2ECA39814A}" presName="vert0" presStyleCnt="0">
        <dgm:presLayoutVars>
          <dgm:dir/>
          <dgm:animOne val="branch"/>
          <dgm:animLvl val="lvl"/>
        </dgm:presLayoutVars>
      </dgm:prSet>
      <dgm:spPr/>
    </dgm:pt>
    <dgm:pt modelId="{A84ED9F2-5041-FC41-880D-5960E359432E}" type="pres">
      <dgm:prSet presAssocID="{47E8BB54-7149-4C16-9B3C-31EC112C58BB}" presName="thickLine" presStyleLbl="alignNode1" presStyleIdx="0" presStyleCnt="4" custLinFactNeighborY="-1010"/>
      <dgm:spPr/>
    </dgm:pt>
    <dgm:pt modelId="{F1D8447F-EE30-AF4E-99DE-D4D29B249950}" type="pres">
      <dgm:prSet presAssocID="{47E8BB54-7149-4C16-9B3C-31EC112C58BB}" presName="horz1" presStyleCnt="0"/>
      <dgm:spPr/>
    </dgm:pt>
    <dgm:pt modelId="{5A18933D-865A-0F42-AD13-C84F226C056C}" type="pres">
      <dgm:prSet presAssocID="{47E8BB54-7149-4C16-9B3C-31EC112C58BB}" presName="tx1" presStyleLbl="revTx" presStyleIdx="0" presStyleCnt="4"/>
      <dgm:spPr/>
    </dgm:pt>
    <dgm:pt modelId="{5F4F1F72-1DC4-2047-890A-05EE711CD628}" type="pres">
      <dgm:prSet presAssocID="{47E8BB54-7149-4C16-9B3C-31EC112C58BB}" presName="vert1" presStyleCnt="0"/>
      <dgm:spPr/>
    </dgm:pt>
    <dgm:pt modelId="{F0093FD9-BA9D-45E4-B451-8460669A45F4}" type="pres">
      <dgm:prSet presAssocID="{8D846C6E-6C87-4FDC-8A1E-664C0E8BB96A}" presName="thickLine" presStyleLbl="alignNode1" presStyleIdx="1" presStyleCnt="4"/>
      <dgm:spPr/>
    </dgm:pt>
    <dgm:pt modelId="{8E8FACD5-6DE1-4319-90BF-1640E6DF3E92}" type="pres">
      <dgm:prSet presAssocID="{8D846C6E-6C87-4FDC-8A1E-664C0E8BB96A}" presName="horz1" presStyleCnt="0"/>
      <dgm:spPr/>
    </dgm:pt>
    <dgm:pt modelId="{1F91EE68-ABAF-46C7-BA37-49E477B04387}" type="pres">
      <dgm:prSet presAssocID="{8D846C6E-6C87-4FDC-8A1E-664C0E8BB96A}" presName="tx1" presStyleLbl="revTx" presStyleIdx="1" presStyleCnt="4"/>
      <dgm:spPr/>
    </dgm:pt>
    <dgm:pt modelId="{91C66A8D-A5F8-4799-8B17-EF78CA2A627D}" type="pres">
      <dgm:prSet presAssocID="{8D846C6E-6C87-4FDC-8A1E-664C0E8BB96A}" presName="vert1" presStyleCnt="0"/>
      <dgm:spPr/>
    </dgm:pt>
    <dgm:pt modelId="{D49BDB9E-41BC-45A5-ACA5-C5357BAF60C9}" type="pres">
      <dgm:prSet presAssocID="{7ED1D906-9A3E-47E6-A763-2DDDCFDEF470}" presName="thickLine" presStyleLbl="alignNode1" presStyleIdx="2" presStyleCnt="4"/>
      <dgm:spPr/>
    </dgm:pt>
    <dgm:pt modelId="{9F9D8767-14C1-4D55-9795-BFFDA65F08D5}" type="pres">
      <dgm:prSet presAssocID="{7ED1D906-9A3E-47E6-A763-2DDDCFDEF470}" presName="horz1" presStyleCnt="0"/>
      <dgm:spPr/>
    </dgm:pt>
    <dgm:pt modelId="{33DA9603-2CEB-41A9-B25B-C998F7A94275}" type="pres">
      <dgm:prSet presAssocID="{7ED1D906-9A3E-47E6-A763-2DDDCFDEF470}" presName="tx1" presStyleLbl="revTx" presStyleIdx="2" presStyleCnt="4"/>
      <dgm:spPr/>
    </dgm:pt>
    <dgm:pt modelId="{4FDEE63D-58A1-4B3E-98B6-512858BE1820}" type="pres">
      <dgm:prSet presAssocID="{7ED1D906-9A3E-47E6-A763-2DDDCFDEF470}" presName="vert1" presStyleCnt="0"/>
      <dgm:spPr/>
    </dgm:pt>
    <dgm:pt modelId="{8F4E8133-9CEC-45FB-BA6B-599F9122CA91}" type="pres">
      <dgm:prSet presAssocID="{C81C8283-8280-4EED-B669-67D5BF74CB2A}" presName="thickLine" presStyleLbl="alignNode1" presStyleIdx="3" presStyleCnt="4"/>
      <dgm:spPr/>
    </dgm:pt>
    <dgm:pt modelId="{020F144B-C30B-461F-8C4C-052C8ABB066F}" type="pres">
      <dgm:prSet presAssocID="{C81C8283-8280-4EED-B669-67D5BF74CB2A}" presName="horz1" presStyleCnt="0"/>
      <dgm:spPr/>
    </dgm:pt>
    <dgm:pt modelId="{E42CCF37-0AD3-4DA9-9146-EA1CBC265897}" type="pres">
      <dgm:prSet presAssocID="{C81C8283-8280-4EED-B669-67D5BF74CB2A}" presName="tx1" presStyleLbl="revTx" presStyleIdx="3" presStyleCnt="4"/>
      <dgm:spPr/>
    </dgm:pt>
    <dgm:pt modelId="{B2983B20-6910-47B3-B1ED-6BA52B22638F}" type="pres">
      <dgm:prSet presAssocID="{C81C8283-8280-4EED-B669-67D5BF74CB2A}" presName="vert1" presStyleCnt="0"/>
      <dgm:spPr/>
    </dgm:pt>
  </dgm:ptLst>
  <dgm:cxnLst>
    <dgm:cxn modelId="{A1023964-63D0-42C7-9278-7C1455750EC6}" type="presOf" srcId="{8D846C6E-6C87-4FDC-8A1E-664C0E8BB96A}" destId="{1F91EE68-ABAF-46C7-BA37-49E477B04387}" srcOrd="0" destOrd="0" presId="urn:microsoft.com/office/officeart/2008/layout/LinedList"/>
    <dgm:cxn modelId="{CD879D79-C5E0-4718-801B-9A379D9F79AE}" srcId="{3F32E0C7-392F-4483-A907-ED2ECA39814A}" destId="{C81C8283-8280-4EED-B669-67D5BF74CB2A}" srcOrd="3" destOrd="0" parTransId="{77B4D947-BD88-4D9B-AA25-5306A8C0E01B}" sibTransId="{45FBF261-1EA8-42B6-925B-210F86EF29FC}"/>
    <dgm:cxn modelId="{A242A47A-0772-438D-9F9F-D0BCDA80ED41}" srcId="{3F32E0C7-392F-4483-A907-ED2ECA39814A}" destId="{7ED1D906-9A3E-47E6-A763-2DDDCFDEF470}" srcOrd="2" destOrd="0" parTransId="{856EE129-FE0B-430B-A912-5D4AB0C8C21C}" sibTransId="{6D0EE1E6-BC4C-4CF8-B230-1FCF0151D9BA}"/>
    <dgm:cxn modelId="{8805E28A-FEB6-4E75-A592-328B75FCCEA4}" type="presOf" srcId="{C81C8283-8280-4EED-B669-67D5BF74CB2A}" destId="{E42CCF37-0AD3-4DA9-9146-EA1CBC265897}" srcOrd="0" destOrd="0" presId="urn:microsoft.com/office/officeart/2008/layout/LinedList"/>
    <dgm:cxn modelId="{2D87C49D-B1E8-E541-8AA8-70113FE7D364}" type="presOf" srcId="{3F32E0C7-392F-4483-A907-ED2ECA39814A}" destId="{ADF78A7F-C4E3-E241-BF3A-220C3AAECA8F}" srcOrd="0" destOrd="0" presId="urn:microsoft.com/office/officeart/2008/layout/LinedList"/>
    <dgm:cxn modelId="{2F0EE9A7-A5B1-46F4-8D70-A9CDBADE20CB}" type="presOf" srcId="{7ED1D906-9A3E-47E6-A763-2DDDCFDEF470}" destId="{33DA9603-2CEB-41A9-B25B-C998F7A94275}" srcOrd="0" destOrd="0" presId="urn:microsoft.com/office/officeart/2008/layout/LinedList"/>
    <dgm:cxn modelId="{40133CDD-55CA-7E42-881F-1BFDAFB8F748}" type="presOf" srcId="{47E8BB54-7149-4C16-9B3C-31EC112C58BB}" destId="{5A18933D-865A-0F42-AD13-C84F226C056C}" srcOrd="0" destOrd="0" presId="urn:microsoft.com/office/officeart/2008/layout/LinedList"/>
    <dgm:cxn modelId="{0C7DB0DF-A984-4D69-A19C-8D601F0CD1FE}" srcId="{3F32E0C7-392F-4483-A907-ED2ECA39814A}" destId="{8D846C6E-6C87-4FDC-8A1E-664C0E8BB96A}" srcOrd="1" destOrd="0" parTransId="{79F23AB3-BAEF-415B-BF81-35B6290B681F}" sibTransId="{BA6B2EA2-FBB3-4705-851A-CE26042F2C28}"/>
    <dgm:cxn modelId="{B9D359FE-492E-4B7A-ADBF-A6A3A0806842}" srcId="{3F32E0C7-392F-4483-A907-ED2ECA39814A}" destId="{47E8BB54-7149-4C16-9B3C-31EC112C58BB}" srcOrd="0" destOrd="0" parTransId="{630F5B36-CE53-4622-900E-5DE1BFC23E32}" sibTransId="{E7A805AA-BA79-4D6D-B7C6-6001C5B01365}"/>
    <dgm:cxn modelId="{D6718408-814D-594F-B231-CD8D7A20F236}" type="presParOf" srcId="{ADF78A7F-C4E3-E241-BF3A-220C3AAECA8F}" destId="{A84ED9F2-5041-FC41-880D-5960E359432E}" srcOrd="0" destOrd="0" presId="urn:microsoft.com/office/officeart/2008/layout/LinedList"/>
    <dgm:cxn modelId="{FB3DB12F-6F23-E84F-AB51-7EB03DF6F29E}" type="presParOf" srcId="{ADF78A7F-C4E3-E241-BF3A-220C3AAECA8F}" destId="{F1D8447F-EE30-AF4E-99DE-D4D29B249950}" srcOrd="1" destOrd="0" presId="urn:microsoft.com/office/officeart/2008/layout/LinedList"/>
    <dgm:cxn modelId="{96EDE1FF-4F5A-1046-8C97-270CF646FAE2}" type="presParOf" srcId="{F1D8447F-EE30-AF4E-99DE-D4D29B249950}" destId="{5A18933D-865A-0F42-AD13-C84F226C056C}" srcOrd="0" destOrd="0" presId="urn:microsoft.com/office/officeart/2008/layout/LinedList"/>
    <dgm:cxn modelId="{93E9FD6E-9100-8B42-B967-4F8EAD351A63}" type="presParOf" srcId="{F1D8447F-EE30-AF4E-99DE-D4D29B249950}" destId="{5F4F1F72-1DC4-2047-890A-05EE711CD628}" srcOrd="1" destOrd="0" presId="urn:microsoft.com/office/officeart/2008/layout/LinedList"/>
    <dgm:cxn modelId="{4AA8B46B-C177-4EB3-B9EE-BC92538ED170}" type="presParOf" srcId="{ADF78A7F-C4E3-E241-BF3A-220C3AAECA8F}" destId="{F0093FD9-BA9D-45E4-B451-8460669A45F4}" srcOrd="2" destOrd="0" presId="urn:microsoft.com/office/officeart/2008/layout/LinedList"/>
    <dgm:cxn modelId="{E3B83803-BBDD-4113-BD76-2EDCB44604BD}" type="presParOf" srcId="{ADF78A7F-C4E3-E241-BF3A-220C3AAECA8F}" destId="{8E8FACD5-6DE1-4319-90BF-1640E6DF3E92}" srcOrd="3" destOrd="0" presId="urn:microsoft.com/office/officeart/2008/layout/LinedList"/>
    <dgm:cxn modelId="{88C01390-346C-47D1-BA8E-7B57E0940D7B}" type="presParOf" srcId="{8E8FACD5-6DE1-4319-90BF-1640E6DF3E92}" destId="{1F91EE68-ABAF-46C7-BA37-49E477B04387}" srcOrd="0" destOrd="0" presId="urn:microsoft.com/office/officeart/2008/layout/LinedList"/>
    <dgm:cxn modelId="{47A022A5-060A-4116-9B8F-9273DD4675B6}" type="presParOf" srcId="{8E8FACD5-6DE1-4319-90BF-1640E6DF3E92}" destId="{91C66A8D-A5F8-4799-8B17-EF78CA2A627D}" srcOrd="1" destOrd="0" presId="urn:microsoft.com/office/officeart/2008/layout/LinedList"/>
    <dgm:cxn modelId="{13835373-B805-4DF3-A689-3C9BD4436E99}" type="presParOf" srcId="{ADF78A7F-C4E3-E241-BF3A-220C3AAECA8F}" destId="{D49BDB9E-41BC-45A5-ACA5-C5357BAF60C9}" srcOrd="4" destOrd="0" presId="urn:microsoft.com/office/officeart/2008/layout/LinedList"/>
    <dgm:cxn modelId="{7AEAD3AA-4095-4A0A-8D94-054DA945D97D}" type="presParOf" srcId="{ADF78A7F-C4E3-E241-BF3A-220C3AAECA8F}" destId="{9F9D8767-14C1-4D55-9795-BFFDA65F08D5}" srcOrd="5" destOrd="0" presId="urn:microsoft.com/office/officeart/2008/layout/LinedList"/>
    <dgm:cxn modelId="{53722DA8-2A8C-410D-A0C2-1EED0FBA82C2}" type="presParOf" srcId="{9F9D8767-14C1-4D55-9795-BFFDA65F08D5}" destId="{33DA9603-2CEB-41A9-B25B-C998F7A94275}" srcOrd="0" destOrd="0" presId="urn:microsoft.com/office/officeart/2008/layout/LinedList"/>
    <dgm:cxn modelId="{E29F29D9-B6CD-4CCB-9E5C-2E906AA160A1}" type="presParOf" srcId="{9F9D8767-14C1-4D55-9795-BFFDA65F08D5}" destId="{4FDEE63D-58A1-4B3E-98B6-512858BE1820}" srcOrd="1" destOrd="0" presId="urn:microsoft.com/office/officeart/2008/layout/LinedList"/>
    <dgm:cxn modelId="{608F0E59-E482-4BE8-AB58-8A2AE61E244B}" type="presParOf" srcId="{ADF78A7F-C4E3-E241-BF3A-220C3AAECA8F}" destId="{8F4E8133-9CEC-45FB-BA6B-599F9122CA91}" srcOrd="6" destOrd="0" presId="urn:microsoft.com/office/officeart/2008/layout/LinedList"/>
    <dgm:cxn modelId="{E2F89DCB-A8A0-4718-A3A2-6648C78E32A8}" type="presParOf" srcId="{ADF78A7F-C4E3-E241-BF3A-220C3AAECA8F}" destId="{020F144B-C30B-461F-8C4C-052C8ABB066F}" srcOrd="7" destOrd="0" presId="urn:microsoft.com/office/officeart/2008/layout/LinedList"/>
    <dgm:cxn modelId="{76494015-D3E6-4560-BE19-5DF16B83FB7D}" type="presParOf" srcId="{020F144B-C30B-461F-8C4C-052C8ABB066F}" destId="{E42CCF37-0AD3-4DA9-9146-EA1CBC265897}" srcOrd="0" destOrd="0" presId="urn:microsoft.com/office/officeart/2008/layout/LinedList"/>
    <dgm:cxn modelId="{CA118963-0FA1-4C06-A1BF-7233E1122C41}" type="presParOf" srcId="{020F144B-C30B-461F-8C4C-052C8ABB066F}" destId="{B2983B20-6910-47B3-B1ED-6BA52B2263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F32E0C7-392F-4483-A907-ED2ECA39814A}" type="doc">
      <dgm:prSet loTypeId="urn:microsoft.com/office/officeart/2008/layout/LinedList" loCatId="list" qsTypeId="urn:microsoft.com/office/officeart/2005/8/quickstyle/simple3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47E8BB54-7149-4C16-9B3C-31EC112C58BB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dirty="0">
              <a:latin typeface="Aptos" panose="020B0004020202020204" pitchFamily="34" charset="0"/>
            </a:rPr>
            <a:t>This is where you will link to your Chapter 5 – Recommendations where you will essentially provide recommendations to improve health and/or social care practice or future research in the field. </a:t>
          </a:r>
        </a:p>
      </dgm:t>
    </dgm:pt>
    <dgm:pt modelId="{630F5B36-CE53-4622-900E-5DE1BFC23E32}" type="par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E7A805AA-BA79-4D6D-B7C6-6001C5B01365}" type="sibTrans" cxnId="{B9D359FE-492E-4B7A-ADBF-A6A3A0806842}">
      <dgm:prSet/>
      <dgm:spPr/>
      <dgm:t>
        <a:bodyPr/>
        <a:lstStyle/>
        <a:p>
          <a:endParaRPr lang="en-US" sz="1200">
            <a:latin typeface="Aptos" panose="020B0004020202020204" pitchFamily="34" charset="0"/>
          </a:endParaRPr>
        </a:p>
      </dgm:t>
    </dgm:pt>
    <dgm:pt modelId="{7ED1D906-9A3E-47E6-A763-2DDDCFDEF470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dirty="0">
              <a:latin typeface="Aptos" panose="020B0004020202020204" pitchFamily="34" charset="0"/>
            </a:rPr>
            <a:t>Think of how and who your recommendations could benefit the health and social care sector, for example: H&amp;SC Professionals, Researchers, </a:t>
          </a:r>
          <a:r>
            <a:rPr lang="en-US" sz="1600" dirty="0" err="1">
              <a:latin typeface="Aptos" panose="020B0004020202020204" pitchFamily="34" charset="0"/>
            </a:rPr>
            <a:t>Organisations</a:t>
          </a:r>
          <a:r>
            <a:rPr lang="en-US" sz="1600" dirty="0">
              <a:latin typeface="Aptos" panose="020B0004020202020204" pitchFamily="34" charset="0"/>
            </a:rPr>
            <a:t>, Government, Service Users etc. </a:t>
          </a:r>
        </a:p>
      </dgm:t>
    </dgm:pt>
    <dgm:pt modelId="{856EE129-FE0B-430B-A912-5D4AB0C8C21C}" type="parTrans" cxnId="{A242A47A-0772-438D-9F9F-D0BCDA80ED41}">
      <dgm:prSet/>
      <dgm:spPr/>
      <dgm:t>
        <a:bodyPr/>
        <a:lstStyle/>
        <a:p>
          <a:endParaRPr lang="en-GB"/>
        </a:p>
      </dgm:t>
    </dgm:pt>
    <dgm:pt modelId="{6D0EE1E6-BC4C-4CF8-B230-1FCF0151D9BA}" type="sibTrans" cxnId="{A242A47A-0772-438D-9F9F-D0BCDA80ED41}">
      <dgm:prSet/>
      <dgm:spPr/>
      <dgm:t>
        <a:bodyPr/>
        <a:lstStyle/>
        <a:p>
          <a:endParaRPr lang="en-GB"/>
        </a:p>
      </dgm:t>
    </dgm:pt>
    <dgm:pt modelId="{C81C8283-8280-4EED-B669-67D5BF74CB2A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b="1" dirty="0">
              <a:latin typeface="Aptos" panose="020B0004020202020204" pitchFamily="34" charset="0"/>
            </a:rPr>
            <a:t>Example: </a:t>
          </a:r>
          <a:r>
            <a:rPr lang="en-GB" sz="1600" dirty="0">
              <a:latin typeface="Aptos" panose="020B0004020202020204" pitchFamily="34" charset="0"/>
            </a:rPr>
            <a:t>Provide recommendations for improvement to substance abusers and support services within health and care to enhance current provision and future research avenues. </a:t>
          </a:r>
          <a:endParaRPr lang="en-US" sz="1600" dirty="0">
            <a:latin typeface="Aptos" panose="020B0004020202020204" pitchFamily="34" charset="0"/>
          </a:endParaRPr>
        </a:p>
      </dgm:t>
    </dgm:pt>
    <dgm:pt modelId="{77B4D947-BD88-4D9B-AA25-5306A8C0E01B}" type="parTrans" cxnId="{CD879D79-C5E0-4718-801B-9A379D9F79AE}">
      <dgm:prSet/>
      <dgm:spPr/>
      <dgm:t>
        <a:bodyPr/>
        <a:lstStyle/>
        <a:p>
          <a:endParaRPr lang="en-GB"/>
        </a:p>
      </dgm:t>
    </dgm:pt>
    <dgm:pt modelId="{45FBF261-1EA8-42B6-925B-210F86EF29FC}" type="sibTrans" cxnId="{CD879D79-C5E0-4718-801B-9A379D9F79AE}">
      <dgm:prSet/>
      <dgm:spPr/>
      <dgm:t>
        <a:bodyPr/>
        <a:lstStyle/>
        <a:p>
          <a:endParaRPr lang="en-GB"/>
        </a:p>
      </dgm:t>
    </dgm:pt>
    <dgm:pt modelId="{8D846C6E-6C87-4FDC-8A1E-664C0E8BB96A}">
      <dgm:prSet custT="1"/>
      <dgm:spPr/>
      <dgm:t>
        <a:bodyPr anchor="ctr" anchorCtr="0"/>
        <a:lstStyle/>
        <a:p>
          <a:pPr>
            <a:lnSpc>
              <a:spcPct val="150000"/>
            </a:lnSpc>
          </a:pPr>
          <a:r>
            <a:rPr lang="en-US" sz="1600" dirty="0">
              <a:latin typeface="Aptos" panose="020B0004020202020204" pitchFamily="34" charset="0"/>
            </a:rPr>
            <a:t>You will NOT provide actual recommendations here – only that you INTEND to provide recommendations within the body of your dissertation.</a:t>
          </a:r>
        </a:p>
      </dgm:t>
    </dgm:pt>
    <dgm:pt modelId="{79F23AB3-BAEF-415B-BF81-35B6290B681F}" type="parTrans" cxnId="{0C7DB0DF-A984-4D69-A19C-8D601F0CD1FE}">
      <dgm:prSet/>
      <dgm:spPr/>
      <dgm:t>
        <a:bodyPr/>
        <a:lstStyle/>
        <a:p>
          <a:endParaRPr lang="en-GB"/>
        </a:p>
      </dgm:t>
    </dgm:pt>
    <dgm:pt modelId="{BA6B2EA2-FBB3-4705-851A-CE26042F2C28}" type="sibTrans" cxnId="{0C7DB0DF-A984-4D69-A19C-8D601F0CD1FE}">
      <dgm:prSet/>
      <dgm:spPr/>
      <dgm:t>
        <a:bodyPr/>
        <a:lstStyle/>
        <a:p>
          <a:endParaRPr lang="en-GB"/>
        </a:p>
      </dgm:t>
    </dgm:pt>
    <dgm:pt modelId="{ADF78A7F-C4E3-E241-BF3A-220C3AAECA8F}" type="pres">
      <dgm:prSet presAssocID="{3F32E0C7-392F-4483-A907-ED2ECA39814A}" presName="vert0" presStyleCnt="0">
        <dgm:presLayoutVars>
          <dgm:dir/>
          <dgm:animOne val="branch"/>
          <dgm:animLvl val="lvl"/>
        </dgm:presLayoutVars>
      </dgm:prSet>
      <dgm:spPr/>
    </dgm:pt>
    <dgm:pt modelId="{A84ED9F2-5041-FC41-880D-5960E359432E}" type="pres">
      <dgm:prSet presAssocID="{47E8BB54-7149-4C16-9B3C-31EC112C58BB}" presName="thickLine" presStyleLbl="alignNode1" presStyleIdx="0" presStyleCnt="4" custLinFactNeighborY="-1010"/>
      <dgm:spPr/>
    </dgm:pt>
    <dgm:pt modelId="{F1D8447F-EE30-AF4E-99DE-D4D29B249950}" type="pres">
      <dgm:prSet presAssocID="{47E8BB54-7149-4C16-9B3C-31EC112C58BB}" presName="horz1" presStyleCnt="0"/>
      <dgm:spPr/>
    </dgm:pt>
    <dgm:pt modelId="{5A18933D-865A-0F42-AD13-C84F226C056C}" type="pres">
      <dgm:prSet presAssocID="{47E8BB54-7149-4C16-9B3C-31EC112C58BB}" presName="tx1" presStyleLbl="revTx" presStyleIdx="0" presStyleCnt="4"/>
      <dgm:spPr/>
    </dgm:pt>
    <dgm:pt modelId="{5F4F1F72-1DC4-2047-890A-05EE711CD628}" type="pres">
      <dgm:prSet presAssocID="{47E8BB54-7149-4C16-9B3C-31EC112C58BB}" presName="vert1" presStyleCnt="0"/>
      <dgm:spPr/>
    </dgm:pt>
    <dgm:pt modelId="{F0093FD9-BA9D-45E4-B451-8460669A45F4}" type="pres">
      <dgm:prSet presAssocID="{8D846C6E-6C87-4FDC-8A1E-664C0E8BB96A}" presName="thickLine" presStyleLbl="alignNode1" presStyleIdx="1" presStyleCnt="4"/>
      <dgm:spPr/>
    </dgm:pt>
    <dgm:pt modelId="{8E8FACD5-6DE1-4319-90BF-1640E6DF3E92}" type="pres">
      <dgm:prSet presAssocID="{8D846C6E-6C87-4FDC-8A1E-664C0E8BB96A}" presName="horz1" presStyleCnt="0"/>
      <dgm:spPr/>
    </dgm:pt>
    <dgm:pt modelId="{1F91EE68-ABAF-46C7-BA37-49E477B04387}" type="pres">
      <dgm:prSet presAssocID="{8D846C6E-6C87-4FDC-8A1E-664C0E8BB96A}" presName="tx1" presStyleLbl="revTx" presStyleIdx="1" presStyleCnt="4"/>
      <dgm:spPr/>
    </dgm:pt>
    <dgm:pt modelId="{91C66A8D-A5F8-4799-8B17-EF78CA2A627D}" type="pres">
      <dgm:prSet presAssocID="{8D846C6E-6C87-4FDC-8A1E-664C0E8BB96A}" presName="vert1" presStyleCnt="0"/>
      <dgm:spPr/>
    </dgm:pt>
    <dgm:pt modelId="{D49BDB9E-41BC-45A5-ACA5-C5357BAF60C9}" type="pres">
      <dgm:prSet presAssocID="{7ED1D906-9A3E-47E6-A763-2DDDCFDEF470}" presName="thickLine" presStyleLbl="alignNode1" presStyleIdx="2" presStyleCnt="4"/>
      <dgm:spPr/>
    </dgm:pt>
    <dgm:pt modelId="{9F9D8767-14C1-4D55-9795-BFFDA65F08D5}" type="pres">
      <dgm:prSet presAssocID="{7ED1D906-9A3E-47E6-A763-2DDDCFDEF470}" presName="horz1" presStyleCnt="0"/>
      <dgm:spPr/>
    </dgm:pt>
    <dgm:pt modelId="{33DA9603-2CEB-41A9-B25B-C998F7A94275}" type="pres">
      <dgm:prSet presAssocID="{7ED1D906-9A3E-47E6-A763-2DDDCFDEF470}" presName="tx1" presStyleLbl="revTx" presStyleIdx="2" presStyleCnt="4"/>
      <dgm:spPr/>
    </dgm:pt>
    <dgm:pt modelId="{4FDEE63D-58A1-4B3E-98B6-512858BE1820}" type="pres">
      <dgm:prSet presAssocID="{7ED1D906-9A3E-47E6-A763-2DDDCFDEF470}" presName="vert1" presStyleCnt="0"/>
      <dgm:spPr/>
    </dgm:pt>
    <dgm:pt modelId="{8F4E8133-9CEC-45FB-BA6B-599F9122CA91}" type="pres">
      <dgm:prSet presAssocID="{C81C8283-8280-4EED-B669-67D5BF74CB2A}" presName="thickLine" presStyleLbl="alignNode1" presStyleIdx="3" presStyleCnt="4"/>
      <dgm:spPr/>
    </dgm:pt>
    <dgm:pt modelId="{020F144B-C30B-461F-8C4C-052C8ABB066F}" type="pres">
      <dgm:prSet presAssocID="{C81C8283-8280-4EED-B669-67D5BF74CB2A}" presName="horz1" presStyleCnt="0"/>
      <dgm:spPr/>
    </dgm:pt>
    <dgm:pt modelId="{E42CCF37-0AD3-4DA9-9146-EA1CBC265897}" type="pres">
      <dgm:prSet presAssocID="{C81C8283-8280-4EED-B669-67D5BF74CB2A}" presName="tx1" presStyleLbl="revTx" presStyleIdx="3" presStyleCnt="4"/>
      <dgm:spPr/>
    </dgm:pt>
    <dgm:pt modelId="{B2983B20-6910-47B3-B1ED-6BA52B22638F}" type="pres">
      <dgm:prSet presAssocID="{C81C8283-8280-4EED-B669-67D5BF74CB2A}" presName="vert1" presStyleCnt="0"/>
      <dgm:spPr/>
    </dgm:pt>
  </dgm:ptLst>
  <dgm:cxnLst>
    <dgm:cxn modelId="{A1023964-63D0-42C7-9278-7C1455750EC6}" type="presOf" srcId="{8D846C6E-6C87-4FDC-8A1E-664C0E8BB96A}" destId="{1F91EE68-ABAF-46C7-BA37-49E477B04387}" srcOrd="0" destOrd="0" presId="urn:microsoft.com/office/officeart/2008/layout/LinedList"/>
    <dgm:cxn modelId="{CD879D79-C5E0-4718-801B-9A379D9F79AE}" srcId="{3F32E0C7-392F-4483-A907-ED2ECA39814A}" destId="{C81C8283-8280-4EED-B669-67D5BF74CB2A}" srcOrd="3" destOrd="0" parTransId="{77B4D947-BD88-4D9B-AA25-5306A8C0E01B}" sibTransId="{45FBF261-1EA8-42B6-925B-210F86EF29FC}"/>
    <dgm:cxn modelId="{A242A47A-0772-438D-9F9F-D0BCDA80ED41}" srcId="{3F32E0C7-392F-4483-A907-ED2ECA39814A}" destId="{7ED1D906-9A3E-47E6-A763-2DDDCFDEF470}" srcOrd="2" destOrd="0" parTransId="{856EE129-FE0B-430B-A912-5D4AB0C8C21C}" sibTransId="{6D0EE1E6-BC4C-4CF8-B230-1FCF0151D9BA}"/>
    <dgm:cxn modelId="{8805E28A-FEB6-4E75-A592-328B75FCCEA4}" type="presOf" srcId="{C81C8283-8280-4EED-B669-67D5BF74CB2A}" destId="{E42CCF37-0AD3-4DA9-9146-EA1CBC265897}" srcOrd="0" destOrd="0" presId="urn:microsoft.com/office/officeart/2008/layout/LinedList"/>
    <dgm:cxn modelId="{2D87C49D-B1E8-E541-8AA8-70113FE7D364}" type="presOf" srcId="{3F32E0C7-392F-4483-A907-ED2ECA39814A}" destId="{ADF78A7F-C4E3-E241-BF3A-220C3AAECA8F}" srcOrd="0" destOrd="0" presId="urn:microsoft.com/office/officeart/2008/layout/LinedList"/>
    <dgm:cxn modelId="{2F0EE9A7-A5B1-46F4-8D70-A9CDBADE20CB}" type="presOf" srcId="{7ED1D906-9A3E-47E6-A763-2DDDCFDEF470}" destId="{33DA9603-2CEB-41A9-B25B-C998F7A94275}" srcOrd="0" destOrd="0" presId="urn:microsoft.com/office/officeart/2008/layout/LinedList"/>
    <dgm:cxn modelId="{40133CDD-55CA-7E42-881F-1BFDAFB8F748}" type="presOf" srcId="{47E8BB54-7149-4C16-9B3C-31EC112C58BB}" destId="{5A18933D-865A-0F42-AD13-C84F226C056C}" srcOrd="0" destOrd="0" presId="urn:microsoft.com/office/officeart/2008/layout/LinedList"/>
    <dgm:cxn modelId="{0C7DB0DF-A984-4D69-A19C-8D601F0CD1FE}" srcId="{3F32E0C7-392F-4483-A907-ED2ECA39814A}" destId="{8D846C6E-6C87-4FDC-8A1E-664C0E8BB96A}" srcOrd="1" destOrd="0" parTransId="{79F23AB3-BAEF-415B-BF81-35B6290B681F}" sibTransId="{BA6B2EA2-FBB3-4705-851A-CE26042F2C28}"/>
    <dgm:cxn modelId="{B9D359FE-492E-4B7A-ADBF-A6A3A0806842}" srcId="{3F32E0C7-392F-4483-A907-ED2ECA39814A}" destId="{47E8BB54-7149-4C16-9B3C-31EC112C58BB}" srcOrd="0" destOrd="0" parTransId="{630F5B36-CE53-4622-900E-5DE1BFC23E32}" sibTransId="{E7A805AA-BA79-4D6D-B7C6-6001C5B01365}"/>
    <dgm:cxn modelId="{D6718408-814D-594F-B231-CD8D7A20F236}" type="presParOf" srcId="{ADF78A7F-C4E3-E241-BF3A-220C3AAECA8F}" destId="{A84ED9F2-5041-FC41-880D-5960E359432E}" srcOrd="0" destOrd="0" presId="urn:microsoft.com/office/officeart/2008/layout/LinedList"/>
    <dgm:cxn modelId="{FB3DB12F-6F23-E84F-AB51-7EB03DF6F29E}" type="presParOf" srcId="{ADF78A7F-C4E3-E241-BF3A-220C3AAECA8F}" destId="{F1D8447F-EE30-AF4E-99DE-D4D29B249950}" srcOrd="1" destOrd="0" presId="urn:microsoft.com/office/officeart/2008/layout/LinedList"/>
    <dgm:cxn modelId="{96EDE1FF-4F5A-1046-8C97-270CF646FAE2}" type="presParOf" srcId="{F1D8447F-EE30-AF4E-99DE-D4D29B249950}" destId="{5A18933D-865A-0F42-AD13-C84F226C056C}" srcOrd="0" destOrd="0" presId="urn:microsoft.com/office/officeart/2008/layout/LinedList"/>
    <dgm:cxn modelId="{93E9FD6E-9100-8B42-B967-4F8EAD351A63}" type="presParOf" srcId="{F1D8447F-EE30-AF4E-99DE-D4D29B249950}" destId="{5F4F1F72-1DC4-2047-890A-05EE711CD628}" srcOrd="1" destOrd="0" presId="urn:microsoft.com/office/officeart/2008/layout/LinedList"/>
    <dgm:cxn modelId="{4AA8B46B-C177-4EB3-B9EE-BC92538ED170}" type="presParOf" srcId="{ADF78A7F-C4E3-E241-BF3A-220C3AAECA8F}" destId="{F0093FD9-BA9D-45E4-B451-8460669A45F4}" srcOrd="2" destOrd="0" presId="urn:microsoft.com/office/officeart/2008/layout/LinedList"/>
    <dgm:cxn modelId="{E3B83803-BBDD-4113-BD76-2EDCB44604BD}" type="presParOf" srcId="{ADF78A7F-C4E3-E241-BF3A-220C3AAECA8F}" destId="{8E8FACD5-6DE1-4319-90BF-1640E6DF3E92}" srcOrd="3" destOrd="0" presId="urn:microsoft.com/office/officeart/2008/layout/LinedList"/>
    <dgm:cxn modelId="{88C01390-346C-47D1-BA8E-7B57E0940D7B}" type="presParOf" srcId="{8E8FACD5-6DE1-4319-90BF-1640E6DF3E92}" destId="{1F91EE68-ABAF-46C7-BA37-49E477B04387}" srcOrd="0" destOrd="0" presId="urn:microsoft.com/office/officeart/2008/layout/LinedList"/>
    <dgm:cxn modelId="{47A022A5-060A-4116-9B8F-9273DD4675B6}" type="presParOf" srcId="{8E8FACD5-6DE1-4319-90BF-1640E6DF3E92}" destId="{91C66A8D-A5F8-4799-8B17-EF78CA2A627D}" srcOrd="1" destOrd="0" presId="urn:microsoft.com/office/officeart/2008/layout/LinedList"/>
    <dgm:cxn modelId="{13835373-B805-4DF3-A689-3C9BD4436E99}" type="presParOf" srcId="{ADF78A7F-C4E3-E241-BF3A-220C3AAECA8F}" destId="{D49BDB9E-41BC-45A5-ACA5-C5357BAF60C9}" srcOrd="4" destOrd="0" presId="urn:microsoft.com/office/officeart/2008/layout/LinedList"/>
    <dgm:cxn modelId="{7AEAD3AA-4095-4A0A-8D94-054DA945D97D}" type="presParOf" srcId="{ADF78A7F-C4E3-E241-BF3A-220C3AAECA8F}" destId="{9F9D8767-14C1-4D55-9795-BFFDA65F08D5}" srcOrd="5" destOrd="0" presId="urn:microsoft.com/office/officeart/2008/layout/LinedList"/>
    <dgm:cxn modelId="{53722DA8-2A8C-410D-A0C2-1EED0FBA82C2}" type="presParOf" srcId="{9F9D8767-14C1-4D55-9795-BFFDA65F08D5}" destId="{33DA9603-2CEB-41A9-B25B-C998F7A94275}" srcOrd="0" destOrd="0" presId="urn:microsoft.com/office/officeart/2008/layout/LinedList"/>
    <dgm:cxn modelId="{E29F29D9-B6CD-4CCB-9E5C-2E906AA160A1}" type="presParOf" srcId="{9F9D8767-14C1-4D55-9795-BFFDA65F08D5}" destId="{4FDEE63D-58A1-4B3E-98B6-512858BE1820}" srcOrd="1" destOrd="0" presId="urn:microsoft.com/office/officeart/2008/layout/LinedList"/>
    <dgm:cxn modelId="{608F0E59-E482-4BE8-AB58-8A2AE61E244B}" type="presParOf" srcId="{ADF78A7F-C4E3-E241-BF3A-220C3AAECA8F}" destId="{8F4E8133-9CEC-45FB-BA6B-599F9122CA91}" srcOrd="6" destOrd="0" presId="urn:microsoft.com/office/officeart/2008/layout/LinedList"/>
    <dgm:cxn modelId="{E2F89DCB-A8A0-4718-A3A2-6648C78E32A8}" type="presParOf" srcId="{ADF78A7F-C4E3-E241-BF3A-220C3AAECA8F}" destId="{020F144B-C30B-461F-8C4C-052C8ABB066F}" srcOrd="7" destOrd="0" presId="urn:microsoft.com/office/officeart/2008/layout/LinedList"/>
    <dgm:cxn modelId="{76494015-D3E6-4560-BE19-5DF16B83FB7D}" type="presParOf" srcId="{020F144B-C30B-461F-8C4C-052C8ABB066F}" destId="{E42CCF37-0AD3-4DA9-9146-EA1CBC265897}" srcOrd="0" destOrd="0" presId="urn:microsoft.com/office/officeart/2008/layout/LinedList"/>
    <dgm:cxn modelId="{CA118963-0FA1-4C06-A1BF-7233E1122C41}" type="presParOf" srcId="{020F144B-C30B-461F-8C4C-052C8ABB066F}" destId="{B2983B20-6910-47B3-B1ED-6BA52B2263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B51509F-DAB2-4107-82C9-91E9C049FCDE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5B7362-1C99-4539-8C09-D5E6B02287E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b="0" dirty="0">
              <a:latin typeface="Aptos" panose="020B0004020202020204" pitchFamily="34" charset="0"/>
            </a:rPr>
            <a:t>b) To find and evaluate or </a:t>
          </a:r>
          <a:r>
            <a:rPr lang="en-US" b="0" dirty="0" err="1">
              <a:latin typeface="Aptos" panose="020B0004020202020204" pitchFamily="34" charset="0"/>
            </a:rPr>
            <a:t>analyse</a:t>
          </a:r>
          <a:r>
            <a:rPr lang="en-US" b="0" dirty="0">
              <a:latin typeface="Aptos" panose="020B0004020202020204" pitchFamily="34" charset="0"/>
            </a:rPr>
            <a:t> the academic body of research/reports/policies/legislation currently existing. </a:t>
          </a:r>
        </a:p>
      </dgm:t>
    </dgm:pt>
    <dgm:pt modelId="{9A47DDB7-1FA4-4FFF-9717-AE13322FB4FE}" type="parTrans" cxnId="{4377E13E-969F-4D15-9AC9-534028A58E83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2258886C-11EB-40CF-B85A-8E79B15653A1}" type="sibTrans" cxnId="{4377E13E-969F-4D15-9AC9-534028A58E83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76DED475-FDD4-4861-9F98-8AB43CB8F70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b="0" dirty="0">
              <a:latin typeface="Aptos" panose="020B0004020202020204" pitchFamily="34" charset="0"/>
            </a:rPr>
            <a:t>c) To investigate or explore your topic using your selected methods of data collection and data analysis.</a:t>
          </a:r>
        </a:p>
      </dgm:t>
    </dgm:pt>
    <dgm:pt modelId="{271D04BB-504A-4988-BC0A-939132603025}" type="parTrans" cxnId="{1D599EB1-1E57-421C-B2DD-6418358A156C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9F5F795C-502F-4552-A410-B94DC07FFB29}" type="sibTrans" cxnId="{1D599EB1-1E57-421C-B2DD-6418358A156C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4B2F7E92-4C6F-4AD7-9EC6-6999A10B143D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b="0" dirty="0">
              <a:latin typeface="Aptos" panose="020B0004020202020204" pitchFamily="34" charset="0"/>
            </a:rPr>
            <a:t>d) To make recommendations for improvement to the health and social care practice and/or future research, for professionals, policy-makers, etc.</a:t>
          </a:r>
        </a:p>
      </dgm:t>
    </dgm:pt>
    <dgm:pt modelId="{8E9F0B9D-7968-4EFD-A740-894B64295B10}" type="parTrans" cxnId="{087E6740-AD5A-4178-9D6A-C61405261DA0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004085FE-8858-40C2-88EF-229141CD7F6E}" type="sibTrans" cxnId="{087E6740-AD5A-4178-9D6A-C61405261DA0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0AB5BF5D-B80E-4DDD-844A-8A3FEC83956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b="0" dirty="0">
              <a:latin typeface="Aptos" panose="020B0004020202020204" pitchFamily="34" charset="0"/>
            </a:rPr>
            <a:t>a) To investigate or define or examine or explore the main definitions of your topic.</a:t>
          </a:r>
        </a:p>
      </dgm:t>
    </dgm:pt>
    <dgm:pt modelId="{226C62D2-3F90-4EA4-9445-25F9707650E0}" type="sibTrans" cxnId="{80E6B040-86CF-4BBF-954C-60905FD597D8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61542577-7E12-4394-AA02-24898F5BBF38}" type="parTrans" cxnId="{80E6B040-86CF-4BBF-954C-60905FD597D8}">
      <dgm:prSet/>
      <dgm:spPr/>
      <dgm:t>
        <a:bodyPr/>
        <a:lstStyle/>
        <a:p>
          <a:endParaRPr lang="en-US" b="0">
            <a:latin typeface="Aptos" panose="020B0004020202020204" pitchFamily="34" charset="0"/>
          </a:endParaRPr>
        </a:p>
      </dgm:t>
    </dgm:pt>
    <dgm:pt modelId="{4F99BB6F-9872-4158-9F40-4FE40601216C}" type="pres">
      <dgm:prSet presAssocID="{CB51509F-DAB2-4107-82C9-91E9C049FCDE}" presName="root" presStyleCnt="0">
        <dgm:presLayoutVars>
          <dgm:dir/>
          <dgm:resizeHandles val="exact"/>
        </dgm:presLayoutVars>
      </dgm:prSet>
      <dgm:spPr/>
    </dgm:pt>
    <dgm:pt modelId="{5D9DD12C-E701-489B-BD43-6A70594B229D}" type="pres">
      <dgm:prSet presAssocID="{0AB5BF5D-B80E-4DDD-844A-8A3FEC839561}" presName="compNode" presStyleCnt="0"/>
      <dgm:spPr/>
    </dgm:pt>
    <dgm:pt modelId="{D46DD280-5387-484C-B42D-CD28E8E26527}" type="pres">
      <dgm:prSet presAssocID="{0AB5BF5D-B80E-4DDD-844A-8A3FEC839561}" presName="bgRect" presStyleLbl="bgShp" presStyleIdx="0" presStyleCnt="4"/>
      <dgm:spPr/>
    </dgm:pt>
    <dgm:pt modelId="{5F1B6063-92FA-480B-BEEF-5D6F2CFF7810}" type="pres">
      <dgm:prSet presAssocID="{0AB5BF5D-B80E-4DDD-844A-8A3FEC83956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0346F4F-B2BD-419D-BA98-35EA06A6EF37}" type="pres">
      <dgm:prSet presAssocID="{0AB5BF5D-B80E-4DDD-844A-8A3FEC839561}" presName="spaceRect" presStyleCnt="0"/>
      <dgm:spPr/>
    </dgm:pt>
    <dgm:pt modelId="{657ACF85-7F10-4D0B-9968-F911E6CC1791}" type="pres">
      <dgm:prSet presAssocID="{0AB5BF5D-B80E-4DDD-844A-8A3FEC839561}" presName="parTx" presStyleLbl="revTx" presStyleIdx="0" presStyleCnt="4">
        <dgm:presLayoutVars>
          <dgm:chMax val="0"/>
          <dgm:chPref val="0"/>
        </dgm:presLayoutVars>
      </dgm:prSet>
      <dgm:spPr/>
    </dgm:pt>
    <dgm:pt modelId="{A36BCA7F-B9AF-477E-A9B2-54C6265A7E51}" type="pres">
      <dgm:prSet presAssocID="{226C62D2-3F90-4EA4-9445-25F9707650E0}" presName="sibTrans" presStyleCnt="0"/>
      <dgm:spPr/>
    </dgm:pt>
    <dgm:pt modelId="{C71677FE-8C58-4D11-A116-B677AD636984}" type="pres">
      <dgm:prSet presAssocID="{A65B7362-1C99-4539-8C09-D5E6B02287E1}" presName="compNode" presStyleCnt="0"/>
      <dgm:spPr/>
    </dgm:pt>
    <dgm:pt modelId="{45AB7198-CD8F-4AC5-8C77-F516E74529B8}" type="pres">
      <dgm:prSet presAssocID="{A65B7362-1C99-4539-8C09-D5E6B02287E1}" presName="bgRect" presStyleLbl="bgShp" presStyleIdx="1" presStyleCnt="4"/>
      <dgm:spPr/>
    </dgm:pt>
    <dgm:pt modelId="{ED124FBD-D866-4A75-B55C-665C024A4C0E}" type="pres">
      <dgm:prSet presAssocID="{A65B7362-1C99-4539-8C09-D5E6B02287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F787705-C67B-4F23-9DAD-19F2BEBA5718}" type="pres">
      <dgm:prSet presAssocID="{A65B7362-1C99-4539-8C09-D5E6B02287E1}" presName="spaceRect" presStyleCnt="0"/>
      <dgm:spPr/>
    </dgm:pt>
    <dgm:pt modelId="{7266B2C5-594B-47EA-A90B-F7BA79F958A1}" type="pres">
      <dgm:prSet presAssocID="{A65B7362-1C99-4539-8C09-D5E6B02287E1}" presName="parTx" presStyleLbl="revTx" presStyleIdx="1" presStyleCnt="4">
        <dgm:presLayoutVars>
          <dgm:chMax val="0"/>
          <dgm:chPref val="0"/>
        </dgm:presLayoutVars>
      </dgm:prSet>
      <dgm:spPr/>
    </dgm:pt>
    <dgm:pt modelId="{49D43E18-CC4B-472B-92CA-9893185F2581}" type="pres">
      <dgm:prSet presAssocID="{2258886C-11EB-40CF-B85A-8E79B15653A1}" presName="sibTrans" presStyleCnt="0"/>
      <dgm:spPr/>
    </dgm:pt>
    <dgm:pt modelId="{5D9AA6C2-3955-4CD5-A5BB-4C3BA9E5722E}" type="pres">
      <dgm:prSet presAssocID="{76DED475-FDD4-4861-9F98-8AB43CB8F701}" presName="compNode" presStyleCnt="0"/>
      <dgm:spPr/>
    </dgm:pt>
    <dgm:pt modelId="{E84A840E-64CA-4ECB-AA98-888DC407E782}" type="pres">
      <dgm:prSet presAssocID="{76DED475-FDD4-4861-9F98-8AB43CB8F701}" presName="bgRect" presStyleLbl="bgShp" presStyleIdx="2" presStyleCnt="4"/>
      <dgm:spPr/>
    </dgm:pt>
    <dgm:pt modelId="{73C11806-BDFE-421B-B138-539810CD40A1}" type="pres">
      <dgm:prSet presAssocID="{76DED475-FDD4-4861-9F98-8AB43CB8F7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D7955A3-0482-46C3-BFA1-2A568B210AF5}" type="pres">
      <dgm:prSet presAssocID="{76DED475-FDD4-4861-9F98-8AB43CB8F701}" presName="spaceRect" presStyleCnt="0"/>
      <dgm:spPr/>
    </dgm:pt>
    <dgm:pt modelId="{6D6E0809-B7CB-487E-B157-E085F652555F}" type="pres">
      <dgm:prSet presAssocID="{76DED475-FDD4-4861-9F98-8AB43CB8F701}" presName="parTx" presStyleLbl="revTx" presStyleIdx="2" presStyleCnt="4">
        <dgm:presLayoutVars>
          <dgm:chMax val="0"/>
          <dgm:chPref val="0"/>
        </dgm:presLayoutVars>
      </dgm:prSet>
      <dgm:spPr/>
    </dgm:pt>
    <dgm:pt modelId="{21C57DC8-6B43-4020-8B01-A8053451837B}" type="pres">
      <dgm:prSet presAssocID="{9F5F795C-502F-4552-A410-B94DC07FFB29}" presName="sibTrans" presStyleCnt="0"/>
      <dgm:spPr/>
    </dgm:pt>
    <dgm:pt modelId="{FC606C96-D54D-452E-87B9-E716939A5814}" type="pres">
      <dgm:prSet presAssocID="{4B2F7E92-4C6F-4AD7-9EC6-6999A10B143D}" presName="compNode" presStyleCnt="0"/>
      <dgm:spPr/>
    </dgm:pt>
    <dgm:pt modelId="{596B3984-67F1-410A-A02B-26BE6BD110BF}" type="pres">
      <dgm:prSet presAssocID="{4B2F7E92-4C6F-4AD7-9EC6-6999A10B143D}" presName="bgRect" presStyleLbl="bgShp" presStyleIdx="3" presStyleCnt="4"/>
      <dgm:spPr/>
    </dgm:pt>
    <dgm:pt modelId="{EAC36D30-1D64-4BB4-9F15-46B27F50DBB7}" type="pres">
      <dgm:prSet presAssocID="{4B2F7E92-4C6F-4AD7-9EC6-6999A10B143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86278CF-D2CE-4466-8FC2-0A32E3E65128}" type="pres">
      <dgm:prSet presAssocID="{4B2F7E92-4C6F-4AD7-9EC6-6999A10B143D}" presName="spaceRect" presStyleCnt="0"/>
      <dgm:spPr/>
    </dgm:pt>
    <dgm:pt modelId="{F6EA6AED-3E3C-4707-BE1E-859F44C7BA37}" type="pres">
      <dgm:prSet presAssocID="{4B2F7E92-4C6F-4AD7-9EC6-6999A10B143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2051A38-6A6A-4E86-AE5F-6A7A62D27C91}" type="presOf" srcId="{4B2F7E92-4C6F-4AD7-9EC6-6999A10B143D}" destId="{F6EA6AED-3E3C-4707-BE1E-859F44C7BA37}" srcOrd="0" destOrd="0" presId="urn:microsoft.com/office/officeart/2018/2/layout/IconVerticalSolidList"/>
    <dgm:cxn modelId="{4377E13E-969F-4D15-9AC9-534028A58E83}" srcId="{CB51509F-DAB2-4107-82C9-91E9C049FCDE}" destId="{A65B7362-1C99-4539-8C09-D5E6B02287E1}" srcOrd="1" destOrd="0" parTransId="{9A47DDB7-1FA4-4FFF-9717-AE13322FB4FE}" sibTransId="{2258886C-11EB-40CF-B85A-8E79B15653A1}"/>
    <dgm:cxn modelId="{087E6740-AD5A-4178-9D6A-C61405261DA0}" srcId="{CB51509F-DAB2-4107-82C9-91E9C049FCDE}" destId="{4B2F7E92-4C6F-4AD7-9EC6-6999A10B143D}" srcOrd="3" destOrd="0" parTransId="{8E9F0B9D-7968-4EFD-A740-894B64295B10}" sibTransId="{004085FE-8858-40C2-88EF-229141CD7F6E}"/>
    <dgm:cxn modelId="{80E6B040-86CF-4BBF-954C-60905FD597D8}" srcId="{CB51509F-DAB2-4107-82C9-91E9C049FCDE}" destId="{0AB5BF5D-B80E-4DDD-844A-8A3FEC839561}" srcOrd="0" destOrd="0" parTransId="{61542577-7E12-4394-AA02-24898F5BBF38}" sibTransId="{226C62D2-3F90-4EA4-9445-25F9707650E0}"/>
    <dgm:cxn modelId="{D2D2F240-A29E-48B9-BEED-D2FB65E437EB}" type="presOf" srcId="{76DED475-FDD4-4861-9F98-8AB43CB8F701}" destId="{6D6E0809-B7CB-487E-B157-E085F652555F}" srcOrd="0" destOrd="0" presId="urn:microsoft.com/office/officeart/2018/2/layout/IconVerticalSolidList"/>
    <dgm:cxn modelId="{98B7ED83-F815-49AC-B3C7-371E519AF66E}" type="presOf" srcId="{CB51509F-DAB2-4107-82C9-91E9C049FCDE}" destId="{4F99BB6F-9872-4158-9F40-4FE40601216C}" srcOrd="0" destOrd="0" presId="urn:microsoft.com/office/officeart/2018/2/layout/IconVerticalSolidList"/>
    <dgm:cxn modelId="{C889D699-B198-4294-B282-C9C485E76261}" type="presOf" srcId="{0AB5BF5D-B80E-4DDD-844A-8A3FEC839561}" destId="{657ACF85-7F10-4D0B-9968-F911E6CC1791}" srcOrd="0" destOrd="0" presId="urn:microsoft.com/office/officeart/2018/2/layout/IconVerticalSolidList"/>
    <dgm:cxn modelId="{1A1E3CB0-A408-43FA-B6B9-E2BE2ADA6982}" type="presOf" srcId="{A65B7362-1C99-4539-8C09-D5E6B02287E1}" destId="{7266B2C5-594B-47EA-A90B-F7BA79F958A1}" srcOrd="0" destOrd="0" presId="urn:microsoft.com/office/officeart/2018/2/layout/IconVerticalSolidList"/>
    <dgm:cxn modelId="{1D599EB1-1E57-421C-B2DD-6418358A156C}" srcId="{CB51509F-DAB2-4107-82C9-91E9C049FCDE}" destId="{76DED475-FDD4-4861-9F98-8AB43CB8F701}" srcOrd="2" destOrd="0" parTransId="{271D04BB-504A-4988-BC0A-939132603025}" sibTransId="{9F5F795C-502F-4552-A410-B94DC07FFB29}"/>
    <dgm:cxn modelId="{03E2F9CF-4AE6-41F5-9E1F-60737E37412D}" type="presParOf" srcId="{4F99BB6F-9872-4158-9F40-4FE40601216C}" destId="{5D9DD12C-E701-489B-BD43-6A70594B229D}" srcOrd="0" destOrd="0" presId="urn:microsoft.com/office/officeart/2018/2/layout/IconVerticalSolidList"/>
    <dgm:cxn modelId="{0C0B3226-FEAC-44B6-BDA0-C97EAFE14E0A}" type="presParOf" srcId="{5D9DD12C-E701-489B-BD43-6A70594B229D}" destId="{D46DD280-5387-484C-B42D-CD28E8E26527}" srcOrd="0" destOrd="0" presId="urn:microsoft.com/office/officeart/2018/2/layout/IconVerticalSolidList"/>
    <dgm:cxn modelId="{36488FFA-5166-4E0C-9B4A-4F2572ED6B7F}" type="presParOf" srcId="{5D9DD12C-E701-489B-BD43-6A70594B229D}" destId="{5F1B6063-92FA-480B-BEEF-5D6F2CFF7810}" srcOrd="1" destOrd="0" presId="urn:microsoft.com/office/officeart/2018/2/layout/IconVerticalSolidList"/>
    <dgm:cxn modelId="{463FB965-302D-46EF-A007-B7B7344BCBE9}" type="presParOf" srcId="{5D9DD12C-E701-489B-BD43-6A70594B229D}" destId="{80346F4F-B2BD-419D-BA98-35EA06A6EF37}" srcOrd="2" destOrd="0" presId="urn:microsoft.com/office/officeart/2018/2/layout/IconVerticalSolidList"/>
    <dgm:cxn modelId="{7C72F559-0F51-45CF-9B5A-EF749286E4FA}" type="presParOf" srcId="{5D9DD12C-E701-489B-BD43-6A70594B229D}" destId="{657ACF85-7F10-4D0B-9968-F911E6CC1791}" srcOrd="3" destOrd="0" presId="urn:microsoft.com/office/officeart/2018/2/layout/IconVerticalSolidList"/>
    <dgm:cxn modelId="{FA28AE71-0FBD-4D4A-AE73-C08DC4C50BC8}" type="presParOf" srcId="{4F99BB6F-9872-4158-9F40-4FE40601216C}" destId="{A36BCA7F-B9AF-477E-A9B2-54C6265A7E51}" srcOrd="1" destOrd="0" presId="urn:microsoft.com/office/officeart/2018/2/layout/IconVerticalSolidList"/>
    <dgm:cxn modelId="{4347D0DB-59AC-4CD5-9B6D-ABDA01415D18}" type="presParOf" srcId="{4F99BB6F-9872-4158-9F40-4FE40601216C}" destId="{C71677FE-8C58-4D11-A116-B677AD636984}" srcOrd="2" destOrd="0" presId="urn:microsoft.com/office/officeart/2018/2/layout/IconVerticalSolidList"/>
    <dgm:cxn modelId="{49D034F5-2DD8-4488-A916-8EBDD782BE66}" type="presParOf" srcId="{C71677FE-8C58-4D11-A116-B677AD636984}" destId="{45AB7198-CD8F-4AC5-8C77-F516E74529B8}" srcOrd="0" destOrd="0" presId="urn:microsoft.com/office/officeart/2018/2/layout/IconVerticalSolidList"/>
    <dgm:cxn modelId="{96AF5854-5AC8-4126-9B63-5102FF778FCA}" type="presParOf" srcId="{C71677FE-8C58-4D11-A116-B677AD636984}" destId="{ED124FBD-D866-4A75-B55C-665C024A4C0E}" srcOrd="1" destOrd="0" presId="urn:microsoft.com/office/officeart/2018/2/layout/IconVerticalSolidList"/>
    <dgm:cxn modelId="{1645B0BF-C308-4105-97B7-3DD3460CF6EB}" type="presParOf" srcId="{C71677FE-8C58-4D11-A116-B677AD636984}" destId="{4F787705-C67B-4F23-9DAD-19F2BEBA5718}" srcOrd="2" destOrd="0" presId="urn:microsoft.com/office/officeart/2018/2/layout/IconVerticalSolidList"/>
    <dgm:cxn modelId="{DA73DCD5-EBF0-4455-BBDF-84998FEF893E}" type="presParOf" srcId="{C71677FE-8C58-4D11-A116-B677AD636984}" destId="{7266B2C5-594B-47EA-A90B-F7BA79F958A1}" srcOrd="3" destOrd="0" presId="urn:microsoft.com/office/officeart/2018/2/layout/IconVerticalSolidList"/>
    <dgm:cxn modelId="{87151D2E-0A19-479B-AE3C-EF7E3C89D81D}" type="presParOf" srcId="{4F99BB6F-9872-4158-9F40-4FE40601216C}" destId="{49D43E18-CC4B-472B-92CA-9893185F2581}" srcOrd="3" destOrd="0" presId="urn:microsoft.com/office/officeart/2018/2/layout/IconVerticalSolidList"/>
    <dgm:cxn modelId="{EE40E5C6-E8FE-4665-80EC-10A3A0F43D1E}" type="presParOf" srcId="{4F99BB6F-9872-4158-9F40-4FE40601216C}" destId="{5D9AA6C2-3955-4CD5-A5BB-4C3BA9E5722E}" srcOrd="4" destOrd="0" presId="urn:microsoft.com/office/officeart/2018/2/layout/IconVerticalSolidList"/>
    <dgm:cxn modelId="{58AAEB86-2E3B-45F1-90DB-5A37FF978D8A}" type="presParOf" srcId="{5D9AA6C2-3955-4CD5-A5BB-4C3BA9E5722E}" destId="{E84A840E-64CA-4ECB-AA98-888DC407E782}" srcOrd="0" destOrd="0" presId="urn:microsoft.com/office/officeart/2018/2/layout/IconVerticalSolidList"/>
    <dgm:cxn modelId="{3D84E687-FD7B-4890-AD52-257DF5C3CC91}" type="presParOf" srcId="{5D9AA6C2-3955-4CD5-A5BB-4C3BA9E5722E}" destId="{73C11806-BDFE-421B-B138-539810CD40A1}" srcOrd="1" destOrd="0" presId="urn:microsoft.com/office/officeart/2018/2/layout/IconVerticalSolidList"/>
    <dgm:cxn modelId="{C5700891-65FA-4AD0-803B-EAD7461BFD8E}" type="presParOf" srcId="{5D9AA6C2-3955-4CD5-A5BB-4C3BA9E5722E}" destId="{3D7955A3-0482-46C3-BFA1-2A568B210AF5}" srcOrd="2" destOrd="0" presId="urn:microsoft.com/office/officeart/2018/2/layout/IconVerticalSolidList"/>
    <dgm:cxn modelId="{9A1F0866-B3E6-448B-866F-3F2652FE1657}" type="presParOf" srcId="{5D9AA6C2-3955-4CD5-A5BB-4C3BA9E5722E}" destId="{6D6E0809-B7CB-487E-B157-E085F652555F}" srcOrd="3" destOrd="0" presId="urn:microsoft.com/office/officeart/2018/2/layout/IconVerticalSolidList"/>
    <dgm:cxn modelId="{5F18EDD4-10CC-4A65-81A5-B3FC7B47ED20}" type="presParOf" srcId="{4F99BB6F-9872-4158-9F40-4FE40601216C}" destId="{21C57DC8-6B43-4020-8B01-A8053451837B}" srcOrd="5" destOrd="0" presId="urn:microsoft.com/office/officeart/2018/2/layout/IconVerticalSolidList"/>
    <dgm:cxn modelId="{BB3D3CA5-4C60-424F-9588-C862B84CA1DC}" type="presParOf" srcId="{4F99BB6F-9872-4158-9F40-4FE40601216C}" destId="{FC606C96-D54D-452E-87B9-E716939A5814}" srcOrd="6" destOrd="0" presId="urn:microsoft.com/office/officeart/2018/2/layout/IconVerticalSolidList"/>
    <dgm:cxn modelId="{E81FBF93-3C48-47FA-9DD5-B51E21965D28}" type="presParOf" srcId="{FC606C96-D54D-452E-87B9-E716939A5814}" destId="{596B3984-67F1-410A-A02B-26BE6BD110BF}" srcOrd="0" destOrd="0" presId="urn:microsoft.com/office/officeart/2018/2/layout/IconVerticalSolidList"/>
    <dgm:cxn modelId="{E89C9568-EF04-443A-ADDB-5B757881B5A3}" type="presParOf" srcId="{FC606C96-D54D-452E-87B9-E716939A5814}" destId="{EAC36D30-1D64-4BB4-9F15-46B27F50DBB7}" srcOrd="1" destOrd="0" presId="urn:microsoft.com/office/officeart/2018/2/layout/IconVerticalSolidList"/>
    <dgm:cxn modelId="{00641849-4512-49B2-A061-EE91DEEEC2BF}" type="presParOf" srcId="{FC606C96-D54D-452E-87B9-E716939A5814}" destId="{E86278CF-D2CE-4466-8FC2-0A32E3E65128}" srcOrd="2" destOrd="0" presId="urn:microsoft.com/office/officeart/2018/2/layout/IconVerticalSolidList"/>
    <dgm:cxn modelId="{5CB32D4A-E9D9-4375-8F4E-8CC1D7DE71E3}" type="presParOf" srcId="{FC606C96-D54D-452E-87B9-E716939A5814}" destId="{F6EA6AED-3E3C-4707-BE1E-859F44C7BA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2FA96FC-1ADE-47B4-91F2-933EE3825CC4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5A991312-BDC5-4F16-870F-AC6F8C5ECD71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Don’t pick</a:t>
          </a:r>
        </a:p>
      </dgm:t>
    </dgm:pt>
    <dgm:pt modelId="{D5D53FF5-7609-49EE-9AD8-6FA03B3D55CD}" type="parTrans" cxnId="{6D1BC57A-E6BF-4F3C-92DD-B47A59A7F394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107B4C26-BD21-425F-8C4B-41657F66FD7C}" type="sibTrans" cxnId="{6D1BC57A-E6BF-4F3C-92DD-B47A59A7F394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376D2E67-AA1F-4550-A7A9-E567DB486F5F}">
      <dgm:prSet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…anything without a research base</a:t>
          </a:r>
        </a:p>
      </dgm:t>
    </dgm:pt>
    <dgm:pt modelId="{6E5A9E5E-6ECE-478A-8D88-CBFF0A4374CF}" type="parTrans" cxnId="{C945EE14-01F2-4238-8F1E-D1B13EF0BF7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E3B48738-4893-4ADD-A290-B30D4253BF9C}" type="sibTrans" cxnId="{C945EE14-01F2-4238-8F1E-D1B13EF0BF7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68744A7-BB42-493A-9C47-55374545F208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Don’t pick</a:t>
          </a:r>
        </a:p>
      </dgm:t>
    </dgm:pt>
    <dgm:pt modelId="{EECA3CDF-B7ED-4AD6-AC72-30245B1962B8}" type="parTrans" cxnId="{2069CFCE-D4F1-4BB1-A484-55C39FE6E7E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FA725C06-53A9-41C0-ACAB-30BFA76EC177}" type="sibTrans" cxnId="{2069CFCE-D4F1-4BB1-A484-55C39FE6E7E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3E285352-24BA-44B3-9EA6-063A5C05B184}">
      <dgm:prSet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…something you can answer in a sentence</a:t>
          </a:r>
        </a:p>
      </dgm:t>
    </dgm:pt>
    <dgm:pt modelId="{9399F622-DE9A-41AE-BDCD-4D428EABBD92}" type="parTrans" cxnId="{8C6F4240-270A-4502-A634-99246F8A30D1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46BCB7D3-9597-460A-9EB2-A55DC0B844E3}" type="sibTrans" cxnId="{8C6F4240-270A-4502-A634-99246F8A30D1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FF1479DB-4C3F-40A0-9136-F10BC31F900B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Don’t pick</a:t>
          </a:r>
        </a:p>
      </dgm:t>
    </dgm:pt>
    <dgm:pt modelId="{9675B12D-5637-4A70-AC68-536241EF59B9}" type="parTrans" cxnId="{5ECB9488-5324-4465-9465-A8A926A183CE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414A24B2-7E1A-4AF1-A20B-AEC598D468AC}" type="sibTrans" cxnId="{5ECB9488-5324-4465-9465-A8A926A183CE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53BE206F-B922-4A0E-B8A2-00E75BAE3C80}">
      <dgm:prSet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…something that has been overdone</a:t>
          </a:r>
        </a:p>
      </dgm:t>
    </dgm:pt>
    <dgm:pt modelId="{7EE819B9-2F4E-40BD-9C23-5FAF0890CA92}" type="parTrans" cxnId="{06773B6C-3E3D-4520-81F6-D7E46C84082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EFD35B21-870E-476F-A971-972753E77EB0}" type="sibTrans" cxnId="{06773B6C-3E3D-4520-81F6-D7E46C84082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847B4C41-9404-4F81-AF3A-047C4E2B09C4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Don’t pick</a:t>
          </a:r>
        </a:p>
      </dgm:t>
    </dgm:pt>
    <dgm:pt modelId="{B4B33768-6B8D-4175-978B-E15B449D8FC7}" type="parTrans" cxnId="{A19A11A6-DACB-4F55-9B2B-204845BE3B7A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B61468D-4BD0-4B36-9C0D-55C8E29D3E67}" type="sibTrans" cxnId="{A19A11A6-DACB-4F55-9B2B-204845BE3B7A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BE2C488E-1C2F-4609-9D67-D5EE699696C8}">
      <dgm:prSet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…something there has no UK links to</a:t>
          </a:r>
        </a:p>
      </dgm:t>
    </dgm:pt>
    <dgm:pt modelId="{B3F4B1B8-4FC6-4D2F-9301-5781C9501494}" type="parTrans" cxnId="{F3675600-C6EC-4C88-A0D9-D6BD0E1FA2C8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6F4FEEC4-2D55-48DC-8E5D-D37E0363BC0A}" type="sibTrans" cxnId="{F3675600-C6EC-4C88-A0D9-D6BD0E1FA2C8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C8F7906E-7637-4906-88F1-31DCC6903030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Don’t pick</a:t>
          </a:r>
        </a:p>
      </dgm:t>
    </dgm:pt>
    <dgm:pt modelId="{D6396D0C-F20F-42CF-BD39-908A7E7B894D}" type="parTrans" cxnId="{8DDF5D28-9A00-431B-93DC-1AC6C37EBB6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0977EC40-3E5F-4241-BFE0-F07BD4E7EB86}" type="sibTrans" cxnId="{8DDF5D28-9A00-431B-93DC-1AC6C37EBB6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612ABC20-7EC1-4124-AD27-A749E0F75A97}">
      <dgm:prSet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…something you cannot link to the health and care sector easily </a:t>
          </a:r>
        </a:p>
      </dgm:t>
    </dgm:pt>
    <dgm:pt modelId="{65848432-6B85-46DA-BA13-80179948C596}" type="parTrans" cxnId="{F20F7AB6-A984-41F8-89C0-D078C26B7E5A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DADC70BD-71B2-402F-9123-335A280914B3}" type="sibTrans" cxnId="{F20F7AB6-A984-41F8-89C0-D078C26B7E5A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3D5385C1-F83F-4B2D-9A72-25747986AD54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Don’t pick</a:t>
          </a:r>
        </a:p>
      </dgm:t>
    </dgm:pt>
    <dgm:pt modelId="{C0AAA9E3-1E87-4572-BB31-93CF1C58B7FD}" type="parTrans" cxnId="{BF681F56-419C-44CD-ABBA-8E02F8824A29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6FF90EF2-69B9-48CB-8080-9654AB7B3D6E}" type="sibTrans" cxnId="{BF681F56-419C-44CD-ABBA-8E02F8824A29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DC189B18-783B-4F5B-A628-BBD35D3749D7}">
      <dgm:prSet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…something that wont help people in real life (even loosely!)</a:t>
          </a:r>
        </a:p>
      </dgm:t>
    </dgm:pt>
    <dgm:pt modelId="{EA4F9BAD-959B-4076-8B2A-CEDF4577DE1D}" type="parTrans" cxnId="{0E383023-9F82-4263-8A70-D72544441E0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965679BC-56C9-406F-B257-3EEB64F6964C}" type="sibTrans" cxnId="{0E383023-9F82-4263-8A70-D72544441E0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200AACF6-4734-4E46-86AA-FD56769CD24B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Don’t pick</a:t>
          </a:r>
        </a:p>
      </dgm:t>
    </dgm:pt>
    <dgm:pt modelId="{C47E108E-FB3F-461B-9391-F700380371E8}" type="parTrans" cxnId="{31DA4041-DA71-4EA9-B398-E50E1B090A2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82E0ACEF-2B2E-40B8-9FCD-E50C690B8316}" type="sibTrans" cxnId="{31DA4041-DA71-4EA9-B398-E50E1B090A2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30943B4A-CA85-4A74-B842-CBF177665932}">
      <dgm:prSet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…something that one of your peers is doing (exactly the same topic). </a:t>
          </a:r>
        </a:p>
      </dgm:t>
    </dgm:pt>
    <dgm:pt modelId="{FAF46947-A9B3-4DA3-8863-B4A6A56B9212}" type="parTrans" cxnId="{FC0F85DC-518A-463D-908B-DF2D29AAB9F9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EAF27A62-EE5E-4652-964C-0C56F5E3B004}" type="sibTrans" cxnId="{FC0F85DC-518A-463D-908B-DF2D29AAB9F9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510762D4-B32A-4020-83E7-9ECA5B575814}" type="pres">
      <dgm:prSet presAssocID="{82FA96FC-1ADE-47B4-91F2-933EE3825CC4}" presName="Name0" presStyleCnt="0">
        <dgm:presLayoutVars>
          <dgm:dir/>
          <dgm:animLvl val="lvl"/>
          <dgm:resizeHandles val="exact"/>
        </dgm:presLayoutVars>
      </dgm:prSet>
      <dgm:spPr/>
    </dgm:pt>
    <dgm:pt modelId="{C455DB1E-2AE1-4C9F-B223-BE31EAE49483}" type="pres">
      <dgm:prSet presAssocID="{5A991312-BDC5-4F16-870F-AC6F8C5ECD71}" presName="linNode" presStyleCnt="0"/>
      <dgm:spPr/>
    </dgm:pt>
    <dgm:pt modelId="{CA858FC7-9DE6-47FF-917C-126B08940D92}" type="pres">
      <dgm:prSet presAssocID="{5A991312-BDC5-4F16-870F-AC6F8C5ECD71}" presName="parentText" presStyleLbl="solidFgAcc1" presStyleIdx="0" presStyleCnt="7">
        <dgm:presLayoutVars>
          <dgm:chMax val="1"/>
          <dgm:bulletEnabled/>
        </dgm:presLayoutVars>
      </dgm:prSet>
      <dgm:spPr/>
    </dgm:pt>
    <dgm:pt modelId="{5E5ED8CE-C7CA-4F36-971E-70F6A13508A2}" type="pres">
      <dgm:prSet presAssocID="{5A991312-BDC5-4F16-870F-AC6F8C5ECD71}" presName="descendantText" presStyleLbl="alignNode1" presStyleIdx="0" presStyleCnt="7">
        <dgm:presLayoutVars>
          <dgm:bulletEnabled/>
        </dgm:presLayoutVars>
      </dgm:prSet>
      <dgm:spPr/>
    </dgm:pt>
    <dgm:pt modelId="{1F33DEE6-7D7F-4B87-80A1-D9FCFF96BE8A}" type="pres">
      <dgm:prSet presAssocID="{107B4C26-BD21-425F-8C4B-41657F66FD7C}" presName="sp" presStyleCnt="0"/>
      <dgm:spPr/>
    </dgm:pt>
    <dgm:pt modelId="{8F73FF96-5BF6-45FA-9D24-A85EFCB49A72}" type="pres">
      <dgm:prSet presAssocID="{768744A7-BB42-493A-9C47-55374545F208}" presName="linNode" presStyleCnt="0"/>
      <dgm:spPr/>
    </dgm:pt>
    <dgm:pt modelId="{EDE49688-9348-46FF-9F7D-CC007C04792A}" type="pres">
      <dgm:prSet presAssocID="{768744A7-BB42-493A-9C47-55374545F208}" presName="parentText" presStyleLbl="solidFgAcc1" presStyleIdx="1" presStyleCnt="7">
        <dgm:presLayoutVars>
          <dgm:chMax val="1"/>
          <dgm:bulletEnabled/>
        </dgm:presLayoutVars>
      </dgm:prSet>
      <dgm:spPr/>
    </dgm:pt>
    <dgm:pt modelId="{D08546D4-2253-4FD5-BAFA-821D7FC5617A}" type="pres">
      <dgm:prSet presAssocID="{768744A7-BB42-493A-9C47-55374545F208}" presName="descendantText" presStyleLbl="alignNode1" presStyleIdx="1" presStyleCnt="7">
        <dgm:presLayoutVars>
          <dgm:bulletEnabled/>
        </dgm:presLayoutVars>
      </dgm:prSet>
      <dgm:spPr/>
    </dgm:pt>
    <dgm:pt modelId="{623B3E1E-CD1D-42EC-8BC0-8B05BA52EDBE}" type="pres">
      <dgm:prSet presAssocID="{FA725C06-53A9-41C0-ACAB-30BFA76EC177}" presName="sp" presStyleCnt="0"/>
      <dgm:spPr/>
    </dgm:pt>
    <dgm:pt modelId="{2A973D29-3A38-4C37-ADF7-AD4FD2799AAB}" type="pres">
      <dgm:prSet presAssocID="{FF1479DB-4C3F-40A0-9136-F10BC31F900B}" presName="linNode" presStyleCnt="0"/>
      <dgm:spPr/>
    </dgm:pt>
    <dgm:pt modelId="{1E5C6C22-E5D3-48FD-A95A-3FC43657D310}" type="pres">
      <dgm:prSet presAssocID="{FF1479DB-4C3F-40A0-9136-F10BC31F900B}" presName="parentText" presStyleLbl="solidFgAcc1" presStyleIdx="2" presStyleCnt="7">
        <dgm:presLayoutVars>
          <dgm:chMax val="1"/>
          <dgm:bulletEnabled/>
        </dgm:presLayoutVars>
      </dgm:prSet>
      <dgm:spPr/>
    </dgm:pt>
    <dgm:pt modelId="{DB5FFCA9-2C9F-417F-93F6-F70D8BF6C17A}" type="pres">
      <dgm:prSet presAssocID="{FF1479DB-4C3F-40A0-9136-F10BC31F900B}" presName="descendantText" presStyleLbl="alignNode1" presStyleIdx="2" presStyleCnt="7">
        <dgm:presLayoutVars>
          <dgm:bulletEnabled/>
        </dgm:presLayoutVars>
      </dgm:prSet>
      <dgm:spPr/>
    </dgm:pt>
    <dgm:pt modelId="{8C2562CE-84B8-4B73-B422-290C2AD976B6}" type="pres">
      <dgm:prSet presAssocID="{414A24B2-7E1A-4AF1-A20B-AEC598D468AC}" presName="sp" presStyleCnt="0"/>
      <dgm:spPr/>
    </dgm:pt>
    <dgm:pt modelId="{CFDA70B3-799E-4E1A-9745-F92F56568504}" type="pres">
      <dgm:prSet presAssocID="{847B4C41-9404-4F81-AF3A-047C4E2B09C4}" presName="linNode" presStyleCnt="0"/>
      <dgm:spPr/>
    </dgm:pt>
    <dgm:pt modelId="{E4C70BFB-43B3-40D2-A9BB-160757C0E2AD}" type="pres">
      <dgm:prSet presAssocID="{847B4C41-9404-4F81-AF3A-047C4E2B09C4}" presName="parentText" presStyleLbl="solidFgAcc1" presStyleIdx="3" presStyleCnt="7">
        <dgm:presLayoutVars>
          <dgm:chMax val="1"/>
          <dgm:bulletEnabled/>
        </dgm:presLayoutVars>
      </dgm:prSet>
      <dgm:spPr/>
    </dgm:pt>
    <dgm:pt modelId="{304C6A84-A4F6-4E29-96F5-6F69C559A661}" type="pres">
      <dgm:prSet presAssocID="{847B4C41-9404-4F81-AF3A-047C4E2B09C4}" presName="descendantText" presStyleLbl="alignNode1" presStyleIdx="3" presStyleCnt="7">
        <dgm:presLayoutVars>
          <dgm:bulletEnabled/>
        </dgm:presLayoutVars>
      </dgm:prSet>
      <dgm:spPr/>
    </dgm:pt>
    <dgm:pt modelId="{3D992298-8B7D-40D7-A5DC-A96D380961C4}" type="pres">
      <dgm:prSet presAssocID="{7B61468D-4BD0-4B36-9C0D-55C8E29D3E67}" presName="sp" presStyleCnt="0"/>
      <dgm:spPr/>
    </dgm:pt>
    <dgm:pt modelId="{EF849B74-0546-4E0B-A341-16C29B522EA4}" type="pres">
      <dgm:prSet presAssocID="{C8F7906E-7637-4906-88F1-31DCC6903030}" presName="linNode" presStyleCnt="0"/>
      <dgm:spPr/>
    </dgm:pt>
    <dgm:pt modelId="{AF5C44D1-6B64-4044-AAAC-5DA2851D0CAE}" type="pres">
      <dgm:prSet presAssocID="{C8F7906E-7637-4906-88F1-31DCC6903030}" presName="parentText" presStyleLbl="solidFgAcc1" presStyleIdx="4" presStyleCnt="7">
        <dgm:presLayoutVars>
          <dgm:chMax val="1"/>
          <dgm:bulletEnabled/>
        </dgm:presLayoutVars>
      </dgm:prSet>
      <dgm:spPr/>
    </dgm:pt>
    <dgm:pt modelId="{3CF99574-EFF3-48B1-9C45-F3E57F73EAFE}" type="pres">
      <dgm:prSet presAssocID="{C8F7906E-7637-4906-88F1-31DCC6903030}" presName="descendantText" presStyleLbl="alignNode1" presStyleIdx="4" presStyleCnt="7">
        <dgm:presLayoutVars>
          <dgm:bulletEnabled/>
        </dgm:presLayoutVars>
      </dgm:prSet>
      <dgm:spPr/>
    </dgm:pt>
    <dgm:pt modelId="{FE3AC754-2213-4A01-AC64-4F9180DCBB53}" type="pres">
      <dgm:prSet presAssocID="{0977EC40-3E5F-4241-BFE0-F07BD4E7EB86}" presName="sp" presStyleCnt="0"/>
      <dgm:spPr/>
    </dgm:pt>
    <dgm:pt modelId="{A3166C72-BB82-4A71-90CC-1331F5809F39}" type="pres">
      <dgm:prSet presAssocID="{3D5385C1-F83F-4B2D-9A72-25747986AD54}" presName="linNode" presStyleCnt="0"/>
      <dgm:spPr/>
    </dgm:pt>
    <dgm:pt modelId="{D3C9BCBF-91A0-4454-9716-D4B88DFB162B}" type="pres">
      <dgm:prSet presAssocID="{3D5385C1-F83F-4B2D-9A72-25747986AD54}" presName="parentText" presStyleLbl="solidFgAcc1" presStyleIdx="5" presStyleCnt="7">
        <dgm:presLayoutVars>
          <dgm:chMax val="1"/>
          <dgm:bulletEnabled/>
        </dgm:presLayoutVars>
      </dgm:prSet>
      <dgm:spPr/>
    </dgm:pt>
    <dgm:pt modelId="{20AC9E72-637E-472E-A524-803EB94F4A18}" type="pres">
      <dgm:prSet presAssocID="{3D5385C1-F83F-4B2D-9A72-25747986AD54}" presName="descendantText" presStyleLbl="alignNode1" presStyleIdx="5" presStyleCnt="7">
        <dgm:presLayoutVars>
          <dgm:bulletEnabled/>
        </dgm:presLayoutVars>
      </dgm:prSet>
      <dgm:spPr/>
    </dgm:pt>
    <dgm:pt modelId="{3D7648B0-498D-4E25-B5B7-070851D8B843}" type="pres">
      <dgm:prSet presAssocID="{6FF90EF2-69B9-48CB-8080-9654AB7B3D6E}" presName="sp" presStyleCnt="0"/>
      <dgm:spPr/>
    </dgm:pt>
    <dgm:pt modelId="{298D12BE-A6C1-4D78-A39A-317AA0C49B53}" type="pres">
      <dgm:prSet presAssocID="{200AACF6-4734-4E46-86AA-FD56769CD24B}" presName="linNode" presStyleCnt="0"/>
      <dgm:spPr/>
    </dgm:pt>
    <dgm:pt modelId="{4FB8FFDF-4761-4740-85CA-97F75B3FA9E2}" type="pres">
      <dgm:prSet presAssocID="{200AACF6-4734-4E46-86AA-FD56769CD24B}" presName="parentText" presStyleLbl="solidFgAcc1" presStyleIdx="6" presStyleCnt="7">
        <dgm:presLayoutVars>
          <dgm:chMax val="1"/>
          <dgm:bulletEnabled/>
        </dgm:presLayoutVars>
      </dgm:prSet>
      <dgm:spPr/>
    </dgm:pt>
    <dgm:pt modelId="{D0CD6FA5-971A-4E6C-9549-CDE9530CED6F}" type="pres">
      <dgm:prSet presAssocID="{200AACF6-4734-4E46-86AA-FD56769CD24B}" presName="descendantText" presStyleLbl="alignNode1" presStyleIdx="6" presStyleCnt="7">
        <dgm:presLayoutVars>
          <dgm:bulletEnabled/>
        </dgm:presLayoutVars>
      </dgm:prSet>
      <dgm:spPr/>
    </dgm:pt>
  </dgm:ptLst>
  <dgm:cxnLst>
    <dgm:cxn modelId="{F3675600-C6EC-4C88-A0D9-D6BD0E1FA2C8}" srcId="{847B4C41-9404-4F81-AF3A-047C4E2B09C4}" destId="{BE2C488E-1C2F-4609-9D67-D5EE699696C8}" srcOrd="0" destOrd="0" parTransId="{B3F4B1B8-4FC6-4D2F-9301-5781C9501494}" sibTransId="{6F4FEEC4-2D55-48DC-8E5D-D37E0363BC0A}"/>
    <dgm:cxn modelId="{448EEB0D-952F-4B87-80E0-B9E9E69B9F58}" type="presOf" srcId="{847B4C41-9404-4F81-AF3A-047C4E2B09C4}" destId="{E4C70BFB-43B3-40D2-A9BB-160757C0E2AD}" srcOrd="0" destOrd="0" presId="urn:microsoft.com/office/officeart/2016/7/layout/VerticalHollowActionList"/>
    <dgm:cxn modelId="{C945EE14-01F2-4238-8F1E-D1B13EF0BF75}" srcId="{5A991312-BDC5-4F16-870F-AC6F8C5ECD71}" destId="{376D2E67-AA1F-4550-A7A9-E567DB486F5F}" srcOrd="0" destOrd="0" parTransId="{6E5A9E5E-6ECE-478A-8D88-CBFF0A4374CF}" sibTransId="{E3B48738-4893-4ADD-A290-B30D4253BF9C}"/>
    <dgm:cxn modelId="{0E383023-9F82-4263-8A70-D72544441E07}" srcId="{3D5385C1-F83F-4B2D-9A72-25747986AD54}" destId="{DC189B18-783B-4F5B-A628-BBD35D3749D7}" srcOrd="0" destOrd="0" parTransId="{EA4F9BAD-959B-4076-8B2A-CEDF4577DE1D}" sibTransId="{965679BC-56C9-406F-B257-3EEB64F6964C}"/>
    <dgm:cxn modelId="{8DDF5D28-9A00-431B-93DC-1AC6C37EBB65}" srcId="{82FA96FC-1ADE-47B4-91F2-933EE3825CC4}" destId="{C8F7906E-7637-4906-88F1-31DCC6903030}" srcOrd="4" destOrd="0" parTransId="{D6396D0C-F20F-42CF-BD39-908A7E7B894D}" sibTransId="{0977EC40-3E5F-4241-BFE0-F07BD4E7EB86}"/>
    <dgm:cxn modelId="{8C6F4240-270A-4502-A634-99246F8A30D1}" srcId="{768744A7-BB42-493A-9C47-55374545F208}" destId="{3E285352-24BA-44B3-9EA6-063A5C05B184}" srcOrd="0" destOrd="0" parTransId="{9399F622-DE9A-41AE-BDCD-4D428EABBD92}" sibTransId="{46BCB7D3-9597-460A-9EB2-A55DC0B844E3}"/>
    <dgm:cxn modelId="{31DA4041-DA71-4EA9-B398-E50E1B090A23}" srcId="{82FA96FC-1ADE-47B4-91F2-933EE3825CC4}" destId="{200AACF6-4734-4E46-86AA-FD56769CD24B}" srcOrd="6" destOrd="0" parTransId="{C47E108E-FB3F-461B-9391-F700380371E8}" sibTransId="{82E0ACEF-2B2E-40B8-9FCD-E50C690B8316}"/>
    <dgm:cxn modelId="{6F4BA861-F69D-4168-8555-74DEAFFF49F7}" type="presOf" srcId="{612ABC20-7EC1-4124-AD27-A749E0F75A97}" destId="{3CF99574-EFF3-48B1-9C45-F3E57F73EAFE}" srcOrd="0" destOrd="0" presId="urn:microsoft.com/office/officeart/2016/7/layout/VerticalHollowActionList"/>
    <dgm:cxn modelId="{06773B6C-3E3D-4520-81F6-D7E46C840827}" srcId="{FF1479DB-4C3F-40A0-9136-F10BC31F900B}" destId="{53BE206F-B922-4A0E-B8A2-00E75BAE3C80}" srcOrd="0" destOrd="0" parTransId="{7EE819B9-2F4E-40BD-9C23-5FAF0890CA92}" sibTransId="{EFD35B21-870E-476F-A971-972753E77EB0}"/>
    <dgm:cxn modelId="{11515E72-E0A6-4FBF-8B49-658A37C08A7C}" type="presOf" srcId="{768744A7-BB42-493A-9C47-55374545F208}" destId="{EDE49688-9348-46FF-9F7D-CC007C04792A}" srcOrd="0" destOrd="0" presId="urn:microsoft.com/office/officeart/2016/7/layout/VerticalHollowActionList"/>
    <dgm:cxn modelId="{9A344973-87B4-4CB4-BCC2-650EDC11D4B5}" type="presOf" srcId="{DC189B18-783B-4F5B-A628-BBD35D3749D7}" destId="{20AC9E72-637E-472E-A524-803EB94F4A18}" srcOrd="0" destOrd="0" presId="urn:microsoft.com/office/officeart/2016/7/layout/VerticalHollowActionList"/>
    <dgm:cxn modelId="{BF681F56-419C-44CD-ABBA-8E02F8824A29}" srcId="{82FA96FC-1ADE-47B4-91F2-933EE3825CC4}" destId="{3D5385C1-F83F-4B2D-9A72-25747986AD54}" srcOrd="5" destOrd="0" parTransId="{C0AAA9E3-1E87-4572-BB31-93CF1C58B7FD}" sibTransId="{6FF90EF2-69B9-48CB-8080-9654AB7B3D6E}"/>
    <dgm:cxn modelId="{F922A357-5A15-4A4A-AD23-54D54895A588}" type="presOf" srcId="{53BE206F-B922-4A0E-B8A2-00E75BAE3C80}" destId="{DB5FFCA9-2C9F-417F-93F6-F70D8BF6C17A}" srcOrd="0" destOrd="0" presId="urn:microsoft.com/office/officeart/2016/7/layout/VerticalHollowActionList"/>
    <dgm:cxn modelId="{6D1BC57A-E6BF-4F3C-92DD-B47A59A7F394}" srcId="{82FA96FC-1ADE-47B4-91F2-933EE3825CC4}" destId="{5A991312-BDC5-4F16-870F-AC6F8C5ECD71}" srcOrd="0" destOrd="0" parTransId="{D5D53FF5-7609-49EE-9AD8-6FA03B3D55CD}" sibTransId="{107B4C26-BD21-425F-8C4B-41657F66FD7C}"/>
    <dgm:cxn modelId="{49826485-4EEB-4E62-AFCD-D9C10243F18E}" type="presOf" srcId="{82FA96FC-1ADE-47B4-91F2-933EE3825CC4}" destId="{510762D4-B32A-4020-83E7-9ECA5B575814}" srcOrd="0" destOrd="0" presId="urn:microsoft.com/office/officeart/2016/7/layout/VerticalHollowActionList"/>
    <dgm:cxn modelId="{5ECB9488-5324-4465-9465-A8A926A183CE}" srcId="{82FA96FC-1ADE-47B4-91F2-933EE3825CC4}" destId="{FF1479DB-4C3F-40A0-9136-F10BC31F900B}" srcOrd="2" destOrd="0" parTransId="{9675B12D-5637-4A70-AC68-536241EF59B9}" sibTransId="{414A24B2-7E1A-4AF1-A20B-AEC598D468AC}"/>
    <dgm:cxn modelId="{9CC3B191-A1D3-4C13-BAD8-25AFDCD7B9ED}" type="presOf" srcId="{3D5385C1-F83F-4B2D-9A72-25747986AD54}" destId="{D3C9BCBF-91A0-4454-9716-D4B88DFB162B}" srcOrd="0" destOrd="0" presId="urn:microsoft.com/office/officeart/2016/7/layout/VerticalHollowActionList"/>
    <dgm:cxn modelId="{CFF80AA1-7FC9-4FB5-B6DA-09B86EF023C4}" type="presOf" srcId="{30943B4A-CA85-4A74-B842-CBF177665932}" destId="{D0CD6FA5-971A-4E6C-9549-CDE9530CED6F}" srcOrd="0" destOrd="0" presId="urn:microsoft.com/office/officeart/2016/7/layout/VerticalHollowActionList"/>
    <dgm:cxn modelId="{2AE499A4-B252-499A-A853-18CAC3D01249}" type="presOf" srcId="{5A991312-BDC5-4F16-870F-AC6F8C5ECD71}" destId="{CA858FC7-9DE6-47FF-917C-126B08940D92}" srcOrd="0" destOrd="0" presId="urn:microsoft.com/office/officeart/2016/7/layout/VerticalHollowActionList"/>
    <dgm:cxn modelId="{A19A11A6-DACB-4F55-9B2B-204845BE3B7A}" srcId="{82FA96FC-1ADE-47B4-91F2-933EE3825CC4}" destId="{847B4C41-9404-4F81-AF3A-047C4E2B09C4}" srcOrd="3" destOrd="0" parTransId="{B4B33768-6B8D-4175-978B-E15B449D8FC7}" sibTransId="{7B61468D-4BD0-4B36-9C0D-55C8E29D3E67}"/>
    <dgm:cxn modelId="{7CE44EAD-B00E-44AE-B891-726F946C082D}" type="presOf" srcId="{C8F7906E-7637-4906-88F1-31DCC6903030}" destId="{AF5C44D1-6B64-4044-AAAC-5DA2851D0CAE}" srcOrd="0" destOrd="0" presId="urn:microsoft.com/office/officeart/2016/7/layout/VerticalHollowActionList"/>
    <dgm:cxn modelId="{F20F7AB6-A984-41F8-89C0-D078C26B7E5A}" srcId="{C8F7906E-7637-4906-88F1-31DCC6903030}" destId="{612ABC20-7EC1-4124-AD27-A749E0F75A97}" srcOrd="0" destOrd="0" parTransId="{65848432-6B85-46DA-BA13-80179948C596}" sibTransId="{DADC70BD-71B2-402F-9123-335A280914B3}"/>
    <dgm:cxn modelId="{46FDE6BB-E625-4483-9A05-F4FF9AF605A5}" type="presOf" srcId="{376D2E67-AA1F-4550-A7A9-E567DB486F5F}" destId="{5E5ED8CE-C7CA-4F36-971E-70F6A13508A2}" srcOrd="0" destOrd="0" presId="urn:microsoft.com/office/officeart/2016/7/layout/VerticalHollowActionList"/>
    <dgm:cxn modelId="{2069CFCE-D4F1-4BB1-A484-55C39FE6E7EB}" srcId="{82FA96FC-1ADE-47B4-91F2-933EE3825CC4}" destId="{768744A7-BB42-493A-9C47-55374545F208}" srcOrd="1" destOrd="0" parTransId="{EECA3CDF-B7ED-4AD6-AC72-30245B1962B8}" sibTransId="{FA725C06-53A9-41C0-ACAB-30BFA76EC177}"/>
    <dgm:cxn modelId="{FC0F85DC-518A-463D-908B-DF2D29AAB9F9}" srcId="{200AACF6-4734-4E46-86AA-FD56769CD24B}" destId="{30943B4A-CA85-4A74-B842-CBF177665932}" srcOrd="0" destOrd="0" parTransId="{FAF46947-A9B3-4DA3-8863-B4A6A56B9212}" sibTransId="{EAF27A62-EE5E-4652-964C-0C56F5E3B004}"/>
    <dgm:cxn modelId="{F829DADC-8AE5-44BF-A15C-951D4D662BEB}" type="presOf" srcId="{3E285352-24BA-44B3-9EA6-063A5C05B184}" destId="{D08546D4-2253-4FD5-BAFA-821D7FC5617A}" srcOrd="0" destOrd="0" presId="urn:microsoft.com/office/officeart/2016/7/layout/VerticalHollowActionList"/>
    <dgm:cxn modelId="{F1CAA2EB-168D-491A-AC74-9373DA421471}" type="presOf" srcId="{FF1479DB-4C3F-40A0-9136-F10BC31F900B}" destId="{1E5C6C22-E5D3-48FD-A95A-3FC43657D310}" srcOrd="0" destOrd="0" presId="urn:microsoft.com/office/officeart/2016/7/layout/VerticalHollowActionList"/>
    <dgm:cxn modelId="{FD9C29EE-D08E-4B9C-9474-CD5D5F145B89}" type="presOf" srcId="{BE2C488E-1C2F-4609-9D67-D5EE699696C8}" destId="{304C6A84-A4F6-4E29-96F5-6F69C559A661}" srcOrd="0" destOrd="0" presId="urn:microsoft.com/office/officeart/2016/7/layout/VerticalHollowActionList"/>
    <dgm:cxn modelId="{6AF822FC-A875-49D6-8F85-8074BC94A3E1}" type="presOf" srcId="{200AACF6-4734-4E46-86AA-FD56769CD24B}" destId="{4FB8FFDF-4761-4740-85CA-97F75B3FA9E2}" srcOrd="0" destOrd="0" presId="urn:microsoft.com/office/officeart/2016/7/layout/VerticalHollowActionList"/>
    <dgm:cxn modelId="{7E0A382C-72B5-4F40-BDAF-48ACA569BFBB}" type="presParOf" srcId="{510762D4-B32A-4020-83E7-9ECA5B575814}" destId="{C455DB1E-2AE1-4C9F-B223-BE31EAE49483}" srcOrd="0" destOrd="0" presId="urn:microsoft.com/office/officeart/2016/7/layout/VerticalHollowActionList"/>
    <dgm:cxn modelId="{FE663E00-4784-4F19-B098-5C04F7387FFA}" type="presParOf" srcId="{C455DB1E-2AE1-4C9F-B223-BE31EAE49483}" destId="{CA858FC7-9DE6-47FF-917C-126B08940D92}" srcOrd="0" destOrd="0" presId="urn:microsoft.com/office/officeart/2016/7/layout/VerticalHollowActionList"/>
    <dgm:cxn modelId="{D1D22167-5100-4339-8D75-C2BB3C8DBE03}" type="presParOf" srcId="{C455DB1E-2AE1-4C9F-B223-BE31EAE49483}" destId="{5E5ED8CE-C7CA-4F36-971E-70F6A13508A2}" srcOrd="1" destOrd="0" presId="urn:microsoft.com/office/officeart/2016/7/layout/VerticalHollowActionList"/>
    <dgm:cxn modelId="{1901F0A8-F86D-449E-9479-163B336B15C1}" type="presParOf" srcId="{510762D4-B32A-4020-83E7-9ECA5B575814}" destId="{1F33DEE6-7D7F-4B87-80A1-D9FCFF96BE8A}" srcOrd="1" destOrd="0" presId="urn:microsoft.com/office/officeart/2016/7/layout/VerticalHollowActionList"/>
    <dgm:cxn modelId="{C9AB7680-9069-4D80-BFE3-969FD1355CF7}" type="presParOf" srcId="{510762D4-B32A-4020-83E7-9ECA5B575814}" destId="{8F73FF96-5BF6-45FA-9D24-A85EFCB49A72}" srcOrd="2" destOrd="0" presId="urn:microsoft.com/office/officeart/2016/7/layout/VerticalHollowActionList"/>
    <dgm:cxn modelId="{860195ED-EEDC-46FB-A36B-DF3721B24CE5}" type="presParOf" srcId="{8F73FF96-5BF6-45FA-9D24-A85EFCB49A72}" destId="{EDE49688-9348-46FF-9F7D-CC007C04792A}" srcOrd="0" destOrd="0" presId="urn:microsoft.com/office/officeart/2016/7/layout/VerticalHollowActionList"/>
    <dgm:cxn modelId="{DDD26E74-5CB5-477A-8319-181105CA4945}" type="presParOf" srcId="{8F73FF96-5BF6-45FA-9D24-A85EFCB49A72}" destId="{D08546D4-2253-4FD5-BAFA-821D7FC5617A}" srcOrd="1" destOrd="0" presId="urn:microsoft.com/office/officeart/2016/7/layout/VerticalHollowActionList"/>
    <dgm:cxn modelId="{FC33E364-CE87-4D27-9E0F-EA984E90C470}" type="presParOf" srcId="{510762D4-B32A-4020-83E7-9ECA5B575814}" destId="{623B3E1E-CD1D-42EC-8BC0-8B05BA52EDBE}" srcOrd="3" destOrd="0" presId="urn:microsoft.com/office/officeart/2016/7/layout/VerticalHollowActionList"/>
    <dgm:cxn modelId="{7820899A-B8A6-4AF8-A8DB-C33E114BC642}" type="presParOf" srcId="{510762D4-B32A-4020-83E7-9ECA5B575814}" destId="{2A973D29-3A38-4C37-ADF7-AD4FD2799AAB}" srcOrd="4" destOrd="0" presId="urn:microsoft.com/office/officeart/2016/7/layout/VerticalHollowActionList"/>
    <dgm:cxn modelId="{B685F4E2-431B-48ED-A6AD-19DF4E8DD85C}" type="presParOf" srcId="{2A973D29-3A38-4C37-ADF7-AD4FD2799AAB}" destId="{1E5C6C22-E5D3-48FD-A95A-3FC43657D310}" srcOrd="0" destOrd="0" presId="urn:microsoft.com/office/officeart/2016/7/layout/VerticalHollowActionList"/>
    <dgm:cxn modelId="{53BB9A71-49B4-45E6-872B-11C8380D8AF3}" type="presParOf" srcId="{2A973D29-3A38-4C37-ADF7-AD4FD2799AAB}" destId="{DB5FFCA9-2C9F-417F-93F6-F70D8BF6C17A}" srcOrd="1" destOrd="0" presId="urn:microsoft.com/office/officeart/2016/7/layout/VerticalHollowActionList"/>
    <dgm:cxn modelId="{61C29139-8F4B-46D0-8249-62F8EC117431}" type="presParOf" srcId="{510762D4-B32A-4020-83E7-9ECA5B575814}" destId="{8C2562CE-84B8-4B73-B422-290C2AD976B6}" srcOrd="5" destOrd="0" presId="urn:microsoft.com/office/officeart/2016/7/layout/VerticalHollowActionList"/>
    <dgm:cxn modelId="{4A028BEE-B8C1-4509-ADCD-C4D01FBBAC36}" type="presParOf" srcId="{510762D4-B32A-4020-83E7-9ECA5B575814}" destId="{CFDA70B3-799E-4E1A-9745-F92F56568504}" srcOrd="6" destOrd="0" presId="urn:microsoft.com/office/officeart/2016/7/layout/VerticalHollowActionList"/>
    <dgm:cxn modelId="{D7162027-CEAD-4602-9BEF-F735756A073B}" type="presParOf" srcId="{CFDA70B3-799E-4E1A-9745-F92F56568504}" destId="{E4C70BFB-43B3-40D2-A9BB-160757C0E2AD}" srcOrd="0" destOrd="0" presId="urn:microsoft.com/office/officeart/2016/7/layout/VerticalHollowActionList"/>
    <dgm:cxn modelId="{E6A3E476-F65A-4EE2-B117-9597639C26C3}" type="presParOf" srcId="{CFDA70B3-799E-4E1A-9745-F92F56568504}" destId="{304C6A84-A4F6-4E29-96F5-6F69C559A661}" srcOrd="1" destOrd="0" presId="urn:microsoft.com/office/officeart/2016/7/layout/VerticalHollowActionList"/>
    <dgm:cxn modelId="{086FF395-F028-4858-81FB-196BD9F3A709}" type="presParOf" srcId="{510762D4-B32A-4020-83E7-9ECA5B575814}" destId="{3D992298-8B7D-40D7-A5DC-A96D380961C4}" srcOrd="7" destOrd="0" presId="urn:microsoft.com/office/officeart/2016/7/layout/VerticalHollowActionList"/>
    <dgm:cxn modelId="{A53F2608-8283-4EF8-B7EC-CFCA025AB721}" type="presParOf" srcId="{510762D4-B32A-4020-83E7-9ECA5B575814}" destId="{EF849B74-0546-4E0B-A341-16C29B522EA4}" srcOrd="8" destOrd="0" presId="urn:microsoft.com/office/officeart/2016/7/layout/VerticalHollowActionList"/>
    <dgm:cxn modelId="{5CD398A2-E138-4DCA-8186-7772ABE33CF9}" type="presParOf" srcId="{EF849B74-0546-4E0B-A341-16C29B522EA4}" destId="{AF5C44D1-6B64-4044-AAAC-5DA2851D0CAE}" srcOrd="0" destOrd="0" presId="urn:microsoft.com/office/officeart/2016/7/layout/VerticalHollowActionList"/>
    <dgm:cxn modelId="{CC99B5EA-6121-4C32-ABF6-40962F3D2BB3}" type="presParOf" srcId="{EF849B74-0546-4E0B-A341-16C29B522EA4}" destId="{3CF99574-EFF3-48B1-9C45-F3E57F73EAFE}" srcOrd="1" destOrd="0" presId="urn:microsoft.com/office/officeart/2016/7/layout/VerticalHollowActionList"/>
    <dgm:cxn modelId="{00474C5C-0279-43A8-B8FC-2390BE45147B}" type="presParOf" srcId="{510762D4-B32A-4020-83E7-9ECA5B575814}" destId="{FE3AC754-2213-4A01-AC64-4F9180DCBB53}" srcOrd="9" destOrd="0" presId="urn:microsoft.com/office/officeart/2016/7/layout/VerticalHollowActionList"/>
    <dgm:cxn modelId="{4488068F-2783-4A48-B550-688F67D0A901}" type="presParOf" srcId="{510762D4-B32A-4020-83E7-9ECA5B575814}" destId="{A3166C72-BB82-4A71-90CC-1331F5809F39}" srcOrd="10" destOrd="0" presId="urn:microsoft.com/office/officeart/2016/7/layout/VerticalHollowActionList"/>
    <dgm:cxn modelId="{411DAD37-1E89-440A-8616-22EA216F0E9F}" type="presParOf" srcId="{A3166C72-BB82-4A71-90CC-1331F5809F39}" destId="{D3C9BCBF-91A0-4454-9716-D4B88DFB162B}" srcOrd="0" destOrd="0" presId="urn:microsoft.com/office/officeart/2016/7/layout/VerticalHollowActionList"/>
    <dgm:cxn modelId="{0D252A8F-0B14-491F-B734-6B79FD37096E}" type="presParOf" srcId="{A3166C72-BB82-4A71-90CC-1331F5809F39}" destId="{20AC9E72-637E-472E-A524-803EB94F4A18}" srcOrd="1" destOrd="0" presId="urn:microsoft.com/office/officeart/2016/7/layout/VerticalHollowActionList"/>
    <dgm:cxn modelId="{6884093A-B7EB-4813-B208-4C73F5DB3207}" type="presParOf" srcId="{510762D4-B32A-4020-83E7-9ECA5B575814}" destId="{3D7648B0-498D-4E25-B5B7-070851D8B843}" srcOrd="11" destOrd="0" presId="urn:microsoft.com/office/officeart/2016/7/layout/VerticalHollowActionList"/>
    <dgm:cxn modelId="{ABE1C4BF-9468-445F-B9B4-51B6003F4194}" type="presParOf" srcId="{510762D4-B32A-4020-83E7-9ECA5B575814}" destId="{298D12BE-A6C1-4D78-A39A-317AA0C49B53}" srcOrd="12" destOrd="0" presId="urn:microsoft.com/office/officeart/2016/7/layout/VerticalHollowActionList"/>
    <dgm:cxn modelId="{E5BA5E78-2F63-4D3E-BF4E-3A3DA6636D54}" type="presParOf" srcId="{298D12BE-A6C1-4D78-A39A-317AA0C49B53}" destId="{4FB8FFDF-4761-4740-85CA-97F75B3FA9E2}" srcOrd="0" destOrd="0" presId="urn:microsoft.com/office/officeart/2016/7/layout/VerticalHollowActionList"/>
    <dgm:cxn modelId="{25D8C9F3-6C23-498C-9380-19E90C41C381}" type="presParOf" srcId="{298D12BE-A6C1-4D78-A39A-317AA0C49B53}" destId="{D0CD6FA5-971A-4E6C-9549-CDE9530CED6F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4F1E34-04B6-4640-9D73-B8B4AC7FB439}">
      <dsp:nvSpPr>
        <dsp:cNvPr id="0" name=""/>
        <dsp:cNvSpPr/>
      </dsp:nvSpPr>
      <dsp:spPr>
        <a:xfrm>
          <a:off x="0" y="0"/>
          <a:ext cx="2917860" cy="2917860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238A81-83A1-4D5F-BC0F-3C29FF1C21D7}">
      <dsp:nvSpPr>
        <dsp:cNvPr id="0" name=""/>
        <dsp:cNvSpPr/>
      </dsp:nvSpPr>
      <dsp:spPr>
        <a:xfrm>
          <a:off x="1458930" y="0"/>
          <a:ext cx="8688513" cy="2917860"/>
        </a:xfrm>
        <a:prstGeom prst="rect">
          <a:avLst/>
        </a:prstGeom>
        <a:solidFill>
          <a:srgbClr val="FFFFEC"/>
        </a:solidFill>
        <a:ln w="12700" cap="flat" cmpd="sng" algn="ctr">
          <a:solidFill>
            <a:srgbClr val="FFFFE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ptos" panose="020B0004020202020204" pitchFamily="34" charset="0"/>
            </a:rPr>
            <a:t>What is evidence-based practice? </a:t>
          </a:r>
        </a:p>
      </dsp:txBody>
      <dsp:txXfrm>
        <a:off x="1458930" y="0"/>
        <a:ext cx="8688513" cy="875359"/>
      </dsp:txXfrm>
    </dsp:sp>
    <dsp:sp modelId="{59F06878-EBAA-4B63-A7D8-D810B86F6840}">
      <dsp:nvSpPr>
        <dsp:cNvPr id="0" name=""/>
        <dsp:cNvSpPr/>
      </dsp:nvSpPr>
      <dsp:spPr>
        <a:xfrm>
          <a:off x="510626" y="875359"/>
          <a:ext cx="1896607" cy="1896607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shade val="50000"/>
            <a:hueOff val="222839"/>
            <a:satOff val="5970"/>
            <a:lumOff val="26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8ED9F-F502-4CC5-8F92-5C97330CB199}">
      <dsp:nvSpPr>
        <dsp:cNvPr id="0" name=""/>
        <dsp:cNvSpPr/>
      </dsp:nvSpPr>
      <dsp:spPr>
        <a:xfrm>
          <a:off x="1458930" y="875359"/>
          <a:ext cx="8688513" cy="1896607"/>
        </a:xfrm>
        <a:prstGeom prst="rect">
          <a:avLst/>
        </a:prstGeom>
        <a:solidFill>
          <a:srgbClr val="FFFFEC"/>
        </a:solidFill>
        <a:ln w="12700" cap="flat" cmpd="sng" algn="ctr">
          <a:solidFill>
            <a:srgbClr val="FFFFE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ptos" panose="020B0004020202020204" pitchFamily="34" charset="0"/>
            </a:rPr>
            <a:t>Why is evidence-based practice important in Health &amp; Social Care?</a:t>
          </a:r>
        </a:p>
      </dsp:txBody>
      <dsp:txXfrm>
        <a:off x="1458930" y="875359"/>
        <a:ext cx="8688513" cy="875356"/>
      </dsp:txXfrm>
    </dsp:sp>
    <dsp:sp modelId="{8F5384E6-CD83-40AF-A75D-6CF1FB8A1721}">
      <dsp:nvSpPr>
        <dsp:cNvPr id="0" name=""/>
        <dsp:cNvSpPr/>
      </dsp:nvSpPr>
      <dsp:spPr>
        <a:xfrm>
          <a:off x="1021251" y="1750716"/>
          <a:ext cx="875357" cy="875357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shade val="50000"/>
            <a:hueOff val="222839"/>
            <a:satOff val="5970"/>
            <a:lumOff val="26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6802C-F39A-4CBE-A939-BDC779F9C364}">
      <dsp:nvSpPr>
        <dsp:cNvPr id="0" name=""/>
        <dsp:cNvSpPr/>
      </dsp:nvSpPr>
      <dsp:spPr>
        <a:xfrm>
          <a:off x="1458930" y="1750716"/>
          <a:ext cx="8688513" cy="875357"/>
        </a:xfrm>
        <a:prstGeom prst="rect">
          <a:avLst/>
        </a:prstGeom>
        <a:solidFill>
          <a:srgbClr val="FFFFEC"/>
        </a:solidFill>
        <a:ln w="12700" cap="flat" cmpd="sng" algn="ctr">
          <a:solidFill>
            <a:srgbClr val="FFFFE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ptos" panose="020B0004020202020204" pitchFamily="34" charset="0"/>
            </a:rPr>
            <a:t>How can we ensure we provide evidence-based information and recommendations? </a:t>
          </a:r>
        </a:p>
      </dsp:txBody>
      <dsp:txXfrm>
        <a:off x="1458930" y="1750716"/>
        <a:ext cx="8688513" cy="8753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5987D-7059-4874-8725-C2BBA445E538}">
      <dsp:nvSpPr>
        <dsp:cNvPr id="0" name=""/>
        <dsp:cNvSpPr/>
      </dsp:nvSpPr>
      <dsp:spPr>
        <a:xfrm>
          <a:off x="0" y="0"/>
          <a:ext cx="5723956" cy="1470779"/>
        </a:xfrm>
        <a:prstGeom prst="roundRect">
          <a:avLst>
            <a:gd name="adj" fmla="val 10000"/>
          </a:avLst>
        </a:prstGeom>
        <a:noFill/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" panose="020B0004020202020204" pitchFamily="34" charset="0"/>
            </a:rPr>
            <a:t>I have a specific career ambition after I graduate, and this will give me a chance to become more familiar with the topic. </a:t>
          </a:r>
        </a:p>
      </dsp:txBody>
      <dsp:txXfrm>
        <a:off x="1291869" y="0"/>
        <a:ext cx="4432086" cy="1470779"/>
      </dsp:txXfrm>
    </dsp:sp>
    <dsp:sp modelId="{12A19DEA-9571-4964-9957-7CAA9164827D}">
      <dsp:nvSpPr>
        <dsp:cNvPr id="0" name=""/>
        <dsp:cNvSpPr/>
      </dsp:nvSpPr>
      <dsp:spPr>
        <a:xfrm>
          <a:off x="246417" y="249179"/>
          <a:ext cx="946112" cy="9724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000" r="-1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15A62DF-5F16-431B-9E49-3B8BAD8A10FC}">
      <dsp:nvSpPr>
        <dsp:cNvPr id="0" name=""/>
        <dsp:cNvSpPr/>
      </dsp:nvSpPr>
      <dsp:spPr>
        <a:xfrm>
          <a:off x="0" y="1617857"/>
          <a:ext cx="5723956" cy="1470779"/>
        </a:xfrm>
        <a:prstGeom prst="roundRect">
          <a:avLst>
            <a:gd name="adj" fmla="val 10000"/>
          </a:avLst>
        </a:prstGeom>
        <a:noFill/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" panose="020B0004020202020204" pitchFamily="34" charset="0"/>
            </a:rPr>
            <a:t>I really enjoyed this topic when we studied it on our course, and I want to explore it in more depth.</a:t>
          </a:r>
        </a:p>
      </dsp:txBody>
      <dsp:txXfrm>
        <a:off x="1291869" y="1617857"/>
        <a:ext cx="4432086" cy="1470779"/>
      </dsp:txXfrm>
    </dsp:sp>
    <dsp:sp modelId="{8EBB268B-4F48-4E01-BD3F-FADC378A558D}">
      <dsp:nvSpPr>
        <dsp:cNvPr id="0" name=""/>
        <dsp:cNvSpPr/>
      </dsp:nvSpPr>
      <dsp:spPr>
        <a:xfrm>
          <a:off x="311103" y="1904283"/>
          <a:ext cx="816739" cy="89792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000" r="-1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E88C572-D133-48E3-9312-0A43BC51BFD2}">
      <dsp:nvSpPr>
        <dsp:cNvPr id="0" name=""/>
        <dsp:cNvSpPr/>
      </dsp:nvSpPr>
      <dsp:spPr>
        <a:xfrm>
          <a:off x="0" y="3235715"/>
          <a:ext cx="5723956" cy="1470779"/>
        </a:xfrm>
        <a:prstGeom prst="roundRect">
          <a:avLst>
            <a:gd name="adj" fmla="val 10000"/>
          </a:avLst>
        </a:prstGeom>
        <a:noFill/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" panose="020B0004020202020204" pitchFamily="34" charset="0"/>
            </a:rPr>
            <a:t>I have always wanted to learn more about this topic due to a personal interest. </a:t>
          </a:r>
        </a:p>
      </dsp:txBody>
      <dsp:txXfrm>
        <a:off x="1291869" y="3235715"/>
        <a:ext cx="4432086" cy="1470779"/>
      </dsp:txXfrm>
    </dsp:sp>
    <dsp:sp modelId="{D2D4C7DC-2343-4BB7-8567-11CD70DA3576}">
      <dsp:nvSpPr>
        <dsp:cNvPr id="0" name=""/>
        <dsp:cNvSpPr/>
      </dsp:nvSpPr>
      <dsp:spPr>
        <a:xfrm>
          <a:off x="246417" y="3484895"/>
          <a:ext cx="946112" cy="9724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000" r="-1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0A10A36-8F6C-459C-97F1-029113D33B69}">
      <dsp:nvSpPr>
        <dsp:cNvPr id="0" name=""/>
        <dsp:cNvSpPr/>
      </dsp:nvSpPr>
      <dsp:spPr>
        <a:xfrm>
          <a:off x="0" y="4853573"/>
          <a:ext cx="5723956" cy="1470779"/>
        </a:xfrm>
        <a:prstGeom prst="roundRect">
          <a:avLst>
            <a:gd name="adj" fmla="val 10000"/>
          </a:avLst>
        </a:prstGeom>
        <a:noFill/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" panose="020B0004020202020204" pitchFamily="34" charset="0"/>
            </a:rPr>
            <a:t>I have seen and read about this issue before, but we have not covered it in class. This is an opportunity to explore this topic further.</a:t>
          </a:r>
        </a:p>
      </dsp:txBody>
      <dsp:txXfrm>
        <a:off x="1291869" y="4853573"/>
        <a:ext cx="4432086" cy="1470779"/>
      </dsp:txXfrm>
    </dsp:sp>
    <dsp:sp modelId="{83FCFACD-3EC0-4C12-B29C-4574FB63164C}">
      <dsp:nvSpPr>
        <dsp:cNvPr id="0" name=""/>
        <dsp:cNvSpPr/>
      </dsp:nvSpPr>
      <dsp:spPr>
        <a:xfrm>
          <a:off x="246417" y="5102752"/>
          <a:ext cx="946112" cy="9724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1000" r="-1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650E3-2396-4C90-BD0D-34B96F7CBCF4}">
      <dsp:nvSpPr>
        <dsp:cNvPr id="0" name=""/>
        <dsp:cNvSpPr/>
      </dsp:nvSpPr>
      <dsp:spPr>
        <a:xfrm>
          <a:off x="417487" y="35766"/>
          <a:ext cx="8349664" cy="7153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ptos" panose="020B0004020202020204" pitchFamily="34" charset="0"/>
            </a:rPr>
            <a:t>An investigation into…</a:t>
          </a:r>
        </a:p>
      </dsp:txBody>
      <dsp:txXfrm>
        <a:off x="438438" y="56717"/>
        <a:ext cx="7517326" cy="673424"/>
      </dsp:txXfrm>
    </dsp:sp>
    <dsp:sp modelId="{CED8398E-D6B9-4B17-9092-03E726F6A7D7}">
      <dsp:nvSpPr>
        <dsp:cNvPr id="0" name=""/>
        <dsp:cNvSpPr/>
      </dsp:nvSpPr>
      <dsp:spPr>
        <a:xfrm>
          <a:off x="1186701" y="965692"/>
          <a:ext cx="8349664" cy="7153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116428"/>
                <a:satOff val="-2085"/>
                <a:lumOff val="886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ptos" panose="020B0004020202020204" pitchFamily="34" charset="0"/>
            </a:rPr>
            <a:t>An exploration of…</a:t>
          </a:r>
        </a:p>
      </dsp:txBody>
      <dsp:txXfrm>
        <a:off x="1207652" y="986643"/>
        <a:ext cx="7143515" cy="673424"/>
      </dsp:txXfrm>
    </dsp:sp>
    <dsp:sp modelId="{3AC483DF-EA48-45B1-B36C-3EBAC603CACC}">
      <dsp:nvSpPr>
        <dsp:cNvPr id="0" name=""/>
        <dsp:cNvSpPr/>
      </dsp:nvSpPr>
      <dsp:spPr>
        <a:xfrm>
          <a:off x="1944434" y="1895618"/>
          <a:ext cx="8349664" cy="7153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232855"/>
                <a:satOff val="-4171"/>
                <a:lumOff val="1772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ptos" panose="020B0004020202020204" pitchFamily="34" charset="0"/>
            </a:rPr>
            <a:t>A comparison between…</a:t>
          </a:r>
        </a:p>
      </dsp:txBody>
      <dsp:txXfrm>
        <a:off x="1965385" y="1916569"/>
        <a:ext cx="7153952" cy="673424"/>
      </dsp:txXfrm>
    </dsp:sp>
    <dsp:sp modelId="{DA25D8D8-5E54-4F89-889B-77048409C9C1}">
      <dsp:nvSpPr>
        <dsp:cNvPr id="0" name=""/>
        <dsp:cNvSpPr/>
      </dsp:nvSpPr>
      <dsp:spPr>
        <a:xfrm>
          <a:off x="2713647" y="2825544"/>
          <a:ext cx="8349664" cy="7153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349283"/>
                <a:satOff val="-6256"/>
                <a:lumOff val="2658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The impact of…</a:t>
          </a:r>
        </a:p>
      </dsp:txBody>
      <dsp:txXfrm>
        <a:off x="2734598" y="2846495"/>
        <a:ext cx="7143515" cy="673424"/>
      </dsp:txXfrm>
    </dsp:sp>
    <dsp:sp modelId="{59E8C8FE-4ABC-4082-BF2D-DBEF7C08EC6A}">
      <dsp:nvSpPr>
        <dsp:cNvPr id="0" name=""/>
        <dsp:cNvSpPr/>
      </dsp:nvSpPr>
      <dsp:spPr>
        <a:xfrm>
          <a:off x="8179975" y="602663"/>
          <a:ext cx="511459" cy="511459"/>
        </a:xfrm>
        <a:prstGeom prst="downArrow">
          <a:avLst>
            <a:gd name="adj1" fmla="val 55000"/>
            <a:gd name="adj2" fmla="val 45000"/>
          </a:avLst>
        </a:prstGeom>
        <a:solidFill>
          <a:srgbClr val="00467F">
            <a:alpha val="90000"/>
          </a:srgb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8295053" y="602663"/>
        <a:ext cx="281303" cy="384873"/>
      </dsp:txXfrm>
    </dsp:sp>
    <dsp:sp modelId="{8FC55523-6B6E-4088-8CE2-C146AB70C716}">
      <dsp:nvSpPr>
        <dsp:cNvPr id="0" name=""/>
        <dsp:cNvSpPr/>
      </dsp:nvSpPr>
      <dsp:spPr>
        <a:xfrm>
          <a:off x="8764296" y="1481218"/>
          <a:ext cx="511459" cy="511459"/>
        </a:xfrm>
        <a:prstGeom prst="downArrow">
          <a:avLst>
            <a:gd name="adj1" fmla="val 55000"/>
            <a:gd name="adj2" fmla="val 45000"/>
          </a:avLst>
        </a:prstGeom>
        <a:solidFill>
          <a:srgbClr val="00467F">
            <a:alpha val="90000"/>
          </a:srgb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8879374" y="1481218"/>
        <a:ext cx="281303" cy="384873"/>
      </dsp:txXfrm>
    </dsp:sp>
    <dsp:sp modelId="{548D038A-4FA6-4DDE-B9A3-8DD05B6AD103}">
      <dsp:nvSpPr>
        <dsp:cNvPr id="0" name=""/>
        <dsp:cNvSpPr/>
      </dsp:nvSpPr>
      <dsp:spPr>
        <a:xfrm>
          <a:off x="9511759" y="2472790"/>
          <a:ext cx="511459" cy="511459"/>
        </a:xfrm>
        <a:prstGeom prst="downArrow">
          <a:avLst>
            <a:gd name="adj1" fmla="val 55000"/>
            <a:gd name="adj2" fmla="val 45000"/>
          </a:avLst>
        </a:prstGeom>
        <a:solidFill>
          <a:srgbClr val="00467F">
            <a:alpha val="90000"/>
          </a:srgb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9626837" y="2472790"/>
        <a:ext cx="281303" cy="3848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CE8D7-3B57-4847-A0FB-93907AAF98AF}">
      <dsp:nvSpPr>
        <dsp:cNvPr id="0" name=""/>
        <dsp:cNvSpPr/>
      </dsp:nvSpPr>
      <dsp:spPr>
        <a:xfrm>
          <a:off x="941501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ptos" panose="020B0004020202020204" pitchFamily="34" charset="0"/>
            </a:rPr>
            <a:t>Mental Disorders and Psychopathology</a:t>
          </a:r>
        </a:p>
      </dsp:txBody>
      <dsp:txXfrm>
        <a:off x="1239372" y="511443"/>
        <a:ext cx="1438249" cy="1438273"/>
      </dsp:txXfrm>
    </dsp:sp>
    <dsp:sp modelId="{98788BAC-BB6F-4EEA-8E02-10944AC7D152}">
      <dsp:nvSpPr>
        <dsp:cNvPr id="0" name=""/>
        <dsp:cNvSpPr/>
      </dsp:nvSpPr>
      <dsp:spPr>
        <a:xfrm>
          <a:off x="2201634" y="2024512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ptos" panose="020B0004020202020204" pitchFamily="34" charset="0"/>
            </a:rPr>
            <a:t>Elderly Care and Provision</a:t>
          </a:r>
        </a:p>
      </dsp:txBody>
      <dsp:txXfrm>
        <a:off x="2499505" y="2322388"/>
        <a:ext cx="1438249" cy="1438273"/>
      </dsp:txXfrm>
    </dsp:sp>
    <dsp:sp modelId="{0BC573D4-8069-4470-84EE-91C3D983B859}">
      <dsp:nvSpPr>
        <dsp:cNvPr id="0" name=""/>
        <dsp:cNvSpPr/>
      </dsp:nvSpPr>
      <dsp:spPr>
        <a:xfrm>
          <a:off x="3462769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ptos" panose="020B0004020202020204" pitchFamily="34" charset="0"/>
            </a:rPr>
            <a:t>Physiology and Long-term Illness </a:t>
          </a:r>
        </a:p>
      </dsp:txBody>
      <dsp:txXfrm>
        <a:off x="3760640" y="511443"/>
        <a:ext cx="1438249" cy="1438273"/>
      </dsp:txXfrm>
    </dsp:sp>
    <dsp:sp modelId="{5EEF580E-CCA0-49B9-84AC-2361E168BEE5}">
      <dsp:nvSpPr>
        <dsp:cNvPr id="0" name=""/>
        <dsp:cNvSpPr/>
      </dsp:nvSpPr>
      <dsp:spPr>
        <a:xfrm>
          <a:off x="4722902" y="2024512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ptos" panose="020B0004020202020204" pitchFamily="34" charset="0"/>
            </a:rPr>
            <a:t>Digital Transformation / Social Media  </a:t>
          </a:r>
        </a:p>
      </dsp:txBody>
      <dsp:txXfrm>
        <a:off x="5020773" y="2322388"/>
        <a:ext cx="1438249" cy="1438273"/>
      </dsp:txXfrm>
    </dsp:sp>
    <dsp:sp modelId="{EABDB047-85DF-4223-B27B-F3BED00C0198}">
      <dsp:nvSpPr>
        <dsp:cNvPr id="0" name=""/>
        <dsp:cNvSpPr/>
      </dsp:nvSpPr>
      <dsp:spPr>
        <a:xfrm>
          <a:off x="5984038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ptos" panose="020B0004020202020204" pitchFamily="34" charset="0"/>
            </a:rPr>
            <a:t>End-of-life care and palliative care  </a:t>
          </a:r>
        </a:p>
      </dsp:txBody>
      <dsp:txXfrm>
        <a:off x="6281909" y="511443"/>
        <a:ext cx="1438249" cy="1438273"/>
      </dsp:txXfrm>
    </dsp:sp>
    <dsp:sp modelId="{025763E9-590E-4E75-8904-3E1F4CD25756}">
      <dsp:nvSpPr>
        <dsp:cNvPr id="0" name=""/>
        <dsp:cNvSpPr/>
      </dsp:nvSpPr>
      <dsp:spPr>
        <a:xfrm>
          <a:off x="7244171" y="2024512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ptos" panose="020B0004020202020204" pitchFamily="34" charset="0"/>
            </a:rPr>
            <a:t>Communities and Culture </a:t>
          </a:r>
        </a:p>
      </dsp:txBody>
      <dsp:txXfrm>
        <a:off x="7542042" y="2322388"/>
        <a:ext cx="1438249" cy="1438273"/>
      </dsp:txXfrm>
    </dsp:sp>
    <dsp:sp modelId="{358F96A9-4A83-46FB-9C71-8EEBF190D4BD}">
      <dsp:nvSpPr>
        <dsp:cNvPr id="0" name=""/>
        <dsp:cNvSpPr/>
      </dsp:nvSpPr>
      <dsp:spPr>
        <a:xfrm>
          <a:off x="8505306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ptos" panose="020B0004020202020204" pitchFamily="34" charset="0"/>
            </a:rPr>
            <a:t>Adverse Childhood Experiences (ACE’s) </a:t>
          </a:r>
        </a:p>
      </dsp:txBody>
      <dsp:txXfrm>
        <a:off x="8803177" y="511443"/>
        <a:ext cx="1438249" cy="14382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CE8D7-3B57-4847-A0FB-93907AAF98AF}">
      <dsp:nvSpPr>
        <dsp:cNvPr id="0" name=""/>
        <dsp:cNvSpPr/>
      </dsp:nvSpPr>
      <dsp:spPr>
        <a:xfrm>
          <a:off x="941501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" panose="020B0004020202020204" pitchFamily="34" charset="0"/>
            </a:rPr>
            <a:t>Covid-19 Pandemic </a:t>
          </a:r>
        </a:p>
      </dsp:txBody>
      <dsp:txXfrm>
        <a:off x="1239372" y="511443"/>
        <a:ext cx="1438249" cy="1438273"/>
      </dsp:txXfrm>
    </dsp:sp>
    <dsp:sp modelId="{98788BAC-BB6F-4EEA-8E02-10944AC7D152}">
      <dsp:nvSpPr>
        <dsp:cNvPr id="0" name=""/>
        <dsp:cNvSpPr/>
      </dsp:nvSpPr>
      <dsp:spPr>
        <a:xfrm>
          <a:off x="2201634" y="2024512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" panose="020B0004020202020204" pitchFamily="34" charset="0"/>
            </a:rPr>
            <a:t>Cultural Competence / Stigmatisation</a:t>
          </a:r>
        </a:p>
      </dsp:txBody>
      <dsp:txXfrm>
        <a:off x="2499505" y="2322388"/>
        <a:ext cx="1438249" cy="1438273"/>
      </dsp:txXfrm>
    </dsp:sp>
    <dsp:sp modelId="{0BC573D4-8069-4470-84EE-91C3D983B859}">
      <dsp:nvSpPr>
        <dsp:cNvPr id="0" name=""/>
        <dsp:cNvSpPr/>
      </dsp:nvSpPr>
      <dsp:spPr>
        <a:xfrm>
          <a:off x="3462769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" panose="020B0004020202020204" pitchFamily="34" charset="0"/>
            </a:rPr>
            <a:t>Determinants of Public Health </a:t>
          </a:r>
        </a:p>
      </dsp:txBody>
      <dsp:txXfrm>
        <a:off x="3760640" y="511443"/>
        <a:ext cx="1438249" cy="1438273"/>
      </dsp:txXfrm>
    </dsp:sp>
    <dsp:sp modelId="{5EEF580E-CCA0-49B9-84AC-2361E168BEE5}">
      <dsp:nvSpPr>
        <dsp:cNvPr id="0" name=""/>
        <dsp:cNvSpPr/>
      </dsp:nvSpPr>
      <dsp:spPr>
        <a:xfrm>
          <a:off x="4720220" y="2024512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" panose="020B0004020202020204" pitchFamily="34" charset="0"/>
            </a:rPr>
            <a:t>LGBTQ+ </a:t>
          </a:r>
        </a:p>
      </dsp:txBody>
      <dsp:txXfrm>
        <a:off x="5018091" y="2322388"/>
        <a:ext cx="1438249" cy="1438273"/>
      </dsp:txXfrm>
    </dsp:sp>
    <dsp:sp modelId="{EABDB047-85DF-4223-B27B-F3BED00C0198}">
      <dsp:nvSpPr>
        <dsp:cNvPr id="0" name=""/>
        <dsp:cNvSpPr/>
      </dsp:nvSpPr>
      <dsp:spPr>
        <a:xfrm>
          <a:off x="5984038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" panose="020B0004020202020204" pitchFamily="34" charset="0"/>
            </a:rPr>
            <a:t>Substance Abuse </a:t>
          </a:r>
        </a:p>
      </dsp:txBody>
      <dsp:txXfrm>
        <a:off x="6281909" y="511443"/>
        <a:ext cx="1438249" cy="1438273"/>
      </dsp:txXfrm>
    </dsp:sp>
    <dsp:sp modelId="{025763E9-590E-4E75-8904-3E1F4CD25756}">
      <dsp:nvSpPr>
        <dsp:cNvPr id="0" name=""/>
        <dsp:cNvSpPr/>
      </dsp:nvSpPr>
      <dsp:spPr>
        <a:xfrm>
          <a:off x="7244171" y="2024512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" panose="020B0004020202020204" pitchFamily="34" charset="0"/>
            </a:rPr>
            <a:t>Barriers to Access Health and Social Care Services </a:t>
          </a:r>
        </a:p>
      </dsp:txBody>
      <dsp:txXfrm>
        <a:off x="7542042" y="2322388"/>
        <a:ext cx="1438249" cy="1438273"/>
      </dsp:txXfrm>
    </dsp:sp>
    <dsp:sp modelId="{358F96A9-4A83-46FB-9C71-8EEBF190D4BD}">
      <dsp:nvSpPr>
        <dsp:cNvPr id="0" name=""/>
        <dsp:cNvSpPr/>
      </dsp:nvSpPr>
      <dsp:spPr>
        <a:xfrm>
          <a:off x="8505306" y="213567"/>
          <a:ext cx="2033991" cy="20340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" panose="020B0004020202020204" pitchFamily="34" charset="0"/>
            </a:rPr>
            <a:t>The SDG’s </a:t>
          </a:r>
        </a:p>
      </dsp:txBody>
      <dsp:txXfrm>
        <a:off x="8803177" y="511443"/>
        <a:ext cx="1438249" cy="14382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A42AE-CF78-440C-8320-696911B4127B}">
      <dsp:nvSpPr>
        <dsp:cNvPr id="0" name=""/>
        <dsp:cNvSpPr/>
      </dsp:nvSpPr>
      <dsp:spPr>
        <a:xfrm rot="16200000">
          <a:off x="-126445" y="1606458"/>
          <a:ext cx="3401706" cy="2078802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127000" rIns="114300" bIns="127000" numCol="1" spcCol="1270" anchor="t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ptos" panose="020B0004020202020204" pitchFamily="34" charset="0"/>
            </a:rPr>
            <a:t>Aim = </a:t>
          </a:r>
        </a:p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ptos" panose="020B0004020202020204" pitchFamily="34" charset="0"/>
            </a:rPr>
            <a:t>What you hope to achieve overall – a more detailed version of your title. </a:t>
          </a:r>
        </a:p>
      </dsp:txBody>
      <dsp:txXfrm rot="5400000">
        <a:off x="636504" y="1046504"/>
        <a:ext cx="1977305" cy="3198712"/>
      </dsp:txXfrm>
    </dsp:sp>
    <dsp:sp modelId="{724FF454-B7BE-4C79-8147-5D5A36DF4478}">
      <dsp:nvSpPr>
        <dsp:cNvPr id="0" name=""/>
        <dsp:cNvSpPr/>
      </dsp:nvSpPr>
      <dsp:spPr>
        <a:xfrm rot="5400000">
          <a:off x="2046752" y="1606458"/>
          <a:ext cx="3401706" cy="2078802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52377"/>
            <a:satOff val="-2891"/>
            <a:lumOff val="111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27000" rIns="76200" bIns="127000" numCol="1" spcCol="1270" anchor="t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ptos" panose="020B0004020202020204" pitchFamily="34" charset="0"/>
            </a:rPr>
            <a:t>Objectives =</a:t>
          </a:r>
          <a:r>
            <a:rPr lang="en-GB" sz="2000" kern="1200" dirty="0">
              <a:latin typeface="Aptos" panose="020B0004020202020204" pitchFamily="34" charset="0"/>
            </a:rPr>
            <a:t> The action(s) or step(s) you will take to achieve the aim.</a:t>
          </a:r>
        </a:p>
      </dsp:txBody>
      <dsp:txXfrm rot="-5400000">
        <a:off x="2708204" y="1046504"/>
        <a:ext cx="1977305" cy="3198712"/>
      </dsp:txXfrm>
    </dsp:sp>
    <dsp:sp modelId="{92E3B45B-B293-47F3-9DEE-2C0544646995}">
      <dsp:nvSpPr>
        <dsp:cNvPr id="0" name=""/>
        <dsp:cNvSpPr/>
      </dsp:nvSpPr>
      <dsp:spPr>
        <a:xfrm>
          <a:off x="1574195" y="0"/>
          <a:ext cx="2173197" cy="2173091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73A2E-202D-4227-8B08-FE2FAEB8A59C}">
      <dsp:nvSpPr>
        <dsp:cNvPr id="0" name=""/>
        <dsp:cNvSpPr/>
      </dsp:nvSpPr>
      <dsp:spPr>
        <a:xfrm rot="10800000">
          <a:off x="1574195" y="3118098"/>
          <a:ext cx="2173197" cy="2173091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6C64A4-A01E-4536-8CE9-A8E6E2A25DA2}">
      <dsp:nvSpPr>
        <dsp:cNvPr id="0" name=""/>
        <dsp:cNvSpPr/>
      </dsp:nvSpPr>
      <dsp:spPr>
        <a:xfrm rot="5400000">
          <a:off x="5121126" y="-2305271"/>
          <a:ext cx="1420977" cy="6039506"/>
        </a:xfrm>
        <a:prstGeom prst="round2SameRect">
          <a:avLst/>
        </a:prstGeom>
        <a:solidFill>
          <a:srgbClr val="FFFFED">
            <a:alpha val="90000"/>
          </a:srgbClr>
        </a:solidFill>
        <a:ln w="6350" cap="flat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ptos" panose="020B0004020202020204" pitchFamily="34" charset="0"/>
            </a:rPr>
            <a:t>You might have an interest in substance abuse, which is a wide-ranging topic that includes different types of substances (alcohol, drugs) and various populations.</a:t>
          </a:r>
        </a:p>
        <a:p>
          <a:pPr marL="114300" lvl="1" indent="-114300" algn="l" defTabSz="5334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latin typeface="Aptos" panose="020B0004020202020204" pitchFamily="34" charset="0"/>
            </a:rPr>
            <a:t>Example</a:t>
          </a:r>
          <a:r>
            <a:rPr lang="en-GB" sz="1200" kern="1200" dirty="0">
              <a:latin typeface="Aptos" panose="020B0004020202020204" pitchFamily="34" charset="0"/>
            </a:rPr>
            <a:t>: </a:t>
          </a:r>
          <a:r>
            <a:rPr lang="en-GB" sz="1200" i="1" kern="1200" dirty="0">
              <a:latin typeface="Aptos" panose="020B0004020202020204" pitchFamily="34" charset="0"/>
            </a:rPr>
            <a:t>Substance abuse</a:t>
          </a:r>
          <a:r>
            <a:rPr lang="en-GB" sz="1200" kern="1200" dirty="0">
              <a:latin typeface="Aptos" panose="020B0004020202020204" pitchFamily="34" charset="0"/>
            </a:rPr>
            <a:t>.</a:t>
          </a:r>
        </a:p>
      </dsp:txBody>
      <dsp:txXfrm rot="-5400000">
        <a:off x="2811862" y="73359"/>
        <a:ext cx="5970140" cy="1282245"/>
      </dsp:txXfrm>
    </dsp:sp>
    <dsp:sp modelId="{9C3E0281-7767-424F-A5E1-40EDB4594624}">
      <dsp:nvSpPr>
        <dsp:cNvPr id="0" name=""/>
        <dsp:cNvSpPr/>
      </dsp:nvSpPr>
      <dsp:spPr>
        <a:xfrm>
          <a:off x="0" y="221831"/>
          <a:ext cx="2807649" cy="911492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ptos" panose="020B0004020202020204" pitchFamily="34" charset="0"/>
            </a:rPr>
            <a:t>Start Broad</a:t>
          </a:r>
        </a:p>
      </dsp:txBody>
      <dsp:txXfrm>
        <a:off x="44495" y="266326"/>
        <a:ext cx="2718659" cy="822502"/>
      </dsp:txXfrm>
    </dsp:sp>
    <dsp:sp modelId="{E1F5B57A-70BF-404D-BE6F-98EA8D6E9AA3}">
      <dsp:nvSpPr>
        <dsp:cNvPr id="0" name=""/>
        <dsp:cNvSpPr/>
      </dsp:nvSpPr>
      <dsp:spPr>
        <a:xfrm rot="5400000">
          <a:off x="5185714" y="-830675"/>
          <a:ext cx="1291801" cy="6039506"/>
        </a:xfrm>
        <a:prstGeom prst="round2SameRect">
          <a:avLst/>
        </a:prstGeom>
        <a:solidFill>
          <a:srgbClr val="FFFFED">
            <a:alpha val="90000"/>
          </a:srgbClr>
        </a:solidFill>
        <a:ln w="6350" cap="flat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ptos" panose="020B0004020202020204" pitchFamily="34" charset="0"/>
            </a:rPr>
            <a:t>You can narrow down the topic by focusing on a particular population. This could be based on demographics (adolescents, adults, marginalised groups), or they could focus on specific social settings (urban, suburban, rural areas).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latin typeface="Aptos" panose="020B0004020202020204" pitchFamily="34" charset="0"/>
            </a:rPr>
            <a:t>Example</a:t>
          </a:r>
          <a:r>
            <a:rPr lang="en-GB" sz="1200" kern="1200" dirty="0">
              <a:latin typeface="Aptos" panose="020B0004020202020204" pitchFamily="34" charset="0"/>
            </a:rPr>
            <a:t>: </a:t>
          </a:r>
          <a:r>
            <a:rPr lang="en-GB" sz="1200" i="1" kern="1200" dirty="0">
              <a:latin typeface="Aptos" panose="020B0004020202020204" pitchFamily="34" charset="0"/>
            </a:rPr>
            <a:t>Adolescents in low-income urban areas.</a:t>
          </a:r>
        </a:p>
      </dsp:txBody>
      <dsp:txXfrm rot="-5400000">
        <a:off x="2811862" y="1606238"/>
        <a:ext cx="5976445" cy="1165679"/>
      </dsp:txXfrm>
    </dsp:sp>
    <dsp:sp modelId="{C3DE4E4E-88BA-41A2-99B6-5E2F3AF79360}">
      <dsp:nvSpPr>
        <dsp:cNvPr id="0" name=""/>
        <dsp:cNvSpPr/>
      </dsp:nvSpPr>
      <dsp:spPr>
        <a:xfrm>
          <a:off x="0" y="1696427"/>
          <a:ext cx="2807649" cy="911492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3333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13333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3333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ptos" panose="020B0004020202020204" pitchFamily="34" charset="0"/>
            </a:rPr>
            <a:t>Narrow Down by Population</a:t>
          </a:r>
        </a:p>
      </dsp:txBody>
      <dsp:txXfrm>
        <a:off x="44495" y="1740922"/>
        <a:ext cx="2718659" cy="822502"/>
      </dsp:txXfrm>
    </dsp:sp>
    <dsp:sp modelId="{3848378F-EA94-42C9-952C-E787928F9AC8}">
      <dsp:nvSpPr>
        <dsp:cNvPr id="0" name=""/>
        <dsp:cNvSpPr/>
      </dsp:nvSpPr>
      <dsp:spPr>
        <a:xfrm rot="5400000">
          <a:off x="4790563" y="1065052"/>
          <a:ext cx="1891307" cy="5667571"/>
        </a:xfrm>
        <a:prstGeom prst="round2SameRect">
          <a:avLst/>
        </a:prstGeom>
        <a:solidFill>
          <a:srgbClr val="FFFFED">
            <a:alpha val="90000"/>
          </a:srgbClr>
        </a:solidFill>
        <a:ln w="6350" cap="flat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ptos" panose="020B0004020202020204" pitchFamily="34" charset="0"/>
            </a:rPr>
            <a:t>To refine the topic further, you could focus on a particular substance, such as alcohol, opioids, or cannabis, or on a specific treatment approach, such as harm reduction, rehabilitation programs, or prevention strategies.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latin typeface="Aptos" panose="020B0004020202020204" pitchFamily="34" charset="0"/>
            </a:rPr>
            <a:t>Example</a:t>
          </a:r>
          <a:r>
            <a:rPr lang="en-GB" sz="1200" kern="1200" dirty="0">
              <a:latin typeface="Aptos" panose="020B0004020202020204" pitchFamily="34" charset="0"/>
            </a:rPr>
            <a:t>: </a:t>
          </a:r>
          <a:r>
            <a:rPr lang="en-GB" sz="1200" i="1" kern="1200" dirty="0">
              <a:latin typeface="Aptos" panose="020B0004020202020204" pitchFamily="34" charset="0"/>
            </a:rPr>
            <a:t>Alcohol abuse among adolescents in low-income urban areas.</a:t>
          </a:r>
          <a:endParaRPr lang="en-GB" sz="3600" i="1" kern="1200" dirty="0"/>
        </a:p>
      </dsp:txBody>
      <dsp:txXfrm rot="-5400000">
        <a:off x="2902431" y="3045510"/>
        <a:ext cx="5575245" cy="1706655"/>
      </dsp:txXfrm>
    </dsp:sp>
    <dsp:sp modelId="{8589A17D-40CD-47DD-B319-6FA4CC91E797}">
      <dsp:nvSpPr>
        <dsp:cNvPr id="0" name=""/>
        <dsp:cNvSpPr/>
      </dsp:nvSpPr>
      <dsp:spPr>
        <a:xfrm>
          <a:off x="0" y="3406188"/>
          <a:ext cx="2898219" cy="911492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6667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6667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6667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ptos" panose="020B0004020202020204" pitchFamily="34" charset="0"/>
            </a:rPr>
            <a:t>Narrow down by scope e.g. specific substance</a:t>
          </a:r>
        </a:p>
      </dsp:txBody>
      <dsp:txXfrm>
        <a:off x="44495" y="3450683"/>
        <a:ext cx="2809229" cy="822502"/>
      </dsp:txXfrm>
    </dsp:sp>
    <dsp:sp modelId="{A9C9F14B-0DD1-41DC-96DF-E64BC6D71EF5}">
      <dsp:nvSpPr>
        <dsp:cNvPr id="0" name=""/>
        <dsp:cNvSpPr/>
      </dsp:nvSpPr>
      <dsp:spPr>
        <a:xfrm rot="5400000">
          <a:off x="4790563" y="3074567"/>
          <a:ext cx="1891307" cy="5667571"/>
        </a:xfrm>
        <a:prstGeom prst="round2SameRect">
          <a:avLst/>
        </a:prstGeom>
        <a:solidFill>
          <a:srgbClr val="FFFFED">
            <a:alpha val="90000"/>
          </a:srgbClr>
        </a:solidFill>
        <a:ln w="6350" cap="flat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ptos" panose="020B0004020202020204" pitchFamily="34" charset="0"/>
            </a:rPr>
            <a:t>You can focus on a particular aspect of substance abuse, such as prevention programmes, public health initiatives, or the effectiveness of support groups in reducing abuse.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200" b="1" kern="1200" dirty="0">
              <a:latin typeface="Aptos" panose="020B0004020202020204" pitchFamily="34" charset="0"/>
            </a:rPr>
            <a:t>Example</a:t>
          </a:r>
          <a:r>
            <a:rPr lang="en-GB" sz="1200" kern="1200" dirty="0">
              <a:latin typeface="Aptos" panose="020B0004020202020204" pitchFamily="34" charset="0"/>
            </a:rPr>
            <a:t>: </a:t>
          </a:r>
          <a:r>
            <a:rPr lang="en-GB" sz="1200" i="1" kern="1200" dirty="0">
              <a:latin typeface="Aptos" panose="020B0004020202020204" pitchFamily="34" charset="0"/>
            </a:rPr>
            <a:t>The role of school-based prevention programmes in reducing alcohol abuse among adolescents in low-income urban areas.</a:t>
          </a:r>
        </a:p>
      </dsp:txBody>
      <dsp:txXfrm rot="-5400000">
        <a:off x="2902431" y="5055025"/>
        <a:ext cx="5575245" cy="1706655"/>
      </dsp:txXfrm>
    </dsp:sp>
    <dsp:sp modelId="{922B3F50-2D6E-4388-9885-2468D5BFEB1F}">
      <dsp:nvSpPr>
        <dsp:cNvPr id="0" name=""/>
        <dsp:cNvSpPr/>
      </dsp:nvSpPr>
      <dsp:spPr>
        <a:xfrm>
          <a:off x="0" y="5415703"/>
          <a:ext cx="2898219" cy="911492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0" kern="1200" dirty="0">
            <a:latin typeface="Aptos" panose="020B0004020202020204" pitchFamily="34" charset="0"/>
          </a:endParaRP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ptos" panose="020B0004020202020204" pitchFamily="34" charset="0"/>
            </a:rPr>
            <a:t>Consider the scope of interventions or problems</a:t>
          </a:r>
          <a:br>
            <a:rPr lang="en-GB" sz="1200" kern="1200" dirty="0">
              <a:latin typeface="Aptos" panose="020B0004020202020204" pitchFamily="34" charset="0"/>
            </a:rPr>
          </a:br>
          <a:endParaRPr lang="en-GB" sz="1200" kern="1200" dirty="0">
            <a:latin typeface="Aptos" panose="020B0004020202020204" pitchFamily="34" charset="0"/>
          </a:endParaRPr>
        </a:p>
      </dsp:txBody>
      <dsp:txXfrm>
        <a:off x="44495" y="5460198"/>
        <a:ext cx="2809229" cy="8225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F615FF-0F5C-424C-AB6B-79B2656D4F04}">
      <dsp:nvSpPr>
        <dsp:cNvPr id="0" name=""/>
        <dsp:cNvSpPr/>
      </dsp:nvSpPr>
      <dsp:spPr>
        <a:xfrm>
          <a:off x="5305" y="10947"/>
          <a:ext cx="5657292" cy="2139174"/>
        </a:xfrm>
        <a:prstGeom prst="rect">
          <a:avLst/>
        </a:prstGeom>
        <a:solidFill>
          <a:srgbClr val="FFFFEC">
            <a:alpha val="40000"/>
          </a:srgbClr>
        </a:solidFill>
        <a:ln w="6350" cap="flat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7881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" panose="020B0004020202020204" pitchFamily="34" charset="0"/>
            </a:rPr>
            <a:t>	Geographical Boundaries</a:t>
          </a:r>
          <a:r>
            <a:rPr lang="en-GB" sz="1400" kern="1200" dirty="0">
              <a:latin typeface="Aptos" panose="020B0004020202020204" pitchFamily="34" charset="0"/>
            </a:rPr>
            <a:t>:</a:t>
          </a:r>
          <a:br>
            <a:rPr lang="en-GB" sz="1400" kern="1200" dirty="0">
              <a:latin typeface="Aptos" panose="020B0004020202020204" pitchFamily="34" charset="0"/>
            </a:rPr>
          </a:br>
          <a:r>
            <a:rPr lang="en-GB" sz="1400" kern="1200" dirty="0">
              <a:latin typeface="Aptos" panose="020B0004020202020204" pitchFamily="34" charset="0"/>
            </a:rPr>
            <a:t>	You should define the specific geographic area, such 	as focusing on a particular country, region, or even a 	local authority.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" panose="020B0004020202020204" pitchFamily="34" charset="0"/>
            </a:rPr>
            <a:t>	Example</a:t>
          </a:r>
          <a:r>
            <a:rPr lang="en-GB" sz="1400" kern="1200" dirty="0">
              <a:latin typeface="Aptos" panose="020B0004020202020204" pitchFamily="34" charset="0"/>
            </a:rPr>
            <a:t>: Focus on </a:t>
          </a:r>
          <a:r>
            <a:rPr lang="en-GB" sz="1400" i="1" kern="1200" dirty="0">
              <a:latin typeface="Aptos" panose="020B0004020202020204" pitchFamily="34" charset="0"/>
            </a:rPr>
            <a:t>urban areas in the UK. </a:t>
          </a:r>
          <a:endParaRPr lang="en-GB" sz="1400" kern="1200" dirty="0">
            <a:latin typeface="Aptos" panose="020B0004020202020204" pitchFamily="34" charset="0"/>
          </a:endParaRPr>
        </a:p>
      </dsp:txBody>
      <dsp:txXfrm>
        <a:off x="5305" y="10947"/>
        <a:ext cx="5657292" cy="2139174"/>
      </dsp:txXfrm>
    </dsp:sp>
    <dsp:sp modelId="{E8DC70DA-E5F1-4265-B08E-1752922259E7}">
      <dsp:nvSpPr>
        <dsp:cNvPr id="0" name=""/>
        <dsp:cNvSpPr/>
      </dsp:nvSpPr>
      <dsp:spPr>
        <a:xfrm>
          <a:off x="61618" y="504003"/>
          <a:ext cx="845251" cy="1008000"/>
        </a:xfrm>
        <a:prstGeom prst="rect">
          <a:avLst/>
        </a:prstGeom>
        <a:blipFill>
          <a:blip xmlns:r="http://schemas.openxmlformats.org/officeDocument/2006/relationships" r:embed="rId1">
            <a:alphaModFix amt="99000"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 l="1021" t="10714" r="1021" b="10714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6EEFA-82F0-46B1-A1A8-7D62975E5364}">
      <dsp:nvSpPr>
        <dsp:cNvPr id="0" name=""/>
        <dsp:cNvSpPr/>
      </dsp:nvSpPr>
      <dsp:spPr>
        <a:xfrm>
          <a:off x="5818202" y="10947"/>
          <a:ext cx="5657292" cy="2139174"/>
        </a:xfrm>
        <a:prstGeom prst="rect">
          <a:avLst/>
        </a:prstGeom>
        <a:solidFill>
          <a:srgbClr val="FFFFED">
            <a:alpha val="40000"/>
          </a:srgbClr>
        </a:solidFill>
        <a:ln w="6350" cap="flat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7881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" panose="020B0004020202020204" pitchFamily="34" charset="0"/>
            </a:rPr>
            <a:t>	Time Boundaries</a:t>
          </a:r>
          <a:r>
            <a:rPr lang="en-GB" sz="1400" kern="1200" dirty="0">
              <a:latin typeface="Aptos" panose="020B0004020202020204" pitchFamily="34" charset="0"/>
            </a:rPr>
            <a:t>:</a:t>
          </a:r>
          <a:br>
            <a:rPr lang="en-GB" sz="1400" kern="1200" dirty="0">
              <a:latin typeface="Aptos" panose="020B0004020202020204" pitchFamily="34" charset="0"/>
            </a:rPr>
          </a:br>
          <a:r>
            <a:rPr lang="en-GB" sz="1400" kern="1200" dirty="0">
              <a:latin typeface="Aptos" panose="020B0004020202020204" pitchFamily="34" charset="0"/>
            </a:rPr>
            <a:t>	Choosing a specific time frame allows you to focus on 	current or relevant interventions. This might involve 	selecting recent years or comparing past and present 	data.</a:t>
          </a:r>
          <a:br>
            <a:rPr lang="en-GB" sz="1400" kern="1200" dirty="0">
              <a:latin typeface="Aptos" panose="020B0004020202020204" pitchFamily="34" charset="0"/>
            </a:rPr>
          </a:br>
          <a:r>
            <a:rPr lang="en-GB" sz="1400" kern="1200" dirty="0">
              <a:latin typeface="Aptos" panose="020B0004020202020204" pitchFamily="34" charset="0"/>
            </a:rPr>
            <a:t>	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" panose="020B0004020202020204" pitchFamily="34" charset="0"/>
            </a:rPr>
            <a:t> 	Example</a:t>
          </a:r>
          <a:r>
            <a:rPr lang="en-GB" sz="1400" kern="1200" dirty="0">
              <a:latin typeface="Aptos" panose="020B0004020202020204" pitchFamily="34" charset="0"/>
            </a:rPr>
            <a:t>: Focus on data from the </a:t>
          </a:r>
          <a:r>
            <a:rPr lang="en-GB" sz="1400" i="1" kern="1200" dirty="0">
              <a:latin typeface="Aptos" panose="020B0004020202020204" pitchFamily="34" charset="0"/>
            </a:rPr>
            <a:t>last 10 years (2014-	2024)</a:t>
          </a:r>
          <a:endParaRPr lang="en-GB" sz="1400" kern="1200" dirty="0">
            <a:latin typeface="Aptos" panose="020B0004020202020204" pitchFamily="34" charset="0"/>
          </a:endParaRPr>
        </a:p>
      </dsp:txBody>
      <dsp:txXfrm>
        <a:off x="5818202" y="10947"/>
        <a:ext cx="5657292" cy="2139174"/>
      </dsp:txXfrm>
    </dsp:sp>
    <dsp:sp modelId="{EBEA2BFD-D5F0-4483-8BB1-F32209ECDCB3}">
      <dsp:nvSpPr>
        <dsp:cNvPr id="0" name=""/>
        <dsp:cNvSpPr/>
      </dsp:nvSpPr>
      <dsp:spPr>
        <a:xfrm>
          <a:off x="5781040" y="439417"/>
          <a:ext cx="845251" cy="1267889"/>
        </a:xfrm>
        <a:prstGeom prst="rect">
          <a:avLst/>
        </a:prstGeom>
        <a:blipFill dpi="0" rotWithShape="1"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1021" t="18767" r="1021" b="18767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09FDA-45EA-4057-851D-FE90CFAFFBF9}">
      <dsp:nvSpPr>
        <dsp:cNvPr id="0" name=""/>
        <dsp:cNvSpPr/>
      </dsp:nvSpPr>
      <dsp:spPr>
        <a:xfrm>
          <a:off x="5305" y="2288313"/>
          <a:ext cx="5657292" cy="2139174"/>
        </a:xfrm>
        <a:prstGeom prst="rect">
          <a:avLst/>
        </a:prstGeom>
        <a:solidFill>
          <a:srgbClr val="FFFFED">
            <a:alpha val="40000"/>
          </a:srgbClr>
        </a:solidFill>
        <a:ln w="6350" cap="flat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7881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" panose="020B0004020202020204" pitchFamily="34" charset="0"/>
            </a:rPr>
            <a:t>	Population Boundaries</a:t>
          </a:r>
          <a:r>
            <a:rPr lang="en-GB" sz="1400" kern="1200" dirty="0">
              <a:latin typeface="Aptos" panose="020B0004020202020204" pitchFamily="34" charset="0"/>
            </a:rPr>
            <a:t>:</a:t>
          </a:r>
          <a:br>
            <a:rPr lang="en-GB" sz="1400" kern="1200" dirty="0">
              <a:latin typeface="Aptos" panose="020B0004020202020204" pitchFamily="34" charset="0"/>
            </a:rPr>
          </a:br>
          <a:r>
            <a:rPr lang="en-GB" sz="1400" kern="1200" dirty="0">
              <a:latin typeface="Aptos" panose="020B0004020202020204" pitchFamily="34" charset="0"/>
            </a:rPr>
            <a:t>	You should define the specific group you will 	study, such as focusing on adolescents aged 13-18 or 	only those from 	low-income households.</a:t>
          </a:r>
          <a:br>
            <a:rPr lang="en-GB" sz="1400" kern="1200" dirty="0">
              <a:latin typeface="Aptos" panose="020B0004020202020204" pitchFamily="34" charset="0"/>
            </a:rPr>
          </a:br>
          <a:br>
            <a:rPr lang="en-GB" sz="1400" kern="1200" dirty="0">
              <a:latin typeface="Aptos" panose="020B0004020202020204" pitchFamily="34" charset="0"/>
            </a:rPr>
          </a:br>
          <a:r>
            <a:rPr lang="en-GB" sz="1400" kern="1200" dirty="0">
              <a:latin typeface="Aptos" panose="020B0004020202020204" pitchFamily="34" charset="0"/>
            </a:rPr>
            <a:t>	</a:t>
          </a:r>
          <a:r>
            <a:rPr lang="en-GB" sz="1400" b="1" kern="1200" dirty="0">
              <a:latin typeface="Aptos" panose="020B0004020202020204" pitchFamily="34" charset="0"/>
            </a:rPr>
            <a:t>Example</a:t>
          </a:r>
          <a:r>
            <a:rPr lang="en-GB" sz="1400" kern="1200" dirty="0">
              <a:latin typeface="Aptos" panose="020B0004020202020204" pitchFamily="34" charset="0"/>
            </a:rPr>
            <a:t>: Adolescents </a:t>
          </a:r>
          <a:r>
            <a:rPr lang="en-GB" sz="1400" i="1" kern="1200" dirty="0">
              <a:latin typeface="Aptos" panose="020B0004020202020204" pitchFamily="34" charset="0"/>
            </a:rPr>
            <a:t>aged 13-18</a:t>
          </a:r>
          <a:r>
            <a:rPr lang="en-GB" sz="1400" kern="1200" dirty="0">
              <a:latin typeface="Aptos" panose="020B0004020202020204" pitchFamily="34" charset="0"/>
            </a:rPr>
            <a:t> in low-income 	urban areas.</a:t>
          </a:r>
        </a:p>
      </dsp:txBody>
      <dsp:txXfrm>
        <a:off x="5305" y="2288313"/>
        <a:ext cx="5657292" cy="2139174"/>
      </dsp:txXfrm>
    </dsp:sp>
    <dsp:sp modelId="{4B3826FF-F570-424B-A9A3-2602CD12CF9E}">
      <dsp:nvSpPr>
        <dsp:cNvPr id="0" name=""/>
        <dsp:cNvSpPr/>
      </dsp:nvSpPr>
      <dsp:spPr>
        <a:xfrm>
          <a:off x="82158" y="2639836"/>
          <a:ext cx="845251" cy="1267889"/>
        </a:xfrm>
        <a:prstGeom prst="rect">
          <a:avLst/>
        </a:prstGeom>
        <a:blipFill dpi="0" rotWithShape="1"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5279" t="18767" r="5279" b="18767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5618B7-BF8A-4BE2-8949-CC40BF1F04F4}">
      <dsp:nvSpPr>
        <dsp:cNvPr id="0" name=""/>
        <dsp:cNvSpPr/>
      </dsp:nvSpPr>
      <dsp:spPr>
        <a:xfrm>
          <a:off x="5818202" y="2288313"/>
          <a:ext cx="5657292" cy="2139174"/>
        </a:xfrm>
        <a:prstGeom prst="rect">
          <a:avLst/>
        </a:prstGeom>
        <a:solidFill>
          <a:srgbClr val="FFFFEC">
            <a:alpha val="40000"/>
          </a:srgbClr>
        </a:solidFill>
        <a:ln w="6350" cap="flat" cmpd="sng" algn="ctr">
          <a:solidFill>
            <a:srgbClr val="FFFFED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7881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" panose="020B0004020202020204" pitchFamily="34" charset="0"/>
            </a:rPr>
            <a:t>	Intervention Boundaries</a:t>
          </a:r>
          <a:r>
            <a:rPr lang="en-GB" sz="1400" kern="1200" dirty="0">
              <a:latin typeface="Aptos" panose="020B0004020202020204" pitchFamily="34" charset="0"/>
            </a:rPr>
            <a:t>:</a:t>
          </a:r>
          <a:br>
            <a:rPr lang="en-GB" sz="1400" kern="1200" dirty="0">
              <a:latin typeface="Aptos" panose="020B0004020202020204" pitchFamily="34" charset="0"/>
            </a:rPr>
          </a:br>
          <a:r>
            <a:rPr lang="en-GB" sz="1400" kern="1200" dirty="0">
              <a:latin typeface="Aptos" panose="020B0004020202020204" pitchFamily="34" charset="0"/>
            </a:rPr>
            <a:t>	The type of intervention is important to define. Will 	you focus on prevention, treatment, or rehabilitation? 	You should also specify the setting—school-based, 	community-based, or family-based.</a:t>
          </a:r>
          <a:br>
            <a:rPr lang="en-GB" sz="1400" kern="1200" dirty="0">
              <a:latin typeface="Aptos" panose="020B0004020202020204" pitchFamily="34" charset="0"/>
            </a:rPr>
          </a:br>
          <a:br>
            <a:rPr lang="en-GB" sz="1400" kern="1200" dirty="0">
              <a:latin typeface="Aptos" panose="020B0004020202020204" pitchFamily="34" charset="0"/>
            </a:rPr>
          </a:br>
          <a:r>
            <a:rPr lang="en-GB" sz="1400" kern="1200" dirty="0">
              <a:latin typeface="Aptos" panose="020B0004020202020204" pitchFamily="34" charset="0"/>
            </a:rPr>
            <a:t>	</a:t>
          </a:r>
          <a:r>
            <a:rPr lang="en-GB" sz="1400" b="1" kern="1200" dirty="0">
              <a:latin typeface="Aptos" panose="020B0004020202020204" pitchFamily="34" charset="0"/>
            </a:rPr>
            <a:t>Example</a:t>
          </a:r>
          <a:r>
            <a:rPr lang="en-GB" sz="1400" kern="1200" dirty="0">
              <a:latin typeface="Aptos" panose="020B0004020202020204" pitchFamily="34" charset="0"/>
            </a:rPr>
            <a:t>: Focus on </a:t>
          </a:r>
          <a:r>
            <a:rPr lang="en-GB" sz="1400" i="1" kern="1200" dirty="0">
              <a:latin typeface="Aptos" panose="020B0004020202020204" pitchFamily="34" charset="0"/>
            </a:rPr>
            <a:t>school-based prevention 	programmes</a:t>
          </a:r>
          <a:r>
            <a:rPr lang="en-GB" sz="1400" kern="1200" dirty="0">
              <a:latin typeface="Aptos" panose="020B0004020202020204" pitchFamily="34" charset="0"/>
            </a:rPr>
            <a:t> rather than community or family-	based programmes.</a:t>
          </a:r>
        </a:p>
      </dsp:txBody>
      <dsp:txXfrm>
        <a:off x="5818202" y="2288313"/>
        <a:ext cx="5657292" cy="2139174"/>
      </dsp:txXfrm>
    </dsp:sp>
    <dsp:sp modelId="{25E5F937-E1B9-4114-A877-902341E2FBDC}">
      <dsp:nvSpPr>
        <dsp:cNvPr id="0" name=""/>
        <dsp:cNvSpPr/>
      </dsp:nvSpPr>
      <dsp:spPr>
        <a:xfrm>
          <a:off x="5781040" y="2716784"/>
          <a:ext cx="845251" cy="1267889"/>
        </a:xfrm>
        <a:prstGeom prst="rect">
          <a:avLst/>
        </a:prstGeom>
        <a:blipFill dpi="0" rotWithShape="1"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1021" t="18767" r="1021" b="18767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A66FB-69AA-4D5A-8071-D3C83B8B089B}">
      <dsp:nvSpPr>
        <dsp:cNvPr id="0" name=""/>
        <dsp:cNvSpPr/>
      </dsp:nvSpPr>
      <dsp:spPr>
        <a:xfrm>
          <a:off x="661498" y="5407"/>
          <a:ext cx="2766495" cy="10392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latin typeface="Aptos" panose="020B0004020202020204" pitchFamily="34" charset="0"/>
            </a:rPr>
            <a:t>Aim</a:t>
          </a:r>
        </a:p>
      </dsp:txBody>
      <dsp:txXfrm>
        <a:off x="691936" y="35845"/>
        <a:ext cx="2705619" cy="978370"/>
      </dsp:txXfrm>
    </dsp:sp>
    <dsp:sp modelId="{8497B532-D843-4CC4-B33D-06547EFD06FE}">
      <dsp:nvSpPr>
        <dsp:cNvPr id="0" name=""/>
        <dsp:cNvSpPr/>
      </dsp:nvSpPr>
      <dsp:spPr>
        <a:xfrm>
          <a:off x="938148" y="1044654"/>
          <a:ext cx="276649" cy="7794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79434"/>
              </a:lnTo>
              <a:lnTo>
                <a:pt x="276649" y="77943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31FC7B-C866-4CAE-85AB-C7F82D38E6B5}">
      <dsp:nvSpPr>
        <dsp:cNvPr id="0" name=""/>
        <dsp:cNvSpPr/>
      </dsp:nvSpPr>
      <dsp:spPr>
        <a:xfrm>
          <a:off x="1214797" y="1304465"/>
          <a:ext cx="2434497" cy="1039246"/>
        </a:xfrm>
        <a:prstGeom prst="roundRect">
          <a:avLst>
            <a:gd name="adj" fmla="val 10000"/>
          </a:avLst>
        </a:prstGeom>
        <a:solidFill>
          <a:srgbClr val="FFFFEC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" panose="020B0004020202020204" pitchFamily="34" charset="0"/>
            </a:rPr>
            <a:t>Detailed extension of your title. </a:t>
          </a:r>
        </a:p>
      </dsp:txBody>
      <dsp:txXfrm>
        <a:off x="1245235" y="1334903"/>
        <a:ext cx="2373621" cy="978370"/>
      </dsp:txXfrm>
    </dsp:sp>
    <dsp:sp modelId="{6E8710CB-70A0-49A9-91F8-29F5E9DFF224}">
      <dsp:nvSpPr>
        <dsp:cNvPr id="0" name=""/>
        <dsp:cNvSpPr/>
      </dsp:nvSpPr>
      <dsp:spPr>
        <a:xfrm>
          <a:off x="938148" y="1044654"/>
          <a:ext cx="276649" cy="20784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78493"/>
              </a:lnTo>
              <a:lnTo>
                <a:pt x="276649" y="20784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3C250C-DA61-4D7A-85D9-F0ADB22C8F00}">
      <dsp:nvSpPr>
        <dsp:cNvPr id="0" name=""/>
        <dsp:cNvSpPr/>
      </dsp:nvSpPr>
      <dsp:spPr>
        <a:xfrm>
          <a:off x="1214797" y="2603524"/>
          <a:ext cx="2434497" cy="1039246"/>
        </a:xfrm>
        <a:prstGeom prst="roundRect">
          <a:avLst>
            <a:gd name="adj" fmla="val 10000"/>
          </a:avLst>
        </a:prstGeom>
        <a:solidFill>
          <a:srgbClr val="FFFFEC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" panose="020B0004020202020204" pitchFamily="34" charset="0"/>
            </a:rPr>
            <a:t>What you hope to achieve overall.</a:t>
          </a:r>
        </a:p>
      </dsp:txBody>
      <dsp:txXfrm>
        <a:off x="1245235" y="2633962"/>
        <a:ext cx="2373621" cy="978370"/>
      </dsp:txXfrm>
    </dsp:sp>
    <dsp:sp modelId="{F5D25A71-EAF7-4E71-96DB-EBFFD4B5A6EC}">
      <dsp:nvSpPr>
        <dsp:cNvPr id="0" name=""/>
        <dsp:cNvSpPr/>
      </dsp:nvSpPr>
      <dsp:spPr>
        <a:xfrm>
          <a:off x="3947617" y="5407"/>
          <a:ext cx="3347434" cy="10392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Aptos" panose="020B0004020202020204" pitchFamily="34" charset="0"/>
            </a:rPr>
            <a:t>Objectives</a:t>
          </a:r>
        </a:p>
      </dsp:txBody>
      <dsp:txXfrm>
        <a:off x="3978055" y="35845"/>
        <a:ext cx="3286558" cy="978370"/>
      </dsp:txXfrm>
    </dsp:sp>
    <dsp:sp modelId="{A0C2A748-6130-4D5B-8A45-DE88F76F5D0D}">
      <dsp:nvSpPr>
        <dsp:cNvPr id="0" name=""/>
        <dsp:cNvSpPr/>
      </dsp:nvSpPr>
      <dsp:spPr>
        <a:xfrm>
          <a:off x="4282360" y="1044654"/>
          <a:ext cx="334743" cy="7794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79434"/>
              </a:lnTo>
              <a:lnTo>
                <a:pt x="334743" y="77943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996D9A-1415-4A44-B94B-2E6B9ACD2221}">
      <dsp:nvSpPr>
        <dsp:cNvPr id="0" name=""/>
        <dsp:cNvSpPr/>
      </dsp:nvSpPr>
      <dsp:spPr>
        <a:xfrm>
          <a:off x="4617104" y="1304465"/>
          <a:ext cx="2677947" cy="1039246"/>
        </a:xfrm>
        <a:prstGeom prst="roundRect">
          <a:avLst>
            <a:gd name="adj" fmla="val 10000"/>
          </a:avLst>
        </a:prstGeom>
        <a:solidFill>
          <a:srgbClr val="FFFFEC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" panose="020B0004020202020204" pitchFamily="34" charset="0"/>
            </a:rPr>
            <a:t>The steps you will take to meet the aim. </a:t>
          </a:r>
        </a:p>
      </dsp:txBody>
      <dsp:txXfrm>
        <a:off x="4647542" y="1334903"/>
        <a:ext cx="2617071" cy="978370"/>
      </dsp:txXfrm>
    </dsp:sp>
    <dsp:sp modelId="{88F9EC54-DB7D-4482-B0DB-35914918E447}">
      <dsp:nvSpPr>
        <dsp:cNvPr id="0" name=""/>
        <dsp:cNvSpPr/>
      </dsp:nvSpPr>
      <dsp:spPr>
        <a:xfrm>
          <a:off x="4282360" y="1044654"/>
          <a:ext cx="334743" cy="20784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78493"/>
              </a:lnTo>
              <a:lnTo>
                <a:pt x="334743" y="20784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81DF20-92C2-4586-A57A-03FC549559AC}">
      <dsp:nvSpPr>
        <dsp:cNvPr id="0" name=""/>
        <dsp:cNvSpPr/>
      </dsp:nvSpPr>
      <dsp:spPr>
        <a:xfrm>
          <a:off x="4617104" y="2603524"/>
          <a:ext cx="2677947" cy="1039246"/>
        </a:xfrm>
        <a:prstGeom prst="roundRect">
          <a:avLst>
            <a:gd name="adj" fmla="val 10000"/>
          </a:avLst>
        </a:prstGeom>
        <a:solidFill>
          <a:srgbClr val="FFFFEC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" panose="020B0004020202020204" pitchFamily="34" charset="0"/>
            </a:rPr>
            <a:t>Build upon one another. </a:t>
          </a:r>
        </a:p>
      </dsp:txBody>
      <dsp:txXfrm>
        <a:off x="4647542" y="2633962"/>
        <a:ext cx="2617071" cy="978370"/>
      </dsp:txXfrm>
    </dsp:sp>
    <dsp:sp modelId="{93027645-662F-4619-A6CE-D490B9AEA113}">
      <dsp:nvSpPr>
        <dsp:cNvPr id="0" name=""/>
        <dsp:cNvSpPr/>
      </dsp:nvSpPr>
      <dsp:spPr>
        <a:xfrm>
          <a:off x="4282360" y="1044654"/>
          <a:ext cx="334743" cy="33775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7551"/>
              </a:lnTo>
              <a:lnTo>
                <a:pt x="334743" y="33775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F02BB3-15CB-4CCF-8EEA-E4CF47416580}">
      <dsp:nvSpPr>
        <dsp:cNvPr id="0" name=""/>
        <dsp:cNvSpPr/>
      </dsp:nvSpPr>
      <dsp:spPr>
        <a:xfrm>
          <a:off x="4617104" y="3902582"/>
          <a:ext cx="2677947" cy="1039246"/>
        </a:xfrm>
        <a:prstGeom prst="roundRect">
          <a:avLst>
            <a:gd name="adj" fmla="val 10000"/>
          </a:avLst>
        </a:prstGeom>
        <a:solidFill>
          <a:srgbClr val="FFFFEC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" panose="020B0004020202020204" pitchFamily="34" charset="0"/>
            </a:rPr>
            <a:t>Begin with examining… </a:t>
          </a:r>
        </a:p>
      </dsp:txBody>
      <dsp:txXfrm>
        <a:off x="4647542" y="3933020"/>
        <a:ext cx="2617071" cy="978370"/>
      </dsp:txXfrm>
    </dsp:sp>
    <dsp:sp modelId="{3F6BBB6D-3050-428B-BE10-20B9792EC71F}">
      <dsp:nvSpPr>
        <dsp:cNvPr id="0" name=""/>
        <dsp:cNvSpPr/>
      </dsp:nvSpPr>
      <dsp:spPr>
        <a:xfrm>
          <a:off x="4282360" y="1044654"/>
          <a:ext cx="334743" cy="46766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76609"/>
              </a:lnTo>
              <a:lnTo>
                <a:pt x="334743" y="467660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547C20-4A20-4458-AC22-400E2274569B}">
      <dsp:nvSpPr>
        <dsp:cNvPr id="0" name=""/>
        <dsp:cNvSpPr/>
      </dsp:nvSpPr>
      <dsp:spPr>
        <a:xfrm>
          <a:off x="4617104" y="5201640"/>
          <a:ext cx="2677947" cy="1039246"/>
        </a:xfrm>
        <a:prstGeom prst="roundRect">
          <a:avLst>
            <a:gd name="adj" fmla="val 10000"/>
          </a:avLst>
        </a:prstGeom>
        <a:solidFill>
          <a:srgbClr val="FFFFEC">
            <a:alpha val="90000"/>
          </a:srgb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" panose="020B0004020202020204" pitchFamily="34" charset="0"/>
            </a:rPr>
            <a:t>End with evaluating before recommending.</a:t>
          </a:r>
        </a:p>
      </dsp:txBody>
      <dsp:txXfrm>
        <a:off x="4647542" y="5232078"/>
        <a:ext cx="2617071" cy="97837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ED9F2-5041-FC41-880D-5960E359432E}">
      <dsp:nvSpPr>
        <dsp:cNvPr id="0" name=""/>
        <dsp:cNvSpPr/>
      </dsp:nvSpPr>
      <dsp:spPr>
        <a:xfrm>
          <a:off x="0" y="0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A18933D-865A-0F42-AD13-C84F226C056C}">
      <dsp:nvSpPr>
        <dsp:cNvPr id="0" name=""/>
        <dsp:cNvSpPr/>
      </dsp:nvSpPr>
      <dsp:spPr>
        <a:xfrm>
          <a:off x="0" y="0"/>
          <a:ext cx="11480800" cy="894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This is where you examine or describe the topic and links in with your first chapter</a:t>
          </a:r>
        </a:p>
      </dsp:txBody>
      <dsp:txXfrm>
        <a:off x="0" y="0"/>
        <a:ext cx="11480800" cy="894159"/>
      </dsp:txXfrm>
    </dsp:sp>
    <dsp:sp modelId="{774ECFC8-0379-CA42-8EE5-95B26C259C70}">
      <dsp:nvSpPr>
        <dsp:cNvPr id="0" name=""/>
        <dsp:cNvSpPr/>
      </dsp:nvSpPr>
      <dsp:spPr>
        <a:xfrm>
          <a:off x="0" y="894159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116428"/>
                <a:satOff val="-2085"/>
                <a:lumOff val="886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116428"/>
                <a:satOff val="-2085"/>
                <a:lumOff val="886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116428"/>
                <a:satOff val="-2085"/>
                <a:lumOff val="886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116428"/>
              <a:satOff val="-2085"/>
              <a:lumOff val="886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BAE2CD-D3B4-EE46-A811-6F9D9B59437A}">
      <dsp:nvSpPr>
        <dsp:cNvPr id="0" name=""/>
        <dsp:cNvSpPr/>
      </dsp:nvSpPr>
      <dsp:spPr>
        <a:xfrm>
          <a:off x="0" y="894159"/>
          <a:ext cx="11480800" cy="894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You will need to include key words such as… </a:t>
          </a:r>
        </a:p>
      </dsp:txBody>
      <dsp:txXfrm>
        <a:off x="0" y="894159"/>
        <a:ext cx="11480800" cy="894159"/>
      </dsp:txXfrm>
    </dsp:sp>
    <dsp:sp modelId="{BDE59E96-834F-DF49-A3DB-A3E226A3F36A}">
      <dsp:nvSpPr>
        <dsp:cNvPr id="0" name=""/>
        <dsp:cNvSpPr/>
      </dsp:nvSpPr>
      <dsp:spPr>
        <a:xfrm>
          <a:off x="0" y="1788319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232855"/>
                <a:satOff val="-4171"/>
                <a:lumOff val="177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232855"/>
                <a:satOff val="-4171"/>
                <a:lumOff val="177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232855"/>
                <a:satOff val="-4171"/>
                <a:lumOff val="177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232855"/>
              <a:satOff val="-4171"/>
              <a:lumOff val="1772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34CDDC8-4849-B548-9069-23FAA156DBC7}">
      <dsp:nvSpPr>
        <dsp:cNvPr id="0" name=""/>
        <dsp:cNvSpPr/>
      </dsp:nvSpPr>
      <dsp:spPr>
        <a:xfrm>
          <a:off x="0" y="1788319"/>
          <a:ext cx="11480800" cy="894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Examine </a:t>
          </a:r>
          <a:r>
            <a:rPr lang="en-US" sz="2000" b="1" kern="1200" dirty="0">
              <a:latin typeface="Aptos" panose="020B0004020202020204" pitchFamily="34" charset="0"/>
            </a:rPr>
            <a:t>OR</a:t>
          </a:r>
          <a:r>
            <a:rPr lang="en-US" sz="2000" kern="1200" dirty="0">
              <a:latin typeface="Aptos" panose="020B0004020202020204" pitchFamily="34" charset="0"/>
            </a:rPr>
            <a:t> Detail </a:t>
          </a:r>
          <a:r>
            <a:rPr lang="en-US" sz="2000" b="1" kern="1200" dirty="0">
              <a:latin typeface="Aptos" panose="020B0004020202020204" pitchFamily="34" charset="0"/>
            </a:rPr>
            <a:t>OR</a:t>
          </a:r>
          <a:r>
            <a:rPr lang="en-US" sz="2000" kern="1200" dirty="0">
              <a:latin typeface="Aptos" panose="020B0004020202020204" pitchFamily="34" charset="0"/>
            </a:rPr>
            <a:t> Explore </a:t>
          </a:r>
          <a:r>
            <a:rPr lang="en-US" sz="2000" b="1" kern="1200" dirty="0">
              <a:latin typeface="Aptos" panose="020B0004020202020204" pitchFamily="34" charset="0"/>
            </a:rPr>
            <a:t>OR </a:t>
          </a:r>
          <a:r>
            <a:rPr lang="en-US" sz="2000" kern="1200" dirty="0">
              <a:latin typeface="Aptos" panose="020B0004020202020204" pitchFamily="34" charset="0"/>
            </a:rPr>
            <a:t>Describe </a:t>
          </a:r>
          <a:r>
            <a:rPr lang="en-US" sz="2000" b="1" kern="1200" dirty="0">
              <a:latin typeface="Aptos" panose="020B0004020202020204" pitchFamily="34" charset="0"/>
            </a:rPr>
            <a:t>OR</a:t>
          </a:r>
          <a:r>
            <a:rPr lang="en-US" sz="2000" kern="1200" dirty="0">
              <a:latin typeface="Aptos" panose="020B0004020202020204" pitchFamily="34" charset="0"/>
            </a:rPr>
            <a:t> Define (sometimes a combination) </a:t>
          </a:r>
        </a:p>
      </dsp:txBody>
      <dsp:txXfrm>
        <a:off x="0" y="1788319"/>
        <a:ext cx="11480800" cy="894159"/>
      </dsp:txXfrm>
    </dsp:sp>
    <dsp:sp modelId="{AA821CB3-3C9A-408B-A3C6-0857A18E65A7}">
      <dsp:nvSpPr>
        <dsp:cNvPr id="0" name=""/>
        <dsp:cNvSpPr/>
      </dsp:nvSpPr>
      <dsp:spPr>
        <a:xfrm>
          <a:off x="0" y="2682478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349283"/>
                <a:satOff val="-6256"/>
                <a:lumOff val="2658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349283"/>
              <a:satOff val="-6256"/>
              <a:lumOff val="2658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1412A7-7D93-4A07-8375-A462BDC418F3}">
      <dsp:nvSpPr>
        <dsp:cNvPr id="0" name=""/>
        <dsp:cNvSpPr/>
      </dsp:nvSpPr>
      <dsp:spPr>
        <a:xfrm>
          <a:off x="0" y="2682478"/>
          <a:ext cx="11480800" cy="894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Example: </a:t>
          </a:r>
          <a:r>
            <a:rPr lang="en-US" sz="2000" b="1" u="sng" kern="1200" dirty="0">
              <a:latin typeface="Aptos" panose="020B0004020202020204" pitchFamily="34" charset="0"/>
            </a:rPr>
            <a:t>Define</a:t>
          </a:r>
          <a:r>
            <a:rPr lang="en-US" sz="2000" kern="1200" dirty="0">
              <a:latin typeface="Aptos" panose="020B0004020202020204" pitchFamily="34" charset="0"/>
            </a:rPr>
            <a:t> substance abuse and </a:t>
          </a:r>
          <a:r>
            <a:rPr lang="en-US" sz="2000" b="1" u="sng" kern="1200" dirty="0">
              <a:latin typeface="Aptos" panose="020B0004020202020204" pitchFamily="34" charset="0"/>
            </a:rPr>
            <a:t>examine</a:t>
          </a:r>
          <a:r>
            <a:rPr lang="en-US" sz="2000" kern="1200" dirty="0">
              <a:latin typeface="Aptos" panose="020B0004020202020204" pitchFamily="34" charset="0"/>
            </a:rPr>
            <a:t> the current impacts on adolescence aged between 10-19 in the UK. </a:t>
          </a:r>
        </a:p>
      </dsp:txBody>
      <dsp:txXfrm>
        <a:off x="0" y="2682478"/>
        <a:ext cx="11480800" cy="89415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ED9F2-5041-FC41-880D-5960E359432E}">
      <dsp:nvSpPr>
        <dsp:cNvPr id="0" name=""/>
        <dsp:cNvSpPr/>
      </dsp:nvSpPr>
      <dsp:spPr>
        <a:xfrm>
          <a:off x="0" y="0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18933D-865A-0F42-AD13-C84F226C056C}">
      <dsp:nvSpPr>
        <dsp:cNvPr id="0" name=""/>
        <dsp:cNvSpPr/>
      </dsp:nvSpPr>
      <dsp:spPr>
        <a:xfrm>
          <a:off x="0" y="0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ptos" panose="020B0004020202020204" pitchFamily="34" charset="0"/>
            </a:rPr>
            <a:t>This </a:t>
          </a:r>
          <a:r>
            <a:rPr lang="en-US" sz="1800" b="1" kern="1200">
              <a:latin typeface="Aptos" panose="020B0004020202020204" pitchFamily="34" charset="0"/>
            </a:rPr>
            <a:t>ALWAYS</a:t>
          </a:r>
          <a:r>
            <a:rPr lang="en-US" sz="1800" kern="1200">
              <a:latin typeface="Aptos" panose="020B0004020202020204" pitchFamily="34" charset="0"/>
            </a:rPr>
            <a:t> links back to your Chapter 2 - Research Background</a:t>
          </a:r>
          <a:endParaRPr lang="en-US" sz="1800" kern="1200" dirty="0">
            <a:latin typeface="Aptos" panose="020B0004020202020204" pitchFamily="34" charset="0"/>
          </a:endParaRPr>
        </a:p>
      </dsp:txBody>
      <dsp:txXfrm>
        <a:off x="0" y="0"/>
        <a:ext cx="11480800" cy="1112177"/>
      </dsp:txXfrm>
    </dsp:sp>
    <dsp:sp modelId="{9FE4FF47-80FA-4D80-B5AA-DABFFC39F9C7}">
      <dsp:nvSpPr>
        <dsp:cNvPr id="0" name=""/>
        <dsp:cNvSpPr/>
      </dsp:nvSpPr>
      <dsp:spPr>
        <a:xfrm>
          <a:off x="0" y="1112177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116428"/>
                <a:satOff val="-2085"/>
                <a:lumOff val="886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116428"/>
              <a:satOff val="-2085"/>
              <a:lumOff val="886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9DAF8E-42A5-4B84-8B35-69F32BCD3277}">
      <dsp:nvSpPr>
        <dsp:cNvPr id="0" name=""/>
        <dsp:cNvSpPr/>
      </dsp:nvSpPr>
      <dsp:spPr>
        <a:xfrm>
          <a:off x="0" y="1112177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ptos" panose="020B0004020202020204" pitchFamily="34" charset="0"/>
            </a:rPr>
            <a:t>You will examine the current body of work published in relation to / find gaps in the literature in relation to / identify current issues / problems in the field of health and social care in reports, official resources, etc.</a:t>
          </a:r>
          <a:endParaRPr lang="en-US" sz="1800" kern="1200" dirty="0">
            <a:latin typeface="Aptos" panose="020B0004020202020204" pitchFamily="34" charset="0"/>
          </a:endParaRPr>
        </a:p>
      </dsp:txBody>
      <dsp:txXfrm>
        <a:off x="0" y="1112177"/>
        <a:ext cx="11480800" cy="1112177"/>
      </dsp:txXfrm>
    </dsp:sp>
    <dsp:sp modelId="{D49BDB9E-41BC-45A5-ACA5-C5357BAF60C9}">
      <dsp:nvSpPr>
        <dsp:cNvPr id="0" name=""/>
        <dsp:cNvSpPr/>
      </dsp:nvSpPr>
      <dsp:spPr>
        <a:xfrm>
          <a:off x="0" y="2224354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232855"/>
                <a:satOff val="-4171"/>
                <a:lumOff val="1772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232855"/>
              <a:satOff val="-4171"/>
              <a:lumOff val="177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DA9603-2CEB-41A9-B25B-C998F7A94275}">
      <dsp:nvSpPr>
        <dsp:cNvPr id="0" name=""/>
        <dsp:cNvSpPr/>
      </dsp:nvSpPr>
      <dsp:spPr>
        <a:xfrm>
          <a:off x="0" y="2224354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ptos" panose="020B0004020202020204" pitchFamily="34" charset="0"/>
            </a:rPr>
            <a:t>Basically, understand what has already been published on this topic and how your research can contribute.</a:t>
          </a:r>
          <a:endParaRPr lang="en-US" sz="1800" kern="1200" dirty="0">
            <a:latin typeface="Aptos" panose="020B0004020202020204" pitchFamily="34" charset="0"/>
          </a:endParaRPr>
        </a:p>
      </dsp:txBody>
      <dsp:txXfrm>
        <a:off x="0" y="2224354"/>
        <a:ext cx="11480800" cy="1112177"/>
      </dsp:txXfrm>
    </dsp:sp>
    <dsp:sp modelId="{8F4E8133-9CEC-45FB-BA6B-599F9122CA91}">
      <dsp:nvSpPr>
        <dsp:cNvPr id="0" name=""/>
        <dsp:cNvSpPr/>
      </dsp:nvSpPr>
      <dsp:spPr>
        <a:xfrm>
          <a:off x="0" y="3336532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349283"/>
                <a:satOff val="-6256"/>
                <a:lumOff val="2658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349283"/>
              <a:satOff val="-6256"/>
              <a:lumOff val="265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42CCF37-0AD3-4DA9-9146-EA1CBC265897}">
      <dsp:nvSpPr>
        <dsp:cNvPr id="0" name=""/>
        <dsp:cNvSpPr/>
      </dsp:nvSpPr>
      <dsp:spPr>
        <a:xfrm>
          <a:off x="0" y="3336532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ptos" panose="020B0004020202020204" pitchFamily="34" charset="0"/>
            </a:rPr>
            <a:t>Example: </a:t>
          </a:r>
          <a:r>
            <a:rPr lang="en-US" sz="1800" b="1" kern="1200" dirty="0" err="1">
              <a:latin typeface="Aptos" panose="020B0004020202020204" pitchFamily="34" charset="0"/>
            </a:rPr>
            <a:t>Analyse</a:t>
          </a:r>
          <a:r>
            <a:rPr lang="en-US" sz="1800" kern="1200" dirty="0">
              <a:latin typeface="Aptos" panose="020B0004020202020204" pitchFamily="34" charset="0"/>
            </a:rPr>
            <a:t> current literary sources to establish background and current context regarding the extent in which substance abuse impacts upon adolescence aged between 10-19 in the UK. </a:t>
          </a:r>
        </a:p>
      </dsp:txBody>
      <dsp:txXfrm>
        <a:off x="0" y="3336532"/>
        <a:ext cx="11480800" cy="111217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ED9F2-5041-FC41-880D-5960E359432E}">
      <dsp:nvSpPr>
        <dsp:cNvPr id="0" name=""/>
        <dsp:cNvSpPr/>
      </dsp:nvSpPr>
      <dsp:spPr>
        <a:xfrm>
          <a:off x="0" y="0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18933D-865A-0F42-AD13-C84F226C056C}">
      <dsp:nvSpPr>
        <dsp:cNvPr id="0" name=""/>
        <dsp:cNvSpPr/>
      </dsp:nvSpPr>
      <dsp:spPr>
        <a:xfrm>
          <a:off x="0" y="0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This is where you execute the aim of your research and links with both Chapter 3 Methods and Chapter 4 Findings </a:t>
          </a:r>
        </a:p>
      </dsp:txBody>
      <dsp:txXfrm>
        <a:off x="0" y="0"/>
        <a:ext cx="11480800" cy="1112177"/>
      </dsp:txXfrm>
    </dsp:sp>
    <dsp:sp modelId="{F0093FD9-BA9D-45E4-B451-8460669A45F4}">
      <dsp:nvSpPr>
        <dsp:cNvPr id="0" name=""/>
        <dsp:cNvSpPr/>
      </dsp:nvSpPr>
      <dsp:spPr>
        <a:xfrm>
          <a:off x="0" y="1112177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116428"/>
                <a:satOff val="-2085"/>
                <a:lumOff val="886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116428"/>
              <a:satOff val="-2085"/>
              <a:lumOff val="886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F91EE68-ABAF-46C7-BA37-49E477B04387}">
      <dsp:nvSpPr>
        <dsp:cNvPr id="0" name=""/>
        <dsp:cNvSpPr/>
      </dsp:nvSpPr>
      <dsp:spPr>
        <a:xfrm>
          <a:off x="0" y="1112177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State how you will collect data and </a:t>
          </a:r>
          <a:r>
            <a:rPr lang="en-US" sz="1600" kern="1200" dirty="0" err="1">
              <a:latin typeface="Aptos" panose="020B0004020202020204" pitchFamily="34" charset="0"/>
            </a:rPr>
            <a:t>analyse</a:t>
          </a:r>
          <a:r>
            <a:rPr lang="en-US" sz="1600" kern="1200" dirty="0">
              <a:latin typeface="Aptos" panose="020B0004020202020204" pitchFamily="34" charset="0"/>
            </a:rPr>
            <a:t> this in order to answer your research aim.</a:t>
          </a:r>
        </a:p>
      </dsp:txBody>
      <dsp:txXfrm>
        <a:off x="0" y="1112177"/>
        <a:ext cx="11480800" cy="1112177"/>
      </dsp:txXfrm>
    </dsp:sp>
    <dsp:sp modelId="{D49BDB9E-41BC-45A5-ACA5-C5357BAF60C9}">
      <dsp:nvSpPr>
        <dsp:cNvPr id="0" name=""/>
        <dsp:cNvSpPr/>
      </dsp:nvSpPr>
      <dsp:spPr>
        <a:xfrm>
          <a:off x="0" y="2224354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232855"/>
                <a:satOff val="-4171"/>
                <a:lumOff val="1772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232855"/>
              <a:satOff val="-4171"/>
              <a:lumOff val="177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DA9603-2CEB-41A9-B25B-C998F7A94275}">
      <dsp:nvSpPr>
        <dsp:cNvPr id="0" name=""/>
        <dsp:cNvSpPr/>
      </dsp:nvSpPr>
      <dsp:spPr>
        <a:xfrm>
          <a:off x="0" y="2224354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This helps to establish how you will be collecting your information and how this will be interpreted in your dissertation. </a:t>
          </a:r>
        </a:p>
      </dsp:txBody>
      <dsp:txXfrm>
        <a:off x="0" y="2224354"/>
        <a:ext cx="11480800" cy="1112177"/>
      </dsp:txXfrm>
    </dsp:sp>
    <dsp:sp modelId="{8F4E8133-9CEC-45FB-BA6B-599F9122CA91}">
      <dsp:nvSpPr>
        <dsp:cNvPr id="0" name=""/>
        <dsp:cNvSpPr/>
      </dsp:nvSpPr>
      <dsp:spPr>
        <a:xfrm>
          <a:off x="0" y="3336532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349283"/>
                <a:satOff val="-6256"/>
                <a:lumOff val="2658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349283"/>
              <a:satOff val="-6256"/>
              <a:lumOff val="265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42CCF37-0AD3-4DA9-9146-EA1CBC265897}">
      <dsp:nvSpPr>
        <dsp:cNvPr id="0" name=""/>
        <dsp:cNvSpPr/>
      </dsp:nvSpPr>
      <dsp:spPr>
        <a:xfrm>
          <a:off x="0" y="3336532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ptos" panose="020B0004020202020204" pitchFamily="34" charset="0"/>
            </a:rPr>
            <a:t>Example: </a:t>
          </a:r>
          <a:r>
            <a:rPr lang="en-GB" sz="1600" b="1" u="sng" kern="1200" dirty="0">
              <a:latin typeface="Aptos" panose="020B0004020202020204" pitchFamily="34" charset="0"/>
            </a:rPr>
            <a:t>Evaluate</a:t>
          </a:r>
          <a:r>
            <a:rPr lang="en-GB" sz="1600" kern="1200" dirty="0">
              <a:latin typeface="Aptos" panose="020B0004020202020204" pitchFamily="34" charset="0"/>
            </a:rPr>
            <a:t> the findings and themes established within the literature, through the process of a thematic literature review in order to provide further identification regarding the main impacts of substance abuse on adolescence aged between 10-19 in the UK. </a:t>
          </a:r>
          <a:endParaRPr lang="en-US" sz="1600" kern="1200" dirty="0">
            <a:latin typeface="Aptos" panose="020B0004020202020204" pitchFamily="34" charset="0"/>
          </a:endParaRPr>
        </a:p>
      </dsp:txBody>
      <dsp:txXfrm>
        <a:off x="0" y="3336532"/>
        <a:ext cx="11480800" cy="111217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ED9F2-5041-FC41-880D-5960E359432E}">
      <dsp:nvSpPr>
        <dsp:cNvPr id="0" name=""/>
        <dsp:cNvSpPr/>
      </dsp:nvSpPr>
      <dsp:spPr>
        <a:xfrm>
          <a:off x="0" y="0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18933D-865A-0F42-AD13-C84F226C056C}">
      <dsp:nvSpPr>
        <dsp:cNvPr id="0" name=""/>
        <dsp:cNvSpPr/>
      </dsp:nvSpPr>
      <dsp:spPr>
        <a:xfrm>
          <a:off x="0" y="0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This is where you will link to your Chapter 5 – Recommendations where you will essentially provide recommendations to improve health and/or social care practice or future research in the field. </a:t>
          </a:r>
        </a:p>
      </dsp:txBody>
      <dsp:txXfrm>
        <a:off x="0" y="0"/>
        <a:ext cx="11480800" cy="1112177"/>
      </dsp:txXfrm>
    </dsp:sp>
    <dsp:sp modelId="{F0093FD9-BA9D-45E4-B451-8460669A45F4}">
      <dsp:nvSpPr>
        <dsp:cNvPr id="0" name=""/>
        <dsp:cNvSpPr/>
      </dsp:nvSpPr>
      <dsp:spPr>
        <a:xfrm>
          <a:off x="0" y="1112177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116428"/>
                <a:satOff val="-2085"/>
                <a:lumOff val="886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116428"/>
                <a:satOff val="-2085"/>
                <a:lumOff val="886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116428"/>
              <a:satOff val="-2085"/>
              <a:lumOff val="886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F91EE68-ABAF-46C7-BA37-49E477B04387}">
      <dsp:nvSpPr>
        <dsp:cNvPr id="0" name=""/>
        <dsp:cNvSpPr/>
      </dsp:nvSpPr>
      <dsp:spPr>
        <a:xfrm>
          <a:off x="0" y="1112177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You will NOT provide actual recommendations here – only that you INTEND to provide recommendations within the body of your dissertation.</a:t>
          </a:r>
        </a:p>
      </dsp:txBody>
      <dsp:txXfrm>
        <a:off x="0" y="1112177"/>
        <a:ext cx="11480800" cy="1112177"/>
      </dsp:txXfrm>
    </dsp:sp>
    <dsp:sp modelId="{D49BDB9E-41BC-45A5-ACA5-C5357BAF60C9}">
      <dsp:nvSpPr>
        <dsp:cNvPr id="0" name=""/>
        <dsp:cNvSpPr/>
      </dsp:nvSpPr>
      <dsp:spPr>
        <a:xfrm>
          <a:off x="0" y="2224354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232855"/>
                <a:satOff val="-4171"/>
                <a:lumOff val="1772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232855"/>
                <a:satOff val="-4171"/>
                <a:lumOff val="1772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232855"/>
              <a:satOff val="-4171"/>
              <a:lumOff val="177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DA9603-2CEB-41A9-B25B-C998F7A94275}">
      <dsp:nvSpPr>
        <dsp:cNvPr id="0" name=""/>
        <dsp:cNvSpPr/>
      </dsp:nvSpPr>
      <dsp:spPr>
        <a:xfrm>
          <a:off x="0" y="2224354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Think of how and who your recommendations could benefit the health and social care sector, for example: H&amp;SC Professionals, Researchers, </a:t>
          </a:r>
          <a:r>
            <a:rPr lang="en-US" sz="1600" kern="1200" dirty="0" err="1">
              <a:latin typeface="Aptos" panose="020B0004020202020204" pitchFamily="34" charset="0"/>
            </a:rPr>
            <a:t>Organisations</a:t>
          </a:r>
          <a:r>
            <a:rPr lang="en-US" sz="1600" kern="1200" dirty="0">
              <a:latin typeface="Aptos" panose="020B0004020202020204" pitchFamily="34" charset="0"/>
            </a:rPr>
            <a:t>, Government, Service Users etc. </a:t>
          </a:r>
        </a:p>
      </dsp:txBody>
      <dsp:txXfrm>
        <a:off x="0" y="2224354"/>
        <a:ext cx="11480800" cy="1112177"/>
      </dsp:txXfrm>
    </dsp:sp>
    <dsp:sp modelId="{8F4E8133-9CEC-45FB-BA6B-599F9122CA91}">
      <dsp:nvSpPr>
        <dsp:cNvPr id="0" name=""/>
        <dsp:cNvSpPr/>
      </dsp:nvSpPr>
      <dsp:spPr>
        <a:xfrm>
          <a:off x="0" y="3336532"/>
          <a:ext cx="114808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349283"/>
                <a:satOff val="-6256"/>
                <a:lumOff val="2658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349283"/>
              <a:satOff val="-6256"/>
              <a:lumOff val="265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42CCF37-0AD3-4DA9-9146-EA1CBC265897}">
      <dsp:nvSpPr>
        <dsp:cNvPr id="0" name=""/>
        <dsp:cNvSpPr/>
      </dsp:nvSpPr>
      <dsp:spPr>
        <a:xfrm>
          <a:off x="0" y="3336532"/>
          <a:ext cx="11480800" cy="1112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ptos" panose="020B0004020202020204" pitchFamily="34" charset="0"/>
            </a:rPr>
            <a:t>Example: </a:t>
          </a:r>
          <a:r>
            <a:rPr lang="en-GB" sz="1600" kern="1200" dirty="0">
              <a:latin typeface="Aptos" panose="020B0004020202020204" pitchFamily="34" charset="0"/>
            </a:rPr>
            <a:t>Provide recommendations for improvement to substance abusers and support services within health and care to enhance current provision and future research avenues. </a:t>
          </a:r>
          <a:endParaRPr lang="en-US" sz="1600" kern="1200" dirty="0">
            <a:latin typeface="Aptos" panose="020B0004020202020204" pitchFamily="34" charset="0"/>
          </a:endParaRPr>
        </a:p>
      </dsp:txBody>
      <dsp:txXfrm>
        <a:off x="0" y="3336532"/>
        <a:ext cx="11480800" cy="111217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6DD280-5387-484C-B42D-CD28E8E26527}">
      <dsp:nvSpPr>
        <dsp:cNvPr id="0" name=""/>
        <dsp:cNvSpPr/>
      </dsp:nvSpPr>
      <dsp:spPr>
        <a:xfrm>
          <a:off x="0" y="1682"/>
          <a:ext cx="11595100" cy="85259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1B6063-92FA-480B-BEEF-5D6F2CFF7810}">
      <dsp:nvSpPr>
        <dsp:cNvPr id="0" name=""/>
        <dsp:cNvSpPr/>
      </dsp:nvSpPr>
      <dsp:spPr>
        <a:xfrm>
          <a:off x="257910" y="193516"/>
          <a:ext cx="468928" cy="4689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7ACF85-7F10-4D0B-9968-F911E6CC1791}">
      <dsp:nvSpPr>
        <dsp:cNvPr id="0" name=""/>
        <dsp:cNvSpPr/>
      </dsp:nvSpPr>
      <dsp:spPr>
        <a:xfrm>
          <a:off x="984749" y="1682"/>
          <a:ext cx="10610350" cy="852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33" tIns="90233" rIns="90233" bIns="90233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Aptos" panose="020B0004020202020204" pitchFamily="34" charset="0"/>
            </a:rPr>
            <a:t>a) To investigate or define or examine or explore the main definitions of your topic.</a:t>
          </a:r>
        </a:p>
      </dsp:txBody>
      <dsp:txXfrm>
        <a:off x="984749" y="1682"/>
        <a:ext cx="10610350" cy="852597"/>
      </dsp:txXfrm>
    </dsp:sp>
    <dsp:sp modelId="{45AB7198-CD8F-4AC5-8C77-F516E74529B8}">
      <dsp:nvSpPr>
        <dsp:cNvPr id="0" name=""/>
        <dsp:cNvSpPr/>
      </dsp:nvSpPr>
      <dsp:spPr>
        <a:xfrm>
          <a:off x="0" y="1067428"/>
          <a:ext cx="11595100" cy="85259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D124FBD-D866-4A75-B55C-665C024A4C0E}">
      <dsp:nvSpPr>
        <dsp:cNvPr id="0" name=""/>
        <dsp:cNvSpPr/>
      </dsp:nvSpPr>
      <dsp:spPr>
        <a:xfrm>
          <a:off x="257910" y="1259263"/>
          <a:ext cx="468928" cy="4689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66B2C5-594B-47EA-A90B-F7BA79F958A1}">
      <dsp:nvSpPr>
        <dsp:cNvPr id="0" name=""/>
        <dsp:cNvSpPr/>
      </dsp:nvSpPr>
      <dsp:spPr>
        <a:xfrm>
          <a:off x="984749" y="1067428"/>
          <a:ext cx="10610350" cy="852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33" tIns="90233" rIns="90233" bIns="90233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Aptos" panose="020B0004020202020204" pitchFamily="34" charset="0"/>
            </a:rPr>
            <a:t>b) To find and evaluate or </a:t>
          </a:r>
          <a:r>
            <a:rPr lang="en-US" sz="1500" b="0" kern="1200" dirty="0" err="1">
              <a:latin typeface="Aptos" panose="020B0004020202020204" pitchFamily="34" charset="0"/>
            </a:rPr>
            <a:t>analyse</a:t>
          </a:r>
          <a:r>
            <a:rPr lang="en-US" sz="1500" b="0" kern="1200" dirty="0">
              <a:latin typeface="Aptos" panose="020B0004020202020204" pitchFamily="34" charset="0"/>
            </a:rPr>
            <a:t> the academic body of research/reports/policies/legislation currently existing. </a:t>
          </a:r>
        </a:p>
      </dsp:txBody>
      <dsp:txXfrm>
        <a:off x="984749" y="1067428"/>
        <a:ext cx="10610350" cy="852597"/>
      </dsp:txXfrm>
    </dsp:sp>
    <dsp:sp modelId="{E84A840E-64CA-4ECB-AA98-888DC407E782}">
      <dsp:nvSpPr>
        <dsp:cNvPr id="0" name=""/>
        <dsp:cNvSpPr/>
      </dsp:nvSpPr>
      <dsp:spPr>
        <a:xfrm>
          <a:off x="0" y="2133175"/>
          <a:ext cx="11595100" cy="85259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3C11806-BDFE-421B-B138-539810CD40A1}">
      <dsp:nvSpPr>
        <dsp:cNvPr id="0" name=""/>
        <dsp:cNvSpPr/>
      </dsp:nvSpPr>
      <dsp:spPr>
        <a:xfrm>
          <a:off x="257910" y="2325010"/>
          <a:ext cx="468928" cy="4689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6E0809-B7CB-487E-B157-E085F652555F}">
      <dsp:nvSpPr>
        <dsp:cNvPr id="0" name=""/>
        <dsp:cNvSpPr/>
      </dsp:nvSpPr>
      <dsp:spPr>
        <a:xfrm>
          <a:off x="984749" y="2133175"/>
          <a:ext cx="10610350" cy="852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33" tIns="90233" rIns="90233" bIns="90233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Aptos" panose="020B0004020202020204" pitchFamily="34" charset="0"/>
            </a:rPr>
            <a:t>c) To investigate or explore your topic using your selected methods of data collection and data analysis.</a:t>
          </a:r>
        </a:p>
      </dsp:txBody>
      <dsp:txXfrm>
        <a:off x="984749" y="2133175"/>
        <a:ext cx="10610350" cy="852597"/>
      </dsp:txXfrm>
    </dsp:sp>
    <dsp:sp modelId="{596B3984-67F1-410A-A02B-26BE6BD110BF}">
      <dsp:nvSpPr>
        <dsp:cNvPr id="0" name=""/>
        <dsp:cNvSpPr/>
      </dsp:nvSpPr>
      <dsp:spPr>
        <a:xfrm>
          <a:off x="0" y="3198922"/>
          <a:ext cx="11595100" cy="85259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AC36D30-1D64-4BB4-9F15-46B27F50DBB7}">
      <dsp:nvSpPr>
        <dsp:cNvPr id="0" name=""/>
        <dsp:cNvSpPr/>
      </dsp:nvSpPr>
      <dsp:spPr>
        <a:xfrm>
          <a:off x="257910" y="3390756"/>
          <a:ext cx="468928" cy="4689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EA6AED-3E3C-4707-BE1E-859F44C7BA37}">
      <dsp:nvSpPr>
        <dsp:cNvPr id="0" name=""/>
        <dsp:cNvSpPr/>
      </dsp:nvSpPr>
      <dsp:spPr>
        <a:xfrm>
          <a:off x="984749" y="3198922"/>
          <a:ext cx="10610350" cy="852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233" tIns="90233" rIns="90233" bIns="90233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Aptos" panose="020B0004020202020204" pitchFamily="34" charset="0"/>
            </a:rPr>
            <a:t>d) To make recommendations for improvement to the health and social care practice and/or future research, for professionals, policy-makers, etc.</a:t>
          </a:r>
        </a:p>
      </dsp:txBody>
      <dsp:txXfrm>
        <a:off x="984749" y="3198922"/>
        <a:ext cx="10610350" cy="85259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ED8CE-C7CA-4F36-971E-70F6A13508A2}">
      <dsp:nvSpPr>
        <dsp:cNvPr id="0" name=""/>
        <dsp:cNvSpPr/>
      </dsp:nvSpPr>
      <dsp:spPr>
        <a:xfrm>
          <a:off x="2103120" y="2039"/>
          <a:ext cx="8412480" cy="59066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…anything without a research base</a:t>
          </a:r>
        </a:p>
      </dsp:txBody>
      <dsp:txXfrm>
        <a:off x="2103120" y="2039"/>
        <a:ext cx="8412480" cy="590660"/>
      </dsp:txXfrm>
    </dsp:sp>
    <dsp:sp modelId="{CA858FC7-9DE6-47FF-917C-126B08940D92}">
      <dsp:nvSpPr>
        <dsp:cNvPr id="0" name=""/>
        <dsp:cNvSpPr/>
      </dsp:nvSpPr>
      <dsp:spPr>
        <a:xfrm>
          <a:off x="0" y="20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ptos" panose="020B0004020202020204" pitchFamily="34" charset="0"/>
            </a:rPr>
            <a:t>Don’t pick</a:t>
          </a:r>
        </a:p>
      </dsp:txBody>
      <dsp:txXfrm>
        <a:off x="0" y="2039"/>
        <a:ext cx="2103120" cy="590660"/>
      </dsp:txXfrm>
    </dsp:sp>
    <dsp:sp modelId="{D08546D4-2253-4FD5-BAFA-821D7FC5617A}">
      <dsp:nvSpPr>
        <dsp:cNvPr id="0" name=""/>
        <dsp:cNvSpPr/>
      </dsp:nvSpPr>
      <dsp:spPr>
        <a:xfrm>
          <a:off x="2103120" y="628139"/>
          <a:ext cx="8412480" cy="59066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6667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…something you can answer in a sentence</a:t>
          </a:r>
        </a:p>
      </dsp:txBody>
      <dsp:txXfrm>
        <a:off x="2103120" y="628139"/>
        <a:ext cx="8412480" cy="590660"/>
      </dsp:txXfrm>
    </dsp:sp>
    <dsp:sp modelId="{EDE49688-9348-46FF-9F7D-CC007C04792A}">
      <dsp:nvSpPr>
        <dsp:cNvPr id="0" name=""/>
        <dsp:cNvSpPr/>
      </dsp:nvSpPr>
      <dsp:spPr>
        <a:xfrm>
          <a:off x="0" y="6281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ptos" panose="020B0004020202020204" pitchFamily="34" charset="0"/>
            </a:rPr>
            <a:t>Don’t pick</a:t>
          </a:r>
        </a:p>
      </dsp:txBody>
      <dsp:txXfrm>
        <a:off x="0" y="628139"/>
        <a:ext cx="2103120" cy="590660"/>
      </dsp:txXfrm>
    </dsp:sp>
    <dsp:sp modelId="{DB5FFCA9-2C9F-417F-93F6-F70D8BF6C17A}">
      <dsp:nvSpPr>
        <dsp:cNvPr id="0" name=""/>
        <dsp:cNvSpPr/>
      </dsp:nvSpPr>
      <dsp:spPr>
        <a:xfrm>
          <a:off x="2103120" y="1254239"/>
          <a:ext cx="8412480" cy="59066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…something that has been overdone</a:t>
          </a:r>
        </a:p>
      </dsp:txBody>
      <dsp:txXfrm>
        <a:off x="2103120" y="1254239"/>
        <a:ext cx="8412480" cy="590660"/>
      </dsp:txXfrm>
    </dsp:sp>
    <dsp:sp modelId="{1E5C6C22-E5D3-48FD-A95A-3FC43657D310}">
      <dsp:nvSpPr>
        <dsp:cNvPr id="0" name=""/>
        <dsp:cNvSpPr/>
      </dsp:nvSpPr>
      <dsp:spPr>
        <a:xfrm>
          <a:off x="0" y="1254239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ptos" panose="020B0004020202020204" pitchFamily="34" charset="0"/>
            </a:rPr>
            <a:t>Don’t pick</a:t>
          </a:r>
        </a:p>
      </dsp:txBody>
      <dsp:txXfrm>
        <a:off x="0" y="1254239"/>
        <a:ext cx="2103120" cy="590660"/>
      </dsp:txXfrm>
    </dsp:sp>
    <dsp:sp modelId="{304C6A84-A4F6-4E29-96F5-6F69C559A661}">
      <dsp:nvSpPr>
        <dsp:cNvPr id="0" name=""/>
        <dsp:cNvSpPr/>
      </dsp:nvSpPr>
      <dsp:spPr>
        <a:xfrm>
          <a:off x="2103120" y="1880338"/>
          <a:ext cx="8412480" cy="59066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…something there has no UK links to</a:t>
          </a:r>
        </a:p>
      </dsp:txBody>
      <dsp:txXfrm>
        <a:off x="2103120" y="1880338"/>
        <a:ext cx="8412480" cy="590660"/>
      </dsp:txXfrm>
    </dsp:sp>
    <dsp:sp modelId="{E4C70BFB-43B3-40D2-A9BB-160757C0E2AD}">
      <dsp:nvSpPr>
        <dsp:cNvPr id="0" name=""/>
        <dsp:cNvSpPr/>
      </dsp:nvSpPr>
      <dsp:spPr>
        <a:xfrm>
          <a:off x="0" y="18803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ptos" panose="020B0004020202020204" pitchFamily="34" charset="0"/>
            </a:rPr>
            <a:t>Don’t pick</a:t>
          </a:r>
        </a:p>
      </dsp:txBody>
      <dsp:txXfrm>
        <a:off x="0" y="1880338"/>
        <a:ext cx="2103120" cy="590660"/>
      </dsp:txXfrm>
    </dsp:sp>
    <dsp:sp modelId="{3CF99574-EFF3-48B1-9C45-F3E57F73EAFE}">
      <dsp:nvSpPr>
        <dsp:cNvPr id="0" name=""/>
        <dsp:cNvSpPr/>
      </dsp:nvSpPr>
      <dsp:spPr>
        <a:xfrm>
          <a:off x="2103120" y="2506438"/>
          <a:ext cx="8412480" cy="59066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…something you cannot link to the health and care sector easily </a:t>
          </a:r>
        </a:p>
      </dsp:txBody>
      <dsp:txXfrm>
        <a:off x="2103120" y="2506438"/>
        <a:ext cx="8412480" cy="590660"/>
      </dsp:txXfrm>
    </dsp:sp>
    <dsp:sp modelId="{AF5C44D1-6B64-4044-AAAC-5DA2851D0CAE}">
      <dsp:nvSpPr>
        <dsp:cNvPr id="0" name=""/>
        <dsp:cNvSpPr/>
      </dsp:nvSpPr>
      <dsp:spPr>
        <a:xfrm>
          <a:off x="0" y="25064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ptos" panose="020B0004020202020204" pitchFamily="34" charset="0"/>
            </a:rPr>
            <a:t>Don’t pick</a:t>
          </a:r>
        </a:p>
      </dsp:txBody>
      <dsp:txXfrm>
        <a:off x="0" y="2506438"/>
        <a:ext cx="2103120" cy="590660"/>
      </dsp:txXfrm>
    </dsp:sp>
    <dsp:sp modelId="{20AC9E72-637E-472E-A524-803EB94F4A18}">
      <dsp:nvSpPr>
        <dsp:cNvPr id="0" name=""/>
        <dsp:cNvSpPr/>
      </dsp:nvSpPr>
      <dsp:spPr>
        <a:xfrm>
          <a:off x="2103120" y="3132538"/>
          <a:ext cx="8412480" cy="59066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33333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3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…something that wont help people in real life (even loosely!)</a:t>
          </a:r>
        </a:p>
      </dsp:txBody>
      <dsp:txXfrm>
        <a:off x="2103120" y="3132538"/>
        <a:ext cx="8412480" cy="590660"/>
      </dsp:txXfrm>
    </dsp:sp>
    <dsp:sp modelId="{D3C9BCBF-91A0-4454-9716-D4B88DFB162B}">
      <dsp:nvSpPr>
        <dsp:cNvPr id="0" name=""/>
        <dsp:cNvSpPr/>
      </dsp:nvSpPr>
      <dsp:spPr>
        <a:xfrm>
          <a:off x="0" y="31325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3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ptos" panose="020B0004020202020204" pitchFamily="34" charset="0"/>
            </a:rPr>
            <a:t>Don’t pick</a:t>
          </a:r>
        </a:p>
      </dsp:txBody>
      <dsp:txXfrm>
        <a:off x="0" y="3132538"/>
        <a:ext cx="2103120" cy="590660"/>
      </dsp:txXfrm>
    </dsp:sp>
    <dsp:sp modelId="{D0CD6FA5-971A-4E6C-9549-CDE9530CED6F}">
      <dsp:nvSpPr>
        <dsp:cNvPr id="0" name=""/>
        <dsp:cNvSpPr/>
      </dsp:nvSpPr>
      <dsp:spPr>
        <a:xfrm>
          <a:off x="2103120" y="3758638"/>
          <a:ext cx="8412480" cy="59066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50028" rIns="163225" bIns="1500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" panose="020B0004020202020204" pitchFamily="34" charset="0"/>
            </a:rPr>
            <a:t>…something that one of your peers is doing (exactly the same topic). </a:t>
          </a:r>
        </a:p>
      </dsp:txBody>
      <dsp:txXfrm>
        <a:off x="2103120" y="3758638"/>
        <a:ext cx="8412480" cy="590660"/>
      </dsp:txXfrm>
    </dsp:sp>
    <dsp:sp modelId="{4FB8FFDF-4761-4740-85CA-97F75B3FA9E2}">
      <dsp:nvSpPr>
        <dsp:cNvPr id="0" name=""/>
        <dsp:cNvSpPr/>
      </dsp:nvSpPr>
      <dsp:spPr>
        <a:xfrm>
          <a:off x="0" y="3758638"/>
          <a:ext cx="2103120" cy="59066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58344" rIns="111290" bIns="5834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ptos" panose="020B0004020202020204" pitchFamily="34" charset="0"/>
            </a:rPr>
            <a:t>Don’t pick</a:t>
          </a:r>
        </a:p>
      </dsp:txBody>
      <dsp:txXfrm>
        <a:off x="0" y="3758638"/>
        <a:ext cx="2103120" cy="5906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53F84A-C90D-4962-9904-467ED9AD9C68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CDDA66-6E26-4BC4-9FE7-ED2D410968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971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DDA66-6E26-4BC4-9FE7-ED2D410968E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94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DDA66-6E26-4BC4-9FE7-ED2D410968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668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diagramLayout" Target="../diagrams/layout10.xml"/><Relationship Id="rId7" Type="http://schemas.openxmlformats.org/officeDocument/2006/relationships/image" Target="../media/image49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diagramLayout" Target="../diagrams/layout11.xml"/><Relationship Id="rId7" Type="http://schemas.openxmlformats.org/officeDocument/2006/relationships/image" Target="../media/image49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diagramLayout" Target="../diagrams/layout12.xml"/><Relationship Id="rId7" Type="http://schemas.openxmlformats.org/officeDocument/2006/relationships/image" Target="../media/image49.pn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diagramLayout" Target="../diagrams/layout13.xml"/><Relationship Id="rId7" Type="http://schemas.openxmlformats.org/officeDocument/2006/relationships/image" Target="../media/image49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diagramLayout" Target="../diagrams/layout15.xml"/><Relationship Id="rId7" Type="http://schemas.openxmlformats.org/officeDocument/2006/relationships/image" Target="../media/image59.png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C12D5F-516A-1D01-D702-5F2177CCE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162357"/>
            <a:ext cx="10803903" cy="1799393"/>
          </a:xfrm>
        </p:spPr>
        <p:txBody>
          <a:bodyPr/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sz="3600" b="1" dirty="0">
                <a:solidFill>
                  <a:schemeClr val="bg1"/>
                </a:solidFill>
                <a:latin typeface="Aptos" panose="020B0004020202020204" pitchFamily="34" charset="0"/>
              </a:rPr>
              <a:t>Independent Project – BMHP6020 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en-GB" sz="3600" b="1" dirty="0">
                <a:solidFill>
                  <a:schemeClr val="bg1"/>
                </a:solidFill>
                <a:latin typeface="Aptos" panose="020B0004020202020204" pitchFamily="34" charset="0"/>
              </a:rPr>
              <a:t>Proposal – Title, Aim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4272342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AFA64-079C-8E37-291D-750AA4F69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Question #1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7885DD-ED9A-DFD5-72FE-1B53F1716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ptos" panose="020B00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 dirty="0">
                <a:latin typeface="Aptos" panose="020B0004020202020204" pitchFamily="34" charset="0"/>
              </a:rPr>
              <a:t>What do you think is the purpose of </a:t>
            </a:r>
            <a:r>
              <a:rPr lang="en-GB" sz="3600" b="1" dirty="0">
                <a:latin typeface="Aptos" panose="020B0004020202020204" pitchFamily="34" charset="0"/>
              </a:rPr>
              <a:t>research</a:t>
            </a:r>
            <a:r>
              <a:rPr lang="en-GB" sz="3600" dirty="0">
                <a:latin typeface="Aptos" panose="020B0004020202020204" pitchFamily="34" charset="0"/>
              </a:rPr>
              <a:t> in </a:t>
            </a:r>
            <a:r>
              <a:rPr lang="en-GB" sz="3600" i="1" dirty="0">
                <a:latin typeface="Aptos" panose="020B0004020202020204" pitchFamily="34" charset="0"/>
              </a:rPr>
              <a:t>Health &amp; Social Care</a:t>
            </a:r>
            <a:r>
              <a:rPr lang="en-GB" sz="3600" dirty="0">
                <a:latin typeface="Aptos" panose="020B0004020202020204" pitchFamily="34" charset="0"/>
              </a:rPr>
              <a:t>?</a:t>
            </a:r>
            <a:endParaRPr lang="en-GB" sz="3600" dirty="0"/>
          </a:p>
        </p:txBody>
      </p:sp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91637B2D-CB9C-3358-E95C-3A4121704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5630" y="2420973"/>
            <a:ext cx="2365375" cy="236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548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AFA64-079C-8E37-291D-750AA4F69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Question #2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7885DD-ED9A-DFD5-72FE-1B53F1716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endParaRPr lang="en-GB" sz="3600" dirty="0">
              <a:latin typeface="Aptos" panose="020B00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 dirty="0">
                <a:latin typeface="Aptos" panose="020B0004020202020204" pitchFamily="34" charset="0"/>
              </a:rPr>
              <a:t>How has </a:t>
            </a:r>
            <a:r>
              <a:rPr lang="en-GB" sz="3600" b="1" dirty="0">
                <a:latin typeface="Aptos" panose="020B0004020202020204" pitchFamily="34" charset="0"/>
              </a:rPr>
              <a:t>research</a:t>
            </a:r>
            <a:r>
              <a:rPr lang="en-GB" sz="3600" dirty="0">
                <a:latin typeface="Aptos" panose="020B0004020202020204" pitchFamily="34" charset="0"/>
              </a:rPr>
              <a:t> impacted on a </a:t>
            </a:r>
            <a:r>
              <a:rPr lang="en-GB" sz="3600" u="sng" dirty="0">
                <a:latin typeface="Aptos" panose="020B0004020202020204" pitchFamily="34" charset="0"/>
              </a:rPr>
              <a:t>job role or specialism</a:t>
            </a:r>
            <a:r>
              <a:rPr lang="en-GB" sz="3600" dirty="0">
                <a:latin typeface="Aptos" panose="020B0004020202020204" pitchFamily="34" charset="0"/>
              </a:rPr>
              <a:t> in </a:t>
            </a:r>
            <a:r>
              <a:rPr lang="en-GB" sz="3600" i="1" dirty="0">
                <a:latin typeface="Aptos" panose="020B0004020202020204" pitchFamily="34" charset="0"/>
              </a:rPr>
              <a:t>Health &amp; Social Care</a:t>
            </a:r>
            <a:r>
              <a:rPr lang="en-GB" sz="3600" dirty="0">
                <a:latin typeface="Aptos" panose="020B0004020202020204" pitchFamily="34" charset="0"/>
              </a:rPr>
              <a:t>?</a:t>
            </a:r>
            <a:endParaRPr lang="en-GB" sz="3600" dirty="0"/>
          </a:p>
        </p:txBody>
      </p:sp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91637B2D-CB9C-3358-E95C-3A4121704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5630" y="2544119"/>
            <a:ext cx="2365375" cy="236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357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AFA64-079C-8E37-291D-750AA4F69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Question #3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7885DD-ED9A-DFD5-72FE-1B53F1716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endParaRPr lang="en-GB" sz="3600" dirty="0">
              <a:latin typeface="Aptos" panose="020B00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 dirty="0">
                <a:latin typeface="Aptos" panose="020B0004020202020204" pitchFamily="34" charset="0"/>
              </a:rPr>
              <a:t>How can my </a:t>
            </a:r>
            <a:r>
              <a:rPr lang="en-GB" sz="3600" b="1" dirty="0">
                <a:latin typeface="Aptos" panose="020B0004020202020204" pitchFamily="34" charset="0"/>
              </a:rPr>
              <a:t>research</a:t>
            </a:r>
            <a:r>
              <a:rPr lang="en-GB" sz="3600" dirty="0">
                <a:latin typeface="Aptos" panose="020B0004020202020204" pitchFamily="34" charset="0"/>
              </a:rPr>
              <a:t> make an impact in </a:t>
            </a:r>
            <a:r>
              <a:rPr lang="en-GB" sz="3600" i="1" dirty="0">
                <a:latin typeface="Aptos" panose="020B0004020202020204" pitchFamily="34" charset="0"/>
              </a:rPr>
              <a:t>Health &amp; Social Care</a:t>
            </a:r>
            <a:r>
              <a:rPr lang="en-GB" sz="3600" dirty="0">
                <a:latin typeface="Aptos" panose="020B0004020202020204" pitchFamily="34" charset="0"/>
              </a:rPr>
              <a:t>?</a:t>
            </a:r>
            <a:endParaRPr lang="en-GB" sz="3600" dirty="0"/>
          </a:p>
        </p:txBody>
      </p:sp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91637B2D-CB9C-3358-E95C-3A4121704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5630" y="2544119"/>
            <a:ext cx="2365375" cy="236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514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504B6-4E12-C8C4-7CEE-5560E3C84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6080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Contribution to Knowledge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89DA2-C95F-6B27-E0EE-229FEEE6B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89061"/>
            <a:ext cx="11481847" cy="395290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Your research aims to provide a contribution to knowledge in the field of Health &amp; Social Care. Let’s explore how;</a:t>
            </a:r>
            <a:r>
              <a:rPr lang="en-GB" dirty="0">
                <a:latin typeface="Aptos" panose="020B0004020202020204" pitchFamily="34" charset="0"/>
              </a:rPr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256EB72-FDBA-0587-9818-36E5611AD7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9667817"/>
              </p:ext>
            </p:extLst>
          </p:nvPr>
        </p:nvGraphicFramePr>
        <p:xfrm>
          <a:off x="1246597" y="2442800"/>
          <a:ext cx="10147443" cy="29178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9070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F0C5F3-73F7-EC29-B766-7399C487D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035660"/>
            <a:ext cx="4535079" cy="3864989"/>
          </a:xfrm>
        </p:spPr>
        <p:txBody>
          <a:bodyPr/>
          <a:lstStyle/>
          <a:p>
            <a:r>
              <a:rPr lang="en-GB" sz="3200" b="1" dirty="0">
                <a:latin typeface="Aptos" panose="020B0004020202020204" pitchFamily="34" charset="0"/>
              </a:rPr>
              <a:t>Class Activity: </a:t>
            </a:r>
          </a:p>
          <a:p>
            <a:endParaRPr lang="en-GB" sz="3200" dirty="0">
              <a:latin typeface="Aptos" panose="020B0004020202020204" pitchFamily="34" charset="0"/>
            </a:endParaRPr>
          </a:p>
          <a:p>
            <a:r>
              <a:rPr lang="en-GB" sz="3200" dirty="0">
                <a:latin typeface="Aptos" panose="020B0004020202020204" pitchFamily="34" charset="0"/>
              </a:rPr>
              <a:t>The topic/title I want to </a:t>
            </a:r>
          </a:p>
          <a:p>
            <a:r>
              <a:rPr lang="en-GB" sz="3200" dirty="0">
                <a:latin typeface="Aptos" panose="020B0004020202020204" pitchFamily="34" charset="0"/>
              </a:rPr>
              <a:t>choose is because…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3DAD1D4-FBEB-00C5-4C82-27C251206144}"/>
              </a:ext>
            </a:extLst>
          </p:cNvPr>
          <p:cNvGraphicFramePr>
            <a:graphicFrameLocks noGrp="1"/>
          </p:cNvGraphicFramePr>
          <p:nvPr>
            <p:ph idx="10"/>
            <p:extLst>
              <p:ext uri="{D42A27DB-BD31-4B8C-83A1-F6EECF244321}">
                <p14:modId xmlns:p14="http://schemas.microsoft.com/office/powerpoint/2010/main" val="1292245822"/>
              </p:ext>
            </p:extLst>
          </p:nvPr>
        </p:nvGraphicFramePr>
        <p:xfrm>
          <a:off x="6204341" y="206303"/>
          <a:ext cx="5723956" cy="63280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324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C2098-F290-9068-8DED-739D46F4F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354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How can I start my title?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E63D8CE-48A8-9D61-65A9-06339471EA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0926790"/>
              </p:ext>
            </p:extLst>
          </p:nvPr>
        </p:nvGraphicFramePr>
        <p:xfrm>
          <a:off x="358775" y="1558497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233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68BE-32CE-40DD-EB22-A02B6A50A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5533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Example Topic Areas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D46E4F-37EB-50B9-392C-30FD16D615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7338886"/>
              </p:ext>
            </p:extLst>
          </p:nvPr>
        </p:nvGraphicFramePr>
        <p:xfrm>
          <a:off x="358775" y="1130158"/>
          <a:ext cx="11480800" cy="4272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7424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68BE-32CE-40DD-EB22-A02B6A50A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5533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Example Topic Areas Continued…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D46E4F-37EB-50B9-392C-30FD16D615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843493"/>
              </p:ext>
            </p:extLst>
          </p:nvPr>
        </p:nvGraphicFramePr>
        <p:xfrm>
          <a:off x="358775" y="1130158"/>
          <a:ext cx="11480800" cy="4272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124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EEBC6D2-F38F-A53C-5684-838709BB4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>
              <a:latin typeface="Aptos" panose="020B0004020202020204" pitchFamily="34" charset="0"/>
            </a:endParaRPr>
          </a:p>
          <a:p>
            <a:pPr algn="ctr"/>
            <a:endParaRPr lang="en-GB" dirty="0">
              <a:latin typeface="Aptos" panose="020B0004020202020204" pitchFamily="34" charset="0"/>
            </a:endParaRPr>
          </a:p>
          <a:p>
            <a:pPr algn="ctr"/>
            <a:r>
              <a:rPr lang="en-GB" dirty="0">
                <a:latin typeface="Aptos" panose="020B0004020202020204" pitchFamily="34" charset="0"/>
              </a:rPr>
              <a:t>Aim VS Objectives – </a:t>
            </a:r>
          </a:p>
          <a:p>
            <a:pPr algn="ctr"/>
            <a:r>
              <a:rPr lang="en-GB" dirty="0">
                <a:latin typeface="Aptos" panose="020B0004020202020204" pitchFamily="34" charset="0"/>
              </a:rPr>
              <a:t>What’s the difference?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055AFC1-6CC3-A820-5C77-52FDC2BC56C9}"/>
              </a:ext>
            </a:extLst>
          </p:cNvPr>
          <p:cNvGraphicFramePr>
            <a:graphicFrameLocks noGrp="1"/>
          </p:cNvGraphicFramePr>
          <p:nvPr>
            <p:ph idx="10"/>
            <p:extLst>
              <p:ext uri="{D42A27DB-BD31-4B8C-83A1-F6EECF244321}">
                <p14:modId xmlns:p14="http://schemas.microsoft.com/office/powerpoint/2010/main" val="2038970821"/>
              </p:ext>
            </p:extLst>
          </p:nvPr>
        </p:nvGraphicFramePr>
        <p:xfrm>
          <a:off x="6544638" y="811659"/>
          <a:ext cx="5322013" cy="5291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6443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1B4100-C477-C230-B602-E0B0EB0E6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823" y="2766218"/>
            <a:ext cx="3068406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Steps to formulating your Aim – Example (Chronic Illness)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842CF7D-93C1-F332-79C0-DF60F1A864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7258502"/>
              </p:ext>
            </p:extLst>
          </p:nvPr>
        </p:nvGraphicFramePr>
        <p:xfrm>
          <a:off x="3336418" y="1"/>
          <a:ext cx="8855581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5568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03555-233A-1C36-D14C-04770D1D0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5532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Factors for Consideration – Boundaries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C53435E-8126-1579-1A48-01DF57A01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7597596"/>
              </p:ext>
            </p:extLst>
          </p:nvPr>
        </p:nvGraphicFramePr>
        <p:xfrm>
          <a:off x="358775" y="1202076"/>
          <a:ext cx="11480800" cy="4438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01929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719C9-C1C8-2E01-8DA2-E181A890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4741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Aim Broken Down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430E0-E117-F623-B54B-5A697D5F6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0822"/>
            <a:ext cx="11481847" cy="427859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ptos" panose="020B0004020202020204" pitchFamily="34" charset="0"/>
              </a:rPr>
              <a:t>Start Broad</a:t>
            </a:r>
            <a:r>
              <a:rPr lang="en-GB" sz="1800" dirty="0">
                <a:latin typeface="Aptos" panose="020B0004020202020204" pitchFamily="34" charset="0"/>
              </a:rPr>
              <a:t>: The student is interested in </a:t>
            </a:r>
            <a:r>
              <a:rPr lang="en-GB" sz="1800" i="1" dirty="0">
                <a:latin typeface="Aptos" panose="020B0004020202020204" pitchFamily="34" charset="0"/>
              </a:rPr>
              <a:t>substance abuse</a:t>
            </a:r>
            <a:r>
              <a:rPr lang="en-GB" sz="1800" dirty="0">
                <a:latin typeface="Aptos" panose="020B0004020202020204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ptos" panose="020B0004020202020204" pitchFamily="34" charset="0"/>
              </a:rPr>
              <a:t>Narrow Down</a:t>
            </a:r>
            <a:r>
              <a:rPr lang="en-GB" sz="1800" dirty="0">
                <a:latin typeface="Aptos" panose="020B0004020202020204" pitchFamily="34" charset="0"/>
              </a:rPr>
              <a:t>: They refine the topic to </a:t>
            </a:r>
            <a:r>
              <a:rPr lang="en-GB" sz="1800" i="1" dirty="0">
                <a:latin typeface="Aptos" panose="020B0004020202020204" pitchFamily="34" charset="0"/>
              </a:rPr>
              <a:t>alcohol abuse among adolescents</a:t>
            </a:r>
            <a:r>
              <a:rPr lang="en-GB" sz="1800" dirty="0">
                <a:latin typeface="Aptos" panose="020B0004020202020204" pitchFamily="34" charset="0"/>
              </a:rPr>
              <a:t> in </a:t>
            </a:r>
            <a:r>
              <a:rPr lang="en-GB" sz="1800" i="1" dirty="0">
                <a:latin typeface="Aptos" panose="020B0004020202020204" pitchFamily="34" charset="0"/>
              </a:rPr>
              <a:t>low-income urban areas</a:t>
            </a:r>
            <a:r>
              <a:rPr lang="en-GB" sz="1800" dirty="0">
                <a:latin typeface="Aptos" panose="020B0004020202020204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ptos" panose="020B0004020202020204" pitchFamily="34" charset="0"/>
              </a:rPr>
              <a:t>Define Boundaries</a:t>
            </a:r>
            <a:r>
              <a:rPr lang="en-GB" sz="1800" dirty="0">
                <a:latin typeface="Aptos" panose="020B0004020202020204" pitchFamily="34" charset="0"/>
              </a:rPr>
              <a:t>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latin typeface="Aptos" panose="020B0004020202020204" pitchFamily="34" charset="0"/>
              </a:rPr>
              <a:t>Geographical Boundary</a:t>
            </a:r>
            <a:r>
              <a:rPr lang="en-GB" sz="1600" dirty="0">
                <a:latin typeface="Aptos" panose="020B0004020202020204" pitchFamily="34" charset="0"/>
              </a:rPr>
              <a:t>: Focus on </a:t>
            </a:r>
            <a:r>
              <a:rPr lang="en-GB" sz="1600" i="1" dirty="0">
                <a:latin typeface="Aptos" panose="020B0004020202020204" pitchFamily="34" charset="0"/>
              </a:rPr>
              <a:t>urban areas in the UK</a:t>
            </a:r>
            <a:r>
              <a:rPr lang="en-GB" sz="1600" dirty="0">
                <a:latin typeface="Aptos" panose="020B0004020202020204" pitchFamily="34" charset="0"/>
              </a:rPr>
              <a:t>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latin typeface="Aptos" panose="020B0004020202020204" pitchFamily="34" charset="0"/>
              </a:rPr>
              <a:t>Time Frame</a:t>
            </a:r>
            <a:r>
              <a:rPr lang="en-GB" sz="1600" dirty="0">
                <a:latin typeface="Aptos" panose="020B0004020202020204" pitchFamily="34" charset="0"/>
              </a:rPr>
              <a:t>: Analyse data from the </a:t>
            </a:r>
            <a:r>
              <a:rPr lang="en-GB" sz="1600" i="1" dirty="0">
                <a:latin typeface="Aptos" panose="020B0004020202020204" pitchFamily="34" charset="0"/>
              </a:rPr>
              <a:t>last 10 years (2014-2024)</a:t>
            </a:r>
            <a:r>
              <a:rPr lang="en-GB" sz="1600" dirty="0">
                <a:latin typeface="Aptos" panose="020B0004020202020204" pitchFamily="34" charset="0"/>
              </a:rPr>
              <a:t>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latin typeface="Aptos" panose="020B0004020202020204" pitchFamily="34" charset="0"/>
              </a:rPr>
              <a:t>Population Boundary</a:t>
            </a:r>
            <a:r>
              <a:rPr lang="en-GB" sz="1600" dirty="0">
                <a:latin typeface="Aptos" panose="020B0004020202020204" pitchFamily="34" charset="0"/>
              </a:rPr>
              <a:t>: Adolescents </a:t>
            </a:r>
            <a:r>
              <a:rPr lang="en-GB" sz="1600" i="1" dirty="0">
                <a:latin typeface="Aptos" panose="020B0004020202020204" pitchFamily="34" charset="0"/>
              </a:rPr>
              <a:t>aged 13-18</a:t>
            </a:r>
            <a:r>
              <a:rPr lang="en-GB" sz="1600" dirty="0">
                <a:latin typeface="Aptos" panose="020B0004020202020204" pitchFamily="34" charset="0"/>
              </a:rPr>
              <a:t> in low-income urban areas.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latin typeface="Aptos" panose="020B0004020202020204" pitchFamily="34" charset="0"/>
              </a:rPr>
              <a:t>Intervention Boundary</a:t>
            </a:r>
            <a:r>
              <a:rPr lang="en-GB" sz="1600" dirty="0">
                <a:latin typeface="Aptos" panose="020B0004020202020204" pitchFamily="34" charset="0"/>
              </a:rPr>
              <a:t>: Focus on </a:t>
            </a:r>
            <a:r>
              <a:rPr lang="en-GB" sz="1600" i="1" dirty="0">
                <a:latin typeface="Aptos" panose="020B0004020202020204" pitchFamily="34" charset="0"/>
              </a:rPr>
              <a:t>school-based prevention programmes</a:t>
            </a:r>
            <a:r>
              <a:rPr lang="en-GB" sz="1600" dirty="0">
                <a:latin typeface="Aptos" panose="020B0004020202020204" pitchFamily="34" charset="0"/>
              </a:rPr>
              <a:t> rather than community or family-based approaches.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ptos" panose="020B0004020202020204" pitchFamily="34" charset="0"/>
              </a:rPr>
              <a:t>Final Aim</a:t>
            </a:r>
            <a:r>
              <a:rPr lang="en-GB" sz="1800" dirty="0">
                <a:latin typeface="Aptos" panose="020B0004020202020204" pitchFamily="34" charset="0"/>
              </a:rPr>
              <a:t>:</a:t>
            </a:r>
            <a:br>
              <a:rPr lang="en-GB" sz="1800" dirty="0">
                <a:latin typeface="Aptos" panose="020B0004020202020204" pitchFamily="34" charset="0"/>
              </a:rPr>
            </a:br>
            <a:r>
              <a:rPr lang="en-GB" sz="1800" i="1" dirty="0">
                <a:latin typeface="Aptos" panose="020B0004020202020204" pitchFamily="34" charset="0"/>
              </a:rPr>
              <a:t>"To evaluate the effectiveness of school-based prevention programs in reducing alcohol abuse among adolescents aged 13-18 in low-income urban areas of the UK between 2014 and 2024."</a:t>
            </a:r>
            <a:endParaRPr lang="en-GB" sz="1800" dirty="0">
              <a:latin typeface="Aptos" panose="020B0004020202020204" pitchFamily="34" charset="0"/>
            </a:endParaRPr>
          </a:p>
          <a:p>
            <a:pPr>
              <a:lnSpc>
                <a:spcPct val="170000"/>
              </a:lnSpc>
            </a:pPr>
            <a:endParaRPr lang="en-GB" dirty="0">
              <a:latin typeface="Aptos" panose="020B0004020202020204" pitchFamily="34" charset="0"/>
            </a:endParaRPr>
          </a:p>
        </p:txBody>
      </p:sp>
      <p:pic>
        <p:nvPicPr>
          <p:cNvPr id="5" name="Graphic 4" descr="Bullseye with solid fill">
            <a:extLst>
              <a:ext uri="{FF2B5EF4-FFF2-40B4-BE49-F238E27FC236}">
                <a16:creationId xmlns:a16="http://schemas.microsoft.com/office/drawing/2014/main" id="{6E900B77-ACD8-73EB-D957-50C56A6940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68650" y="177724"/>
            <a:ext cx="914400" cy="914400"/>
          </a:xfrm>
          <a:prstGeom prst="rect">
            <a:avLst/>
          </a:prstGeom>
        </p:spPr>
      </p:pic>
      <p:pic>
        <p:nvPicPr>
          <p:cNvPr id="6" name="Graphic 5" descr="Bullseye with solid fill">
            <a:extLst>
              <a:ext uri="{FF2B5EF4-FFF2-40B4-BE49-F238E27FC236}">
                <a16:creationId xmlns:a16="http://schemas.microsoft.com/office/drawing/2014/main" id="{83B75B0F-302C-14E8-A82D-4F69E0F19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7856" y="15546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171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158EB7E-D6BC-24F4-18C4-23E4B796EF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220729"/>
              </p:ext>
            </p:extLst>
          </p:nvPr>
        </p:nvGraphicFramePr>
        <p:xfrm>
          <a:off x="3779838" y="246580"/>
          <a:ext cx="7956550" cy="6246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00484E4-A548-8B7C-1320-7B5FD93BFBBE}"/>
              </a:ext>
            </a:extLst>
          </p:cNvPr>
          <p:cNvSpPr txBox="1"/>
          <p:nvPr/>
        </p:nvSpPr>
        <p:spPr>
          <a:xfrm rot="16200000">
            <a:off x="1" y="3044280"/>
            <a:ext cx="33288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ptos" panose="020B0004020202020204" pitchFamily="34" charset="0"/>
              </a:rPr>
              <a:t>Remember!</a:t>
            </a:r>
          </a:p>
        </p:txBody>
      </p:sp>
    </p:spTree>
    <p:extLst>
      <p:ext uri="{BB962C8B-B14F-4D97-AF65-F5344CB8AC3E}">
        <p14:creationId xmlns:p14="http://schemas.microsoft.com/office/powerpoint/2010/main" val="2984728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BDD7-2402-6728-C195-2904F5802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Guide to Objective 1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C246558-3299-4FC1-8525-675B25502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723296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Graphic 5" descr="Target with solid fill">
            <a:extLst>
              <a:ext uri="{FF2B5EF4-FFF2-40B4-BE49-F238E27FC236}">
                <a16:creationId xmlns:a16="http://schemas.microsoft.com/office/drawing/2014/main" id="{D7913571-39AE-DF7B-4013-46ED6932C7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84634" y="54133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8034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BDD7-2402-6728-C195-2904F580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25292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Guide to Objective 2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C246558-3299-4FC1-8525-675B25502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0421995"/>
              </p:ext>
            </p:extLst>
          </p:nvPr>
        </p:nvGraphicFramePr>
        <p:xfrm>
          <a:off x="358775" y="1171254"/>
          <a:ext cx="11480800" cy="4448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Graphic 2" descr="Target with solid fill">
            <a:extLst>
              <a:ext uri="{FF2B5EF4-FFF2-40B4-BE49-F238E27FC236}">
                <a16:creationId xmlns:a16="http://schemas.microsoft.com/office/drawing/2014/main" id="{86B1C1E7-447C-E658-8E3F-EBBBFF9692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84634" y="13037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224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BDD7-2402-6728-C195-2904F580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25292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Guide to Objective 3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C246558-3299-4FC1-8525-675B25502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2959454"/>
              </p:ext>
            </p:extLst>
          </p:nvPr>
        </p:nvGraphicFramePr>
        <p:xfrm>
          <a:off x="358775" y="1171254"/>
          <a:ext cx="11480800" cy="4448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Graphic 2" descr="Target with solid fill">
            <a:extLst>
              <a:ext uri="{FF2B5EF4-FFF2-40B4-BE49-F238E27FC236}">
                <a16:creationId xmlns:a16="http://schemas.microsoft.com/office/drawing/2014/main" id="{EF706327-CD11-EE64-7F91-3633D36D18F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84634" y="12009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679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BDD7-2402-6728-C195-2904F580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25292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Guide to Objective 4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C246558-3299-4FC1-8525-675B25502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6814181"/>
              </p:ext>
            </p:extLst>
          </p:nvPr>
        </p:nvGraphicFramePr>
        <p:xfrm>
          <a:off x="358775" y="1171254"/>
          <a:ext cx="11480800" cy="4448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Graphic 2" descr="Target with solid fill">
            <a:extLst>
              <a:ext uri="{FF2B5EF4-FFF2-40B4-BE49-F238E27FC236}">
                <a16:creationId xmlns:a16="http://schemas.microsoft.com/office/drawing/2014/main" id="{5C7598E0-EE9F-556A-7F39-4319FB8AEC8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515456" y="13037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0782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F2F9C-3997-C9F2-DE0D-33CC8E5B8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6" y="1153798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Objectives Summary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20AEA79-B6B5-AD77-255B-CAE1580D93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621919"/>
              </p:ext>
            </p:extLst>
          </p:nvPr>
        </p:nvGraphicFramePr>
        <p:xfrm>
          <a:off x="301625" y="2479361"/>
          <a:ext cx="11595100" cy="4053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23195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8B442-429D-01E5-53EF-5F08AF43C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4432" y="365125"/>
            <a:ext cx="7956222" cy="1325563"/>
          </a:xfrm>
        </p:spPr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</a:rPr>
              <a:t>Title Tips!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DD56142-CBEF-407E-A1A8-BCEEC25C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020644"/>
              </p:ext>
            </p:extLst>
          </p:nvPr>
        </p:nvGraphicFramePr>
        <p:xfrm>
          <a:off x="1218343" y="195722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Graphic 5" descr="Information with solid fill">
            <a:extLst>
              <a:ext uri="{FF2B5EF4-FFF2-40B4-BE49-F238E27FC236}">
                <a16:creationId xmlns:a16="http://schemas.microsoft.com/office/drawing/2014/main" id="{B51F58F2-E90A-32A4-F401-C7A0F83EB4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181600" y="45235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8456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1515</Words>
  <Application>Microsoft Office PowerPoint</Application>
  <PresentationFormat>Widescreen</PresentationFormat>
  <Paragraphs>133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Question #1</vt:lpstr>
      <vt:lpstr>Question #2</vt:lpstr>
      <vt:lpstr>Question #3</vt:lpstr>
      <vt:lpstr>Contribution to Knowledge </vt:lpstr>
      <vt:lpstr>PowerPoint Presentation</vt:lpstr>
      <vt:lpstr>How can I start my title? </vt:lpstr>
      <vt:lpstr>Example Topic Areas</vt:lpstr>
      <vt:lpstr>Example Topic Areas Continued…</vt:lpstr>
      <vt:lpstr>PowerPoint Presentation</vt:lpstr>
      <vt:lpstr>Steps to formulating your Aim – Example (Chronic Illness)</vt:lpstr>
      <vt:lpstr>Factors for Consideration – Boundaries </vt:lpstr>
      <vt:lpstr>Aim Broken Down </vt:lpstr>
      <vt:lpstr>PowerPoint Presentation</vt:lpstr>
      <vt:lpstr>Guide to Objective 1 </vt:lpstr>
      <vt:lpstr>Guide to Objective 2</vt:lpstr>
      <vt:lpstr>Guide to Objective 3</vt:lpstr>
      <vt:lpstr>Guide to Objective 4</vt:lpstr>
      <vt:lpstr>Objectives Summary</vt:lpstr>
      <vt:lpstr>Title Tips!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Chloe Harries</cp:lastModifiedBy>
  <cp:revision>16</cp:revision>
  <dcterms:created xsi:type="dcterms:W3CDTF">2021-03-09T15:35:42Z</dcterms:created>
  <dcterms:modified xsi:type="dcterms:W3CDTF">2024-09-16T15:38:24Z</dcterms:modified>
</cp:coreProperties>
</file>