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3" r:id="rId5"/>
    <p:sldMasterId id="2147483687" r:id="rId6"/>
  </p:sldMasterIdLst>
  <p:notesMasterIdLst>
    <p:notesMasterId r:id="rId43"/>
  </p:notesMasterIdLst>
  <p:sldIdLst>
    <p:sldId id="439" r:id="rId7"/>
    <p:sldId id="452" r:id="rId8"/>
    <p:sldId id="407" r:id="rId9"/>
    <p:sldId id="411" r:id="rId10"/>
    <p:sldId id="453" r:id="rId11"/>
    <p:sldId id="383" r:id="rId12"/>
    <p:sldId id="409" r:id="rId13"/>
    <p:sldId id="361" r:id="rId14"/>
    <p:sldId id="362" r:id="rId15"/>
    <p:sldId id="413" r:id="rId16"/>
    <p:sldId id="424" r:id="rId17"/>
    <p:sldId id="363" r:id="rId18"/>
    <p:sldId id="458" r:id="rId19"/>
    <p:sldId id="454" r:id="rId20"/>
    <p:sldId id="457" r:id="rId21"/>
    <p:sldId id="455" r:id="rId22"/>
    <p:sldId id="456" r:id="rId23"/>
    <p:sldId id="461" r:id="rId24"/>
    <p:sldId id="414" r:id="rId25"/>
    <p:sldId id="462" r:id="rId26"/>
    <p:sldId id="463" r:id="rId27"/>
    <p:sldId id="464" r:id="rId28"/>
    <p:sldId id="465" r:id="rId29"/>
    <p:sldId id="419" r:id="rId30"/>
    <p:sldId id="420" r:id="rId31"/>
    <p:sldId id="443" r:id="rId32"/>
    <p:sldId id="549" r:id="rId33"/>
    <p:sldId id="550" r:id="rId34"/>
    <p:sldId id="551" r:id="rId35"/>
    <p:sldId id="555" r:id="rId36"/>
    <p:sldId id="432" r:id="rId37"/>
    <p:sldId id="556" r:id="rId38"/>
    <p:sldId id="445" r:id="rId39"/>
    <p:sldId id="446" r:id="rId40"/>
    <p:sldId id="438" r:id="rId41"/>
    <p:sldId id="437"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7013"/>
    <a:srgbClr val="33CC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F18D38-11E1-4E7D-9628-9942A673F232}" v="3" dt="2024-01-05T16:01:32.938"/>
    <p1510:client id="{FF469E40-8A3B-46DF-9DE8-5579800582EE}" v="22" dt="2024-01-10T18:38:08.3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82482" autoAdjust="0"/>
  </p:normalViewPr>
  <p:slideViewPr>
    <p:cSldViewPr snapToGrid="0">
      <p:cViewPr varScale="1">
        <p:scale>
          <a:sx n="73" d="100"/>
          <a:sy n="73" d="100"/>
        </p:scale>
        <p:origin x="630"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microsoft.com/office/2015/10/relationships/revisionInfo" Target="revisionInfo.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theme" Target="theme/theme1.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Roberts" userId="831782ca-6a3f-4cbd-8621-3600d0a72af9" providerId="ADAL" clId="{8C5DF54D-8F09-4696-BD80-589604395F02}"/>
    <pc:docChg chg="undo custSel addSld delSld modSld sldOrd">
      <pc:chgData name="Jessica Roberts" userId="831782ca-6a3f-4cbd-8621-3600d0a72af9" providerId="ADAL" clId="{8C5DF54D-8F09-4696-BD80-589604395F02}" dt="2024-01-03T22:42:31.301" v="1863" actId="478"/>
      <pc:docMkLst>
        <pc:docMk/>
      </pc:docMkLst>
      <pc:sldChg chg="delSp add del setBg delDesignElem">
        <pc:chgData name="Jessica Roberts" userId="831782ca-6a3f-4cbd-8621-3600d0a72af9" providerId="ADAL" clId="{8C5DF54D-8F09-4696-BD80-589604395F02}" dt="2024-01-03T22:38:20.405" v="1861" actId="47"/>
        <pc:sldMkLst>
          <pc:docMk/>
          <pc:sldMk cId="3711207565" sldId="266"/>
        </pc:sldMkLst>
        <pc:spChg chg="del">
          <ac:chgData name="Jessica Roberts" userId="831782ca-6a3f-4cbd-8621-3600d0a72af9" providerId="ADAL" clId="{8C5DF54D-8F09-4696-BD80-589604395F02}" dt="2024-01-03T17:19:44.961" v="1206"/>
          <ac:spMkLst>
            <pc:docMk/>
            <pc:sldMk cId="3711207565" sldId="266"/>
            <ac:spMk id="19" creationId="{DA2E7C1E-2B5A-4BBA-AE51-1CD8C19309D7}"/>
          </ac:spMkLst>
        </pc:spChg>
        <pc:spChg chg="del">
          <ac:chgData name="Jessica Roberts" userId="831782ca-6a3f-4cbd-8621-3600d0a72af9" providerId="ADAL" clId="{8C5DF54D-8F09-4696-BD80-589604395F02}" dt="2024-01-03T17:19:44.961" v="1206"/>
          <ac:spMkLst>
            <pc:docMk/>
            <pc:sldMk cId="3711207565" sldId="266"/>
            <ac:spMk id="20" creationId="{43DF76B1-5174-4FAF-9D19-FFEE98426836}"/>
          </ac:spMkLst>
        </pc:spChg>
      </pc:sldChg>
      <pc:sldChg chg="modNotesTx">
        <pc:chgData name="Jessica Roberts" userId="831782ca-6a3f-4cbd-8621-3600d0a72af9" providerId="ADAL" clId="{8C5DF54D-8F09-4696-BD80-589604395F02}" dt="2024-01-03T21:54:07.488" v="1636" actId="20577"/>
        <pc:sldMkLst>
          <pc:docMk/>
          <pc:sldMk cId="762702046" sldId="361"/>
        </pc:sldMkLst>
      </pc:sldChg>
      <pc:sldChg chg="modNotesTx">
        <pc:chgData name="Jessica Roberts" userId="831782ca-6a3f-4cbd-8621-3600d0a72af9" providerId="ADAL" clId="{8C5DF54D-8F09-4696-BD80-589604395F02}" dt="2024-01-03T15:08:04.740" v="448" actId="20577"/>
        <pc:sldMkLst>
          <pc:docMk/>
          <pc:sldMk cId="1641080205" sldId="363"/>
        </pc:sldMkLst>
      </pc:sldChg>
      <pc:sldChg chg="modSp del mod">
        <pc:chgData name="Jessica Roberts" userId="831782ca-6a3f-4cbd-8621-3600d0a72af9" providerId="ADAL" clId="{8C5DF54D-8F09-4696-BD80-589604395F02}" dt="2024-01-03T15:08:09.475" v="449" actId="47"/>
        <pc:sldMkLst>
          <pc:docMk/>
          <pc:sldMk cId="3469231686" sldId="367"/>
        </pc:sldMkLst>
        <pc:graphicFrameChg chg="mod modGraphic">
          <ac:chgData name="Jessica Roberts" userId="831782ca-6a3f-4cbd-8621-3600d0a72af9" providerId="ADAL" clId="{8C5DF54D-8F09-4696-BD80-589604395F02}" dt="2024-01-03T14:49:13.123" v="17" actId="122"/>
          <ac:graphicFrameMkLst>
            <pc:docMk/>
            <pc:sldMk cId="3469231686" sldId="367"/>
            <ac:graphicFrameMk id="2" creationId="{00000000-0000-0000-0000-000000000000}"/>
          </ac:graphicFrameMkLst>
        </pc:graphicFrameChg>
      </pc:sldChg>
      <pc:sldChg chg="del">
        <pc:chgData name="Jessica Roberts" userId="831782ca-6a3f-4cbd-8621-3600d0a72af9" providerId="ADAL" clId="{8C5DF54D-8F09-4696-BD80-589604395F02}" dt="2024-01-03T14:47:41.485" v="0" actId="47"/>
        <pc:sldMkLst>
          <pc:docMk/>
          <pc:sldMk cId="1040097760" sldId="368"/>
        </pc:sldMkLst>
      </pc:sldChg>
      <pc:sldChg chg="addSp delSp modSp mod modNotesTx">
        <pc:chgData name="Jessica Roberts" userId="831782ca-6a3f-4cbd-8621-3600d0a72af9" providerId="ADAL" clId="{8C5DF54D-8F09-4696-BD80-589604395F02}" dt="2024-01-03T21:53:48.691" v="1635" actId="20577"/>
        <pc:sldMkLst>
          <pc:docMk/>
          <pc:sldMk cId="645161198" sldId="383"/>
        </pc:sldMkLst>
        <pc:spChg chg="mod">
          <ac:chgData name="Jessica Roberts" userId="831782ca-6a3f-4cbd-8621-3600d0a72af9" providerId="ADAL" clId="{8C5DF54D-8F09-4696-BD80-589604395F02}" dt="2024-01-03T21:48:50.425" v="1590" actId="114"/>
          <ac:spMkLst>
            <pc:docMk/>
            <pc:sldMk cId="645161198" sldId="383"/>
            <ac:spMk id="2" creationId="{00000000-0000-0000-0000-000000000000}"/>
          </ac:spMkLst>
        </pc:spChg>
        <pc:picChg chg="add del mod">
          <ac:chgData name="Jessica Roberts" userId="831782ca-6a3f-4cbd-8621-3600d0a72af9" providerId="ADAL" clId="{8C5DF54D-8F09-4696-BD80-589604395F02}" dt="2024-01-03T15:32:06.039" v="561" actId="478"/>
          <ac:picMkLst>
            <pc:docMk/>
            <pc:sldMk cId="645161198" sldId="383"/>
            <ac:picMk id="4" creationId="{BD91EA4C-F6EE-5A48-0AE0-E6456FB55D05}"/>
          </ac:picMkLst>
        </pc:picChg>
        <pc:picChg chg="add del mod">
          <ac:chgData name="Jessica Roberts" userId="831782ca-6a3f-4cbd-8621-3600d0a72af9" providerId="ADAL" clId="{8C5DF54D-8F09-4696-BD80-589604395F02}" dt="2024-01-03T21:36:42.390" v="1321" actId="478"/>
          <ac:picMkLst>
            <pc:docMk/>
            <pc:sldMk cId="645161198" sldId="383"/>
            <ac:picMk id="5" creationId="{6A2D16B2-91FB-F201-03B5-25BD306AA33C}"/>
          </ac:picMkLst>
        </pc:picChg>
      </pc:sldChg>
      <pc:sldChg chg="del">
        <pc:chgData name="Jessica Roberts" userId="831782ca-6a3f-4cbd-8621-3600d0a72af9" providerId="ADAL" clId="{8C5DF54D-8F09-4696-BD80-589604395F02}" dt="2024-01-03T22:26:41.176" v="1772" actId="47"/>
        <pc:sldMkLst>
          <pc:docMk/>
          <pc:sldMk cId="966624307" sldId="395"/>
        </pc:sldMkLst>
      </pc:sldChg>
      <pc:sldChg chg="addSp modSp mod">
        <pc:chgData name="Jessica Roberts" userId="831782ca-6a3f-4cbd-8621-3600d0a72af9" providerId="ADAL" clId="{8C5DF54D-8F09-4696-BD80-589604395F02}" dt="2024-01-03T16:37:30.470" v="947" actId="1076"/>
        <pc:sldMkLst>
          <pc:docMk/>
          <pc:sldMk cId="4138620754" sldId="407"/>
        </pc:sldMkLst>
        <pc:spChg chg="mod">
          <ac:chgData name="Jessica Roberts" userId="831782ca-6a3f-4cbd-8621-3600d0a72af9" providerId="ADAL" clId="{8C5DF54D-8F09-4696-BD80-589604395F02}" dt="2024-01-03T16:37:27.783" v="946" actId="1076"/>
          <ac:spMkLst>
            <pc:docMk/>
            <pc:sldMk cId="4138620754" sldId="407"/>
            <ac:spMk id="3" creationId="{00000000-0000-0000-0000-000000000000}"/>
          </ac:spMkLst>
        </pc:spChg>
        <pc:picChg chg="add mod">
          <ac:chgData name="Jessica Roberts" userId="831782ca-6a3f-4cbd-8621-3600d0a72af9" providerId="ADAL" clId="{8C5DF54D-8F09-4696-BD80-589604395F02}" dt="2024-01-03T16:37:30.470" v="947" actId="1076"/>
          <ac:picMkLst>
            <pc:docMk/>
            <pc:sldMk cId="4138620754" sldId="407"/>
            <ac:picMk id="3074" creationId="{D30CCD0C-4292-59DA-67D3-B04A80A7B97C}"/>
          </ac:picMkLst>
        </pc:picChg>
      </pc:sldChg>
      <pc:sldChg chg="addSp delSp modSp mod modNotesTx">
        <pc:chgData name="Jessica Roberts" userId="831782ca-6a3f-4cbd-8621-3600d0a72af9" providerId="ADAL" clId="{8C5DF54D-8F09-4696-BD80-589604395F02}" dt="2024-01-03T21:39:25.578" v="1550" actId="20577"/>
        <pc:sldMkLst>
          <pc:docMk/>
          <pc:sldMk cId="1271464042" sldId="409"/>
        </pc:sldMkLst>
        <pc:spChg chg="mod">
          <ac:chgData name="Jessica Roberts" userId="831782ca-6a3f-4cbd-8621-3600d0a72af9" providerId="ADAL" clId="{8C5DF54D-8F09-4696-BD80-589604395F02}" dt="2024-01-03T21:37:25.558" v="1332" actId="313"/>
          <ac:spMkLst>
            <pc:docMk/>
            <pc:sldMk cId="1271464042" sldId="409"/>
            <ac:spMk id="4" creationId="{00000000-0000-0000-0000-000000000000}"/>
          </ac:spMkLst>
        </pc:spChg>
        <pc:picChg chg="add del mod">
          <ac:chgData name="Jessica Roberts" userId="831782ca-6a3f-4cbd-8621-3600d0a72af9" providerId="ADAL" clId="{8C5DF54D-8F09-4696-BD80-589604395F02}" dt="2024-01-03T21:35:36.610" v="1296" actId="478"/>
          <ac:picMkLst>
            <pc:docMk/>
            <pc:sldMk cId="1271464042" sldId="409"/>
            <ac:picMk id="2" creationId="{75BA1EE1-A2EB-8F35-C2AA-6959CAC4CDC8}"/>
          </ac:picMkLst>
        </pc:picChg>
        <pc:picChg chg="add del mod">
          <ac:chgData name="Jessica Roberts" userId="831782ca-6a3f-4cbd-8621-3600d0a72af9" providerId="ADAL" clId="{8C5DF54D-8F09-4696-BD80-589604395F02}" dt="2024-01-03T15:32:00.240" v="559" actId="478"/>
          <ac:picMkLst>
            <pc:docMk/>
            <pc:sldMk cId="1271464042" sldId="409"/>
            <ac:picMk id="5" creationId="{BCAB22FC-DC98-7834-C41F-C4730947870D}"/>
          </ac:picMkLst>
        </pc:picChg>
      </pc:sldChg>
      <pc:sldChg chg="delSp modSp mod delAnim">
        <pc:chgData name="Jessica Roberts" userId="831782ca-6a3f-4cbd-8621-3600d0a72af9" providerId="ADAL" clId="{8C5DF54D-8F09-4696-BD80-589604395F02}" dt="2024-01-03T17:15:19.454" v="1194" actId="20577"/>
        <pc:sldMkLst>
          <pc:docMk/>
          <pc:sldMk cId="1093208759" sldId="411"/>
        </pc:sldMkLst>
        <pc:spChg chg="mod">
          <ac:chgData name="Jessica Roberts" userId="831782ca-6a3f-4cbd-8621-3600d0a72af9" providerId="ADAL" clId="{8C5DF54D-8F09-4696-BD80-589604395F02}" dt="2024-01-03T16:34:19.414" v="930" actId="1076"/>
          <ac:spMkLst>
            <pc:docMk/>
            <pc:sldMk cId="1093208759" sldId="411"/>
            <ac:spMk id="2" creationId="{00000000-0000-0000-0000-000000000000}"/>
          </ac:spMkLst>
        </pc:spChg>
        <pc:spChg chg="del">
          <ac:chgData name="Jessica Roberts" userId="831782ca-6a3f-4cbd-8621-3600d0a72af9" providerId="ADAL" clId="{8C5DF54D-8F09-4696-BD80-589604395F02}" dt="2024-01-03T16:34:37.523" v="933" actId="478"/>
          <ac:spMkLst>
            <pc:docMk/>
            <pc:sldMk cId="1093208759" sldId="411"/>
            <ac:spMk id="3" creationId="{00000000-0000-0000-0000-000000000000}"/>
          </ac:spMkLst>
        </pc:spChg>
        <pc:graphicFrameChg chg="mod modGraphic">
          <ac:chgData name="Jessica Roberts" userId="831782ca-6a3f-4cbd-8621-3600d0a72af9" providerId="ADAL" clId="{8C5DF54D-8F09-4696-BD80-589604395F02}" dt="2024-01-03T17:15:19.454" v="1194" actId="20577"/>
          <ac:graphicFrameMkLst>
            <pc:docMk/>
            <pc:sldMk cId="1093208759" sldId="411"/>
            <ac:graphicFrameMk id="6" creationId="{09907F34-C8CA-44E8-88CB-0AC34C4ABAB8}"/>
          </ac:graphicFrameMkLst>
        </pc:graphicFrameChg>
        <pc:picChg chg="del">
          <ac:chgData name="Jessica Roberts" userId="831782ca-6a3f-4cbd-8621-3600d0a72af9" providerId="ADAL" clId="{8C5DF54D-8F09-4696-BD80-589604395F02}" dt="2024-01-03T15:32:22.707" v="566" actId="478"/>
          <ac:picMkLst>
            <pc:docMk/>
            <pc:sldMk cId="1093208759" sldId="411"/>
            <ac:picMk id="4" creationId="{AD6EA601-808E-4AE5-B54B-B993B837D29B}"/>
          </ac:picMkLst>
        </pc:picChg>
        <pc:picChg chg="del">
          <ac:chgData name="Jessica Roberts" userId="831782ca-6a3f-4cbd-8621-3600d0a72af9" providerId="ADAL" clId="{8C5DF54D-8F09-4696-BD80-589604395F02}" dt="2024-01-03T15:32:24.151" v="567" actId="478"/>
          <ac:picMkLst>
            <pc:docMk/>
            <pc:sldMk cId="1093208759" sldId="411"/>
            <ac:picMk id="5" creationId="{00000000-0000-0000-0000-000000000000}"/>
          </ac:picMkLst>
        </pc:picChg>
      </pc:sldChg>
      <pc:sldChg chg="delSp add del setBg delDesignElem">
        <pc:chgData name="Jessica Roberts" userId="831782ca-6a3f-4cbd-8621-3600d0a72af9" providerId="ADAL" clId="{8C5DF54D-8F09-4696-BD80-589604395F02}" dt="2024-01-03T22:36:28.123" v="1782" actId="47"/>
        <pc:sldMkLst>
          <pc:docMk/>
          <pc:sldMk cId="4006155771" sldId="412"/>
        </pc:sldMkLst>
        <pc:spChg chg="del">
          <ac:chgData name="Jessica Roberts" userId="831782ca-6a3f-4cbd-8621-3600d0a72af9" providerId="ADAL" clId="{8C5DF54D-8F09-4696-BD80-589604395F02}" dt="2024-01-03T17:19:44.961" v="1206"/>
          <ac:spMkLst>
            <pc:docMk/>
            <pc:sldMk cId="4006155771" sldId="412"/>
            <ac:spMk id="38" creationId="{D12DDE76-C203-4047-9998-63900085B5E8}"/>
          </ac:spMkLst>
        </pc:spChg>
      </pc:sldChg>
      <pc:sldChg chg="ord">
        <pc:chgData name="Jessica Roberts" userId="831782ca-6a3f-4cbd-8621-3600d0a72af9" providerId="ADAL" clId="{8C5DF54D-8F09-4696-BD80-589604395F02}" dt="2024-01-03T21:55:29.969" v="1641"/>
        <pc:sldMkLst>
          <pc:docMk/>
          <pc:sldMk cId="2198032543" sldId="413"/>
        </pc:sldMkLst>
      </pc:sldChg>
      <pc:sldChg chg="addSp delSp modSp mod modNotesTx">
        <pc:chgData name="Jessica Roberts" userId="831782ca-6a3f-4cbd-8621-3600d0a72af9" providerId="ADAL" clId="{8C5DF54D-8F09-4696-BD80-589604395F02}" dt="2024-01-03T15:39:26.693" v="641" actId="26606"/>
        <pc:sldMkLst>
          <pc:docMk/>
          <pc:sldMk cId="615772650" sldId="414"/>
        </pc:sldMkLst>
        <pc:spChg chg="del">
          <ac:chgData name="Jessica Roberts" userId="831782ca-6a3f-4cbd-8621-3600d0a72af9" providerId="ADAL" clId="{8C5DF54D-8F09-4696-BD80-589604395F02}" dt="2024-01-03T15:27:29.469" v="511" actId="478"/>
          <ac:spMkLst>
            <pc:docMk/>
            <pc:sldMk cId="615772650" sldId="414"/>
            <ac:spMk id="4" creationId="{00000000-0000-0000-0000-000000000000}"/>
          </ac:spMkLst>
        </pc:spChg>
        <pc:spChg chg="add del">
          <ac:chgData name="Jessica Roberts" userId="831782ca-6a3f-4cbd-8621-3600d0a72af9" providerId="ADAL" clId="{8C5DF54D-8F09-4696-BD80-589604395F02}" dt="2024-01-03T15:27:33.999" v="513" actId="478"/>
          <ac:spMkLst>
            <pc:docMk/>
            <pc:sldMk cId="615772650" sldId="414"/>
            <ac:spMk id="6" creationId="{ED71D5FB-71FB-81DE-B44D-6546A60AFA26}"/>
          </ac:spMkLst>
        </pc:spChg>
        <pc:spChg chg="add del">
          <ac:chgData name="Jessica Roberts" userId="831782ca-6a3f-4cbd-8621-3600d0a72af9" providerId="ADAL" clId="{8C5DF54D-8F09-4696-BD80-589604395F02}" dt="2024-01-03T15:27:44.346" v="515" actId="478"/>
          <ac:spMkLst>
            <pc:docMk/>
            <pc:sldMk cId="615772650" sldId="414"/>
            <ac:spMk id="8" creationId="{79C6CF40-6DB5-F409-8BA3-93AEBDE15833}"/>
          </ac:spMkLst>
        </pc:spChg>
        <pc:spChg chg="del">
          <ac:chgData name="Jessica Roberts" userId="831782ca-6a3f-4cbd-8621-3600d0a72af9" providerId="ADAL" clId="{8C5DF54D-8F09-4696-BD80-589604395F02}" dt="2024-01-03T15:27:25.799" v="509" actId="478"/>
          <ac:spMkLst>
            <pc:docMk/>
            <pc:sldMk cId="615772650" sldId="414"/>
            <ac:spMk id="10" creationId="{00000000-0000-0000-0000-000000000000}"/>
          </ac:spMkLst>
        </pc:spChg>
        <pc:spChg chg="del">
          <ac:chgData name="Jessica Roberts" userId="831782ca-6a3f-4cbd-8621-3600d0a72af9" providerId="ADAL" clId="{8C5DF54D-8F09-4696-BD80-589604395F02}" dt="2024-01-03T15:38:32.047" v="631" actId="26606"/>
          <ac:spMkLst>
            <pc:docMk/>
            <pc:sldMk cId="615772650" sldId="414"/>
            <ac:spMk id="18" creationId="{5F9CFCE6-877F-4858-B8BD-2C52CA8AFBC4}"/>
          </ac:spMkLst>
        </pc:spChg>
        <pc:spChg chg="del">
          <ac:chgData name="Jessica Roberts" userId="831782ca-6a3f-4cbd-8621-3600d0a72af9" providerId="ADAL" clId="{8C5DF54D-8F09-4696-BD80-589604395F02}" dt="2024-01-03T15:38:32.047" v="631" actId="26606"/>
          <ac:spMkLst>
            <pc:docMk/>
            <pc:sldMk cId="615772650" sldId="414"/>
            <ac:spMk id="20" creationId="{8213F8A0-12AE-4514-8372-0DD766EC28EE}"/>
          </ac:spMkLst>
        </pc:spChg>
        <pc:spChg chg="del">
          <ac:chgData name="Jessica Roberts" userId="831782ca-6a3f-4cbd-8621-3600d0a72af9" providerId="ADAL" clId="{8C5DF54D-8F09-4696-BD80-589604395F02}" dt="2024-01-03T15:38:32.047" v="631" actId="26606"/>
          <ac:spMkLst>
            <pc:docMk/>
            <pc:sldMk cId="615772650" sldId="414"/>
            <ac:spMk id="22" creationId="{9EFF17D4-9A8C-4CE5-B096-D8CCD4400437}"/>
          </ac:spMkLst>
        </pc:spChg>
        <pc:spChg chg="add del">
          <ac:chgData name="Jessica Roberts" userId="831782ca-6a3f-4cbd-8621-3600d0a72af9" providerId="ADAL" clId="{8C5DF54D-8F09-4696-BD80-589604395F02}" dt="2024-01-03T15:38:51.972" v="634" actId="26606"/>
          <ac:spMkLst>
            <pc:docMk/>
            <pc:sldMk cId="615772650" sldId="414"/>
            <ac:spMk id="27" creationId="{AA3CC463-F933-4AC4-86E1-5AC14B0C3163}"/>
          </ac:spMkLst>
        </pc:spChg>
        <pc:spChg chg="add del">
          <ac:chgData name="Jessica Roberts" userId="831782ca-6a3f-4cbd-8621-3600d0a72af9" providerId="ADAL" clId="{8C5DF54D-8F09-4696-BD80-589604395F02}" dt="2024-01-03T15:38:51.972" v="634" actId="26606"/>
          <ac:spMkLst>
            <pc:docMk/>
            <pc:sldMk cId="615772650" sldId="414"/>
            <ac:spMk id="29" creationId="{6025D2DB-A12A-44DB-B00E-F4D622329EDD}"/>
          </ac:spMkLst>
        </pc:spChg>
        <pc:spChg chg="add del">
          <ac:chgData name="Jessica Roberts" userId="831782ca-6a3f-4cbd-8621-3600d0a72af9" providerId="ADAL" clId="{8C5DF54D-8F09-4696-BD80-589604395F02}" dt="2024-01-03T15:38:51.972" v="634" actId="26606"/>
          <ac:spMkLst>
            <pc:docMk/>
            <pc:sldMk cId="615772650" sldId="414"/>
            <ac:spMk id="31" creationId="{CE7E7877-F64E-4EEA-B778-138031EFF874}"/>
          </ac:spMkLst>
        </pc:spChg>
        <pc:spChg chg="add del">
          <ac:chgData name="Jessica Roberts" userId="831782ca-6a3f-4cbd-8621-3600d0a72af9" providerId="ADAL" clId="{8C5DF54D-8F09-4696-BD80-589604395F02}" dt="2024-01-03T15:38:51.972" v="634" actId="26606"/>
          <ac:spMkLst>
            <pc:docMk/>
            <pc:sldMk cId="615772650" sldId="414"/>
            <ac:spMk id="33" creationId="{7DD6C4F3-70FD-4F13-919C-702EE4886499}"/>
          </ac:spMkLst>
        </pc:spChg>
        <pc:spChg chg="add del">
          <ac:chgData name="Jessica Roberts" userId="831782ca-6a3f-4cbd-8621-3600d0a72af9" providerId="ADAL" clId="{8C5DF54D-8F09-4696-BD80-589604395F02}" dt="2024-01-03T15:39:26.693" v="641" actId="26606"/>
          <ac:spMkLst>
            <pc:docMk/>
            <pc:sldMk cId="615772650" sldId="414"/>
            <ac:spMk id="38" creationId="{A9F529C3-C941-49FD-8C67-82F134F64BDB}"/>
          </ac:spMkLst>
        </pc:spChg>
        <pc:spChg chg="add del">
          <ac:chgData name="Jessica Roberts" userId="831782ca-6a3f-4cbd-8621-3600d0a72af9" providerId="ADAL" clId="{8C5DF54D-8F09-4696-BD80-589604395F02}" dt="2024-01-03T15:39:26.693" v="641" actId="26606"/>
          <ac:spMkLst>
            <pc:docMk/>
            <pc:sldMk cId="615772650" sldId="414"/>
            <ac:spMk id="40" creationId="{20586029-32A0-47E5-9AEC-AE3ABA6B94D0}"/>
          </ac:spMkLst>
        </pc:spChg>
        <pc:picChg chg="del">
          <ac:chgData name="Jessica Roberts" userId="831782ca-6a3f-4cbd-8621-3600d0a72af9" providerId="ADAL" clId="{8C5DF54D-8F09-4696-BD80-589604395F02}" dt="2024-01-03T15:27:18.920" v="506" actId="478"/>
          <ac:picMkLst>
            <pc:docMk/>
            <pc:sldMk cId="615772650" sldId="414"/>
            <ac:picMk id="2" creationId="{8F28917F-C6F9-4A0C-8BBD-39668092D710}"/>
          </ac:picMkLst>
        </pc:picChg>
        <pc:picChg chg="del">
          <ac:chgData name="Jessica Roberts" userId="831782ca-6a3f-4cbd-8621-3600d0a72af9" providerId="ADAL" clId="{8C5DF54D-8F09-4696-BD80-589604395F02}" dt="2024-01-03T15:27:20.410" v="507" actId="478"/>
          <ac:picMkLst>
            <pc:docMk/>
            <pc:sldMk cId="615772650" sldId="414"/>
            <ac:picMk id="3" creationId="{CD038F88-7FD0-42E1-AD4E-43BD14033137}"/>
          </ac:picMkLst>
        </pc:picChg>
        <pc:picChg chg="add mod ord modCrop">
          <ac:chgData name="Jessica Roberts" userId="831782ca-6a3f-4cbd-8621-3600d0a72af9" providerId="ADAL" clId="{8C5DF54D-8F09-4696-BD80-589604395F02}" dt="2024-01-03T15:39:26.693" v="641" actId="26606"/>
          <ac:picMkLst>
            <pc:docMk/>
            <pc:sldMk cId="615772650" sldId="414"/>
            <ac:picMk id="11" creationId="{3A53DAB7-D1E5-A83C-4195-A229B03AAD28}"/>
          </ac:picMkLst>
        </pc:picChg>
        <pc:picChg chg="add del mod modCrop">
          <ac:chgData name="Jessica Roberts" userId="831782ca-6a3f-4cbd-8621-3600d0a72af9" providerId="ADAL" clId="{8C5DF54D-8F09-4696-BD80-589604395F02}" dt="2024-01-03T15:38:48.760" v="633" actId="478"/>
          <ac:picMkLst>
            <pc:docMk/>
            <pc:sldMk cId="615772650" sldId="414"/>
            <ac:picMk id="13" creationId="{6D64BA60-A25D-15E4-CEFB-78B3F28C7572}"/>
          </ac:picMkLst>
        </pc:picChg>
        <pc:picChg chg="add mod ord">
          <ac:chgData name="Jessica Roberts" userId="831782ca-6a3f-4cbd-8621-3600d0a72af9" providerId="ADAL" clId="{8C5DF54D-8F09-4696-BD80-589604395F02}" dt="2024-01-03T15:39:26.693" v="641" actId="26606"/>
          <ac:picMkLst>
            <pc:docMk/>
            <pc:sldMk cId="615772650" sldId="414"/>
            <ac:picMk id="14" creationId="{8B85F924-D0AE-7CB3-6D9D-4A2347C54373}"/>
          </ac:picMkLst>
        </pc:picChg>
        <pc:picChg chg="del">
          <ac:chgData name="Jessica Roberts" userId="831782ca-6a3f-4cbd-8621-3600d0a72af9" providerId="ADAL" clId="{8C5DF54D-8F09-4696-BD80-589604395F02}" dt="2024-01-03T15:27:27.086" v="510" actId="478"/>
          <ac:picMkLst>
            <pc:docMk/>
            <pc:sldMk cId="615772650" sldId="414"/>
            <ac:picMk id="1026" creationId="{00000000-0000-0000-0000-000000000000}"/>
          </ac:picMkLst>
        </pc:picChg>
        <pc:picChg chg="del">
          <ac:chgData name="Jessica Roberts" userId="831782ca-6a3f-4cbd-8621-3600d0a72af9" providerId="ADAL" clId="{8C5DF54D-8F09-4696-BD80-589604395F02}" dt="2024-01-03T15:27:23.339" v="508" actId="478"/>
          <ac:picMkLst>
            <pc:docMk/>
            <pc:sldMk cId="615772650" sldId="414"/>
            <ac:picMk id="1028" creationId="{00000000-0000-0000-0000-000000000000}"/>
          </ac:picMkLst>
        </pc:picChg>
        <pc:cxnChg chg="add del">
          <ac:chgData name="Jessica Roberts" userId="831782ca-6a3f-4cbd-8621-3600d0a72af9" providerId="ADAL" clId="{8C5DF54D-8F09-4696-BD80-589604395F02}" dt="2024-01-03T15:39:26.693" v="641" actId="26606"/>
          <ac:cxnSpMkLst>
            <pc:docMk/>
            <pc:sldMk cId="615772650" sldId="414"/>
            <ac:cxnSpMk id="42" creationId="{8C730EAB-A532-4295-A302-FB4B90DB9F5E}"/>
          </ac:cxnSpMkLst>
        </pc:cxnChg>
      </pc:sldChg>
      <pc:sldChg chg="del">
        <pc:chgData name="Jessica Roberts" userId="831782ca-6a3f-4cbd-8621-3600d0a72af9" providerId="ADAL" clId="{8C5DF54D-8F09-4696-BD80-589604395F02}" dt="2024-01-03T17:19:12.867" v="1197" actId="47"/>
        <pc:sldMkLst>
          <pc:docMk/>
          <pc:sldMk cId="3103066621" sldId="416"/>
        </pc:sldMkLst>
      </pc:sldChg>
      <pc:sldChg chg="modNotesTx">
        <pc:chgData name="Jessica Roberts" userId="831782ca-6a3f-4cbd-8621-3600d0a72af9" providerId="ADAL" clId="{8C5DF54D-8F09-4696-BD80-589604395F02}" dt="2024-01-03T22:20:03.404" v="1767" actId="20577"/>
        <pc:sldMkLst>
          <pc:docMk/>
          <pc:sldMk cId="1480804718" sldId="419"/>
        </pc:sldMkLst>
      </pc:sldChg>
      <pc:sldChg chg="ord">
        <pc:chgData name="Jessica Roberts" userId="831782ca-6a3f-4cbd-8621-3600d0a72af9" providerId="ADAL" clId="{8C5DF54D-8F09-4696-BD80-589604395F02}" dt="2024-01-03T17:21:36.826" v="1210"/>
        <pc:sldMkLst>
          <pc:docMk/>
          <pc:sldMk cId="703807810" sldId="420"/>
        </pc:sldMkLst>
      </pc:sldChg>
      <pc:sldChg chg="del">
        <pc:chgData name="Jessica Roberts" userId="831782ca-6a3f-4cbd-8621-3600d0a72af9" providerId="ADAL" clId="{8C5DF54D-8F09-4696-BD80-589604395F02}" dt="2024-01-03T17:20:11.632" v="1208" actId="47"/>
        <pc:sldMkLst>
          <pc:docMk/>
          <pc:sldMk cId="496897696" sldId="422"/>
        </pc:sldMkLst>
      </pc:sldChg>
      <pc:sldChg chg="del">
        <pc:chgData name="Jessica Roberts" userId="831782ca-6a3f-4cbd-8621-3600d0a72af9" providerId="ADAL" clId="{8C5DF54D-8F09-4696-BD80-589604395F02}" dt="2024-01-03T17:20:06.900" v="1207" actId="47"/>
        <pc:sldMkLst>
          <pc:docMk/>
          <pc:sldMk cId="3332273998" sldId="423"/>
        </pc:sldMkLst>
      </pc:sldChg>
      <pc:sldChg chg="ord">
        <pc:chgData name="Jessica Roberts" userId="831782ca-6a3f-4cbd-8621-3600d0a72af9" providerId="ADAL" clId="{8C5DF54D-8F09-4696-BD80-589604395F02}" dt="2024-01-03T21:55:29.969" v="1641"/>
        <pc:sldMkLst>
          <pc:docMk/>
          <pc:sldMk cId="2969463407" sldId="424"/>
        </pc:sldMkLst>
      </pc:sldChg>
      <pc:sldChg chg="del ord">
        <pc:chgData name="Jessica Roberts" userId="831782ca-6a3f-4cbd-8621-3600d0a72af9" providerId="ADAL" clId="{8C5DF54D-8F09-4696-BD80-589604395F02}" dt="2024-01-03T22:36:39.480" v="1783" actId="47"/>
        <pc:sldMkLst>
          <pc:docMk/>
          <pc:sldMk cId="657262101" sldId="426"/>
        </pc:sldMkLst>
      </pc:sldChg>
      <pc:sldChg chg="del">
        <pc:chgData name="Jessica Roberts" userId="831782ca-6a3f-4cbd-8621-3600d0a72af9" providerId="ADAL" clId="{8C5DF54D-8F09-4696-BD80-589604395F02}" dt="2024-01-03T17:19:10.122" v="1196" actId="47"/>
        <pc:sldMkLst>
          <pc:docMk/>
          <pc:sldMk cId="3752686512" sldId="428"/>
        </pc:sldMkLst>
      </pc:sldChg>
      <pc:sldChg chg="del ord">
        <pc:chgData name="Jessica Roberts" userId="831782ca-6a3f-4cbd-8621-3600d0a72af9" providerId="ADAL" clId="{8C5DF54D-8F09-4696-BD80-589604395F02}" dt="2024-01-03T22:36:42.159" v="1784" actId="47"/>
        <pc:sldMkLst>
          <pc:docMk/>
          <pc:sldMk cId="751392639" sldId="430"/>
        </pc:sldMkLst>
      </pc:sldChg>
      <pc:sldChg chg="del">
        <pc:chgData name="Jessica Roberts" userId="831782ca-6a3f-4cbd-8621-3600d0a72af9" providerId="ADAL" clId="{8C5DF54D-8F09-4696-BD80-589604395F02}" dt="2024-01-03T22:26:27.591" v="1771" actId="47"/>
        <pc:sldMkLst>
          <pc:docMk/>
          <pc:sldMk cId="1159544613" sldId="431"/>
        </pc:sldMkLst>
      </pc:sldChg>
      <pc:sldChg chg="delSp mod ord modNotesTx">
        <pc:chgData name="Jessica Roberts" userId="831782ca-6a3f-4cbd-8621-3600d0a72af9" providerId="ADAL" clId="{8C5DF54D-8F09-4696-BD80-589604395F02}" dt="2024-01-03T22:28:52.669" v="1781"/>
        <pc:sldMkLst>
          <pc:docMk/>
          <pc:sldMk cId="1738737679" sldId="432"/>
        </pc:sldMkLst>
        <pc:spChg chg="del">
          <ac:chgData name="Jessica Roberts" userId="831782ca-6a3f-4cbd-8621-3600d0a72af9" providerId="ADAL" clId="{8C5DF54D-8F09-4696-BD80-589604395F02}" dt="2024-01-03T17:32:56.483" v="1275" actId="478"/>
          <ac:spMkLst>
            <pc:docMk/>
            <pc:sldMk cId="1738737679" sldId="432"/>
            <ac:spMk id="3" creationId="{5989692F-F8A5-4E54-83F5-FB58B02095C4}"/>
          </ac:spMkLst>
        </pc:spChg>
      </pc:sldChg>
      <pc:sldChg chg="addSp delSp modSp mod">
        <pc:chgData name="Jessica Roberts" userId="831782ca-6a3f-4cbd-8621-3600d0a72af9" providerId="ADAL" clId="{8C5DF54D-8F09-4696-BD80-589604395F02}" dt="2024-01-03T22:42:31.301" v="1863" actId="478"/>
        <pc:sldMkLst>
          <pc:docMk/>
          <pc:sldMk cId="1483586188" sldId="439"/>
        </pc:sldMkLst>
        <pc:spChg chg="mod">
          <ac:chgData name="Jessica Roberts" userId="831782ca-6a3f-4cbd-8621-3600d0a72af9" providerId="ADAL" clId="{8C5DF54D-8F09-4696-BD80-589604395F02}" dt="2024-01-03T17:14:55.489" v="1186" actId="20577"/>
          <ac:spMkLst>
            <pc:docMk/>
            <pc:sldMk cId="1483586188" sldId="439"/>
            <ac:spMk id="2" creationId="{C2777194-8284-4ACA-B6B9-EFFCC08EC468}"/>
          </ac:spMkLst>
        </pc:spChg>
        <pc:spChg chg="del">
          <ac:chgData name="Jessica Roberts" userId="831782ca-6a3f-4cbd-8621-3600d0a72af9" providerId="ADAL" clId="{8C5DF54D-8F09-4696-BD80-589604395F02}" dt="2024-01-03T22:42:23.781" v="1862" actId="478"/>
          <ac:spMkLst>
            <pc:docMk/>
            <pc:sldMk cId="1483586188" sldId="439"/>
            <ac:spMk id="4" creationId="{FF086E3F-8098-4790-A349-A4A5DB97779C}"/>
          </ac:spMkLst>
        </pc:spChg>
        <pc:spChg chg="add del mod">
          <ac:chgData name="Jessica Roberts" userId="831782ca-6a3f-4cbd-8621-3600d0a72af9" providerId="ADAL" clId="{8C5DF54D-8F09-4696-BD80-589604395F02}" dt="2024-01-03T22:42:31.301" v="1863" actId="478"/>
          <ac:spMkLst>
            <pc:docMk/>
            <pc:sldMk cId="1483586188" sldId="439"/>
            <ac:spMk id="6" creationId="{58897EB0-72EE-BC66-1EC6-A255487A8577}"/>
          </ac:spMkLst>
        </pc:spChg>
      </pc:sldChg>
      <pc:sldChg chg="del">
        <pc:chgData name="Jessica Roberts" userId="831782ca-6a3f-4cbd-8621-3600d0a72af9" providerId="ADAL" clId="{8C5DF54D-8F09-4696-BD80-589604395F02}" dt="2024-01-03T16:46:36.380" v="980" actId="47"/>
        <pc:sldMkLst>
          <pc:docMk/>
          <pc:sldMk cId="376873000" sldId="440"/>
        </pc:sldMkLst>
      </pc:sldChg>
      <pc:sldChg chg="add">
        <pc:chgData name="Jessica Roberts" userId="831782ca-6a3f-4cbd-8621-3600d0a72af9" providerId="ADAL" clId="{8C5DF54D-8F09-4696-BD80-589604395F02}" dt="2024-01-03T17:19:44.961" v="1206"/>
        <pc:sldMkLst>
          <pc:docMk/>
          <pc:sldMk cId="3799468201" sldId="441"/>
        </pc:sldMkLst>
      </pc:sldChg>
      <pc:sldChg chg="modNotesTx">
        <pc:chgData name="Jessica Roberts" userId="831782ca-6a3f-4cbd-8621-3600d0a72af9" providerId="ADAL" clId="{8C5DF54D-8F09-4696-BD80-589604395F02}" dt="2024-01-03T22:21:14.651" v="1768" actId="20577"/>
        <pc:sldMkLst>
          <pc:docMk/>
          <pc:sldMk cId="2369548673" sldId="443"/>
        </pc:sldMkLst>
      </pc:sldChg>
      <pc:sldChg chg="del">
        <pc:chgData name="Jessica Roberts" userId="831782ca-6a3f-4cbd-8621-3600d0a72af9" providerId="ADAL" clId="{8C5DF54D-8F09-4696-BD80-589604395F02}" dt="2024-01-03T22:28:18.216" v="1780" actId="47"/>
        <pc:sldMkLst>
          <pc:docMk/>
          <pc:sldMk cId="3791393341" sldId="444"/>
        </pc:sldMkLst>
      </pc:sldChg>
      <pc:sldChg chg="modNotesTx">
        <pc:chgData name="Jessica Roberts" userId="831782ca-6a3f-4cbd-8621-3600d0a72af9" providerId="ADAL" clId="{8C5DF54D-8F09-4696-BD80-589604395F02}" dt="2024-01-03T22:38:06.174" v="1858" actId="20577"/>
        <pc:sldMkLst>
          <pc:docMk/>
          <pc:sldMk cId="3769074110" sldId="445"/>
        </pc:sldMkLst>
      </pc:sldChg>
      <pc:sldChg chg="modSp mod ord modNotesTx">
        <pc:chgData name="Jessica Roberts" userId="831782ca-6a3f-4cbd-8621-3600d0a72af9" providerId="ADAL" clId="{8C5DF54D-8F09-4696-BD80-589604395F02}" dt="2024-01-03T21:59:22.742" v="1693" actId="20577"/>
        <pc:sldMkLst>
          <pc:docMk/>
          <pc:sldMk cId="1386424468" sldId="449"/>
        </pc:sldMkLst>
        <pc:spChg chg="mod">
          <ac:chgData name="Jessica Roberts" userId="831782ca-6a3f-4cbd-8621-3600d0a72af9" providerId="ADAL" clId="{8C5DF54D-8F09-4696-BD80-589604395F02}" dt="2024-01-03T21:56:24.738" v="1666" actId="13926"/>
          <ac:spMkLst>
            <pc:docMk/>
            <pc:sldMk cId="1386424468" sldId="449"/>
            <ac:spMk id="5" creationId="{DC909588-157E-4F99-999B-6DFB1245078D}"/>
          </ac:spMkLst>
        </pc:spChg>
      </pc:sldChg>
      <pc:sldChg chg="addSp delSp modSp mod modAnim delDesignElem chgLayout">
        <pc:chgData name="Jessica Roberts" userId="831782ca-6a3f-4cbd-8621-3600d0a72af9" providerId="ADAL" clId="{8C5DF54D-8F09-4696-BD80-589604395F02}" dt="2024-01-03T17:13:22.522" v="1173"/>
        <pc:sldMkLst>
          <pc:docMk/>
          <pc:sldMk cId="2043660802" sldId="450"/>
        </pc:sldMkLst>
        <pc:spChg chg="mod ord">
          <ac:chgData name="Jessica Roberts" userId="831782ca-6a3f-4cbd-8621-3600d0a72af9" providerId="ADAL" clId="{8C5DF54D-8F09-4696-BD80-589604395F02}" dt="2024-01-03T17:09:29.837" v="1151" actId="14100"/>
          <ac:spMkLst>
            <pc:docMk/>
            <pc:sldMk cId="2043660802" sldId="450"/>
            <ac:spMk id="6" creationId="{45A565C9-C374-4DB7-9A54-C025D43B2D94}"/>
          </ac:spMkLst>
        </pc:spChg>
        <pc:spChg chg="add mod">
          <ac:chgData name="Jessica Roberts" userId="831782ca-6a3f-4cbd-8621-3600d0a72af9" providerId="ADAL" clId="{8C5DF54D-8F09-4696-BD80-589604395F02}" dt="2024-01-03T17:10:03.208" v="1156" actId="14100"/>
          <ac:spMkLst>
            <pc:docMk/>
            <pc:sldMk cId="2043660802" sldId="450"/>
            <ac:spMk id="8" creationId="{C80E61B8-B61C-B273-5FB9-9979A38E65EC}"/>
          </ac:spMkLst>
        </pc:spChg>
        <pc:spChg chg="add mod">
          <ac:chgData name="Jessica Roberts" userId="831782ca-6a3f-4cbd-8621-3600d0a72af9" providerId="ADAL" clId="{8C5DF54D-8F09-4696-BD80-589604395F02}" dt="2024-01-03T17:09:56.673" v="1155" actId="692"/>
          <ac:spMkLst>
            <pc:docMk/>
            <pc:sldMk cId="2043660802" sldId="450"/>
            <ac:spMk id="9" creationId="{2DF72970-39CE-A474-1E73-33D5EF44C9BF}"/>
          </ac:spMkLst>
        </pc:spChg>
        <pc:spChg chg="del">
          <ac:chgData name="Jessica Roberts" userId="831782ca-6a3f-4cbd-8621-3600d0a72af9" providerId="ADAL" clId="{8C5DF54D-8F09-4696-BD80-589604395F02}" dt="2024-01-03T17:07:36.657" v="1125" actId="700"/>
          <ac:spMkLst>
            <pc:docMk/>
            <pc:sldMk cId="2043660802" sldId="450"/>
            <ac:spMk id="10" creationId="{B9FF99BD-075F-4761-A995-6FC574BD25EA}"/>
          </ac:spMkLst>
        </pc:spChg>
        <pc:spChg chg="del">
          <ac:chgData name="Jessica Roberts" userId="831782ca-6a3f-4cbd-8621-3600d0a72af9" providerId="ADAL" clId="{8C5DF54D-8F09-4696-BD80-589604395F02}" dt="2024-01-03T17:07:36.657" v="1125" actId="700"/>
          <ac:spMkLst>
            <pc:docMk/>
            <pc:sldMk cId="2043660802" sldId="450"/>
            <ac:spMk id="12" creationId="{A7B21A54-9BA3-4EA9-B460-5A829ADD9051}"/>
          </ac:spMkLst>
        </pc:spChg>
        <pc:spChg chg="del">
          <ac:chgData name="Jessica Roberts" userId="831782ca-6a3f-4cbd-8621-3600d0a72af9" providerId="ADAL" clId="{8C5DF54D-8F09-4696-BD80-589604395F02}" dt="2024-01-03T17:07:36.657" v="1125" actId="700"/>
          <ac:spMkLst>
            <pc:docMk/>
            <pc:sldMk cId="2043660802" sldId="450"/>
            <ac:spMk id="14" creationId="{6FA8F714-B9D8-488A-8CCA-E9948FF913A9}"/>
          </ac:spMkLst>
        </pc:spChg>
        <pc:picChg chg="add del mod modCrop">
          <ac:chgData name="Jessica Roberts" userId="831782ca-6a3f-4cbd-8621-3600d0a72af9" providerId="ADAL" clId="{8C5DF54D-8F09-4696-BD80-589604395F02}" dt="2024-01-03T17:06:54.982" v="1117" actId="478"/>
          <ac:picMkLst>
            <pc:docMk/>
            <pc:sldMk cId="2043660802" sldId="450"/>
            <ac:picMk id="3" creationId="{59B8446E-473A-5BAE-4474-C12908E809B1}"/>
          </ac:picMkLst>
        </pc:picChg>
        <pc:picChg chg="del">
          <ac:chgData name="Jessica Roberts" userId="831782ca-6a3f-4cbd-8621-3600d0a72af9" providerId="ADAL" clId="{8C5DF54D-8F09-4696-BD80-589604395F02}" dt="2024-01-03T15:31:11.581" v="555" actId="478"/>
          <ac:picMkLst>
            <pc:docMk/>
            <pc:sldMk cId="2043660802" sldId="450"/>
            <ac:picMk id="5" creationId="{2435975B-C0A5-44FC-BD55-BA30B8A67D26}"/>
          </ac:picMkLst>
        </pc:picChg>
        <pc:picChg chg="add mod modCrop">
          <ac:chgData name="Jessica Roberts" userId="831782ca-6a3f-4cbd-8621-3600d0a72af9" providerId="ADAL" clId="{8C5DF54D-8F09-4696-BD80-589604395F02}" dt="2024-01-03T17:07:22.816" v="1124" actId="1076"/>
          <ac:picMkLst>
            <pc:docMk/>
            <pc:sldMk cId="2043660802" sldId="450"/>
            <ac:picMk id="7" creationId="{930B3282-59D6-A275-6EBF-A3471EE662D8}"/>
          </ac:picMkLst>
        </pc:picChg>
      </pc:sldChg>
      <pc:sldChg chg="addSp delSp modSp mod modAnim delDesignElem chgLayout">
        <pc:chgData name="Jessica Roberts" userId="831782ca-6a3f-4cbd-8621-3600d0a72af9" providerId="ADAL" clId="{8C5DF54D-8F09-4696-BD80-589604395F02}" dt="2024-01-03T17:13:31.608" v="1174"/>
        <pc:sldMkLst>
          <pc:docMk/>
          <pc:sldMk cId="3107668211" sldId="451"/>
        </pc:sldMkLst>
        <pc:spChg chg="add mod ord">
          <ac:chgData name="Jessica Roberts" userId="831782ca-6a3f-4cbd-8621-3600d0a72af9" providerId="ADAL" clId="{8C5DF54D-8F09-4696-BD80-589604395F02}" dt="2024-01-03T17:12:47.808" v="1169" actId="14100"/>
          <ac:spMkLst>
            <pc:docMk/>
            <pc:sldMk cId="3107668211" sldId="451"/>
            <ac:spMk id="2" creationId="{D1FBBA95-90F3-4408-2EFD-68FA87E8AE21}"/>
          </ac:spMkLst>
        </pc:spChg>
        <pc:spChg chg="add mod ord">
          <ac:chgData name="Jessica Roberts" userId="831782ca-6a3f-4cbd-8621-3600d0a72af9" providerId="ADAL" clId="{8C5DF54D-8F09-4696-BD80-589604395F02}" dt="2024-01-03T17:12:53.711" v="1171" actId="14100"/>
          <ac:spMkLst>
            <pc:docMk/>
            <pc:sldMk cId="3107668211" sldId="451"/>
            <ac:spMk id="4" creationId="{085D71EA-9E8A-64EE-2DCA-BC776E0C29BB}"/>
          </ac:spMkLst>
        </pc:spChg>
        <pc:spChg chg="add mod ord">
          <ac:chgData name="Jessica Roberts" userId="831782ca-6a3f-4cbd-8621-3600d0a72af9" providerId="ADAL" clId="{8C5DF54D-8F09-4696-BD80-589604395F02}" dt="2024-01-03T17:12:57.809" v="1172" actId="14100"/>
          <ac:spMkLst>
            <pc:docMk/>
            <pc:sldMk cId="3107668211" sldId="451"/>
            <ac:spMk id="5" creationId="{0E476FDD-63BC-15D9-3DB8-EE739BB86900}"/>
          </ac:spMkLst>
        </pc:spChg>
        <pc:spChg chg="del">
          <ac:chgData name="Jessica Roberts" userId="831782ca-6a3f-4cbd-8621-3600d0a72af9" providerId="ADAL" clId="{8C5DF54D-8F09-4696-BD80-589604395F02}" dt="2024-01-03T17:10:29.127" v="1158" actId="478"/>
          <ac:spMkLst>
            <pc:docMk/>
            <pc:sldMk cId="3107668211" sldId="451"/>
            <ac:spMk id="7" creationId="{5A32F4CB-DD83-4DF7-A232-5238FC509F1B}"/>
          </ac:spMkLst>
        </pc:spChg>
        <pc:spChg chg="del">
          <ac:chgData name="Jessica Roberts" userId="831782ca-6a3f-4cbd-8621-3600d0a72af9" providerId="ADAL" clId="{8C5DF54D-8F09-4696-BD80-589604395F02}" dt="2024-01-03T17:10:26.367" v="1157" actId="700"/>
          <ac:spMkLst>
            <pc:docMk/>
            <pc:sldMk cId="3107668211" sldId="451"/>
            <ac:spMk id="8" creationId="{B9FF99BD-075F-4761-A995-6FC574BD25EA}"/>
          </ac:spMkLst>
        </pc:spChg>
        <pc:spChg chg="del">
          <ac:chgData name="Jessica Roberts" userId="831782ca-6a3f-4cbd-8621-3600d0a72af9" providerId="ADAL" clId="{8C5DF54D-8F09-4696-BD80-589604395F02}" dt="2024-01-03T17:10:26.367" v="1157" actId="700"/>
          <ac:spMkLst>
            <pc:docMk/>
            <pc:sldMk cId="3107668211" sldId="451"/>
            <ac:spMk id="10" creationId="{A7B21A54-9BA3-4EA9-B460-5A829ADD9051}"/>
          </ac:spMkLst>
        </pc:spChg>
        <pc:spChg chg="del">
          <ac:chgData name="Jessica Roberts" userId="831782ca-6a3f-4cbd-8621-3600d0a72af9" providerId="ADAL" clId="{8C5DF54D-8F09-4696-BD80-589604395F02}" dt="2024-01-03T17:10:26.367" v="1157" actId="700"/>
          <ac:spMkLst>
            <pc:docMk/>
            <pc:sldMk cId="3107668211" sldId="451"/>
            <ac:spMk id="12" creationId="{6FA8F714-B9D8-488A-8CCA-E9948FF913A9}"/>
          </ac:spMkLst>
        </pc:spChg>
        <pc:picChg chg="del">
          <ac:chgData name="Jessica Roberts" userId="831782ca-6a3f-4cbd-8621-3600d0a72af9" providerId="ADAL" clId="{8C5DF54D-8F09-4696-BD80-589604395F02}" dt="2024-01-03T15:31:14.524" v="556" actId="478"/>
          <ac:picMkLst>
            <pc:docMk/>
            <pc:sldMk cId="3107668211" sldId="451"/>
            <ac:picMk id="3" creationId="{2DC73312-A745-4314-A52C-368877DC2664}"/>
          </ac:picMkLst>
        </pc:picChg>
        <pc:picChg chg="add mod modCrop">
          <ac:chgData name="Jessica Roberts" userId="831782ca-6a3f-4cbd-8621-3600d0a72af9" providerId="ADAL" clId="{8C5DF54D-8F09-4696-BD80-589604395F02}" dt="2024-01-03T17:12:32.398" v="1167" actId="14100"/>
          <ac:picMkLst>
            <pc:docMk/>
            <pc:sldMk cId="3107668211" sldId="451"/>
            <ac:picMk id="9" creationId="{FFA8F1E3-5439-17D0-6D3B-0D75A99DD4FD}"/>
          </ac:picMkLst>
        </pc:picChg>
      </pc:sldChg>
      <pc:sldChg chg="delSp modSp mod delAnim modAnim">
        <pc:chgData name="Jessica Roberts" userId="831782ca-6a3f-4cbd-8621-3600d0a72af9" providerId="ADAL" clId="{8C5DF54D-8F09-4696-BD80-589604395F02}" dt="2024-01-03T16:59:55.880" v="1112" actId="20577"/>
        <pc:sldMkLst>
          <pc:docMk/>
          <pc:sldMk cId="2241151246" sldId="453"/>
        </pc:sldMkLst>
        <pc:spChg chg="mod">
          <ac:chgData name="Jessica Roberts" userId="831782ca-6a3f-4cbd-8621-3600d0a72af9" providerId="ADAL" clId="{8C5DF54D-8F09-4696-BD80-589604395F02}" dt="2024-01-03T16:22:28.313" v="909" actId="1076"/>
          <ac:spMkLst>
            <pc:docMk/>
            <pc:sldMk cId="2241151246" sldId="453"/>
            <ac:spMk id="2" creationId="{00000000-0000-0000-0000-000000000000}"/>
          </ac:spMkLst>
        </pc:spChg>
        <pc:spChg chg="del mod">
          <ac:chgData name="Jessica Roberts" userId="831782ca-6a3f-4cbd-8621-3600d0a72af9" providerId="ADAL" clId="{8C5DF54D-8F09-4696-BD80-589604395F02}" dt="2024-01-03T16:33:57.513" v="929" actId="478"/>
          <ac:spMkLst>
            <pc:docMk/>
            <pc:sldMk cId="2241151246" sldId="453"/>
            <ac:spMk id="3" creationId="{00000000-0000-0000-0000-000000000000}"/>
          </ac:spMkLst>
        </pc:spChg>
        <pc:graphicFrameChg chg="mod modGraphic">
          <ac:chgData name="Jessica Roberts" userId="831782ca-6a3f-4cbd-8621-3600d0a72af9" providerId="ADAL" clId="{8C5DF54D-8F09-4696-BD80-589604395F02}" dt="2024-01-03T16:59:55.880" v="1112" actId="20577"/>
          <ac:graphicFrameMkLst>
            <pc:docMk/>
            <pc:sldMk cId="2241151246" sldId="453"/>
            <ac:graphicFrameMk id="6" creationId="{09907F34-C8CA-44E8-88CB-0AC34C4ABAB8}"/>
          </ac:graphicFrameMkLst>
        </pc:graphicFrameChg>
      </pc:sldChg>
      <pc:sldChg chg="modSp mod modNotesTx">
        <pc:chgData name="Jessica Roberts" userId="831782ca-6a3f-4cbd-8621-3600d0a72af9" providerId="ADAL" clId="{8C5DF54D-8F09-4696-BD80-589604395F02}" dt="2024-01-03T14:52:05.462" v="39" actId="20577"/>
        <pc:sldMkLst>
          <pc:docMk/>
          <pc:sldMk cId="344960033" sldId="454"/>
        </pc:sldMkLst>
        <pc:spChg chg="mod">
          <ac:chgData name="Jessica Roberts" userId="831782ca-6a3f-4cbd-8621-3600d0a72af9" providerId="ADAL" clId="{8C5DF54D-8F09-4696-BD80-589604395F02}" dt="2024-01-03T14:51:52.151" v="33" actId="2711"/>
          <ac:spMkLst>
            <pc:docMk/>
            <pc:sldMk cId="344960033" sldId="454"/>
            <ac:spMk id="5" creationId="{5155F9C2-842F-A070-DEE8-62C29FAE9E03}"/>
          </ac:spMkLst>
        </pc:spChg>
      </pc:sldChg>
      <pc:sldChg chg="addSp modSp mod modNotesTx">
        <pc:chgData name="Jessica Roberts" userId="831782ca-6a3f-4cbd-8621-3600d0a72af9" providerId="ADAL" clId="{8C5DF54D-8F09-4696-BD80-589604395F02}" dt="2024-01-03T15:10:24.483" v="504"/>
        <pc:sldMkLst>
          <pc:docMk/>
          <pc:sldMk cId="2260548875" sldId="455"/>
        </pc:sldMkLst>
        <pc:spChg chg="add mod">
          <ac:chgData name="Jessica Roberts" userId="831782ca-6a3f-4cbd-8621-3600d0a72af9" providerId="ADAL" clId="{8C5DF54D-8F09-4696-BD80-589604395F02}" dt="2024-01-03T15:08:51.229" v="457" actId="1076"/>
          <ac:spMkLst>
            <pc:docMk/>
            <pc:sldMk cId="2260548875" sldId="455"/>
            <ac:spMk id="11" creationId="{C40952ED-CC06-6D2F-B7A4-EAE7BDB47078}"/>
          </ac:spMkLst>
        </pc:spChg>
      </pc:sldChg>
      <pc:sldChg chg="addSp modSp mod modNotesTx">
        <pc:chgData name="Jessica Roberts" userId="831782ca-6a3f-4cbd-8621-3600d0a72af9" providerId="ADAL" clId="{8C5DF54D-8F09-4696-BD80-589604395F02}" dt="2024-01-03T15:10:10.655" v="490" actId="20577"/>
        <pc:sldMkLst>
          <pc:docMk/>
          <pc:sldMk cId="1896498766" sldId="456"/>
        </pc:sldMkLst>
        <pc:spChg chg="add mod">
          <ac:chgData name="Jessica Roberts" userId="831782ca-6a3f-4cbd-8621-3600d0a72af9" providerId="ADAL" clId="{8C5DF54D-8F09-4696-BD80-589604395F02}" dt="2024-01-03T15:09:48.032" v="466" actId="1076"/>
          <ac:spMkLst>
            <pc:docMk/>
            <pc:sldMk cId="1896498766" sldId="456"/>
            <ac:spMk id="5" creationId="{7F4CCE92-DF86-E13D-8C97-4A68DA2A5B1E}"/>
          </ac:spMkLst>
        </pc:spChg>
        <pc:picChg chg="mod">
          <ac:chgData name="Jessica Roberts" userId="831782ca-6a3f-4cbd-8621-3600d0a72af9" providerId="ADAL" clId="{8C5DF54D-8F09-4696-BD80-589604395F02}" dt="2024-01-03T15:09:33.888" v="460" actId="1076"/>
          <ac:picMkLst>
            <pc:docMk/>
            <pc:sldMk cId="1896498766" sldId="456"/>
            <ac:picMk id="3" creationId="{0B331CC7-2D1C-9776-C989-CC10D38CB11F}"/>
          </ac:picMkLst>
        </pc:picChg>
      </pc:sldChg>
      <pc:sldChg chg="addSp delSp modSp add mod">
        <pc:chgData name="Jessica Roberts" userId="831782ca-6a3f-4cbd-8621-3600d0a72af9" providerId="ADAL" clId="{8C5DF54D-8F09-4696-BD80-589604395F02}" dt="2024-01-03T14:51:44.175" v="32" actId="2711"/>
        <pc:sldMkLst>
          <pc:docMk/>
          <pc:sldMk cId="586061278" sldId="457"/>
        </pc:sldMkLst>
        <pc:spChg chg="del">
          <ac:chgData name="Jessica Roberts" userId="831782ca-6a3f-4cbd-8621-3600d0a72af9" providerId="ADAL" clId="{8C5DF54D-8F09-4696-BD80-589604395F02}" dt="2024-01-03T14:50:49.565" v="21" actId="478"/>
          <ac:spMkLst>
            <pc:docMk/>
            <pc:sldMk cId="586061278" sldId="457"/>
            <ac:spMk id="5" creationId="{5155F9C2-842F-A070-DEE8-62C29FAE9E03}"/>
          </ac:spMkLst>
        </pc:spChg>
        <pc:spChg chg="del mod">
          <ac:chgData name="Jessica Roberts" userId="831782ca-6a3f-4cbd-8621-3600d0a72af9" providerId="ADAL" clId="{8C5DF54D-8F09-4696-BD80-589604395F02}" dt="2024-01-03T14:50:49.565" v="23"/>
          <ac:spMkLst>
            <pc:docMk/>
            <pc:sldMk cId="586061278" sldId="457"/>
            <ac:spMk id="6" creationId="{7E3EA5B1-C84A-588C-CBC2-9D6112A1726E}"/>
          </ac:spMkLst>
        </pc:spChg>
        <pc:spChg chg="add mod">
          <ac:chgData name="Jessica Roberts" userId="831782ca-6a3f-4cbd-8621-3600d0a72af9" providerId="ADAL" clId="{8C5DF54D-8F09-4696-BD80-589604395F02}" dt="2024-01-03T14:51:44.175" v="32" actId="2711"/>
          <ac:spMkLst>
            <pc:docMk/>
            <pc:sldMk cId="586061278" sldId="457"/>
            <ac:spMk id="7" creationId="{77584872-7A63-BE3C-93B8-CF3B930C3027}"/>
          </ac:spMkLst>
        </pc:spChg>
        <pc:graphicFrameChg chg="add mod modGraphic">
          <ac:chgData name="Jessica Roberts" userId="831782ca-6a3f-4cbd-8621-3600d0a72af9" providerId="ADAL" clId="{8C5DF54D-8F09-4696-BD80-589604395F02}" dt="2024-01-03T14:51:16.532" v="29" actId="1076"/>
          <ac:graphicFrameMkLst>
            <pc:docMk/>
            <pc:sldMk cId="586061278" sldId="457"/>
            <ac:graphicFrameMk id="2" creationId="{A2654D9B-177B-13ED-DC56-C7797CA5B722}"/>
          </ac:graphicFrameMkLst>
        </pc:graphicFrameChg>
        <pc:graphicFrameChg chg="del">
          <ac:chgData name="Jessica Roberts" userId="831782ca-6a3f-4cbd-8621-3600d0a72af9" providerId="ADAL" clId="{8C5DF54D-8F09-4696-BD80-589604395F02}" dt="2024-01-03T14:50:42.281" v="19" actId="478"/>
          <ac:graphicFrameMkLst>
            <pc:docMk/>
            <pc:sldMk cId="586061278" sldId="457"/>
            <ac:graphicFrameMk id="4" creationId="{56BF434E-13EF-6441-2DEB-17AF0E5B28FD}"/>
          </ac:graphicFrameMkLst>
        </pc:graphicFrameChg>
      </pc:sldChg>
      <pc:sldChg chg="addSp delSp modSp new mod modNotesTx">
        <pc:chgData name="Jessica Roberts" userId="831782ca-6a3f-4cbd-8621-3600d0a72af9" providerId="ADAL" clId="{8C5DF54D-8F09-4696-BD80-589604395F02}" dt="2024-01-03T15:07:04.266" v="243" actId="20577"/>
        <pc:sldMkLst>
          <pc:docMk/>
          <pc:sldMk cId="1020791147" sldId="458"/>
        </pc:sldMkLst>
        <pc:spChg chg="add del">
          <ac:chgData name="Jessica Roberts" userId="831782ca-6a3f-4cbd-8621-3600d0a72af9" providerId="ADAL" clId="{8C5DF54D-8F09-4696-BD80-589604395F02}" dt="2024-01-03T15:03:29.818" v="186" actId="478"/>
          <ac:spMkLst>
            <pc:docMk/>
            <pc:sldMk cId="1020791147" sldId="458"/>
            <ac:spMk id="3" creationId="{1B07AD3F-A5F2-23D7-1EA5-236056E7F2CB}"/>
          </ac:spMkLst>
        </pc:spChg>
        <pc:picChg chg="add mod modCrop">
          <ac:chgData name="Jessica Roberts" userId="831782ca-6a3f-4cbd-8621-3600d0a72af9" providerId="ADAL" clId="{8C5DF54D-8F09-4696-BD80-589604395F02}" dt="2024-01-03T15:06:23.280" v="204"/>
          <ac:picMkLst>
            <pc:docMk/>
            <pc:sldMk cId="1020791147" sldId="458"/>
            <ac:picMk id="5" creationId="{6CA7195E-DC6C-4715-1DA9-F78017254BFD}"/>
          </ac:picMkLst>
        </pc:picChg>
        <pc:picChg chg="add mod modCrop">
          <ac:chgData name="Jessica Roberts" userId="831782ca-6a3f-4cbd-8621-3600d0a72af9" providerId="ADAL" clId="{8C5DF54D-8F09-4696-BD80-589604395F02}" dt="2024-01-03T15:05:57.068" v="202"/>
          <ac:picMkLst>
            <pc:docMk/>
            <pc:sldMk cId="1020791147" sldId="458"/>
            <ac:picMk id="7" creationId="{ED4DBCE0-F510-B33D-E69C-A70DF68EC11D}"/>
          </ac:picMkLst>
        </pc:picChg>
      </pc:sldChg>
      <pc:sldChg chg="add del">
        <pc:chgData name="Jessica Roberts" userId="831782ca-6a3f-4cbd-8621-3600d0a72af9" providerId="ADAL" clId="{8C5DF54D-8F09-4696-BD80-589604395F02}" dt="2024-01-03T17:18:59.315" v="1195" actId="47"/>
        <pc:sldMkLst>
          <pc:docMk/>
          <pc:sldMk cId="482347300" sldId="459"/>
        </pc:sldMkLst>
      </pc:sldChg>
      <pc:sldChg chg="new del">
        <pc:chgData name="Jessica Roberts" userId="831782ca-6a3f-4cbd-8621-3600d0a72af9" providerId="ADAL" clId="{8C5DF54D-8F09-4696-BD80-589604395F02}" dt="2024-01-03T15:39:44.009" v="647" actId="47"/>
        <pc:sldMkLst>
          <pc:docMk/>
          <pc:sldMk cId="2571022316" sldId="460"/>
        </pc:sldMkLst>
      </pc:sldChg>
      <pc:sldChg chg="modSp new del mod">
        <pc:chgData name="Jessica Roberts" userId="831782ca-6a3f-4cbd-8621-3600d0a72af9" providerId="ADAL" clId="{8C5DF54D-8F09-4696-BD80-589604395F02}" dt="2024-01-03T15:38:13.997" v="629" actId="47"/>
        <pc:sldMkLst>
          <pc:docMk/>
          <pc:sldMk cId="1115014305" sldId="461"/>
        </pc:sldMkLst>
        <pc:spChg chg="mod">
          <ac:chgData name="Jessica Roberts" userId="831782ca-6a3f-4cbd-8621-3600d0a72af9" providerId="ADAL" clId="{8C5DF54D-8F09-4696-BD80-589604395F02}" dt="2024-01-03T15:34:57.662" v="628" actId="20577"/>
          <ac:spMkLst>
            <pc:docMk/>
            <pc:sldMk cId="1115014305" sldId="461"/>
            <ac:spMk id="2" creationId="{B201F5F6-18A7-BF46-BC5B-608D201CA251}"/>
          </ac:spMkLst>
        </pc:spChg>
      </pc:sldChg>
      <pc:sldChg chg="delSp modSp add mod ord">
        <pc:chgData name="Jessica Roberts" userId="831782ca-6a3f-4cbd-8621-3600d0a72af9" providerId="ADAL" clId="{8C5DF54D-8F09-4696-BD80-589604395F02}" dt="2024-01-03T15:39:38.335" v="646" actId="27614"/>
        <pc:sldMkLst>
          <pc:docMk/>
          <pc:sldMk cId="4014915288" sldId="461"/>
        </pc:sldMkLst>
        <pc:spChg chg="del">
          <ac:chgData name="Jessica Roberts" userId="831782ca-6a3f-4cbd-8621-3600d0a72af9" providerId="ADAL" clId="{8C5DF54D-8F09-4696-BD80-589604395F02}" dt="2024-01-03T15:39:06.851" v="638" actId="26606"/>
          <ac:spMkLst>
            <pc:docMk/>
            <pc:sldMk cId="4014915288" sldId="461"/>
            <ac:spMk id="27" creationId="{AA3CC463-F933-4AC4-86E1-5AC14B0C3163}"/>
          </ac:spMkLst>
        </pc:spChg>
        <pc:spChg chg="del">
          <ac:chgData name="Jessica Roberts" userId="831782ca-6a3f-4cbd-8621-3600d0a72af9" providerId="ADAL" clId="{8C5DF54D-8F09-4696-BD80-589604395F02}" dt="2024-01-03T15:39:06.851" v="638" actId="26606"/>
          <ac:spMkLst>
            <pc:docMk/>
            <pc:sldMk cId="4014915288" sldId="461"/>
            <ac:spMk id="29" creationId="{6025D2DB-A12A-44DB-B00E-F4D622329EDD}"/>
          </ac:spMkLst>
        </pc:spChg>
        <pc:spChg chg="del">
          <ac:chgData name="Jessica Roberts" userId="831782ca-6a3f-4cbd-8621-3600d0a72af9" providerId="ADAL" clId="{8C5DF54D-8F09-4696-BD80-589604395F02}" dt="2024-01-03T15:39:06.851" v="638" actId="26606"/>
          <ac:spMkLst>
            <pc:docMk/>
            <pc:sldMk cId="4014915288" sldId="461"/>
            <ac:spMk id="31" creationId="{CE7E7877-F64E-4EEA-B778-138031EFF874}"/>
          </ac:spMkLst>
        </pc:spChg>
        <pc:spChg chg="del">
          <ac:chgData name="Jessica Roberts" userId="831782ca-6a3f-4cbd-8621-3600d0a72af9" providerId="ADAL" clId="{8C5DF54D-8F09-4696-BD80-589604395F02}" dt="2024-01-03T15:39:06.851" v="638" actId="26606"/>
          <ac:spMkLst>
            <pc:docMk/>
            <pc:sldMk cId="4014915288" sldId="461"/>
            <ac:spMk id="33" creationId="{7DD6C4F3-70FD-4F13-919C-702EE4886499}"/>
          </ac:spMkLst>
        </pc:spChg>
        <pc:picChg chg="del mod">
          <ac:chgData name="Jessica Roberts" userId="831782ca-6a3f-4cbd-8621-3600d0a72af9" providerId="ADAL" clId="{8C5DF54D-8F09-4696-BD80-589604395F02}" dt="2024-01-03T15:39:04.360" v="637" actId="478"/>
          <ac:picMkLst>
            <pc:docMk/>
            <pc:sldMk cId="4014915288" sldId="461"/>
            <ac:picMk id="11" creationId="{3A53DAB7-D1E5-A83C-4195-A229B03AAD28}"/>
          </ac:picMkLst>
        </pc:picChg>
        <pc:picChg chg="mod ord">
          <ac:chgData name="Jessica Roberts" userId="831782ca-6a3f-4cbd-8621-3600d0a72af9" providerId="ADAL" clId="{8C5DF54D-8F09-4696-BD80-589604395F02}" dt="2024-01-03T15:39:38.335" v="645" actId="27614"/>
          <ac:picMkLst>
            <pc:docMk/>
            <pc:sldMk cId="4014915288" sldId="461"/>
            <ac:picMk id="13" creationId="{6D64BA60-A25D-15E4-CEFB-78B3F28C7572}"/>
          </ac:picMkLst>
        </pc:picChg>
        <pc:picChg chg="mod">
          <ac:chgData name="Jessica Roberts" userId="831782ca-6a3f-4cbd-8621-3600d0a72af9" providerId="ADAL" clId="{8C5DF54D-8F09-4696-BD80-589604395F02}" dt="2024-01-03T15:39:38.335" v="646" actId="27614"/>
          <ac:picMkLst>
            <pc:docMk/>
            <pc:sldMk cId="4014915288" sldId="461"/>
            <ac:picMk id="14" creationId="{8B85F924-D0AE-7CB3-6D9D-4A2347C54373}"/>
          </ac:picMkLst>
        </pc:picChg>
      </pc:sldChg>
      <pc:sldChg chg="addSp modSp new mod modNotesTx">
        <pc:chgData name="Jessica Roberts" userId="831782ca-6a3f-4cbd-8621-3600d0a72af9" providerId="ADAL" clId="{8C5DF54D-8F09-4696-BD80-589604395F02}" dt="2024-01-03T16:13:52.667" v="896" actId="20577"/>
        <pc:sldMkLst>
          <pc:docMk/>
          <pc:sldMk cId="3247639769" sldId="462"/>
        </pc:sldMkLst>
        <pc:spChg chg="add mod">
          <ac:chgData name="Jessica Roberts" userId="831782ca-6a3f-4cbd-8621-3600d0a72af9" providerId="ADAL" clId="{8C5DF54D-8F09-4696-BD80-589604395F02}" dt="2024-01-03T16:13:52.667" v="896" actId="20577"/>
          <ac:spMkLst>
            <pc:docMk/>
            <pc:sldMk cId="3247639769" sldId="462"/>
            <ac:spMk id="4" creationId="{4296D43F-864E-2C6D-8997-B0D71E41FD70}"/>
          </ac:spMkLst>
        </pc:spChg>
        <pc:picChg chg="add mod modCrop">
          <ac:chgData name="Jessica Roberts" userId="831782ca-6a3f-4cbd-8621-3600d0a72af9" providerId="ADAL" clId="{8C5DF54D-8F09-4696-BD80-589604395F02}" dt="2024-01-03T15:45:23.679" v="655" actId="1076"/>
          <ac:picMkLst>
            <pc:docMk/>
            <pc:sldMk cId="3247639769" sldId="462"/>
            <ac:picMk id="3" creationId="{20310CBF-92FB-8BD1-3D20-5D9037CB2F76}"/>
          </ac:picMkLst>
        </pc:picChg>
      </pc:sldChg>
      <pc:sldChg chg="addSp delSp modSp add mod">
        <pc:chgData name="Jessica Roberts" userId="831782ca-6a3f-4cbd-8621-3600d0a72af9" providerId="ADAL" clId="{8C5DF54D-8F09-4696-BD80-589604395F02}" dt="2024-01-03T16:14:01.165" v="900" actId="20577"/>
        <pc:sldMkLst>
          <pc:docMk/>
          <pc:sldMk cId="980748986" sldId="463"/>
        </pc:sldMkLst>
        <pc:spChg chg="add mod">
          <ac:chgData name="Jessica Roberts" userId="831782ca-6a3f-4cbd-8621-3600d0a72af9" providerId="ADAL" clId="{8C5DF54D-8F09-4696-BD80-589604395F02}" dt="2024-01-03T16:14:01.165" v="900" actId="20577"/>
          <ac:spMkLst>
            <pc:docMk/>
            <pc:sldMk cId="980748986" sldId="463"/>
            <ac:spMk id="6" creationId="{B91524E9-58D9-0778-A78C-1CBC16625B2E}"/>
          </ac:spMkLst>
        </pc:spChg>
        <pc:picChg chg="del">
          <ac:chgData name="Jessica Roberts" userId="831782ca-6a3f-4cbd-8621-3600d0a72af9" providerId="ADAL" clId="{8C5DF54D-8F09-4696-BD80-589604395F02}" dt="2024-01-03T15:46:10.214" v="657" actId="478"/>
          <ac:picMkLst>
            <pc:docMk/>
            <pc:sldMk cId="980748986" sldId="463"/>
            <ac:picMk id="3" creationId="{20310CBF-92FB-8BD1-3D20-5D9037CB2F76}"/>
          </ac:picMkLst>
        </pc:picChg>
        <pc:picChg chg="add mod modCrop">
          <ac:chgData name="Jessica Roberts" userId="831782ca-6a3f-4cbd-8621-3600d0a72af9" providerId="ADAL" clId="{8C5DF54D-8F09-4696-BD80-589604395F02}" dt="2024-01-03T15:48:28.690" v="669" actId="14100"/>
          <ac:picMkLst>
            <pc:docMk/>
            <pc:sldMk cId="980748986" sldId="463"/>
            <ac:picMk id="4" creationId="{05BBCC49-DB61-565D-8F2E-4665E0A28BC2}"/>
          </ac:picMkLst>
        </pc:picChg>
        <pc:picChg chg="add mod modCrop">
          <ac:chgData name="Jessica Roberts" userId="831782ca-6a3f-4cbd-8621-3600d0a72af9" providerId="ADAL" clId="{8C5DF54D-8F09-4696-BD80-589604395F02}" dt="2024-01-03T15:48:39.653" v="673" actId="732"/>
          <ac:picMkLst>
            <pc:docMk/>
            <pc:sldMk cId="980748986" sldId="463"/>
            <ac:picMk id="5" creationId="{2F267318-2FA4-1C87-01CF-F73C1EBC53A0}"/>
          </ac:picMkLst>
        </pc:picChg>
      </pc:sldChg>
      <pc:sldChg chg="addSp delSp modSp new mod setBg modAnim">
        <pc:chgData name="Jessica Roberts" userId="831782ca-6a3f-4cbd-8621-3600d0a72af9" providerId="ADAL" clId="{8C5DF54D-8F09-4696-BD80-589604395F02}" dt="2024-01-03T22:11:57.276" v="1696"/>
        <pc:sldMkLst>
          <pc:docMk/>
          <pc:sldMk cId="761868982" sldId="464"/>
        </pc:sldMkLst>
        <pc:spChg chg="add mod ord">
          <ac:chgData name="Jessica Roberts" userId="831782ca-6a3f-4cbd-8621-3600d0a72af9" providerId="ADAL" clId="{8C5DF54D-8F09-4696-BD80-589604395F02}" dt="2024-01-03T16:01:01.273" v="712" actId="114"/>
          <ac:spMkLst>
            <pc:docMk/>
            <pc:sldMk cId="761868982" sldId="464"/>
            <ac:spMk id="3" creationId="{C2757EA4-C85A-DC47-3543-9ECCD8605D21}"/>
          </ac:spMkLst>
        </pc:spChg>
        <pc:spChg chg="add del mod">
          <ac:chgData name="Jessica Roberts" userId="831782ca-6a3f-4cbd-8621-3600d0a72af9" providerId="ADAL" clId="{8C5DF54D-8F09-4696-BD80-589604395F02}" dt="2024-01-03T16:05:48.404" v="743"/>
          <ac:spMkLst>
            <pc:docMk/>
            <pc:sldMk cId="761868982" sldId="464"/>
            <ac:spMk id="5" creationId="{ECC91A84-1704-3B75-53A5-F0C743DD56BB}"/>
          </ac:spMkLst>
        </pc:spChg>
        <pc:spChg chg="add mod">
          <ac:chgData name="Jessica Roberts" userId="831782ca-6a3f-4cbd-8621-3600d0a72af9" providerId="ADAL" clId="{8C5DF54D-8F09-4696-BD80-589604395F02}" dt="2024-01-03T16:13:33.560" v="892" actId="20577"/>
          <ac:spMkLst>
            <pc:docMk/>
            <pc:sldMk cId="761868982" sldId="464"/>
            <ac:spMk id="6" creationId="{AAF742D5-C54C-AB69-C21F-CC8E88B7E67B}"/>
          </ac:spMkLst>
        </pc:spChg>
        <pc:spChg chg="add">
          <ac:chgData name="Jessica Roberts" userId="831782ca-6a3f-4cbd-8621-3600d0a72af9" providerId="ADAL" clId="{8C5DF54D-8F09-4696-BD80-589604395F02}" dt="2024-01-03T15:57:39.898" v="690" actId="26606"/>
          <ac:spMkLst>
            <pc:docMk/>
            <pc:sldMk cId="761868982" sldId="464"/>
            <ac:spMk id="9" creationId="{79BB35BC-D5C2-4C8B-A22A-A71E6191913B}"/>
          </ac:spMkLst>
        </pc:spChg>
        <pc:picChg chg="add mod">
          <ac:chgData name="Jessica Roberts" userId="831782ca-6a3f-4cbd-8621-3600d0a72af9" providerId="ADAL" clId="{8C5DF54D-8F09-4696-BD80-589604395F02}" dt="2024-01-03T15:57:39.898" v="690" actId="26606"/>
          <ac:picMkLst>
            <pc:docMk/>
            <pc:sldMk cId="761868982" sldId="464"/>
            <ac:picMk id="4" creationId="{CC4C8A7C-9F96-BC2C-5ECB-5A8728932A71}"/>
          </ac:picMkLst>
        </pc:picChg>
      </pc:sldChg>
      <pc:sldChg chg="addSp modSp add mod modAnim">
        <pc:chgData name="Jessica Roberts" userId="831782ca-6a3f-4cbd-8621-3600d0a72af9" providerId="ADAL" clId="{8C5DF54D-8F09-4696-BD80-589604395F02}" dt="2024-01-03T22:12:31.368" v="1699"/>
        <pc:sldMkLst>
          <pc:docMk/>
          <pc:sldMk cId="2615021710" sldId="465"/>
        </pc:sldMkLst>
        <pc:spChg chg="add mod">
          <ac:chgData name="Jessica Roberts" userId="831782ca-6a3f-4cbd-8621-3600d0a72af9" providerId="ADAL" clId="{8C5DF54D-8F09-4696-BD80-589604395F02}" dt="2024-01-03T16:13:12.309" v="890" actId="20577"/>
          <ac:spMkLst>
            <pc:docMk/>
            <pc:sldMk cId="2615021710" sldId="465"/>
            <ac:spMk id="2" creationId="{8E4FE26E-3CC7-5166-60C6-1E48104E4285}"/>
          </ac:spMkLst>
        </pc:spChg>
        <pc:spChg chg="mod">
          <ac:chgData name="Jessica Roberts" userId="831782ca-6a3f-4cbd-8621-3600d0a72af9" providerId="ADAL" clId="{8C5DF54D-8F09-4696-BD80-589604395F02}" dt="2024-01-03T16:12:12.376" v="883" actId="1076"/>
          <ac:spMkLst>
            <pc:docMk/>
            <pc:sldMk cId="2615021710" sldId="465"/>
            <ac:spMk id="3" creationId="{C2757EA4-C85A-DC47-3543-9ECCD8605D21}"/>
          </ac:spMkLst>
        </pc:spChg>
      </pc:sldChg>
      <pc:sldChg chg="delSp add del setBg delDesignElem">
        <pc:chgData name="Jessica Roberts" userId="831782ca-6a3f-4cbd-8621-3600d0a72af9" providerId="ADAL" clId="{8C5DF54D-8F09-4696-BD80-589604395F02}" dt="2024-01-03T22:26:52.824" v="1773" actId="47"/>
        <pc:sldMkLst>
          <pc:docMk/>
          <pc:sldMk cId="845946445" sldId="466"/>
        </pc:sldMkLst>
        <pc:spChg chg="del">
          <ac:chgData name="Jessica Roberts" userId="831782ca-6a3f-4cbd-8621-3600d0a72af9" providerId="ADAL" clId="{8C5DF54D-8F09-4696-BD80-589604395F02}" dt="2024-01-03T17:19:44.961" v="1206"/>
          <ac:spMkLst>
            <pc:docMk/>
            <pc:sldMk cId="845946445" sldId="466"/>
            <ac:spMk id="23" creationId="{0205D939-00C4-4F2E-9797-3170DD040D90}"/>
          </ac:spMkLst>
        </pc:spChg>
        <pc:spChg chg="del">
          <ac:chgData name="Jessica Roberts" userId="831782ca-6a3f-4cbd-8621-3600d0a72af9" providerId="ADAL" clId="{8C5DF54D-8F09-4696-BD80-589604395F02}" dt="2024-01-03T17:19:44.961" v="1206"/>
          <ac:spMkLst>
            <pc:docMk/>
            <pc:sldMk cId="845946445" sldId="466"/>
            <ac:spMk id="24" creationId="{38EE4E44-1403-472B-8C01-D354CB8F5AE7}"/>
          </ac:spMkLst>
        </pc:spChg>
        <pc:spChg chg="del">
          <ac:chgData name="Jessica Roberts" userId="831782ca-6a3f-4cbd-8621-3600d0a72af9" providerId="ADAL" clId="{8C5DF54D-8F09-4696-BD80-589604395F02}" dt="2024-01-03T17:19:44.961" v="1206"/>
          <ac:spMkLst>
            <pc:docMk/>
            <pc:sldMk cId="845946445" sldId="466"/>
            <ac:spMk id="25" creationId="{583CCE40-4C5F-42D3-86D9-7892AD1E98E3}"/>
          </ac:spMkLst>
        </pc:spChg>
      </pc:sldChg>
      <pc:sldChg chg="modSp add mod ord modClrScheme chgLayout modNotesTx">
        <pc:chgData name="Jessica Roberts" userId="831782ca-6a3f-4cbd-8621-3600d0a72af9" providerId="ADAL" clId="{8C5DF54D-8F09-4696-BD80-589604395F02}" dt="2024-01-03T22:26:04.999" v="1769" actId="1076"/>
        <pc:sldMkLst>
          <pc:docMk/>
          <pc:sldMk cId="3384672239" sldId="549"/>
        </pc:sldMkLst>
        <pc:spChg chg="mod ord">
          <ac:chgData name="Jessica Roberts" userId="831782ca-6a3f-4cbd-8621-3600d0a72af9" providerId="ADAL" clId="{8C5DF54D-8F09-4696-BD80-589604395F02}" dt="2024-01-03T22:26:04.999" v="1769" actId="1076"/>
          <ac:spMkLst>
            <pc:docMk/>
            <pc:sldMk cId="3384672239" sldId="549"/>
            <ac:spMk id="6" creationId="{3FE1C85D-EC8C-4758-8D46-5060C6C64CB0}"/>
          </ac:spMkLst>
        </pc:spChg>
      </pc:sldChg>
      <pc:sldChg chg="modSp add mod ord modClrScheme chgLayout modNotesTx">
        <pc:chgData name="Jessica Roberts" userId="831782ca-6a3f-4cbd-8621-3600d0a72af9" providerId="ADAL" clId="{8C5DF54D-8F09-4696-BD80-589604395F02}" dt="2024-01-03T22:26:11.021" v="1770" actId="1076"/>
        <pc:sldMkLst>
          <pc:docMk/>
          <pc:sldMk cId="3238092651" sldId="550"/>
        </pc:sldMkLst>
        <pc:spChg chg="mod">
          <ac:chgData name="Jessica Roberts" userId="831782ca-6a3f-4cbd-8621-3600d0a72af9" providerId="ADAL" clId="{8C5DF54D-8F09-4696-BD80-589604395F02}" dt="2024-01-03T17:24:26.982" v="1214" actId="1076"/>
          <ac:spMkLst>
            <pc:docMk/>
            <pc:sldMk cId="3238092651" sldId="550"/>
            <ac:spMk id="2" creationId="{EC8236FF-DAFF-463B-90B3-0318C8E5605C}"/>
          </ac:spMkLst>
        </pc:spChg>
        <pc:spChg chg="mod ord">
          <ac:chgData name="Jessica Roberts" userId="831782ca-6a3f-4cbd-8621-3600d0a72af9" providerId="ADAL" clId="{8C5DF54D-8F09-4696-BD80-589604395F02}" dt="2024-01-03T22:26:11.021" v="1770" actId="1076"/>
          <ac:spMkLst>
            <pc:docMk/>
            <pc:sldMk cId="3238092651" sldId="550"/>
            <ac:spMk id="6" creationId="{3FE1C85D-EC8C-4758-8D46-5060C6C64CB0}"/>
          </ac:spMkLst>
        </pc:spChg>
      </pc:sldChg>
      <pc:sldChg chg="add ord">
        <pc:chgData name="Jessica Roberts" userId="831782ca-6a3f-4cbd-8621-3600d0a72af9" providerId="ADAL" clId="{8C5DF54D-8F09-4696-BD80-589604395F02}" dt="2024-01-03T17:22:51.133" v="1212"/>
        <pc:sldMkLst>
          <pc:docMk/>
          <pc:sldMk cId="4145719057" sldId="551"/>
        </pc:sldMkLst>
      </pc:sldChg>
      <pc:sldChg chg="add del">
        <pc:chgData name="Jessica Roberts" userId="831782ca-6a3f-4cbd-8621-3600d0a72af9" providerId="ADAL" clId="{8C5DF54D-8F09-4696-BD80-589604395F02}" dt="2024-01-03T22:26:54.811" v="1774" actId="47"/>
        <pc:sldMkLst>
          <pc:docMk/>
          <pc:sldMk cId="1442942402" sldId="552"/>
        </pc:sldMkLst>
      </pc:sldChg>
      <pc:sldChg chg="delSp modSp add del mod ord setBg delDesignElem">
        <pc:chgData name="Jessica Roberts" userId="831782ca-6a3f-4cbd-8621-3600d0a72af9" providerId="ADAL" clId="{8C5DF54D-8F09-4696-BD80-589604395F02}" dt="2024-01-03T21:55:37.952" v="1642" actId="47"/>
        <pc:sldMkLst>
          <pc:docMk/>
          <pc:sldMk cId="1732619950" sldId="553"/>
        </pc:sldMkLst>
        <pc:spChg chg="mod">
          <ac:chgData name="Jessica Roberts" userId="831782ca-6a3f-4cbd-8621-3600d0a72af9" providerId="ADAL" clId="{8C5DF54D-8F09-4696-BD80-589604395F02}" dt="2024-01-03T17:32:34.873" v="1273" actId="1076"/>
          <ac:spMkLst>
            <pc:docMk/>
            <pc:sldMk cId="1732619950" sldId="553"/>
            <ac:spMk id="3" creationId="{4538E9EE-114B-4216-8996-50BA23FE9E3D}"/>
          </ac:spMkLst>
        </pc:spChg>
        <pc:spChg chg="del">
          <ac:chgData name="Jessica Roberts" userId="831782ca-6a3f-4cbd-8621-3600d0a72af9" providerId="ADAL" clId="{8C5DF54D-8F09-4696-BD80-589604395F02}" dt="2024-01-03T17:19:44.961" v="1206"/>
          <ac:spMkLst>
            <pc:docMk/>
            <pc:sldMk cId="1732619950" sldId="553"/>
            <ac:spMk id="71" creationId="{8AD13924-DC7C-4339-B194-8A4EFFBF2AC6}"/>
          </ac:spMkLst>
        </pc:spChg>
        <pc:spChg chg="del">
          <ac:chgData name="Jessica Roberts" userId="831782ca-6a3f-4cbd-8621-3600d0a72af9" providerId="ADAL" clId="{8C5DF54D-8F09-4696-BD80-589604395F02}" dt="2024-01-03T17:19:44.961" v="1206"/>
          <ac:spMkLst>
            <pc:docMk/>
            <pc:sldMk cId="1732619950" sldId="553"/>
            <ac:spMk id="73" creationId="{72458505-C9BA-445F-AE75-CFC7FF04F4E7}"/>
          </ac:spMkLst>
        </pc:spChg>
        <pc:picChg chg="mod">
          <ac:chgData name="Jessica Roberts" userId="831782ca-6a3f-4cbd-8621-3600d0a72af9" providerId="ADAL" clId="{8C5DF54D-8F09-4696-BD80-589604395F02}" dt="2024-01-03T21:55:04.753" v="1639" actId="1076"/>
          <ac:picMkLst>
            <pc:docMk/>
            <pc:sldMk cId="1732619950" sldId="553"/>
            <ac:picMk id="2050" creationId="{DE2F87A4-7664-47F0-9FB9-FC43942E4F7D}"/>
          </ac:picMkLst>
        </pc:picChg>
      </pc:sldChg>
      <pc:sldChg chg="delSp modSp add del mod setBg delDesignElem">
        <pc:chgData name="Jessica Roberts" userId="831782ca-6a3f-4cbd-8621-3600d0a72af9" providerId="ADAL" clId="{8C5DF54D-8F09-4696-BD80-589604395F02}" dt="2024-01-03T22:26:57.776" v="1775" actId="47"/>
        <pc:sldMkLst>
          <pc:docMk/>
          <pc:sldMk cId="2528993658" sldId="554"/>
        </pc:sldMkLst>
        <pc:spChg chg="mod">
          <ac:chgData name="Jessica Roberts" userId="831782ca-6a3f-4cbd-8621-3600d0a72af9" providerId="ADAL" clId="{8C5DF54D-8F09-4696-BD80-589604395F02}" dt="2024-01-03T17:32:41.540" v="1274" actId="1076"/>
          <ac:spMkLst>
            <pc:docMk/>
            <pc:sldMk cId="2528993658" sldId="554"/>
            <ac:spMk id="3" creationId="{75F8C16A-667B-4925-8F3C-CCD948C49DA7}"/>
          </ac:spMkLst>
        </pc:spChg>
        <pc:spChg chg="del">
          <ac:chgData name="Jessica Roberts" userId="831782ca-6a3f-4cbd-8621-3600d0a72af9" providerId="ADAL" clId="{8C5DF54D-8F09-4696-BD80-589604395F02}" dt="2024-01-03T17:19:44.961" v="1206"/>
          <ac:spMkLst>
            <pc:docMk/>
            <pc:sldMk cId="2528993658" sldId="554"/>
            <ac:spMk id="9" creationId="{482BD70C-C4A0-46C4-9518-A731098B419A}"/>
          </ac:spMkLst>
        </pc:spChg>
        <pc:spChg chg="del">
          <ac:chgData name="Jessica Roberts" userId="831782ca-6a3f-4cbd-8621-3600d0a72af9" providerId="ADAL" clId="{8C5DF54D-8F09-4696-BD80-589604395F02}" dt="2024-01-03T17:19:44.961" v="1206"/>
          <ac:spMkLst>
            <pc:docMk/>
            <pc:sldMk cId="2528993658" sldId="554"/>
            <ac:spMk id="11" creationId="{39B74A45-BDDD-4892-B8C0-B290C0944FCB}"/>
          </ac:spMkLst>
        </pc:spChg>
        <pc:spChg chg="del">
          <ac:chgData name="Jessica Roberts" userId="831782ca-6a3f-4cbd-8621-3600d0a72af9" providerId="ADAL" clId="{8C5DF54D-8F09-4696-BD80-589604395F02}" dt="2024-01-03T17:19:44.961" v="1206"/>
          <ac:spMkLst>
            <pc:docMk/>
            <pc:sldMk cId="2528993658" sldId="554"/>
            <ac:spMk id="13" creationId="{C516C73E-9465-4C9E-9B86-9E58FB326B6B}"/>
          </ac:spMkLst>
        </pc:spChg>
      </pc:sldChg>
      <pc:sldChg chg="delSp modSp add mod ord setBg delDesignElem modNotesTx">
        <pc:chgData name="Jessica Roberts" userId="831782ca-6a3f-4cbd-8621-3600d0a72af9" providerId="ADAL" clId="{8C5DF54D-8F09-4696-BD80-589604395F02}" dt="2024-01-03T22:27:31.714" v="1777"/>
        <pc:sldMkLst>
          <pc:docMk/>
          <pc:sldMk cId="239749178" sldId="555"/>
        </pc:sldMkLst>
        <pc:spChg chg="mod">
          <ac:chgData name="Jessica Roberts" userId="831782ca-6a3f-4cbd-8621-3600d0a72af9" providerId="ADAL" clId="{8C5DF54D-8F09-4696-BD80-589604395F02}" dt="2024-01-03T17:32:03.369" v="1272" actId="1076"/>
          <ac:spMkLst>
            <pc:docMk/>
            <pc:sldMk cId="239749178" sldId="555"/>
            <ac:spMk id="7" creationId="{E4274276-9668-D15F-E5B3-D7F0078102BE}"/>
          </ac:spMkLst>
        </pc:spChg>
        <pc:spChg chg="mod">
          <ac:chgData name="Jessica Roberts" userId="831782ca-6a3f-4cbd-8621-3600d0a72af9" providerId="ADAL" clId="{8C5DF54D-8F09-4696-BD80-589604395F02}" dt="2024-01-03T17:31:59.972" v="1271" actId="1076"/>
          <ac:spMkLst>
            <pc:docMk/>
            <pc:sldMk cId="239749178" sldId="555"/>
            <ac:spMk id="9" creationId="{BFEC975B-D0FC-346D-0A52-824374209A02}"/>
          </ac:spMkLst>
        </pc:spChg>
        <pc:spChg chg="del">
          <ac:chgData name="Jessica Roberts" userId="831782ca-6a3f-4cbd-8621-3600d0a72af9" providerId="ADAL" clId="{8C5DF54D-8F09-4696-BD80-589604395F02}" dt="2024-01-03T17:19:44.961" v="1206"/>
          <ac:spMkLst>
            <pc:docMk/>
            <pc:sldMk cId="239749178" sldId="555"/>
            <ac:spMk id="10" creationId="{A9F529C3-C941-49FD-8C67-82F134F64BDB}"/>
          </ac:spMkLst>
        </pc:spChg>
        <pc:spChg chg="del">
          <ac:chgData name="Jessica Roberts" userId="831782ca-6a3f-4cbd-8621-3600d0a72af9" providerId="ADAL" clId="{8C5DF54D-8F09-4696-BD80-589604395F02}" dt="2024-01-03T17:19:44.961" v="1206"/>
          <ac:spMkLst>
            <pc:docMk/>
            <pc:sldMk cId="239749178" sldId="555"/>
            <ac:spMk id="12" creationId="{20586029-32A0-47E5-9AEC-AE3ABA6B94D0}"/>
          </ac:spMkLst>
        </pc:spChg>
        <pc:picChg chg="mod">
          <ac:chgData name="Jessica Roberts" userId="831782ca-6a3f-4cbd-8621-3600d0a72af9" providerId="ADAL" clId="{8C5DF54D-8F09-4696-BD80-589604395F02}" dt="2024-01-03T17:31:49.619" v="1241" actId="1035"/>
          <ac:picMkLst>
            <pc:docMk/>
            <pc:sldMk cId="239749178" sldId="555"/>
            <ac:picMk id="3" creationId="{C895B1F7-FCC8-2997-BBAB-FCF2DA963B3A}"/>
          </ac:picMkLst>
        </pc:picChg>
        <pc:picChg chg="mod">
          <ac:chgData name="Jessica Roberts" userId="831782ca-6a3f-4cbd-8621-3600d0a72af9" providerId="ADAL" clId="{8C5DF54D-8F09-4696-BD80-589604395F02}" dt="2024-01-03T17:31:56.555" v="1270" actId="1035"/>
          <ac:picMkLst>
            <pc:docMk/>
            <pc:sldMk cId="239749178" sldId="555"/>
            <ac:picMk id="5" creationId="{7814F187-5FFB-F4F7-79AE-FDD415137DF7}"/>
          </ac:picMkLst>
        </pc:picChg>
        <pc:cxnChg chg="del">
          <ac:chgData name="Jessica Roberts" userId="831782ca-6a3f-4cbd-8621-3600d0a72af9" providerId="ADAL" clId="{8C5DF54D-8F09-4696-BD80-589604395F02}" dt="2024-01-03T17:19:44.961" v="1206"/>
          <ac:cxnSpMkLst>
            <pc:docMk/>
            <pc:sldMk cId="239749178" sldId="555"/>
            <ac:cxnSpMk id="14" creationId="{8C730EAB-A532-4295-A302-FB4B90DB9F5E}"/>
          </ac:cxnSpMkLst>
        </pc:cxnChg>
      </pc:sldChg>
      <pc:sldChg chg="add ord">
        <pc:chgData name="Jessica Roberts" userId="831782ca-6a3f-4cbd-8621-3600d0a72af9" providerId="ADAL" clId="{8C5DF54D-8F09-4696-BD80-589604395F02}" dt="2024-01-03T22:37:26.472" v="1786"/>
        <pc:sldMkLst>
          <pc:docMk/>
          <pc:sldMk cId="3472720260" sldId="556"/>
        </pc:sldMkLst>
      </pc:sldChg>
      <pc:sldChg chg="delSp add del setBg delDesignElem">
        <pc:chgData name="Jessica Roberts" userId="831782ca-6a3f-4cbd-8621-3600d0a72af9" providerId="ADAL" clId="{8C5DF54D-8F09-4696-BD80-589604395F02}" dt="2024-01-03T22:38:15.485" v="1859" actId="47"/>
        <pc:sldMkLst>
          <pc:docMk/>
          <pc:sldMk cId="1228334935" sldId="557"/>
        </pc:sldMkLst>
        <pc:spChg chg="del">
          <ac:chgData name="Jessica Roberts" userId="831782ca-6a3f-4cbd-8621-3600d0a72af9" providerId="ADAL" clId="{8C5DF54D-8F09-4696-BD80-589604395F02}" dt="2024-01-03T17:19:44.961" v="1206"/>
          <ac:spMkLst>
            <pc:docMk/>
            <pc:sldMk cId="1228334935" sldId="557"/>
            <ac:spMk id="16" creationId="{E914257E-1E2A-4AC7-89EC-1FB65C9C0A0D}"/>
          </ac:spMkLst>
        </pc:spChg>
        <pc:spChg chg="del">
          <ac:chgData name="Jessica Roberts" userId="831782ca-6a3f-4cbd-8621-3600d0a72af9" providerId="ADAL" clId="{8C5DF54D-8F09-4696-BD80-589604395F02}" dt="2024-01-03T17:19:44.961" v="1206"/>
          <ac:spMkLst>
            <pc:docMk/>
            <pc:sldMk cId="1228334935" sldId="557"/>
            <ac:spMk id="18" creationId="{03E1C8F1-97F5-489C-8308-958F09657254}"/>
          </ac:spMkLst>
        </pc:spChg>
        <pc:spChg chg="del">
          <ac:chgData name="Jessica Roberts" userId="831782ca-6a3f-4cbd-8621-3600d0a72af9" providerId="ADAL" clId="{8C5DF54D-8F09-4696-BD80-589604395F02}" dt="2024-01-03T17:19:44.961" v="1206"/>
          <ac:spMkLst>
            <pc:docMk/>
            <pc:sldMk cId="1228334935" sldId="557"/>
            <ac:spMk id="20" creationId="{DEB62645-D4DA-4E99-8344-B1536F63D108}"/>
          </ac:spMkLst>
        </pc:spChg>
      </pc:sldChg>
      <pc:sldChg chg="delSp add del setBg delDesignElem">
        <pc:chgData name="Jessica Roberts" userId="831782ca-6a3f-4cbd-8621-3600d0a72af9" providerId="ADAL" clId="{8C5DF54D-8F09-4696-BD80-589604395F02}" dt="2024-01-03T22:38:18.126" v="1860" actId="47"/>
        <pc:sldMkLst>
          <pc:docMk/>
          <pc:sldMk cId="3911790557" sldId="558"/>
        </pc:sldMkLst>
        <pc:spChg chg="del">
          <ac:chgData name="Jessica Roberts" userId="831782ca-6a3f-4cbd-8621-3600d0a72af9" providerId="ADAL" clId="{8C5DF54D-8F09-4696-BD80-589604395F02}" dt="2024-01-03T17:19:44.961" v="1206"/>
          <ac:spMkLst>
            <pc:docMk/>
            <pc:sldMk cId="3911790557" sldId="558"/>
            <ac:spMk id="9" creationId="{E914257E-1E2A-4AC7-89EC-1FB65C9C0A0D}"/>
          </ac:spMkLst>
        </pc:spChg>
        <pc:spChg chg="del">
          <ac:chgData name="Jessica Roberts" userId="831782ca-6a3f-4cbd-8621-3600d0a72af9" providerId="ADAL" clId="{8C5DF54D-8F09-4696-BD80-589604395F02}" dt="2024-01-03T17:19:44.961" v="1206"/>
          <ac:spMkLst>
            <pc:docMk/>
            <pc:sldMk cId="3911790557" sldId="558"/>
            <ac:spMk id="11" creationId="{03E1C8F1-97F5-489C-8308-958F09657254}"/>
          </ac:spMkLst>
        </pc:spChg>
        <pc:spChg chg="del">
          <ac:chgData name="Jessica Roberts" userId="831782ca-6a3f-4cbd-8621-3600d0a72af9" providerId="ADAL" clId="{8C5DF54D-8F09-4696-BD80-589604395F02}" dt="2024-01-03T17:19:44.961" v="1206"/>
          <ac:spMkLst>
            <pc:docMk/>
            <pc:sldMk cId="3911790557" sldId="558"/>
            <ac:spMk id="13" creationId="{DEB62645-D4DA-4E99-8344-B1536F63D108}"/>
          </ac:spMkLst>
        </pc:spChg>
      </pc:sldChg>
      <pc:sldMasterChg chg="delSldLayout">
        <pc:chgData name="Jessica Roberts" userId="831782ca-6a3f-4cbd-8621-3600d0a72af9" providerId="ADAL" clId="{8C5DF54D-8F09-4696-BD80-589604395F02}" dt="2024-01-03T22:26:54.811" v="1774" actId="47"/>
        <pc:sldMasterMkLst>
          <pc:docMk/>
          <pc:sldMasterMk cId="3332132498" sldId="2147483660"/>
        </pc:sldMasterMkLst>
        <pc:sldLayoutChg chg="del">
          <pc:chgData name="Jessica Roberts" userId="831782ca-6a3f-4cbd-8621-3600d0a72af9" providerId="ADAL" clId="{8C5DF54D-8F09-4696-BD80-589604395F02}" dt="2024-01-03T22:26:54.811" v="1774" actId="47"/>
          <pc:sldLayoutMkLst>
            <pc:docMk/>
            <pc:sldMasterMk cId="3332132498" sldId="2147483660"/>
            <pc:sldLayoutMk cId="1659692112" sldId="2147483701"/>
          </pc:sldLayoutMkLst>
        </pc:sldLayoutChg>
      </pc:sldMasterChg>
    </pc:docChg>
  </pc:docChgLst>
  <pc:docChgLst>
    <pc:chgData name="Jessica Roberts" userId="831782ca-6a3f-4cbd-8621-3600d0a72af9" providerId="ADAL" clId="{7AF18D38-11E1-4E7D-9628-9942A673F232}"/>
    <pc:docChg chg="undo custSel delSld modSld">
      <pc:chgData name="Jessica Roberts" userId="831782ca-6a3f-4cbd-8621-3600d0a72af9" providerId="ADAL" clId="{7AF18D38-11E1-4E7D-9628-9942A673F232}" dt="2024-01-05T16:05:42.917" v="114" actId="47"/>
      <pc:docMkLst>
        <pc:docMk/>
      </pc:docMkLst>
      <pc:sldChg chg="modAnim">
        <pc:chgData name="Jessica Roberts" userId="831782ca-6a3f-4cbd-8621-3600d0a72af9" providerId="ADAL" clId="{7AF18D38-11E1-4E7D-9628-9942A673F232}" dt="2024-01-05T16:01:28.444" v="95"/>
        <pc:sldMkLst>
          <pc:docMk/>
          <pc:sldMk cId="645161198" sldId="383"/>
        </pc:sldMkLst>
      </pc:sldChg>
      <pc:sldChg chg="modAnim">
        <pc:chgData name="Jessica Roberts" userId="831782ca-6a3f-4cbd-8621-3600d0a72af9" providerId="ADAL" clId="{7AF18D38-11E1-4E7D-9628-9942A673F232}" dt="2024-01-05T16:01:32.938" v="96"/>
        <pc:sldMkLst>
          <pc:docMk/>
          <pc:sldMk cId="1271464042" sldId="409"/>
        </pc:sldMkLst>
      </pc:sldChg>
      <pc:sldChg chg="addSp delSp modSp mod modNotesTx">
        <pc:chgData name="Jessica Roberts" userId="831782ca-6a3f-4cbd-8621-3600d0a72af9" providerId="ADAL" clId="{7AF18D38-11E1-4E7D-9628-9942A673F232}" dt="2024-01-05T16:03:11.421" v="112" actId="27636"/>
        <pc:sldMkLst>
          <pc:docMk/>
          <pc:sldMk cId="2969463407" sldId="424"/>
        </pc:sldMkLst>
        <pc:spChg chg="mod">
          <ac:chgData name="Jessica Roberts" userId="831782ca-6a3f-4cbd-8621-3600d0a72af9" providerId="ADAL" clId="{7AF18D38-11E1-4E7D-9628-9942A673F232}" dt="2024-01-05T16:03:11.421" v="112" actId="27636"/>
          <ac:spMkLst>
            <pc:docMk/>
            <pc:sldMk cId="2969463407" sldId="424"/>
            <ac:spMk id="2" creationId="{73B0FAEC-0C7E-4C59-99E1-A25FFAE1C580}"/>
          </ac:spMkLst>
        </pc:spChg>
        <pc:spChg chg="mod">
          <ac:chgData name="Jessica Roberts" userId="831782ca-6a3f-4cbd-8621-3600d0a72af9" providerId="ADAL" clId="{7AF18D38-11E1-4E7D-9628-9942A673F232}" dt="2024-01-05T15:43:55.605" v="77" actId="20577"/>
          <ac:spMkLst>
            <pc:docMk/>
            <pc:sldMk cId="2969463407" sldId="424"/>
            <ac:spMk id="3" creationId="{75F8C16A-667B-4925-8F3C-CCD948C49DA7}"/>
          </ac:spMkLst>
        </pc:spChg>
        <pc:spChg chg="add del">
          <ac:chgData name="Jessica Roberts" userId="831782ca-6a3f-4cbd-8621-3600d0a72af9" providerId="ADAL" clId="{7AF18D38-11E1-4E7D-9628-9942A673F232}" dt="2024-01-05T15:45:02.138" v="93" actId="478"/>
          <ac:spMkLst>
            <pc:docMk/>
            <pc:sldMk cId="2969463407" sldId="424"/>
            <ac:spMk id="7" creationId="{E67AD711-721E-256F-D212-8DFB80E1F32E}"/>
          </ac:spMkLst>
        </pc:spChg>
        <pc:picChg chg="del">
          <ac:chgData name="Jessica Roberts" userId="831782ca-6a3f-4cbd-8621-3600d0a72af9" providerId="ADAL" clId="{7AF18D38-11E1-4E7D-9628-9942A673F232}" dt="2024-01-05T15:43:11.482" v="2" actId="478"/>
          <ac:picMkLst>
            <pc:docMk/>
            <pc:sldMk cId="2969463407" sldId="424"/>
            <ac:picMk id="4" creationId="{D2448614-1B0A-4D8A-B208-0D06FF31873C}"/>
          </ac:picMkLst>
        </pc:picChg>
      </pc:sldChg>
      <pc:sldChg chg="modSp mod">
        <pc:chgData name="Jessica Roberts" userId="831782ca-6a3f-4cbd-8621-3600d0a72af9" providerId="ADAL" clId="{7AF18D38-11E1-4E7D-9628-9942A673F232}" dt="2024-01-05T15:42:25.837" v="1" actId="20577"/>
        <pc:sldMkLst>
          <pc:docMk/>
          <pc:sldMk cId="1483586188" sldId="439"/>
        </pc:sldMkLst>
        <pc:spChg chg="mod">
          <ac:chgData name="Jessica Roberts" userId="831782ca-6a3f-4cbd-8621-3600d0a72af9" providerId="ADAL" clId="{7AF18D38-11E1-4E7D-9628-9942A673F232}" dt="2024-01-05T15:42:25.837" v="1" actId="20577"/>
          <ac:spMkLst>
            <pc:docMk/>
            <pc:sldMk cId="1483586188" sldId="439"/>
            <ac:spMk id="2" creationId="{C2777194-8284-4ACA-B6B9-EFFCC08EC468}"/>
          </ac:spMkLst>
        </pc:spChg>
      </pc:sldChg>
      <pc:sldChg chg="del">
        <pc:chgData name="Jessica Roberts" userId="831782ca-6a3f-4cbd-8621-3600d0a72af9" providerId="ADAL" clId="{7AF18D38-11E1-4E7D-9628-9942A673F232}" dt="2024-01-05T16:05:42.917" v="114" actId="47"/>
        <pc:sldMkLst>
          <pc:docMk/>
          <pc:sldMk cId="3799468201" sldId="441"/>
        </pc:sldMkLst>
      </pc:sldChg>
      <pc:sldChg chg="del">
        <pc:chgData name="Jessica Roberts" userId="831782ca-6a3f-4cbd-8621-3600d0a72af9" providerId="ADAL" clId="{7AF18D38-11E1-4E7D-9628-9942A673F232}" dt="2024-01-05T15:45:04.538" v="94" actId="47"/>
        <pc:sldMkLst>
          <pc:docMk/>
          <pc:sldMk cId="1386424468" sldId="449"/>
        </pc:sldMkLst>
      </pc:sldChg>
      <pc:sldChg chg="modSp mod">
        <pc:chgData name="Jessica Roberts" userId="831782ca-6a3f-4cbd-8621-3600d0a72af9" providerId="ADAL" clId="{7AF18D38-11E1-4E7D-9628-9942A673F232}" dt="2024-01-05T16:04:13.001" v="113" actId="20577"/>
        <pc:sldMkLst>
          <pc:docMk/>
          <pc:sldMk cId="3238092651" sldId="550"/>
        </pc:sldMkLst>
        <pc:spChg chg="mod">
          <ac:chgData name="Jessica Roberts" userId="831782ca-6a3f-4cbd-8621-3600d0a72af9" providerId="ADAL" clId="{7AF18D38-11E1-4E7D-9628-9942A673F232}" dt="2024-01-05T16:04:13.001" v="113" actId="20577"/>
          <ac:spMkLst>
            <pc:docMk/>
            <pc:sldMk cId="3238092651" sldId="550"/>
            <ac:spMk id="7" creationId="{846D4A5C-84EA-E277-251F-E4C9E5110320}"/>
          </ac:spMkLst>
        </pc:spChg>
      </pc:sldChg>
    </pc:docChg>
  </pc:docChgLst>
  <pc:docChgLst>
    <pc:chgData name="Jessica Roberts" userId="S::jessica.roberts@uwtsd.ac.uk::831782ca-6a3f-4cbd-8621-3600d0a72af9" providerId="AD" clId="Web-{FF469E40-8A3B-46DF-9DE8-5579800582EE}"/>
    <pc:docChg chg="modSld">
      <pc:chgData name="Jessica Roberts" userId="S::jessica.roberts@uwtsd.ac.uk::831782ca-6a3f-4cbd-8621-3600d0a72af9" providerId="AD" clId="Web-{FF469E40-8A3B-46DF-9DE8-5579800582EE}" dt="2024-01-10T18:38:08.378" v="9" actId="1076"/>
      <pc:docMkLst>
        <pc:docMk/>
      </pc:docMkLst>
      <pc:sldChg chg="modSp">
        <pc:chgData name="Jessica Roberts" userId="S::jessica.roberts@uwtsd.ac.uk::831782ca-6a3f-4cbd-8621-3600d0a72af9" providerId="AD" clId="Web-{FF469E40-8A3B-46DF-9DE8-5579800582EE}" dt="2024-01-10T18:35:57.718" v="4" actId="20577"/>
        <pc:sldMkLst>
          <pc:docMk/>
          <pc:sldMk cId="2198032543" sldId="413"/>
        </pc:sldMkLst>
        <pc:spChg chg="mod">
          <ac:chgData name="Jessica Roberts" userId="S::jessica.roberts@uwtsd.ac.uk::831782ca-6a3f-4cbd-8621-3600d0a72af9" providerId="AD" clId="Web-{FF469E40-8A3B-46DF-9DE8-5579800582EE}" dt="2024-01-10T18:35:57.718" v="4" actId="20577"/>
          <ac:spMkLst>
            <pc:docMk/>
            <pc:sldMk cId="2198032543" sldId="413"/>
            <ac:spMk id="3" creationId="{4538E9EE-114B-4216-8996-50BA23FE9E3D}"/>
          </ac:spMkLst>
        </pc:spChg>
      </pc:sldChg>
      <pc:sldChg chg="modSp">
        <pc:chgData name="Jessica Roberts" userId="S::jessica.roberts@uwtsd.ac.uk::831782ca-6a3f-4cbd-8621-3600d0a72af9" providerId="AD" clId="Web-{FF469E40-8A3B-46DF-9DE8-5579800582EE}" dt="2024-01-10T18:38:08.378" v="9" actId="1076"/>
        <pc:sldMkLst>
          <pc:docMk/>
          <pc:sldMk cId="2969463407" sldId="424"/>
        </pc:sldMkLst>
        <pc:spChg chg="mod">
          <ac:chgData name="Jessica Roberts" userId="S::jessica.roberts@uwtsd.ac.uk::831782ca-6a3f-4cbd-8621-3600d0a72af9" providerId="AD" clId="Web-{FF469E40-8A3B-46DF-9DE8-5579800582EE}" dt="2024-01-10T18:38:08.378" v="9" actId="1076"/>
          <ac:spMkLst>
            <pc:docMk/>
            <pc:sldMk cId="2969463407" sldId="424"/>
            <ac:spMk id="3" creationId="{75F8C16A-667B-4925-8F3C-CCD948C49DA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AA9E45-62A0-428D-8FDE-D01AE4CAFA51}" type="datetimeFigureOut">
              <a:rPr lang="en-GB" smtClean="0"/>
              <a:t>16/04/2024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8536A6-9316-4526-BDCC-A2D87EBBCEC8}" type="slidenum">
              <a:rPr lang="en-GB" smtClean="0"/>
              <a:t>‹#›</a:t>
            </a:fld>
            <a:endParaRPr lang="en-GB"/>
          </a:p>
        </p:txBody>
      </p:sp>
    </p:spTree>
    <p:extLst>
      <p:ext uri="{BB962C8B-B14F-4D97-AF65-F5344CB8AC3E}">
        <p14:creationId xmlns:p14="http://schemas.microsoft.com/office/powerpoint/2010/main" val="2818375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llyw.cymru/sites/default/files/publications/2018-03/addysg-yng-nghymru-cenhadaeth-ein-cenedl.pdf"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llyw.cymru/sites/default/files/publications/2023-03/cenhadaeth-ein-cenedl-safonau-a-dyheadau-uchel-i-bawb.pdf"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gov.wales/sites/default/files/publications/2018-03/education-in-wales-our-national-mission.pdf"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gov.wales/sites/default/files/publications/2023-03/our-national-mission-high-standards-and-aspirations-for-all_0.pdf"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ymchwil.senedd.cymru/erthyglau-ymchwil/sut-wnaeth-cymru-berfformio-yn-pisa-2022/"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research.senedd.wales/research-articles/how-did-wales-perform-in-pisa-2022/"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oecd.org/pisa/pisafaq/"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oecd.org/pisa/pisafaq/"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llyw.cymru/sites/default/files/statistics-and-research/2023-12/pisa-2022-adroddiad-cenedlaethol-cymru-605.pdf"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s://www.gov.wales/sites/default/files/statistics-and-research/2023-12/pisa-2022-national-report-wales-059.pdf" TargetMode="Externa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llyw.cymru/sites/default/files/statistics-and-research/2023-12/pisa-2022-adroddiad-cenedlaethol-cymru-605.pdf"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www.gov.wales/sites/default/files/statistics-and-research/2023-12/pisa-2022-national-report-wales-059.pdf"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Inform students this is</a:t>
            </a:r>
            <a:r>
              <a:rPr lang="en-GB" baseline="0" dirty="0"/>
              <a:t> a key question we will aim to explore in this session. They may have touched upon policy before.</a:t>
            </a:r>
          </a:p>
          <a:p>
            <a:r>
              <a:rPr lang="en-GB" sz="1200" b="0" i="0" kern="1200" dirty="0">
                <a:solidFill>
                  <a:schemeClr val="tx1"/>
                </a:solidFill>
                <a:effectLst/>
                <a:latin typeface="+mn-lt"/>
                <a:ea typeface="+mn-ea"/>
                <a:cs typeface="+mn-cs"/>
              </a:rPr>
              <a:t>John Dewey, </a:t>
            </a:r>
            <a:r>
              <a:rPr lang="en-GB" sz="1200" b="0" i="1" kern="1200" dirty="0">
                <a:solidFill>
                  <a:schemeClr val="tx1"/>
                </a:solidFill>
                <a:effectLst/>
                <a:latin typeface="+mn-lt"/>
                <a:ea typeface="+mn-ea"/>
                <a:cs typeface="+mn-cs"/>
              </a:rPr>
              <a:t>Democracy and Education</a:t>
            </a:r>
            <a:r>
              <a:rPr lang="en-GB" sz="1200" b="0" i="0" kern="1200" dirty="0">
                <a:solidFill>
                  <a:schemeClr val="tx1"/>
                </a:solidFill>
                <a:effectLst/>
                <a:latin typeface="+mn-lt"/>
                <a:ea typeface="+mn-ea"/>
                <a:cs typeface="+mn-cs"/>
              </a:rPr>
              <a:t>, New York:  Macmillan Company, 1944, p. 167.</a:t>
            </a: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sesiwn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ddiwethaf</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gweithioch</a:t>
            </a:r>
            <a:r>
              <a:rPr lang="en-GB" sz="1200" b="0" i="0" kern="1200" baseline="0" dirty="0">
                <a:solidFill>
                  <a:schemeClr val="tx1"/>
                </a:solidFill>
                <a:effectLst/>
                <a:latin typeface="+mn-lt"/>
                <a:ea typeface="+mn-ea"/>
                <a:cs typeface="+mn-cs"/>
              </a:rPr>
              <a:t> chi </a:t>
            </a:r>
            <a:r>
              <a:rPr lang="en-GB" sz="1200" b="0" i="0" kern="1200" baseline="0" dirty="0" err="1">
                <a:solidFill>
                  <a:schemeClr val="tx1"/>
                </a:solidFill>
                <a:effectLst/>
                <a:latin typeface="+mn-lt"/>
                <a:ea typeface="+mn-ea"/>
                <a:cs typeface="+mn-cs"/>
              </a:rPr>
              <a:t>ar</a:t>
            </a:r>
            <a:r>
              <a:rPr lang="en-GB" sz="1200" b="0" i="0" kern="1200" baseline="0" dirty="0">
                <a:solidFill>
                  <a:schemeClr val="tx1"/>
                </a:solidFill>
                <a:effectLst/>
                <a:latin typeface="+mn-lt"/>
                <a:ea typeface="+mn-ea"/>
                <a:cs typeface="+mn-cs"/>
              </a:rPr>
              <a:t> y </a:t>
            </a:r>
            <a:r>
              <a:rPr lang="en-GB" sz="1200" b="0" i="0" kern="1200" baseline="0" dirty="0" err="1">
                <a:solidFill>
                  <a:schemeClr val="tx1"/>
                </a:solidFill>
                <a:effectLst/>
                <a:latin typeface="+mn-lt"/>
                <a:ea typeface="+mn-ea"/>
                <a:cs typeface="+mn-cs"/>
              </a:rPr>
              <a:t>cwestiwn</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beth</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mae’n</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ei</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olygu</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i</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addysgu</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yng</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Nghymru</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trwy</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arwchilio</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materion</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yn</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ymwneud</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gyda</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chyfiawnder</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cymdeithasol</a:t>
            </a:r>
            <a:r>
              <a:rPr lang="en-GB" sz="1200" b="0" i="0" kern="1200" baseline="0" dirty="0">
                <a:solidFill>
                  <a:schemeClr val="tx1"/>
                </a:solidFill>
                <a:effectLst/>
                <a:latin typeface="+mn-lt"/>
                <a:ea typeface="+mn-ea"/>
                <a:cs typeface="+mn-cs"/>
              </a:rPr>
              <a:t> a </a:t>
            </a:r>
            <a:r>
              <a:rPr lang="en-GB" sz="1200" b="0" i="0" kern="1200" baseline="0" dirty="0" err="1">
                <a:solidFill>
                  <a:schemeClr val="tx1"/>
                </a:solidFill>
                <a:effectLst/>
                <a:latin typeface="+mn-lt"/>
                <a:ea typeface="+mn-ea"/>
                <a:cs typeface="+mn-cs"/>
              </a:rPr>
              <a:t>sut</a:t>
            </a:r>
            <a:r>
              <a:rPr lang="en-GB" sz="1200" b="0" i="0" kern="1200" baseline="0" dirty="0">
                <a:solidFill>
                  <a:schemeClr val="tx1"/>
                </a:solidFill>
                <a:effectLst/>
                <a:latin typeface="+mn-lt"/>
                <a:ea typeface="+mn-ea"/>
                <a:cs typeface="+mn-cs"/>
              </a:rPr>
              <a:t> y gall </a:t>
            </a:r>
            <a:r>
              <a:rPr lang="en-GB" sz="1200" b="0" i="0" kern="1200" baseline="0" dirty="0" err="1">
                <a:solidFill>
                  <a:schemeClr val="tx1"/>
                </a:solidFill>
                <a:effectLst/>
                <a:latin typeface="+mn-lt"/>
                <a:ea typeface="+mn-ea"/>
                <a:cs typeface="+mn-cs"/>
              </a:rPr>
              <a:t>hwn</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edrych</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yn</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yr</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ystafell</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ddosbarth</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Yn</a:t>
            </a:r>
            <a:r>
              <a:rPr lang="en-GB" sz="1200" b="0" i="0" kern="1200" baseline="0" dirty="0">
                <a:solidFill>
                  <a:schemeClr val="tx1"/>
                </a:solidFill>
                <a:effectLst/>
                <a:latin typeface="+mn-lt"/>
                <a:ea typeface="+mn-ea"/>
                <a:cs typeface="+mn-cs"/>
              </a:rPr>
              <a:t> y </a:t>
            </a:r>
            <a:r>
              <a:rPr lang="en-GB" sz="1200" b="0" i="0" kern="1200" baseline="0" dirty="0" err="1">
                <a:solidFill>
                  <a:schemeClr val="tx1"/>
                </a:solidFill>
                <a:effectLst/>
                <a:latin typeface="+mn-lt"/>
                <a:ea typeface="+mn-ea"/>
                <a:cs typeface="+mn-cs"/>
              </a:rPr>
              <a:t>sesiwn</a:t>
            </a:r>
            <a:r>
              <a:rPr lang="en-GB" sz="1200" b="0" i="0" kern="1200" baseline="0" dirty="0">
                <a:solidFill>
                  <a:schemeClr val="tx1"/>
                </a:solidFill>
                <a:effectLst/>
                <a:latin typeface="+mn-lt"/>
                <a:ea typeface="+mn-ea"/>
                <a:cs typeface="+mn-cs"/>
              </a:rPr>
              <a:t> hon, </a:t>
            </a:r>
            <a:r>
              <a:rPr lang="en-GB" sz="1200" b="0" i="0" kern="1200" baseline="0" dirty="0" err="1">
                <a:solidFill>
                  <a:schemeClr val="tx1"/>
                </a:solidFill>
                <a:effectLst/>
                <a:latin typeface="+mn-lt"/>
                <a:ea typeface="+mn-ea"/>
                <a:cs typeface="+mn-cs"/>
              </a:rPr>
              <a:t>rydym</a:t>
            </a:r>
            <a:r>
              <a:rPr lang="en-GB" sz="1200" b="0" i="0" kern="1200" baseline="0" dirty="0">
                <a:solidFill>
                  <a:schemeClr val="tx1"/>
                </a:solidFill>
                <a:effectLst/>
                <a:latin typeface="+mn-lt"/>
                <a:ea typeface="+mn-ea"/>
                <a:cs typeface="+mn-cs"/>
              </a:rPr>
              <a:t> am </a:t>
            </a:r>
            <a:r>
              <a:rPr lang="en-GB" sz="1200" b="0" i="0" kern="1200" baseline="0" dirty="0" err="1">
                <a:solidFill>
                  <a:schemeClr val="tx1"/>
                </a:solidFill>
                <a:effectLst/>
                <a:latin typeface="+mn-lt"/>
                <a:ea typeface="+mn-ea"/>
                <a:cs typeface="+mn-cs"/>
              </a:rPr>
              <a:t>droi’n</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sylw</a:t>
            </a:r>
            <a:r>
              <a:rPr lang="en-GB" sz="1200" b="0" i="0" kern="1200" baseline="0" dirty="0">
                <a:solidFill>
                  <a:schemeClr val="tx1"/>
                </a:solidFill>
                <a:effectLst/>
                <a:latin typeface="+mn-lt"/>
                <a:ea typeface="+mn-ea"/>
                <a:cs typeface="+mn-cs"/>
              </a:rPr>
              <a:t> at </a:t>
            </a:r>
            <a:r>
              <a:rPr lang="en-GB" sz="1200" b="0" i="0" kern="1200" baseline="0" dirty="0" err="1">
                <a:solidFill>
                  <a:schemeClr val="tx1"/>
                </a:solidFill>
                <a:effectLst/>
                <a:latin typeface="+mn-lt"/>
                <a:ea typeface="+mn-ea"/>
                <a:cs typeface="+mn-cs"/>
              </a:rPr>
              <a:t>bolisi</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cenedlaethol</a:t>
            </a:r>
            <a:r>
              <a:rPr lang="en-GB" sz="1200" b="0" i="0" kern="1200" baseline="0" dirty="0">
                <a:solidFill>
                  <a:schemeClr val="tx1"/>
                </a:solidFill>
                <a:effectLst/>
                <a:latin typeface="+mn-lt"/>
                <a:ea typeface="+mn-ea"/>
                <a:cs typeface="+mn-cs"/>
              </a:rPr>
              <a:t> a </a:t>
            </a:r>
            <a:r>
              <a:rPr lang="en-GB" sz="1200" b="0" i="0" kern="1200" baseline="0" dirty="0" err="1">
                <a:solidFill>
                  <a:schemeClr val="tx1"/>
                </a:solidFill>
                <a:effectLst/>
                <a:latin typeface="+mn-lt"/>
                <a:ea typeface="+mn-ea"/>
                <a:cs typeface="+mn-cs"/>
              </a:rPr>
              <a:t>sut</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mae</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hwn</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yn</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effeithio</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ar</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arfer</a:t>
            </a:r>
            <a:r>
              <a:rPr lang="en-GB" sz="1200" b="0" i="0" kern="1200" baseline="0" dirty="0">
                <a:solidFill>
                  <a:schemeClr val="tx1"/>
                </a:solidFill>
                <a:effectLst/>
                <a:latin typeface="+mn-lt"/>
                <a:ea typeface="+mn-ea"/>
                <a:cs typeface="+mn-cs"/>
              </a:rPr>
              <a:t>. Fe </a:t>
            </a:r>
            <a:r>
              <a:rPr lang="en-GB" sz="1200" b="0" i="0" kern="1200" baseline="0" dirty="0" err="1">
                <a:solidFill>
                  <a:schemeClr val="tx1"/>
                </a:solidFill>
                <a:effectLst/>
                <a:latin typeface="+mn-lt"/>
                <a:ea typeface="+mn-ea"/>
                <a:cs typeface="+mn-cs"/>
              </a:rPr>
              <a:t>ddechreuwn</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drwy</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edrych</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ar</a:t>
            </a:r>
            <a:r>
              <a:rPr lang="en-GB" sz="1200" b="0" i="0" kern="1200" baseline="0" dirty="0">
                <a:solidFill>
                  <a:schemeClr val="tx1"/>
                </a:solidFill>
                <a:effectLst/>
                <a:latin typeface="+mn-lt"/>
                <a:ea typeface="+mn-ea"/>
                <a:cs typeface="+mn-cs"/>
              </a:rPr>
              <a:t> y </a:t>
            </a:r>
            <a:r>
              <a:rPr lang="en-GB" sz="1200" b="0" i="0" kern="1200" baseline="0" dirty="0" err="1">
                <a:solidFill>
                  <a:schemeClr val="tx1"/>
                </a:solidFill>
                <a:effectLst/>
                <a:latin typeface="+mn-lt"/>
                <a:ea typeface="+mn-ea"/>
                <a:cs typeface="+mn-cs"/>
              </a:rPr>
              <a:t>syniad</a:t>
            </a:r>
            <a:r>
              <a:rPr lang="en-GB" sz="1200" b="0" i="0" kern="1200" baseline="0" dirty="0">
                <a:solidFill>
                  <a:schemeClr val="tx1"/>
                </a:solidFill>
                <a:effectLst/>
                <a:latin typeface="+mn-lt"/>
                <a:ea typeface="+mn-ea"/>
                <a:cs typeface="+mn-cs"/>
              </a:rPr>
              <a:t> o </a:t>
            </a:r>
            <a:r>
              <a:rPr lang="en-GB" sz="1200" b="0" i="0" kern="1200" baseline="0" dirty="0" err="1">
                <a:solidFill>
                  <a:schemeClr val="tx1"/>
                </a:solidFill>
                <a:effectLst/>
                <a:latin typeface="+mn-lt"/>
                <a:ea typeface="+mn-ea"/>
                <a:cs typeface="+mn-cs"/>
              </a:rPr>
              <a:t>gwricwlwm</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a’r</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hyn</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sy’n</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siapio</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cwricwlwm</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yn</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ein</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hysgolion</a:t>
            </a:r>
            <a:r>
              <a:rPr lang="en-GB" sz="1200" b="0" i="0" kern="1200" baseline="0" dirty="0">
                <a:solidFill>
                  <a:schemeClr val="tx1"/>
                </a:solidFill>
                <a:effectLst/>
                <a:latin typeface="+mn-lt"/>
                <a:ea typeface="+mn-ea"/>
                <a:cs typeface="+mn-cs"/>
              </a:rPr>
              <a:t>.</a:t>
            </a:r>
          </a:p>
          <a:p>
            <a:endParaRPr lang="en-GB" sz="1200" b="0" i="0" kern="1200" baseline="0" dirty="0">
              <a:solidFill>
                <a:schemeClr val="tx1"/>
              </a:solidFill>
              <a:effectLst/>
              <a:latin typeface="+mn-lt"/>
              <a:ea typeface="+mn-ea"/>
              <a:cs typeface="+mn-cs"/>
            </a:endParaRPr>
          </a:p>
          <a:p>
            <a:r>
              <a:rPr lang="en-GB" sz="1200" b="0" i="0" kern="1200" baseline="0" dirty="0">
                <a:solidFill>
                  <a:schemeClr val="tx1"/>
                </a:solidFill>
                <a:effectLst/>
                <a:latin typeface="+mn-lt"/>
                <a:ea typeface="+mn-ea"/>
                <a:cs typeface="+mn-cs"/>
              </a:rPr>
              <a:t>In our last session, you worked on the question what does it mean to teach in Wales by exploring matters relating to social justice and how this might look in the classroom. In this session, we turn our attention to national policy and how this impacts on practice. </a:t>
            </a:r>
            <a:endParaRPr lang="en-GB" dirty="0"/>
          </a:p>
          <a:p>
            <a:endParaRPr lang="en-GB" dirty="0"/>
          </a:p>
        </p:txBody>
      </p:sp>
      <p:sp>
        <p:nvSpPr>
          <p:cNvPr id="4" name="Slide Number Placeholder 3"/>
          <p:cNvSpPr>
            <a:spLocks noGrp="1"/>
          </p:cNvSpPr>
          <p:nvPr>
            <p:ph type="sldNum" sz="quarter" idx="5"/>
          </p:nvPr>
        </p:nvSpPr>
        <p:spPr/>
        <p:txBody>
          <a:bodyPr/>
          <a:lstStyle/>
          <a:p>
            <a:fld id="{308536A6-9316-4526-BDCC-A2D87EBBCEC8}" type="slidenum">
              <a:rPr lang="en-GB" smtClean="0"/>
              <a:t>2</a:t>
            </a:fld>
            <a:endParaRPr lang="en-GB"/>
          </a:p>
        </p:txBody>
      </p:sp>
    </p:spTree>
    <p:extLst>
      <p:ext uri="{BB962C8B-B14F-4D97-AF65-F5344CB8AC3E}">
        <p14:creationId xmlns:p14="http://schemas.microsoft.com/office/powerpoint/2010/main" val="17724875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Yn</a:t>
            </a:r>
            <a:r>
              <a:rPr lang="en-GB" dirty="0"/>
              <a:t> y </a:t>
            </a:r>
            <a:r>
              <a:rPr lang="en-GB" dirty="0" err="1"/>
              <a:t>sleidiau</a:t>
            </a:r>
            <a:r>
              <a:rPr lang="en-GB" dirty="0"/>
              <a:t> </a:t>
            </a:r>
            <a:r>
              <a:rPr lang="en-GB" dirty="0" err="1"/>
              <a:t>nesaf</a:t>
            </a:r>
            <a:r>
              <a:rPr lang="en-GB" dirty="0"/>
              <a:t>,</a:t>
            </a:r>
            <a:r>
              <a:rPr lang="en-GB" baseline="0" dirty="0"/>
              <a:t> </a:t>
            </a:r>
            <a:r>
              <a:rPr lang="en-GB" baseline="0" dirty="0" err="1"/>
              <a:t>ystyriwn</a:t>
            </a:r>
            <a:r>
              <a:rPr lang="en-GB" baseline="0" dirty="0"/>
              <a:t> y </a:t>
            </a:r>
            <a:r>
              <a:rPr lang="en-GB" baseline="0" dirty="0" err="1"/>
              <a:t>gwaith</a:t>
            </a:r>
            <a:r>
              <a:rPr lang="en-GB" baseline="0" dirty="0"/>
              <a:t> </a:t>
            </a:r>
            <a:r>
              <a:rPr lang="en-GB" baseline="0" dirty="0" err="1"/>
              <a:t>diwygio</a:t>
            </a:r>
            <a:r>
              <a:rPr lang="en-GB" baseline="0" dirty="0"/>
              <a:t> </a:t>
            </a:r>
            <a:r>
              <a:rPr lang="en-GB" baseline="0" dirty="0" err="1"/>
              <a:t>sy’n</a:t>
            </a:r>
            <a:r>
              <a:rPr lang="en-GB" baseline="0" dirty="0"/>
              <a:t> </a:t>
            </a:r>
            <a:r>
              <a:rPr lang="en-GB" baseline="0" dirty="0" err="1"/>
              <a:t>digwydd</a:t>
            </a:r>
            <a:r>
              <a:rPr lang="en-GB" baseline="0" dirty="0"/>
              <a:t> </a:t>
            </a:r>
            <a:r>
              <a:rPr lang="en-GB" baseline="0" dirty="0" err="1"/>
              <a:t>yng</a:t>
            </a:r>
            <a:r>
              <a:rPr lang="en-GB" baseline="0" dirty="0"/>
              <a:t> </a:t>
            </a:r>
            <a:r>
              <a:rPr lang="en-GB" baseline="0" dirty="0" err="1"/>
              <a:t>Nghymru</a:t>
            </a:r>
            <a:r>
              <a:rPr lang="en-GB" baseline="0" dirty="0"/>
              <a:t> </a:t>
            </a:r>
            <a:r>
              <a:rPr lang="en-GB" baseline="0" dirty="0" err="1"/>
              <a:t>ar</a:t>
            </a:r>
            <a:r>
              <a:rPr lang="en-GB" baseline="0" dirty="0"/>
              <a:t> </a:t>
            </a:r>
            <a:r>
              <a:rPr lang="en-GB" baseline="0" dirty="0" err="1"/>
              <a:t>hyn</a:t>
            </a:r>
            <a:r>
              <a:rPr lang="en-GB" baseline="0" dirty="0"/>
              <a:t> o </a:t>
            </a:r>
            <a:r>
              <a:rPr lang="en-GB" baseline="0" dirty="0" err="1"/>
              <a:t>bryd</a:t>
            </a:r>
            <a:r>
              <a:rPr lang="en-GB" baseline="0" dirty="0"/>
              <a:t>, y </a:t>
            </a:r>
            <a:r>
              <a:rPr lang="en-GB" baseline="0" dirty="0" err="1"/>
              <a:t>cyfleoedd</a:t>
            </a:r>
            <a:r>
              <a:rPr lang="en-GB" baseline="0" dirty="0"/>
              <a:t> </a:t>
            </a:r>
            <a:r>
              <a:rPr lang="en-GB" baseline="0" dirty="0" err="1"/>
              <a:t>a’r</a:t>
            </a:r>
            <a:r>
              <a:rPr lang="en-GB" baseline="0" dirty="0"/>
              <a:t> </a:t>
            </a:r>
            <a:r>
              <a:rPr lang="en-GB" baseline="0" dirty="0" err="1"/>
              <a:t>heriau</a:t>
            </a:r>
            <a:r>
              <a:rPr lang="en-GB" baseline="0" dirty="0"/>
              <a:t> </a:t>
            </a:r>
            <a:r>
              <a:rPr lang="en-GB" baseline="0" dirty="0" err="1"/>
              <a:t>sy’n</a:t>
            </a:r>
            <a:r>
              <a:rPr lang="en-GB" baseline="0" dirty="0"/>
              <a:t> </a:t>
            </a:r>
            <a:r>
              <a:rPr lang="en-GB" baseline="0" dirty="0" err="1"/>
              <a:t>dod</a:t>
            </a:r>
            <a:r>
              <a:rPr lang="en-GB" baseline="0" dirty="0"/>
              <a:t> </a:t>
            </a:r>
            <a:r>
              <a:rPr lang="en-GB" baseline="0" dirty="0" err="1"/>
              <a:t>gydag</a:t>
            </a:r>
            <a:r>
              <a:rPr lang="en-GB" baseline="0" dirty="0"/>
              <a:t> </a:t>
            </a:r>
            <a:r>
              <a:rPr lang="en-GB" baseline="0" dirty="0" err="1"/>
              <a:t>ef</a:t>
            </a:r>
            <a:r>
              <a:rPr lang="en-GB" baseline="0" dirty="0"/>
              <a:t>.</a:t>
            </a:r>
          </a:p>
          <a:p>
            <a:r>
              <a:rPr lang="en-GB" baseline="0" dirty="0"/>
              <a:t>In the next slides, we consider the reforms that are happening in Wales at the moment, and the opportunities and challenges that come with them.</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8876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https://llyw.cymru/sites/default/files/publications/2018-03/addysg-yng-nghymru-cenhadaeth-ein-cenedl.pdf</a:t>
            </a:r>
            <a:r>
              <a:rPr lang="en-GB" dirty="0"/>
              <a:t> </a:t>
            </a:r>
            <a:r>
              <a:rPr lang="en-GB" dirty="0">
                <a:hlinkClick r:id="" action="ppaction://noaction"/>
              </a:rPr>
              <a:t>–</a:t>
            </a:r>
            <a:r>
              <a:rPr lang="en-GB" dirty="0"/>
              <a:t> 2017 - 2021</a:t>
            </a:r>
          </a:p>
          <a:p>
            <a:endParaRPr lang="en-GB" dirty="0">
              <a:hlinkClick r:id="" action="ppaction://noaction"/>
            </a:endParaRPr>
          </a:p>
          <a:p>
            <a:r>
              <a:rPr lang="en-GB" dirty="0" err="1">
                <a:hlinkClick r:id="rId4"/>
              </a:rPr>
              <a:t>Cenhadaeth</a:t>
            </a:r>
            <a:r>
              <a:rPr lang="en-GB" dirty="0">
                <a:hlinkClick r:id="rId4"/>
              </a:rPr>
              <a:t> </a:t>
            </a:r>
            <a:r>
              <a:rPr lang="en-GB" dirty="0" err="1">
                <a:hlinkClick r:id="rId4"/>
              </a:rPr>
              <a:t>ein</a:t>
            </a:r>
            <a:r>
              <a:rPr lang="en-GB" dirty="0">
                <a:hlinkClick r:id="rId4"/>
              </a:rPr>
              <a:t> </a:t>
            </a:r>
            <a:r>
              <a:rPr lang="en-GB" dirty="0" err="1">
                <a:hlinkClick r:id="rId4"/>
              </a:rPr>
              <a:t>cenedl</a:t>
            </a:r>
            <a:r>
              <a:rPr lang="en-GB" dirty="0">
                <a:hlinkClick r:id="rId4"/>
              </a:rPr>
              <a:t>: </a:t>
            </a:r>
            <a:r>
              <a:rPr lang="en-GB" dirty="0" err="1">
                <a:hlinkClick r:id="rId4"/>
              </a:rPr>
              <a:t>Safonau</a:t>
            </a:r>
            <a:r>
              <a:rPr lang="en-GB" dirty="0">
                <a:hlinkClick r:id="rId4"/>
              </a:rPr>
              <a:t> a </a:t>
            </a:r>
            <a:r>
              <a:rPr lang="en-GB" dirty="0" err="1">
                <a:hlinkClick r:id="rId4"/>
              </a:rPr>
              <a:t>dyheadau</a:t>
            </a:r>
            <a:r>
              <a:rPr lang="en-GB" dirty="0">
                <a:hlinkClick r:id="rId4"/>
              </a:rPr>
              <a:t> </a:t>
            </a:r>
            <a:r>
              <a:rPr lang="en-GB" dirty="0" err="1">
                <a:hlinkClick r:id="rId4"/>
              </a:rPr>
              <a:t>uchel</a:t>
            </a:r>
            <a:r>
              <a:rPr lang="en-GB" dirty="0">
                <a:hlinkClick r:id="rId4"/>
              </a:rPr>
              <a:t> </a:t>
            </a:r>
            <a:r>
              <a:rPr lang="en-GB" dirty="0" err="1">
                <a:hlinkClick r:id="rId4"/>
              </a:rPr>
              <a:t>i</a:t>
            </a:r>
            <a:r>
              <a:rPr lang="en-GB" dirty="0">
                <a:hlinkClick r:id="rId4"/>
              </a:rPr>
              <a:t> </a:t>
            </a:r>
            <a:r>
              <a:rPr lang="en-GB" dirty="0" err="1">
                <a:hlinkClick r:id="rId4"/>
              </a:rPr>
              <a:t>bawb</a:t>
            </a:r>
            <a:r>
              <a:rPr lang="en-GB" dirty="0">
                <a:hlinkClick r:id="rId4"/>
              </a:rPr>
              <a:t> (</a:t>
            </a:r>
            <a:r>
              <a:rPr lang="en-GB" dirty="0" err="1">
                <a:hlinkClick r:id="rId4"/>
              </a:rPr>
              <a:t>llyw.cymru</a:t>
            </a:r>
            <a:r>
              <a:rPr lang="en-GB" dirty="0">
                <a:hlinkClick r:id="rId4"/>
              </a:rPr>
              <a:t>)</a:t>
            </a:r>
            <a:r>
              <a:rPr lang="en-GB" dirty="0">
                <a:hlinkClick r:id="" action="ppaction://noaction"/>
              </a:rPr>
              <a:t> - 2023</a:t>
            </a:r>
          </a:p>
          <a:p>
            <a:endParaRPr lang="en-GB" dirty="0">
              <a:hlinkClick r:id="" action="ppaction://noaction"/>
            </a:endParaRPr>
          </a:p>
          <a:p>
            <a:endParaRPr lang="en-GB" dirty="0">
              <a:hlinkClick r:id="" action="ppaction://noaction"/>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31119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 </a:t>
            </a:r>
            <a:r>
              <a:rPr lang="en-GB" dirty="0"/>
              <a:t>2017 – 2021 (Kirsty Williams) </a:t>
            </a:r>
            <a:r>
              <a:rPr lang="en-GB" dirty="0">
                <a:hlinkClick r:id="rId3"/>
              </a:rPr>
              <a:t>https://gov.wales/sites/default/files/publications/2018-03/education-in-wales-our-national-mission.pdf</a:t>
            </a:r>
            <a:endParaRPr lang="en-GB" dirty="0"/>
          </a:p>
          <a:p>
            <a:r>
              <a:rPr lang="en-GB" dirty="0"/>
              <a:t>2023 (Jeremy Miles) </a:t>
            </a:r>
            <a:r>
              <a:rPr lang="en-GB" dirty="0">
                <a:hlinkClick r:id="rId4"/>
              </a:rPr>
              <a:t>Our national mission - High standards and aspirations for all (</a:t>
            </a:r>
            <a:r>
              <a:rPr lang="en-GB" dirty="0" err="1">
                <a:hlinkClick r:id="rId4"/>
              </a:rPr>
              <a:t>gov.wales</a:t>
            </a:r>
            <a:r>
              <a:rPr lang="en-GB" dirty="0">
                <a:hlinkClick r:id="rId4"/>
              </a:rPr>
              <a:t>)</a:t>
            </a:r>
            <a:endParaRPr lang="en-GB" dirty="0"/>
          </a:p>
          <a:p>
            <a:endParaRPr lang="en-GB" dirty="0"/>
          </a:p>
          <a:p>
            <a:r>
              <a:rPr lang="en-GB" dirty="0"/>
              <a:t>We will take a look in this session at the national mission, and how it has developed over the last 6 years.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96288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08536A6-9316-4526-BDCC-A2D87EBBCEC8}" type="slidenum">
              <a:rPr lang="en-GB" smtClean="0"/>
              <a:t>8</a:t>
            </a:fld>
            <a:endParaRPr lang="en-GB"/>
          </a:p>
        </p:txBody>
      </p:sp>
    </p:spTree>
    <p:extLst>
      <p:ext uri="{BB962C8B-B14F-4D97-AF65-F5344CB8AC3E}">
        <p14:creationId xmlns:p14="http://schemas.microsoft.com/office/powerpoint/2010/main" val="11030684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08536A6-9316-4526-BDCC-A2D87EBBCEC8}" type="slidenum">
              <a:rPr lang="en-GB" smtClean="0"/>
              <a:t>9</a:t>
            </a:fld>
            <a:endParaRPr lang="en-GB"/>
          </a:p>
        </p:txBody>
      </p:sp>
    </p:spTree>
    <p:extLst>
      <p:ext uri="{BB962C8B-B14F-4D97-AF65-F5344CB8AC3E}">
        <p14:creationId xmlns:p14="http://schemas.microsoft.com/office/powerpoint/2010/main" val="26247933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Directed Task</a:t>
            </a:r>
          </a:p>
        </p:txBody>
      </p:sp>
      <p:sp>
        <p:nvSpPr>
          <p:cNvPr id="4" name="Slide Number Placeholder 3"/>
          <p:cNvSpPr>
            <a:spLocks noGrp="1"/>
          </p:cNvSpPr>
          <p:nvPr>
            <p:ph type="sldNum" sz="quarter" idx="10"/>
          </p:nvPr>
        </p:nvSpPr>
        <p:spPr/>
        <p:txBody>
          <a:bodyPr/>
          <a:lstStyle/>
          <a:p>
            <a:fld id="{308536A6-9316-4526-BDCC-A2D87EBBCEC8}" type="slidenum">
              <a:rPr lang="en-GB" smtClean="0"/>
              <a:t>10</a:t>
            </a:fld>
            <a:endParaRPr lang="en-GB"/>
          </a:p>
        </p:txBody>
      </p:sp>
    </p:spTree>
    <p:extLst>
      <p:ext uri="{BB962C8B-B14F-4D97-AF65-F5344CB8AC3E}">
        <p14:creationId xmlns:p14="http://schemas.microsoft.com/office/powerpoint/2010/main" val="31505511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In what ways do you envisage national educational policies impacting your classroom practice?</a:t>
            </a:r>
          </a:p>
          <a:p>
            <a:pPr marL="228600" indent="-228600">
              <a:buAutoNum type="arabicPeriod"/>
            </a:pPr>
            <a:r>
              <a:rPr lang="en-GB" dirty="0"/>
              <a:t>What evidence did you see in PTE1 of policy impacting on practice in your placement school?</a:t>
            </a:r>
          </a:p>
          <a:p>
            <a:endParaRPr lang="en-GB" dirty="0"/>
          </a:p>
        </p:txBody>
      </p:sp>
      <p:sp>
        <p:nvSpPr>
          <p:cNvPr id="4" name="Slide Number Placeholder 3"/>
          <p:cNvSpPr>
            <a:spLocks noGrp="1"/>
          </p:cNvSpPr>
          <p:nvPr>
            <p:ph type="sldNum" sz="quarter" idx="10"/>
          </p:nvPr>
        </p:nvSpPr>
        <p:spPr/>
        <p:txBody>
          <a:bodyPr/>
          <a:lstStyle/>
          <a:p>
            <a:fld id="{308536A6-9316-4526-BDCC-A2D87EBBCEC8}" type="slidenum">
              <a:rPr lang="en-GB" smtClean="0"/>
              <a:t>11</a:t>
            </a:fld>
            <a:endParaRPr lang="en-GB"/>
          </a:p>
        </p:txBody>
      </p:sp>
    </p:spTree>
    <p:extLst>
      <p:ext uri="{BB962C8B-B14F-4D97-AF65-F5344CB8AC3E}">
        <p14:creationId xmlns:p14="http://schemas.microsoft.com/office/powerpoint/2010/main" val="28087520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may not be familiar with what PISA is, share the article on the next slide – 8/9 minutes reading time. Then pose questions</a:t>
            </a:r>
          </a:p>
        </p:txBody>
      </p:sp>
      <p:sp>
        <p:nvSpPr>
          <p:cNvPr id="4" name="Slide Number Placeholder 3"/>
          <p:cNvSpPr>
            <a:spLocks noGrp="1"/>
          </p:cNvSpPr>
          <p:nvPr>
            <p:ph type="sldNum" sz="quarter" idx="5"/>
          </p:nvPr>
        </p:nvSpPr>
        <p:spPr/>
        <p:txBody>
          <a:bodyPr/>
          <a:lstStyle/>
          <a:p>
            <a:fld id="{308536A6-9316-4526-BDCC-A2D87EBBCEC8}" type="slidenum">
              <a:rPr lang="en-GB" smtClean="0"/>
              <a:t>12</a:t>
            </a:fld>
            <a:endParaRPr lang="en-GB"/>
          </a:p>
        </p:txBody>
      </p:sp>
    </p:spTree>
    <p:extLst>
      <p:ext uri="{BB962C8B-B14F-4D97-AF65-F5344CB8AC3E}">
        <p14:creationId xmlns:p14="http://schemas.microsoft.com/office/powerpoint/2010/main" val="31256069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Cymraeg </a:t>
            </a:r>
            <a:r>
              <a:rPr lang="en-GB" dirty="0">
                <a:hlinkClick r:id="rId3"/>
              </a:rPr>
              <a:t>Sut </a:t>
            </a:r>
            <a:r>
              <a:rPr lang="en-GB" dirty="0" err="1">
                <a:hlinkClick r:id="rId3"/>
              </a:rPr>
              <a:t>wnaeth</a:t>
            </a:r>
            <a:r>
              <a:rPr lang="en-GB" dirty="0">
                <a:hlinkClick r:id="rId3"/>
              </a:rPr>
              <a:t> Cymru </a:t>
            </a:r>
            <a:r>
              <a:rPr lang="en-GB" dirty="0" err="1">
                <a:hlinkClick r:id="rId3"/>
              </a:rPr>
              <a:t>berfformio</a:t>
            </a:r>
            <a:r>
              <a:rPr lang="en-GB" dirty="0">
                <a:hlinkClick r:id="rId3"/>
              </a:rPr>
              <a:t> </a:t>
            </a:r>
            <a:r>
              <a:rPr lang="en-GB" dirty="0" err="1">
                <a:hlinkClick r:id="rId3"/>
              </a:rPr>
              <a:t>yn</a:t>
            </a:r>
            <a:r>
              <a:rPr lang="en-GB" dirty="0">
                <a:hlinkClick r:id="rId3"/>
              </a:rPr>
              <a:t> PISA 2022? (</a:t>
            </a:r>
            <a:r>
              <a:rPr lang="en-GB" dirty="0" err="1">
                <a:hlinkClick r:id="rId3"/>
              </a:rPr>
              <a:t>senedd.cymru</a:t>
            </a:r>
            <a:r>
              <a:rPr lang="en-GB" dirty="0">
                <a:hlinkClick r:id="rId3"/>
              </a:rPr>
              <a:t>)</a:t>
            </a:r>
            <a:r>
              <a:rPr lang="en-GB" dirty="0"/>
              <a:t>  English </a:t>
            </a:r>
            <a:r>
              <a:rPr lang="en-GB" dirty="0">
                <a:hlinkClick r:id="rId4"/>
              </a:rPr>
              <a:t>How did Wales perform in PISA 2022? (</a:t>
            </a:r>
            <a:r>
              <a:rPr lang="en-GB" dirty="0" err="1">
                <a:hlinkClick r:id="rId4"/>
              </a:rPr>
              <a:t>senedd.wales</a:t>
            </a:r>
            <a:r>
              <a:rPr lang="en-GB" dirty="0">
                <a:hlinkClick r:id="rId4"/>
              </a:rPr>
              <a:t>)</a:t>
            </a:r>
            <a:endParaRPr lang="en-GB" dirty="0"/>
          </a:p>
        </p:txBody>
      </p:sp>
      <p:sp>
        <p:nvSpPr>
          <p:cNvPr id="4" name="Slide Number Placeholder 3"/>
          <p:cNvSpPr>
            <a:spLocks noGrp="1"/>
          </p:cNvSpPr>
          <p:nvPr>
            <p:ph type="sldNum" sz="quarter" idx="5"/>
          </p:nvPr>
        </p:nvSpPr>
        <p:spPr/>
        <p:txBody>
          <a:bodyPr/>
          <a:lstStyle/>
          <a:p>
            <a:fld id="{308536A6-9316-4526-BDCC-A2D87EBBCEC8}" type="slidenum">
              <a:rPr lang="en-GB" smtClean="0"/>
              <a:t>13</a:t>
            </a:fld>
            <a:endParaRPr lang="en-GB"/>
          </a:p>
        </p:txBody>
      </p:sp>
    </p:spTree>
    <p:extLst>
      <p:ext uri="{BB962C8B-B14F-4D97-AF65-F5344CB8AC3E}">
        <p14:creationId xmlns:p14="http://schemas.microsoft.com/office/powerpoint/2010/main" val="38022942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14904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19447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 link </a:t>
            </a:r>
            <a:r>
              <a:rPr lang="en-GB" dirty="0">
                <a:hlinkClick r:id="rId3"/>
              </a:rPr>
              <a:t>FAQ - PISA (oecd.org)</a:t>
            </a:r>
            <a:r>
              <a:rPr lang="en-GB" dirty="0"/>
              <a:t> can support understanding about the scale used to calculate scores, robustness of the tests etc</a:t>
            </a:r>
          </a:p>
        </p:txBody>
      </p:sp>
      <p:sp>
        <p:nvSpPr>
          <p:cNvPr id="4" name="Slide Number Placeholder 3"/>
          <p:cNvSpPr>
            <a:spLocks noGrp="1"/>
          </p:cNvSpPr>
          <p:nvPr>
            <p:ph type="sldNum" sz="quarter" idx="5"/>
          </p:nvPr>
        </p:nvSpPr>
        <p:spPr/>
        <p:txBody>
          <a:bodyPr/>
          <a:lstStyle/>
          <a:p>
            <a:fld id="{308536A6-9316-4526-BDCC-A2D87EBBCEC8}" type="slidenum">
              <a:rPr lang="en-GB" smtClean="0"/>
              <a:t>16</a:t>
            </a:fld>
            <a:endParaRPr lang="en-GB"/>
          </a:p>
        </p:txBody>
      </p:sp>
    </p:spTree>
    <p:extLst>
      <p:ext uri="{BB962C8B-B14F-4D97-AF65-F5344CB8AC3E}">
        <p14:creationId xmlns:p14="http://schemas.microsoft.com/office/powerpoint/2010/main" val="23996006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Additional link </a:t>
            </a:r>
            <a:r>
              <a:rPr lang="en-GB" dirty="0">
                <a:hlinkClick r:id="rId3"/>
              </a:rPr>
              <a:t>FAQ - PISA (oecd.org)</a:t>
            </a:r>
            <a:r>
              <a:rPr lang="en-GB" dirty="0"/>
              <a:t> can support understanding about the scale used to calculate scores, robustness of the tests etc</a:t>
            </a:r>
          </a:p>
        </p:txBody>
      </p:sp>
      <p:sp>
        <p:nvSpPr>
          <p:cNvPr id="4" name="Slide Number Placeholder 3"/>
          <p:cNvSpPr>
            <a:spLocks noGrp="1"/>
          </p:cNvSpPr>
          <p:nvPr>
            <p:ph type="sldNum" sz="quarter" idx="5"/>
          </p:nvPr>
        </p:nvSpPr>
        <p:spPr/>
        <p:txBody>
          <a:bodyPr/>
          <a:lstStyle/>
          <a:p>
            <a:fld id="{308536A6-9316-4526-BDCC-A2D87EBBCEC8}" type="slidenum">
              <a:rPr lang="en-GB" smtClean="0"/>
              <a:t>17</a:t>
            </a:fld>
            <a:endParaRPr lang="en-GB"/>
          </a:p>
        </p:txBody>
      </p:sp>
    </p:spTree>
    <p:extLst>
      <p:ext uri="{BB962C8B-B14F-4D97-AF65-F5344CB8AC3E}">
        <p14:creationId xmlns:p14="http://schemas.microsoft.com/office/powerpoint/2010/main" val="38440231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Cymraeg </a:t>
            </a:r>
            <a:r>
              <a:rPr lang="en-GB" dirty="0">
                <a:hlinkClick r:id="rId3"/>
              </a:rPr>
              <a:t>PISA 2022: </a:t>
            </a:r>
            <a:r>
              <a:rPr lang="en-GB" dirty="0" err="1">
                <a:hlinkClick r:id="rId3"/>
              </a:rPr>
              <a:t>Adroddiad</a:t>
            </a:r>
            <a:r>
              <a:rPr lang="en-GB" dirty="0">
                <a:hlinkClick r:id="rId3"/>
              </a:rPr>
              <a:t> </a:t>
            </a:r>
            <a:r>
              <a:rPr lang="en-GB" dirty="0" err="1">
                <a:hlinkClick r:id="rId3"/>
              </a:rPr>
              <a:t>Cenedlaethol</a:t>
            </a:r>
            <a:r>
              <a:rPr lang="en-GB" dirty="0">
                <a:hlinkClick r:id="rId3"/>
              </a:rPr>
              <a:t> Cymru (</a:t>
            </a:r>
            <a:r>
              <a:rPr lang="en-GB" dirty="0" err="1">
                <a:hlinkClick r:id="rId3"/>
              </a:rPr>
              <a:t>llyw.cymru</a:t>
            </a:r>
            <a:r>
              <a:rPr lang="en-GB" dirty="0">
                <a:hlinkClick r:id="rId3"/>
              </a:rPr>
              <a:t>)</a:t>
            </a:r>
            <a:endParaRPr lang="en-GB" dirty="0"/>
          </a:p>
          <a:p>
            <a:r>
              <a:rPr lang="en-GB" dirty="0"/>
              <a:t>English </a:t>
            </a:r>
            <a:r>
              <a:rPr lang="en-GB" dirty="0">
                <a:hlinkClick r:id="rId4"/>
              </a:rPr>
              <a:t>PISA 2022: National Report for Wales (</a:t>
            </a:r>
            <a:r>
              <a:rPr lang="en-GB" dirty="0" err="1">
                <a:hlinkClick r:id="rId4"/>
              </a:rPr>
              <a:t>gov.wales</a:t>
            </a:r>
            <a:r>
              <a:rPr lang="en-GB" dirty="0">
                <a:hlinkClick r:id="rId4"/>
              </a:rPr>
              <a:t>)</a:t>
            </a:r>
            <a:endParaRPr lang="en-GB" dirty="0"/>
          </a:p>
        </p:txBody>
      </p:sp>
      <p:sp>
        <p:nvSpPr>
          <p:cNvPr id="4" name="Slide Number Placeholder 3"/>
          <p:cNvSpPr>
            <a:spLocks noGrp="1"/>
          </p:cNvSpPr>
          <p:nvPr>
            <p:ph type="sldNum" sz="quarter" idx="5"/>
          </p:nvPr>
        </p:nvSpPr>
        <p:spPr/>
        <p:txBody>
          <a:bodyPr/>
          <a:lstStyle/>
          <a:p>
            <a:fld id="{308536A6-9316-4526-BDCC-A2D87EBBCEC8}" type="slidenum">
              <a:rPr lang="en-GB" smtClean="0"/>
              <a:t>18</a:t>
            </a:fld>
            <a:endParaRPr lang="en-GB"/>
          </a:p>
        </p:txBody>
      </p:sp>
    </p:spTree>
    <p:extLst>
      <p:ext uri="{BB962C8B-B14F-4D97-AF65-F5344CB8AC3E}">
        <p14:creationId xmlns:p14="http://schemas.microsoft.com/office/powerpoint/2010/main" val="39414226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Cymraeg </a:t>
            </a:r>
            <a:r>
              <a:rPr lang="en-GB" dirty="0">
                <a:hlinkClick r:id="rId3"/>
              </a:rPr>
              <a:t>PISA 2022: </a:t>
            </a:r>
            <a:r>
              <a:rPr lang="en-GB" dirty="0" err="1">
                <a:hlinkClick r:id="rId3"/>
              </a:rPr>
              <a:t>Adroddiad</a:t>
            </a:r>
            <a:r>
              <a:rPr lang="en-GB" dirty="0">
                <a:hlinkClick r:id="rId3"/>
              </a:rPr>
              <a:t> </a:t>
            </a:r>
            <a:r>
              <a:rPr lang="en-GB" dirty="0" err="1">
                <a:hlinkClick r:id="rId3"/>
              </a:rPr>
              <a:t>Cenedlaethol</a:t>
            </a:r>
            <a:r>
              <a:rPr lang="en-GB" dirty="0">
                <a:hlinkClick r:id="rId3"/>
              </a:rPr>
              <a:t> Cymru (</a:t>
            </a:r>
            <a:r>
              <a:rPr lang="en-GB" dirty="0" err="1">
                <a:hlinkClick r:id="rId3"/>
              </a:rPr>
              <a:t>llyw.cymru</a:t>
            </a:r>
            <a:r>
              <a:rPr lang="en-GB" dirty="0">
                <a:hlinkClick r:id="rId3"/>
              </a:rPr>
              <a:t>)</a:t>
            </a:r>
            <a:endParaRPr lang="en-GB" dirty="0"/>
          </a:p>
          <a:p>
            <a:r>
              <a:rPr lang="en-GB" dirty="0"/>
              <a:t>English </a:t>
            </a:r>
            <a:r>
              <a:rPr lang="en-GB" dirty="0">
                <a:hlinkClick r:id="rId4"/>
              </a:rPr>
              <a:t>PISA 2022: National Report for Wales (</a:t>
            </a:r>
            <a:r>
              <a:rPr lang="en-GB" dirty="0" err="1">
                <a:hlinkClick r:id="rId4"/>
              </a:rPr>
              <a:t>gov.wales</a:t>
            </a:r>
            <a:r>
              <a:rPr lang="en-GB" dirty="0">
                <a:hlinkClick r:id="rId4"/>
              </a:rPr>
              <a:t>)</a:t>
            </a:r>
            <a:endParaRPr lang="en-GB" dirty="0"/>
          </a:p>
        </p:txBody>
      </p:sp>
      <p:sp>
        <p:nvSpPr>
          <p:cNvPr id="4" name="Slide Number Placeholder 3"/>
          <p:cNvSpPr>
            <a:spLocks noGrp="1"/>
          </p:cNvSpPr>
          <p:nvPr>
            <p:ph type="sldNum" sz="quarter" idx="5"/>
          </p:nvPr>
        </p:nvSpPr>
        <p:spPr/>
        <p:txBody>
          <a:bodyPr/>
          <a:lstStyle/>
          <a:p>
            <a:fld id="{308536A6-9316-4526-BDCC-A2D87EBBCEC8}" type="slidenum">
              <a:rPr lang="en-GB" smtClean="0"/>
              <a:t>19</a:t>
            </a:fld>
            <a:endParaRPr lang="en-GB"/>
          </a:p>
        </p:txBody>
      </p:sp>
    </p:spTree>
    <p:extLst>
      <p:ext uri="{BB962C8B-B14F-4D97-AF65-F5344CB8AC3E}">
        <p14:creationId xmlns:p14="http://schemas.microsoft.com/office/powerpoint/2010/main" val="18286580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8536A6-9316-4526-BDCC-A2D87EBBCEC8}" type="slidenum">
              <a:rPr lang="en-GB" smtClean="0"/>
              <a:t>20</a:t>
            </a:fld>
            <a:endParaRPr lang="en-GB"/>
          </a:p>
        </p:txBody>
      </p:sp>
    </p:spTree>
    <p:extLst>
      <p:ext uri="{BB962C8B-B14F-4D97-AF65-F5344CB8AC3E}">
        <p14:creationId xmlns:p14="http://schemas.microsoft.com/office/powerpoint/2010/main" val="40202145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8536A6-9316-4526-BDCC-A2D87EBBCEC8}" type="slidenum">
              <a:rPr lang="en-GB" smtClean="0"/>
              <a:t>21</a:t>
            </a:fld>
            <a:endParaRPr lang="en-GB"/>
          </a:p>
        </p:txBody>
      </p:sp>
    </p:spTree>
    <p:extLst>
      <p:ext uri="{BB962C8B-B14F-4D97-AF65-F5344CB8AC3E}">
        <p14:creationId xmlns:p14="http://schemas.microsoft.com/office/powerpoint/2010/main" val="26194142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Pose</a:t>
            </a:r>
            <a:r>
              <a:rPr lang="en-GB" baseline="0" dirty="0"/>
              <a:t> the question – what happened during the implementation of this ‘action plan’? Consider the timeline.</a:t>
            </a:r>
            <a:endParaRPr lang="en-GB" dirty="0"/>
          </a:p>
          <a:p>
            <a:endParaRPr lang="en-GB" dirty="0"/>
          </a:p>
        </p:txBody>
      </p:sp>
      <p:sp>
        <p:nvSpPr>
          <p:cNvPr id="4" name="Slide Number Placeholder 3"/>
          <p:cNvSpPr>
            <a:spLocks noGrp="1"/>
          </p:cNvSpPr>
          <p:nvPr>
            <p:ph type="sldNum" sz="quarter" idx="10"/>
          </p:nvPr>
        </p:nvSpPr>
        <p:spPr/>
        <p:txBody>
          <a:bodyPr/>
          <a:lstStyle/>
          <a:p>
            <a:fld id="{308536A6-9316-4526-BDCC-A2D87EBBCEC8}" type="slidenum">
              <a:rPr lang="en-GB" smtClean="0"/>
              <a:t>24</a:t>
            </a:fld>
            <a:endParaRPr lang="en-GB"/>
          </a:p>
        </p:txBody>
      </p:sp>
    </p:spTree>
    <p:extLst>
      <p:ext uri="{BB962C8B-B14F-4D97-AF65-F5344CB8AC3E}">
        <p14:creationId xmlns:p14="http://schemas.microsoft.com/office/powerpoint/2010/main" val="3777928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document has been reviewed and the update outlines</a:t>
            </a:r>
            <a:r>
              <a:rPr lang="en-GB" baseline="0" dirty="0"/>
              <a:t> what has been achieved so far. </a:t>
            </a:r>
            <a:endParaRPr lang="en-GB" dirty="0"/>
          </a:p>
        </p:txBody>
      </p:sp>
      <p:sp>
        <p:nvSpPr>
          <p:cNvPr id="4" name="Slide Number Placeholder 3"/>
          <p:cNvSpPr>
            <a:spLocks noGrp="1"/>
          </p:cNvSpPr>
          <p:nvPr>
            <p:ph type="sldNum" sz="quarter" idx="10"/>
          </p:nvPr>
        </p:nvSpPr>
        <p:spPr/>
        <p:txBody>
          <a:bodyPr/>
          <a:lstStyle/>
          <a:p>
            <a:fld id="{308536A6-9316-4526-BDCC-A2D87EBBCEC8}" type="slidenum">
              <a:rPr lang="en-GB" smtClean="0"/>
              <a:t>26</a:t>
            </a:fld>
            <a:endParaRPr lang="en-GB"/>
          </a:p>
        </p:txBody>
      </p:sp>
    </p:spTree>
    <p:extLst>
      <p:ext uri="{BB962C8B-B14F-4D97-AF65-F5344CB8AC3E}">
        <p14:creationId xmlns:p14="http://schemas.microsoft.com/office/powerpoint/2010/main" val="41068476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Follow the link to open the OCTOBER 2020 DOCUMENT.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Open the Shared ppt in the Teams folder.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Work in pairs or a small group – allocate your group a slide.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Read the document and complete the questions on your slide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Be prepared to feedback in 20 minutes.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Whilst you complete the slide, consider what evidence or impact have seen of these actions that were stated in October 2020 take place in your recent placement schools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27</a:t>
            </a:fld>
            <a:endParaRPr lang="en-GB"/>
          </a:p>
        </p:txBody>
      </p:sp>
    </p:spTree>
    <p:extLst>
      <p:ext uri="{BB962C8B-B14F-4D97-AF65-F5344CB8AC3E}">
        <p14:creationId xmlns:p14="http://schemas.microsoft.com/office/powerpoint/2010/main" val="1684327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Follow the link to open the OCTOBER 2020 DOCUMENT.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Open the Shared ppt in the Teams folder.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Work in pairs or a small group – allocate your group a slide.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Read the document and complete the questions on your slide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Be prepared to feedback in 20 minutes.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Whilst you complete the slide, consider what evidence or impact have seen of these actions that were stated in October 2020 take place in your recent placement schools</a:t>
            </a:r>
          </a:p>
        </p:txBody>
      </p:sp>
      <p:sp>
        <p:nvSpPr>
          <p:cNvPr id="4" name="Slide Number Placeholder 3"/>
          <p:cNvSpPr>
            <a:spLocks noGrp="1"/>
          </p:cNvSpPr>
          <p:nvPr>
            <p:ph type="sldNum" sz="quarter" idx="5"/>
          </p:nvPr>
        </p:nvSpPr>
        <p:spPr/>
        <p:txBody>
          <a:bodyPr/>
          <a:lstStyle/>
          <a:p>
            <a:fld id="{6A18B43C-EC24-4C7D-AE0E-A9E7596D6A00}" type="slidenum">
              <a:rPr lang="en-GB" smtClean="0"/>
              <a:t>28</a:t>
            </a:fld>
            <a:endParaRPr lang="en-GB"/>
          </a:p>
        </p:txBody>
      </p:sp>
    </p:spTree>
    <p:extLst>
      <p:ext uri="{BB962C8B-B14F-4D97-AF65-F5344CB8AC3E}">
        <p14:creationId xmlns:p14="http://schemas.microsoft.com/office/powerpoint/2010/main" val="3649574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8536A6-9316-4526-BDCC-A2D87EBBCEC8}" type="slidenum">
              <a:rPr lang="en-GB" smtClean="0"/>
              <a:t>29</a:t>
            </a:fld>
            <a:endParaRPr lang="en-GB"/>
          </a:p>
        </p:txBody>
      </p:sp>
    </p:spTree>
    <p:extLst>
      <p:ext uri="{BB962C8B-B14F-4D97-AF65-F5344CB8AC3E}">
        <p14:creationId xmlns:p14="http://schemas.microsoft.com/office/powerpoint/2010/main" val="1984437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recent ‘national mission’ from Welsh Government has listed 6 key objectives.</a:t>
            </a:r>
          </a:p>
          <a:p>
            <a:endParaRPr lang="en-GB" dirty="0"/>
          </a:p>
          <a:p>
            <a:r>
              <a:rPr lang="en-GB" dirty="0"/>
              <a:t>Follow the links to open the document. Read the ministerial foreword.</a:t>
            </a:r>
          </a:p>
          <a:p>
            <a:endParaRPr lang="en-GB" dirty="0"/>
          </a:p>
          <a:p>
            <a:r>
              <a:rPr lang="en-GB" dirty="0"/>
              <a:t>In small groups allocate yourselves 1 of the key objectives. Read the ‘our commitments’ section of your allocated objective. List any policies or national initiatives that are mentioned. Finally, summarise your reading into 3/4 key takeaway points ready to feedback to the group. Aim to choose points that you feel are relevant to you as practitioners and pertinent to the development of your future practice.</a:t>
            </a:r>
          </a:p>
        </p:txBody>
      </p:sp>
      <p:sp>
        <p:nvSpPr>
          <p:cNvPr id="4" name="Slide Number Placeholder 3"/>
          <p:cNvSpPr>
            <a:spLocks noGrp="1"/>
          </p:cNvSpPr>
          <p:nvPr>
            <p:ph type="sldNum" sz="quarter" idx="5"/>
          </p:nvPr>
        </p:nvSpPr>
        <p:spPr/>
        <p:txBody>
          <a:bodyPr/>
          <a:lstStyle/>
          <a:p>
            <a:fld id="{308536A6-9316-4526-BDCC-A2D87EBBCEC8}" type="slidenum">
              <a:rPr lang="en-GB" smtClean="0"/>
              <a:t>30</a:t>
            </a:fld>
            <a:endParaRPr lang="en-GB"/>
          </a:p>
        </p:txBody>
      </p:sp>
    </p:spTree>
    <p:extLst>
      <p:ext uri="{BB962C8B-B14F-4D97-AF65-F5344CB8AC3E}">
        <p14:creationId xmlns:p14="http://schemas.microsoft.com/office/powerpoint/2010/main" val="29345292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Were any of these priorities mentioned in your last task? Are there others that have been missed from this list?</a:t>
            </a:r>
          </a:p>
          <a:p>
            <a:endParaRPr lang="en-GB" dirty="0"/>
          </a:p>
        </p:txBody>
      </p:sp>
      <p:sp>
        <p:nvSpPr>
          <p:cNvPr id="4" name="Slide Number Placeholder 3"/>
          <p:cNvSpPr>
            <a:spLocks noGrp="1"/>
          </p:cNvSpPr>
          <p:nvPr>
            <p:ph type="sldNum" sz="quarter" idx="5"/>
          </p:nvPr>
        </p:nvSpPr>
        <p:spPr/>
        <p:txBody>
          <a:bodyPr/>
          <a:lstStyle/>
          <a:p>
            <a:fld id="{308536A6-9316-4526-BDCC-A2D87EBBCEC8}" type="slidenum">
              <a:rPr lang="en-GB" smtClean="0"/>
              <a:t>31</a:t>
            </a:fld>
            <a:endParaRPr lang="en-GB"/>
          </a:p>
        </p:txBody>
      </p:sp>
    </p:spTree>
    <p:extLst>
      <p:ext uri="{BB962C8B-B14F-4D97-AF65-F5344CB8AC3E}">
        <p14:creationId xmlns:p14="http://schemas.microsoft.com/office/powerpoint/2010/main" val="15354925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Links to documents on previous slide. </a:t>
            </a:r>
          </a:p>
        </p:txBody>
      </p:sp>
      <p:sp>
        <p:nvSpPr>
          <p:cNvPr id="4" name="Slide Number Placeholder 3"/>
          <p:cNvSpPr>
            <a:spLocks noGrp="1"/>
          </p:cNvSpPr>
          <p:nvPr>
            <p:ph type="sldNum" sz="quarter" idx="5"/>
          </p:nvPr>
        </p:nvSpPr>
        <p:spPr/>
        <p:txBody>
          <a:bodyPr/>
          <a:lstStyle/>
          <a:p>
            <a:fld id="{308536A6-9316-4526-BDCC-A2D87EBBCEC8}" type="slidenum">
              <a:rPr lang="en-GB" smtClean="0"/>
              <a:t>32</a:t>
            </a:fld>
            <a:endParaRPr lang="en-GB"/>
          </a:p>
        </p:txBody>
      </p:sp>
    </p:spTree>
    <p:extLst>
      <p:ext uri="{BB962C8B-B14F-4D97-AF65-F5344CB8AC3E}">
        <p14:creationId xmlns:p14="http://schemas.microsoft.com/office/powerpoint/2010/main" val="18531159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 Documents/policies also available on this </a:t>
            </a:r>
            <a:r>
              <a:rPr lang="en-GB" sz="1200" b="0" i="0" kern="1200" dirty="0" err="1">
                <a:solidFill>
                  <a:schemeClr val="tx1"/>
                </a:solidFill>
                <a:effectLst/>
                <a:latin typeface="+mn-lt"/>
                <a:ea typeface="+mn-ea"/>
                <a:cs typeface="+mn-cs"/>
              </a:rPr>
              <a:t>Wakelet</a:t>
            </a: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WM</a:t>
            </a:r>
            <a:br>
              <a:rPr lang="en-GB" sz="1200" b="0" i="0" kern="1200" dirty="0">
                <a:solidFill>
                  <a:schemeClr val="tx1"/>
                </a:solidFill>
                <a:effectLst/>
                <a:latin typeface="+mn-lt"/>
                <a:ea typeface="+mn-ea"/>
                <a:cs typeface="+mn-cs"/>
              </a:rPr>
            </a:br>
            <a:r>
              <a:rPr lang="en-GB" sz="1200" dirty="0"/>
              <a:t>https://wakelet.com/wake/ok1OfMDUrJ55G-VbPQBnY</a:t>
            </a:r>
          </a:p>
          <a:p>
            <a:endParaRPr lang="en-GB" dirty="0"/>
          </a:p>
          <a:p>
            <a:endParaRPr lang="en-GB" dirty="0"/>
          </a:p>
        </p:txBody>
      </p:sp>
      <p:sp>
        <p:nvSpPr>
          <p:cNvPr id="4" name="Slide Number Placeholder 3"/>
          <p:cNvSpPr>
            <a:spLocks noGrp="1"/>
          </p:cNvSpPr>
          <p:nvPr>
            <p:ph type="sldNum" sz="quarter" idx="5"/>
          </p:nvPr>
        </p:nvSpPr>
        <p:spPr/>
        <p:txBody>
          <a:bodyPr/>
          <a:lstStyle/>
          <a:p>
            <a:fld id="{308536A6-9316-4526-BDCC-A2D87EBBCEC8}" type="slidenum">
              <a:rPr lang="en-GB" smtClean="0"/>
              <a:t>33</a:t>
            </a:fld>
            <a:endParaRPr lang="en-GB"/>
          </a:p>
        </p:txBody>
      </p:sp>
    </p:spTree>
    <p:extLst>
      <p:ext uri="{BB962C8B-B14F-4D97-AF65-F5344CB8AC3E}">
        <p14:creationId xmlns:p14="http://schemas.microsoft.com/office/powerpoint/2010/main" val="1322775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EM</a:t>
            </a:r>
          </a:p>
          <a:p>
            <a:r>
              <a:rPr lang="en-GB" sz="1200" b="0" i="0" kern="1200" dirty="0">
                <a:solidFill>
                  <a:schemeClr val="tx1"/>
                </a:solidFill>
                <a:effectLst/>
                <a:latin typeface="+mn-lt"/>
                <a:ea typeface="+mn-ea"/>
                <a:cs typeface="+mn-cs"/>
              </a:rPr>
              <a:t>https://wakelet.com/wake/0O-AFwkQgjaRNlm_Fp13E</a:t>
            </a:r>
          </a:p>
          <a:p>
            <a:br>
              <a:rPr lang="en-GB"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308536A6-9316-4526-BDCC-A2D87EBBCEC8}" type="slidenum">
              <a:rPr lang="en-GB" smtClean="0"/>
              <a:t>34</a:t>
            </a:fld>
            <a:endParaRPr lang="en-GB"/>
          </a:p>
        </p:txBody>
      </p:sp>
    </p:spTree>
    <p:extLst>
      <p:ext uri="{BB962C8B-B14F-4D97-AF65-F5344CB8AC3E}">
        <p14:creationId xmlns:p14="http://schemas.microsoft.com/office/powerpoint/2010/main" val="13602853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208340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4/16/2024</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66304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262470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4/16/2024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89077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4/16/2024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834992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4/16/2024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398605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4/16/2024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691210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14458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770119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76001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6964065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0655664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82BE39C-262D-40F2-90E2-40ED796CD59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1444224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2713118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82BE39C-262D-40F2-90E2-40ED796CD59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1762056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2BE39C-262D-40F2-90E2-40ED796CD594}" type="datetimeFigureOut">
              <a:rPr lang="en-GB" smtClean="0"/>
              <a:t>16/04/2024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6608931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82BE39C-262D-40F2-90E2-40ED796CD594}" type="datetimeFigureOut">
              <a:rPr lang="en-GB" smtClean="0"/>
              <a:t>16/04/2024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8322586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82BE39C-262D-40F2-90E2-40ED796CD594}" type="datetimeFigureOut">
              <a:rPr lang="en-GB" smtClean="0"/>
              <a:t>16/04/2024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3828488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2BE39C-262D-40F2-90E2-40ED796CD594}" type="datetimeFigureOut">
              <a:rPr lang="en-GB" smtClean="0"/>
              <a:t>16/04/2024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1171656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16/04/2024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7262924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16/04/2024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4732516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7761870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1922869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467457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5090811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1677795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112872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400044099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4/16/2024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47153426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4/16/2024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68622348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4/16/2024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8033792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4/16/2024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4252879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0938688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428687906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40453532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409257114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p:cNvSpPr>
            <a:spLocks noGrp="1" noChangeArrowheads="1"/>
          </p:cNvSpPr>
          <p:nvPr>
            <p:ph type="dt" idx="10"/>
          </p:nvPr>
        </p:nvSpPr>
        <p:spPr>
          <a:ln/>
        </p:spPr>
        <p:txBody>
          <a:bodyPr/>
          <a:lstStyle>
            <a:lvl1pPr>
              <a:defRPr/>
            </a:lvl1pPr>
          </a:lstStyle>
          <a:p>
            <a:pPr>
              <a:defRPr/>
            </a:pPr>
            <a:endParaRPr lang="en-GB" altLang="en-US" dirty="0"/>
          </a:p>
        </p:txBody>
      </p:sp>
      <p:sp>
        <p:nvSpPr>
          <p:cNvPr id="5" name="Rectangle 4"/>
          <p:cNvSpPr>
            <a:spLocks noGrp="1" noChangeArrowheads="1"/>
          </p:cNvSpPr>
          <p:nvPr>
            <p:ph type="ftr" idx="11"/>
          </p:nvPr>
        </p:nvSpPr>
        <p:spPr>
          <a:ln/>
        </p:spPr>
        <p:txBody>
          <a:bodyPr/>
          <a:lstStyle>
            <a:lvl1pPr>
              <a:defRPr/>
            </a:lvl1pPr>
          </a:lstStyle>
          <a:p>
            <a:pPr>
              <a:defRPr/>
            </a:pPr>
            <a:endParaRPr lang="en-GB" altLang="en-US" dirty="0"/>
          </a:p>
        </p:txBody>
      </p:sp>
      <p:sp>
        <p:nvSpPr>
          <p:cNvPr id="6" name="Rectangle 5"/>
          <p:cNvSpPr>
            <a:spLocks noGrp="1" noChangeArrowheads="1"/>
          </p:cNvSpPr>
          <p:nvPr>
            <p:ph type="sldNum" idx="12"/>
          </p:nvPr>
        </p:nvSpPr>
        <p:spPr>
          <a:ln/>
        </p:spPr>
        <p:txBody>
          <a:bodyPr/>
          <a:lstStyle>
            <a:lvl1pPr>
              <a:defRPr/>
            </a:lvl1pPr>
          </a:lstStyle>
          <a:p>
            <a:pPr>
              <a:defRPr/>
            </a:pPr>
            <a:fld id="{F9965F37-6EB7-442C-87FB-32E1F3BD5543}" type="slidenum">
              <a:rPr lang="en-GB" altLang="en-US"/>
              <a:pPr>
                <a:defRPr/>
              </a:pPr>
              <a:t>‹#›</a:t>
            </a:fld>
            <a:endParaRPr lang="en-GB" altLang="en-US" dirty="0"/>
          </a:p>
        </p:txBody>
      </p:sp>
    </p:spTree>
    <p:extLst>
      <p:ext uri="{BB962C8B-B14F-4D97-AF65-F5344CB8AC3E}">
        <p14:creationId xmlns:p14="http://schemas.microsoft.com/office/powerpoint/2010/main" val="31589250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theme" Target="../theme/theme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47851"/>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4/16/2024</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33321324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70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2BE39C-262D-40F2-90E2-40ED796CD594}" type="datetimeFigureOut">
              <a:rPr lang="en-GB" smtClean="0"/>
              <a:t>16/04/2024</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29D4CE-4856-4D83-A982-D440EABDFEE3}" type="slidenum">
              <a:rPr lang="en-GB" smtClean="0"/>
              <a:t>‹#›</a:t>
            </a:fld>
            <a:endParaRPr lang="en-GB"/>
          </a:p>
        </p:txBody>
      </p:sp>
    </p:spTree>
    <p:extLst>
      <p:ext uri="{BB962C8B-B14F-4D97-AF65-F5344CB8AC3E}">
        <p14:creationId xmlns:p14="http://schemas.microsoft.com/office/powerpoint/2010/main" val="310914482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4/16/2024</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66407806"/>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7.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8" Type="http://schemas.openxmlformats.org/officeDocument/2006/relationships/hyperlink" Target="https://www.gov.wales/welsh-education-strategic-plans" TargetMode="External"/><Relationship Id="rId3" Type="http://schemas.openxmlformats.org/officeDocument/2006/relationships/hyperlink" Target="https://research.senedd.wales/research-articles/implementing-major-education-reforms/" TargetMode="External"/><Relationship Id="rId7" Type="http://schemas.openxmlformats.org/officeDocument/2006/relationships/hyperlink" Target="https://cymwysterau.cymru/media/2cjak321/blaenoriaethau-strategol-2022-27.pdf" TargetMode="External"/><Relationship Id="rId2" Type="http://schemas.openxmlformats.org/officeDocument/2006/relationships/hyperlink" Target="https://www.gov.wales/written-statement-new-arrangements-ensure-high-quality-professional-learning-all-education" TargetMode="External"/><Relationship Id="rId1" Type="http://schemas.openxmlformats.org/officeDocument/2006/relationships/slideLayout" Target="../slideLayouts/slideLayout27.xml"/><Relationship Id="rId6" Type="http://schemas.openxmlformats.org/officeDocument/2006/relationships/hyperlink" Target="https://qualifications.wales/media/azgbk0k1/strategic-priorities-2022-27.pdf" TargetMode="External"/><Relationship Id="rId5" Type="http://schemas.openxmlformats.org/officeDocument/2006/relationships/hyperlink" Target="https://www.spreaker.com/user/bengomedia/jm-welsh8" TargetMode="External"/><Relationship Id="rId4" Type="http://schemas.openxmlformats.org/officeDocument/2006/relationships/hyperlink" Target="https://www.spreaker.com/user/bengomedia/jm-english3"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7.xml"/><Relationship Id="rId4" Type="http://schemas.openxmlformats.org/officeDocument/2006/relationships/image" Target="../media/image9.gif"/></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9.xml"/><Relationship Id="rId5" Type="http://schemas.openxmlformats.org/officeDocument/2006/relationships/hyperlink" Target="https://uowtsd-my.sharepoint.com/:p:/r/personal/jessica_roberts_uwtsd_ac_uk/_layouts/15/Doc.aspx?sourcedoc=%7BA8C1D70C-B061-47AD-BCF9-E3777427682A%7D&amp;file=policy%20pres%20jan24.pptx&amp;action=edit&amp;mobileredirect=true" TargetMode="External"/><Relationship Id="rId4" Type="http://schemas.openxmlformats.org/officeDocument/2006/relationships/image" Target="../media/image16.svg"/></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27.xml"/></Relationships>
</file>

<file path=ppt/slides/_rels/slide13.xml.rels><?xml version="1.0" encoding="UTF-8" standalone="yes"?>
<Relationships xmlns="http://schemas.openxmlformats.org/package/2006/relationships"><Relationship Id="rId3" Type="http://schemas.openxmlformats.org/officeDocument/2006/relationships/hyperlink" Target="https://research.senedd.wales/research-articles/how-did-wales-perform-in-pisa-2022/" TargetMode="External"/><Relationship Id="rId2" Type="http://schemas.openxmlformats.org/officeDocument/2006/relationships/notesSlide" Target="../notesSlides/notesSlide10.xml"/><Relationship Id="rId1" Type="http://schemas.openxmlformats.org/officeDocument/2006/relationships/slideLayout" Target="../slideLayouts/slideLayout27.xml"/><Relationship Id="rId6" Type="http://schemas.openxmlformats.org/officeDocument/2006/relationships/image" Target="../media/image19.png"/><Relationship Id="rId5" Type="http://schemas.openxmlformats.org/officeDocument/2006/relationships/hyperlink" Target="https://ymchwil.senedd.cymru/erthyglau-ymchwil/sut-wnaeth-cymru-berfformio-yn-pisa-2022/" TargetMode="Externa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hyperlink" Target="https://www.gov.wales/achievement-15-year-olds-program-international-student-assessment-pisa-national-report" TargetMode="External"/><Relationship Id="rId2" Type="http://schemas.openxmlformats.org/officeDocument/2006/relationships/notesSlide" Target="../notesSlides/notesSlide11.xml"/><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3" Type="http://schemas.openxmlformats.org/officeDocument/2006/relationships/hyperlink" Target="https://www.llyw.cymru/cyflawniad-disgyblion-15-mlwydd-oed-rhaglen-ryngwladol-asesu-myfyrwyr-pisa-adroddiad-cenedlaethol-0" TargetMode="External"/><Relationship Id="rId2" Type="http://schemas.openxmlformats.org/officeDocument/2006/relationships/notesSlide" Target="../notesSlides/notesSlide12.xml"/><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7.xml"/><Relationship Id="rId4" Type="http://schemas.openxmlformats.org/officeDocument/2006/relationships/hyperlink" Target="https://www.gov.wales/achievement-15-year-olds-program-international-student-assessment-pisa-national-report"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7.xml"/><Relationship Id="rId4" Type="http://schemas.openxmlformats.org/officeDocument/2006/relationships/hyperlink" Target="https://www.llyw.cymru/cyflawniad-disgyblion-15-mlwydd-oed-rhaglen-ryngwladol-asesu-myfyrwyr-pisa-adroddiad-cenedlaethol-0"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5.xml"/><Relationship Id="rId1" Type="http://schemas.openxmlformats.org/officeDocument/2006/relationships/slideLayout" Target="../slideLayouts/slideLayout19.xml"/><Relationship Id="rId5" Type="http://schemas.openxmlformats.org/officeDocument/2006/relationships/image" Target="../media/image23.png"/><Relationship Id="rId4" Type="http://schemas.openxmlformats.org/officeDocument/2006/relationships/hyperlink" Target="https://www.llyw.cymru/sites/default/files/statistics-and-research/2023-12/pisa-2022-adroddiad-cenedlaethol-cymru-605.pdf"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gov.wales/sites/default/files/statistics-and-research/2023-12/pisa-2022-national-report-wales-059.pdf" TargetMode="External"/><Relationship Id="rId2" Type="http://schemas.openxmlformats.org/officeDocument/2006/relationships/notesSlide" Target="../notesSlides/notesSlide16.xml"/><Relationship Id="rId1" Type="http://schemas.openxmlformats.org/officeDocument/2006/relationships/slideLayout" Target="../slideLayouts/slideLayout19.xml"/><Relationship Id="rId5" Type="http://schemas.openxmlformats.org/officeDocument/2006/relationships/image" Target="../media/image22.jpeg"/><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19.xml"/><Relationship Id="rId4" Type="http://schemas.openxmlformats.org/officeDocument/2006/relationships/image" Target="../media/image28.png"/></Relationships>
</file>

<file path=ppt/slides/_rels/slide25.xml.rels><?xml version="1.0" encoding="UTF-8" standalone="yes"?>
<Relationships xmlns="http://schemas.openxmlformats.org/package/2006/relationships"><Relationship Id="rId8" Type="http://schemas.openxmlformats.org/officeDocument/2006/relationships/hyperlink" Target="https://uwtsd.hosted.panopto.com/Panopto/Pages/Viewer.aspx?id=5d2dadcd-56a6-4471-aed9-accd00d280e8" TargetMode="External"/><Relationship Id="rId3" Type="http://schemas.openxmlformats.org/officeDocument/2006/relationships/image" Target="../media/image16.svg"/><Relationship Id="rId7" Type="http://schemas.openxmlformats.org/officeDocument/2006/relationships/image" Target="../media/image31.jpeg"/><Relationship Id="rId2" Type="http://schemas.openxmlformats.org/officeDocument/2006/relationships/image" Target="../media/image15.png"/><Relationship Id="rId1" Type="http://schemas.openxmlformats.org/officeDocument/2006/relationships/slideLayout" Target="../slideLayouts/slideLayout19.xml"/><Relationship Id="rId6" Type="http://schemas.openxmlformats.org/officeDocument/2006/relationships/image" Target="../media/image30.png"/><Relationship Id="rId5" Type="http://schemas.openxmlformats.org/officeDocument/2006/relationships/image" Target="../media/image29.png"/><Relationship Id="rId10" Type="http://schemas.openxmlformats.org/officeDocument/2006/relationships/image" Target="../media/image28.png"/><Relationship Id="rId4" Type="http://schemas.openxmlformats.org/officeDocument/2006/relationships/hyperlink" Target="https://uwtsd.hosted.panopto.com/Panopto/Pages/Viewer.aspx?id=f8fb0423-53b0-4b1a-9d20-accd00b98096" TargetMode="External"/><Relationship Id="rId9" Type="http://schemas.openxmlformats.org/officeDocument/2006/relationships/image" Target="../media/image27.png"/></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19.xml"/><Relationship Id="rId4" Type="http://schemas.openxmlformats.org/officeDocument/2006/relationships/image" Target="../media/image33.png"/></Relationships>
</file>

<file path=ppt/slides/_rels/slide27.xml.rels><?xml version="1.0" encoding="UTF-8" standalone="yes"?>
<Relationships xmlns="http://schemas.openxmlformats.org/package/2006/relationships"><Relationship Id="rId3" Type="http://schemas.openxmlformats.org/officeDocument/2006/relationships/hyperlink" Target="https://www.llyw.cymru/sites/default/files/publications/2020-10/addysg-yng-nghymru-cenhadaeth-ein-cenedl-diweddariad-hydref-2020.pdf" TargetMode="External"/><Relationship Id="rId2" Type="http://schemas.openxmlformats.org/officeDocument/2006/relationships/notesSlide" Target="../notesSlides/notesSlide21.xml"/><Relationship Id="rId1" Type="http://schemas.openxmlformats.org/officeDocument/2006/relationships/slideLayout" Target="../slideLayouts/slideLayout19.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22.jpeg"/></Relationships>
</file>

<file path=ppt/slides/_rels/slide28.xml.rels><?xml version="1.0" encoding="UTF-8" standalone="yes"?>
<Relationships xmlns="http://schemas.openxmlformats.org/package/2006/relationships"><Relationship Id="rId3" Type="http://schemas.openxmlformats.org/officeDocument/2006/relationships/hyperlink" Target="https://www.gov.wales/sites/default/files/publications/2020-10/education-in-Wales-our-national-mission-update-october-2020.pdf" TargetMode="External"/><Relationship Id="rId2" Type="http://schemas.openxmlformats.org/officeDocument/2006/relationships/notesSlide" Target="../notesSlides/notesSlide22.xml"/><Relationship Id="rId1" Type="http://schemas.openxmlformats.org/officeDocument/2006/relationships/slideLayout" Target="../slideLayouts/slideLayout19.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22.jpeg"/></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3.xml"/><Relationship Id="rId1" Type="http://schemas.openxmlformats.org/officeDocument/2006/relationships/slideLayout" Target="../slideLayouts/slideLayout12.xml"/><Relationship Id="rId4" Type="http://schemas.openxmlformats.org/officeDocument/2006/relationships/image" Target="../media/image39.png"/></Relationships>
</file>

<file path=ppt/slides/_rels/slide3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hyperlink" Target="https://www.llyw.cymru/cenhadaeth-ein-cenedl" TargetMode="External"/><Relationship Id="rId5" Type="http://schemas.openxmlformats.org/officeDocument/2006/relationships/hyperlink" Target="https://www.gov.wales/our-national-mission" TargetMode="External"/><Relationship Id="rId4" Type="http://schemas.openxmlformats.org/officeDocument/2006/relationships/image" Target="../media/image41.png"/></Relationships>
</file>

<file path=ppt/slides/_rels/slide31.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notesSlide" Target="../notesSlides/notesSlide25.xml"/><Relationship Id="rId1" Type="http://schemas.openxmlformats.org/officeDocument/2006/relationships/slideLayout" Target="../slideLayouts/slideLayout18.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 Id="rId9" Type="http://schemas.openxmlformats.org/officeDocument/2006/relationships/image" Target="../media/image48.png"/></Relationships>
</file>

<file path=ppt/slides/_rels/slide32.xml.rels><?xml version="1.0" encoding="UTF-8" standalone="yes"?>
<Relationships xmlns="http://schemas.openxmlformats.org/package/2006/relationships"><Relationship Id="rId8" Type="http://schemas.openxmlformats.org/officeDocument/2006/relationships/hyperlink" Target="https://www.llyw.cymru/sites/default/files/publications/2018-12/wynebu-r-her-gyda-n-gilydd-ygath-pecyn-cymorth-ymgysylltu-a-r-gymuned-a-theuluoedd-i-ysgolion-yng-nghymru-prif-ganllawiau.pdf" TargetMode="External"/><Relationship Id="rId13" Type="http://schemas.openxmlformats.org/officeDocument/2006/relationships/hyperlink" Target="https://www.gov.wales/sites/default/files/publications/2018-03/respect-and-resilience-developing-community-cohesion.pdf" TargetMode="External"/><Relationship Id="rId3" Type="http://schemas.openxmlformats.org/officeDocument/2006/relationships/hyperlink" Target="https://senedd.wales/laid%20documents/cr-ld13568/cr-ld13568-w.pdf" TargetMode="External"/><Relationship Id="rId7" Type="http://schemas.openxmlformats.org/officeDocument/2006/relationships/hyperlink" Target="https://www.llyw.cymru/sites/default/files/publications/2021-02/canllawiau-gynlluniau-strategol-cymraeg-addysg.pdf" TargetMode="External"/><Relationship Id="rId12" Type="http://schemas.openxmlformats.org/officeDocument/2006/relationships/hyperlink" Target="https://www.gov.wales/sites/default/files/publications/2018-03/rewriting-the-future-raising-ambition-and-attainment-in-welsh-schools.pdf" TargetMode="External"/><Relationship Id="rId2" Type="http://schemas.openxmlformats.org/officeDocument/2006/relationships/notesSlide" Target="../notesSlides/notesSlide26.xml"/><Relationship Id="rId16" Type="http://schemas.openxmlformats.org/officeDocument/2006/relationships/hyperlink" Target="https://wakelet.com/wake/0O-AFwkQgjaRNlm_Fp13E" TargetMode="External"/><Relationship Id="rId1" Type="http://schemas.openxmlformats.org/officeDocument/2006/relationships/slideLayout" Target="../slideLayouts/slideLayout4.xml"/><Relationship Id="rId6" Type="http://schemas.openxmlformats.org/officeDocument/2006/relationships/hyperlink" Target="https://www.llyw.cymru/sites/default/files/publications/2018-03/gwrthsafiad-a-pharch-datblygu-cydlyniant-cymunedol.pdf" TargetMode="External"/><Relationship Id="rId11" Type="http://schemas.openxmlformats.org/officeDocument/2006/relationships/hyperlink" Target="https://www.futuregenerations.wales/wp-content/uploads/2017/02/150623-guide-to-the-fg-act-en.pdf" TargetMode="External"/><Relationship Id="rId5" Type="http://schemas.openxmlformats.org/officeDocument/2006/relationships/hyperlink" Target="https://www.llyw.cymru/sites/default/files/publications/2018-03/ailysgrifennu&#8217;r-dyfodol-codi-uchelgais-a-chyrhaeddiad-yn-ysgolion-cymru.pdf" TargetMode="External"/><Relationship Id="rId15" Type="http://schemas.openxmlformats.org/officeDocument/2006/relationships/hyperlink" Target="https://www.gov.wales/sites/default/files/publications/2018-12/face-the-challenge-together-family-and-community-engagement-toolkit-for-schools-in-wales-main-guidance.pdf" TargetMode="External"/><Relationship Id="rId10" Type="http://schemas.openxmlformats.org/officeDocument/2006/relationships/hyperlink" Target="https://senedd.wales/laid%20documents/cr-ld13568/cr-ld13568-e.pdf" TargetMode="External"/><Relationship Id="rId4" Type="http://schemas.openxmlformats.org/officeDocument/2006/relationships/hyperlink" Target="https://www.futuregenerations.wales/wp-content/uploads/2017/01/wfg-essentials-guide-cy.pdf" TargetMode="External"/><Relationship Id="rId9" Type="http://schemas.openxmlformats.org/officeDocument/2006/relationships/hyperlink" Target="https://wakelet.com/wake/ok1OfMDUrJ55G-VbPQBnY" TargetMode="External"/><Relationship Id="rId14" Type="http://schemas.openxmlformats.org/officeDocument/2006/relationships/hyperlink" Target="https://www.gov.wales/sites/default/files/publications/2021-02/guidance-welsh-in-education-strategic-plan.pdf"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7.xml"/><Relationship Id="rId1" Type="http://schemas.openxmlformats.org/officeDocument/2006/relationships/slideLayout" Target="../slideLayouts/slideLayout19.xml"/><Relationship Id="rId5" Type="http://schemas.openxmlformats.org/officeDocument/2006/relationships/hyperlink" Target="https://wakelet.com/wake/ok1OfMDUrJ55G-VbPQBnY" TargetMode="External"/><Relationship Id="rId4" Type="http://schemas.openxmlformats.org/officeDocument/2006/relationships/image" Target="../media/image50.png"/></Relationships>
</file>

<file path=ppt/slides/_rels/slide3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8.xml"/><Relationship Id="rId1" Type="http://schemas.openxmlformats.org/officeDocument/2006/relationships/slideLayout" Target="../slideLayouts/slideLayout19.xml"/><Relationship Id="rId5" Type="http://schemas.openxmlformats.org/officeDocument/2006/relationships/hyperlink" Target="https://wakelet.com/wake/0O-AFwkQgjaRNlm_Fp13E" TargetMode="External"/><Relationship Id="rId4" Type="http://schemas.openxmlformats.org/officeDocument/2006/relationships/image" Target="../media/image50.png"/></Relationships>
</file>

<file path=ppt/slides/_rels/slide35.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524001"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defTabSz="457200">
              <a:defRPr/>
            </a:pPr>
            <a:endParaRPr lang="en-US">
              <a:solidFill>
                <a:prstClr val="black"/>
              </a:solidFill>
              <a:latin typeface="Calibri" panose="020F0502020204030204"/>
            </a:endParaRPr>
          </a:p>
        </p:txBody>
      </p:sp>
      <p:grpSp>
        <p:nvGrpSpPr>
          <p:cNvPr id="20"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10470" y="1"/>
            <a:ext cx="1827609" cy="6858001"/>
            <a:chOff x="1320800" y="0"/>
            <a:chExt cx="2436813" cy="6858001"/>
          </a:xfrm>
        </p:grpSpPr>
        <p:sp>
          <p:nvSpPr>
            <p:cNvPr id="2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2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3" name="TextBox 2">
            <a:extLst>
              <a:ext uri="{FF2B5EF4-FFF2-40B4-BE49-F238E27FC236}">
                <a16:creationId xmlns:a16="http://schemas.microsoft.com/office/drawing/2014/main" id="{B9E735E4-A267-45D9-B89F-EA30D7B43536}"/>
              </a:ext>
            </a:extLst>
          </p:cNvPr>
          <p:cNvSpPr txBox="1"/>
          <p:nvPr/>
        </p:nvSpPr>
        <p:spPr>
          <a:xfrm>
            <a:off x="4801045" y="2751138"/>
            <a:ext cx="7303401" cy="2540000"/>
          </a:xfrm>
          <a:prstGeom prst="rect">
            <a:avLst/>
          </a:prstGeom>
          <a:noFill/>
        </p:spPr>
        <p:txBody>
          <a:bodyPr wrap="square" rtlCol="0" anchor="t">
            <a:normAutofit/>
          </a:bodyPr>
          <a:lstStyle/>
          <a:p>
            <a:pPr>
              <a:spcAft>
                <a:spcPts val="600"/>
              </a:spcAft>
            </a:pPr>
            <a:r>
              <a:rPr lang="cy-GB" sz="3200" b="1" dirty="0">
                <a:solidFill>
                  <a:srgbClr val="00B0F0"/>
                </a:solidFill>
              </a:rPr>
              <a:t>Polisïau addysgol presennol yng Nghymru</a:t>
            </a:r>
            <a:endParaRPr lang="en-GB" sz="3200" b="1" dirty="0">
              <a:solidFill>
                <a:srgbClr val="00B0F0"/>
              </a:solidFill>
            </a:endParaRPr>
          </a:p>
          <a:p>
            <a:pPr>
              <a:spcAft>
                <a:spcPts val="600"/>
              </a:spcAft>
            </a:pPr>
            <a:r>
              <a:rPr lang="en-GB" sz="3200" b="1" dirty="0"/>
              <a:t>Current educational policies in Wales</a:t>
            </a:r>
            <a:endParaRPr lang="en-GB" sz="3200" dirty="0">
              <a:solidFill>
                <a:prstClr val="black"/>
              </a:solidFill>
              <a:latin typeface="Calibri" panose="020F0502020204030204"/>
            </a:endParaRPr>
          </a:p>
        </p:txBody>
      </p:sp>
      <p:sp>
        <p:nvSpPr>
          <p:cNvPr id="2" name="Title 1">
            <a:extLst>
              <a:ext uri="{FF2B5EF4-FFF2-40B4-BE49-F238E27FC236}">
                <a16:creationId xmlns:a16="http://schemas.microsoft.com/office/drawing/2014/main" id="{C2777194-8284-4ACA-B6B9-EFFCC08EC468}"/>
              </a:ext>
            </a:extLst>
          </p:cNvPr>
          <p:cNvSpPr>
            <a:spLocks noGrp="1"/>
          </p:cNvSpPr>
          <p:nvPr>
            <p:ph type="title"/>
          </p:nvPr>
        </p:nvSpPr>
        <p:spPr>
          <a:xfrm>
            <a:off x="1722612" y="685800"/>
            <a:ext cx="2412418" cy="5105400"/>
          </a:xfrm>
        </p:spPr>
        <p:txBody>
          <a:bodyPr vert="horz" lIns="91440" tIns="45720" rIns="91440" bIns="45720" rtlCol="0" anchor="ctr">
            <a:normAutofit/>
          </a:bodyPr>
          <a:lstStyle/>
          <a:p>
            <a:r>
              <a:rPr lang="en-GB" sz="3600" dirty="0" err="1">
                <a:solidFill>
                  <a:schemeClr val="bg1"/>
                </a:solidFill>
              </a:rPr>
              <a:t>Sesiwn</a:t>
            </a:r>
            <a:r>
              <a:rPr lang="en-GB" sz="3600" dirty="0">
                <a:solidFill>
                  <a:schemeClr val="bg1"/>
                </a:solidFill>
              </a:rPr>
              <a:t> 4</a:t>
            </a:r>
            <a:br>
              <a:rPr lang="en-GB" sz="3600" dirty="0">
                <a:solidFill>
                  <a:schemeClr val="bg1"/>
                </a:solidFill>
              </a:rPr>
            </a:br>
            <a:br>
              <a:rPr lang="en-GB" sz="3600" dirty="0">
                <a:solidFill>
                  <a:schemeClr val="bg1"/>
                </a:solidFill>
              </a:rPr>
            </a:br>
            <a:br>
              <a:rPr lang="en-GB" sz="3600" dirty="0">
                <a:solidFill>
                  <a:schemeClr val="bg1"/>
                </a:solidFill>
              </a:rPr>
            </a:br>
            <a:r>
              <a:rPr lang="en-US" sz="3500" dirty="0">
                <a:solidFill>
                  <a:srgbClr val="FFFFFF"/>
                </a:solidFill>
              </a:rPr>
              <a:t>Session 4</a:t>
            </a:r>
          </a:p>
        </p:txBody>
      </p:sp>
    </p:spTree>
    <p:extLst>
      <p:ext uri="{BB962C8B-B14F-4D97-AF65-F5344CB8AC3E}">
        <p14:creationId xmlns:p14="http://schemas.microsoft.com/office/powerpoint/2010/main" val="1483586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3D702E-F4E0-47FC-A74C-ECD9647A8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43A63D-11E1-4724-682F-0A2F0CBC320C}"/>
              </a:ext>
            </a:extLst>
          </p:cNvPr>
          <p:cNvSpPr>
            <a:spLocks noGrp="1"/>
          </p:cNvSpPr>
          <p:nvPr>
            <p:ph type="title"/>
          </p:nvPr>
        </p:nvSpPr>
        <p:spPr>
          <a:xfrm>
            <a:off x="1984310" y="4215859"/>
            <a:ext cx="9144000" cy="1152663"/>
          </a:xfrm>
        </p:spPr>
        <p:txBody>
          <a:bodyPr vert="horz" lIns="91440" tIns="45720" rIns="91440" bIns="45720" rtlCol="0" anchor="b">
            <a:normAutofit fontScale="90000"/>
          </a:bodyPr>
          <a:lstStyle/>
          <a:p>
            <a:r>
              <a:rPr lang="en-GB" sz="2700" i="1" dirty="0">
                <a:solidFill>
                  <a:prstClr val="black"/>
                </a:solidFill>
                <a:latin typeface="Calibri" panose="020F0502020204030204"/>
              </a:rPr>
              <a:t>‘If we teach today as we taught yesterday, we rob our children of tomorrow.’</a:t>
            </a:r>
            <a:br>
              <a:rPr lang="en-GB" sz="2700" i="1" dirty="0">
                <a:solidFill>
                  <a:prstClr val="black"/>
                </a:solidFill>
                <a:latin typeface="Calibri" panose="020F0502020204030204"/>
              </a:rPr>
            </a:br>
            <a:r>
              <a:rPr lang="en-GB" sz="2700" dirty="0">
                <a:solidFill>
                  <a:prstClr val="black"/>
                </a:solidFill>
                <a:latin typeface="Calibri" panose="020F0502020204030204"/>
              </a:rPr>
              <a:t>					 Dewey, J. (p.167, 1944)</a:t>
            </a:r>
            <a:br>
              <a:rPr lang="en-GB" sz="4400" dirty="0">
                <a:solidFill>
                  <a:prstClr val="black"/>
                </a:solidFill>
                <a:latin typeface="Calibri" panose="020F0502020204030204"/>
              </a:rPr>
            </a:br>
            <a:endParaRPr lang="en-US" sz="4400" dirty="0"/>
          </a:p>
        </p:txBody>
      </p:sp>
      <p:sp>
        <p:nvSpPr>
          <p:cNvPr id="3" name="Text Placeholder 2">
            <a:extLst>
              <a:ext uri="{FF2B5EF4-FFF2-40B4-BE49-F238E27FC236}">
                <a16:creationId xmlns:a16="http://schemas.microsoft.com/office/drawing/2014/main" id="{EBE7B6CB-37DC-A44C-7A1C-BA84DAA1F721}"/>
              </a:ext>
            </a:extLst>
          </p:cNvPr>
          <p:cNvSpPr>
            <a:spLocks noGrp="1"/>
          </p:cNvSpPr>
          <p:nvPr>
            <p:ph type="body" idx="1"/>
          </p:nvPr>
        </p:nvSpPr>
        <p:spPr>
          <a:xfrm>
            <a:off x="923668" y="5071718"/>
            <a:ext cx="9744332" cy="1465931"/>
          </a:xfrm>
        </p:spPr>
        <p:txBody>
          <a:bodyPr vert="horz" lIns="91440" tIns="45720" rIns="91440" bIns="45720" rtlCol="0">
            <a:normAutofit/>
          </a:bodyPr>
          <a:lstStyle/>
          <a:p>
            <a:pPr algn="ctr"/>
            <a:r>
              <a:rPr lang="en-GB" sz="3200" b="1" dirty="0">
                <a:solidFill>
                  <a:srgbClr val="00B0F0"/>
                </a:solidFill>
                <a:latin typeface="Calibri" panose="020F0502020204030204"/>
              </a:rPr>
              <a:t>Sut </a:t>
            </a:r>
            <a:r>
              <a:rPr lang="en-GB" sz="3200" b="1" dirty="0" err="1">
                <a:solidFill>
                  <a:srgbClr val="00B0F0"/>
                </a:solidFill>
                <a:latin typeface="Calibri" panose="020F0502020204030204"/>
              </a:rPr>
              <a:t>mae</a:t>
            </a:r>
            <a:r>
              <a:rPr lang="en-GB" sz="3200" b="1" dirty="0">
                <a:solidFill>
                  <a:srgbClr val="00B0F0"/>
                </a:solidFill>
                <a:latin typeface="Calibri" panose="020F0502020204030204"/>
              </a:rPr>
              <a:t> </a:t>
            </a:r>
            <a:r>
              <a:rPr lang="en-GB" sz="3200" b="1" dirty="0" err="1">
                <a:solidFill>
                  <a:srgbClr val="00B0F0"/>
                </a:solidFill>
                <a:latin typeface="Calibri" panose="020F0502020204030204"/>
              </a:rPr>
              <a:t>polisi</a:t>
            </a:r>
            <a:r>
              <a:rPr lang="en-GB" sz="3200" b="1" dirty="0">
                <a:solidFill>
                  <a:srgbClr val="00B0F0"/>
                </a:solidFill>
                <a:latin typeface="Calibri" panose="020F0502020204030204"/>
              </a:rPr>
              <a:t> </a:t>
            </a:r>
            <a:r>
              <a:rPr lang="en-GB" sz="3200" b="1" dirty="0" err="1">
                <a:solidFill>
                  <a:srgbClr val="00B0F0"/>
                </a:solidFill>
                <a:latin typeface="Calibri" panose="020F0502020204030204"/>
              </a:rPr>
              <a:t>yn</a:t>
            </a:r>
            <a:r>
              <a:rPr lang="en-GB" sz="3200" b="1" dirty="0">
                <a:solidFill>
                  <a:srgbClr val="00B0F0"/>
                </a:solidFill>
                <a:latin typeface="Calibri" panose="020F0502020204030204"/>
              </a:rPr>
              <a:t> </a:t>
            </a:r>
            <a:r>
              <a:rPr lang="en-GB" sz="3200" b="1" dirty="0" err="1">
                <a:solidFill>
                  <a:srgbClr val="00B0F0"/>
                </a:solidFill>
                <a:latin typeface="Calibri" panose="020F0502020204030204"/>
              </a:rPr>
              <a:t>effeithio</a:t>
            </a:r>
            <a:r>
              <a:rPr lang="en-GB" sz="3200" b="1" dirty="0">
                <a:solidFill>
                  <a:srgbClr val="00B0F0"/>
                </a:solidFill>
                <a:latin typeface="Calibri" panose="020F0502020204030204"/>
              </a:rPr>
              <a:t> </a:t>
            </a:r>
            <a:r>
              <a:rPr lang="en-GB" sz="3200" b="1" dirty="0" err="1">
                <a:solidFill>
                  <a:srgbClr val="00B0F0"/>
                </a:solidFill>
                <a:latin typeface="Calibri" panose="020F0502020204030204"/>
              </a:rPr>
              <a:t>ar</a:t>
            </a:r>
            <a:r>
              <a:rPr lang="en-GB" sz="3200" b="1" dirty="0">
                <a:solidFill>
                  <a:srgbClr val="00B0F0"/>
                </a:solidFill>
                <a:latin typeface="Calibri" panose="020F0502020204030204"/>
              </a:rPr>
              <a:t> </a:t>
            </a:r>
            <a:r>
              <a:rPr lang="en-GB" sz="3200" b="1" dirty="0" err="1">
                <a:solidFill>
                  <a:srgbClr val="00B0F0"/>
                </a:solidFill>
                <a:latin typeface="Calibri" panose="020F0502020204030204"/>
              </a:rPr>
              <a:t>arfer</a:t>
            </a:r>
            <a:r>
              <a:rPr lang="en-GB" sz="3200" b="1" dirty="0">
                <a:solidFill>
                  <a:srgbClr val="00B0F0"/>
                </a:solidFill>
                <a:latin typeface="Calibri" panose="020F0502020204030204"/>
              </a:rPr>
              <a:t>?</a:t>
            </a:r>
          </a:p>
          <a:p>
            <a:pPr algn="ctr"/>
            <a:r>
              <a:rPr lang="en-GB" sz="3200" b="1" dirty="0">
                <a:solidFill>
                  <a:prstClr val="black"/>
                </a:solidFill>
                <a:latin typeface="Calibri" panose="020F0502020204030204"/>
              </a:rPr>
              <a:t>How does policy impact on practice?</a:t>
            </a:r>
          </a:p>
          <a:p>
            <a:pPr algn="ctr"/>
            <a:endParaRPr lang="en-US" dirty="0"/>
          </a:p>
        </p:txBody>
      </p:sp>
      <p:pic>
        <p:nvPicPr>
          <p:cNvPr id="4" name="Picture 2" descr="Image result for past vs future">
            <a:extLst>
              <a:ext uri="{FF2B5EF4-FFF2-40B4-BE49-F238E27FC236}">
                <a16:creationId xmlns:a16="http://schemas.microsoft.com/office/drawing/2014/main" id="{8DA87A0F-2924-D9AC-D788-D256C3C8D9D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790"/>
          <a:stretch/>
        </p:blipFill>
        <p:spPr bwMode="auto">
          <a:xfrm>
            <a:off x="838201" y="10"/>
            <a:ext cx="10484412" cy="3811394"/>
          </a:xfrm>
          <a:custGeom>
            <a:avLst/>
            <a:gdLst/>
            <a:ahLst/>
            <a:cxnLst/>
            <a:rect l="l" t="t" r="r" b="b"/>
            <a:pathLst>
              <a:path w="10484412" h="3811404">
                <a:moveTo>
                  <a:pt x="0" y="3811403"/>
                </a:moveTo>
                <a:lnTo>
                  <a:pt x="10484412" y="3811403"/>
                </a:lnTo>
                <a:lnTo>
                  <a:pt x="10484412" y="3811404"/>
                </a:lnTo>
                <a:lnTo>
                  <a:pt x="0" y="3811404"/>
                </a:lnTo>
                <a:close/>
                <a:moveTo>
                  <a:pt x="181717" y="0"/>
                </a:moveTo>
                <a:lnTo>
                  <a:pt x="10224015" y="0"/>
                </a:lnTo>
                <a:cubicBezTo>
                  <a:pt x="10261561" y="45054"/>
                  <a:pt x="10301611" y="85103"/>
                  <a:pt x="10369193" y="110134"/>
                </a:cubicBezTo>
                <a:cubicBezTo>
                  <a:pt x="10321635" y="167704"/>
                  <a:pt x="10236530" y="182722"/>
                  <a:pt x="10173954" y="222771"/>
                </a:cubicBezTo>
                <a:cubicBezTo>
                  <a:pt x="10168948" y="255310"/>
                  <a:pt x="10269071" y="245298"/>
                  <a:pt x="10241537" y="317887"/>
                </a:cubicBezTo>
                <a:cubicBezTo>
                  <a:pt x="10206494" y="418008"/>
                  <a:pt x="10241537" y="528142"/>
                  <a:pt x="10071328" y="573196"/>
                </a:cubicBezTo>
                <a:cubicBezTo>
                  <a:pt x="10023770" y="668312"/>
                  <a:pt x="10008751" y="820997"/>
                  <a:pt x="10113880" y="913610"/>
                </a:cubicBezTo>
                <a:cubicBezTo>
                  <a:pt x="10271573" y="1048774"/>
                  <a:pt x="10244040" y="1138885"/>
                  <a:pt x="10036285" y="1216478"/>
                </a:cubicBezTo>
                <a:cubicBezTo>
                  <a:pt x="10011255" y="1226491"/>
                  <a:pt x="9978715" y="1231497"/>
                  <a:pt x="9966200" y="1256528"/>
                </a:cubicBezTo>
                <a:cubicBezTo>
                  <a:pt x="9986224" y="1289067"/>
                  <a:pt x="10031280" y="1281557"/>
                  <a:pt x="10063819" y="1289067"/>
                </a:cubicBezTo>
                <a:cubicBezTo>
                  <a:pt x="10211500" y="1324110"/>
                  <a:pt x="10214003" y="1324110"/>
                  <a:pt x="10176457" y="1441752"/>
                </a:cubicBezTo>
                <a:cubicBezTo>
                  <a:pt x="10163942" y="1476795"/>
                  <a:pt x="10188972" y="1491813"/>
                  <a:pt x="10211500" y="1511838"/>
                </a:cubicBezTo>
                <a:cubicBezTo>
                  <a:pt x="10296604" y="1591936"/>
                  <a:pt x="10296604" y="1594439"/>
                  <a:pt x="10206494" y="1664523"/>
                </a:cubicBezTo>
                <a:cubicBezTo>
                  <a:pt x="10181463" y="1684547"/>
                  <a:pt x="10163942" y="1704572"/>
                  <a:pt x="10151426" y="1732106"/>
                </a:cubicBezTo>
                <a:cubicBezTo>
                  <a:pt x="10128899" y="1782166"/>
                  <a:pt x="10128899" y="1822216"/>
                  <a:pt x="10208996" y="1847246"/>
                </a:cubicBezTo>
                <a:cubicBezTo>
                  <a:pt x="10266568" y="1864767"/>
                  <a:pt x="10296604" y="1884791"/>
                  <a:pt x="10299107" y="1939858"/>
                </a:cubicBezTo>
                <a:cubicBezTo>
                  <a:pt x="10299107" y="1987416"/>
                  <a:pt x="10306617" y="2017452"/>
                  <a:pt x="10244040" y="2037477"/>
                </a:cubicBezTo>
                <a:cubicBezTo>
                  <a:pt x="10193979" y="2054998"/>
                  <a:pt x="10178960" y="2090041"/>
                  <a:pt x="10183966" y="2130089"/>
                </a:cubicBezTo>
                <a:cubicBezTo>
                  <a:pt x="10193979" y="2230211"/>
                  <a:pt x="10126396" y="2287781"/>
                  <a:pt x="10013758" y="2335339"/>
                </a:cubicBezTo>
                <a:cubicBezTo>
                  <a:pt x="9908629" y="2377890"/>
                  <a:pt x="9813513" y="2437963"/>
                  <a:pt x="9715893" y="2493030"/>
                </a:cubicBezTo>
                <a:cubicBezTo>
                  <a:pt x="9605758" y="2553103"/>
                  <a:pt x="9480605" y="2590649"/>
                  <a:pt x="9347942" y="2623189"/>
                </a:cubicBezTo>
                <a:cubicBezTo>
                  <a:pt x="9370469" y="2665740"/>
                  <a:pt x="9453071" y="2640710"/>
                  <a:pt x="9460580" y="2700783"/>
                </a:cubicBezTo>
                <a:cubicBezTo>
                  <a:pt x="9255329" y="2753346"/>
                  <a:pt x="9060089" y="2833444"/>
                  <a:pt x="8827305" y="2855971"/>
                </a:cubicBezTo>
                <a:cubicBezTo>
                  <a:pt x="9015035" y="2843456"/>
                  <a:pt x="9182740" y="2908535"/>
                  <a:pt x="9360458" y="2926056"/>
                </a:cubicBezTo>
                <a:cubicBezTo>
                  <a:pt x="9377980" y="2961099"/>
                  <a:pt x="9337930" y="2951087"/>
                  <a:pt x="9322912" y="2958595"/>
                </a:cubicBezTo>
                <a:cubicBezTo>
                  <a:pt x="9307893" y="2963602"/>
                  <a:pt x="9287869" y="2966105"/>
                  <a:pt x="9285366" y="2991135"/>
                </a:cubicBezTo>
                <a:cubicBezTo>
                  <a:pt x="9370469" y="3023675"/>
                  <a:pt x="9478102" y="2998644"/>
                  <a:pt x="9565709" y="3033687"/>
                </a:cubicBezTo>
                <a:cubicBezTo>
                  <a:pt x="9543182" y="3083748"/>
                  <a:pt x="9468090" y="3056214"/>
                  <a:pt x="9435550" y="3096263"/>
                </a:cubicBezTo>
                <a:cubicBezTo>
                  <a:pt x="9518151" y="3101269"/>
                  <a:pt x="9593243" y="3103772"/>
                  <a:pt x="9668335" y="3113784"/>
                </a:cubicBezTo>
                <a:cubicBezTo>
                  <a:pt x="9725905" y="3121294"/>
                  <a:pt x="9740924" y="3163845"/>
                  <a:pt x="9700875" y="3193882"/>
                </a:cubicBezTo>
                <a:cubicBezTo>
                  <a:pt x="9665832" y="3221415"/>
                  <a:pt x="9613268" y="3223918"/>
                  <a:pt x="9565709" y="3236434"/>
                </a:cubicBezTo>
                <a:cubicBezTo>
                  <a:pt x="9232801" y="3319034"/>
                  <a:pt x="8882372" y="3351573"/>
                  <a:pt x="8529440" y="3364088"/>
                </a:cubicBezTo>
                <a:cubicBezTo>
                  <a:pt x="7961245" y="3386616"/>
                  <a:pt x="7393049" y="3394125"/>
                  <a:pt x="6827357" y="3419155"/>
                </a:cubicBezTo>
                <a:cubicBezTo>
                  <a:pt x="6481933" y="3434173"/>
                  <a:pt x="6136510" y="3456701"/>
                  <a:pt x="5788584" y="3456701"/>
                </a:cubicBezTo>
                <a:cubicBezTo>
                  <a:pt x="5415628" y="3456701"/>
                  <a:pt x="5042671" y="3464210"/>
                  <a:pt x="4669714" y="3411646"/>
                </a:cubicBezTo>
                <a:cubicBezTo>
                  <a:pt x="4479481" y="3384113"/>
                  <a:pt x="4279236" y="3396628"/>
                  <a:pt x="4086500" y="3376603"/>
                </a:cubicBezTo>
                <a:cubicBezTo>
                  <a:pt x="3793641" y="3346568"/>
                  <a:pt x="3500782" y="3306518"/>
                  <a:pt x="3210426" y="3256458"/>
                </a:cubicBezTo>
                <a:cubicBezTo>
                  <a:pt x="3117813" y="3241439"/>
                  <a:pt x="3007678" y="3231428"/>
                  <a:pt x="2937592" y="3166348"/>
                </a:cubicBezTo>
                <a:cubicBezTo>
                  <a:pt x="2824954" y="3211403"/>
                  <a:pt x="2757372" y="3131305"/>
                  <a:pt x="2669765" y="3106275"/>
                </a:cubicBezTo>
                <a:cubicBezTo>
                  <a:pt x="2634722" y="3096263"/>
                  <a:pt x="2592169" y="3081245"/>
                  <a:pt x="2597176" y="3048705"/>
                </a:cubicBezTo>
                <a:cubicBezTo>
                  <a:pt x="2604685" y="3006154"/>
                  <a:pt x="2654746" y="2978620"/>
                  <a:pt x="2702304" y="2986130"/>
                </a:cubicBezTo>
                <a:cubicBezTo>
                  <a:pt x="2849986" y="3011160"/>
                  <a:pt x="2985150" y="2948584"/>
                  <a:pt x="3137838" y="2956093"/>
                </a:cubicBezTo>
                <a:cubicBezTo>
                  <a:pt x="3005175" y="2933565"/>
                  <a:pt x="2872513" y="2908535"/>
                  <a:pt x="2739850" y="2886007"/>
                </a:cubicBezTo>
                <a:cubicBezTo>
                  <a:pt x="2940095" y="2863480"/>
                  <a:pt x="3132831" y="2896020"/>
                  <a:pt x="3328071" y="2913541"/>
                </a:cubicBezTo>
                <a:cubicBezTo>
                  <a:pt x="3390647" y="2921050"/>
                  <a:pt x="3485763" y="2968608"/>
                  <a:pt x="3503285" y="2898523"/>
                </a:cubicBezTo>
                <a:cubicBezTo>
                  <a:pt x="3513297" y="2850965"/>
                  <a:pt x="3410671" y="2850965"/>
                  <a:pt x="3350598" y="2838450"/>
                </a:cubicBezTo>
                <a:cubicBezTo>
                  <a:pt x="3090279" y="2785886"/>
                  <a:pt x="2824954" y="2758353"/>
                  <a:pt x="2562133" y="2725813"/>
                </a:cubicBezTo>
                <a:cubicBezTo>
                  <a:pt x="2537102" y="2723310"/>
                  <a:pt x="2504562" y="2725813"/>
                  <a:pt x="2487041" y="2715801"/>
                </a:cubicBezTo>
                <a:cubicBezTo>
                  <a:pt x="2354378" y="2633200"/>
                  <a:pt x="2184170" y="2608170"/>
                  <a:pt x="1998943" y="2548097"/>
                </a:cubicBezTo>
                <a:cubicBezTo>
                  <a:pt x="2116587" y="2515558"/>
                  <a:pt x="2196685" y="2575630"/>
                  <a:pt x="2294304" y="2560612"/>
                </a:cubicBezTo>
                <a:cubicBezTo>
                  <a:pt x="2196685" y="2498036"/>
                  <a:pt x="2079041" y="2488024"/>
                  <a:pt x="1978918" y="2455485"/>
                </a:cubicBezTo>
                <a:cubicBezTo>
                  <a:pt x="1906330" y="2430454"/>
                  <a:pt x="1635999" y="2357866"/>
                  <a:pt x="1595950" y="2335339"/>
                </a:cubicBezTo>
                <a:cubicBezTo>
                  <a:pt x="1473299" y="2267756"/>
                  <a:pt x="1315606" y="2237720"/>
                  <a:pt x="1215483" y="2145108"/>
                </a:cubicBezTo>
                <a:cubicBezTo>
                  <a:pt x="1145398" y="2080028"/>
                  <a:pt x="1025251" y="2095047"/>
                  <a:pt x="942649" y="2049992"/>
                </a:cubicBezTo>
                <a:cubicBezTo>
                  <a:pt x="912613" y="2004937"/>
                  <a:pt x="972686" y="1994925"/>
                  <a:pt x="992711" y="1969894"/>
                </a:cubicBezTo>
                <a:cubicBezTo>
                  <a:pt x="1020244" y="1939858"/>
                  <a:pt x="972686" y="1922337"/>
                  <a:pt x="960170" y="1884791"/>
                </a:cubicBezTo>
                <a:cubicBezTo>
                  <a:pt x="1117863" y="1922337"/>
                  <a:pt x="1268048" y="1944864"/>
                  <a:pt x="1448268" y="1957380"/>
                </a:cubicBezTo>
                <a:cubicBezTo>
                  <a:pt x="1390698" y="1897306"/>
                  <a:pt x="1318109" y="1927343"/>
                  <a:pt x="1270551" y="1904815"/>
                </a:cubicBezTo>
                <a:cubicBezTo>
                  <a:pt x="1238011" y="1889797"/>
                  <a:pt x="1190453" y="1884791"/>
                  <a:pt x="1200466" y="1849749"/>
                </a:cubicBezTo>
                <a:cubicBezTo>
                  <a:pt x="1207974" y="1822216"/>
                  <a:pt x="1248023" y="1824718"/>
                  <a:pt x="1278060" y="1827221"/>
                </a:cubicBezTo>
                <a:cubicBezTo>
                  <a:pt x="1393201" y="1834730"/>
                  <a:pt x="1503336" y="1834730"/>
                  <a:pt x="1615974" y="1764645"/>
                </a:cubicBezTo>
                <a:cubicBezTo>
                  <a:pt x="1338134" y="1669530"/>
                  <a:pt x="1015238" y="1717087"/>
                  <a:pt x="767434" y="1576917"/>
                </a:cubicBezTo>
                <a:cubicBezTo>
                  <a:pt x="802477" y="1531862"/>
                  <a:pt x="852539" y="1554390"/>
                  <a:pt x="890085" y="1559396"/>
                </a:cubicBezTo>
                <a:cubicBezTo>
                  <a:pt x="1132882" y="1591936"/>
                  <a:pt x="2003949" y="1514341"/>
                  <a:pt x="2129102" y="1556893"/>
                </a:cubicBezTo>
                <a:cubicBezTo>
                  <a:pt x="2204195" y="1584426"/>
                  <a:pt x="2286796" y="1594439"/>
                  <a:pt x="2369396" y="1576917"/>
                </a:cubicBezTo>
                <a:cubicBezTo>
                  <a:pt x="2469519" y="1554390"/>
                  <a:pt x="1881298" y="1519347"/>
                  <a:pt x="1746133" y="1421728"/>
                </a:cubicBezTo>
                <a:cubicBezTo>
                  <a:pt x="1678551" y="1374170"/>
                  <a:pt x="1082821" y="1146394"/>
                  <a:pt x="819999" y="1083817"/>
                </a:cubicBezTo>
                <a:cubicBezTo>
                  <a:pt x="857545" y="1041266"/>
                  <a:pt x="952662" y="1066296"/>
                  <a:pt x="940146" y="993707"/>
                </a:cubicBezTo>
                <a:cubicBezTo>
                  <a:pt x="794969" y="956162"/>
                  <a:pt x="627263" y="961168"/>
                  <a:pt x="459558" y="903598"/>
                </a:cubicBezTo>
                <a:cubicBezTo>
                  <a:pt x="537153" y="858543"/>
                  <a:pt x="622257" y="883573"/>
                  <a:pt x="699852" y="868556"/>
                </a:cubicBezTo>
                <a:cubicBezTo>
                  <a:pt x="657300" y="813489"/>
                  <a:pt x="582208" y="823500"/>
                  <a:pt x="522134" y="813489"/>
                </a:cubicBezTo>
                <a:cubicBezTo>
                  <a:pt x="464564" y="803476"/>
                  <a:pt x="349423" y="708360"/>
                  <a:pt x="374453" y="713367"/>
                </a:cubicBezTo>
                <a:cubicBezTo>
                  <a:pt x="607238" y="750912"/>
                  <a:pt x="842526" y="735895"/>
                  <a:pt x="1075312" y="773440"/>
                </a:cubicBezTo>
                <a:cubicBezTo>
                  <a:pt x="1152907" y="785955"/>
                  <a:pt x="1238011" y="810986"/>
                  <a:pt x="1275557" y="728385"/>
                </a:cubicBezTo>
                <a:cubicBezTo>
                  <a:pt x="1285569" y="703355"/>
                  <a:pt x="1278060" y="695846"/>
                  <a:pt x="1385692" y="725882"/>
                </a:cubicBezTo>
                <a:cubicBezTo>
                  <a:pt x="1425741" y="738397"/>
                  <a:pt x="1483311" y="750912"/>
                  <a:pt x="1525863" y="718373"/>
                </a:cubicBezTo>
                <a:cubicBezTo>
                  <a:pt x="1498330" y="678325"/>
                  <a:pt x="1445765" y="690839"/>
                  <a:pt x="1408219" y="680828"/>
                </a:cubicBezTo>
                <a:cubicBezTo>
                  <a:pt x="1305594" y="653294"/>
                  <a:pt x="922624" y="548166"/>
                  <a:pt x="825005" y="518129"/>
                </a:cubicBezTo>
                <a:cubicBezTo>
                  <a:pt x="619754" y="453051"/>
                  <a:pt x="492098" y="475578"/>
                  <a:pt x="286846" y="405492"/>
                </a:cubicBezTo>
                <a:cubicBezTo>
                  <a:pt x="356932" y="407995"/>
                  <a:pt x="336907" y="380462"/>
                  <a:pt x="406993" y="380462"/>
                </a:cubicBezTo>
                <a:cubicBezTo>
                  <a:pt x="437030" y="380462"/>
                  <a:pt x="472073" y="372954"/>
                  <a:pt x="472073" y="342917"/>
                </a:cubicBezTo>
                <a:cubicBezTo>
                  <a:pt x="472073" y="315384"/>
                  <a:pt x="104123" y="170207"/>
                  <a:pt x="156686" y="155188"/>
                </a:cubicBezTo>
                <a:cubicBezTo>
                  <a:pt x="301865" y="115140"/>
                  <a:pt x="667312" y="227777"/>
                  <a:pt x="579705" y="175213"/>
                </a:cubicBezTo>
                <a:cubicBezTo>
                  <a:pt x="447042" y="92613"/>
                  <a:pt x="427018" y="77594"/>
                  <a:pt x="326895" y="67583"/>
                </a:cubicBezTo>
                <a:cubicBezTo>
                  <a:pt x="296858" y="62576"/>
                  <a:pt x="244294" y="35043"/>
                  <a:pt x="181717"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16475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46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p:cNvSpPr txBox="1">
            <a:spLocks/>
          </p:cNvSpPr>
          <p:nvPr/>
        </p:nvSpPr>
        <p:spPr>
          <a:xfrm>
            <a:off x="8998192" y="432069"/>
            <a:ext cx="2613872" cy="4794567"/>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600" b="1" dirty="0">
                <a:solidFill>
                  <a:srgbClr val="00B0F0"/>
                </a:solidFill>
              </a:rPr>
              <a:t>Mae Cymru </a:t>
            </a:r>
            <a:r>
              <a:rPr lang="en-US" sz="3600" b="1" dirty="0" err="1">
                <a:solidFill>
                  <a:srgbClr val="00B0F0"/>
                </a:solidFill>
              </a:rPr>
              <a:t>yn</a:t>
            </a:r>
            <a:r>
              <a:rPr lang="en-US" sz="3600" b="1" dirty="0">
                <a:solidFill>
                  <a:srgbClr val="00B0F0"/>
                </a:solidFill>
              </a:rPr>
              <a:t> </a:t>
            </a:r>
            <a:r>
              <a:rPr lang="en-US" sz="3600" b="1" dirty="0" err="1">
                <a:solidFill>
                  <a:srgbClr val="00B0F0"/>
                </a:solidFill>
              </a:rPr>
              <a:t>diwygio</a:t>
            </a:r>
            <a:r>
              <a:rPr lang="en-US" sz="3600" b="1" dirty="0">
                <a:solidFill>
                  <a:srgbClr val="00B0F0"/>
                </a:solidFill>
              </a:rPr>
              <a:t> </a:t>
            </a:r>
            <a:r>
              <a:rPr lang="en-US" sz="3600" b="1" dirty="0" err="1">
                <a:solidFill>
                  <a:srgbClr val="00B0F0"/>
                </a:solidFill>
              </a:rPr>
              <a:t>ei</a:t>
            </a:r>
            <a:r>
              <a:rPr lang="en-US" sz="3600" b="1" dirty="0">
                <a:solidFill>
                  <a:srgbClr val="00B0F0"/>
                </a:solidFill>
              </a:rPr>
              <a:t> </a:t>
            </a:r>
            <a:r>
              <a:rPr lang="en-US" sz="3600" b="1" dirty="0" err="1">
                <a:solidFill>
                  <a:srgbClr val="00B0F0"/>
                </a:solidFill>
              </a:rPr>
              <a:t>systemau</a:t>
            </a:r>
            <a:r>
              <a:rPr lang="en-US" sz="3600" b="1" dirty="0">
                <a:solidFill>
                  <a:srgbClr val="00B0F0"/>
                </a:solidFill>
              </a:rPr>
              <a:t> </a:t>
            </a:r>
            <a:r>
              <a:rPr lang="en-US" sz="3600" b="1" dirty="0" err="1">
                <a:solidFill>
                  <a:srgbClr val="00B0F0"/>
                </a:solidFill>
              </a:rPr>
              <a:t>i</a:t>
            </a:r>
            <a:r>
              <a:rPr lang="en-US" sz="3600" b="1" dirty="0">
                <a:solidFill>
                  <a:srgbClr val="00B0F0"/>
                </a:solidFill>
              </a:rPr>
              <a:t> </a:t>
            </a:r>
            <a:r>
              <a:rPr lang="en-US" sz="3600" b="1" dirty="0" err="1">
                <a:solidFill>
                  <a:srgbClr val="00B0F0"/>
                </a:solidFill>
              </a:rPr>
              <a:t>gyd</a:t>
            </a:r>
            <a:r>
              <a:rPr lang="en-US" sz="3600" b="1" dirty="0">
                <a:solidFill>
                  <a:srgbClr val="00B0F0"/>
                </a:solidFill>
              </a:rPr>
              <a:t>…</a:t>
            </a:r>
          </a:p>
          <a:p>
            <a:pPr>
              <a:spcAft>
                <a:spcPts val="600"/>
              </a:spcAft>
            </a:pPr>
            <a:br>
              <a:rPr lang="en-US" sz="3600" b="1" dirty="0">
                <a:solidFill>
                  <a:srgbClr val="FFFFFF"/>
                </a:solidFill>
              </a:rPr>
            </a:br>
            <a:r>
              <a:rPr lang="en-US" sz="3600" b="1" dirty="0">
                <a:solidFill>
                  <a:srgbClr val="FFFFFF"/>
                </a:solidFill>
              </a:rPr>
              <a:t>Wales is undertaking a whole-system reform…</a:t>
            </a:r>
          </a:p>
        </p:txBody>
      </p:sp>
      <p:sp>
        <p:nvSpPr>
          <p:cNvPr id="73"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Image result for re-boot system"/>
          <p:cNvPicPr>
            <a:picLocks noChangeAspect="1" noChangeArrowheads="1"/>
          </p:cNvPicPr>
          <p:nvPr/>
        </p:nvPicPr>
        <p:blipFill rotWithShape="1">
          <a:blip r:embed="rId3">
            <a:extLst>
              <a:ext uri="{28A0092B-C50C-407E-A947-70E740481C1C}">
                <a14:useLocalDpi xmlns:a14="http://schemas.microsoft.com/office/drawing/2010/main" val="0"/>
              </a:ext>
            </a:extLst>
          </a:blip>
          <a:srcRect r="8753" b="1"/>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3074" name="Picture 2" descr="What is Critical Thinking?. I would define critical thinking as an… | by  Shawn D'Souza | Medium">
            <a:extLst>
              <a:ext uri="{FF2B5EF4-FFF2-40B4-BE49-F238E27FC236}">
                <a16:creationId xmlns:a16="http://schemas.microsoft.com/office/drawing/2014/main" id="{D30CCD0C-4292-59DA-67D3-B04A80A7B9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14571" y="5086594"/>
            <a:ext cx="1873315" cy="15039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8620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7986" y="141491"/>
            <a:ext cx="6951260"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err="1">
                <a:ln>
                  <a:noFill/>
                </a:ln>
                <a:solidFill>
                  <a:srgbClr val="00B0F0"/>
                </a:solidFill>
                <a:effectLst/>
                <a:uLnTx/>
                <a:uFillTx/>
                <a:latin typeface="Calibri" panose="020F0502020204030204"/>
                <a:ea typeface="+mn-ea"/>
                <a:cs typeface="+mn-cs"/>
              </a:rPr>
              <a:t>Diwygio’r</a:t>
            </a:r>
            <a:r>
              <a:rPr kumimoji="0" lang="en-GB" sz="3200" b="1" i="0" u="none" strike="noStrike" kern="1200" cap="none" spc="0" normalizeH="0" baseline="0" noProof="0" dirty="0">
                <a:ln>
                  <a:noFill/>
                </a:ln>
                <a:solidFill>
                  <a:srgbClr val="00B0F0"/>
                </a:solidFill>
                <a:effectLst/>
                <a:uLnTx/>
                <a:uFillTx/>
                <a:latin typeface="Calibri" panose="020F0502020204030204"/>
                <a:ea typeface="+mn-ea"/>
                <a:cs typeface="+mn-cs"/>
              </a:rPr>
              <a:t> system </a:t>
            </a:r>
            <a:r>
              <a:rPr kumimoji="0" lang="en-GB" sz="3200" b="1" i="0" u="none" strike="noStrike" kern="1200" cap="none" spc="0" normalizeH="0" baseline="0" noProof="0" dirty="0" err="1">
                <a:ln>
                  <a:noFill/>
                </a:ln>
                <a:solidFill>
                  <a:srgbClr val="00B0F0"/>
                </a:solidFill>
                <a:effectLst/>
                <a:uLnTx/>
                <a:uFillTx/>
                <a:latin typeface="Calibri" panose="020F0502020204030204"/>
                <a:ea typeface="+mn-ea"/>
                <a:cs typeface="+mn-cs"/>
              </a:rPr>
              <a:t>cyfan</a:t>
            </a:r>
            <a:r>
              <a:rPr kumimoji="0" lang="en-GB" sz="3200" b="1" i="0" u="none" strike="noStrike" kern="1200" cap="none" spc="0" normalizeH="0" baseline="0" noProof="0" dirty="0">
                <a:ln>
                  <a:noFill/>
                </a:ln>
                <a:solidFill>
                  <a:srgbClr val="00B0F0"/>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Whole-system reform…</a:t>
            </a:r>
          </a:p>
        </p:txBody>
      </p:sp>
      <p:graphicFrame>
        <p:nvGraphicFramePr>
          <p:cNvPr id="6" name="Table 6">
            <a:extLst>
              <a:ext uri="{FF2B5EF4-FFF2-40B4-BE49-F238E27FC236}">
                <a16:creationId xmlns:a16="http://schemas.microsoft.com/office/drawing/2014/main" id="{09907F34-C8CA-44E8-88CB-0AC34C4ABAB8}"/>
              </a:ext>
            </a:extLst>
          </p:cNvPr>
          <p:cNvGraphicFramePr>
            <a:graphicFrameLocks noGrp="1"/>
          </p:cNvGraphicFramePr>
          <p:nvPr>
            <p:extLst>
              <p:ext uri="{D42A27DB-BD31-4B8C-83A1-F6EECF244321}">
                <p14:modId xmlns:p14="http://schemas.microsoft.com/office/powerpoint/2010/main" val="2393443450"/>
              </p:ext>
            </p:extLst>
          </p:nvPr>
        </p:nvGraphicFramePr>
        <p:xfrm>
          <a:off x="2831650" y="1476046"/>
          <a:ext cx="5970147" cy="3337560"/>
        </p:xfrm>
        <a:graphic>
          <a:graphicData uri="http://schemas.openxmlformats.org/drawingml/2006/table">
            <a:tbl>
              <a:tblPr firstRow="1" bandRow="1">
                <a:tableStyleId>{5940675A-B579-460E-94D1-54222C63F5DA}</a:tableStyleId>
              </a:tblPr>
              <a:tblGrid>
                <a:gridCol w="2794097">
                  <a:extLst>
                    <a:ext uri="{9D8B030D-6E8A-4147-A177-3AD203B41FA5}">
                      <a16:colId xmlns:a16="http://schemas.microsoft.com/office/drawing/2014/main" val="1587003793"/>
                    </a:ext>
                  </a:extLst>
                </a:gridCol>
                <a:gridCol w="3176050">
                  <a:extLst>
                    <a:ext uri="{9D8B030D-6E8A-4147-A177-3AD203B41FA5}">
                      <a16:colId xmlns:a16="http://schemas.microsoft.com/office/drawing/2014/main" val="2422195271"/>
                    </a:ext>
                  </a:extLst>
                </a:gridCol>
              </a:tblGrid>
              <a:tr h="370840">
                <a:tc>
                  <a:txBody>
                    <a:bodyPr/>
                    <a:lstStyle/>
                    <a:p>
                      <a:r>
                        <a:rPr lang="en-GB" sz="1800" dirty="0" err="1">
                          <a:solidFill>
                            <a:srgbClr val="00B0F0"/>
                          </a:solidFill>
                          <a:latin typeface="+mn-lt"/>
                        </a:rPr>
                        <a:t>Dysgu</a:t>
                      </a:r>
                      <a:r>
                        <a:rPr lang="en-GB" sz="1800" dirty="0">
                          <a:solidFill>
                            <a:srgbClr val="00B0F0"/>
                          </a:solidFill>
                          <a:latin typeface="+mn-lt"/>
                        </a:rPr>
                        <a:t> </a:t>
                      </a:r>
                      <a:r>
                        <a:rPr lang="en-GB" sz="1800" dirty="0" err="1">
                          <a:solidFill>
                            <a:srgbClr val="00B0F0"/>
                          </a:solidFill>
                          <a:latin typeface="+mn-lt"/>
                        </a:rPr>
                        <a:t>proffesiynol</a:t>
                      </a:r>
                      <a:r>
                        <a:rPr lang="en-GB" sz="1800" dirty="0">
                          <a:solidFill>
                            <a:srgbClr val="00B0F0"/>
                          </a:solidFill>
                          <a:latin typeface="+mn-lt"/>
                        </a:rPr>
                        <a:t> </a:t>
                      </a:r>
                      <a:endParaRPr lang="en-GB" dirty="0">
                        <a:solidFill>
                          <a:srgbClr val="00B0F0"/>
                        </a:solidFill>
                      </a:endParaRPr>
                    </a:p>
                  </a:txBody>
                  <a:tcPr/>
                </a:tc>
                <a:tc>
                  <a:txBody>
                    <a:bodyPr/>
                    <a:lstStyle/>
                    <a:p>
                      <a:r>
                        <a:rPr lang="en-GB" sz="1800" dirty="0">
                          <a:solidFill>
                            <a:prstClr val="black"/>
                          </a:solidFill>
                          <a:latin typeface="+mn-lt"/>
                        </a:rPr>
                        <a:t>Professional learning</a:t>
                      </a:r>
                      <a:endParaRPr lang="en-GB" dirty="0"/>
                    </a:p>
                  </a:txBody>
                  <a:tcPr/>
                </a:tc>
                <a:extLst>
                  <a:ext uri="{0D108BD9-81ED-4DB2-BD59-A6C34878D82A}">
                    <a16:rowId xmlns:a16="http://schemas.microsoft.com/office/drawing/2014/main" val="1639431652"/>
                  </a:ext>
                </a:extLst>
              </a:tr>
              <a:tr h="370840">
                <a:tc>
                  <a:txBody>
                    <a:bodyPr/>
                    <a:lstStyle/>
                    <a:p>
                      <a:r>
                        <a:rPr lang="en-GB" sz="1800" dirty="0">
                          <a:solidFill>
                            <a:srgbClr val="00B0F0"/>
                          </a:solidFill>
                          <a:latin typeface="+mn-lt"/>
                        </a:rPr>
                        <a:t>ADY</a:t>
                      </a:r>
                      <a:endParaRPr lang="en-GB" dirty="0">
                        <a:solidFill>
                          <a:srgbClr val="00B0F0"/>
                        </a:solidFill>
                      </a:endParaRPr>
                    </a:p>
                  </a:txBody>
                  <a:tcPr/>
                </a:tc>
                <a:tc>
                  <a:txBody>
                    <a:bodyPr/>
                    <a:lstStyle/>
                    <a:p>
                      <a:r>
                        <a:rPr lang="en-GB" dirty="0"/>
                        <a:t>ALN</a:t>
                      </a:r>
                    </a:p>
                  </a:txBody>
                  <a:tcPr/>
                </a:tc>
                <a:extLst>
                  <a:ext uri="{0D108BD9-81ED-4DB2-BD59-A6C34878D82A}">
                    <a16:rowId xmlns:a16="http://schemas.microsoft.com/office/drawing/2014/main" val="908733809"/>
                  </a:ext>
                </a:extLst>
              </a:tr>
              <a:tr h="370840">
                <a:tc>
                  <a:txBody>
                    <a:bodyPr/>
                    <a:lstStyle/>
                    <a:p>
                      <a:r>
                        <a:rPr lang="en-GB" sz="1800" dirty="0" err="1">
                          <a:solidFill>
                            <a:srgbClr val="00B0F0"/>
                          </a:solidFill>
                          <a:latin typeface="+mn-lt"/>
                        </a:rPr>
                        <a:t>Safonau</a:t>
                      </a:r>
                      <a:r>
                        <a:rPr lang="en-GB" sz="1800" dirty="0">
                          <a:solidFill>
                            <a:srgbClr val="00B0F0"/>
                          </a:solidFill>
                          <a:latin typeface="+mn-lt"/>
                        </a:rPr>
                        <a:t> </a:t>
                      </a:r>
                      <a:r>
                        <a:rPr lang="en-GB" sz="1800" dirty="0" err="1">
                          <a:solidFill>
                            <a:srgbClr val="00B0F0"/>
                          </a:solidFill>
                          <a:latin typeface="+mn-lt"/>
                        </a:rPr>
                        <a:t>proffesiynol</a:t>
                      </a:r>
                      <a:r>
                        <a:rPr lang="en-GB" sz="1800" dirty="0">
                          <a:solidFill>
                            <a:srgbClr val="00B0F0"/>
                          </a:solidFill>
                          <a:latin typeface="+mn-lt"/>
                        </a:rPr>
                        <a:t> </a:t>
                      </a:r>
                      <a:endParaRPr lang="en-GB" dirty="0">
                        <a:solidFill>
                          <a:srgbClr val="00B0F0"/>
                        </a:solidFill>
                      </a:endParaRPr>
                    </a:p>
                  </a:txBody>
                  <a:tcPr/>
                </a:tc>
                <a:tc>
                  <a:txBody>
                    <a:bodyPr/>
                    <a:lstStyle/>
                    <a:p>
                      <a:r>
                        <a:rPr lang="en-GB" sz="1800" dirty="0">
                          <a:solidFill>
                            <a:prstClr val="black"/>
                          </a:solidFill>
                          <a:latin typeface="+mn-lt"/>
                        </a:rPr>
                        <a:t>Professional standards</a:t>
                      </a:r>
                      <a:endParaRPr lang="en-GB" dirty="0"/>
                    </a:p>
                  </a:txBody>
                  <a:tcPr/>
                </a:tc>
                <a:extLst>
                  <a:ext uri="{0D108BD9-81ED-4DB2-BD59-A6C34878D82A}">
                    <a16:rowId xmlns:a16="http://schemas.microsoft.com/office/drawing/2014/main" val="122375900"/>
                  </a:ext>
                </a:extLst>
              </a:tr>
              <a:tr h="370840">
                <a:tc>
                  <a:txBody>
                    <a:bodyPr/>
                    <a:lstStyle/>
                    <a:p>
                      <a:r>
                        <a:rPr lang="en-GB" sz="1800" dirty="0" err="1">
                          <a:solidFill>
                            <a:srgbClr val="00B0F0"/>
                          </a:solidFill>
                          <a:latin typeface="+mn-lt"/>
                        </a:rPr>
                        <a:t>Atebolrwydd</a:t>
                      </a:r>
                      <a:endParaRPr lang="en-GB" dirty="0">
                        <a:solidFill>
                          <a:srgbClr val="00B0F0"/>
                        </a:solidFill>
                      </a:endParaRPr>
                    </a:p>
                  </a:txBody>
                  <a:tcPr/>
                </a:tc>
                <a:tc>
                  <a:txBody>
                    <a:bodyPr/>
                    <a:lstStyle/>
                    <a:p>
                      <a:r>
                        <a:rPr lang="en-GB" sz="1800" dirty="0">
                          <a:solidFill>
                            <a:prstClr val="black"/>
                          </a:solidFill>
                          <a:latin typeface="+mn-lt"/>
                        </a:rPr>
                        <a:t>Accountability</a:t>
                      </a:r>
                      <a:endParaRPr lang="en-GB" dirty="0"/>
                    </a:p>
                  </a:txBody>
                  <a:tcPr/>
                </a:tc>
                <a:extLst>
                  <a:ext uri="{0D108BD9-81ED-4DB2-BD59-A6C34878D82A}">
                    <a16:rowId xmlns:a16="http://schemas.microsoft.com/office/drawing/2014/main" val="199997475"/>
                  </a:ext>
                </a:extLst>
              </a:tr>
              <a:tr h="370840">
                <a:tc>
                  <a:txBody>
                    <a:bodyPr/>
                    <a:lstStyle/>
                    <a:p>
                      <a:r>
                        <a:rPr lang="en-GB" sz="1800" dirty="0" err="1">
                          <a:solidFill>
                            <a:srgbClr val="00B0F0"/>
                          </a:solidFill>
                          <a:latin typeface="+mn-lt"/>
                        </a:rPr>
                        <a:t>Asesu</a:t>
                      </a:r>
                      <a:endParaRPr lang="en-GB" dirty="0">
                        <a:solidFill>
                          <a:srgbClr val="00B0F0"/>
                        </a:solidFill>
                      </a:endParaRPr>
                    </a:p>
                  </a:txBody>
                  <a:tcPr/>
                </a:tc>
                <a:tc>
                  <a:txBody>
                    <a:bodyPr/>
                    <a:lstStyle/>
                    <a:p>
                      <a:r>
                        <a:rPr lang="en-GB" sz="1800" dirty="0">
                          <a:solidFill>
                            <a:prstClr val="black"/>
                          </a:solidFill>
                          <a:latin typeface="+mn-lt"/>
                        </a:rPr>
                        <a:t>Assessment</a:t>
                      </a:r>
                      <a:endParaRPr lang="en-GB" dirty="0"/>
                    </a:p>
                  </a:txBody>
                  <a:tcPr/>
                </a:tc>
                <a:extLst>
                  <a:ext uri="{0D108BD9-81ED-4DB2-BD59-A6C34878D82A}">
                    <a16:rowId xmlns:a16="http://schemas.microsoft.com/office/drawing/2014/main" val="2387461076"/>
                  </a:ext>
                </a:extLst>
              </a:tr>
              <a:tr h="370840">
                <a:tc>
                  <a:txBody>
                    <a:bodyPr/>
                    <a:lstStyle/>
                    <a:p>
                      <a:r>
                        <a:rPr lang="en-GB" dirty="0" err="1">
                          <a:solidFill>
                            <a:srgbClr val="00B0F0"/>
                          </a:solidFill>
                        </a:rPr>
                        <a:t>Cwricwlwm</a:t>
                      </a:r>
                      <a:endParaRPr lang="en-GB" dirty="0">
                        <a:solidFill>
                          <a:srgbClr val="00B0F0"/>
                        </a:solidFill>
                      </a:endParaRPr>
                    </a:p>
                  </a:txBody>
                  <a:tcPr/>
                </a:tc>
                <a:tc>
                  <a:txBody>
                    <a:bodyPr/>
                    <a:lstStyle/>
                    <a:p>
                      <a:r>
                        <a:rPr lang="en-GB" dirty="0"/>
                        <a:t>Curriculum</a:t>
                      </a:r>
                    </a:p>
                  </a:txBody>
                  <a:tcPr/>
                </a:tc>
                <a:extLst>
                  <a:ext uri="{0D108BD9-81ED-4DB2-BD59-A6C34878D82A}">
                    <a16:rowId xmlns:a16="http://schemas.microsoft.com/office/drawing/2014/main" val="19243235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solidFill>
                            <a:srgbClr val="00B0F0"/>
                          </a:solidFill>
                          <a:latin typeface="+mn-lt"/>
                        </a:rPr>
                        <a:t>Arweinyddiaeth</a:t>
                      </a:r>
                      <a:endParaRPr lang="en-GB" dirty="0">
                        <a:solidFill>
                          <a:srgbClr val="00B0F0"/>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prstClr val="black"/>
                          </a:solidFill>
                          <a:latin typeface="+mn-lt"/>
                        </a:rPr>
                        <a:t>Leadership</a:t>
                      </a:r>
                    </a:p>
                  </a:txBody>
                  <a:tcPr/>
                </a:tc>
                <a:extLst>
                  <a:ext uri="{0D108BD9-81ED-4DB2-BD59-A6C34878D82A}">
                    <a16:rowId xmlns:a16="http://schemas.microsoft.com/office/drawing/2014/main" val="1310444626"/>
                  </a:ext>
                </a:extLst>
              </a:tr>
              <a:tr h="370840">
                <a:tc>
                  <a:txBody>
                    <a:bodyPr/>
                    <a:lstStyle/>
                    <a:p>
                      <a:r>
                        <a:rPr lang="en-GB" sz="1800" dirty="0" err="1">
                          <a:solidFill>
                            <a:srgbClr val="00B0F0"/>
                          </a:solidFill>
                          <a:latin typeface="+mn-lt"/>
                        </a:rPr>
                        <a:t>Cymwysterau</a:t>
                      </a:r>
                      <a:endParaRPr lang="en-GB" dirty="0">
                        <a:solidFill>
                          <a:srgbClr val="00B0F0"/>
                        </a:solidFill>
                      </a:endParaRPr>
                    </a:p>
                  </a:txBody>
                  <a:tcPr/>
                </a:tc>
                <a:tc>
                  <a:txBody>
                    <a:bodyPr/>
                    <a:lstStyle/>
                    <a:p>
                      <a:r>
                        <a:rPr lang="en-GB" sz="1800" dirty="0">
                          <a:solidFill>
                            <a:prstClr val="black"/>
                          </a:solidFill>
                          <a:latin typeface="+mn-lt"/>
                        </a:rPr>
                        <a:t>Qualifications</a:t>
                      </a:r>
                      <a:endParaRPr lang="en-GB" dirty="0"/>
                    </a:p>
                  </a:txBody>
                  <a:tcPr/>
                </a:tc>
                <a:extLst>
                  <a:ext uri="{0D108BD9-81ED-4DB2-BD59-A6C34878D82A}">
                    <a16:rowId xmlns:a16="http://schemas.microsoft.com/office/drawing/2014/main" val="2507447735"/>
                  </a:ext>
                </a:extLst>
              </a:tr>
              <a:tr h="370840">
                <a:tc>
                  <a:txBody>
                    <a:bodyPr/>
                    <a:lstStyle/>
                    <a:p>
                      <a:r>
                        <a:rPr lang="en-GB" dirty="0">
                          <a:solidFill>
                            <a:srgbClr val="00B0F0"/>
                          </a:solidFill>
                        </a:rPr>
                        <a:t>Cymraeg</a:t>
                      </a:r>
                    </a:p>
                  </a:txBody>
                  <a:tcPr/>
                </a:tc>
                <a:tc>
                  <a:txBody>
                    <a:bodyPr/>
                    <a:lstStyle/>
                    <a:p>
                      <a:r>
                        <a:rPr lang="en-GB" sz="1800" dirty="0">
                          <a:solidFill>
                            <a:prstClr val="black"/>
                          </a:solidFill>
                          <a:latin typeface="+mn-lt"/>
                        </a:rPr>
                        <a:t>Welsh</a:t>
                      </a:r>
                    </a:p>
                  </a:txBody>
                  <a:tcPr/>
                </a:tc>
                <a:extLst>
                  <a:ext uri="{0D108BD9-81ED-4DB2-BD59-A6C34878D82A}">
                    <a16:rowId xmlns:a16="http://schemas.microsoft.com/office/drawing/2014/main" val="4056487861"/>
                  </a:ext>
                </a:extLst>
              </a:tr>
            </a:tbl>
          </a:graphicData>
        </a:graphic>
      </p:graphicFrame>
    </p:spTree>
    <p:extLst>
      <p:ext uri="{BB962C8B-B14F-4D97-AF65-F5344CB8AC3E}">
        <p14:creationId xmlns:p14="http://schemas.microsoft.com/office/powerpoint/2010/main" val="1093208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80819" y="0"/>
            <a:ext cx="6951260"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err="1">
                <a:ln>
                  <a:noFill/>
                </a:ln>
                <a:solidFill>
                  <a:srgbClr val="00B0F0"/>
                </a:solidFill>
                <a:effectLst/>
                <a:uLnTx/>
                <a:uFillTx/>
                <a:latin typeface="Calibri" panose="020F0502020204030204"/>
                <a:ea typeface="+mn-ea"/>
                <a:cs typeface="+mn-cs"/>
              </a:rPr>
              <a:t>Diwygio’r</a:t>
            </a:r>
            <a:r>
              <a:rPr kumimoji="0" lang="en-GB" sz="3200" b="1" i="0" u="none" strike="noStrike" kern="1200" cap="none" spc="0" normalizeH="0" baseline="0" noProof="0" dirty="0">
                <a:ln>
                  <a:noFill/>
                </a:ln>
                <a:solidFill>
                  <a:srgbClr val="00B0F0"/>
                </a:solidFill>
                <a:effectLst/>
                <a:uLnTx/>
                <a:uFillTx/>
                <a:latin typeface="Calibri" panose="020F0502020204030204"/>
                <a:ea typeface="+mn-ea"/>
                <a:cs typeface="+mn-cs"/>
              </a:rPr>
              <a:t> system </a:t>
            </a:r>
            <a:r>
              <a:rPr kumimoji="0" lang="en-GB" sz="3200" b="1" i="0" u="none" strike="noStrike" kern="1200" cap="none" spc="0" normalizeH="0" baseline="0" noProof="0" dirty="0" err="1">
                <a:ln>
                  <a:noFill/>
                </a:ln>
                <a:solidFill>
                  <a:srgbClr val="00B0F0"/>
                </a:solidFill>
                <a:effectLst/>
                <a:uLnTx/>
                <a:uFillTx/>
                <a:latin typeface="Calibri" panose="020F0502020204030204"/>
                <a:ea typeface="+mn-ea"/>
                <a:cs typeface="+mn-cs"/>
              </a:rPr>
              <a:t>cyfan</a:t>
            </a:r>
            <a:r>
              <a:rPr kumimoji="0" lang="en-GB" sz="3200" b="1" i="0" u="none" strike="noStrike" kern="1200" cap="none" spc="0" normalizeH="0" baseline="0" noProof="0" dirty="0">
                <a:ln>
                  <a:noFill/>
                </a:ln>
                <a:solidFill>
                  <a:srgbClr val="00B0F0"/>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Whole-system reform…</a:t>
            </a:r>
          </a:p>
        </p:txBody>
      </p:sp>
      <p:graphicFrame>
        <p:nvGraphicFramePr>
          <p:cNvPr id="6" name="Table 6">
            <a:extLst>
              <a:ext uri="{FF2B5EF4-FFF2-40B4-BE49-F238E27FC236}">
                <a16:creationId xmlns:a16="http://schemas.microsoft.com/office/drawing/2014/main" id="{09907F34-C8CA-44E8-88CB-0AC34C4ABAB8}"/>
              </a:ext>
            </a:extLst>
          </p:cNvPr>
          <p:cNvGraphicFramePr>
            <a:graphicFrameLocks noGrp="1"/>
          </p:cNvGraphicFramePr>
          <p:nvPr>
            <p:extLst>
              <p:ext uri="{D42A27DB-BD31-4B8C-83A1-F6EECF244321}">
                <p14:modId xmlns:p14="http://schemas.microsoft.com/office/powerpoint/2010/main" val="1549046079"/>
              </p:ext>
            </p:extLst>
          </p:nvPr>
        </p:nvGraphicFramePr>
        <p:xfrm>
          <a:off x="679389" y="1077218"/>
          <a:ext cx="11319779" cy="4292600"/>
        </p:xfrm>
        <a:graphic>
          <a:graphicData uri="http://schemas.openxmlformats.org/drawingml/2006/table">
            <a:tbl>
              <a:tblPr firstRow="1" bandRow="1">
                <a:tableStyleId>{5940675A-B579-460E-94D1-54222C63F5DA}</a:tableStyleId>
              </a:tblPr>
              <a:tblGrid>
                <a:gridCol w="2225542">
                  <a:extLst>
                    <a:ext uri="{9D8B030D-6E8A-4147-A177-3AD203B41FA5}">
                      <a16:colId xmlns:a16="http://schemas.microsoft.com/office/drawing/2014/main" val="1587003793"/>
                    </a:ext>
                  </a:extLst>
                </a:gridCol>
                <a:gridCol w="2320212">
                  <a:extLst>
                    <a:ext uri="{9D8B030D-6E8A-4147-A177-3AD203B41FA5}">
                      <a16:colId xmlns:a16="http://schemas.microsoft.com/office/drawing/2014/main" val="2422195271"/>
                    </a:ext>
                  </a:extLst>
                </a:gridCol>
                <a:gridCol w="6774025">
                  <a:extLst>
                    <a:ext uri="{9D8B030D-6E8A-4147-A177-3AD203B41FA5}">
                      <a16:colId xmlns:a16="http://schemas.microsoft.com/office/drawing/2014/main" val="114067179"/>
                    </a:ext>
                  </a:extLst>
                </a:gridCol>
              </a:tblGrid>
              <a:tr h="370840">
                <a:tc>
                  <a:txBody>
                    <a:bodyPr/>
                    <a:lstStyle/>
                    <a:p>
                      <a:r>
                        <a:rPr lang="en-GB" sz="1800" dirty="0" err="1">
                          <a:solidFill>
                            <a:srgbClr val="00B0F0"/>
                          </a:solidFill>
                          <a:latin typeface="+mn-lt"/>
                        </a:rPr>
                        <a:t>Dysgu</a:t>
                      </a:r>
                      <a:r>
                        <a:rPr lang="en-GB" sz="1800" dirty="0">
                          <a:solidFill>
                            <a:srgbClr val="00B0F0"/>
                          </a:solidFill>
                          <a:latin typeface="+mn-lt"/>
                        </a:rPr>
                        <a:t> </a:t>
                      </a:r>
                      <a:r>
                        <a:rPr lang="en-GB" sz="1800" dirty="0" err="1">
                          <a:solidFill>
                            <a:srgbClr val="00B0F0"/>
                          </a:solidFill>
                          <a:latin typeface="+mn-lt"/>
                        </a:rPr>
                        <a:t>proffesiynol</a:t>
                      </a:r>
                      <a:r>
                        <a:rPr lang="en-GB" sz="1800" dirty="0">
                          <a:solidFill>
                            <a:srgbClr val="00B0F0"/>
                          </a:solidFill>
                          <a:latin typeface="+mn-lt"/>
                        </a:rPr>
                        <a:t> </a:t>
                      </a:r>
                      <a:endParaRPr lang="en-GB" dirty="0">
                        <a:solidFill>
                          <a:srgbClr val="00B0F0"/>
                        </a:solidFill>
                      </a:endParaRPr>
                    </a:p>
                  </a:txBody>
                  <a:tcPr/>
                </a:tc>
                <a:tc>
                  <a:txBody>
                    <a:bodyPr/>
                    <a:lstStyle/>
                    <a:p>
                      <a:r>
                        <a:rPr lang="en-GB" sz="1800" dirty="0">
                          <a:solidFill>
                            <a:prstClr val="black"/>
                          </a:solidFill>
                          <a:latin typeface="+mn-lt"/>
                        </a:rPr>
                        <a:t>Professional learning</a:t>
                      </a:r>
                      <a:endParaRPr lang="en-GB" dirty="0"/>
                    </a:p>
                  </a:txBody>
                  <a:tcPr/>
                </a:tc>
                <a:tc>
                  <a:txBody>
                    <a:bodyPr/>
                    <a:lstStyle/>
                    <a:p>
                      <a:r>
                        <a:rPr lang="en-GB" sz="1200" dirty="0">
                          <a:hlinkClick r:id="rId2"/>
                        </a:rPr>
                        <a:t>Written Statement: New arrangements to ensure high quality professional learning for all education practitioners in Wales (14 September 2023) | GOV.WALES</a:t>
                      </a:r>
                      <a:endParaRPr lang="en-GB" sz="1200" dirty="0"/>
                    </a:p>
                  </a:txBody>
                  <a:tcPr/>
                </a:tc>
                <a:extLst>
                  <a:ext uri="{0D108BD9-81ED-4DB2-BD59-A6C34878D82A}">
                    <a16:rowId xmlns:a16="http://schemas.microsoft.com/office/drawing/2014/main" val="1639431652"/>
                  </a:ext>
                </a:extLst>
              </a:tr>
              <a:tr h="370840">
                <a:tc>
                  <a:txBody>
                    <a:bodyPr/>
                    <a:lstStyle/>
                    <a:p>
                      <a:r>
                        <a:rPr lang="en-GB" sz="1800" dirty="0">
                          <a:solidFill>
                            <a:srgbClr val="00B0F0"/>
                          </a:solidFill>
                          <a:latin typeface="+mn-lt"/>
                        </a:rPr>
                        <a:t>ADY</a:t>
                      </a:r>
                      <a:endParaRPr lang="en-GB" dirty="0">
                        <a:solidFill>
                          <a:srgbClr val="00B0F0"/>
                        </a:solidFill>
                      </a:endParaRPr>
                    </a:p>
                  </a:txBody>
                  <a:tcPr/>
                </a:tc>
                <a:tc>
                  <a:txBody>
                    <a:bodyPr/>
                    <a:lstStyle/>
                    <a:p>
                      <a:r>
                        <a:rPr lang="en-GB" dirty="0"/>
                        <a:t>ALN</a:t>
                      </a:r>
                    </a:p>
                  </a:txBody>
                  <a:tcPr/>
                </a:tc>
                <a:tc>
                  <a:txBody>
                    <a:bodyPr/>
                    <a:lstStyle/>
                    <a:p>
                      <a:r>
                        <a:rPr lang="en-GB" sz="1400" dirty="0">
                          <a:hlinkClick r:id="rId3"/>
                        </a:rPr>
                        <a:t>Implementing major education reforms (</a:t>
                      </a:r>
                      <a:r>
                        <a:rPr lang="en-GB" sz="1400" dirty="0" err="1">
                          <a:hlinkClick r:id="rId3"/>
                        </a:rPr>
                        <a:t>senedd.wales</a:t>
                      </a:r>
                      <a:r>
                        <a:rPr lang="en-GB" sz="1400" dirty="0">
                          <a:hlinkClick r:id="rId3"/>
                        </a:rPr>
                        <a:t>)</a:t>
                      </a:r>
                      <a:endParaRPr lang="en-GB" sz="1400" dirty="0"/>
                    </a:p>
                  </a:txBody>
                  <a:tcPr/>
                </a:tc>
                <a:extLst>
                  <a:ext uri="{0D108BD9-81ED-4DB2-BD59-A6C34878D82A}">
                    <a16:rowId xmlns:a16="http://schemas.microsoft.com/office/drawing/2014/main" val="908733809"/>
                  </a:ext>
                </a:extLst>
              </a:tr>
              <a:tr h="370840">
                <a:tc>
                  <a:txBody>
                    <a:bodyPr/>
                    <a:lstStyle/>
                    <a:p>
                      <a:r>
                        <a:rPr lang="en-GB" sz="1800" dirty="0" err="1">
                          <a:solidFill>
                            <a:srgbClr val="00B0F0"/>
                          </a:solidFill>
                          <a:latin typeface="+mn-lt"/>
                        </a:rPr>
                        <a:t>Safonau</a:t>
                      </a:r>
                      <a:r>
                        <a:rPr lang="en-GB" sz="1800" dirty="0">
                          <a:solidFill>
                            <a:srgbClr val="00B0F0"/>
                          </a:solidFill>
                          <a:latin typeface="+mn-lt"/>
                        </a:rPr>
                        <a:t> </a:t>
                      </a:r>
                      <a:r>
                        <a:rPr lang="en-GB" sz="1800" dirty="0" err="1">
                          <a:solidFill>
                            <a:srgbClr val="00B0F0"/>
                          </a:solidFill>
                          <a:latin typeface="+mn-lt"/>
                        </a:rPr>
                        <a:t>proffesiynol</a:t>
                      </a:r>
                      <a:r>
                        <a:rPr lang="en-GB" sz="1800" dirty="0">
                          <a:solidFill>
                            <a:srgbClr val="00B0F0"/>
                          </a:solidFill>
                          <a:latin typeface="+mn-lt"/>
                        </a:rPr>
                        <a:t> </a:t>
                      </a:r>
                      <a:endParaRPr lang="en-GB" dirty="0">
                        <a:solidFill>
                          <a:srgbClr val="00B0F0"/>
                        </a:solidFill>
                      </a:endParaRPr>
                    </a:p>
                  </a:txBody>
                  <a:tcPr/>
                </a:tc>
                <a:tc>
                  <a:txBody>
                    <a:bodyPr/>
                    <a:lstStyle/>
                    <a:p>
                      <a:r>
                        <a:rPr lang="en-GB" sz="1800" dirty="0">
                          <a:solidFill>
                            <a:prstClr val="black"/>
                          </a:solidFill>
                          <a:latin typeface="+mn-lt"/>
                        </a:rPr>
                        <a:t>Professional standards</a:t>
                      </a:r>
                      <a:endParaRPr lang="en-GB" dirty="0"/>
                    </a:p>
                  </a:txBody>
                  <a:tcPr/>
                </a:tc>
                <a:tc>
                  <a:txBody>
                    <a:bodyPr/>
                    <a:lstStyle/>
                    <a:p>
                      <a:endParaRPr lang="en-GB" dirty="0"/>
                    </a:p>
                  </a:txBody>
                  <a:tcPr/>
                </a:tc>
                <a:extLst>
                  <a:ext uri="{0D108BD9-81ED-4DB2-BD59-A6C34878D82A}">
                    <a16:rowId xmlns:a16="http://schemas.microsoft.com/office/drawing/2014/main" val="122375900"/>
                  </a:ext>
                </a:extLst>
              </a:tr>
              <a:tr h="370840">
                <a:tc>
                  <a:txBody>
                    <a:bodyPr/>
                    <a:lstStyle/>
                    <a:p>
                      <a:r>
                        <a:rPr lang="en-GB" sz="1800" dirty="0" err="1">
                          <a:solidFill>
                            <a:srgbClr val="00B0F0"/>
                          </a:solidFill>
                          <a:latin typeface="+mn-lt"/>
                        </a:rPr>
                        <a:t>Atebolrwydd</a:t>
                      </a:r>
                      <a:endParaRPr lang="en-GB" dirty="0">
                        <a:solidFill>
                          <a:srgbClr val="00B0F0"/>
                        </a:solidFill>
                      </a:endParaRPr>
                    </a:p>
                  </a:txBody>
                  <a:tcPr/>
                </a:tc>
                <a:tc>
                  <a:txBody>
                    <a:bodyPr/>
                    <a:lstStyle/>
                    <a:p>
                      <a:r>
                        <a:rPr lang="en-GB" sz="1800" dirty="0">
                          <a:solidFill>
                            <a:prstClr val="black"/>
                          </a:solidFill>
                          <a:latin typeface="+mn-lt"/>
                        </a:rPr>
                        <a:t>Accountability</a:t>
                      </a:r>
                      <a:endParaRPr lang="en-GB" dirty="0"/>
                    </a:p>
                  </a:txBody>
                  <a:tcPr/>
                </a:tc>
                <a:tc>
                  <a:txBody>
                    <a:bodyPr/>
                    <a:lstStyle/>
                    <a:p>
                      <a:r>
                        <a:rPr lang="en-GB" sz="1400" dirty="0">
                          <a:hlinkClick r:id="rId4"/>
                        </a:rPr>
                        <a:t>▶ Education Reform in Wales – Minister Jeremy Miles Answers Your Questions | </a:t>
                      </a:r>
                      <a:r>
                        <a:rPr lang="en-GB" sz="1400" dirty="0" err="1">
                          <a:hlinkClick r:id="rId4"/>
                        </a:rPr>
                        <a:t>Spreaker</a:t>
                      </a:r>
                      <a:r>
                        <a:rPr lang="en-GB" sz="1400" dirty="0"/>
                        <a:t> </a:t>
                      </a:r>
                      <a:r>
                        <a:rPr lang="en-GB" sz="1400" dirty="0">
                          <a:hlinkClick r:id="rId5"/>
                        </a:rPr>
                        <a:t>▶ </a:t>
                      </a:r>
                      <a:r>
                        <a:rPr lang="en-GB" sz="1400" dirty="0" err="1">
                          <a:hlinkClick r:id="rId5"/>
                        </a:rPr>
                        <a:t>Diwygio</a:t>
                      </a:r>
                      <a:r>
                        <a:rPr lang="en-GB" sz="1400" dirty="0">
                          <a:hlinkClick r:id="rId5"/>
                        </a:rPr>
                        <a:t> </a:t>
                      </a:r>
                      <a:r>
                        <a:rPr lang="en-GB" sz="1400" dirty="0" err="1">
                          <a:hlinkClick r:id="rId5"/>
                        </a:rPr>
                        <a:t>Addysg</a:t>
                      </a:r>
                      <a:r>
                        <a:rPr lang="en-GB" sz="1400" dirty="0">
                          <a:hlinkClick r:id="rId5"/>
                        </a:rPr>
                        <a:t> Cymru- </a:t>
                      </a:r>
                      <a:r>
                        <a:rPr lang="en-GB" sz="1400" dirty="0" err="1">
                          <a:hlinkClick r:id="rId5"/>
                        </a:rPr>
                        <a:t>mae’r</a:t>
                      </a:r>
                      <a:r>
                        <a:rPr lang="en-GB" sz="1400" dirty="0">
                          <a:hlinkClick r:id="rId5"/>
                        </a:rPr>
                        <a:t> </a:t>
                      </a:r>
                      <a:r>
                        <a:rPr lang="en-GB" sz="1400" dirty="0" err="1">
                          <a:hlinkClick r:id="rId5"/>
                        </a:rPr>
                        <a:t>Gweinidog</a:t>
                      </a:r>
                      <a:r>
                        <a:rPr lang="en-GB" sz="1400" dirty="0">
                          <a:hlinkClick r:id="rId5"/>
                        </a:rPr>
                        <a:t>, Jeremy Miles </a:t>
                      </a:r>
                      <a:r>
                        <a:rPr lang="en-GB" sz="1400" dirty="0" err="1">
                          <a:hlinkClick r:id="rId5"/>
                        </a:rPr>
                        <a:t>yn</a:t>
                      </a:r>
                      <a:r>
                        <a:rPr lang="en-GB" sz="1400" dirty="0">
                          <a:hlinkClick r:id="rId5"/>
                        </a:rPr>
                        <a:t> </a:t>
                      </a:r>
                      <a:r>
                        <a:rPr lang="en-GB" sz="1400" dirty="0" err="1">
                          <a:hlinkClick r:id="rId5"/>
                        </a:rPr>
                        <a:t>ateb</a:t>
                      </a:r>
                      <a:r>
                        <a:rPr lang="en-GB" sz="1400" dirty="0">
                          <a:hlinkClick r:id="rId5"/>
                        </a:rPr>
                        <a:t> </a:t>
                      </a:r>
                      <a:r>
                        <a:rPr lang="en-GB" sz="1400" dirty="0" err="1">
                          <a:hlinkClick r:id="rId5"/>
                        </a:rPr>
                        <a:t>eich</a:t>
                      </a:r>
                      <a:r>
                        <a:rPr lang="en-GB" sz="1400" dirty="0">
                          <a:hlinkClick r:id="rId5"/>
                        </a:rPr>
                        <a:t> </a:t>
                      </a:r>
                      <a:r>
                        <a:rPr lang="en-GB" sz="1400" dirty="0" err="1">
                          <a:hlinkClick r:id="rId5"/>
                        </a:rPr>
                        <a:t>cwestiynau</a:t>
                      </a:r>
                      <a:r>
                        <a:rPr lang="en-GB" sz="1400" dirty="0">
                          <a:hlinkClick r:id="rId5"/>
                        </a:rPr>
                        <a:t>. | </a:t>
                      </a:r>
                      <a:r>
                        <a:rPr lang="en-GB" sz="1400" dirty="0" err="1">
                          <a:hlinkClick r:id="rId5"/>
                        </a:rPr>
                        <a:t>Spreaker</a:t>
                      </a:r>
                      <a:endParaRPr lang="en-GB" sz="1400" dirty="0"/>
                    </a:p>
                  </a:txBody>
                  <a:tcPr/>
                </a:tc>
                <a:extLst>
                  <a:ext uri="{0D108BD9-81ED-4DB2-BD59-A6C34878D82A}">
                    <a16:rowId xmlns:a16="http://schemas.microsoft.com/office/drawing/2014/main" val="199997475"/>
                  </a:ext>
                </a:extLst>
              </a:tr>
              <a:tr h="370840">
                <a:tc>
                  <a:txBody>
                    <a:bodyPr/>
                    <a:lstStyle/>
                    <a:p>
                      <a:r>
                        <a:rPr lang="en-GB" sz="1800" dirty="0" err="1">
                          <a:solidFill>
                            <a:srgbClr val="00B0F0"/>
                          </a:solidFill>
                          <a:latin typeface="+mn-lt"/>
                        </a:rPr>
                        <a:t>Asesu</a:t>
                      </a:r>
                      <a:endParaRPr lang="en-GB" dirty="0">
                        <a:solidFill>
                          <a:srgbClr val="00B0F0"/>
                        </a:solidFill>
                      </a:endParaRPr>
                    </a:p>
                  </a:txBody>
                  <a:tcPr/>
                </a:tc>
                <a:tc>
                  <a:txBody>
                    <a:bodyPr/>
                    <a:lstStyle/>
                    <a:p>
                      <a:r>
                        <a:rPr lang="en-GB" sz="1800" dirty="0">
                          <a:solidFill>
                            <a:prstClr val="black"/>
                          </a:solidFill>
                          <a:latin typeface="+mn-lt"/>
                        </a:rPr>
                        <a:t>Assessment</a:t>
                      </a:r>
                      <a:endParaRPr lang="en-GB" dirty="0"/>
                    </a:p>
                  </a:txBody>
                  <a:tcPr/>
                </a:tc>
                <a:tc>
                  <a:txBody>
                    <a:bodyPr/>
                    <a:lstStyle/>
                    <a:p>
                      <a:r>
                        <a:rPr lang="en-GB" sz="1400" dirty="0">
                          <a:hlinkClick r:id="rId4"/>
                        </a:rPr>
                        <a:t>▶ Education Reform in Wales – Minister Jeremy Miles Answers Your Questions | </a:t>
                      </a:r>
                      <a:r>
                        <a:rPr lang="en-GB" sz="1400" dirty="0" err="1">
                          <a:hlinkClick r:id="rId4"/>
                        </a:rPr>
                        <a:t>Spreaker</a:t>
                      </a:r>
                      <a:endParaRPr lang="en-GB" sz="1400" dirty="0"/>
                    </a:p>
                    <a:p>
                      <a:r>
                        <a:rPr lang="en-GB" sz="1400" dirty="0">
                          <a:hlinkClick r:id="rId5"/>
                        </a:rPr>
                        <a:t>▶ </a:t>
                      </a:r>
                      <a:r>
                        <a:rPr lang="en-GB" sz="1400" dirty="0" err="1">
                          <a:hlinkClick r:id="rId5"/>
                        </a:rPr>
                        <a:t>Diwygio</a:t>
                      </a:r>
                      <a:r>
                        <a:rPr lang="en-GB" sz="1400" dirty="0">
                          <a:hlinkClick r:id="rId5"/>
                        </a:rPr>
                        <a:t> </a:t>
                      </a:r>
                      <a:r>
                        <a:rPr lang="en-GB" sz="1400" dirty="0" err="1">
                          <a:hlinkClick r:id="rId5"/>
                        </a:rPr>
                        <a:t>Addysg</a:t>
                      </a:r>
                      <a:r>
                        <a:rPr lang="en-GB" sz="1400" dirty="0">
                          <a:hlinkClick r:id="rId5"/>
                        </a:rPr>
                        <a:t> Cymru- </a:t>
                      </a:r>
                      <a:r>
                        <a:rPr lang="en-GB" sz="1400" dirty="0" err="1">
                          <a:hlinkClick r:id="rId5"/>
                        </a:rPr>
                        <a:t>mae’r</a:t>
                      </a:r>
                      <a:r>
                        <a:rPr lang="en-GB" sz="1400" dirty="0">
                          <a:hlinkClick r:id="rId5"/>
                        </a:rPr>
                        <a:t> </a:t>
                      </a:r>
                      <a:r>
                        <a:rPr lang="en-GB" sz="1400" dirty="0" err="1">
                          <a:hlinkClick r:id="rId5"/>
                        </a:rPr>
                        <a:t>Gweinidog</a:t>
                      </a:r>
                      <a:r>
                        <a:rPr lang="en-GB" sz="1400" dirty="0">
                          <a:hlinkClick r:id="rId5"/>
                        </a:rPr>
                        <a:t>, Jeremy Miles </a:t>
                      </a:r>
                      <a:r>
                        <a:rPr lang="en-GB" sz="1400" dirty="0" err="1">
                          <a:hlinkClick r:id="rId5"/>
                        </a:rPr>
                        <a:t>yn</a:t>
                      </a:r>
                      <a:r>
                        <a:rPr lang="en-GB" sz="1400" dirty="0">
                          <a:hlinkClick r:id="rId5"/>
                        </a:rPr>
                        <a:t> </a:t>
                      </a:r>
                      <a:r>
                        <a:rPr lang="en-GB" sz="1400" dirty="0" err="1">
                          <a:hlinkClick r:id="rId5"/>
                        </a:rPr>
                        <a:t>ateb</a:t>
                      </a:r>
                      <a:r>
                        <a:rPr lang="en-GB" sz="1400" dirty="0">
                          <a:hlinkClick r:id="rId5"/>
                        </a:rPr>
                        <a:t> </a:t>
                      </a:r>
                      <a:r>
                        <a:rPr lang="en-GB" sz="1400" dirty="0" err="1">
                          <a:hlinkClick r:id="rId5"/>
                        </a:rPr>
                        <a:t>eich</a:t>
                      </a:r>
                      <a:r>
                        <a:rPr lang="en-GB" sz="1400" dirty="0">
                          <a:hlinkClick r:id="rId5"/>
                        </a:rPr>
                        <a:t> </a:t>
                      </a:r>
                      <a:r>
                        <a:rPr lang="en-GB" sz="1400" dirty="0" err="1">
                          <a:hlinkClick r:id="rId5"/>
                        </a:rPr>
                        <a:t>cwestiynau</a:t>
                      </a:r>
                      <a:r>
                        <a:rPr lang="en-GB" sz="1400" dirty="0">
                          <a:hlinkClick r:id="rId5"/>
                        </a:rPr>
                        <a:t>. | </a:t>
                      </a:r>
                      <a:r>
                        <a:rPr lang="en-GB" sz="1400" dirty="0" err="1">
                          <a:hlinkClick r:id="rId5"/>
                        </a:rPr>
                        <a:t>Spreaker</a:t>
                      </a:r>
                      <a:endParaRPr lang="en-GB" sz="1400" dirty="0"/>
                    </a:p>
                  </a:txBody>
                  <a:tcPr/>
                </a:tc>
                <a:extLst>
                  <a:ext uri="{0D108BD9-81ED-4DB2-BD59-A6C34878D82A}">
                    <a16:rowId xmlns:a16="http://schemas.microsoft.com/office/drawing/2014/main" val="2387461076"/>
                  </a:ext>
                </a:extLst>
              </a:tr>
              <a:tr h="370840">
                <a:tc>
                  <a:txBody>
                    <a:bodyPr/>
                    <a:lstStyle/>
                    <a:p>
                      <a:r>
                        <a:rPr lang="en-GB" dirty="0" err="1">
                          <a:solidFill>
                            <a:srgbClr val="00B0F0"/>
                          </a:solidFill>
                        </a:rPr>
                        <a:t>Cwricwlwm</a:t>
                      </a:r>
                      <a:endParaRPr lang="en-GB" dirty="0">
                        <a:solidFill>
                          <a:srgbClr val="00B0F0"/>
                        </a:solidFill>
                      </a:endParaRPr>
                    </a:p>
                  </a:txBody>
                  <a:tcPr/>
                </a:tc>
                <a:tc>
                  <a:txBody>
                    <a:bodyPr/>
                    <a:lstStyle/>
                    <a:p>
                      <a:r>
                        <a:rPr lang="en-GB" dirty="0"/>
                        <a:t>Curriculum</a:t>
                      </a:r>
                    </a:p>
                  </a:txBody>
                  <a:tcPr/>
                </a:tc>
                <a:tc>
                  <a:txBody>
                    <a:bodyPr/>
                    <a:lstStyle/>
                    <a:p>
                      <a:r>
                        <a:rPr lang="en-GB" sz="1400" dirty="0">
                          <a:hlinkClick r:id="rId3"/>
                        </a:rPr>
                        <a:t>Implementing major education reforms (</a:t>
                      </a:r>
                      <a:r>
                        <a:rPr lang="en-GB" sz="1400" dirty="0" err="1">
                          <a:hlinkClick r:id="rId3"/>
                        </a:rPr>
                        <a:t>senedd.wales</a:t>
                      </a:r>
                      <a:r>
                        <a:rPr lang="en-GB" sz="1400" dirty="0">
                          <a:hlinkClick r:id="rId3"/>
                        </a:rPr>
                        <a:t>)</a:t>
                      </a:r>
                      <a:endParaRPr lang="en-GB" sz="1400" dirty="0"/>
                    </a:p>
                  </a:txBody>
                  <a:tcPr/>
                </a:tc>
                <a:extLst>
                  <a:ext uri="{0D108BD9-81ED-4DB2-BD59-A6C34878D82A}">
                    <a16:rowId xmlns:a16="http://schemas.microsoft.com/office/drawing/2014/main" val="19243235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solidFill>
                            <a:srgbClr val="00B0F0"/>
                          </a:solidFill>
                          <a:latin typeface="+mn-lt"/>
                        </a:rPr>
                        <a:t>Arweinyddiaeth</a:t>
                      </a:r>
                      <a:endParaRPr lang="en-GB" dirty="0">
                        <a:solidFill>
                          <a:srgbClr val="00B0F0"/>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prstClr val="black"/>
                          </a:solidFill>
                          <a:latin typeface="+mn-lt"/>
                        </a:rPr>
                        <a:t>Leadership</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prstClr val="black"/>
                        </a:solidFill>
                        <a:latin typeface="+mn-lt"/>
                      </a:endParaRPr>
                    </a:p>
                  </a:txBody>
                  <a:tcPr/>
                </a:tc>
                <a:extLst>
                  <a:ext uri="{0D108BD9-81ED-4DB2-BD59-A6C34878D82A}">
                    <a16:rowId xmlns:a16="http://schemas.microsoft.com/office/drawing/2014/main" val="1310444626"/>
                  </a:ext>
                </a:extLst>
              </a:tr>
              <a:tr h="370840">
                <a:tc>
                  <a:txBody>
                    <a:bodyPr/>
                    <a:lstStyle/>
                    <a:p>
                      <a:r>
                        <a:rPr lang="en-GB" sz="1800" dirty="0" err="1">
                          <a:solidFill>
                            <a:srgbClr val="00B0F0"/>
                          </a:solidFill>
                          <a:latin typeface="+mn-lt"/>
                        </a:rPr>
                        <a:t>Cymwysterau</a:t>
                      </a:r>
                      <a:endParaRPr lang="en-GB" dirty="0">
                        <a:solidFill>
                          <a:srgbClr val="00B0F0"/>
                        </a:solidFill>
                      </a:endParaRPr>
                    </a:p>
                  </a:txBody>
                  <a:tcPr/>
                </a:tc>
                <a:tc>
                  <a:txBody>
                    <a:bodyPr/>
                    <a:lstStyle/>
                    <a:p>
                      <a:r>
                        <a:rPr lang="en-GB" sz="1800" dirty="0">
                          <a:solidFill>
                            <a:prstClr val="black"/>
                          </a:solidFill>
                          <a:latin typeface="+mn-lt"/>
                        </a:rPr>
                        <a:t>Qualifications</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English </a:t>
                      </a:r>
                      <a:r>
                        <a:rPr lang="en-GB" sz="1400" dirty="0">
                          <a:hlinkClick r:id="rId6"/>
                        </a:rPr>
                        <a:t>strategic-priorities-2022-27.pdf (</a:t>
                      </a:r>
                      <a:r>
                        <a:rPr lang="en-GB" sz="1400" dirty="0" err="1">
                          <a:hlinkClick r:id="rId6"/>
                        </a:rPr>
                        <a:t>qualifications.wales</a:t>
                      </a:r>
                      <a:r>
                        <a:rPr lang="en-GB" sz="1400" dirty="0">
                          <a:hlinkClick r:id="rId6"/>
                        </a:rPr>
                        <a:t>)</a:t>
                      </a:r>
                      <a:r>
                        <a:rPr lang="en-GB" sz="1400" dirty="0"/>
                        <a:t> / Cymraeg </a:t>
                      </a:r>
                      <a:r>
                        <a:rPr lang="en-GB" sz="1400" dirty="0">
                          <a:hlinkClick r:id="rId7"/>
                        </a:rPr>
                        <a:t>blaenoriaethau-strategol-2022-27.pdf (</a:t>
                      </a:r>
                      <a:r>
                        <a:rPr lang="en-GB" sz="1400" dirty="0" err="1">
                          <a:hlinkClick r:id="rId7"/>
                        </a:rPr>
                        <a:t>cymwysterau.cymru</a:t>
                      </a:r>
                      <a:r>
                        <a:rPr lang="en-GB" sz="1400" dirty="0">
                          <a:hlinkClick r:id="rId7"/>
                        </a:rPr>
                        <a:t>)</a:t>
                      </a:r>
                      <a:endParaRPr lang="en-GB" sz="1400" dirty="0"/>
                    </a:p>
                  </a:txBody>
                  <a:tcPr/>
                </a:tc>
                <a:extLst>
                  <a:ext uri="{0D108BD9-81ED-4DB2-BD59-A6C34878D82A}">
                    <a16:rowId xmlns:a16="http://schemas.microsoft.com/office/drawing/2014/main" val="2507447735"/>
                  </a:ext>
                </a:extLst>
              </a:tr>
              <a:tr h="370840">
                <a:tc>
                  <a:txBody>
                    <a:bodyPr/>
                    <a:lstStyle/>
                    <a:p>
                      <a:r>
                        <a:rPr lang="en-GB" dirty="0">
                          <a:solidFill>
                            <a:srgbClr val="00B0F0"/>
                          </a:solidFill>
                        </a:rPr>
                        <a:t>Cymraeg</a:t>
                      </a:r>
                    </a:p>
                  </a:txBody>
                  <a:tcPr/>
                </a:tc>
                <a:tc>
                  <a:txBody>
                    <a:bodyPr/>
                    <a:lstStyle/>
                    <a:p>
                      <a:r>
                        <a:rPr lang="en-GB" dirty="0"/>
                        <a:t>Welsh</a:t>
                      </a:r>
                    </a:p>
                  </a:txBody>
                  <a:tcPr/>
                </a:tc>
                <a:tc>
                  <a:txBody>
                    <a:bodyPr/>
                    <a:lstStyle/>
                    <a:p>
                      <a:r>
                        <a:rPr lang="en-GB" sz="1400" dirty="0">
                          <a:hlinkClick r:id="rId8"/>
                        </a:rPr>
                        <a:t>Welsh in Education Strategic Plans | GOV.WALES</a:t>
                      </a:r>
                      <a:endParaRPr lang="en-GB" sz="1400" dirty="0"/>
                    </a:p>
                  </a:txBody>
                  <a:tcPr/>
                </a:tc>
                <a:extLst>
                  <a:ext uri="{0D108BD9-81ED-4DB2-BD59-A6C34878D82A}">
                    <a16:rowId xmlns:a16="http://schemas.microsoft.com/office/drawing/2014/main" val="3845870350"/>
                  </a:ext>
                </a:extLst>
              </a:tr>
            </a:tbl>
          </a:graphicData>
        </a:graphic>
      </p:graphicFrame>
    </p:spTree>
    <p:extLst>
      <p:ext uri="{BB962C8B-B14F-4D97-AF65-F5344CB8AC3E}">
        <p14:creationId xmlns:p14="http://schemas.microsoft.com/office/powerpoint/2010/main" val="2241151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kern="1200">
                <a:solidFill>
                  <a:srgbClr val="FFFFFF"/>
                </a:solidFill>
                <a:latin typeface="+mj-lt"/>
                <a:ea typeface="+mj-ea"/>
                <a:cs typeface="+mj-cs"/>
              </a:rPr>
              <a:t>Addysg yng Ngymru: Cenhadaeth ein Cenedl</a:t>
            </a:r>
          </a:p>
        </p:txBody>
      </p:sp>
      <p:sp>
        <p:nvSpPr>
          <p:cNvPr id="2" name="Rectangle 1"/>
          <p:cNvSpPr/>
          <p:nvPr/>
        </p:nvSpPr>
        <p:spPr>
          <a:xfrm>
            <a:off x="4876494" y="10138"/>
            <a:ext cx="6555347" cy="5546047"/>
          </a:xfrm>
          <a:prstGeom prst="rect">
            <a:avLst/>
          </a:prstGeom>
        </p:spPr>
        <p:txBody>
          <a:bodyPr vert="horz" lIns="91440" tIns="45720" rIns="91440" bIns="45720" rtlCol="0" anchor="ctr">
            <a:normAutofit/>
          </a:bodyPr>
          <a:lstStyle/>
          <a:p>
            <a:pPr>
              <a:lnSpc>
                <a:spcPct val="90000"/>
              </a:lnSpc>
              <a:spcAft>
                <a:spcPts val="600"/>
              </a:spcAft>
            </a:pPr>
            <a:r>
              <a:rPr lang="en-US" sz="2000" i="1" dirty="0"/>
              <a:t>‘</a:t>
            </a:r>
            <a:r>
              <a:rPr lang="en-US" sz="1600" dirty="0" err="1"/>
              <a:t>Rydym</a:t>
            </a:r>
            <a:r>
              <a:rPr lang="en-US" sz="1600" dirty="0"/>
              <a:t> </a:t>
            </a:r>
            <a:r>
              <a:rPr lang="en-US" sz="1600" dirty="0" err="1"/>
              <a:t>wedi</a:t>
            </a:r>
            <a:r>
              <a:rPr lang="en-US" sz="1600" dirty="0"/>
              <a:t> </a:t>
            </a:r>
            <a:r>
              <a:rPr lang="en-US" sz="1600" dirty="0" err="1"/>
              <a:t>ymrwymo</a:t>
            </a:r>
            <a:r>
              <a:rPr lang="en-US" sz="1600" dirty="0"/>
              <a:t> </a:t>
            </a:r>
            <a:r>
              <a:rPr lang="en-US" sz="1600" dirty="0" err="1"/>
              <a:t>i</a:t>
            </a:r>
            <a:r>
              <a:rPr lang="en-US" sz="1600" dirty="0"/>
              <a:t> </a:t>
            </a:r>
            <a:r>
              <a:rPr lang="en-US" sz="1600" dirty="0" err="1"/>
              <a:t>lwyddiant</a:t>
            </a:r>
            <a:r>
              <a:rPr lang="en-US" sz="1600" dirty="0"/>
              <a:t> a </a:t>
            </a:r>
            <a:r>
              <a:rPr lang="en-US" sz="1600" dirty="0" err="1"/>
              <a:t>lles</a:t>
            </a:r>
            <a:r>
              <a:rPr lang="en-US" sz="1600" dirty="0"/>
              <a:t> </a:t>
            </a:r>
            <a:r>
              <a:rPr lang="en-US" sz="1600" dirty="0" err="1"/>
              <a:t>pob</a:t>
            </a:r>
            <a:r>
              <a:rPr lang="en-US" sz="1600" dirty="0"/>
              <a:t> </a:t>
            </a:r>
            <a:r>
              <a:rPr lang="en-US" sz="1600" dirty="0" err="1"/>
              <a:t>dysgwr</a:t>
            </a:r>
            <a:r>
              <a:rPr lang="en-US" sz="1600" dirty="0"/>
              <a:t>, </a:t>
            </a:r>
            <a:r>
              <a:rPr lang="en-US" sz="1600" dirty="0" err="1"/>
              <a:t>waeth</a:t>
            </a:r>
            <a:r>
              <a:rPr lang="en-US" sz="1600" dirty="0"/>
              <a:t> </a:t>
            </a:r>
            <a:r>
              <a:rPr lang="en-US" sz="1600" dirty="0" err="1"/>
              <a:t>beth</a:t>
            </a:r>
            <a:r>
              <a:rPr lang="en-US" sz="1600" dirty="0"/>
              <a:t> </a:t>
            </a:r>
            <a:r>
              <a:rPr lang="en-US" sz="1600" dirty="0" err="1"/>
              <a:t>fo’i</a:t>
            </a:r>
            <a:r>
              <a:rPr lang="en-US" sz="1600" dirty="0"/>
              <a:t> </a:t>
            </a:r>
            <a:r>
              <a:rPr lang="en-US" sz="1600" dirty="0" err="1"/>
              <a:t>gefndir</a:t>
            </a:r>
            <a:r>
              <a:rPr lang="en-US" sz="1600" dirty="0"/>
              <a:t> </a:t>
            </a:r>
            <a:r>
              <a:rPr lang="en-US" sz="1600" dirty="0" err="1"/>
              <a:t>neu</a:t>
            </a:r>
            <a:r>
              <a:rPr lang="en-US" sz="1600" dirty="0"/>
              <a:t> </a:t>
            </a:r>
            <a:r>
              <a:rPr lang="en-US" sz="1600" dirty="0" err="1"/>
              <a:t>ei</a:t>
            </a:r>
            <a:r>
              <a:rPr lang="en-US" sz="1600" dirty="0"/>
              <a:t> </a:t>
            </a:r>
            <a:r>
              <a:rPr lang="en-US" sz="1600" dirty="0" err="1"/>
              <a:t>amgylchiadau</a:t>
            </a:r>
            <a:r>
              <a:rPr lang="en-US" sz="1600" dirty="0"/>
              <a:t> </a:t>
            </a:r>
            <a:r>
              <a:rPr lang="en-US" sz="1600" dirty="0" err="1"/>
              <a:t>personol</a:t>
            </a:r>
            <a:r>
              <a:rPr lang="en-US" sz="1600" dirty="0"/>
              <a:t>. Mae </a:t>
            </a:r>
            <a:r>
              <a:rPr lang="en-US" sz="1600" dirty="0" err="1"/>
              <a:t>tegwch</a:t>
            </a:r>
            <a:r>
              <a:rPr lang="en-US" sz="1600" dirty="0"/>
              <a:t> a </a:t>
            </a:r>
            <a:r>
              <a:rPr lang="en-US" sz="1600" dirty="0" err="1"/>
              <a:t>rhagoriaeth</a:t>
            </a:r>
            <a:r>
              <a:rPr lang="en-US" sz="1600" dirty="0"/>
              <a:t> </a:t>
            </a:r>
            <a:r>
              <a:rPr lang="en-US" sz="1600" dirty="0" err="1"/>
              <a:t>yn</a:t>
            </a:r>
            <a:r>
              <a:rPr lang="en-US" sz="1600" dirty="0"/>
              <a:t> </a:t>
            </a:r>
            <a:r>
              <a:rPr lang="en-US" sz="1600" dirty="0" err="1"/>
              <a:t>mynd</a:t>
            </a:r>
            <a:r>
              <a:rPr lang="en-US" sz="1600" dirty="0"/>
              <a:t> law </a:t>
            </a:r>
            <a:r>
              <a:rPr lang="en-US" sz="1600" dirty="0" err="1"/>
              <a:t>yn</a:t>
            </a:r>
            <a:r>
              <a:rPr lang="en-US" sz="1600" dirty="0"/>
              <a:t> </a:t>
            </a:r>
            <a:r>
              <a:rPr lang="en-US" sz="1600" dirty="0" err="1"/>
              <a:t>llaw</a:t>
            </a:r>
            <a:r>
              <a:rPr lang="en-US" sz="1600" dirty="0"/>
              <a:t> ac </a:t>
            </a:r>
            <a:r>
              <a:rPr lang="en-US" sz="1600" dirty="0" err="1"/>
              <a:t>ni</a:t>
            </a:r>
            <a:r>
              <a:rPr lang="en-US" sz="1600" dirty="0"/>
              <a:t> </a:t>
            </a:r>
            <a:r>
              <a:rPr lang="en-US" sz="1600" dirty="0" err="1"/>
              <a:t>allwn</a:t>
            </a:r>
            <a:r>
              <a:rPr lang="en-US" sz="1600" dirty="0"/>
              <a:t> </a:t>
            </a:r>
            <a:r>
              <a:rPr lang="en-US" sz="1600" dirty="0" err="1"/>
              <a:t>gael</a:t>
            </a:r>
            <a:r>
              <a:rPr lang="en-US" sz="1600" dirty="0"/>
              <a:t> un </a:t>
            </a:r>
            <a:r>
              <a:rPr lang="en-US" sz="1600" dirty="0" err="1"/>
              <a:t>ar</a:t>
            </a:r>
            <a:r>
              <a:rPr lang="en-US" sz="1600" dirty="0"/>
              <a:t> </a:t>
            </a:r>
            <a:r>
              <a:rPr lang="en-US" sz="1600" dirty="0" err="1"/>
              <a:t>draul</a:t>
            </a:r>
            <a:r>
              <a:rPr lang="en-US" sz="1600" dirty="0"/>
              <a:t> y </a:t>
            </a:r>
            <a:r>
              <a:rPr lang="en-US" sz="1600" dirty="0" err="1"/>
              <a:t>llall</a:t>
            </a:r>
            <a:r>
              <a:rPr lang="en-US" sz="1600" dirty="0"/>
              <a:t>. Ni </a:t>
            </a:r>
            <a:r>
              <a:rPr lang="en-US" sz="1600" dirty="0" err="1"/>
              <a:t>ddylai</a:t>
            </a:r>
            <a:r>
              <a:rPr lang="en-US" sz="1600" dirty="0"/>
              <a:t> </a:t>
            </a:r>
            <a:r>
              <a:rPr lang="en-US" sz="1600" dirty="0" err="1"/>
              <a:t>daearyddiaeth</a:t>
            </a:r>
            <a:r>
              <a:rPr lang="en-US" sz="1600" dirty="0"/>
              <a:t>, </a:t>
            </a:r>
            <a:r>
              <a:rPr lang="en-US" sz="1600" dirty="0" err="1"/>
              <a:t>amddifadedd</a:t>
            </a:r>
            <a:r>
              <a:rPr lang="en-US" sz="1600" dirty="0"/>
              <a:t> </a:t>
            </a:r>
            <a:r>
              <a:rPr lang="en-US" sz="1600" dirty="0" err="1"/>
              <a:t>na</a:t>
            </a:r>
            <a:r>
              <a:rPr lang="en-US" sz="1600" dirty="0"/>
              <a:t> </a:t>
            </a:r>
            <a:r>
              <a:rPr lang="en-US" sz="1600" dirty="0" err="1"/>
              <a:t>phrofiadau</a:t>
            </a:r>
            <a:r>
              <a:rPr lang="en-US" sz="1600" dirty="0"/>
              <a:t> </a:t>
            </a:r>
            <a:r>
              <a:rPr lang="en-US" sz="1600" dirty="0" err="1"/>
              <a:t>plentyndod</a:t>
            </a:r>
            <a:r>
              <a:rPr lang="en-US" sz="1600" dirty="0"/>
              <a:t> </a:t>
            </a:r>
            <a:r>
              <a:rPr lang="en-US" sz="1600" dirty="0" err="1"/>
              <a:t>atal</a:t>
            </a:r>
            <a:r>
              <a:rPr lang="en-US" sz="1600" dirty="0"/>
              <a:t> </a:t>
            </a:r>
            <a:r>
              <a:rPr lang="en-US" sz="1600" dirty="0" err="1"/>
              <a:t>dysgwyr</a:t>
            </a:r>
            <a:r>
              <a:rPr lang="en-US" sz="1600" dirty="0"/>
              <a:t> </a:t>
            </a:r>
            <a:r>
              <a:rPr lang="en-US" sz="1600" dirty="0" err="1"/>
              <a:t>rhag</a:t>
            </a:r>
            <a:r>
              <a:rPr lang="en-US" sz="1600" dirty="0"/>
              <a:t> </a:t>
            </a:r>
            <a:r>
              <a:rPr lang="en-US" sz="1600" dirty="0" err="1"/>
              <a:t>gwireddu</a:t>
            </a:r>
            <a:r>
              <a:rPr lang="en-US" sz="1600" dirty="0"/>
              <a:t> </a:t>
            </a:r>
            <a:r>
              <a:rPr lang="en-US" sz="1600" dirty="0" err="1"/>
              <a:t>eu</a:t>
            </a:r>
            <a:r>
              <a:rPr lang="en-US" sz="1600" dirty="0"/>
              <a:t> </a:t>
            </a:r>
            <a:r>
              <a:rPr lang="en-US" sz="1600" dirty="0" err="1"/>
              <a:t>potensial</a:t>
            </a:r>
            <a:r>
              <a:rPr lang="en-US" sz="1600" dirty="0"/>
              <a:t>. Bydd </a:t>
            </a:r>
            <a:r>
              <a:rPr lang="en-US" sz="1600" dirty="0" err="1"/>
              <a:t>ein</a:t>
            </a:r>
            <a:r>
              <a:rPr lang="en-US" sz="1600" dirty="0"/>
              <a:t> </a:t>
            </a:r>
            <a:r>
              <a:rPr lang="en-US" sz="1600" dirty="0" err="1"/>
              <a:t>dysgwyr</a:t>
            </a:r>
            <a:r>
              <a:rPr lang="en-US" sz="1600" dirty="0"/>
              <a:t> </a:t>
            </a:r>
            <a:r>
              <a:rPr lang="en-US" sz="1600" dirty="0" err="1"/>
              <a:t>yn</a:t>
            </a:r>
            <a:r>
              <a:rPr lang="en-US" sz="1600" dirty="0"/>
              <a:t> </a:t>
            </a:r>
            <a:r>
              <a:rPr lang="en-US" sz="1600" dirty="0" err="1"/>
              <a:t>gydnerth</a:t>
            </a:r>
            <a:r>
              <a:rPr lang="en-US" sz="1600" dirty="0"/>
              <a:t>, </a:t>
            </a:r>
            <a:r>
              <a:rPr lang="en-US" sz="1600" dirty="0" err="1"/>
              <a:t>yn</a:t>
            </a:r>
            <a:r>
              <a:rPr lang="en-US" sz="1600" dirty="0"/>
              <a:t> </a:t>
            </a:r>
            <a:r>
              <a:rPr lang="en-US" sz="1600" dirty="0" err="1"/>
              <a:t>ddychmygus</a:t>
            </a:r>
            <a:r>
              <a:rPr lang="en-US" sz="1600" dirty="0"/>
              <a:t>, </a:t>
            </a:r>
            <a:r>
              <a:rPr lang="en-US" sz="1600" dirty="0" err="1"/>
              <a:t>yn</a:t>
            </a:r>
            <a:r>
              <a:rPr lang="en-US" sz="1600" dirty="0"/>
              <a:t> </a:t>
            </a:r>
            <a:r>
              <a:rPr lang="en-US" sz="1600" dirty="0" err="1"/>
              <a:t>dosturiol</a:t>
            </a:r>
            <a:r>
              <a:rPr lang="en-US" sz="1600" dirty="0"/>
              <a:t> ac </a:t>
            </a:r>
            <a:r>
              <a:rPr lang="en-US" sz="1600" dirty="0" err="1"/>
              <a:t>yn</a:t>
            </a:r>
            <a:r>
              <a:rPr lang="en-US" sz="1600" dirty="0"/>
              <a:t> </a:t>
            </a:r>
            <a:r>
              <a:rPr lang="en-US" sz="1600" dirty="0" err="1"/>
              <a:t>uchelgeisiol</a:t>
            </a:r>
            <a:r>
              <a:rPr lang="en-US" sz="1600" dirty="0"/>
              <a:t> – </a:t>
            </a:r>
            <a:r>
              <a:rPr lang="en-US" sz="1600" dirty="0" err="1"/>
              <a:t>byddant</a:t>
            </a:r>
            <a:r>
              <a:rPr lang="en-US" sz="1600" dirty="0"/>
              <a:t> </a:t>
            </a:r>
            <a:r>
              <a:rPr lang="en-US" sz="1600" dirty="0" err="1"/>
              <a:t>yn</a:t>
            </a:r>
            <a:r>
              <a:rPr lang="en-US" sz="1600" dirty="0"/>
              <a:t> </a:t>
            </a:r>
            <a:r>
              <a:rPr lang="en-US" sz="1600" dirty="0" err="1"/>
              <a:t>anelu’n</a:t>
            </a:r>
            <a:r>
              <a:rPr lang="en-US" sz="1600" dirty="0"/>
              <a:t> </a:t>
            </a:r>
            <a:r>
              <a:rPr lang="en-US" sz="1600" dirty="0" err="1"/>
              <a:t>uchel</a:t>
            </a:r>
            <a:r>
              <a:rPr lang="en-US" sz="1600" dirty="0"/>
              <a:t> ac </a:t>
            </a:r>
            <a:r>
              <a:rPr lang="en-US" sz="1600" dirty="0" err="1"/>
              <a:t>yn</a:t>
            </a:r>
            <a:r>
              <a:rPr lang="en-US" sz="1600" dirty="0"/>
              <a:t> </a:t>
            </a:r>
            <a:r>
              <a:rPr lang="en-US" sz="1600" dirty="0" err="1"/>
              <a:t>cyflawni</a:t>
            </a:r>
            <a:r>
              <a:rPr lang="en-US" sz="1600" dirty="0"/>
              <a:t> </a:t>
            </a:r>
            <a:r>
              <a:rPr lang="en-US" sz="1600" dirty="0" err="1"/>
              <a:t>eu</a:t>
            </a:r>
            <a:r>
              <a:rPr lang="en-US" sz="1600" dirty="0"/>
              <a:t> </a:t>
            </a:r>
            <a:r>
              <a:rPr lang="en-US" sz="1600" dirty="0" err="1"/>
              <a:t>nodau</a:t>
            </a:r>
            <a:r>
              <a:rPr lang="en-US" sz="1600" dirty="0"/>
              <a:t>’.</a:t>
            </a:r>
            <a:endParaRPr lang="en-US" sz="1600" b="1" i="1" dirty="0"/>
          </a:p>
          <a:p>
            <a:pPr>
              <a:lnSpc>
                <a:spcPct val="90000"/>
              </a:lnSpc>
              <a:spcAft>
                <a:spcPts val="600"/>
              </a:spcAft>
            </a:pPr>
            <a:r>
              <a:rPr lang="en-US" sz="1600" dirty="0"/>
              <a:t>(Kirsty Williams, 2017)​</a:t>
            </a:r>
          </a:p>
          <a:p>
            <a:pPr indent="-228600">
              <a:lnSpc>
                <a:spcPct val="90000"/>
              </a:lnSpc>
              <a:spcAft>
                <a:spcPts val="600"/>
              </a:spcAft>
              <a:buFont typeface="Arial" panose="020B0604020202020204" pitchFamily="34" charset="0"/>
              <a:buChar char="•"/>
            </a:pPr>
            <a:endParaRPr lang="en-US" sz="1600" dirty="0"/>
          </a:p>
          <a:p>
            <a:pPr>
              <a:lnSpc>
                <a:spcPct val="90000"/>
              </a:lnSpc>
              <a:spcAft>
                <a:spcPts val="600"/>
              </a:spcAft>
            </a:pPr>
            <a:r>
              <a:rPr lang="en-GB" sz="1600" dirty="0"/>
              <a:t>‘</a:t>
            </a:r>
            <a:r>
              <a:rPr lang="en-GB" sz="1600" i="1" dirty="0"/>
              <a:t>Mae </a:t>
            </a:r>
            <a:r>
              <a:rPr lang="en-GB" sz="1600" i="1" dirty="0" err="1"/>
              <a:t>ein</a:t>
            </a:r>
            <a:r>
              <a:rPr lang="en-GB" sz="1600" i="1" dirty="0"/>
              <a:t> system </a:t>
            </a:r>
            <a:r>
              <a:rPr lang="en-GB" sz="1600" i="1" dirty="0" err="1"/>
              <a:t>addysg</a:t>
            </a:r>
            <a:r>
              <a:rPr lang="en-GB" sz="1600" i="1" dirty="0"/>
              <a:t> </a:t>
            </a:r>
            <a:r>
              <a:rPr lang="en-GB" sz="1600" i="1" dirty="0" err="1"/>
              <a:t>gyhoeddus</a:t>
            </a:r>
            <a:r>
              <a:rPr lang="en-GB" sz="1600" i="1" dirty="0"/>
              <a:t> a </a:t>
            </a:r>
            <a:r>
              <a:rPr lang="en-GB" sz="1600" i="1" dirty="0" err="1"/>
              <a:t>theg</a:t>
            </a:r>
            <a:r>
              <a:rPr lang="en-GB" sz="1600" i="1" dirty="0"/>
              <a:t> </a:t>
            </a:r>
            <a:r>
              <a:rPr lang="en-GB" sz="1600" i="1" dirty="0" err="1"/>
              <a:t>yn</a:t>
            </a:r>
            <a:r>
              <a:rPr lang="en-GB" sz="1600" i="1" dirty="0"/>
              <a:t> </a:t>
            </a:r>
            <a:r>
              <a:rPr lang="en-GB" sz="1600" i="1" dirty="0" err="1"/>
              <a:t>destun</a:t>
            </a:r>
            <a:r>
              <a:rPr lang="en-GB" sz="1600" i="1" dirty="0"/>
              <a:t> </a:t>
            </a:r>
            <a:r>
              <a:rPr lang="en-GB" sz="1600" i="1" dirty="0" err="1"/>
              <a:t>balchder</a:t>
            </a:r>
            <a:r>
              <a:rPr lang="en-GB" sz="1600" i="1" dirty="0"/>
              <a:t> a </a:t>
            </a:r>
            <a:r>
              <a:rPr lang="en-GB" sz="1600" i="1" dirty="0" err="1"/>
              <a:t>hyder</a:t>
            </a:r>
            <a:r>
              <a:rPr lang="en-GB" sz="1600" i="1" dirty="0"/>
              <a:t> </a:t>
            </a:r>
            <a:r>
              <a:rPr lang="en-GB" sz="1600" i="1" dirty="0" err="1"/>
              <a:t>cenedlaethol</a:t>
            </a:r>
            <a:r>
              <a:rPr lang="en-GB" sz="1600" i="1" dirty="0"/>
              <a:t>. </a:t>
            </a:r>
            <a:r>
              <a:rPr lang="en-GB" sz="1600" i="1" dirty="0" err="1"/>
              <a:t>Rydym</a:t>
            </a:r>
            <a:r>
              <a:rPr lang="en-GB" sz="1600" i="1" dirty="0"/>
              <a:t> </a:t>
            </a:r>
            <a:r>
              <a:rPr lang="en-GB" sz="1600" i="1" dirty="0" err="1"/>
              <a:t>yn</a:t>
            </a:r>
            <a:r>
              <a:rPr lang="en-GB" sz="1600" i="1" dirty="0"/>
              <a:t> </a:t>
            </a:r>
            <a:r>
              <a:rPr lang="en-GB" sz="1600" i="1" dirty="0" err="1"/>
              <a:t>gwrthod</a:t>
            </a:r>
            <a:r>
              <a:rPr lang="en-GB" sz="1600" i="1" dirty="0"/>
              <a:t> </a:t>
            </a:r>
            <a:r>
              <a:rPr lang="en-GB" sz="1600" i="1" dirty="0" err="1"/>
              <a:t>camau</a:t>
            </a:r>
            <a:r>
              <a:rPr lang="en-GB" sz="1600" i="1" dirty="0"/>
              <a:t> </a:t>
            </a:r>
            <a:r>
              <a:rPr lang="en-GB" sz="1600" i="1" dirty="0" err="1"/>
              <a:t>i</a:t>
            </a:r>
            <a:r>
              <a:rPr lang="en-GB" sz="1600" i="1" dirty="0"/>
              <a:t> </a:t>
            </a:r>
            <a:r>
              <a:rPr lang="en-GB" sz="1600" i="1" dirty="0" err="1"/>
              <a:t>ddethol</a:t>
            </a:r>
            <a:r>
              <a:rPr lang="en-GB" sz="1600" i="1" dirty="0"/>
              <a:t> </a:t>
            </a:r>
            <a:r>
              <a:rPr lang="en-GB" sz="1600" i="1" dirty="0" err="1"/>
              <a:t>unigolion</a:t>
            </a:r>
            <a:r>
              <a:rPr lang="en-GB" sz="1600" i="1" dirty="0"/>
              <a:t> a </a:t>
            </a:r>
            <a:r>
              <a:rPr lang="en-GB" sz="1600" i="1" dirty="0" err="1"/>
              <a:t>diystyru</a:t>
            </a:r>
            <a:r>
              <a:rPr lang="en-GB" sz="1600" i="1" dirty="0"/>
              <a:t> </a:t>
            </a:r>
            <a:r>
              <a:rPr lang="en-GB" sz="1600" i="1" dirty="0" err="1"/>
              <a:t>lleoedd</a:t>
            </a:r>
            <a:r>
              <a:rPr lang="en-GB" sz="1600" i="1" dirty="0"/>
              <a:t> a </a:t>
            </a:r>
            <a:r>
              <a:rPr lang="en-GB" sz="1600" i="1" dirty="0" err="1"/>
              <a:t>phobl</a:t>
            </a:r>
            <a:r>
              <a:rPr lang="en-GB" sz="1600" i="1" dirty="0"/>
              <a:t>. </a:t>
            </a:r>
            <a:r>
              <a:rPr lang="en-GB" sz="1600" i="1" dirty="0" err="1"/>
              <a:t>Ond</a:t>
            </a:r>
            <a:r>
              <a:rPr lang="en-GB" sz="1600" i="1" dirty="0"/>
              <a:t> </a:t>
            </a:r>
            <a:r>
              <a:rPr lang="en-GB" sz="1600" i="1" dirty="0" err="1"/>
              <a:t>rydym</a:t>
            </a:r>
            <a:r>
              <a:rPr lang="en-GB" sz="1600" i="1" dirty="0"/>
              <a:t> </a:t>
            </a:r>
            <a:r>
              <a:rPr lang="en-GB" sz="1600" i="1" dirty="0" err="1"/>
              <a:t>yn</a:t>
            </a:r>
            <a:r>
              <a:rPr lang="en-GB" sz="1600" i="1" dirty="0"/>
              <a:t> </a:t>
            </a:r>
            <a:r>
              <a:rPr lang="en-GB" sz="1600" i="1" dirty="0" err="1"/>
              <a:t>gwybod</a:t>
            </a:r>
            <a:r>
              <a:rPr lang="en-GB" sz="1600" i="1" dirty="0"/>
              <a:t> </a:t>
            </a:r>
            <a:r>
              <a:rPr lang="en-GB" sz="1600" i="1" dirty="0" err="1"/>
              <a:t>hefyd</a:t>
            </a:r>
            <a:r>
              <a:rPr lang="en-GB" sz="1600" i="1" dirty="0"/>
              <a:t> bod </a:t>
            </a:r>
            <a:r>
              <a:rPr lang="en-GB" sz="1600" i="1" dirty="0" err="1"/>
              <a:t>gormod</a:t>
            </a:r>
            <a:r>
              <a:rPr lang="en-GB" sz="1600" i="1" dirty="0"/>
              <a:t> o </a:t>
            </a:r>
            <a:r>
              <a:rPr lang="en-GB" sz="1600" i="1" dirty="0" err="1"/>
              <a:t>amrywiaeth</a:t>
            </a:r>
            <a:r>
              <a:rPr lang="en-GB" sz="1600" i="1" dirty="0"/>
              <a:t> </a:t>
            </a:r>
            <a:r>
              <a:rPr lang="en-GB" sz="1600" i="1" dirty="0" err="1"/>
              <a:t>rhwng</a:t>
            </a:r>
            <a:r>
              <a:rPr lang="en-GB" sz="1600" i="1" dirty="0"/>
              <a:t> </a:t>
            </a:r>
            <a:r>
              <a:rPr lang="en-GB" sz="1600" i="1" dirty="0" err="1"/>
              <a:t>ysgolion</a:t>
            </a:r>
            <a:r>
              <a:rPr lang="en-GB" sz="1600" i="1" dirty="0"/>
              <a:t> a </a:t>
            </a:r>
            <a:r>
              <a:rPr lang="en-GB" sz="1600" i="1" dirty="0" err="1"/>
              <a:t>rhwng</a:t>
            </a:r>
            <a:r>
              <a:rPr lang="en-GB" sz="1600" i="1" dirty="0"/>
              <a:t> </a:t>
            </a:r>
            <a:r>
              <a:rPr lang="en-GB" sz="1600" i="1" dirty="0" err="1"/>
              <a:t>ardaloedd</a:t>
            </a:r>
            <a:r>
              <a:rPr lang="en-GB" sz="1600" i="1" dirty="0"/>
              <a:t> </a:t>
            </a:r>
            <a:r>
              <a:rPr lang="en-GB" sz="1600" i="1" dirty="0" err="1"/>
              <a:t>daearyddol</a:t>
            </a:r>
            <a:r>
              <a:rPr lang="en-GB" sz="1600" i="1" dirty="0"/>
              <a:t>. Mae hon </a:t>
            </a:r>
            <a:r>
              <a:rPr lang="en-GB" sz="1600" i="1" dirty="0" err="1"/>
              <a:t>yn</a:t>
            </a:r>
            <a:r>
              <a:rPr lang="en-GB" sz="1600" i="1" dirty="0"/>
              <a:t> her </a:t>
            </a:r>
            <a:r>
              <a:rPr lang="en-GB" sz="1600" i="1" dirty="0" err="1"/>
              <a:t>i</a:t>
            </a:r>
            <a:r>
              <a:rPr lang="en-GB" sz="1600" i="1" dirty="0"/>
              <a:t> </a:t>
            </a:r>
            <a:r>
              <a:rPr lang="en-GB" sz="1600" i="1" dirty="0" err="1"/>
              <a:t>ni</a:t>
            </a:r>
            <a:r>
              <a:rPr lang="en-GB" sz="1600" i="1" dirty="0"/>
              <a:t> </a:t>
            </a:r>
            <a:r>
              <a:rPr lang="en-GB" sz="1600" i="1" dirty="0" err="1"/>
              <a:t>i</a:t>
            </a:r>
            <a:r>
              <a:rPr lang="en-GB" sz="1600" i="1" dirty="0"/>
              <a:t> </a:t>
            </a:r>
            <a:r>
              <a:rPr lang="en-GB" sz="1600" i="1" dirty="0" err="1"/>
              <a:t>gyd</a:t>
            </a:r>
            <a:r>
              <a:rPr lang="en-GB" sz="1600" i="1" dirty="0"/>
              <a:t> ac </a:t>
            </a:r>
            <a:r>
              <a:rPr lang="en-GB" sz="1600" i="1" dirty="0" err="1"/>
              <a:t>yn</a:t>
            </a:r>
            <a:r>
              <a:rPr lang="en-GB" sz="1600" i="1" dirty="0"/>
              <a:t> un y </a:t>
            </a:r>
            <a:r>
              <a:rPr lang="en-GB" sz="1600" i="1" dirty="0" err="1"/>
              <a:t>byddwn</a:t>
            </a:r>
            <a:r>
              <a:rPr lang="en-GB" sz="1600" i="1" dirty="0"/>
              <a:t> </a:t>
            </a:r>
            <a:r>
              <a:rPr lang="en-GB" sz="1600" i="1" dirty="0" err="1"/>
              <a:t>yn</a:t>
            </a:r>
            <a:r>
              <a:rPr lang="en-GB" sz="1600" i="1" dirty="0"/>
              <a:t> </a:t>
            </a:r>
            <a:r>
              <a:rPr lang="en-GB" sz="1600" i="1" dirty="0" err="1"/>
              <a:t>mynd</a:t>
            </a:r>
            <a:r>
              <a:rPr lang="en-GB" sz="1600" i="1" dirty="0"/>
              <a:t> </a:t>
            </a:r>
            <a:r>
              <a:rPr lang="en-GB" sz="1600" i="1" dirty="0" err="1"/>
              <a:t>i’r</a:t>
            </a:r>
            <a:r>
              <a:rPr lang="en-GB" sz="1600" i="1" dirty="0"/>
              <a:t> </a:t>
            </a:r>
            <a:r>
              <a:rPr lang="en-GB" sz="1600" i="1" dirty="0" err="1"/>
              <a:t>afael</a:t>
            </a:r>
            <a:r>
              <a:rPr lang="en-GB" sz="1600" i="1" dirty="0"/>
              <a:t> â hi </a:t>
            </a:r>
            <a:r>
              <a:rPr lang="en-GB" sz="1600" i="1" dirty="0" err="1"/>
              <a:t>gyda’n</a:t>
            </a:r>
            <a:r>
              <a:rPr lang="en-GB" sz="1600" i="1" dirty="0"/>
              <a:t> </a:t>
            </a:r>
            <a:r>
              <a:rPr lang="en-GB" sz="1600" i="1" dirty="0" err="1"/>
              <a:t>gilydd</a:t>
            </a:r>
            <a:r>
              <a:rPr lang="en-GB" sz="1600" i="1" dirty="0"/>
              <a:t>’.</a:t>
            </a:r>
          </a:p>
          <a:p>
            <a:pPr>
              <a:lnSpc>
                <a:spcPct val="90000"/>
              </a:lnSpc>
              <a:spcAft>
                <a:spcPts val="600"/>
              </a:spcAft>
            </a:pPr>
            <a:endParaRPr lang="en-GB" sz="1600" i="1" dirty="0"/>
          </a:p>
          <a:p>
            <a:pPr>
              <a:lnSpc>
                <a:spcPct val="90000"/>
              </a:lnSpc>
              <a:spcAft>
                <a:spcPts val="600"/>
              </a:spcAft>
            </a:pPr>
            <a:r>
              <a:rPr lang="en-GB" sz="1600" dirty="0"/>
              <a:t>(Jeremy Miles, 2023)</a:t>
            </a:r>
            <a:endParaRPr lang="en-US" sz="1600" dirty="0"/>
          </a:p>
        </p:txBody>
      </p:sp>
    </p:spTree>
    <p:extLst>
      <p:ext uri="{BB962C8B-B14F-4D97-AF65-F5344CB8AC3E}">
        <p14:creationId xmlns:p14="http://schemas.microsoft.com/office/powerpoint/2010/main" val="645161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b="1" kern="1200" dirty="0">
                <a:solidFill>
                  <a:srgbClr val="FFFFFF"/>
                </a:solidFill>
                <a:latin typeface="+mj-lt"/>
                <a:ea typeface="+mj-ea"/>
                <a:cs typeface="+mj-cs"/>
              </a:rPr>
              <a:t>Education in Wales: Our National Mission</a:t>
            </a:r>
          </a:p>
          <a:p>
            <a:pPr algn="r"/>
            <a:endParaRPr lang="en-US" sz="4000" kern="1200" dirty="0">
              <a:solidFill>
                <a:srgbClr val="FFFFFF"/>
              </a:solidFill>
              <a:latin typeface="+mj-lt"/>
              <a:ea typeface="+mj-ea"/>
              <a:cs typeface="+mj-cs"/>
            </a:endParaRPr>
          </a:p>
        </p:txBody>
      </p:sp>
      <p:sp>
        <p:nvSpPr>
          <p:cNvPr id="4" name="Content Placeholder 3"/>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US" sz="1600" i="1" dirty="0"/>
              <a:t>‘We are committed to the success and well-being of every learner, regardless of background or personal circumstance. Equity and excellence go hand in hand and we cannot have one at the expense of the other. Geography, deprivation or childhood experiences should not prevent learners from reaching their potential. Our learners will be resilient, imaginative, compassionate and ambitious – they will aim high and achieve their goals’. </a:t>
            </a:r>
          </a:p>
          <a:p>
            <a:pPr marL="0" indent="0">
              <a:buNone/>
            </a:pPr>
            <a:r>
              <a:rPr lang="en-US" sz="1600" dirty="0"/>
              <a:t>(Kirsty Williams, 2017)​</a:t>
            </a:r>
          </a:p>
          <a:p>
            <a:pPr marL="0" indent="0">
              <a:buNone/>
            </a:pPr>
            <a:endParaRPr lang="en-US" sz="1600" dirty="0"/>
          </a:p>
          <a:p>
            <a:pPr marL="0" indent="0">
              <a:buNone/>
            </a:pPr>
            <a:r>
              <a:rPr lang="en-GB" sz="1600" dirty="0"/>
              <a:t>‘Our public and equitable education system is a source of national pride and confidence. We reject selection and writing off places and people. But we also know that there is too much variation between schools and between geographical areas. This is a collective challenge and one we will tackle as a shared endeavour’.</a:t>
            </a:r>
          </a:p>
          <a:p>
            <a:pPr marL="0" indent="0">
              <a:buNone/>
            </a:pPr>
            <a:r>
              <a:rPr lang="en-GB" sz="1600" dirty="0"/>
              <a:t>(Jeremy Miles, 2023)</a:t>
            </a:r>
            <a:endParaRPr lang="en-US" sz="1600" dirty="0"/>
          </a:p>
          <a:p>
            <a:pPr marL="0"/>
            <a:endParaRPr lang="en-US" sz="2000" dirty="0"/>
          </a:p>
        </p:txBody>
      </p:sp>
    </p:spTree>
    <p:extLst>
      <p:ext uri="{BB962C8B-B14F-4D97-AF65-F5344CB8AC3E}">
        <p14:creationId xmlns:p14="http://schemas.microsoft.com/office/powerpoint/2010/main" val="1271464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2" name="Rectangle 74">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53" name="Picture 76">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Rectangle 1"/>
          <p:cNvSpPr/>
          <p:nvPr/>
        </p:nvSpPr>
        <p:spPr>
          <a:xfrm>
            <a:off x="6585882" y="4267832"/>
            <a:ext cx="4805996" cy="1401448"/>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400" b="1" dirty="0">
                <a:solidFill>
                  <a:srgbClr val="00B0F0"/>
                </a:solidFill>
                <a:latin typeface="+mj-lt"/>
                <a:ea typeface="+mj-ea"/>
                <a:cs typeface="+mj-cs"/>
              </a:rPr>
              <a:t>Pam </a:t>
            </a:r>
            <a:r>
              <a:rPr lang="en-US" sz="4400" b="1" dirty="0" err="1">
                <a:solidFill>
                  <a:srgbClr val="00B0F0"/>
                </a:solidFill>
                <a:latin typeface="+mj-lt"/>
                <a:ea typeface="+mj-ea"/>
                <a:cs typeface="+mj-cs"/>
              </a:rPr>
              <a:t>nawr</a:t>
            </a:r>
            <a:r>
              <a:rPr lang="en-US" sz="4400" b="1" dirty="0">
                <a:solidFill>
                  <a:srgbClr val="00B0F0"/>
                </a:solidFill>
                <a:latin typeface="+mj-lt"/>
                <a:ea typeface="+mj-ea"/>
                <a:cs typeface="+mj-cs"/>
              </a:rPr>
              <a:t>…?</a:t>
            </a:r>
          </a:p>
          <a:p>
            <a:pPr>
              <a:lnSpc>
                <a:spcPct val="90000"/>
              </a:lnSpc>
              <a:spcBef>
                <a:spcPct val="0"/>
              </a:spcBef>
              <a:spcAft>
                <a:spcPts val="600"/>
              </a:spcAft>
            </a:pPr>
            <a:r>
              <a:rPr lang="en-US" sz="4400" b="1" dirty="0">
                <a:solidFill>
                  <a:srgbClr val="000000"/>
                </a:solidFill>
                <a:latin typeface="+mj-lt"/>
                <a:ea typeface="+mj-ea"/>
                <a:cs typeface="+mj-cs"/>
              </a:rPr>
              <a:t>So why now...?</a:t>
            </a:r>
          </a:p>
        </p:txBody>
      </p:sp>
      <p:sp>
        <p:nvSpPr>
          <p:cNvPr id="6154"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150" name="Picture 6" descr="Related image"/>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t="2848" b="13915"/>
          <a:stretch/>
        </p:blipFill>
        <p:spPr bwMode="auto">
          <a:xfrm>
            <a:off x="1" y="770037"/>
            <a:ext cx="5298683" cy="6097438"/>
          </a:xfrm>
          <a:custGeom>
            <a:avLst/>
            <a:gdLst/>
            <a:ahLst/>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2702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93E194A-A86E-45F2-93C4-0A63366913E0}"/>
              </a:ext>
            </a:extLst>
          </p:cNvPr>
          <p:cNvPicPr>
            <a:picLocks noChangeAspect="1"/>
          </p:cNvPicPr>
          <p:nvPr/>
        </p:nvPicPr>
        <p:blipFill rotWithShape="1">
          <a:blip r:embed="rId3"/>
          <a:srcRect t="7532" b="20812"/>
          <a:stretch/>
        </p:blipFill>
        <p:spPr>
          <a:xfrm>
            <a:off x="20" y="10"/>
            <a:ext cx="6095980" cy="3428990"/>
          </a:xfrm>
          <a:prstGeom prst="rect">
            <a:avLst/>
          </a:prstGeom>
        </p:spPr>
      </p:pic>
      <p:pic>
        <p:nvPicPr>
          <p:cNvPr id="6" name="Picture 5">
            <a:extLst>
              <a:ext uri="{FF2B5EF4-FFF2-40B4-BE49-F238E27FC236}">
                <a16:creationId xmlns:a16="http://schemas.microsoft.com/office/drawing/2014/main" id="{DC86C3F7-96AE-445F-BD55-33BAFFF3B6D7}"/>
              </a:ext>
            </a:extLst>
          </p:cNvPr>
          <p:cNvPicPr>
            <a:picLocks noChangeAspect="1"/>
          </p:cNvPicPr>
          <p:nvPr/>
        </p:nvPicPr>
        <p:blipFill rotWithShape="1">
          <a:blip r:embed="rId4"/>
          <a:srcRect t="14407" b="13246"/>
          <a:stretch/>
        </p:blipFill>
        <p:spPr>
          <a:xfrm>
            <a:off x="6096000" y="10"/>
            <a:ext cx="6096000" cy="3428990"/>
          </a:xfrm>
          <a:prstGeom prst="rect">
            <a:avLst/>
          </a:prstGeom>
        </p:spPr>
      </p:pic>
      <p:pic>
        <p:nvPicPr>
          <p:cNvPr id="3" name="Picture 2">
            <a:extLst>
              <a:ext uri="{FF2B5EF4-FFF2-40B4-BE49-F238E27FC236}">
                <a16:creationId xmlns:a16="http://schemas.microsoft.com/office/drawing/2014/main" id="{1D48E823-9582-4736-BE47-4F2BBF8AAA19}"/>
              </a:ext>
            </a:extLst>
          </p:cNvPr>
          <p:cNvPicPr>
            <a:picLocks noChangeAspect="1"/>
          </p:cNvPicPr>
          <p:nvPr/>
        </p:nvPicPr>
        <p:blipFill rotWithShape="1">
          <a:blip r:embed="rId5"/>
          <a:srcRect t="12312" b="6753"/>
          <a:stretch/>
        </p:blipFill>
        <p:spPr>
          <a:xfrm>
            <a:off x="20" y="3429000"/>
            <a:ext cx="6095980" cy="3429000"/>
          </a:xfrm>
          <a:prstGeom prst="rect">
            <a:avLst/>
          </a:prstGeom>
        </p:spPr>
      </p:pic>
      <p:pic>
        <p:nvPicPr>
          <p:cNvPr id="4" name="Picture 3">
            <a:extLst>
              <a:ext uri="{FF2B5EF4-FFF2-40B4-BE49-F238E27FC236}">
                <a16:creationId xmlns:a16="http://schemas.microsoft.com/office/drawing/2014/main" id="{A3F78692-C5E8-4AE2-B93F-AEAB6EA2671A}"/>
              </a:ext>
            </a:extLst>
          </p:cNvPr>
          <p:cNvPicPr>
            <a:picLocks noChangeAspect="1"/>
          </p:cNvPicPr>
          <p:nvPr/>
        </p:nvPicPr>
        <p:blipFill rotWithShape="1">
          <a:blip r:embed="rId6"/>
          <a:srcRect t="11182" b="6999"/>
          <a:stretch/>
        </p:blipFill>
        <p:spPr>
          <a:xfrm>
            <a:off x="6096000" y="3429000"/>
            <a:ext cx="6096000" cy="3429000"/>
          </a:xfrm>
          <a:prstGeom prst="rect">
            <a:avLst/>
          </a:prstGeom>
        </p:spPr>
      </p:pic>
      <p:sp>
        <p:nvSpPr>
          <p:cNvPr id="11" name="Rectangle 10">
            <a:extLst>
              <a:ext uri="{FF2B5EF4-FFF2-40B4-BE49-F238E27FC236}">
                <a16:creationId xmlns:a16="http://schemas.microsoft.com/office/drawing/2014/main" id="{B497CCB5-5FC2-473C-AFCC-2430CEF1D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409915" y="1742916"/>
            <a:ext cx="3372170" cy="33721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4286858" y="2761554"/>
            <a:ext cx="3618284" cy="1345720"/>
          </a:xfrm>
          <a:prstGeom prst="rect">
            <a:avLst/>
          </a:prstGeom>
          <a:noFill/>
        </p:spPr>
        <p:txBody>
          <a:bodyPr vert="horz" lIns="91440" tIns="45720" rIns="91440" bIns="45720" rtlCol="0" anchor="ctr">
            <a:normAutofit fontScale="92500"/>
          </a:bodyPr>
          <a:lstStyle/>
          <a:p>
            <a:pPr algn="ctr">
              <a:lnSpc>
                <a:spcPct val="90000"/>
              </a:lnSpc>
              <a:spcBef>
                <a:spcPct val="0"/>
              </a:spcBef>
              <a:spcAft>
                <a:spcPts val="600"/>
              </a:spcAft>
            </a:pPr>
            <a:r>
              <a:rPr lang="en-US" sz="2800" b="1" kern="1200" dirty="0" err="1">
                <a:solidFill>
                  <a:srgbClr val="00B0F0"/>
                </a:solidFill>
                <a:latin typeface="+mj-lt"/>
                <a:ea typeface="+mj-ea"/>
                <a:cs typeface="+mj-cs"/>
              </a:rPr>
              <a:t>Mae’r</a:t>
            </a:r>
            <a:r>
              <a:rPr lang="en-US" sz="2800" b="1" kern="1200" dirty="0">
                <a:solidFill>
                  <a:srgbClr val="00B0F0"/>
                </a:solidFill>
                <a:latin typeface="+mj-lt"/>
                <a:ea typeface="+mj-ea"/>
                <a:cs typeface="+mj-cs"/>
              </a:rPr>
              <a:t> </a:t>
            </a:r>
            <a:r>
              <a:rPr lang="en-US" sz="2800" b="1" kern="1200" dirty="0" err="1">
                <a:solidFill>
                  <a:srgbClr val="00B0F0"/>
                </a:solidFill>
                <a:latin typeface="+mj-lt"/>
                <a:ea typeface="+mj-ea"/>
                <a:cs typeface="+mj-cs"/>
              </a:rPr>
              <a:t>byd</a:t>
            </a:r>
            <a:r>
              <a:rPr lang="en-US" sz="2800" b="1" kern="1200" dirty="0">
                <a:solidFill>
                  <a:srgbClr val="00B0F0"/>
                </a:solidFill>
                <a:latin typeface="+mj-lt"/>
                <a:ea typeface="+mj-ea"/>
                <a:cs typeface="+mj-cs"/>
              </a:rPr>
              <a:t> </a:t>
            </a:r>
            <a:r>
              <a:rPr lang="en-US" sz="2800" b="1" kern="1200" dirty="0" err="1">
                <a:solidFill>
                  <a:srgbClr val="00B0F0"/>
                </a:solidFill>
                <a:latin typeface="+mj-lt"/>
                <a:ea typeface="+mj-ea"/>
                <a:cs typeface="+mj-cs"/>
              </a:rPr>
              <a:t>wedi</a:t>
            </a:r>
            <a:r>
              <a:rPr lang="en-US" sz="2800" b="1" kern="1200" dirty="0">
                <a:solidFill>
                  <a:srgbClr val="00B0F0"/>
                </a:solidFill>
                <a:latin typeface="+mj-lt"/>
                <a:ea typeface="+mj-ea"/>
                <a:cs typeface="+mj-cs"/>
              </a:rPr>
              <a:t> </a:t>
            </a:r>
            <a:r>
              <a:rPr lang="en-US" sz="2800" b="1" kern="1200" dirty="0" err="1">
                <a:solidFill>
                  <a:srgbClr val="00B0F0"/>
                </a:solidFill>
                <a:latin typeface="+mj-lt"/>
                <a:ea typeface="+mj-ea"/>
                <a:cs typeface="+mj-cs"/>
              </a:rPr>
              <a:t>newid</a:t>
            </a:r>
            <a:r>
              <a:rPr lang="en-US" sz="2800" b="1" kern="1200" dirty="0">
                <a:solidFill>
                  <a:srgbClr val="00B0F0"/>
                </a:solidFill>
                <a:latin typeface="+mj-lt"/>
                <a:ea typeface="+mj-ea"/>
                <a:cs typeface="+mj-cs"/>
              </a:rPr>
              <a:t>…</a:t>
            </a:r>
          </a:p>
          <a:p>
            <a:pPr algn="ctr">
              <a:lnSpc>
                <a:spcPct val="90000"/>
              </a:lnSpc>
              <a:spcBef>
                <a:spcPct val="0"/>
              </a:spcBef>
              <a:spcAft>
                <a:spcPts val="600"/>
              </a:spcAft>
            </a:pPr>
            <a:endParaRPr lang="en-US" sz="2800" b="1" kern="1200" dirty="0">
              <a:solidFill>
                <a:srgbClr val="080808"/>
              </a:solidFill>
              <a:latin typeface="+mj-lt"/>
              <a:ea typeface="+mj-ea"/>
              <a:cs typeface="+mj-cs"/>
            </a:endParaRPr>
          </a:p>
          <a:p>
            <a:pPr algn="ctr">
              <a:lnSpc>
                <a:spcPct val="90000"/>
              </a:lnSpc>
              <a:spcBef>
                <a:spcPct val="0"/>
              </a:spcBef>
              <a:spcAft>
                <a:spcPts val="600"/>
              </a:spcAft>
            </a:pPr>
            <a:r>
              <a:rPr lang="en-US" sz="2800" b="1" kern="1200" dirty="0">
                <a:solidFill>
                  <a:srgbClr val="080808"/>
                </a:solidFill>
                <a:latin typeface="+mj-lt"/>
                <a:ea typeface="+mj-ea"/>
                <a:cs typeface="+mj-cs"/>
              </a:rPr>
              <a:t>The world has changed…</a:t>
            </a:r>
          </a:p>
        </p:txBody>
      </p:sp>
      <p:sp>
        <p:nvSpPr>
          <p:cNvPr id="13" name="Frame 12">
            <a:extLst>
              <a:ext uri="{FF2B5EF4-FFF2-40B4-BE49-F238E27FC236}">
                <a16:creationId xmlns:a16="http://schemas.microsoft.com/office/drawing/2014/main" id="{599C8C75-BFDF-44E7-A028-EEB5EDD5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971277" y="1304278"/>
            <a:ext cx="4249446" cy="4249444"/>
          </a:xfrm>
          <a:prstGeom prst="frame">
            <a:avLst>
              <a:gd name="adj1" fmla="val 1195"/>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371232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727E5-48EB-4CB1-A14D-47BFF8D0BD1D}"/>
              </a:ext>
            </a:extLst>
          </p:cNvPr>
          <p:cNvSpPr>
            <a:spLocks noGrp="1"/>
          </p:cNvSpPr>
          <p:nvPr>
            <p:ph type="title"/>
          </p:nvPr>
        </p:nvSpPr>
        <p:spPr>
          <a:xfrm>
            <a:off x="6413111" y="640081"/>
            <a:ext cx="5138808" cy="3592768"/>
          </a:xfrm>
          <a:noFill/>
        </p:spPr>
        <p:txBody>
          <a:bodyPr vert="horz" lIns="91440" tIns="45720" rIns="91440" bIns="45720" rtlCol="0" anchor="b">
            <a:normAutofit/>
          </a:bodyPr>
          <a:lstStyle/>
          <a:p>
            <a:pPr algn="ctr"/>
            <a:r>
              <a:rPr lang="en-US" sz="4200" dirty="0"/>
              <a:t>Ein </a:t>
            </a:r>
            <a:r>
              <a:rPr lang="en-US" sz="4200" dirty="0" err="1"/>
              <a:t>siaradwr</a:t>
            </a:r>
            <a:r>
              <a:rPr lang="en-US" sz="4200" dirty="0"/>
              <a:t> </a:t>
            </a:r>
            <a:r>
              <a:rPr lang="en-US" sz="4200" dirty="0" err="1"/>
              <a:t>gwadd</a:t>
            </a:r>
            <a:r>
              <a:rPr lang="en-US" sz="4200" dirty="0"/>
              <a:t> …</a:t>
            </a:r>
            <a:br>
              <a:rPr lang="en-US" sz="4200" dirty="0"/>
            </a:br>
            <a:r>
              <a:rPr lang="en-US" sz="4200" dirty="0"/>
              <a:t>Our guest speaker…</a:t>
            </a:r>
            <a:br>
              <a:rPr lang="en-US" sz="4200" dirty="0"/>
            </a:br>
            <a:br>
              <a:rPr lang="en-US" sz="4200" dirty="0"/>
            </a:br>
            <a:br>
              <a:rPr lang="en-US" sz="4200" dirty="0"/>
            </a:br>
            <a:endParaRPr lang="en-US" sz="4200" dirty="0"/>
          </a:p>
        </p:txBody>
      </p:sp>
      <p:sp>
        <p:nvSpPr>
          <p:cNvPr id="71" name="Rectangle 70">
            <a:extLst>
              <a:ext uri="{FF2B5EF4-FFF2-40B4-BE49-F238E27FC236}">
                <a16:creationId xmlns:a16="http://schemas.microsoft.com/office/drawing/2014/main" id="{8AD13924-DC7C-4339-B194-8A4EFFBF2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6107584" cy="6858000"/>
          </a:xfrm>
          <a:prstGeom prst="rect">
            <a:avLst/>
          </a:prstGeom>
          <a:solidFill>
            <a:srgbClr val="42516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ounded Rectangle 26">
            <a:extLst>
              <a:ext uri="{FF2B5EF4-FFF2-40B4-BE49-F238E27FC236}">
                <a16:creationId xmlns:a16="http://schemas.microsoft.com/office/drawing/2014/main" id="{72458505-C9BA-445F-AE75-CFC7FF04F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480917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DE2F87A4-7664-47F0-9FB9-FC43942E4F7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187" r="14191" b="-2"/>
          <a:stretch/>
        </p:blipFill>
        <p:spPr bwMode="auto">
          <a:xfrm>
            <a:off x="1120701" y="1112060"/>
            <a:ext cx="3861262" cy="4633859"/>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538E9EE-114B-4216-8996-50BA23FE9E3D}"/>
              </a:ext>
            </a:extLst>
          </p:cNvPr>
          <p:cNvSpPr txBox="1"/>
          <p:nvPr/>
        </p:nvSpPr>
        <p:spPr>
          <a:xfrm>
            <a:off x="5030079" y="4704829"/>
            <a:ext cx="7904871" cy="1477328"/>
          </a:xfrm>
          <a:prstGeom prst="rect">
            <a:avLst/>
          </a:prstGeom>
          <a:noFill/>
        </p:spPr>
        <p:txBody>
          <a:bodyPr wrap="square" lIns="91440" tIns="45720" rIns="91440" bIns="45720" rtlCol="0" anchor="t">
            <a:spAutoFit/>
          </a:bodyPr>
          <a:lstStyle/>
          <a:p>
            <a:pPr algn="ctr">
              <a:spcAft>
                <a:spcPts val="600"/>
              </a:spcAft>
            </a:pPr>
            <a:r>
              <a:rPr lang="en-GB" sz="4400" dirty="0" err="1">
                <a:solidFill>
                  <a:prstClr val="black"/>
                </a:solidFill>
              </a:rPr>
              <a:t>Dr.</a:t>
            </a:r>
            <a:r>
              <a:rPr lang="en-GB" sz="4400" dirty="0">
                <a:solidFill>
                  <a:prstClr val="black"/>
                </a:solidFill>
              </a:rPr>
              <a:t> Gareth Evans</a:t>
            </a:r>
          </a:p>
          <a:p>
            <a:pPr algn="ctr">
              <a:spcAft>
                <a:spcPts val="600"/>
              </a:spcAft>
            </a:pPr>
            <a:r>
              <a:rPr lang="en-GB" b="1" dirty="0">
                <a:solidFill>
                  <a:prstClr val="black"/>
                </a:solidFill>
              </a:rPr>
              <a:t> </a:t>
            </a:r>
            <a:r>
              <a:rPr lang="en-GB" dirty="0">
                <a:solidFill>
                  <a:prstClr val="black"/>
                </a:solidFill>
              </a:rPr>
              <a:t>Director: Education Policy</a:t>
            </a:r>
            <a:endParaRPr lang="en-GB">
              <a:solidFill>
                <a:prstClr val="black"/>
              </a:solidFill>
            </a:endParaRPr>
          </a:p>
          <a:p>
            <a:pPr algn="ctr">
              <a:spcAft>
                <a:spcPts val="600"/>
              </a:spcAft>
            </a:pPr>
            <a:r>
              <a:rPr lang="cy-GB" dirty="0">
                <a:solidFill>
                  <a:prstClr val="black"/>
                </a:solidFill>
              </a:rPr>
              <a:t>Cyfarwyddwr: Polisi Addysg</a:t>
            </a:r>
            <a:endParaRPr lang="en-GB"/>
          </a:p>
        </p:txBody>
      </p:sp>
    </p:spTree>
    <p:extLst>
      <p:ext uri="{BB962C8B-B14F-4D97-AF65-F5344CB8AC3E}">
        <p14:creationId xmlns:p14="http://schemas.microsoft.com/office/powerpoint/2010/main" val="21980325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82BD70C-C4A0-46C4-9518-A731098B4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3B0FAEC-0C7E-4C59-99E1-A25FFAE1C580}"/>
              </a:ext>
            </a:extLst>
          </p:cNvPr>
          <p:cNvSpPr txBox="1"/>
          <p:nvPr/>
        </p:nvSpPr>
        <p:spPr>
          <a:xfrm>
            <a:off x="6444937" y="1983689"/>
            <a:ext cx="5319433" cy="2526107"/>
          </a:xfrm>
          <a:prstGeom prst="rect">
            <a:avLst/>
          </a:prstGeom>
        </p:spPr>
        <p:txBody>
          <a:bodyPr vert="horz" lIns="91440" tIns="45720" rIns="91440" bIns="45720" rtlCol="0" anchor="t">
            <a:normAutofit fontScale="55000" lnSpcReduction="20000"/>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US" sz="4800" b="0" i="0" u="none" strike="noStrike" kern="1200" cap="none" spc="0" normalizeH="0" baseline="0" noProof="0" dirty="0">
              <a:ln>
                <a:noFill/>
              </a:ln>
              <a:solidFill>
                <a:prstClr val="white"/>
              </a:solidFill>
              <a:effectLst/>
              <a:uLnTx/>
              <a:uFillTx/>
              <a:latin typeface="Calibri Light" panose="020F0302020204030204"/>
              <a:ea typeface="+mn-ea"/>
              <a:cs typeface="+mn-cs"/>
            </a:endParaRPr>
          </a:p>
          <a:p>
            <a:pPr marL="0" marR="0" lvl="0" indent="0" algn="l" defTabSz="914400" rtl="0" eaLnBrk="1" fontAlgn="auto" latinLnBrk="0" hangingPunct="1">
              <a:lnSpc>
                <a:spcPct val="90000"/>
              </a:lnSpc>
              <a:spcBef>
                <a:spcPct val="0"/>
              </a:spcBef>
              <a:spcAft>
                <a:spcPts val="600"/>
              </a:spcAft>
              <a:buClrTx/>
              <a:buSzTx/>
              <a:buFontTx/>
              <a:buNone/>
              <a:tabLst/>
              <a:defRPr/>
            </a:pPr>
            <a:r>
              <a:rPr lang="en-GB" sz="5800" b="1" dirty="0">
                <a:solidFill>
                  <a:srgbClr val="00B0F0"/>
                </a:solidFill>
                <a:latin typeface="+mj-lt"/>
              </a:rPr>
              <a:t>Sut </a:t>
            </a:r>
            <a:r>
              <a:rPr lang="en-GB" sz="5800" b="1" dirty="0" err="1">
                <a:solidFill>
                  <a:srgbClr val="00B0F0"/>
                </a:solidFill>
                <a:latin typeface="+mj-lt"/>
              </a:rPr>
              <a:t>mae</a:t>
            </a:r>
            <a:r>
              <a:rPr lang="en-GB" sz="5800" b="1" dirty="0">
                <a:solidFill>
                  <a:srgbClr val="00B0F0"/>
                </a:solidFill>
                <a:latin typeface="+mj-lt"/>
              </a:rPr>
              <a:t> </a:t>
            </a:r>
            <a:r>
              <a:rPr lang="en-GB" sz="5800" b="1" dirty="0" err="1">
                <a:solidFill>
                  <a:srgbClr val="00B0F0"/>
                </a:solidFill>
                <a:latin typeface="+mj-lt"/>
              </a:rPr>
              <a:t>polisi</a:t>
            </a:r>
            <a:r>
              <a:rPr lang="en-GB" sz="5800" b="1" dirty="0">
                <a:solidFill>
                  <a:srgbClr val="00B0F0"/>
                </a:solidFill>
                <a:latin typeface="+mj-lt"/>
              </a:rPr>
              <a:t> </a:t>
            </a:r>
            <a:r>
              <a:rPr lang="en-GB" sz="5800" b="1" dirty="0" err="1">
                <a:solidFill>
                  <a:srgbClr val="00B0F0"/>
                </a:solidFill>
                <a:latin typeface="+mj-lt"/>
              </a:rPr>
              <a:t>yn</a:t>
            </a:r>
            <a:r>
              <a:rPr lang="en-GB" sz="5800" b="1" dirty="0">
                <a:solidFill>
                  <a:srgbClr val="00B0F0"/>
                </a:solidFill>
                <a:latin typeface="+mj-lt"/>
              </a:rPr>
              <a:t> </a:t>
            </a:r>
            <a:r>
              <a:rPr lang="en-GB" sz="5800" b="1" dirty="0" err="1">
                <a:solidFill>
                  <a:srgbClr val="00B0F0"/>
                </a:solidFill>
                <a:latin typeface="+mj-lt"/>
              </a:rPr>
              <a:t>effeithio</a:t>
            </a:r>
            <a:r>
              <a:rPr lang="en-GB" sz="5800" b="1" dirty="0">
                <a:solidFill>
                  <a:srgbClr val="00B0F0"/>
                </a:solidFill>
                <a:latin typeface="+mj-lt"/>
              </a:rPr>
              <a:t> </a:t>
            </a:r>
            <a:r>
              <a:rPr lang="en-GB" sz="5800" b="1" dirty="0" err="1">
                <a:solidFill>
                  <a:srgbClr val="00B0F0"/>
                </a:solidFill>
                <a:latin typeface="+mj-lt"/>
              </a:rPr>
              <a:t>ar</a:t>
            </a:r>
            <a:r>
              <a:rPr lang="en-GB" sz="5800" b="1" dirty="0">
                <a:solidFill>
                  <a:srgbClr val="00B0F0"/>
                </a:solidFill>
                <a:latin typeface="+mj-lt"/>
              </a:rPr>
              <a:t> </a:t>
            </a:r>
            <a:r>
              <a:rPr lang="en-GB" sz="5800" b="1" dirty="0" err="1">
                <a:solidFill>
                  <a:srgbClr val="00B0F0"/>
                </a:solidFill>
                <a:latin typeface="+mj-lt"/>
              </a:rPr>
              <a:t>arfer</a:t>
            </a:r>
            <a:r>
              <a:rPr lang="en-GB" sz="5800" b="1" dirty="0">
                <a:solidFill>
                  <a:srgbClr val="00B0F0"/>
                </a:solidFill>
                <a:latin typeface="+mj-lt"/>
              </a:rPr>
              <a:t>?</a:t>
            </a:r>
          </a:p>
          <a:p>
            <a:pPr marL="0" marR="0" lvl="0" indent="0" algn="l" defTabSz="914400" rtl="0" eaLnBrk="1" fontAlgn="auto" latinLnBrk="0" hangingPunct="1">
              <a:lnSpc>
                <a:spcPct val="90000"/>
              </a:lnSpc>
              <a:spcBef>
                <a:spcPct val="0"/>
              </a:spcBef>
              <a:spcAft>
                <a:spcPts val="600"/>
              </a:spcAft>
              <a:buClrTx/>
              <a:buSzTx/>
              <a:buFontTx/>
              <a:buNone/>
              <a:tabLst/>
              <a:defRPr/>
            </a:pPr>
            <a:r>
              <a:rPr lang="en-GB" sz="5800" b="1" dirty="0">
                <a:solidFill>
                  <a:srgbClr val="00B0F0"/>
                </a:solidFill>
                <a:latin typeface="+mj-lt"/>
              </a:rPr>
              <a:t> </a:t>
            </a:r>
          </a:p>
          <a:p>
            <a:pPr marL="0" marR="0" lvl="0" indent="0" algn="l" defTabSz="914400" rtl="0" eaLnBrk="1" fontAlgn="auto" latinLnBrk="0" hangingPunct="1">
              <a:lnSpc>
                <a:spcPct val="90000"/>
              </a:lnSpc>
              <a:spcBef>
                <a:spcPct val="0"/>
              </a:spcBef>
              <a:spcAft>
                <a:spcPts val="600"/>
              </a:spcAft>
              <a:buClrTx/>
              <a:buSzTx/>
              <a:buFontTx/>
              <a:buNone/>
              <a:tabLst/>
              <a:defRPr/>
            </a:pPr>
            <a:r>
              <a:rPr lang="en-US" sz="5800" dirty="0">
                <a:solidFill>
                  <a:prstClr val="white"/>
                </a:solidFill>
                <a:latin typeface="+mj-lt"/>
              </a:rPr>
              <a:t>How does policy impact on practice?</a:t>
            </a:r>
            <a:endParaRPr kumimoji="0" lang="en-US" sz="5800" b="0" i="0" u="none" strike="noStrike" kern="1200" cap="none" spc="0" normalizeH="0" baseline="0" noProof="0" dirty="0">
              <a:ln>
                <a:noFill/>
              </a:ln>
              <a:solidFill>
                <a:prstClr val="white"/>
              </a:solidFill>
              <a:effectLst/>
              <a:uLnTx/>
              <a:uFillTx/>
              <a:latin typeface="+mj-lt"/>
              <a:ea typeface="+mn-ea"/>
              <a:cs typeface="+mn-cs"/>
            </a:endParaRPr>
          </a:p>
          <a:p>
            <a:pPr marL="0" marR="0" lvl="0" indent="0" algn="l" defTabSz="914400" rtl="0" eaLnBrk="1" fontAlgn="auto" latinLnBrk="0" hangingPunct="1">
              <a:lnSpc>
                <a:spcPct val="90000"/>
              </a:lnSpc>
              <a:spcBef>
                <a:spcPct val="0"/>
              </a:spcBef>
              <a:spcAft>
                <a:spcPts val="600"/>
              </a:spcAft>
              <a:buClrTx/>
              <a:buSzTx/>
              <a:buFontTx/>
              <a:buNone/>
              <a:tabLst/>
              <a:defRPr/>
            </a:pPr>
            <a:endParaRPr lang="en-US" sz="5800" dirty="0">
              <a:solidFill>
                <a:prstClr val="white"/>
              </a:solidFill>
              <a:latin typeface="Calibri Light" panose="020F0302020204030204"/>
            </a:endParaRPr>
          </a:p>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US" sz="4800" b="0" i="0" u="none" strike="noStrike" kern="1200" cap="none" spc="0" normalizeH="0" baseline="0" noProof="0" dirty="0">
              <a:ln>
                <a:noFill/>
              </a:ln>
              <a:solidFill>
                <a:prstClr val="white"/>
              </a:solidFill>
              <a:effectLst/>
              <a:uLnTx/>
              <a:uFillTx/>
              <a:latin typeface="Calibri Light" panose="020F0302020204030204"/>
              <a:ea typeface="+mn-ea"/>
              <a:cs typeface="+mn-cs"/>
            </a:endParaRPr>
          </a:p>
        </p:txBody>
      </p:sp>
      <p:sp>
        <p:nvSpPr>
          <p:cNvPr id="11" name="Freeform: Shape 10">
            <a:extLst>
              <a:ext uri="{FF2B5EF4-FFF2-40B4-BE49-F238E27FC236}">
                <a16:creationId xmlns:a16="http://schemas.microsoft.com/office/drawing/2014/main" id="{39B74A45-BDDD-4892-B8C0-B290C0944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379352" cy="6374535"/>
          </a:xfrm>
          <a:custGeom>
            <a:avLst/>
            <a:gdLst>
              <a:gd name="connsiteX0" fmla="*/ 609861 w 5379352"/>
              <a:gd name="connsiteY0" fmla="*/ 6374535 h 6374535"/>
              <a:gd name="connsiteX1" fmla="*/ 3449004 w 5379352"/>
              <a:gd name="connsiteY1" fmla="*/ 6374535 h 6374535"/>
              <a:gd name="connsiteX2" fmla="*/ 3628245 w 5379352"/>
              <a:gd name="connsiteY2" fmla="*/ 6288190 h 6374535"/>
              <a:gd name="connsiteX3" fmla="*/ 5379352 w 5379352"/>
              <a:gd name="connsiteY3" fmla="*/ 3346018 h 6374535"/>
              <a:gd name="connsiteX4" fmla="*/ 2033334 w 5379352"/>
              <a:gd name="connsiteY4" fmla="*/ 0 h 6374535"/>
              <a:gd name="connsiteX5" fmla="*/ 129310 w 5379352"/>
              <a:gd name="connsiteY5" fmla="*/ 594192 h 6374535"/>
              <a:gd name="connsiteX6" fmla="*/ 0 w 5379352"/>
              <a:gd name="connsiteY6" fmla="*/ 692103 h 6374535"/>
              <a:gd name="connsiteX7" fmla="*/ 0 w 5379352"/>
              <a:gd name="connsiteY7" fmla="*/ 5999934 h 6374535"/>
              <a:gd name="connsiteX8" fmla="*/ 129311 w 5379352"/>
              <a:gd name="connsiteY8" fmla="*/ 6097845 h 6374535"/>
              <a:gd name="connsiteX9" fmla="*/ 367831 w 5379352"/>
              <a:gd name="connsiteY9" fmla="*/ 6248727 h 637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79352" h="6374535">
                <a:moveTo>
                  <a:pt x="609861" y="6374535"/>
                </a:moveTo>
                <a:lnTo>
                  <a:pt x="3449004" y="6374535"/>
                </a:lnTo>
                <a:lnTo>
                  <a:pt x="3628245" y="6288190"/>
                </a:lnTo>
                <a:cubicBezTo>
                  <a:pt x="4671283" y="5721578"/>
                  <a:pt x="5379352" y="4616487"/>
                  <a:pt x="5379352" y="3346018"/>
                </a:cubicBezTo>
                <a:cubicBezTo>
                  <a:pt x="5379352" y="1498063"/>
                  <a:pt x="3881289" y="0"/>
                  <a:pt x="2033334" y="0"/>
                </a:cubicBezTo>
                <a:cubicBezTo>
                  <a:pt x="1325914" y="0"/>
                  <a:pt x="669769" y="219535"/>
                  <a:pt x="129310" y="594192"/>
                </a:cubicBezTo>
                <a:lnTo>
                  <a:pt x="0" y="692103"/>
                </a:lnTo>
                <a:lnTo>
                  <a:pt x="0" y="5999934"/>
                </a:lnTo>
                <a:lnTo>
                  <a:pt x="129311" y="6097845"/>
                </a:lnTo>
                <a:cubicBezTo>
                  <a:pt x="206519" y="6151367"/>
                  <a:pt x="286089" y="6201724"/>
                  <a:pt x="367831" y="6248727"/>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C516C73E-9465-4C9E-9B86-9E58FB326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9" y="0"/>
            <a:ext cx="5210147" cy="6210629"/>
          </a:xfrm>
          <a:custGeom>
            <a:avLst/>
            <a:gdLst>
              <a:gd name="connsiteX0" fmla="*/ 1058223 w 5210147"/>
              <a:gd name="connsiteY0" fmla="*/ 0 h 6210629"/>
              <a:gd name="connsiteX1" fmla="*/ 3003078 w 5210147"/>
              <a:gd name="connsiteY1" fmla="*/ 0 h 6210629"/>
              <a:gd name="connsiteX2" fmla="*/ 3266657 w 5210147"/>
              <a:gd name="connsiteY2" fmla="*/ 96471 h 6210629"/>
              <a:gd name="connsiteX3" fmla="*/ 5210147 w 5210147"/>
              <a:gd name="connsiteY3" fmla="*/ 3028517 h 6210629"/>
              <a:gd name="connsiteX4" fmla="*/ 2028035 w 5210147"/>
              <a:gd name="connsiteY4" fmla="*/ 6210629 h 6210629"/>
              <a:gd name="connsiteX5" fmla="*/ 3916 w 5210147"/>
              <a:gd name="connsiteY5" fmla="*/ 5483989 h 6210629"/>
              <a:gd name="connsiteX6" fmla="*/ 0 w 5210147"/>
              <a:gd name="connsiteY6" fmla="*/ 5480430 h 6210629"/>
              <a:gd name="connsiteX7" fmla="*/ 0 w 5210147"/>
              <a:gd name="connsiteY7" fmla="*/ 576603 h 6210629"/>
              <a:gd name="connsiteX8" fmla="*/ 3916 w 5210147"/>
              <a:gd name="connsiteY8" fmla="*/ 573044 h 6210629"/>
              <a:gd name="connsiteX9" fmla="*/ 933918 w 5210147"/>
              <a:gd name="connsiteY9" fmla="*/ 39494 h 621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210147" h="6210629">
                <a:moveTo>
                  <a:pt x="1058223" y="0"/>
                </a:moveTo>
                <a:lnTo>
                  <a:pt x="3003078" y="0"/>
                </a:lnTo>
                <a:lnTo>
                  <a:pt x="3266657" y="96471"/>
                </a:lnTo>
                <a:cubicBezTo>
                  <a:pt x="4408765" y="579542"/>
                  <a:pt x="5210147" y="1710443"/>
                  <a:pt x="5210147" y="3028517"/>
                </a:cubicBezTo>
                <a:cubicBezTo>
                  <a:pt x="5210147" y="4785949"/>
                  <a:pt x="3785467" y="6210629"/>
                  <a:pt x="2028035" y="6210629"/>
                </a:cubicBezTo>
                <a:cubicBezTo>
                  <a:pt x="1259159" y="6210629"/>
                  <a:pt x="553973" y="5937936"/>
                  <a:pt x="3916" y="5483989"/>
                </a:cubicBezTo>
                <a:lnTo>
                  <a:pt x="0" y="5480430"/>
                </a:lnTo>
                <a:lnTo>
                  <a:pt x="0" y="576603"/>
                </a:lnTo>
                <a:lnTo>
                  <a:pt x="3916" y="573044"/>
                </a:lnTo>
                <a:cubicBezTo>
                  <a:pt x="278945" y="346070"/>
                  <a:pt x="592755" y="164410"/>
                  <a:pt x="933918" y="3949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Graphic 5" descr="Video camera">
            <a:extLst>
              <a:ext uri="{FF2B5EF4-FFF2-40B4-BE49-F238E27FC236}">
                <a16:creationId xmlns:a16="http://schemas.microsoft.com/office/drawing/2014/main" id="{44987990-F5E3-439B-9C21-0F87A15201C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80941" y="1301551"/>
            <a:ext cx="3440610" cy="3440610"/>
          </a:xfrm>
          <a:prstGeom prst="rect">
            <a:avLst/>
          </a:prstGeom>
        </p:spPr>
      </p:pic>
      <p:sp>
        <p:nvSpPr>
          <p:cNvPr id="3" name="TextBox 2">
            <a:extLst>
              <a:ext uri="{FF2B5EF4-FFF2-40B4-BE49-F238E27FC236}">
                <a16:creationId xmlns:a16="http://schemas.microsoft.com/office/drawing/2014/main" id="{75F8C16A-667B-4925-8F3C-CCD948C49DA7}"/>
              </a:ext>
            </a:extLst>
          </p:cNvPr>
          <p:cNvSpPr txBox="1"/>
          <p:nvPr/>
        </p:nvSpPr>
        <p:spPr>
          <a:xfrm>
            <a:off x="6308551" y="4667684"/>
            <a:ext cx="10959152" cy="369332"/>
          </a:xfrm>
          <a:prstGeom prst="rect">
            <a:avLst/>
          </a:prstGeom>
          <a:noFill/>
        </p:spPr>
        <p:txBody>
          <a:bodyPr wrap="square" lIns="91440" tIns="45720" rIns="91440" bIns="45720" rtlCol="0" anchor="t">
            <a:spAutoFit/>
          </a:bodyPr>
          <a:lstStyle/>
          <a:p>
            <a:r>
              <a:rPr lang="en-GB" dirty="0">
                <a:solidFill>
                  <a:srgbClr val="FFFF00"/>
                </a:solidFill>
                <a:highlight>
                  <a:srgbClr val="FFFF00"/>
                </a:highlight>
                <a:ea typeface="+mn-lt"/>
                <a:cs typeface="+mn-lt"/>
                <a:hlinkClick r:id="rId5"/>
              </a:rPr>
              <a:t>policy pres jan24.pptx (sharepoint.com)</a:t>
            </a:r>
            <a:endParaRPr lang="en-US">
              <a:highlight>
                <a:srgbClr val="FFFF00"/>
              </a:highlight>
            </a:endParaRPr>
          </a:p>
        </p:txBody>
      </p:sp>
    </p:spTree>
    <p:extLst>
      <p:ext uri="{BB962C8B-B14F-4D97-AF65-F5344CB8AC3E}">
        <p14:creationId xmlns:p14="http://schemas.microsoft.com/office/powerpoint/2010/main" val="29694634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448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8736037" y="618681"/>
            <a:ext cx="3397347" cy="479456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b="1" dirty="0">
                <a:solidFill>
                  <a:srgbClr val="00B0F0"/>
                </a:solidFill>
                <a:latin typeface="+mj-lt"/>
                <a:ea typeface="+mj-ea"/>
                <a:cs typeface="+mj-cs"/>
              </a:rPr>
              <a:t>PISA a </a:t>
            </a:r>
            <a:r>
              <a:rPr lang="en-US" sz="3200" b="1" dirty="0" err="1">
                <a:solidFill>
                  <a:srgbClr val="00B0F0"/>
                </a:solidFill>
                <a:latin typeface="+mj-lt"/>
                <a:ea typeface="+mj-ea"/>
                <a:cs typeface="+mj-cs"/>
              </a:rPr>
              <a:t>thangyflawni</a:t>
            </a:r>
            <a:r>
              <a:rPr lang="en-US" sz="3200" b="1" dirty="0">
                <a:solidFill>
                  <a:srgbClr val="00B0F0"/>
                </a:solidFill>
                <a:latin typeface="+mj-lt"/>
                <a:ea typeface="+mj-ea"/>
                <a:cs typeface="+mj-cs"/>
              </a:rPr>
              <a:t>…</a:t>
            </a:r>
          </a:p>
          <a:p>
            <a:pPr>
              <a:lnSpc>
                <a:spcPct val="90000"/>
              </a:lnSpc>
              <a:spcBef>
                <a:spcPct val="0"/>
              </a:spcBef>
              <a:spcAft>
                <a:spcPts val="600"/>
              </a:spcAft>
            </a:pPr>
            <a:endParaRPr lang="en-US" sz="3200" b="1" dirty="0">
              <a:solidFill>
                <a:srgbClr val="FFFFFF"/>
              </a:solidFill>
              <a:latin typeface="+mj-lt"/>
              <a:ea typeface="+mj-ea"/>
              <a:cs typeface="+mj-cs"/>
            </a:endParaRPr>
          </a:p>
          <a:p>
            <a:pPr>
              <a:lnSpc>
                <a:spcPct val="90000"/>
              </a:lnSpc>
              <a:spcBef>
                <a:spcPct val="0"/>
              </a:spcBef>
              <a:spcAft>
                <a:spcPts val="600"/>
              </a:spcAft>
            </a:pPr>
            <a:endParaRPr lang="en-US" sz="3200" b="1" dirty="0">
              <a:solidFill>
                <a:srgbClr val="FFFFFF"/>
              </a:solidFill>
              <a:latin typeface="+mj-lt"/>
              <a:ea typeface="+mj-ea"/>
              <a:cs typeface="+mj-cs"/>
            </a:endParaRPr>
          </a:p>
          <a:p>
            <a:pPr>
              <a:lnSpc>
                <a:spcPct val="90000"/>
              </a:lnSpc>
              <a:spcBef>
                <a:spcPct val="0"/>
              </a:spcBef>
              <a:spcAft>
                <a:spcPts val="600"/>
              </a:spcAft>
            </a:pPr>
            <a:r>
              <a:rPr lang="en-US" sz="3200" b="1" dirty="0">
                <a:solidFill>
                  <a:srgbClr val="FFFFFF"/>
                </a:solidFill>
                <a:latin typeface="+mj-lt"/>
                <a:ea typeface="+mj-ea"/>
                <a:cs typeface="+mj-cs"/>
              </a:rPr>
              <a:t>PISA and underachievement…</a:t>
            </a:r>
          </a:p>
        </p:txBody>
      </p:sp>
      <p:sp>
        <p:nvSpPr>
          <p:cNvPr id="73"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ISA Testing – Rutherford College">
            <a:extLst>
              <a:ext uri="{FF2B5EF4-FFF2-40B4-BE49-F238E27FC236}">
                <a16:creationId xmlns:a16="http://schemas.microsoft.com/office/drawing/2014/main" id="{97156B15-38F0-44DC-B454-16136ECDBD3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330" b="457"/>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1080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3"/>
            <a:extLst>
              <a:ext uri="{FF2B5EF4-FFF2-40B4-BE49-F238E27FC236}">
                <a16:creationId xmlns:a16="http://schemas.microsoft.com/office/drawing/2014/main" id="{6CA7195E-DC6C-4715-1DA9-F78017254BFD}"/>
              </a:ext>
            </a:extLst>
          </p:cNvPr>
          <p:cNvPicPr>
            <a:picLocks noChangeAspect="1"/>
          </p:cNvPicPr>
          <p:nvPr/>
        </p:nvPicPr>
        <p:blipFill rotWithShape="1">
          <a:blip r:embed="rId4"/>
          <a:srcRect l="4208" t="12139" r="32974" b="9154"/>
          <a:stretch/>
        </p:blipFill>
        <p:spPr>
          <a:xfrm>
            <a:off x="6359857" y="400901"/>
            <a:ext cx="5581934" cy="4662419"/>
          </a:xfrm>
          <a:prstGeom prst="rect">
            <a:avLst/>
          </a:prstGeom>
        </p:spPr>
      </p:pic>
      <p:pic>
        <p:nvPicPr>
          <p:cNvPr id="7" name="Picture 6">
            <a:hlinkClick r:id="rId5"/>
            <a:extLst>
              <a:ext uri="{FF2B5EF4-FFF2-40B4-BE49-F238E27FC236}">
                <a16:creationId xmlns:a16="http://schemas.microsoft.com/office/drawing/2014/main" id="{ED4DBCE0-F510-B33D-E69C-A70DF68EC11D}"/>
              </a:ext>
            </a:extLst>
          </p:cNvPr>
          <p:cNvPicPr>
            <a:picLocks noChangeAspect="1"/>
          </p:cNvPicPr>
          <p:nvPr/>
        </p:nvPicPr>
        <p:blipFill rotWithShape="1">
          <a:blip r:embed="rId6"/>
          <a:srcRect l="5401" t="11444" r="33040" b="6567"/>
          <a:stretch/>
        </p:blipFill>
        <p:spPr>
          <a:xfrm>
            <a:off x="464024" y="400901"/>
            <a:ext cx="5581933" cy="4956372"/>
          </a:xfrm>
          <a:prstGeom prst="rect">
            <a:avLst/>
          </a:prstGeom>
        </p:spPr>
      </p:pic>
    </p:spTree>
    <p:extLst>
      <p:ext uri="{BB962C8B-B14F-4D97-AF65-F5344CB8AC3E}">
        <p14:creationId xmlns:p14="http://schemas.microsoft.com/office/powerpoint/2010/main" val="10207911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p:cNvSpPr txBox="1">
            <a:spLocks/>
          </p:cNvSpPr>
          <p:nvPr/>
        </p:nvSpPr>
        <p:spPr>
          <a:xfrm>
            <a:off x="630936" y="640823"/>
            <a:ext cx="3419856" cy="558314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5400" b="1" kern="1200">
                <a:solidFill>
                  <a:schemeClr val="tx1"/>
                </a:solidFill>
                <a:latin typeface="+mj-lt"/>
                <a:ea typeface="+mj-ea"/>
                <a:cs typeface="+mj-cs"/>
              </a:rPr>
              <a:t>PISA – Cymru / Wales</a:t>
            </a:r>
          </a:p>
        </p:txBody>
      </p:sp>
      <p:sp>
        <p:nvSpPr>
          <p:cNvPr id="27"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a16="http://schemas.microsoft.com/office/drawing/2014/main" id="{5155F9C2-842F-A070-DEE8-62C29FAE9E03}"/>
              </a:ext>
            </a:extLst>
          </p:cNvPr>
          <p:cNvSpPr>
            <a:spLocks noChangeArrowheads="1"/>
          </p:cNvSpPr>
          <p:nvPr/>
        </p:nvSpPr>
        <p:spPr bwMode="auto">
          <a:xfrm>
            <a:off x="4654296" y="4798577"/>
            <a:ext cx="6894576" cy="1428487"/>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R="0" lvl="0" eaLnBrk="1" fontAlgn="base" hangingPunct="1">
              <a:lnSpc>
                <a:spcPct val="90000"/>
              </a:lnSpc>
              <a:spcBef>
                <a:spcPct val="0"/>
              </a:spcBef>
              <a:spcAft>
                <a:spcPts val="600"/>
              </a:spcAft>
              <a:buClrTx/>
              <a:buSzTx/>
              <a:tabLst/>
            </a:pPr>
            <a:r>
              <a:rPr kumimoji="0" lang="en-US" altLang="en-US" sz="2200" b="1" i="0" u="none" strike="noStrike" cap="none" normalizeH="0" baseline="0" dirty="0">
                <a:ln>
                  <a:noFill/>
                </a:ln>
                <a:effectLst/>
                <a:latin typeface="+mj-lt"/>
              </a:rPr>
              <a:t>Table 1: </a:t>
            </a:r>
            <a:r>
              <a:rPr kumimoji="0" lang="en-US" altLang="en-US" sz="2200" b="1" i="0" u="none" strike="noStrike" cap="none" normalizeH="0" baseline="0" dirty="0" err="1">
                <a:ln>
                  <a:noFill/>
                </a:ln>
                <a:effectLst/>
                <a:latin typeface="+mj-lt"/>
              </a:rPr>
              <a:t>Wales’</a:t>
            </a:r>
            <a:r>
              <a:rPr kumimoji="0" lang="en-US" altLang="en-US" sz="2200" b="1" i="0" u="none" strike="noStrike" cap="none" normalizeH="0" baseline="0" dirty="0">
                <a:ln>
                  <a:noFill/>
                </a:ln>
                <a:effectLst/>
                <a:latin typeface="+mj-lt"/>
              </a:rPr>
              <a:t> mean scores in PISA over time</a:t>
            </a:r>
            <a:r>
              <a:rPr kumimoji="0" lang="en-US" altLang="en-US" sz="2200" b="0" i="0" u="none" strike="noStrike" cap="none" normalizeH="0" baseline="0" dirty="0">
                <a:ln>
                  <a:noFill/>
                </a:ln>
                <a:effectLst/>
                <a:latin typeface="+mj-lt"/>
              </a:rPr>
              <a:t> </a:t>
            </a:r>
            <a:endParaRPr lang="en-US" altLang="en-US" sz="2200" dirty="0">
              <a:latin typeface="+mj-lt"/>
            </a:endParaRPr>
          </a:p>
          <a:p>
            <a:pPr marR="0" lvl="0" eaLnBrk="1" fontAlgn="base" hangingPunct="1">
              <a:lnSpc>
                <a:spcPct val="90000"/>
              </a:lnSpc>
              <a:spcBef>
                <a:spcPct val="0"/>
              </a:spcBef>
              <a:spcAft>
                <a:spcPts val="600"/>
              </a:spcAft>
              <a:buClrTx/>
              <a:buSzTx/>
              <a:tabLst/>
            </a:pPr>
            <a:r>
              <a:rPr kumimoji="0" lang="en-US" altLang="en-US" sz="2200" b="0" i="1" u="none" strike="noStrike" cap="none" normalizeH="0" baseline="0" dirty="0">
                <a:ln>
                  <a:noFill/>
                </a:ln>
                <a:effectLst/>
                <a:latin typeface="+mj-lt"/>
              </a:rPr>
              <a:t>Source: Welsh Government, </a:t>
            </a:r>
            <a:r>
              <a:rPr kumimoji="0" lang="en-US" altLang="en-US" sz="2200" b="1" i="1" u="sng" strike="noStrike" cap="none" normalizeH="0" baseline="0" dirty="0">
                <a:ln>
                  <a:noFill/>
                </a:ln>
                <a:effectLst/>
                <a:latin typeface="+mj-lt"/>
                <a:hlinkClick r:id="rId3"/>
              </a:rPr>
              <a:t>PISA national reports</a:t>
            </a:r>
            <a:r>
              <a:rPr kumimoji="0" lang="en-US" altLang="en-US" sz="2200" b="0" i="1" u="none" strike="noStrike" cap="none" normalizeH="0" baseline="0" dirty="0">
                <a:ln>
                  <a:noFill/>
                </a:ln>
                <a:effectLst/>
                <a:latin typeface="+mj-lt"/>
              </a:rPr>
              <a:t> (several editions)</a:t>
            </a:r>
            <a:endParaRPr kumimoji="0" lang="en-US" altLang="en-US" sz="2200" b="0" i="0" u="none" strike="noStrike" cap="none" normalizeH="0" baseline="0" dirty="0">
              <a:ln>
                <a:noFill/>
              </a:ln>
              <a:effectLst/>
              <a:latin typeface="+mj-lt"/>
            </a:endParaRPr>
          </a:p>
        </p:txBody>
      </p:sp>
      <p:graphicFrame>
        <p:nvGraphicFramePr>
          <p:cNvPr id="4" name="Table 3">
            <a:extLst>
              <a:ext uri="{FF2B5EF4-FFF2-40B4-BE49-F238E27FC236}">
                <a16:creationId xmlns:a16="http://schemas.microsoft.com/office/drawing/2014/main" id="{56BF434E-13EF-6441-2DEB-17AF0E5B28FD}"/>
              </a:ext>
            </a:extLst>
          </p:cNvPr>
          <p:cNvGraphicFramePr>
            <a:graphicFrameLocks noGrp="1"/>
          </p:cNvGraphicFramePr>
          <p:nvPr>
            <p:extLst>
              <p:ext uri="{D42A27DB-BD31-4B8C-83A1-F6EECF244321}">
                <p14:modId xmlns:p14="http://schemas.microsoft.com/office/powerpoint/2010/main" val="3333100617"/>
              </p:ext>
            </p:extLst>
          </p:nvPr>
        </p:nvGraphicFramePr>
        <p:xfrm>
          <a:off x="4654296" y="1492627"/>
          <a:ext cx="6894578" cy="2190252"/>
        </p:xfrm>
        <a:graphic>
          <a:graphicData uri="http://schemas.openxmlformats.org/drawingml/2006/table">
            <a:tbl>
              <a:tblPr firstRow="1" bandRow="1">
                <a:noFill/>
              </a:tblPr>
              <a:tblGrid>
                <a:gridCol w="1559486">
                  <a:extLst>
                    <a:ext uri="{9D8B030D-6E8A-4147-A177-3AD203B41FA5}">
                      <a16:colId xmlns:a16="http://schemas.microsoft.com/office/drawing/2014/main" val="4124493064"/>
                    </a:ext>
                  </a:extLst>
                </a:gridCol>
                <a:gridCol w="889182">
                  <a:extLst>
                    <a:ext uri="{9D8B030D-6E8A-4147-A177-3AD203B41FA5}">
                      <a16:colId xmlns:a16="http://schemas.microsoft.com/office/drawing/2014/main" val="3589903475"/>
                    </a:ext>
                  </a:extLst>
                </a:gridCol>
                <a:gridCol w="889182">
                  <a:extLst>
                    <a:ext uri="{9D8B030D-6E8A-4147-A177-3AD203B41FA5}">
                      <a16:colId xmlns:a16="http://schemas.microsoft.com/office/drawing/2014/main" val="456023833"/>
                    </a:ext>
                  </a:extLst>
                </a:gridCol>
                <a:gridCol w="889182">
                  <a:extLst>
                    <a:ext uri="{9D8B030D-6E8A-4147-A177-3AD203B41FA5}">
                      <a16:colId xmlns:a16="http://schemas.microsoft.com/office/drawing/2014/main" val="2694616537"/>
                    </a:ext>
                  </a:extLst>
                </a:gridCol>
                <a:gridCol w="889182">
                  <a:extLst>
                    <a:ext uri="{9D8B030D-6E8A-4147-A177-3AD203B41FA5}">
                      <a16:colId xmlns:a16="http://schemas.microsoft.com/office/drawing/2014/main" val="852742833"/>
                    </a:ext>
                  </a:extLst>
                </a:gridCol>
                <a:gridCol w="889182">
                  <a:extLst>
                    <a:ext uri="{9D8B030D-6E8A-4147-A177-3AD203B41FA5}">
                      <a16:colId xmlns:a16="http://schemas.microsoft.com/office/drawing/2014/main" val="1374071498"/>
                    </a:ext>
                  </a:extLst>
                </a:gridCol>
                <a:gridCol w="889182">
                  <a:extLst>
                    <a:ext uri="{9D8B030D-6E8A-4147-A177-3AD203B41FA5}">
                      <a16:colId xmlns:a16="http://schemas.microsoft.com/office/drawing/2014/main" val="3325343715"/>
                    </a:ext>
                  </a:extLst>
                </a:gridCol>
              </a:tblGrid>
              <a:tr h="547563">
                <a:tc>
                  <a:txBody>
                    <a:bodyPr/>
                    <a:lstStyle/>
                    <a:p>
                      <a:pPr algn="ctr" fontAlgn="base"/>
                      <a:r>
                        <a:rPr lang="en-GB" sz="1500" b="1">
                          <a:solidFill>
                            <a:srgbClr val="FFFFFF"/>
                          </a:solidFill>
                          <a:effectLst/>
                          <a:latin typeface="inherit"/>
                        </a:rPr>
                        <a:t> </a:t>
                      </a:r>
                    </a:p>
                  </a:txBody>
                  <a:tcPr marL="218367" marR="131020" marT="131020" marB="131020" anchor="ctr">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ctr" fontAlgn="base"/>
                      <a:r>
                        <a:rPr lang="en-GB" sz="1500" b="1">
                          <a:solidFill>
                            <a:srgbClr val="FFFFFF"/>
                          </a:solidFill>
                          <a:effectLst/>
                          <a:latin typeface="inherit"/>
                        </a:rPr>
                        <a:t>2006</a:t>
                      </a:r>
                    </a:p>
                  </a:txBody>
                  <a:tcPr marL="218367" marR="131020" marT="131020" marB="131020" anchor="ctr">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ctr" fontAlgn="base"/>
                      <a:r>
                        <a:rPr lang="en-GB" sz="1500" b="1">
                          <a:solidFill>
                            <a:srgbClr val="FFFFFF"/>
                          </a:solidFill>
                          <a:effectLst/>
                          <a:latin typeface="inherit"/>
                        </a:rPr>
                        <a:t>2009</a:t>
                      </a:r>
                    </a:p>
                  </a:txBody>
                  <a:tcPr marL="218367" marR="131020" marT="131020" marB="131020" anchor="ctr">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ctr" fontAlgn="base"/>
                      <a:r>
                        <a:rPr lang="en-GB" sz="1500" b="1">
                          <a:solidFill>
                            <a:srgbClr val="FFFFFF"/>
                          </a:solidFill>
                          <a:effectLst/>
                          <a:latin typeface="inherit"/>
                        </a:rPr>
                        <a:t>2012</a:t>
                      </a:r>
                    </a:p>
                  </a:txBody>
                  <a:tcPr marL="218367" marR="131020" marT="131020" marB="131020" anchor="ctr">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ctr" fontAlgn="base"/>
                      <a:r>
                        <a:rPr lang="en-GB" sz="1500" b="1">
                          <a:solidFill>
                            <a:srgbClr val="FFFFFF"/>
                          </a:solidFill>
                          <a:effectLst/>
                          <a:latin typeface="inherit"/>
                        </a:rPr>
                        <a:t>2015</a:t>
                      </a:r>
                    </a:p>
                  </a:txBody>
                  <a:tcPr marL="218367" marR="131020" marT="131020" marB="131020" anchor="ctr">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ctr" fontAlgn="base"/>
                      <a:r>
                        <a:rPr lang="en-GB" sz="1500" b="1">
                          <a:solidFill>
                            <a:srgbClr val="FFFFFF"/>
                          </a:solidFill>
                          <a:effectLst/>
                          <a:latin typeface="inherit"/>
                        </a:rPr>
                        <a:t>2018</a:t>
                      </a:r>
                    </a:p>
                  </a:txBody>
                  <a:tcPr marL="218367" marR="131020" marT="131020" marB="131020" anchor="ctr">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ctr" fontAlgn="base"/>
                      <a:r>
                        <a:rPr lang="en-GB" sz="1500" b="1">
                          <a:solidFill>
                            <a:srgbClr val="FFFFFF"/>
                          </a:solidFill>
                          <a:effectLst/>
                          <a:latin typeface="inherit"/>
                        </a:rPr>
                        <a:t>2022</a:t>
                      </a:r>
                    </a:p>
                  </a:txBody>
                  <a:tcPr marL="218367" marR="131020" marT="131020" marB="131020" anchor="ctr">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819814136"/>
                  </a:ext>
                </a:extLst>
              </a:tr>
              <a:tr h="547563">
                <a:tc>
                  <a:txBody>
                    <a:bodyPr/>
                    <a:lstStyle/>
                    <a:p>
                      <a:pPr algn="l" fontAlgn="base"/>
                      <a:r>
                        <a:rPr lang="en-GB" sz="1500" b="1">
                          <a:solidFill>
                            <a:schemeClr val="tx1">
                              <a:lumMod val="85000"/>
                              <a:lumOff val="15000"/>
                            </a:schemeClr>
                          </a:solidFill>
                          <a:effectLst/>
                          <a:latin typeface="inherit"/>
                        </a:rPr>
                        <a:t>Mathematics</a:t>
                      </a:r>
                      <a:endParaRPr lang="en-GB" sz="1500">
                        <a:solidFill>
                          <a:schemeClr val="tx1">
                            <a:lumMod val="85000"/>
                            <a:lumOff val="15000"/>
                          </a:schemeClr>
                        </a:solidFill>
                        <a:effectLst/>
                        <a:latin typeface="inherit"/>
                      </a:endParaRPr>
                    </a:p>
                  </a:txBody>
                  <a:tcPr marL="218367" marR="131020" marT="131020" marB="13102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fontAlgn="base"/>
                      <a:r>
                        <a:rPr lang="en-GB" sz="1500">
                          <a:solidFill>
                            <a:schemeClr val="tx1">
                              <a:lumMod val="85000"/>
                              <a:lumOff val="15000"/>
                            </a:schemeClr>
                          </a:solidFill>
                          <a:effectLst/>
                          <a:latin typeface="inherit"/>
                        </a:rPr>
                        <a:t>484</a:t>
                      </a:r>
                    </a:p>
                  </a:txBody>
                  <a:tcPr marL="218367" marR="131020" marT="131020" marB="131020"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fontAlgn="base"/>
                      <a:r>
                        <a:rPr lang="en-GB" sz="1500">
                          <a:solidFill>
                            <a:schemeClr val="tx1">
                              <a:lumMod val="85000"/>
                              <a:lumOff val="15000"/>
                            </a:schemeClr>
                          </a:solidFill>
                          <a:effectLst/>
                          <a:latin typeface="inherit"/>
                        </a:rPr>
                        <a:t>472</a:t>
                      </a:r>
                    </a:p>
                  </a:txBody>
                  <a:tcPr marL="218367" marR="131020" marT="131020" marB="131020"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fontAlgn="base"/>
                      <a:r>
                        <a:rPr lang="en-GB" sz="1500">
                          <a:solidFill>
                            <a:schemeClr val="tx1">
                              <a:lumMod val="85000"/>
                              <a:lumOff val="15000"/>
                            </a:schemeClr>
                          </a:solidFill>
                          <a:effectLst/>
                          <a:latin typeface="inherit"/>
                        </a:rPr>
                        <a:t>468</a:t>
                      </a:r>
                    </a:p>
                  </a:txBody>
                  <a:tcPr marL="218367" marR="131020" marT="131020" marB="131020"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fontAlgn="base"/>
                      <a:r>
                        <a:rPr lang="en-GB" sz="1500">
                          <a:solidFill>
                            <a:schemeClr val="tx1">
                              <a:lumMod val="85000"/>
                              <a:lumOff val="15000"/>
                            </a:schemeClr>
                          </a:solidFill>
                          <a:effectLst/>
                          <a:latin typeface="inherit"/>
                        </a:rPr>
                        <a:t>478</a:t>
                      </a:r>
                    </a:p>
                  </a:txBody>
                  <a:tcPr marL="218367" marR="131020" marT="131020" marB="131020"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fontAlgn="base"/>
                      <a:r>
                        <a:rPr lang="en-GB" sz="1500">
                          <a:solidFill>
                            <a:schemeClr val="tx1">
                              <a:lumMod val="85000"/>
                              <a:lumOff val="15000"/>
                            </a:schemeClr>
                          </a:solidFill>
                          <a:effectLst/>
                          <a:latin typeface="inherit"/>
                        </a:rPr>
                        <a:t>487</a:t>
                      </a:r>
                    </a:p>
                  </a:txBody>
                  <a:tcPr marL="218367" marR="131020" marT="131020" marB="131020"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fontAlgn="base"/>
                      <a:r>
                        <a:rPr lang="en-GB" sz="1500" dirty="0">
                          <a:solidFill>
                            <a:schemeClr val="tx1">
                              <a:lumMod val="85000"/>
                              <a:lumOff val="15000"/>
                            </a:schemeClr>
                          </a:solidFill>
                          <a:effectLst/>
                          <a:latin typeface="inherit"/>
                        </a:rPr>
                        <a:t>466</a:t>
                      </a:r>
                    </a:p>
                  </a:txBody>
                  <a:tcPr marL="218367" marR="131020" marT="131020" marB="131020" anchor="ctr">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3310325280"/>
                  </a:ext>
                </a:extLst>
              </a:tr>
              <a:tr h="547563">
                <a:tc>
                  <a:txBody>
                    <a:bodyPr/>
                    <a:lstStyle/>
                    <a:p>
                      <a:pPr algn="l" fontAlgn="base"/>
                      <a:r>
                        <a:rPr lang="en-GB" sz="1500" b="1">
                          <a:solidFill>
                            <a:schemeClr val="tx1">
                              <a:lumMod val="85000"/>
                              <a:lumOff val="15000"/>
                            </a:schemeClr>
                          </a:solidFill>
                          <a:effectLst/>
                          <a:latin typeface="inherit"/>
                        </a:rPr>
                        <a:t>Reading</a:t>
                      </a:r>
                      <a:endParaRPr lang="en-GB" sz="1500">
                        <a:solidFill>
                          <a:schemeClr val="tx1">
                            <a:lumMod val="85000"/>
                            <a:lumOff val="15000"/>
                          </a:schemeClr>
                        </a:solidFill>
                        <a:effectLst/>
                        <a:latin typeface="inherit"/>
                      </a:endParaRPr>
                    </a:p>
                  </a:txBody>
                  <a:tcPr marL="218367" marR="131020" marT="131020" marB="131020"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fontAlgn="base"/>
                      <a:r>
                        <a:rPr lang="en-GB" sz="1500">
                          <a:solidFill>
                            <a:schemeClr val="tx1">
                              <a:lumMod val="85000"/>
                              <a:lumOff val="15000"/>
                            </a:schemeClr>
                          </a:solidFill>
                          <a:effectLst/>
                          <a:latin typeface="inherit"/>
                        </a:rPr>
                        <a:t>481</a:t>
                      </a:r>
                    </a:p>
                  </a:txBody>
                  <a:tcPr marL="218367" marR="131020" marT="131020" marB="131020"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fontAlgn="base"/>
                      <a:r>
                        <a:rPr lang="en-GB" sz="1500">
                          <a:solidFill>
                            <a:schemeClr val="tx1">
                              <a:lumMod val="85000"/>
                              <a:lumOff val="15000"/>
                            </a:schemeClr>
                          </a:solidFill>
                          <a:effectLst/>
                          <a:latin typeface="inherit"/>
                        </a:rPr>
                        <a:t>476</a:t>
                      </a:r>
                    </a:p>
                  </a:txBody>
                  <a:tcPr marL="218367" marR="131020" marT="131020" marB="131020"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fontAlgn="base"/>
                      <a:r>
                        <a:rPr lang="en-GB" sz="1500">
                          <a:solidFill>
                            <a:schemeClr val="tx1">
                              <a:lumMod val="85000"/>
                              <a:lumOff val="15000"/>
                            </a:schemeClr>
                          </a:solidFill>
                          <a:effectLst/>
                          <a:latin typeface="inherit"/>
                        </a:rPr>
                        <a:t>480</a:t>
                      </a:r>
                    </a:p>
                  </a:txBody>
                  <a:tcPr marL="218367" marR="131020" marT="131020" marB="131020"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fontAlgn="base"/>
                      <a:r>
                        <a:rPr lang="en-GB" sz="1500">
                          <a:solidFill>
                            <a:schemeClr val="tx1">
                              <a:lumMod val="85000"/>
                              <a:lumOff val="15000"/>
                            </a:schemeClr>
                          </a:solidFill>
                          <a:effectLst/>
                          <a:latin typeface="inherit"/>
                        </a:rPr>
                        <a:t>477</a:t>
                      </a:r>
                    </a:p>
                  </a:txBody>
                  <a:tcPr marL="218367" marR="131020" marT="131020" marB="131020"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fontAlgn="base"/>
                      <a:r>
                        <a:rPr lang="en-GB" sz="1500">
                          <a:solidFill>
                            <a:schemeClr val="tx1">
                              <a:lumMod val="85000"/>
                              <a:lumOff val="15000"/>
                            </a:schemeClr>
                          </a:solidFill>
                          <a:effectLst/>
                          <a:latin typeface="inherit"/>
                        </a:rPr>
                        <a:t>483</a:t>
                      </a:r>
                    </a:p>
                  </a:txBody>
                  <a:tcPr marL="218367" marR="131020" marT="131020" marB="131020"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ctr" fontAlgn="base"/>
                      <a:r>
                        <a:rPr lang="en-GB" sz="1500" dirty="0">
                          <a:solidFill>
                            <a:schemeClr val="tx1">
                              <a:lumMod val="85000"/>
                              <a:lumOff val="15000"/>
                            </a:schemeClr>
                          </a:solidFill>
                          <a:effectLst/>
                          <a:latin typeface="inherit"/>
                        </a:rPr>
                        <a:t>466</a:t>
                      </a:r>
                    </a:p>
                  </a:txBody>
                  <a:tcPr marL="218367" marR="131020" marT="131020" marB="131020"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620905778"/>
                  </a:ext>
                </a:extLst>
              </a:tr>
              <a:tr h="547563">
                <a:tc>
                  <a:txBody>
                    <a:bodyPr/>
                    <a:lstStyle/>
                    <a:p>
                      <a:pPr algn="l" fontAlgn="base"/>
                      <a:r>
                        <a:rPr lang="en-GB" sz="1500" b="1">
                          <a:solidFill>
                            <a:schemeClr val="tx1">
                              <a:lumMod val="85000"/>
                              <a:lumOff val="15000"/>
                            </a:schemeClr>
                          </a:solidFill>
                          <a:effectLst/>
                          <a:latin typeface="inherit"/>
                        </a:rPr>
                        <a:t>Science</a:t>
                      </a:r>
                      <a:endParaRPr lang="en-GB" sz="1500">
                        <a:solidFill>
                          <a:schemeClr val="tx1">
                            <a:lumMod val="85000"/>
                            <a:lumOff val="15000"/>
                          </a:schemeClr>
                        </a:solidFill>
                        <a:effectLst/>
                        <a:latin typeface="inherit"/>
                      </a:endParaRPr>
                    </a:p>
                  </a:txBody>
                  <a:tcPr marL="218367" marR="131020" marT="131020" marB="13102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pPr algn="ctr" fontAlgn="base"/>
                      <a:r>
                        <a:rPr lang="en-GB" sz="1500">
                          <a:solidFill>
                            <a:schemeClr val="tx1">
                              <a:lumMod val="85000"/>
                              <a:lumOff val="15000"/>
                            </a:schemeClr>
                          </a:solidFill>
                          <a:effectLst/>
                          <a:latin typeface="inherit"/>
                        </a:rPr>
                        <a:t>505</a:t>
                      </a:r>
                    </a:p>
                  </a:txBody>
                  <a:tcPr marL="218367" marR="131020" marT="131020" marB="131020"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pPr algn="ctr" fontAlgn="base"/>
                      <a:r>
                        <a:rPr lang="en-GB" sz="1500">
                          <a:solidFill>
                            <a:schemeClr val="tx1">
                              <a:lumMod val="85000"/>
                              <a:lumOff val="15000"/>
                            </a:schemeClr>
                          </a:solidFill>
                          <a:effectLst/>
                          <a:latin typeface="inherit"/>
                        </a:rPr>
                        <a:t>496</a:t>
                      </a:r>
                    </a:p>
                  </a:txBody>
                  <a:tcPr marL="218367" marR="131020" marT="131020" marB="131020"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pPr algn="ctr" fontAlgn="base"/>
                      <a:r>
                        <a:rPr lang="en-GB" sz="1500">
                          <a:solidFill>
                            <a:schemeClr val="tx1">
                              <a:lumMod val="85000"/>
                              <a:lumOff val="15000"/>
                            </a:schemeClr>
                          </a:solidFill>
                          <a:effectLst/>
                          <a:latin typeface="inherit"/>
                        </a:rPr>
                        <a:t>491</a:t>
                      </a:r>
                    </a:p>
                  </a:txBody>
                  <a:tcPr marL="218367" marR="131020" marT="131020" marB="131020"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pPr algn="ctr" fontAlgn="base"/>
                      <a:r>
                        <a:rPr lang="en-GB" sz="1500">
                          <a:solidFill>
                            <a:schemeClr val="tx1">
                              <a:lumMod val="85000"/>
                              <a:lumOff val="15000"/>
                            </a:schemeClr>
                          </a:solidFill>
                          <a:effectLst/>
                          <a:latin typeface="inherit"/>
                        </a:rPr>
                        <a:t>485</a:t>
                      </a:r>
                    </a:p>
                  </a:txBody>
                  <a:tcPr marL="218367" marR="131020" marT="131020" marB="131020"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pPr algn="ctr" fontAlgn="base"/>
                      <a:r>
                        <a:rPr lang="en-GB" sz="1500">
                          <a:solidFill>
                            <a:schemeClr val="tx1">
                              <a:lumMod val="85000"/>
                              <a:lumOff val="15000"/>
                            </a:schemeClr>
                          </a:solidFill>
                          <a:effectLst/>
                          <a:latin typeface="inherit"/>
                        </a:rPr>
                        <a:t>488</a:t>
                      </a:r>
                    </a:p>
                  </a:txBody>
                  <a:tcPr marL="218367" marR="131020" marT="131020" marB="131020"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pPr algn="ctr" fontAlgn="base"/>
                      <a:r>
                        <a:rPr lang="en-GB" sz="1500" dirty="0">
                          <a:solidFill>
                            <a:schemeClr val="tx1">
                              <a:lumMod val="85000"/>
                              <a:lumOff val="15000"/>
                            </a:schemeClr>
                          </a:solidFill>
                          <a:effectLst/>
                          <a:latin typeface="inherit"/>
                        </a:rPr>
                        <a:t>473</a:t>
                      </a:r>
                    </a:p>
                  </a:txBody>
                  <a:tcPr marL="218367" marR="131020" marT="131020" marB="131020" anchor="ctr">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878E8B">
                        <a:alpha val="14902"/>
                      </a:srgbClr>
                    </a:solidFill>
                  </a:tcPr>
                </a:tc>
                <a:extLst>
                  <a:ext uri="{0D108BD9-81ED-4DB2-BD59-A6C34878D82A}">
                    <a16:rowId xmlns:a16="http://schemas.microsoft.com/office/drawing/2014/main" val="832102601"/>
                  </a:ext>
                </a:extLst>
              </a:tr>
            </a:tbl>
          </a:graphicData>
        </a:graphic>
      </p:graphicFrame>
      <p:sp>
        <p:nvSpPr>
          <p:cNvPr id="6" name="TextBox 5">
            <a:extLst>
              <a:ext uri="{FF2B5EF4-FFF2-40B4-BE49-F238E27FC236}">
                <a16:creationId xmlns:a16="http://schemas.microsoft.com/office/drawing/2014/main" id="{7E3EA5B1-C84A-588C-CBC2-9D6112A1726E}"/>
              </a:ext>
            </a:extLst>
          </p:cNvPr>
          <p:cNvSpPr txBox="1"/>
          <p:nvPr/>
        </p:nvSpPr>
        <p:spPr>
          <a:xfrm>
            <a:off x="4797188" y="3923731"/>
            <a:ext cx="1880935" cy="369332"/>
          </a:xfrm>
          <a:prstGeom prst="rect">
            <a:avLst/>
          </a:prstGeom>
          <a:noFill/>
        </p:spPr>
        <p:txBody>
          <a:bodyPr wrap="square" rtlCol="0">
            <a:spAutoFit/>
          </a:bodyPr>
          <a:lstStyle/>
          <a:p>
            <a:r>
              <a:rPr lang="en-GB" dirty="0"/>
              <a:t>Table 1</a:t>
            </a:r>
          </a:p>
        </p:txBody>
      </p:sp>
    </p:spTree>
    <p:extLst>
      <p:ext uri="{BB962C8B-B14F-4D97-AF65-F5344CB8AC3E}">
        <p14:creationId xmlns:p14="http://schemas.microsoft.com/office/powerpoint/2010/main" val="3449600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p:cNvSpPr txBox="1">
            <a:spLocks/>
          </p:cNvSpPr>
          <p:nvPr/>
        </p:nvSpPr>
        <p:spPr>
          <a:xfrm>
            <a:off x="630936" y="640823"/>
            <a:ext cx="3419856" cy="558314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5400" b="1" kern="1200">
                <a:solidFill>
                  <a:schemeClr val="tx1"/>
                </a:solidFill>
                <a:latin typeface="+mj-lt"/>
                <a:ea typeface="+mj-ea"/>
                <a:cs typeface="+mj-cs"/>
              </a:rPr>
              <a:t>PISA – Cymru / Wales</a:t>
            </a:r>
          </a:p>
        </p:txBody>
      </p:sp>
      <p:sp>
        <p:nvSpPr>
          <p:cNvPr id="27"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A2654D9B-177B-13ED-DC56-C7797CA5B722}"/>
              </a:ext>
            </a:extLst>
          </p:cNvPr>
          <p:cNvGraphicFramePr>
            <a:graphicFrameLocks noGrp="1"/>
          </p:cNvGraphicFramePr>
          <p:nvPr>
            <p:extLst>
              <p:ext uri="{D42A27DB-BD31-4B8C-83A1-F6EECF244321}">
                <p14:modId xmlns:p14="http://schemas.microsoft.com/office/powerpoint/2010/main" val="1205266568"/>
              </p:ext>
            </p:extLst>
          </p:nvPr>
        </p:nvGraphicFramePr>
        <p:xfrm>
          <a:off x="4547942" y="1744502"/>
          <a:ext cx="7146908" cy="3183098"/>
        </p:xfrm>
        <a:graphic>
          <a:graphicData uri="http://schemas.openxmlformats.org/drawingml/2006/table">
            <a:tbl>
              <a:tblPr/>
              <a:tblGrid>
                <a:gridCol w="1539858">
                  <a:extLst>
                    <a:ext uri="{9D8B030D-6E8A-4147-A177-3AD203B41FA5}">
                      <a16:colId xmlns:a16="http://schemas.microsoft.com/office/drawing/2014/main" val="562600385"/>
                    </a:ext>
                  </a:extLst>
                </a:gridCol>
                <a:gridCol w="863881">
                  <a:extLst>
                    <a:ext uri="{9D8B030D-6E8A-4147-A177-3AD203B41FA5}">
                      <a16:colId xmlns:a16="http://schemas.microsoft.com/office/drawing/2014/main" val="2170413721"/>
                    </a:ext>
                  </a:extLst>
                </a:gridCol>
                <a:gridCol w="1036728">
                  <a:extLst>
                    <a:ext uri="{9D8B030D-6E8A-4147-A177-3AD203B41FA5}">
                      <a16:colId xmlns:a16="http://schemas.microsoft.com/office/drawing/2014/main" val="391407972"/>
                    </a:ext>
                  </a:extLst>
                </a:gridCol>
                <a:gridCol w="1009129">
                  <a:extLst>
                    <a:ext uri="{9D8B030D-6E8A-4147-A177-3AD203B41FA5}">
                      <a16:colId xmlns:a16="http://schemas.microsoft.com/office/drawing/2014/main" val="2193542639"/>
                    </a:ext>
                  </a:extLst>
                </a:gridCol>
                <a:gridCol w="1009129">
                  <a:extLst>
                    <a:ext uri="{9D8B030D-6E8A-4147-A177-3AD203B41FA5}">
                      <a16:colId xmlns:a16="http://schemas.microsoft.com/office/drawing/2014/main" val="3043871600"/>
                    </a:ext>
                  </a:extLst>
                </a:gridCol>
                <a:gridCol w="843987">
                  <a:extLst>
                    <a:ext uri="{9D8B030D-6E8A-4147-A177-3AD203B41FA5}">
                      <a16:colId xmlns:a16="http://schemas.microsoft.com/office/drawing/2014/main" val="191870723"/>
                    </a:ext>
                  </a:extLst>
                </a:gridCol>
                <a:gridCol w="844196">
                  <a:extLst>
                    <a:ext uri="{9D8B030D-6E8A-4147-A177-3AD203B41FA5}">
                      <a16:colId xmlns:a16="http://schemas.microsoft.com/office/drawing/2014/main" val="3283783976"/>
                    </a:ext>
                  </a:extLst>
                </a:gridCol>
              </a:tblGrid>
              <a:tr h="713689">
                <a:tc>
                  <a:txBody>
                    <a:bodyPr/>
                    <a:lstStyle/>
                    <a:p>
                      <a:pPr algn="ctr" fontAlgn="base"/>
                      <a:r>
                        <a:rPr lang="en-GB">
                          <a:solidFill>
                            <a:srgbClr val="2D2D2C"/>
                          </a:solidFill>
                          <a:effectLst/>
                          <a:latin typeface="inherit"/>
                        </a:rPr>
                        <a:t> </a:t>
                      </a: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b="1">
                          <a:solidFill>
                            <a:srgbClr val="2D2D2C"/>
                          </a:solidFill>
                          <a:effectLst/>
                          <a:latin typeface="inherit"/>
                        </a:rPr>
                        <a:t>2006</a:t>
                      </a:r>
                      <a:endParaRPr lang="en-GB">
                        <a:solidFill>
                          <a:srgbClr val="2D2D2C"/>
                        </a:solidFill>
                        <a:effectLst/>
                        <a:latin typeface="inherit"/>
                      </a:endParaRP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b="1">
                          <a:solidFill>
                            <a:srgbClr val="2D2D2C"/>
                          </a:solidFill>
                          <a:effectLst/>
                          <a:latin typeface="inherit"/>
                        </a:rPr>
                        <a:t>2009</a:t>
                      </a:r>
                      <a:endParaRPr lang="en-GB">
                        <a:solidFill>
                          <a:srgbClr val="2D2D2C"/>
                        </a:solidFill>
                        <a:effectLst/>
                        <a:latin typeface="inherit"/>
                      </a:endParaRP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b="1">
                          <a:solidFill>
                            <a:srgbClr val="2D2D2C"/>
                          </a:solidFill>
                          <a:effectLst/>
                          <a:latin typeface="inherit"/>
                        </a:rPr>
                        <a:t>2012</a:t>
                      </a:r>
                      <a:endParaRPr lang="en-GB">
                        <a:solidFill>
                          <a:srgbClr val="2D2D2C"/>
                        </a:solidFill>
                        <a:effectLst/>
                        <a:latin typeface="inherit"/>
                      </a:endParaRP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b="1">
                          <a:solidFill>
                            <a:srgbClr val="2D2D2C"/>
                          </a:solidFill>
                          <a:effectLst/>
                          <a:latin typeface="inherit"/>
                        </a:rPr>
                        <a:t>2015</a:t>
                      </a:r>
                      <a:endParaRPr lang="en-GB">
                        <a:solidFill>
                          <a:srgbClr val="2D2D2C"/>
                        </a:solidFill>
                        <a:effectLst/>
                        <a:latin typeface="inherit"/>
                      </a:endParaRP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b="1">
                          <a:solidFill>
                            <a:srgbClr val="2D2D2C"/>
                          </a:solidFill>
                          <a:effectLst/>
                          <a:latin typeface="inherit"/>
                        </a:rPr>
                        <a:t>2018</a:t>
                      </a:r>
                      <a:endParaRPr lang="en-GB">
                        <a:solidFill>
                          <a:srgbClr val="2D2D2C"/>
                        </a:solidFill>
                        <a:effectLst/>
                        <a:latin typeface="inherit"/>
                      </a:endParaRP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b="1">
                          <a:solidFill>
                            <a:srgbClr val="2D2D2C"/>
                          </a:solidFill>
                          <a:effectLst/>
                          <a:latin typeface="inherit"/>
                        </a:rPr>
                        <a:t>2022</a:t>
                      </a:r>
                      <a:endParaRPr lang="en-GB">
                        <a:solidFill>
                          <a:srgbClr val="2D2D2C"/>
                        </a:solidFill>
                        <a:effectLst/>
                        <a:latin typeface="inherit"/>
                      </a:endParaRP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extLst>
                  <a:ext uri="{0D108BD9-81ED-4DB2-BD59-A6C34878D82A}">
                    <a16:rowId xmlns:a16="http://schemas.microsoft.com/office/drawing/2014/main" val="836215517"/>
                  </a:ext>
                </a:extLst>
              </a:tr>
              <a:tr h="713689">
                <a:tc>
                  <a:txBody>
                    <a:bodyPr/>
                    <a:lstStyle/>
                    <a:p>
                      <a:pPr algn="l" fontAlgn="base"/>
                      <a:r>
                        <a:rPr lang="en-GB" b="1">
                          <a:solidFill>
                            <a:srgbClr val="2D2D2C"/>
                          </a:solidFill>
                          <a:effectLst/>
                          <a:latin typeface="inherit"/>
                        </a:rPr>
                        <a:t>Mathemateg</a:t>
                      </a:r>
                      <a:endParaRPr lang="en-GB">
                        <a:solidFill>
                          <a:srgbClr val="2D2D2C"/>
                        </a:solidFill>
                        <a:effectLst/>
                        <a:latin typeface="inherit"/>
                      </a:endParaRP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a:solidFill>
                            <a:srgbClr val="2D2D2C"/>
                          </a:solidFill>
                          <a:effectLst/>
                          <a:latin typeface="inherit"/>
                        </a:rPr>
                        <a:t>484</a:t>
                      </a: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a:solidFill>
                            <a:srgbClr val="2D2D2C"/>
                          </a:solidFill>
                          <a:effectLst/>
                          <a:latin typeface="inherit"/>
                        </a:rPr>
                        <a:t>472</a:t>
                      </a: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a:solidFill>
                            <a:srgbClr val="2D2D2C"/>
                          </a:solidFill>
                          <a:effectLst/>
                          <a:latin typeface="inherit"/>
                        </a:rPr>
                        <a:t>468</a:t>
                      </a: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a:solidFill>
                            <a:srgbClr val="2D2D2C"/>
                          </a:solidFill>
                          <a:effectLst/>
                          <a:latin typeface="inherit"/>
                        </a:rPr>
                        <a:t>478</a:t>
                      </a: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a:solidFill>
                            <a:srgbClr val="2D2D2C"/>
                          </a:solidFill>
                          <a:effectLst/>
                          <a:latin typeface="inherit"/>
                        </a:rPr>
                        <a:t>487</a:t>
                      </a: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a:solidFill>
                            <a:srgbClr val="2D2D2C"/>
                          </a:solidFill>
                          <a:effectLst/>
                          <a:latin typeface="inherit"/>
                        </a:rPr>
                        <a:t>466</a:t>
                      </a: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extLst>
                  <a:ext uri="{0D108BD9-81ED-4DB2-BD59-A6C34878D82A}">
                    <a16:rowId xmlns:a16="http://schemas.microsoft.com/office/drawing/2014/main" val="2589363414"/>
                  </a:ext>
                </a:extLst>
              </a:tr>
              <a:tr h="713689">
                <a:tc>
                  <a:txBody>
                    <a:bodyPr/>
                    <a:lstStyle/>
                    <a:p>
                      <a:pPr algn="l" fontAlgn="base"/>
                      <a:r>
                        <a:rPr lang="en-GB" b="1">
                          <a:solidFill>
                            <a:srgbClr val="2D2D2C"/>
                          </a:solidFill>
                          <a:effectLst/>
                          <a:latin typeface="inherit"/>
                        </a:rPr>
                        <a:t>Darllen</a:t>
                      </a:r>
                      <a:endParaRPr lang="en-GB">
                        <a:solidFill>
                          <a:srgbClr val="2D2D2C"/>
                        </a:solidFill>
                        <a:effectLst/>
                        <a:latin typeface="inherit"/>
                      </a:endParaRP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a:solidFill>
                            <a:srgbClr val="2D2D2C"/>
                          </a:solidFill>
                          <a:effectLst/>
                          <a:latin typeface="inherit"/>
                        </a:rPr>
                        <a:t>481</a:t>
                      </a: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a:solidFill>
                            <a:srgbClr val="2D2D2C"/>
                          </a:solidFill>
                          <a:effectLst/>
                          <a:latin typeface="inherit"/>
                        </a:rPr>
                        <a:t>476</a:t>
                      </a: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a:solidFill>
                            <a:srgbClr val="2D2D2C"/>
                          </a:solidFill>
                          <a:effectLst/>
                          <a:latin typeface="inherit"/>
                        </a:rPr>
                        <a:t>480</a:t>
                      </a: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a:solidFill>
                            <a:srgbClr val="2D2D2C"/>
                          </a:solidFill>
                          <a:effectLst/>
                          <a:latin typeface="inherit"/>
                        </a:rPr>
                        <a:t>477</a:t>
                      </a: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a:solidFill>
                            <a:srgbClr val="2D2D2C"/>
                          </a:solidFill>
                          <a:effectLst/>
                          <a:latin typeface="inherit"/>
                        </a:rPr>
                        <a:t>483</a:t>
                      </a: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a:solidFill>
                            <a:srgbClr val="2D2D2C"/>
                          </a:solidFill>
                          <a:effectLst/>
                          <a:latin typeface="inherit"/>
                        </a:rPr>
                        <a:t>466</a:t>
                      </a: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extLst>
                  <a:ext uri="{0D108BD9-81ED-4DB2-BD59-A6C34878D82A}">
                    <a16:rowId xmlns:a16="http://schemas.microsoft.com/office/drawing/2014/main" val="2217634173"/>
                  </a:ext>
                </a:extLst>
              </a:tr>
              <a:tr h="1042031">
                <a:tc>
                  <a:txBody>
                    <a:bodyPr/>
                    <a:lstStyle/>
                    <a:p>
                      <a:pPr algn="l" fontAlgn="base"/>
                      <a:r>
                        <a:rPr lang="en-GB" b="1">
                          <a:solidFill>
                            <a:srgbClr val="2D2D2C"/>
                          </a:solidFill>
                          <a:effectLst/>
                          <a:latin typeface="inherit"/>
                        </a:rPr>
                        <a:t>Gwyddoniaeth</a:t>
                      </a:r>
                      <a:endParaRPr lang="en-GB">
                        <a:solidFill>
                          <a:srgbClr val="2D2D2C"/>
                        </a:solidFill>
                        <a:effectLst/>
                        <a:latin typeface="inherit"/>
                      </a:endParaRP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a:solidFill>
                            <a:srgbClr val="2D2D2C"/>
                          </a:solidFill>
                          <a:effectLst/>
                          <a:latin typeface="inherit"/>
                        </a:rPr>
                        <a:t>505</a:t>
                      </a: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a:solidFill>
                            <a:srgbClr val="2D2D2C"/>
                          </a:solidFill>
                          <a:effectLst/>
                          <a:latin typeface="inherit"/>
                        </a:rPr>
                        <a:t>496</a:t>
                      </a: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a:solidFill>
                            <a:srgbClr val="2D2D2C"/>
                          </a:solidFill>
                          <a:effectLst/>
                          <a:latin typeface="inherit"/>
                        </a:rPr>
                        <a:t>491</a:t>
                      </a: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a:solidFill>
                            <a:srgbClr val="2D2D2C"/>
                          </a:solidFill>
                          <a:effectLst/>
                          <a:latin typeface="inherit"/>
                        </a:rPr>
                        <a:t>485</a:t>
                      </a: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a:solidFill>
                            <a:srgbClr val="2D2D2C"/>
                          </a:solidFill>
                          <a:effectLst/>
                          <a:latin typeface="inherit"/>
                        </a:rPr>
                        <a:t>488</a:t>
                      </a: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tc>
                  <a:txBody>
                    <a:bodyPr/>
                    <a:lstStyle/>
                    <a:p>
                      <a:pPr algn="ctr" fontAlgn="base"/>
                      <a:r>
                        <a:rPr lang="en-GB" dirty="0">
                          <a:solidFill>
                            <a:srgbClr val="2D2D2C"/>
                          </a:solidFill>
                          <a:effectLst/>
                          <a:latin typeface="inherit"/>
                        </a:rPr>
                        <a:t>473</a:t>
                      </a:r>
                    </a:p>
                  </a:txBody>
                  <a:tcPr marL="23813" marR="23813" marT="23813" marB="23813" anchor="ctr">
                    <a:lnL w="4763" cap="flat" cmpd="sng" algn="ctr">
                      <a:solidFill>
                        <a:srgbClr val="707070"/>
                      </a:solidFill>
                      <a:prstDash val="solid"/>
                      <a:round/>
                      <a:headEnd type="none" w="med" len="med"/>
                      <a:tailEnd type="none" w="med" len="med"/>
                    </a:lnL>
                    <a:lnR w="4763" cap="flat" cmpd="sng" algn="ctr">
                      <a:solidFill>
                        <a:srgbClr val="707070"/>
                      </a:solidFill>
                      <a:prstDash val="solid"/>
                      <a:round/>
                      <a:headEnd type="none" w="med" len="med"/>
                      <a:tailEnd type="none" w="med" len="med"/>
                    </a:lnR>
                    <a:lnT w="4763" cap="flat" cmpd="sng" algn="ctr">
                      <a:solidFill>
                        <a:srgbClr val="707070"/>
                      </a:solidFill>
                      <a:prstDash val="solid"/>
                      <a:round/>
                      <a:headEnd type="none" w="med" len="med"/>
                      <a:tailEnd type="none" w="med" len="med"/>
                    </a:lnT>
                    <a:lnB w="4763" cap="flat" cmpd="sng" algn="ctr">
                      <a:solidFill>
                        <a:srgbClr val="707070"/>
                      </a:solidFill>
                      <a:prstDash val="solid"/>
                      <a:round/>
                      <a:headEnd type="none" w="med" len="med"/>
                      <a:tailEnd type="none" w="med" len="med"/>
                    </a:lnB>
                    <a:solidFill>
                      <a:srgbClr val="FFFFFF"/>
                    </a:solidFill>
                  </a:tcPr>
                </a:tc>
                <a:extLst>
                  <a:ext uri="{0D108BD9-81ED-4DB2-BD59-A6C34878D82A}">
                    <a16:rowId xmlns:a16="http://schemas.microsoft.com/office/drawing/2014/main" val="3850128458"/>
                  </a:ext>
                </a:extLst>
              </a:tr>
            </a:tbl>
          </a:graphicData>
        </a:graphic>
      </p:graphicFrame>
      <p:sp>
        <p:nvSpPr>
          <p:cNvPr id="7" name="Rectangle 1">
            <a:extLst>
              <a:ext uri="{FF2B5EF4-FFF2-40B4-BE49-F238E27FC236}">
                <a16:creationId xmlns:a16="http://schemas.microsoft.com/office/drawing/2014/main" id="{77584872-7A63-BE3C-93B8-CF3B930C3027}"/>
              </a:ext>
            </a:extLst>
          </p:cNvPr>
          <p:cNvSpPr>
            <a:spLocks noChangeArrowheads="1"/>
          </p:cNvSpPr>
          <p:nvPr/>
        </p:nvSpPr>
        <p:spPr bwMode="auto">
          <a:xfrm>
            <a:off x="4547942" y="5075014"/>
            <a:ext cx="6796206" cy="1107996"/>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err="1">
                <a:ln>
                  <a:noFill/>
                </a:ln>
                <a:solidFill>
                  <a:srgbClr val="2D2D2C"/>
                </a:solidFill>
                <a:effectLst/>
                <a:latin typeface="+mj-lt"/>
                <a:ea typeface="inherit"/>
              </a:rPr>
              <a:t>Tabl</a:t>
            </a:r>
            <a:r>
              <a:rPr kumimoji="0" lang="en-US" altLang="en-US" sz="1800" b="1" i="0" u="none" strike="noStrike" cap="none" normalizeH="0" baseline="0" dirty="0">
                <a:ln>
                  <a:noFill/>
                </a:ln>
                <a:solidFill>
                  <a:srgbClr val="2D2D2C"/>
                </a:solidFill>
                <a:effectLst/>
                <a:latin typeface="+mj-lt"/>
                <a:ea typeface="inherit"/>
              </a:rPr>
              <a:t> 1: </a:t>
            </a:r>
            <a:r>
              <a:rPr kumimoji="0" lang="en-US" altLang="en-US" sz="1800" b="1" i="0" u="none" strike="noStrike" cap="none" normalizeH="0" baseline="0" dirty="0" err="1">
                <a:ln>
                  <a:noFill/>
                </a:ln>
                <a:solidFill>
                  <a:srgbClr val="2D2D2C"/>
                </a:solidFill>
                <a:effectLst/>
                <a:latin typeface="+mj-lt"/>
                <a:ea typeface="inherit"/>
              </a:rPr>
              <a:t>Sgoriau</a:t>
            </a:r>
            <a:r>
              <a:rPr kumimoji="0" lang="en-US" altLang="en-US" sz="1800" b="1" i="0" u="none" strike="noStrike" cap="none" normalizeH="0" baseline="0" dirty="0">
                <a:ln>
                  <a:noFill/>
                </a:ln>
                <a:solidFill>
                  <a:srgbClr val="2D2D2C"/>
                </a:solidFill>
                <a:effectLst/>
                <a:latin typeface="+mj-lt"/>
                <a:ea typeface="inherit"/>
              </a:rPr>
              <a:t> </a:t>
            </a:r>
            <a:r>
              <a:rPr kumimoji="0" lang="en-US" altLang="en-US" sz="1800" b="1" i="0" u="none" strike="noStrike" cap="none" normalizeH="0" baseline="0" dirty="0" err="1">
                <a:ln>
                  <a:noFill/>
                </a:ln>
                <a:solidFill>
                  <a:srgbClr val="2D2D2C"/>
                </a:solidFill>
                <a:effectLst/>
                <a:latin typeface="+mj-lt"/>
                <a:ea typeface="inherit"/>
              </a:rPr>
              <a:t>cymedrig</a:t>
            </a:r>
            <a:r>
              <a:rPr kumimoji="0" lang="en-US" altLang="en-US" sz="1800" b="1" i="0" u="none" strike="noStrike" cap="none" normalizeH="0" baseline="0" dirty="0">
                <a:ln>
                  <a:noFill/>
                </a:ln>
                <a:solidFill>
                  <a:srgbClr val="2D2D2C"/>
                </a:solidFill>
                <a:effectLst/>
                <a:latin typeface="+mj-lt"/>
                <a:ea typeface="inherit"/>
              </a:rPr>
              <a:t> Cymru </a:t>
            </a:r>
            <a:r>
              <a:rPr kumimoji="0" lang="en-US" altLang="en-US" sz="1800" b="1" i="0" u="none" strike="noStrike" cap="none" normalizeH="0" baseline="0" dirty="0" err="1">
                <a:ln>
                  <a:noFill/>
                </a:ln>
                <a:solidFill>
                  <a:srgbClr val="2D2D2C"/>
                </a:solidFill>
                <a:effectLst/>
                <a:latin typeface="+mj-lt"/>
                <a:ea typeface="inherit"/>
              </a:rPr>
              <a:t>yn</a:t>
            </a:r>
            <a:r>
              <a:rPr kumimoji="0" lang="en-US" altLang="en-US" sz="1800" b="1" i="0" u="none" strike="noStrike" cap="none" normalizeH="0" baseline="0" dirty="0">
                <a:ln>
                  <a:noFill/>
                </a:ln>
                <a:solidFill>
                  <a:srgbClr val="2D2D2C"/>
                </a:solidFill>
                <a:effectLst/>
                <a:latin typeface="+mj-lt"/>
                <a:ea typeface="inherit"/>
              </a:rPr>
              <a:t> PISA </a:t>
            </a:r>
            <a:r>
              <a:rPr kumimoji="0" lang="en-US" altLang="en-US" sz="1800" b="1" i="0" u="none" strike="noStrike" cap="none" normalizeH="0" baseline="0" dirty="0" err="1">
                <a:ln>
                  <a:noFill/>
                </a:ln>
                <a:solidFill>
                  <a:srgbClr val="2D2D2C"/>
                </a:solidFill>
                <a:effectLst/>
                <a:latin typeface="+mj-lt"/>
                <a:ea typeface="inherit"/>
              </a:rPr>
              <a:t>dros</a:t>
            </a:r>
            <a:r>
              <a:rPr kumimoji="0" lang="en-US" altLang="en-US" sz="1800" b="1" i="0" u="none" strike="noStrike" cap="none" normalizeH="0" baseline="0" dirty="0">
                <a:ln>
                  <a:noFill/>
                </a:ln>
                <a:solidFill>
                  <a:srgbClr val="2D2D2C"/>
                </a:solidFill>
                <a:effectLst/>
                <a:latin typeface="+mj-lt"/>
                <a:ea typeface="inherit"/>
              </a:rPr>
              <a:t> </a:t>
            </a:r>
            <a:r>
              <a:rPr kumimoji="0" lang="en-US" altLang="en-US" sz="1800" b="1" i="0" u="none" strike="noStrike" cap="none" normalizeH="0" baseline="0" dirty="0" err="1">
                <a:ln>
                  <a:noFill/>
                </a:ln>
                <a:solidFill>
                  <a:srgbClr val="2D2D2C"/>
                </a:solidFill>
                <a:effectLst/>
                <a:latin typeface="+mj-lt"/>
                <a:ea typeface="inherit"/>
              </a:rPr>
              <a:t>amser</a:t>
            </a:r>
            <a:endParaRPr kumimoji="0" lang="en-US" altLang="en-US" sz="18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2D2D2C"/>
                </a:solidFill>
                <a:effectLst/>
                <a:latin typeface="+mj-lt"/>
              </a:rPr>
              <a:t> </a:t>
            </a:r>
            <a:endParaRPr kumimoji="0" lang="en-US" altLang="en-US" sz="18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1" u="none" strike="noStrike" cap="none" normalizeH="0" baseline="0" dirty="0" err="1">
                <a:ln>
                  <a:noFill/>
                </a:ln>
                <a:solidFill>
                  <a:srgbClr val="2D2D2C"/>
                </a:solidFill>
                <a:effectLst/>
                <a:latin typeface="+mj-lt"/>
                <a:ea typeface="inherit"/>
              </a:rPr>
              <a:t>Ffynhonnell</a:t>
            </a:r>
            <a:r>
              <a:rPr kumimoji="0" lang="en-US" altLang="en-US" sz="1800" b="0" i="1" u="none" strike="noStrike" cap="none" normalizeH="0" baseline="0" dirty="0">
                <a:ln>
                  <a:noFill/>
                </a:ln>
                <a:solidFill>
                  <a:srgbClr val="2D2D2C"/>
                </a:solidFill>
                <a:effectLst/>
                <a:latin typeface="+mj-lt"/>
                <a:ea typeface="inherit"/>
              </a:rPr>
              <a:t>: </a:t>
            </a:r>
            <a:r>
              <a:rPr kumimoji="0" lang="en-US" altLang="en-US" sz="1800" b="0" i="1" u="none" strike="noStrike" cap="none" normalizeH="0" baseline="0" dirty="0" err="1">
                <a:ln>
                  <a:noFill/>
                </a:ln>
                <a:solidFill>
                  <a:srgbClr val="2D2D2C"/>
                </a:solidFill>
                <a:effectLst/>
                <a:latin typeface="+mj-lt"/>
                <a:ea typeface="inherit"/>
              </a:rPr>
              <a:t>Llywodraeth</a:t>
            </a:r>
            <a:r>
              <a:rPr kumimoji="0" lang="en-US" altLang="en-US" sz="1800" b="0" i="1" u="none" strike="noStrike" cap="none" normalizeH="0" baseline="0" dirty="0">
                <a:ln>
                  <a:noFill/>
                </a:ln>
                <a:solidFill>
                  <a:srgbClr val="2D2D2C"/>
                </a:solidFill>
                <a:effectLst/>
                <a:latin typeface="+mj-lt"/>
                <a:ea typeface="inherit"/>
              </a:rPr>
              <a:t> Cymru, </a:t>
            </a:r>
            <a:r>
              <a:rPr kumimoji="0" lang="en-US" altLang="en-US" sz="1800" b="1" i="1" u="sng" strike="noStrike" cap="none" normalizeH="0" baseline="0" dirty="0" err="1">
                <a:ln>
                  <a:noFill/>
                </a:ln>
                <a:solidFill>
                  <a:srgbClr val="757578"/>
                </a:solidFill>
                <a:effectLst/>
                <a:latin typeface="+mj-lt"/>
                <a:ea typeface="inherit"/>
                <a:hlinkClick r:id="rId3"/>
              </a:rPr>
              <a:t>Adroddiadau</a:t>
            </a:r>
            <a:r>
              <a:rPr kumimoji="0" lang="en-US" altLang="en-US" sz="1800" b="1" i="1" u="sng" strike="noStrike" cap="none" normalizeH="0" baseline="0" dirty="0">
                <a:ln>
                  <a:noFill/>
                </a:ln>
                <a:solidFill>
                  <a:srgbClr val="757578"/>
                </a:solidFill>
                <a:effectLst/>
                <a:latin typeface="+mj-lt"/>
                <a:ea typeface="inherit"/>
                <a:hlinkClick r:id="rId3"/>
              </a:rPr>
              <a:t> PISA </a:t>
            </a:r>
            <a:r>
              <a:rPr kumimoji="0" lang="en-US" altLang="en-US" sz="1800" b="1" i="1" u="sng" strike="noStrike" cap="none" normalizeH="0" baseline="0" dirty="0" err="1">
                <a:ln>
                  <a:noFill/>
                </a:ln>
                <a:solidFill>
                  <a:srgbClr val="757578"/>
                </a:solidFill>
                <a:effectLst/>
                <a:latin typeface="+mj-lt"/>
                <a:ea typeface="inherit"/>
                <a:hlinkClick r:id="rId3"/>
              </a:rPr>
              <a:t>cenedlaethol</a:t>
            </a:r>
            <a:r>
              <a:rPr kumimoji="0" lang="en-US" altLang="en-US" sz="1800" b="0" i="1" u="none" strike="noStrike" cap="none" normalizeH="0" baseline="0" dirty="0">
                <a:ln>
                  <a:noFill/>
                </a:ln>
                <a:solidFill>
                  <a:srgbClr val="2D2D2C"/>
                </a:solidFill>
                <a:effectLst/>
                <a:latin typeface="+mj-lt"/>
                <a:ea typeface="inherit"/>
              </a:rPr>
              <a:t>, (</a:t>
            </a:r>
            <a:r>
              <a:rPr kumimoji="0" lang="en-US" altLang="en-US" sz="1800" b="0" i="1" u="none" strike="noStrike" cap="none" normalizeH="0" baseline="0" dirty="0" err="1">
                <a:ln>
                  <a:noFill/>
                </a:ln>
                <a:solidFill>
                  <a:srgbClr val="2D2D2C"/>
                </a:solidFill>
                <a:effectLst/>
                <a:latin typeface="+mj-lt"/>
                <a:ea typeface="inherit"/>
              </a:rPr>
              <a:t>fersiynau</a:t>
            </a:r>
            <a:r>
              <a:rPr kumimoji="0" lang="en-US" altLang="en-US" sz="1800" b="0" i="1" u="none" strike="noStrike" cap="none" normalizeH="0" baseline="0" dirty="0">
                <a:ln>
                  <a:noFill/>
                </a:ln>
                <a:solidFill>
                  <a:srgbClr val="2D2D2C"/>
                </a:solidFill>
                <a:effectLst/>
                <a:latin typeface="+mj-lt"/>
                <a:ea typeface="inherit"/>
              </a:rPr>
              <a:t> </a:t>
            </a:r>
            <a:r>
              <a:rPr kumimoji="0" lang="en-US" altLang="en-US" sz="1800" b="0" i="1" u="none" strike="noStrike" cap="none" normalizeH="0" baseline="0" dirty="0" err="1">
                <a:ln>
                  <a:noFill/>
                </a:ln>
                <a:solidFill>
                  <a:srgbClr val="2D2D2C"/>
                </a:solidFill>
                <a:effectLst/>
                <a:latin typeface="+mj-lt"/>
                <a:ea typeface="inherit"/>
              </a:rPr>
              <a:t>sawl</a:t>
            </a:r>
            <a:r>
              <a:rPr kumimoji="0" lang="en-US" altLang="en-US" sz="1800" b="0" i="1" u="none" strike="noStrike" cap="none" normalizeH="0" baseline="0" dirty="0">
                <a:ln>
                  <a:noFill/>
                </a:ln>
                <a:solidFill>
                  <a:srgbClr val="2D2D2C"/>
                </a:solidFill>
                <a:effectLst/>
                <a:latin typeface="+mj-lt"/>
                <a:ea typeface="inherit"/>
              </a:rPr>
              <a:t> </a:t>
            </a:r>
            <a:r>
              <a:rPr kumimoji="0" lang="en-US" altLang="en-US" sz="1800" b="0" i="1" u="none" strike="noStrike" cap="none" normalizeH="0" baseline="0" dirty="0" err="1">
                <a:ln>
                  <a:noFill/>
                </a:ln>
                <a:solidFill>
                  <a:srgbClr val="2D2D2C"/>
                </a:solidFill>
                <a:effectLst/>
                <a:latin typeface="+mj-lt"/>
                <a:ea typeface="inherit"/>
              </a:rPr>
              <a:t>blwyddyn</a:t>
            </a:r>
            <a:r>
              <a:rPr kumimoji="0" lang="en-US" altLang="en-US" sz="1800" b="0" i="1" u="none" strike="noStrike" cap="none" normalizeH="0" baseline="0" dirty="0">
                <a:ln>
                  <a:noFill/>
                </a:ln>
                <a:solidFill>
                  <a:srgbClr val="2D2D2C"/>
                </a:solidFill>
                <a:effectLst/>
                <a:latin typeface="+mj-lt"/>
                <a:ea typeface="inherit"/>
              </a:rPr>
              <a:t>)</a:t>
            </a:r>
            <a:endParaRPr kumimoji="0" lang="en-US" altLang="en-US" sz="1800" b="0" i="0" u="none" strike="noStrike" cap="none" normalizeH="0" baseline="0" dirty="0">
              <a:ln>
                <a:noFill/>
              </a:ln>
              <a:solidFill>
                <a:schemeClr val="tx1"/>
              </a:solidFill>
              <a:effectLst/>
              <a:latin typeface="+mj-lt"/>
            </a:endParaRPr>
          </a:p>
        </p:txBody>
      </p:sp>
    </p:spTree>
    <p:extLst>
      <p:ext uri="{BB962C8B-B14F-4D97-AF65-F5344CB8AC3E}">
        <p14:creationId xmlns:p14="http://schemas.microsoft.com/office/powerpoint/2010/main" val="5860612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83A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screenshot of a computer&#10;&#10;Description automatically generated">
            <a:extLst>
              <a:ext uri="{FF2B5EF4-FFF2-40B4-BE49-F238E27FC236}">
                <a16:creationId xmlns:a16="http://schemas.microsoft.com/office/drawing/2014/main" id="{999EA547-02F2-20FB-E38F-F080AF2B5B7B}"/>
              </a:ext>
            </a:extLst>
          </p:cNvPr>
          <p:cNvPicPr>
            <a:picLocks noChangeAspect="1"/>
          </p:cNvPicPr>
          <p:nvPr/>
        </p:nvPicPr>
        <p:blipFill rotWithShape="1">
          <a:blip r:embed="rId3"/>
          <a:srcRect l="6329" t="23383" r="34411" b="29452"/>
          <a:stretch/>
        </p:blipFill>
        <p:spPr>
          <a:xfrm>
            <a:off x="852771" y="643467"/>
            <a:ext cx="10486457" cy="5571066"/>
          </a:xfrm>
          <a:prstGeom prst="rect">
            <a:avLst/>
          </a:prstGeom>
        </p:spPr>
      </p:pic>
      <p:sp>
        <p:nvSpPr>
          <p:cNvPr id="11" name="TextBox 10">
            <a:extLst>
              <a:ext uri="{FF2B5EF4-FFF2-40B4-BE49-F238E27FC236}">
                <a16:creationId xmlns:a16="http://schemas.microsoft.com/office/drawing/2014/main" id="{C40952ED-CC06-6D2F-B7A4-EAE7BDB47078}"/>
              </a:ext>
            </a:extLst>
          </p:cNvPr>
          <p:cNvSpPr txBox="1"/>
          <p:nvPr/>
        </p:nvSpPr>
        <p:spPr>
          <a:xfrm>
            <a:off x="477011" y="6116330"/>
            <a:ext cx="9106678" cy="261610"/>
          </a:xfrm>
          <a:prstGeom prst="rect">
            <a:avLst/>
          </a:prstGeom>
          <a:noFill/>
        </p:spPr>
        <p:txBody>
          <a:bodyPr wrap="square">
            <a:spAutoFit/>
          </a:bodyPr>
          <a:lstStyle/>
          <a:p>
            <a:r>
              <a:rPr lang="en-GB" sz="1100" b="0" i="1" dirty="0">
                <a:solidFill>
                  <a:srgbClr val="2D2D2C"/>
                </a:solidFill>
                <a:effectLst/>
                <a:latin typeface="Montserrat" panose="00000500000000000000" pitchFamily="2" charset="0"/>
              </a:rPr>
              <a:t>Source: Welsh Government, </a:t>
            </a:r>
            <a:r>
              <a:rPr lang="en-GB" sz="1100" b="1" i="1" u="sng" dirty="0">
                <a:solidFill>
                  <a:srgbClr val="757578"/>
                </a:solidFill>
                <a:effectLst/>
                <a:latin typeface="inherit"/>
                <a:hlinkClick r:id="rId4"/>
              </a:rPr>
              <a:t>PISA national reports</a:t>
            </a:r>
            <a:r>
              <a:rPr lang="en-GB" sz="1100" b="0" i="1" dirty="0">
                <a:solidFill>
                  <a:srgbClr val="2D2D2C"/>
                </a:solidFill>
                <a:effectLst/>
                <a:latin typeface="Montserrat" panose="00000500000000000000" pitchFamily="2" charset="0"/>
              </a:rPr>
              <a:t> (several editions)</a:t>
            </a:r>
            <a:endParaRPr lang="en-GB" sz="1100" dirty="0"/>
          </a:p>
        </p:txBody>
      </p:sp>
    </p:spTree>
    <p:extLst>
      <p:ext uri="{BB962C8B-B14F-4D97-AF65-F5344CB8AC3E}">
        <p14:creationId xmlns:p14="http://schemas.microsoft.com/office/powerpoint/2010/main" val="22605488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83A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B331CC7-2D1C-9776-C989-CC10D38CB11F}"/>
              </a:ext>
            </a:extLst>
          </p:cNvPr>
          <p:cNvPicPr>
            <a:picLocks noChangeAspect="1"/>
          </p:cNvPicPr>
          <p:nvPr/>
        </p:nvPicPr>
        <p:blipFill rotWithShape="1">
          <a:blip r:embed="rId3"/>
          <a:srcRect l="6130" t="19900" r="33903" b="34428"/>
          <a:stretch/>
        </p:blipFill>
        <p:spPr>
          <a:xfrm>
            <a:off x="1024547" y="661916"/>
            <a:ext cx="10576049" cy="5369918"/>
          </a:xfrm>
          <a:prstGeom prst="rect">
            <a:avLst/>
          </a:prstGeom>
        </p:spPr>
      </p:pic>
      <p:sp>
        <p:nvSpPr>
          <p:cNvPr id="5" name="TextBox 4">
            <a:extLst>
              <a:ext uri="{FF2B5EF4-FFF2-40B4-BE49-F238E27FC236}">
                <a16:creationId xmlns:a16="http://schemas.microsoft.com/office/drawing/2014/main" id="{7F4CCE92-DF86-E13D-8C97-4A68DA2A5B1E}"/>
              </a:ext>
            </a:extLst>
          </p:cNvPr>
          <p:cNvSpPr txBox="1"/>
          <p:nvPr/>
        </p:nvSpPr>
        <p:spPr>
          <a:xfrm>
            <a:off x="477012" y="6057584"/>
            <a:ext cx="10427364" cy="276999"/>
          </a:xfrm>
          <a:prstGeom prst="rect">
            <a:avLst/>
          </a:prstGeom>
          <a:noFill/>
        </p:spPr>
        <p:txBody>
          <a:bodyPr wrap="square">
            <a:spAutoFit/>
          </a:bodyPr>
          <a:lstStyle/>
          <a:p>
            <a:r>
              <a:rPr lang="en-GB" sz="1200" b="0" i="1" dirty="0" err="1">
                <a:solidFill>
                  <a:srgbClr val="2D2D2C"/>
                </a:solidFill>
                <a:effectLst/>
                <a:latin typeface="Montserrat" panose="00000500000000000000" pitchFamily="2" charset="0"/>
              </a:rPr>
              <a:t>Ffynhonnell</a:t>
            </a:r>
            <a:r>
              <a:rPr lang="en-GB" sz="1200" b="0" i="1" dirty="0">
                <a:solidFill>
                  <a:srgbClr val="2D2D2C"/>
                </a:solidFill>
                <a:effectLst/>
                <a:latin typeface="Montserrat" panose="00000500000000000000" pitchFamily="2" charset="0"/>
              </a:rPr>
              <a:t>: </a:t>
            </a:r>
            <a:r>
              <a:rPr lang="en-GB" sz="1200" b="0" i="1" dirty="0" err="1">
                <a:solidFill>
                  <a:srgbClr val="2D2D2C"/>
                </a:solidFill>
                <a:effectLst/>
                <a:latin typeface="Montserrat" panose="00000500000000000000" pitchFamily="2" charset="0"/>
              </a:rPr>
              <a:t>Llywodraeth</a:t>
            </a:r>
            <a:r>
              <a:rPr lang="en-GB" sz="1200" b="0" i="1" dirty="0">
                <a:solidFill>
                  <a:srgbClr val="2D2D2C"/>
                </a:solidFill>
                <a:effectLst/>
                <a:latin typeface="Montserrat" panose="00000500000000000000" pitchFamily="2" charset="0"/>
              </a:rPr>
              <a:t> Cymru, </a:t>
            </a:r>
            <a:r>
              <a:rPr lang="en-GB" sz="1200" b="1" i="1" u="sng" dirty="0" err="1">
                <a:solidFill>
                  <a:srgbClr val="757578"/>
                </a:solidFill>
                <a:effectLst/>
                <a:latin typeface="inherit"/>
                <a:hlinkClick r:id="rId4"/>
              </a:rPr>
              <a:t>Adroddiadau</a:t>
            </a:r>
            <a:r>
              <a:rPr lang="en-GB" sz="1200" b="1" i="1" u="sng" dirty="0">
                <a:solidFill>
                  <a:srgbClr val="757578"/>
                </a:solidFill>
                <a:effectLst/>
                <a:latin typeface="inherit"/>
                <a:hlinkClick r:id="rId4"/>
              </a:rPr>
              <a:t> PISA </a:t>
            </a:r>
            <a:r>
              <a:rPr lang="en-GB" sz="1200" b="1" i="1" u="sng" dirty="0" err="1">
                <a:solidFill>
                  <a:srgbClr val="757578"/>
                </a:solidFill>
                <a:effectLst/>
                <a:latin typeface="inherit"/>
                <a:hlinkClick r:id="rId4"/>
              </a:rPr>
              <a:t>cenedlaethol</a:t>
            </a:r>
            <a:r>
              <a:rPr lang="en-GB" sz="1200" b="0" i="1" dirty="0">
                <a:solidFill>
                  <a:srgbClr val="2D2D2C"/>
                </a:solidFill>
                <a:effectLst/>
                <a:latin typeface="Montserrat" panose="00000500000000000000" pitchFamily="2" charset="0"/>
              </a:rPr>
              <a:t>, (</a:t>
            </a:r>
            <a:r>
              <a:rPr lang="en-GB" sz="1200" b="0" i="1" dirty="0" err="1">
                <a:solidFill>
                  <a:srgbClr val="2D2D2C"/>
                </a:solidFill>
                <a:effectLst/>
                <a:latin typeface="Montserrat" panose="00000500000000000000" pitchFamily="2" charset="0"/>
              </a:rPr>
              <a:t>fersiynau</a:t>
            </a:r>
            <a:r>
              <a:rPr lang="en-GB" sz="1200" b="0" i="1" dirty="0">
                <a:solidFill>
                  <a:srgbClr val="2D2D2C"/>
                </a:solidFill>
                <a:effectLst/>
                <a:latin typeface="Montserrat" panose="00000500000000000000" pitchFamily="2" charset="0"/>
              </a:rPr>
              <a:t> </a:t>
            </a:r>
            <a:r>
              <a:rPr lang="en-GB" sz="1200" b="0" i="1" dirty="0" err="1">
                <a:solidFill>
                  <a:srgbClr val="2D2D2C"/>
                </a:solidFill>
                <a:effectLst/>
                <a:latin typeface="Montserrat" panose="00000500000000000000" pitchFamily="2" charset="0"/>
              </a:rPr>
              <a:t>sawl</a:t>
            </a:r>
            <a:r>
              <a:rPr lang="en-GB" sz="1200" b="0" i="1" dirty="0">
                <a:solidFill>
                  <a:srgbClr val="2D2D2C"/>
                </a:solidFill>
                <a:effectLst/>
                <a:latin typeface="Montserrat" panose="00000500000000000000" pitchFamily="2" charset="0"/>
              </a:rPr>
              <a:t> </a:t>
            </a:r>
            <a:r>
              <a:rPr lang="en-GB" sz="1200" b="0" i="1" dirty="0" err="1">
                <a:solidFill>
                  <a:srgbClr val="2D2D2C"/>
                </a:solidFill>
                <a:effectLst/>
                <a:latin typeface="Montserrat" panose="00000500000000000000" pitchFamily="2" charset="0"/>
              </a:rPr>
              <a:t>blwyddyn</a:t>
            </a:r>
            <a:r>
              <a:rPr lang="en-GB" sz="1200" b="0" i="1" dirty="0">
                <a:solidFill>
                  <a:srgbClr val="2D2D2C"/>
                </a:solidFill>
                <a:effectLst/>
                <a:latin typeface="Montserrat" panose="00000500000000000000" pitchFamily="2" charset="0"/>
              </a:rPr>
              <a:t>)</a:t>
            </a:r>
            <a:endParaRPr lang="en-GB" sz="1200" dirty="0"/>
          </a:p>
        </p:txBody>
      </p:sp>
    </p:spTree>
    <p:extLst>
      <p:ext uri="{BB962C8B-B14F-4D97-AF65-F5344CB8AC3E}">
        <p14:creationId xmlns:p14="http://schemas.microsoft.com/office/powerpoint/2010/main" val="18964987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A pair of glasses on a book&#10;&#10;Description automatically generated">
            <a:extLst>
              <a:ext uri="{FF2B5EF4-FFF2-40B4-BE49-F238E27FC236}">
                <a16:creationId xmlns:a16="http://schemas.microsoft.com/office/drawing/2014/main" id="{8B85F924-D0AE-7CB3-6D9D-4A2347C54373}"/>
              </a:ext>
            </a:extLst>
          </p:cNvPr>
          <p:cNvPicPr>
            <a:picLocks noChangeAspect="1"/>
          </p:cNvPicPr>
          <p:nvPr/>
        </p:nvPicPr>
        <p:blipFill rotWithShape="1">
          <a:blip r:embed="rId3"/>
          <a:srcRect r="313" b="-1"/>
          <a:stretch/>
        </p:blipFill>
        <p:spPr>
          <a:xfrm>
            <a:off x="484632" y="1197228"/>
            <a:ext cx="6716272" cy="4463545"/>
          </a:xfrm>
          <a:prstGeom prst="rect">
            <a:avLst/>
          </a:prstGeom>
        </p:spPr>
      </p:pic>
      <p:pic>
        <p:nvPicPr>
          <p:cNvPr id="13" name="Picture 12" descr="A screenshot of a computer&#10;&#10;Description automatically generated">
            <a:hlinkClick r:id="rId4"/>
            <a:extLst>
              <a:ext uri="{FF2B5EF4-FFF2-40B4-BE49-F238E27FC236}">
                <a16:creationId xmlns:a16="http://schemas.microsoft.com/office/drawing/2014/main" id="{6D64BA60-A25D-15E4-CEFB-78B3F28C7572}"/>
              </a:ext>
            </a:extLst>
          </p:cNvPr>
          <p:cNvPicPr>
            <a:picLocks noChangeAspect="1"/>
          </p:cNvPicPr>
          <p:nvPr/>
        </p:nvPicPr>
        <p:blipFill rotWithShape="1">
          <a:blip r:embed="rId5"/>
          <a:srcRect l="36246" t="15622" r="33970" b="21293"/>
          <a:stretch/>
        </p:blipFill>
        <p:spPr>
          <a:xfrm>
            <a:off x="7534655" y="484632"/>
            <a:ext cx="4165123" cy="5888737"/>
          </a:xfrm>
          <a:prstGeom prst="rect">
            <a:avLst/>
          </a:prstGeom>
        </p:spPr>
      </p:pic>
    </p:spTree>
    <p:extLst>
      <p:ext uri="{BB962C8B-B14F-4D97-AF65-F5344CB8AC3E}">
        <p14:creationId xmlns:p14="http://schemas.microsoft.com/office/powerpoint/2010/main" val="40149152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hlinkClick r:id="rId3"/>
            <a:extLst>
              <a:ext uri="{FF2B5EF4-FFF2-40B4-BE49-F238E27FC236}">
                <a16:creationId xmlns:a16="http://schemas.microsoft.com/office/drawing/2014/main" id="{3A53DAB7-D1E5-A83C-4195-A229B03AAD28}"/>
              </a:ext>
            </a:extLst>
          </p:cNvPr>
          <p:cNvPicPr>
            <a:picLocks noChangeAspect="1"/>
          </p:cNvPicPr>
          <p:nvPr/>
        </p:nvPicPr>
        <p:blipFill rotWithShape="1">
          <a:blip r:embed="rId4"/>
          <a:srcRect l="35782" t="15522" r="33704" b="21592"/>
          <a:stretch/>
        </p:blipFill>
        <p:spPr>
          <a:xfrm>
            <a:off x="484632" y="561014"/>
            <a:ext cx="4169663" cy="5735973"/>
          </a:xfrm>
          <a:prstGeom prst="rect">
            <a:avLst/>
          </a:prstGeom>
        </p:spPr>
      </p:pic>
      <p:pic>
        <p:nvPicPr>
          <p:cNvPr id="14" name="Picture 13">
            <a:extLst>
              <a:ext uri="{FF2B5EF4-FFF2-40B4-BE49-F238E27FC236}">
                <a16:creationId xmlns:a16="http://schemas.microsoft.com/office/drawing/2014/main" id="{8B85F924-D0AE-7CB3-6D9D-4A2347C54373}"/>
              </a:ext>
            </a:extLst>
          </p:cNvPr>
          <p:cNvPicPr>
            <a:picLocks noChangeAspect="1"/>
          </p:cNvPicPr>
          <p:nvPr/>
        </p:nvPicPr>
        <p:blipFill rotWithShape="1">
          <a:blip r:embed="rId5"/>
          <a:srcRect r="313" b="-1"/>
          <a:stretch/>
        </p:blipFill>
        <p:spPr>
          <a:xfrm>
            <a:off x="4976029" y="1192221"/>
            <a:ext cx="6731338" cy="4473558"/>
          </a:xfrm>
          <a:prstGeom prst="rect">
            <a:avLst/>
          </a:prstGeom>
        </p:spPr>
      </p:pic>
    </p:spTree>
    <p:extLst>
      <p:ext uri="{BB962C8B-B14F-4D97-AF65-F5344CB8AC3E}">
        <p14:creationId xmlns:p14="http://schemas.microsoft.com/office/powerpoint/2010/main" val="6157726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0310CBF-92FB-8BD1-3D20-5D9037CB2F76}"/>
              </a:ext>
            </a:extLst>
          </p:cNvPr>
          <p:cNvPicPr>
            <a:picLocks noChangeAspect="1"/>
          </p:cNvPicPr>
          <p:nvPr/>
        </p:nvPicPr>
        <p:blipFill rotWithShape="1">
          <a:blip r:embed="rId3"/>
          <a:srcRect l="28552" t="20497" r="26473" b="18109"/>
          <a:stretch/>
        </p:blipFill>
        <p:spPr>
          <a:xfrm>
            <a:off x="2647666" y="223917"/>
            <a:ext cx="6735169" cy="6129205"/>
          </a:xfrm>
          <a:prstGeom prst="rect">
            <a:avLst/>
          </a:prstGeom>
        </p:spPr>
      </p:pic>
      <p:sp>
        <p:nvSpPr>
          <p:cNvPr id="4" name="TextBox 3">
            <a:extLst>
              <a:ext uri="{FF2B5EF4-FFF2-40B4-BE49-F238E27FC236}">
                <a16:creationId xmlns:a16="http://schemas.microsoft.com/office/drawing/2014/main" id="{4296D43F-864E-2C6D-8997-B0D71E41FD70}"/>
              </a:ext>
            </a:extLst>
          </p:cNvPr>
          <p:cNvSpPr txBox="1"/>
          <p:nvPr/>
        </p:nvSpPr>
        <p:spPr>
          <a:xfrm>
            <a:off x="447869" y="6239069"/>
            <a:ext cx="11041225" cy="276999"/>
          </a:xfrm>
          <a:prstGeom prst="rect">
            <a:avLst/>
          </a:prstGeom>
          <a:noFill/>
        </p:spPr>
        <p:txBody>
          <a:bodyPr wrap="square" rtlCol="0">
            <a:spAutoFit/>
          </a:bodyPr>
          <a:lstStyle/>
          <a:p>
            <a:r>
              <a:rPr lang="en-GB" sz="1200" dirty="0"/>
              <a:t>Ingram J., Stiff J., Cadwallader S., Lee G. &amp; </a:t>
            </a:r>
            <a:r>
              <a:rPr lang="en-GB" sz="1200" dirty="0" err="1"/>
              <a:t>Kayton</a:t>
            </a:r>
            <a:r>
              <a:rPr lang="en-GB" sz="1200" dirty="0"/>
              <a:t> H. (December 2023:29) PISA 2022: National  Report for Wales Research report. Oxford University</a:t>
            </a:r>
          </a:p>
        </p:txBody>
      </p:sp>
    </p:spTree>
    <p:extLst>
      <p:ext uri="{BB962C8B-B14F-4D97-AF65-F5344CB8AC3E}">
        <p14:creationId xmlns:p14="http://schemas.microsoft.com/office/powerpoint/2010/main" val="32476397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5BBCC49-DB61-565D-8F2E-4665E0A28BC2}"/>
              </a:ext>
            </a:extLst>
          </p:cNvPr>
          <p:cNvPicPr>
            <a:picLocks noChangeAspect="1"/>
          </p:cNvPicPr>
          <p:nvPr/>
        </p:nvPicPr>
        <p:blipFill rotWithShape="1">
          <a:blip r:embed="rId3"/>
          <a:srcRect l="29480" t="20895" r="27535" b="44478"/>
          <a:stretch/>
        </p:blipFill>
        <p:spPr>
          <a:xfrm>
            <a:off x="2231409" y="412467"/>
            <a:ext cx="6953533" cy="3734303"/>
          </a:xfrm>
          <a:prstGeom prst="rect">
            <a:avLst/>
          </a:prstGeom>
        </p:spPr>
      </p:pic>
      <p:pic>
        <p:nvPicPr>
          <p:cNvPr id="5" name="Picture 4">
            <a:extLst>
              <a:ext uri="{FF2B5EF4-FFF2-40B4-BE49-F238E27FC236}">
                <a16:creationId xmlns:a16="http://schemas.microsoft.com/office/drawing/2014/main" id="{2F267318-2FA4-1C87-01CF-F73C1EBC53A0}"/>
              </a:ext>
            </a:extLst>
          </p:cNvPr>
          <p:cNvPicPr>
            <a:picLocks noChangeAspect="1"/>
          </p:cNvPicPr>
          <p:nvPr/>
        </p:nvPicPr>
        <p:blipFill rotWithShape="1">
          <a:blip r:embed="rId3"/>
          <a:srcRect l="30233" t="69320" r="27967" b="6766"/>
          <a:stretch/>
        </p:blipFill>
        <p:spPr>
          <a:xfrm>
            <a:off x="2320119" y="4146770"/>
            <a:ext cx="6953533" cy="2652090"/>
          </a:xfrm>
          <a:prstGeom prst="rect">
            <a:avLst/>
          </a:prstGeom>
        </p:spPr>
      </p:pic>
      <p:sp>
        <p:nvSpPr>
          <p:cNvPr id="6" name="TextBox 5">
            <a:extLst>
              <a:ext uri="{FF2B5EF4-FFF2-40B4-BE49-F238E27FC236}">
                <a16:creationId xmlns:a16="http://schemas.microsoft.com/office/drawing/2014/main" id="{B91524E9-58D9-0778-A78C-1CBC16625B2E}"/>
              </a:ext>
            </a:extLst>
          </p:cNvPr>
          <p:cNvSpPr txBox="1"/>
          <p:nvPr/>
        </p:nvSpPr>
        <p:spPr>
          <a:xfrm>
            <a:off x="441649" y="6521861"/>
            <a:ext cx="11041225" cy="276999"/>
          </a:xfrm>
          <a:prstGeom prst="rect">
            <a:avLst/>
          </a:prstGeom>
          <a:noFill/>
        </p:spPr>
        <p:txBody>
          <a:bodyPr wrap="square" rtlCol="0">
            <a:spAutoFit/>
          </a:bodyPr>
          <a:lstStyle/>
          <a:p>
            <a:r>
              <a:rPr lang="en-GB" sz="1200" dirty="0"/>
              <a:t>Ingram J., Stiff J., Cadwallader S., Lee G. &amp; </a:t>
            </a:r>
            <a:r>
              <a:rPr lang="en-GB" sz="1200" dirty="0" err="1"/>
              <a:t>Kayton</a:t>
            </a:r>
            <a:r>
              <a:rPr lang="en-GB" sz="1200" dirty="0"/>
              <a:t> H. (</a:t>
            </a:r>
            <a:r>
              <a:rPr lang="en-GB" sz="1200" dirty="0" err="1"/>
              <a:t>Rhagfyr</a:t>
            </a:r>
            <a:r>
              <a:rPr lang="en-GB" sz="1200" dirty="0"/>
              <a:t> 2023:29) PISA 2022: </a:t>
            </a:r>
            <a:r>
              <a:rPr lang="en-GB" sz="1200" dirty="0" err="1"/>
              <a:t>Adroddiad</a:t>
            </a:r>
            <a:r>
              <a:rPr lang="en-GB" sz="1200" dirty="0"/>
              <a:t> </a:t>
            </a:r>
            <a:r>
              <a:rPr lang="en-GB" sz="1200" dirty="0" err="1"/>
              <a:t>Cenedlaethol</a:t>
            </a:r>
            <a:r>
              <a:rPr lang="en-GB" sz="1200" dirty="0"/>
              <a:t> Cymru </a:t>
            </a:r>
            <a:r>
              <a:rPr lang="en-GB" sz="1200" dirty="0" err="1"/>
              <a:t>Adroddiad</a:t>
            </a:r>
            <a:r>
              <a:rPr lang="en-GB" sz="1200" dirty="0"/>
              <a:t> </a:t>
            </a:r>
            <a:r>
              <a:rPr lang="en-GB" sz="1200" dirty="0" err="1"/>
              <a:t>ymchwil</a:t>
            </a:r>
            <a:r>
              <a:rPr lang="en-GB" sz="1200" dirty="0"/>
              <a:t>: </a:t>
            </a:r>
            <a:r>
              <a:rPr lang="en-GB" sz="1200" dirty="0" err="1"/>
              <a:t>Prifysgol</a:t>
            </a:r>
            <a:r>
              <a:rPr lang="en-GB" sz="1200" dirty="0"/>
              <a:t> </a:t>
            </a:r>
            <a:r>
              <a:rPr lang="en-GB" sz="1200" dirty="0" err="1"/>
              <a:t>Rhydychen</a:t>
            </a:r>
            <a:r>
              <a:rPr lang="en-GB" sz="1200" dirty="0"/>
              <a:t> </a:t>
            </a:r>
          </a:p>
        </p:txBody>
      </p:sp>
    </p:spTree>
    <p:extLst>
      <p:ext uri="{BB962C8B-B14F-4D97-AF65-F5344CB8AC3E}">
        <p14:creationId xmlns:p14="http://schemas.microsoft.com/office/powerpoint/2010/main" val="9807489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air of glasses on a book&#10;&#10;Description automatically generated">
            <a:extLst>
              <a:ext uri="{FF2B5EF4-FFF2-40B4-BE49-F238E27FC236}">
                <a16:creationId xmlns:a16="http://schemas.microsoft.com/office/drawing/2014/main" id="{CC4C8A7C-9F96-BC2C-5ECB-5A8728932A71}"/>
              </a:ext>
            </a:extLst>
          </p:cNvPr>
          <p:cNvPicPr>
            <a:picLocks noChangeAspect="1"/>
          </p:cNvPicPr>
          <p:nvPr/>
        </p:nvPicPr>
        <p:blipFill rotWithShape="1">
          <a:blip r:embed="rId2"/>
          <a:srcRect l="8136" r="32776"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TextBox 2">
            <a:extLst>
              <a:ext uri="{FF2B5EF4-FFF2-40B4-BE49-F238E27FC236}">
                <a16:creationId xmlns:a16="http://schemas.microsoft.com/office/drawing/2014/main" id="{C2757EA4-C85A-DC47-3543-9ECCD8605D21}"/>
              </a:ext>
            </a:extLst>
          </p:cNvPr>
          <p:cNvSpPr txBox="1"/>
          <p:nvPr/>
        </p:nvSpPr>
        <p:spPr>
          <a:xfrm>
            <a:off x="6732755" y="221143"/>
            <a:ext cx="4840010" cy="6857990"/>
          </a:xfrm>
          <a:prstGeom prst="rect">
            <a:avLst/>
          </a:prstGeom>
        </p:spPr>
        <p:txBody>
          <a:bodyPr vert="horz" lIns="91440" tIns="45720" rIns="91440" bIns="45720" rtlCol="0">
            <a:normAutofit fontScale="92500"/>
          </a:bodyPr>
          <a:lstStyle/>
          <a:p>
            <a:pPr indent="-228600">
              <a:lnSpc>
                <a:spcPct val="90000"/>
              </a:lnSpc>
              <a:spcAft>
                <a:spcPts val="600"/>
              </a:spcAft>
              <a:buFont typeface="Arial" panose="020B0604020202020204" pitchFamily="34" charset="0"/>
              <a:buChar char="•"/>
            </a:pPr>
            <a:r>
              <a:rPr lang="en-US" sz="2000" i="1" dirty="0"/>
              <a:t>There was a 76 score point difference in mathematics between the most disadvantaged group of learners and the least disadvantaged group of learners in Wales. In reading this difference was 65 score points and in science it was 81 score points. </a:t>
            </a:r>
          </a:p>
          <a:p>
            <a:pPr indent="-228600">
              <a:lnSpc>
                <a:spcPct val="90000"/>
              </a:lnSpc>
              <a:spcAft>
                <a:spcPts val="600"/>
              </a:spcAft>
              <a:buFont typeface="Arial" panose="020B0604020202020204" pitchFamily="34" charset="0"/>
              <a:buChar char="•"/>
            </a:pPr>
            <a:r>
              <a:rPr lang="en-GB" sz="2000" i="1" dirty="0"/>
              <a:t>On average learners in Wales who were eligible for free school meals scored significantly lower in mathematics, reading and science than learners who were not eligible.</a:t>
            </a:r>
            <a:endParaRPr lang="en-US" sz="2000" i="1" dirty="0"/>
          </a:p>
          <a:p>
            <a:pPr indent="-228600">
              <a:lnSpc>
                <a:spcPct val="90000"/>
              </a:lnSpc>
              <a:spcAft>
                <a:spcPts val="600"/>
              </a:spcAft>
              <a:buFont typeface="Arial" panose="020B0604020202020204" pitchFamily="34" charset="0"/>
              <a:buChar char="•"/>
            </a:pPr>
            <a:r>
              <a:rPr lang="en-GB" sz="2000" i="1" dirty="0"/>
              <a:t>A learner is classified as being academically resilient if they are relatively disadvantaged in terms of their socioeconomic background (they are in the bottom quarter of the ESCS Index in the country of assessment) but perform in the top quarter of learners in that country. In Wales 13% of learners were academically resilient in mathematics, 17% were academically resilient in reading and 14% were academically resilient in science. On average across OECD countries 10% of learners were academically resilient in mathematics while 11% were academically resilient in reading and science.</a:t>
            </a:r>
          </a:p>
          <a:p>
            <a:pPr indent="-228600">
              <a:lnSpc>
                <a:spcPct val="90000"/>
              </a:lnSpc>
              <a:spcAft>
                <a:spcPts val="600"/>
              </a:spcAft>
              <a:buFont typeface="Arial" panose="020B0604020202020204" pitchFamily="34" charset="0"/>
              <a:buChar char="•"/>
            </a:pPr>
            <a:endParaRPr lang="en-GB" sz="2000" dirty="0"/>
          </a:p>
          <a:p>
            <a:pPr indent="-228600">
              <a:lnSpc>
                <a:spcPct val="90000"/>
              </a:lnSpc>
              <a:spcAft>
                <a:spcPts val="600"/>
              </a:spcAft>
              <a:buFont typeface="Arial" panose="020B0604020202020204" pitchFamily="34" charset="0"/>
              <a:buChar char="•"/>
            </a:pPr>
            <a:endParaRPr lang="en-GB" sz="2000" dirty="0"/>
          </a:p>
          <a:p>
            <a:pPr indent="-228600">
              <a:lnSpc>
                <a:spcPct val="90000"/>
              </a:lnSpc>
              <a:spcAft>
                <a:spcPts val="600"/>
              </a:spcAft>
              <a:buFont typeface="Arial" panose="020B0604020202020204" pitchFamily="34" charset="0"/>
              <a:buChar char="•"/>
            </a:pPr>
            <a:endParaRPr lang="en-GB" sz="2000" dirty="0"/>
          </a:p>
          <a:p>
            <a:pPr indent="-228600">
              <a:lnSpc>
                <a:spcPct val="90000"/>
              </a:lnSpc>
              <a:spcAft>
                <a:spcPts val="600"/>
              </a:spcAft>
              <a:buFont typeface="Arial" panose="020B0604020202020204" pitchFamily="34" charset="0"/>
              <a:buChar char="•"/>
            </a:pPr>
            <a:endParaRPr lang="en-US" sz="2000" dirty="0"/>
          </a:p>
        </p:txBody>
      </p:sp>
      <p:sp>
        <p:nvSpPr>
          <p:cNvPr id="6" name="TextBox 5">
            <a:extLst>
              <a:ext uri="{FF2B5EF4-FFF2-40B4-BE49-F238E27FC236}">
                <a16:creationId xmlns:a16="http://schemas.microsoft.com/office/drawing/2014/main" id="{AAF742D5-C54C-AB69-C21F-CC8E88B7E67B}"/>
              </a:ext>
            </a:extLst>
          </p:cNvPr>
          <p:cNvSpPr txBox="1"/>
          <p:nvPr/>
        </p:nvSpPr>
        <p:spPr>
          <a:xfrm>
            <a:off x="2444620" y="6498357"/>
            <a:ext cx="11041225" cy="276999"/>
          </a:xfrm>
          <a:prstGeom prst="rect">
            <a:avLst/>
          </a:prstGeom>
          <a:noFill/>
        </p:spPr>
        <p:txBody>
          <a:bodyPr wrap="square" rtlCol="0">
            <a:spAutoFit/>
          </a:bodyPr>
          <a:lstStyle/>
          <a:p>
            <a:r>
              <a:rPr lang="en-GB" sz="1200" dirty="0"/>
              <a:t>Ingram J., Stiff J., Cadwallader S., Lee G. &amp; </a:t>
            </a:r>
            <a:r>
              <a:rPr lang="en-GB" sz="1200" dirty="0" err="1"/>
              <a:t>Kayton</a:t>
            </a:r>
            <a:r>
              <a:rPr lang="en-GB" sz="1200" dirty="0"/>
              <a:t> H. (December 2023:82) PISA 2022: National  Report for Wales Research report. Oxford University</a:t>
            </a:r>
          </a:p>
        </p:txBody>
      </p:sp>
    </p:spTree>
    <p:extLst>
      <p:ext uri="{BB962C8B-B14F-4D97-AF65-F5344CB8AC3E}">
        <p14:creationId xmlns:p14="http://schemas.microsoft.com/office/powerpoint/2010/main" val="761868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air of glasses on a book&#10;&#10;Description automatically generated">
            <a:extLst>
              <a:ext uri="{FF2B5EF4-FFF2-40B4-BE49-F238E27FC236}">
                <a16:creationId xmlns:a16="http://schemas.microsoft.com/office/drawing/2014/main" id="{CC4C8A7C-9F96-BC2C-5ECB-5A8728932A71}"/>
              </a:ext>
            </a:extLst>
          </p:cNvPr>
          <p:cNvPicPr>
            <a:picLocks noChangeAspect="1"/>
          </p:cNvPicPr>
          <p:nvPr/>
        </p:nvPicPr>
        <p:blipFill rotWithShape="1">
          <a:blip r:embed="rId2"/>
          <a:srcRect l="8136" r="32776"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TextBox 2">
            <a:extLst>
              <a:ext uri="{FF2B5EF4-FFF2-40B4-BE49-F238E27FC236}">
                <a16:creationId xmlns:a16="http://schemas.microsoft.com/office/drawing/2014/main" id="{C2757EA4-C85A-DC47-3543-9ECCD8605D21}"/>
              </a:ext>
            </a:extLst>
          </p:cNvPr>
          <p:cNvSpPr txBox="1"/>
          <p:nvPr/>
        </p:nvSpPr>
        <p:spPr>
          <a:xfrm>
            <a:off x="6732755" y="53192"/>
            <a:ext cx="4840010" cy="6857990"/>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r>
              <a:rPr lang="en-GB" sz="2000" dirty="0" err="1"/>
              <a:t>Roedd</a:t>
            </a:r>
            <a:r>
              <a:rPr lang="en-GB" sz="2000" dirty="0"/>
              <a:t> </a:t>
            </a:r>
            <a:r>
              <a:rPr lang="en-GB" sz="2000" dirty="0" err="1"/>
              <a:t>gwahaniaeth</a:t>
            </a:r>
            <a:r>
              <a:rPr lang="en-GB" sz="2000" dirty="0"/>
              <a:t> o 76 o </a:t>
            </a:r>
            <a:r>
              <a:rPr lang="en-GB" sz="2000" dirty="0" err="1"/>
              <a:t>bwyntiau</a:t>
            </a:r>
            <a:r>
              <a:rPr lang="en-GB" sz="2000" dirty="0"/>
              <a:t> </a:t>
            </a:r>
            <a:r>
              <a:rPr lang="en-GB" sz="2000" dirty="0" err="1"/>
              <a:t>sgôr</a:t>
            </a:r>
            <a:r>
              <a:rPr lang="en-GB" sz="2000" dirty="0"/>
              <a:t> </a:t>
            </a:r>
            <a:r>
              <a:rPr lang="en-GB" sz="2000" dirty="0" err="1"/>
              <a:t>mewn</a:t>
            </a:r>
            <a:r>
              <a:rPr lang="en-GB" sz="2000" dirty="0"/>
              <a:t> </a:t>
            </a:r>
            <a:r>
              <a:rPr lang="en-GB" sz="2000" dirty="0" err="1"/>
              <a:t>mathemateg</a:t>
            </a:r>
            <a:r>
              <a:rPr lang="en-GB" sz="2000" dirty="0"/>
              <a:t> </a:t>
            </a:r>
            <a:r>
              <a:rPr lang="en-GB" sz="2000" dirty="0" err="1"/>
              <a:t>rhwng</a:t>
            </a:r>
            <a:r>
              <a:rPr lang="en-GB" sz="2000" dirty="0"/>
              <a:t> y </a:t>
            </a:r>
            <a:r>
              <a:rPr lang="en-GB" sz="2000" dirty="0" err="1"/>
              <a:t>grŵp</a:t>
            </a:r>
            <a:r>
              <a:rPr lang="en-GB" sz="2000" dirty="0"/>
              <a:t> </a:t>
            </a:r>
            <a:r>
              <a:rPr lang="en-GB" sz="2000" dirty="0" err="1"/>
              <a:t>mwyaf</a:t>
            </a:r>
            <a:r>
              <a:rPr lang="en-GB" sz="2000" dirty="0"/>
              <a:t> </a:t>
            </a:r>
            <a:r>
              <a:rPr lang="en-GB" sz="2000" dirty="0" err="1"/>
              <a:t>difreintiedig</a:t>
            </a:r>
            <a:r>
              <a:rPr lang="en-GB" sz="2000" dirty="0"/>
              <a:t> o </a:t>
            </a:r>
            <a:r>
              <a:rPr lang="en-GB" sz="2000" dirty="0" err="1"/>
              <a:t>ddysgwyr</a:t>
            </a:r>
            <a:r>
              <a:rPr lang="en-GB" sz="2000" dirty="0"/>
              <a:t> </a:t>
            </a:r>
            <a:r>
              <a:rPr lang="en-GB" sz="2000" dirty="0" err="1"/>
              <a:t>a’r</a:t>
            </a:r>
            <a:r>
              <a:rPr lang="en-GB" sz="2000" dirty="0"/>
              <a:t> </a:t>
            </a:r>
            <a:r>
              <a:rPr lang="en-GB" sz="2000" dirty="0" err="1"/>
              <a:t>grŵp</a:t>
            </a:r>
            <a:r>
              <a:rPr lang="en-GB" sz="2000" dirty="0"/>
              <a:t> </a:t>
            </a:r>
            <a:r>
              <a:rPr lang="en-GB" sz="2000" dirty="0" err="1"/>
              <a:t>lleiaf</a:t>
            </a:r>
            <a:r>
              <a:rPr lang="en-GB" sz="2000" dirty="0"/>
              <a:t> </a:t>
            </a:r>
            <a:r>
              <a:rPr lang="en-GB" sz="2000" dirty="0" err="1"/>
              <a:t>difreintiedig</a:t>
            </a:r>
            <a:r>
              <a:rPr lang="en-GB" sz="2000" dirty="0"/>
              <a:t> o </a:t>
            </a:r>
            <a:r>
              <a:rPr lang="en-GB" sz="2000" dirty="0" err="1"/>
              <a:t>ddysgwyr</a:t>
            </a:r>
            <a:r>
              <a:rPr lang="en-GB" sz="2000" dirty="0"/>
              <a:t> </a:t>
            </a:r>
            <a:r>
              <a:rPr lang="en-GB" sz="2000" dirty="0" err="1"/>
              <a:t>yng</a:t>
            </a:r>
            <a:r>
              <a:rPr lang="en-GB" sz="2000" dirty="0"/>
              <a:t> </a:t>
            </a:r>
            <a:r>
              <a:rPr lang="en-GB" sz="2000" dirty="0" err="1"/>
              <a:t>Nghymru</a:t>
            </a:r>
            <a:r>
              <a:rPr lang="en-GB" sz="2000" dirty="0"/>
              <a:t>. </a:t>
            </a:r>
            <a:r>
              <a:rPr lang="en-GB" sz="2000" dirty="0" err="1"/>
              <a:t>Mewn</a:t>
            </a:r>
            <a:r>
              <a:rPr lang="en-GB" sz="2000" dirty="0"/>
              <a:t> </a:t>
            </a:r>
            <a:r>
              <a:rPr lang="en-GB" sz="2000" dirty="0" err="1"/>
              <a:t>darllen</a:t>
            </a:r>
            <a:r>
              <a:rPr lang="en-GB" sz="2000" dirty="0"/>
              <a:t>, y </a:t>
            </a:r>
            <a:r>
              <a:rPr lang="en-GB" sz="2000" dirty="0" err="1"/>
              <a:t>gwahaniaeth</a:t>
            </a:r>
            <a:r>
              <a:rPr lang="en-GB" sz="2000" dirty="0"/>
              <a:t> </a:t>
            </a:r>
            <a:r>
              <a:rPr lang="en-GB" sz="2000" dirty="0" err="1"/>
              <a:t>oedd</a:t>
            </a:r>
            <a:r>
              <a:rPr lang="en-GB" sz="2000" dirty="0"/>
              <a:t> 65 o </a:t>
            </a:r>
            <a:r>
              <a:rPr lang="en-GB" sz="2000" dirty="0" err="1"/>
              <a:t>bwyntiau</a:t>
            </a:r>
            <a:r>
              <a:rPr lang="en-GB" sz="2000" dirty="0"/>
              <a:t> </a:t>
            </a:r>
            <a:r>
              <a:rPr lang="en-GB" sz="2000" dirty="0" err="1"/>
              <a:t>sgôr</a:t>
            </a:r>
            <a:r>
              <a:rPr lang="en-GB" sz="2000" dirty="0"/>
              <a:t> ac </a:t>
            </a:r>
            <a:r>
              <a:rPr lang="en-GB" sz="2000" dirty="0" err="1"/>
              <a:t>mewn</a:t>
            </a:r>
            <a:r>
              <a:rPr lang="en-GB" sz="2000" dirty="0"/>
              <a:t> </a:t>
            </a:r>
            <a:r>
              <a:rPr lang="en-GB" sz="2000" dirty="0" err="1"/>
              <a:t>gwyddoniaeth</a:t>
            </a:r>
            <a:r>
              <a:rPr lang="en-GB" sz="2000" dirty="0"/>
              <a:t>, y </a:t>
            </a:r>
            <a:r>
              <a:rPr lang="en-GB" sz="2000" dirty="0" err="1"/>
              <a:t>gwahaniaeth</a:t>
            </a:r>
            <a:r>
              <a:rPr lang="en-GB" sz="2000" dirty="0"/>
              <a:t> </a:t>
            </a:r>
            <a:r>
              <a:rPr lang="en-GB" sz="2000" dirty="0" err="1"/>
              <a:t>oedd</a:t>
            </a:r>
            <a:r>
              <a:rPr lang="en-GB" sz="2000" dirty="0"/>
              <a:t> 81 o </a:t>
            </a:r>
            <a:r>
              <a:rPr lang="en-GB" sz="2000" dirty="0" err="1"/>
              <a:t>bwyntiau</a:t>
            </a:r>
            <a:r>
              <a:rPr lang="en-GB" sz="2000" dirty="0"/>
              <a:t> </a:t>
            </a:r>
            <a:r>
              <a:rPr lang="en-GB" sz="2000" dirty="0" err="1"/>
              <a:t>sgôr</a:t>
            </a:r>
            <a:r>
              <a:rPr lang="en-GB" sz="2000" dirty="0"/>
              <a:t>. </a:t>
            </a:r>
            <a:endParaRPr lang="en-US" sz="2000" i="1" dirty="0"/>
          </a:p>
          <a:p>
            <a:pPr indent="-228600">
              <a:lnSpc>
                <a:spcPct val="90000"/>
              </a:lnSpc>
              <a:spcAft>
                <a:spcPts val="600"/>
              </a:spcAft>
              <a:buFont typeface="Arial" panose="020B0604020202020204" pitchFamily="34" charset="0"/>
              <a:buChar char="•"/>
            </a:pPr>
            <a:r>
              <a:rPr lang="en-GB" sz="2000" i="1" dirty="0" err="1"/>
              <a:t>Ar</a:t>
            </a:r>
            <a:r>
              <a:rPr lang="en-GB" sz="2000" i="1" dirty="0"/>
              <a:t> </a:t>
            </a:r>
            <a:r>
              <a:rPr lang="en-GB" sz="2000" i="1" dirty="0" err="1"/>
              <a:t>gyfartaledd</a:t>
            </a:r>
            <a:r>
              <a:rPr lang="en-GB" sz="2000" i="1" dirty="0"/>
              <a:t>, </a:t>
            </a:r>
            <a:r>
              <a:rPr lang="en-GB" sz="2000" i="1" dirty="0" err="1"/>
              <a:t>sgoriodd</a:t>
            </a:r>
            <a:r>
              <a:rPr lang="en-GB" sz="2000" i="1" dirty="0"/>
              <a:t> </a:t>
            </a:r>
            <a:r>
              <a:rPr lang="en-GB" sz="2000" i="1" dirty="0" err="1"/>
              <a:t>dysgwyr</a:t>
            </a:r>
            <a:r>
              <a:rPr lang="en-GB" sz="2000" i="1" dirty="0"/>
              <a:t> </a:t>
            </a:r>
            <a:r>
              <a:rPr lang="en-GB" sz="2000" i="1" dirty="0" err="1"/>
              <a:t>yng</a:t>
            </a:r>
            <a:r>
              <a:rPr lang="en-GB" sz="2000" i="1" dirty="0"/>
              <a:t> </a:t>
            </a:r>
            <a:r>
              <a:rPr lang="en-GB" sz="2000" i="1" dirty="0" err="1"/>
              <a:t>Nghymru</a:t>
            </a:r>
            <a:r>
              <a:rPr lang="en-GB" sz="2000" i="1" dirty="0"/>
              <a:t> a </a:t>
            </a:r>
            <a:r>
              <a:rPr lang="en-GB" sz="2000" i="1" dirty="0" err="1"/>
              <a:t>oedd</a:t>
            </a:r>
            <a:r>
              <a:rPr lang="en-GB" sz="2000" i="1" dirty="0"/>
              <a:t> </a:t>
            </a:r>
            <a:r>
              <a:rPr lang="en-GB" sz="2000" i="1" dirty="0" err="1"/>
              <a:t>yn</a:t>
            </a:r>
            <a:r>
              <a:rPr lang="en-GB" sz="2000" i="1" dirty="0"/>
              <a:t> </a:t>
            </a:r>
            <a:r>
              <a:rPr lang="en-GB" sz="2000" i="1" dirty="0" err="1"/>
              <a:t>gymwys</a:t>
            </a:r>
            <a:r>
              <a:rPr lang="en-GB" sz="2000" i="1" dirty="0"/>
              <a:t> </a:t>
            </a:r>
            <a:r>
              <a:rPr lang="en-GB" sz="2000" i="1" dirty="0" err="1"/>
              <a:t>ar</a:t>
            </a:r>
            <a:r>
              <a:rPr lang="en-GB" sz="2000" i="1" dirty="0"/>
              <a:t> </a:t>
            </a:r>
            <a:r>
              <a:rPr lang="en-GB" sz="2000" i="1" dirty="0" err="1"/>
              <a:t>gyfer</a:t>
            </a:r>
            <a:r>
              <a:rPr lang="en-GB" sz="2000" i="1" dirty="0"/>
              <a:t> </a:t>
            </a:r>
            <a:r>
              <a:rPr lang="en-GB" sz="2000" i="1" dirty="0" err="1"/>
              <a:t>prydau</a:t>
            </a:r>
            <a:r>
              <a:rPr lang="en-GB" sz="2000" i="1" dirty="0"/>
              <a:t> </a:t>
            </a:r>
            <a:r>
              <a:rPr lang="en-GB" sz="2000" i="1" dirty="0" err="1"/>
              <a:t>ysgol</a:t>
            </a:r>
            <a:r>
              <a:rPr lang="en-GB" sz="2000" i="1" dirty="0"/>
              <a:t> am </a:t>
            </a:r>
            <a:r>
              <a:rPr lang="en-GB" sz="2000" i="1" dirty="0" err="1"/>
              <a:t>ddim</a:t>
            </a:r>
            <a:r>
              <a:rPr lang="en-GB" sz="2000" i="1" dirty="0"/>
              <a:t> </a:t>
            </a:r>
            <a:r>
              <a:rPr lang="en-GB" sz="2000" i="1" dirty="0" err="1"/>
              <a:t>yn</a:t>
            </a:r>
            <a:r>
              <a:rPr lang="en-GB" sz="2000" i="1" dirty="0"/>
              <a:t> </a:t>
            </a:r>
            <a:r>
              <a:rPr lang="en-GB" sz="2000" i="1" dirty="0" err="1"/>
              <a:t>sylweddol</a:t>
            </a:r>
            <a:r>
              <a:rPr lang="en-GB" sz="2000" i="1" dirty="0"/>
              <a:t> is </a:t>
            </a:r>
            <a:r>
              <a:rPr lang="en-GB" sz="2000" i="1" dirty="0" err="1"/>
              <a:t>mewn</a:t>
            </a:r>
            <a:r>
              <a:rPr lang="en-GB" sz="2000" i="1" dirty="0"/>
              <a:t> </a:t>
            </a:r>
            <a:r>
              <a:rPr lang="en-GB" sz="2000" i="1" dirty="0" err="1"/>
              <a:t>mathemateg</a:t>
            </a:r>
            <a:r>
              <a:rPr lang="en-GB" sz="2000" i="1" dirty="0"/>
              <a:t>, </a:t>
            </a:r>
            <a:r>
              <a:rPr lang="en-GB" sz="2000" i="1" dirty="0" err="1"/>
              <a:t>darllen</a:t>
            </a:r>
            <a:r>
              <a:rPr lang="en-GB" sz="2000" i="1" dirty="0"/>
              <a:t> a </a:t>
            </a:r>
            <a:r>
              <a:rPr lang="en-GB" sz="2000" i="1" dirty="0" err="1"/>
              <a:t>gwyddoniaeth</a:t>
            </a:r>
            <a:r>
              <a:rPr lang="en-GB" sz="2000" i="1" dirty="0"/>
              <a:t> </a:t>
            </a:r>
            <a:r>
              <a:rPr lang="en-GB" sz="2000" i="1" dirty="0" err="1"/>
              <a:t>na</a:t>
            </a:r>
            <a:r>
              <a:rPr lang="en-GB" sz="2000" i="1" dirty="0"/>
              <a:t> </a:t>
            </a:r>
            <a:r>
              <a:rPr lang="en-GB" sz="2000" i="1" dirty="0" err="1"/>
              <a:t>dysgwyr</a:t>
            </a:r>
            <a:r>
              <a:rPr lang="en-GB" sz="2000" i="1" dirty="0"/>
              <a:t> </a:t>
            </a:r>
            <a:r>
              <a:rPr lang="en-GB" sz="2000" i="1" dirty="0" err="1"/>
              <a:t>nad</a:t>
            </a:r>
            <a:r>
              <a:rPr lang="en-GB" sz="2000" i="1" dirty="0"/>
              <a:t> </a:t>
            </a:r>
            <a:r>
              <a:rPr lang="en-GB" sz="2000" i="1" dirty="0" err="1"/>
              <a:t>oeddent</a:t>
            </a:r>
            <a:r>
              <a:rPr lang="en-GB" sz="2000" i="1" dirty="0"/>
              <a:t> </a:t>
            </a:r>
            <a:r>
              <a:rPr lang="en-GB" sz="2000" i="1" dirty="0" err="1"/>
              <a:t>yn</a:t>
            </a:r>
            <a:r>
              <a:rPr lang="en-GB" sz="2000" i="1" dirty="0"/>
              <a:t> </a:t>
            </a:r>
            <a:r>
              <a:rPr lang="en-GB" sz="2000" i="1" dirty="0" err="1"/>
              <a:t>gymwys</a:t>
            </a:r>
            <a:r>
              <a:rPr lang="en-GB" sz="2000" i="1" dirty="0"/>
              <a:t>.</a:t>
            </a:r>
            <a:endParaRPr lang="en-US" sz="2000" i="1" dirty="0"/>
          </a:p>
          <a:p>
            <a:pPr indent="-228600">
              <a:lnSpc>
                <a:spcPct val="90000"/>
              </a:lnSpc>
              <a:spcAft>
                <a:spcPts val="600"/>
              </a:spcAft>
              <a:buFont typeface="Arial" panose="020B0604020202020204" pitchFamily="34" charset="0"/>
              <a:buChar char="•"/>
            </a:pPr>
            <a:r>
              <a:rPr lang="en-GB" sz="2000" i="1" dirty="0" err="1"/>
              <a:t>Ystyrir</a:t>
            </a:r>
            <a:r>
              <a:rPr lang="en-GB" sz="2000" i="1" dirty="0"/>
              <a:t> bod </a:t>
            </a:r>
            <a:r>
              <a:rPr lang="en-GB" sz="2000" i="1" dirty="0" err="1"/>
              <a:t>dysgwr</a:t>
            </a:r>
            <a:r>
              <a:rPr lang="en-GB" sz="2000" i="1" dirty="0"/>
              <a:t> </a:t>
            </a:r>
            <a:r>
              <a:rPr lang="en-GB" sz="2000" i="1" dirty="0" err="1"/>
              <a:t>yn</a:t>
            </a:r>
            <a:r>
              <a:rPr lang="en-GB" sz="2000" i="1" dirty="0"/>
              <a:t> </a:t>
            </a:r>
            <a:r>
              <a:rPr lang="en-GB" sz="2000" i="1" dirty="0" err="1"/>
              <a:t>wydn</a:t>
            </a:r>
            <a:r>
              <a:rPr lang="en-GB" sz="2000" i="1" dirty="0"/>
              <a:t> </a:t>
            </a:r>
            <a:r>
              <a:rPr lang="en-GB" sz="2000" i="1" dirty="0" err="1"/>
              <a:t>yn</a:t>
            </a:r>
            <a:r>
              <a:rPr lang="en-GB" sz="2000" i="1" dirty="0"/>
              <a:t> </a:t>
            </a:r>
            <a:r>
              <a:rPr lang="en-GB" sz="2000" i="1" dirty="0" err="1"/>
              <a:t>academaidd</a:t>
            </a:r>
            <a:r>
              <a:rPr lang="en-GB" sz="2000" i="1" dirty="0"/>
              <a:t> </a:t>
            </a:r>
            <a:r>
              <a:rPr lang="en-GB" sz="2000" i="1" dirty="0" err="1"/>
              <a:t>os</a:t>
            </a:r>
            <a:r>
              <a:rPr lang="en-GB" sz="2000" i="1" dirty="0"/>
              <a:t> </a:t>
            </a:r>
            <a:r>
              <a:rPr lang="en-GB" sz="2000" i="1" dirty="0" err="1"/>
              <a:t>bydd</a:t>
            </a:r>
            <a:r>
              <a:rPr lang="en-GB" sz="2000" i="1" dirty="0"/>
              <a:t> </a:t>
            </a:r>
            <a:r>
              <a:rPr lang="en-GB" sz="2000" i="1" dirty="0" err="1"/>
              <a:t>yn</a:t>
            </a:r>
            <a:r>
              <a:rPr lang="en-GB" sz="2000" i="1" dirty="0"/>
              <a:t> </a:t>
            </a:r>
            <a:r>
              <a:rPr lang="en-GB" sz="2000" i="1" dirty="0" err="1"/>
              <a:t>wynebu</a:t>
            </a:r>
            <a:r>
              <a:rPr lang="en-GB" sz="2000" i="1" dirty="0"/>
              <a:t> </a:t>
            </a:r>
            <a:r>
              <a:rPr lang="en-GB" sz="2000" i="1" dirty="0" err="1"/>
              <a:t>rhywfaint</a:t>
            </a:r>
            <a:r>
              <a:rPr lang="en-GB" sz="2000" i="1" dirty="0"/>
              <a:t> o </a:t>
            </a:r>
            <a:r>
              <a:rPr lang="en-GB" sz="2000" i="1" dirty="0" err="1"/>
              <a:t>anfantais</a:t>
            </a:r>
            <a:r>
              <a:rPr lang="en-GB" sz="2000" i="1" dirty="0"/>
              <a:t> o ran </a:t>
            </a:r>
            <a:r>
              <a:rPr lang="en-GB" sz="2000" i="1" dirty="0" err="1"/>
              <a:t>ei</a:t>
            </a:r>
            <a:r>
              <a:rPr lang="en-GB" sz="2000" i="1" dirty="0"/>
              <a:t> </a:t>
            </a:r>
            <a:r>
              <a:rPr lang="en-GB" sz="2000" i="1" dirty="0" err="1"/>
              <a:t>gefndir</a:t>
            </a:r>
            <a:r>
              <a:rPr lang="en-GB" sz="2000" i="1" dirty="0"/>
              <a:t> </a:t>
            </a:r>
            <a:r>
              <a:rPr lang="en-GB" sz="2000" i="1" dirty="0" err="1"/>
              <a:t>economaidd-gymdeithasol</a:t>
            </a:r>
            <a:r>
              <a:rPr lang="en-GB" sz="2000" i="1" dirty="0"/>
              <a:t> (</a:t>
            </a:r>
            <a:r>
              <a:rPr lang="en-GB" sz="2000" i="1" dirty="0" err="1"/>
              <a:t>yn</a:t>
            </a:r>
            <a:r>
              <a:rPr lang="en-GB" sz="2000" i="1" dirty="0"/>
              <a:t> </a:t>
            </a:r>
            <a:r>
              <a:rPr lang="en-GB" sz="2000" i="1" dirty="0" err="1"/>
              <a:t>chwarter</a:t>
            </a:r>
            <a:r>
              <a:rPr lang="en-GB" sz="2000" i="1" dirty="0"/>
              <a:t> </a:t>
            </a:r>
            <a:r>
              <a:rPr lang="en-GB" sz="2000" i="1" dirty="0" err="1"/>
              <a:t>gwaelod</a:t>
            </a:r>
            <a:r>
              <a:rPr lang="en-GB" sz="2000" i="1" dirty="0"/>
              <a:t> </a:t>
            </a:r>
            <a:r>
              <a:rPr lang="en-GB" sz="2000" i="1" dirty="0" err="1"/>
              <a:t>Mynegai</a:t>
            </a:r>
            <a:r>
              <a:rPr lang="en-GB" sz="2000" i="1" dirty="0"/>
              <a:t> ESCS y </a:t>
            </a:r>
            <a:r>
              <a:rPr lang="en-GB" sz="2000" i="1" dirty="0" err="1"/>
              <a:t>wlad</a:t>
            </a:r>
            <a:r>
              <a:rPr lang="en-GB" sz="2000" i="1" dirty="0"/>
              <a:t> </a:t>
            </a:r>
            <a:r>
              <a:rPr lang="en-GB" sz="2000" i="1" dirty="0" err="1"/>
              <a:t>lle</a:t>
            </a:r>
            <a:r>
              <a:rPr lang="en-GB" sz="2000" i="1" dirty="0"/>
              <a:t> </a:t>
            </a:r>
            <a:r>
              <a:rPr lang="en-GB" sz="2000" i="1" dirty="0" err="1"/>
              <a:t>cynhelir</a:t>
            </a:r>
            <a:r>
              <a:rPr lang="en-GB" sz="2000" i="1" dirty="0"/>
              <a:t> </a:t>
            </a:r>
            <a:r>
              <a:rPr lang="en-GB" sz="2000" i="1" dirty="0" err="1"/>
              <a:t>yr</a:t>
            </a:r>
            <a:r>
              <a:rPr lang="en-GB" sz="2000" i="1" dirty="0"/>
              <a:t> </a:t>
            </a:r>
            <a:r>
              <a:rPr lang="en-GB" sz="2000" i="1" dirty="0" err="1"/>
              <a:t>asesiad</a:t>
            </a:r>
            <a:r>
              <a:rPr lang="en-GB" sz="2000" i="1" dirty="0"/>
              <a:t>) </a:t>
            </a:r>
            <a:r>
              <a:rPr lang="en-GB" sz="2000" i="1" dirty="0" err="1"/>
              <a:t>ond</a:t>
            </a:r>
            <a:r>
              <a:rPr lang="en-GB" sz="2000" i="1" dirty="0"/>
              <a:t> bod </a:t>
            </a:r>
            <a:r>
              <a:rPr lang="en-GB" sz="2000" i="1" dirty="0" err="1"/>
              <a:t>ei</a:t>
            </a:r>
            <a:r>
              <a:rPr lang="en-GB" sz="2000" i="1" dirty="0"/>
              <a:t> </a:t>
            </a:r>
            <a:r>
              <a:rPr lang="en-GB" sz="2000" i="1" dirty="0" err="1"/>
              <a:t>berfformiad</a:t>
            </a:r>
            <a:r>
              <a:rPr lang="en-GB" sz="2000" i="1" dirty="0"/>
              <a:t> </a:t>
            </a:r>
            <a:r>
              <a:rPr lang="en-GB" sz="2000" i="1" dirty="0" err="1"/>
              <a:t>ymhlith</a:t>
            </a:r>
            <a:r>
              <a:rPr lang="en-GB" sz="2000" i="1" dirty="0"/>
              <a:t> </a:t>
            </a:r>
            <a:r>
              <a:rPr lang="en-GB" sz="2000" i="1" dirty="0" err="1"/>
              <a:t>chwarter</a:t>
            </a:r>
            <a:r>
              <a:rPr lang="en-GB" sz="2000" i="1" dirty="0"/>
              <a:t> </a:t>
            </a:r>
            <a:r>
              <a:rPr lang="en-GB" sz="2000" i="1" dirty="0" err="1"/>
              <a:t>uchaf</a:t>
            </a:r>
            <a:r>
              <a:rPr lang="en-GB" sz="2000" i="1" dirty="0"/>
              <a:t> </a:t>
            </a:r>
            <a:r>
              <a:rPr lang="en-GB" sz="2000" i="1" dirty="0" err="1"/>
              <a:t>dysgwyr</a:t>
            </a:r>
            <a:r>
              <a:rPr lang="en-GB" sz="2000" i="1" dirty="0"/>
              <a:t> y </a:t>
            </a:r>
            <a:r>
              <a:rPr lang="en-GB" sz="2000" i="1" dirty="0" err="1"/>
              <a:t>wlad</a:t>
            </a:r>
            <a:r>
              <a:rPr lang="en-GB" sz="2000" i="1" dirty="0"/>
              <a:t> </a:t>
            </a:r>
            <a:r>
              <a:rPr lang="en-GB" sz="2000" i="1" dirty="0" err="1"/>
              <a:t>honno</a:t>
            </a:r>
            <a:r>
              <a:rPr lang="en-GB" sz="2000" i="1" dirty="0"/>
              <a:t>. </a:t>
            </a:r>
            <a:r>
              <a:rPr lang="en-GB" sz="2000" i="1" dirty="0" err="1"/>
              <a:t>Yng</a:t>
            </a:r>
            <a:r>
              <a:rPr lang="en-GB" sz="2000" i="1" dirty="0"/>
              <a:t> </a:t>
            </a:r>
            <a:r>
              <a:rPr lang="en-GB" sz="2000" i="1" dirty="0" err="1"/>
              <a:t>Nghymru</a:t>
            </a:r>
            <a:r>
              <a:rPr lang="en-GB" sz="2000" i="1" dirty="0"/>
              <a:t>, </a:t>
            </a:r>
            <a:r>
              <a:rPr lang="en-GB" sz="2000" i="1" dirty="0" err="1"/>
              <a:t>roedd</a:t>
            </a:r>
            <a:r>
              <a:rPr lang="en-GB" sz="2000" i="1" dirty="0"/>
              <a:t> 13% o </a:t>
            </a:r>
            <a:r>
              <a:rPr lang="en-GB" sz="2000" i="1" dirty="0" err="1"/>
              <a:t>ddysgwyr</a:t>
            </a:r>
            <a:r>
              <a:rPr lang="en-GB" sz="2000" i="1" dirty="0"/>
              <a:t> </a:t>
            </a:r>
            <a:r>
              <a:rPr lang="en-GB" sz="2000" i="1" dirty="0" err="1"/>
              <a:t>yn</a:t>
            </a:r>
            <a:r>
              <a:rPr lang="en-GB" sz="2000" i="1" dirty="0"/>
              <a:t> </a:t>
            </a:r>
            <a:r>
              <a:rPr lang="en-GB" sz="2000" i="1" dirty="0" err="1"/>
              <a:t>wydn</a:t>
            </a:r>
            <a:r>
              <a:rPr lang="en-GB" sz="2000" i="1" dirty="0"/>
              <a:t> </a:t>
            </a:r>
            <a:r>
              <a:rPr lang="en-GB" sz="2000" i="1" dirty="0" err="1"/>
              <a:t>yn</a:t>
            </a:r>
            <a:r>
              <a:rPr lang="en-GB" sz="2000" i="1" dirty="0"/>
              <a:t> </a:t>
            </a:r>
            <a:r>
              <a:rPr lang="en-GB" sz="2000" i="1" dirty="0" err="1"/>
              <a:t>academaidd</a:t>
            </a:r>
            <a:r>
              <a:rPr lang="en-GB" sz="2000" i="1" dirty="0"/>
              <a:t> </a:t>
            </a:r>
            <a:r>
              <a:rPr lang="en-GB" sz="2000" i="1" dirty="0" err="1"/>
              <a:t>mewn</a:t>
            </a:r>
            <a:r>
              <a:rPr lang="en-GB" sz="2000" i="1" dirty="0"/>
              <a:t> </a:t>
            </a:r>
            <a:r>
              <a:rPr lang="en-GB" sz="2000" i="1" dirty="0" err="1"/>
              <a:t>mathemateg</a:t>
            </a:r>
            <a:r>
              <a:rPr lang="en-GB" sz="2000" i="1" dirty="0"/>
              <a:t>, </a:t>
            </a:r>
            <a:r>
              <a:rPr lang="en-GB" sz="2000" i="1" dirty="0" err="1"/>
              <a:t>roedd</a:t>
            </a:r>
            <a:r>
              <a:rPr lang="en-GB" sz="2000" i="1" dirty="0"/>
              <a:t> 17% </a:t>
            </a:r>
            <a:r>
              <a:rPr lang="en-GB" sz="2000" i="1" dirty="0" err="1"/>
              <a:t>yn</a:t>
            </a:r>
            <a:r>
              <a:rPr lang="en-GB" sz="2000" i="1" dirty="0"/>
              <a:t> </a:t>
            </a:r>
            <a:r>
              <a:rPr lang="en-GB" sz="2000" i="1" dirty="0" err="1"/>
              <a:t>wydn</a:t>
            </a:r>
            <a:r>
              <a:rPr lang="en-GB" sz="2000" i="1" dirty="0"/>
              <a:t> </a:t>
            </a:r>
            <a:r>
              <a:rPr lang="en-GB" sz="2000" i="1" dirty="0" err="1"/>
              <a:t>yn</a:t>
            </a:r>
            <a:r>
              <a:rPr lang="en-GB" sz="2000" i="1" dirty="0"/>
              <a:t> </a:t>
            </a:r>
            <a:r>
              <a:rPr lang="en-GB" sz="2000" i="1" dirty="0" err="1"/>
              <a:t>academaidd</a:t>
            </a:r>
            <a:r>
              <a:rPr lang="en-GB" sz="2000" i="1" dirty="0"/>
              <a:t> </a:t>
            </a:r>
            <a:r>
              <a:rPr lang="en-GB" sz="2000" i="1" dirty="0" err="1"/>
              <a:t>mewn</a:t>
            </a:r>
            <a:r>
              <a:rPr lang="en-GB" sz="2000" i="1" dirty="0"/>
              <a:t> </a:t>
            </a:r>
            <a:r>
              <a:rPr lang="en-GB" sz="2000" i="1" dirty="0" err="1"/>
              <a:t>darllen</a:t>
            </a:r>
            <a:r>
              <a:rPr lang="en-GB" sz="2000" i="1" dirty="0"/>
              <a:t> ac </a:t>
            </a:r>
            <a:r>
              <a:rPr lang="en-GB" sz="2000" i="1" dirty="0" err="1"/>
              <a:t>roedd</a:t>
            </a:r>
            <a:r>
              <a:rPr lang="en-GB" sz="2000" i="1" dirty="0"/>
              <a:t> 14% </a:t>
            </a:r>
            <a:r>
              <a:rPr lang="en-GB" sz="2000" i="1" dirty="0" err="1"/>
              <a:t>yn</a:t>
            </a:r>
            <a:r>
              <a:rPr lang="en-GB" sz="2000" i="1" dirty="0"/>
              <a:t> </a:t>
            </a:r>
            <a:r>
              <a:rPr lang="en-GB" sz="2000" i="1" dirty="0" err="1"/>
              <a:t>wydn</a:t>
            </a:r>
            <a:r>
              <a:rPr lang="en-GB" sz="2000" i="1" dirty="0"/>
              <a:t> </a:t>
            </a:r>
            <a:r>
              <a:rPr lang="en-GB" sz="2000" i="1" dirty="0" err="1"/>
              <a:t>yn</a:t>
            </a:r>
            <a:r>
              <a:rPr lang="en-GB" sz="2000" i="1" dirty="0"/>
              <a:t> </a:t>
            </a:r>
            <a:r>
              <a:rPr lang="en-GB" sz="2000" i="1" dirty="0" err="1"/>
              <a:t>academaidd</a:t>
            </a:r>
            <a:r>
              <a:rPr lang="en-GB" sz="2000" i="1" dirty="0"/>
              <a:t> </a:t>
            </a:r>
            <a:r>
              <a:rPr lang="en-GB" sz="2000" i="1" dirty="0" err="1"/>
              <a:t>mewn</a:t>
            </a:r>
            <a:r>
              <a:rPr lang="en-GB" sz="2000" i="1" dirty="0"/>
              <a:t> </a:t>
            </a:r>
            <a:r>
              <a:rPr lang="en-GB" sz="2000" i="1" dirty="0" err="1"/>
              <a:t>gwyddoniaeth</a:t>
            </a:r>
            <a:r>
              <a:rPr lang="en-GB" sz="2000" i="1" dirty="0"/>
              <a:t>. </a:t>
            </a:r>
            <a:r>
              <a:rPr lang="en-GB" sz="2000" i="1" dirty="0" err="1"/>
              <a:t>Ar</a:t>
            </a:r>
            <a:r>
              <a:rPr lang="en-GB" sz="2000" i="1" dirty="0"/>
              <a:t> </a:t>
            </a:r>
            <a:r>
              <a:rPr lang="en-GB" sz="2000" i="1" dirty="0" err="1"/>
              <a:t>gyfartaledd</a:t>
            </a:r>
            <a:r>
              <a:rPr lang="en-GB" sz="2000" i="1" dirty="0"/>
              <a:t> </a:t>
            </a:r>
            <a:r>
              <a:rPr lang="en-GB" sz="2000" i="1" dirty="0" err="1"/>
              <a:t>ar</a:t>
            </a:r>
            <a:r>
              <a:rPr lang="en-GB" sz="2000" i="1" dirty="0"/>
              <a:t> draws </a:t>
            </a:r>
            <a:r>
              <a:rPr lang="en-GB" sz="2000" i="1" dirty="0" err="1"/>
              <a:t>gwledydd</a:t>
            </a:r>
            <a:r>
              <a:rPr lang="en-GB" sz="2000" i="1" dirty="0"/>
              <a:t> </a:t>
            </a:r>
            <a:r>
              <a:rPr lang="en-GB" sz="2000" i="1" dirty="0" err="1"/>
              <a:t>yr</a:t>
            </a:r>
            <a:r>
              <a:rPr lang="en-GB" sz="2000" i="1" dirty="0"/>
              <a:t> OECD, </a:t>
            </a:r>
            <a:r>
              <a:rPr lang="en-GB" sz="2000" i="1" dirty="0" err="1"/>
              <a:t>roedd</a:t>
            </a:r>
            <a:r>
              <a:rPr lang="en-GB" sz="2000" i="1" dirty="0"/>
              <a:t> 10% o </a:t>
            </a:r>
            <a:r>
              <a:rPr lang="en-GB" sz="2000" i="1" dirty="0" err="1"/>
              <a:t>ddysgwyr</a:t>
            </a:r>
            <a:r>
              <a:rPr lang="en-GB" sz="2000" i="1" dirty="0"/>
              <a:t> </a:t>
            </a:r>
            <a:r>
              <a:rPr lang="en-GB" sz="2000" i="1" dirty="0" err="1"/>
              <a:t>yn</a:t>
            </a:r>
            <a:r>
              <a:rPr lang="en-GB" sz="2000" i="1" dirty="0"/>
              <a:t> </a:t>
            </a:r>
            <a:r>
              <a:rPr lang="en-GB" sz="2000" i="1" dirty="0" err="1"/>
              <a:t>wydn</a:t>
            </a:r>
            <a:r>
              <a:rPr lang="en-GB" sz="2000" i="1" dirty="0"/>
              <a:t> </a:t>
            </a:r>
            <a:r>
              <a:rPr lang="en-GB" sz="2000" i="1" dirty="0" err="1"/>
              <a:t>yn</a:t>
            </a:r>
            <a:r>
              <a:rPr lang="en-GB" sz="2000" i="1" dirty="0"/>
              <a:t> </a:t>
            </a:r>
            <a:r>
              <a:rPr lang="en-GB" sz="2000" i="1" dirty="0" err="1"/>
              <a:t>academaidd</a:t>
            </a:r>
            <a:r>
              <a:rPr lang="en-GB" sz="2000" i="1" dirty="0"/>
              <a:t> </a:t>
            </a:r>
            <a:r>
              <a:rPr lang="en-GB" sz="2000" i="1" dirty="0" err="1"/>
              <a:t>mewn</a:t>
            </a:r>
            <a:r>
              <a:rPr lang="en-GB" sz="2000" i="1" dirty="0"/>
              <a:t> </a:t>
            </a:r>
            <a:r>
              <a:rPr lang="en-GB" sz="2000" i="1" dirty="0" err="1"/>
              <a:t>mathemateg</a:t>
            </a:r>
            <a:r>
              <a:rPr lang="en-GB" sz="2000" i="1" dirty="0"/>
              <a:t> ac </a:t>
            </a:r>
            <a:r>
              <a:rPr lang="en-GB" sz="2000" i="1" dirty="0" err="1"/>
              <a:t>roedd</a:t>
            </a:r>
            <a:r>
              <a:rPr lang="en-GB" sz="2000" i="1" dirty="0"/>
              <a:t> 11% </a:t>
            </a:r>
            <a:r>
              <a:rPr lang="en-GB" sz="2000" i="1" dirty="0" err="1"/>
              <a:t>yn</a:t>
            </a:r>
            <a:r>
              <a:rPr lang="en-GB" sz="2000" i="1" dirty="0"/>
              <a:t> </a:t>
            </a:r>
            <a:r>
              <a:rPr lang="en-GB" sz="2000" i="1" dirty="0" err="1"/>
              <a:t>wydn</a:t>
            </a:r>
            <a:r>
              <a:rPr lang="en-GB" sz="2000" i="1" dirty="0"/>
              <a:t> </a:t>
            </a:r>
            <a:r>
              <a:rPr lang="en-GB" sz="2000" i="1" dirty="0" err="1"/>
              <a:t>yn</a:t>
            </a:r>
            <a:r>
              <a:rPr lang="en-GB" sz="2000" i="1" dirty="0"/>
              <a:t> </a:t>
            </a:r>
            <a:r>
              <a:rPr lang="en-GB" sz="2000" i="1" dirty="0" err="1"/>
              <a:t>academaidd</a:t>
            </a:r>
            <a:r>
              <a:rPr lang="en-GB" sz="2000" i="1" dirty="0"/>
              <a:t> </a:t>
            </a:r>
            <a:r>
              <a:rPr lang="en-GB" sz="2000" i="1" dirty="0" err="1"/>
              <a:t>mewn</a:t>
            </a:r>
            <a:r>
              <a:rPr lang="en-GB" sz="2000" i="1" dirty="0"/>
              <a:t> </a:t>
            </a:r>
            <a:r>
              <a:rPr lang="en-GB" sz="2000" i="1" dirty="0" err="1"/>
              <a:t>darllen</a:t>
            </a:r>
            <a:r>
              <a:rPr lang="en-GB" sz="2000" i="1" dirty="0"/>
              <a:t> a </a:t>
            </a:r>
            <a:r>
              <a:rPr lang="en-GB" sz="2000" i="1" dirty="0" err="1"/>
              <a:t>gwyddoniaeth</a:t>
            </a:r>
            <a:r>
              <a:rPr lang="en-GB" sz="2000" i="1" dirty="0"/>
              <a:t>. </a:t>
            </a:r>
          </a:p>
          <a:p>
            <a:pPr indent="-228600">
              <a:lnSpc>
                <a:spcPct val="90000"/>
              </a:lnSpc>
              <a:spcAft>
                <a:spcPts val="600"/>
              </a:spcAft>
              <a:buFont typeface="Arial" panose="020B0604020202020204" pitchFamily="34" charset="0"/>
              <a:buChar char="•"/>
            </a:pPr>
            <a:endParaRPr lang="en-GB" sz="2000" dirty="0"/>
          </a:p>
          <a:p>
            <a:pPr indent="-228600">
              <a:lnSpc>
                <a:spcPct val="90000"/>
              </a:lnSpc>
              <a:spcAft>
                <a:spcPts val="600"/>
              </a:spcAft>
              <a:buFont typeface="Arial" panose="020B0604020202020204" pitchFamily="34" charset="0"/>
              <a:buChar char="•"/>
            </a:pPr>
            <a:endParaRPr lang="en-GB" sz="2000" dirty="0"/>
          </a:p>
          <a:p>
            <a:pPr indent="-228600">
              <a:lnSpc>
                <a:spcPct val="90000"/>
              </a:lnSpc>
              <a:spcAft>
                <a:spcPts val="600"/>
              </a:spcAft>
              <a:buFont typeface="Arial" panose="020B0604020202020204" pitchFamily="34" charset="0"/>
              <a:buChar char="•"/>
            </a:pPr>
            <a:endParaRPr lang="en-GB" sz="2000" dirty="0"/>
          </a:p>
          <a:p>
            <a:pPr indent="-228600">
              <a:lnSpc>
                <a:spcPct val="90000"/>
              </a:lnSpc>
              <a:spcAft>
                <a:spcPts val="600"/>
              </a:spcAft>
              <a:buFont typeface="Arial" panose="020B0604020202020204" pitchFamily="34" charset="0"/>
              <a:buChar char="•"/>
            </a:pPr>
            <a:endParaRPr lang="en-US" sz="2000" dirty="0"/>
          </a:p>
        </p:txBody>
      </p:sp>
      <p:sp>
        <p:nvSpPr>
          <p:cNvPr id="2" name="TextBox 1">
            <a:extLst>
              <a:ext uri="{FF2B5EF4-FFF2-40B4-BE49-F238E27FC236}">
                <a16:creationId xmlns:a16="http://schemas.microsoft.com/office/drawing/2014/main" id="{8E4FE26E-3CC7-5166-60C6-1E48104E4285}"/>
              </a:ext>
            </a:extLst>
          </p:cNvPr>
          <p:cNvSpPr txBox="1"/>
          <p:nvPr/>
        </p:nvSpPr>
        <p:spPr>
          <a:xfrm>
            <a:off x="441649" y="6521861"/>
            <a:ext cx="11041225" cy="276999"/>
          </a:xfrm>
          <a:prstGeom prst="rect">
            <a:avLst/>
          </a:prstGeom>
          <a:noFill/>
        </p:spPr>
        <p:txBody>
          <a:bodyPr wrap="square" rtlCol="0">
            <a:spAutoFit/>
          </a:bodyPr>
          <a:lstStyle/>
          <a:p>
            <a:r>
              <a:rPr lang="en-GB" sz="1200" dirty="0"/>
              <a:t>Ingram J., Stiff J., Cadwallader S., Lee G. &amp; </a:t>
            </a:r>
            <a:r>
              <a:rPr lang="en-GB" sz="1200" dirty="0" err="1"/>
              <a:t>Kayton</a:t>
            </a:r>
            <a:r>
              <a:rPr lang="en-GB" sz="1200" dirty="0"/>
              <a:t> H. (</a:t>
            </a:r>
            <a:r>
              <a:rPr lang="en-GB" sz="1200" dirty="0" err="1"/>
              <a:t>Rhagfyr</a:t>
            </a:r>
            <a:r>
              <a:rPr lang="en-GB" sz="1200" dirty="0"/>
              <a:t> 2023:89) PISA 2022: </a:t>
            </a:r>
            <a:r>
              <a:rPr lang="en-GB" sz="1200" dirty="0" err="1"/>
              <a:t>Adroddiad</a:t>
            </a:r>
            <a:r>
              <a:rPr lang="en-GB" sz="1200" dirty="0"/>
              <a:t> </a:t>
            </a:r>
            <a:r>
              <a:rPr lang="en-GB" sz="1200" dirty="0" err="1"/>
              <a:t>Cenedlaethol</a:t>
            </a:r>
            <a:r>
              <a:rPr lang="en-GB" sz="1200" dirty="0"/>
              <a:t> Cymru </a:t>
            </a:r>
            <a:r>
              <a:rPr lang="en-GB" sz="1200" dirty="0" err="1"/>
              <a:t>Adroddiad</a:t>
            </a:r>
            <a:r>
              <a:rPr lang="en-GB" sz="1200" dirty="0"/>
              <a:t> </a:t>
            </a:r>
            <a:r>
              <a:rPr lang="en-GB" sz="1200" dirty="0" err="1"/>
              <a:t>ymchwil</a:t>
            </a:r>
            <a:r>
              <a:rPr lang="en-GB" sz="1200" dirty="0"/>
              <a:t>: </a:t>
            </a:r>
            <a:r>
              <a:rPr lang="en-GB" sz="1200" dirty="0" err="1"/>
              <a:t>Prifysgol</a:t>
            </a:r>
            <a:r>
              <a:rPr lang="en-GB" sz="1200" dirty="0"/>
              <a:t> </a:t>
            </a:r>
            <a:r>
              <a:rPr lang="en-GB" sz="1200" dirty="0" err="1"/>
              <a:t>Rhydychen</a:t>
            </a:r>
            <a:r>
              <a:rPr lang="en-GB" sz="1200" dirty="0"/>
              <a:t> </a:t>
            </a:r>
          </a:p>
        </p:txBody>
      </p:sp>
    </p:spTree>
    <p:extLst>
      <p:ext uri="{BB962C8B-B14F-4D97-AF65-F5344CB8AC3E}">
        <p14:creationId xmlns:p14="http://schemas.microsoft.com/office/powerpoint/2010/main" val="2615021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7">
            <a:extLst>
              <a:ext uri="{FF2B5EF4-FFF2-40B4-BE49-F238E27FC236}">
                <a16:creationId xmlns:a16="http://schemas.microsoft.com/office/drawing/2014/main" id="{0205D939-00C4-4F2E-9797-3170DD040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9">
            <a:extLst>
              <a:ext uri="{FF2B5EF4-FFF2-40B4-BE49-F238E27FC236}">
                <a16:creationId xmlns:a16="http://schemas.microsoft.com/office/drawing/2014/main" id="{38EE4E44-1403-472B-8C01-D354CB8F5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1">
            <a:extLst>
              <a:ext uri="{FF2B5EF4-FFF2-40B4-BE49-F238E27FC236}">
                <a16:creationId xmlns:a16="http://schemas.microsoft.com/office/drawing/2014/main" id="{583CCE40-4C5F-42D3-86D9-7892AD1E9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3">
            <a:extLst>
              <a:ext uri="{FF2B5EF4-FFF2-40B4-BE49-F238E27FC236}">
                <a16:creationId xmlns:a16="http://schemas.microsoft.com/office/drawing/2014/main" id="{AD6EA601-808E-4AE5-B54B-B993B837D29B}"/>
              </a:ext>
            </a:extLst>
          </p:cNvPr>
          <p:cNvPicPr>
            <a:picLocks noChangeAspect="1"/>
          </p:cNvPicPr>
          <p:nvPr/>
        </p:nvPicPr>
        <p:blipFill rotWithShape="1">
          <a:blip r:embed="rId3"/>
          <a:srcRect t="1399" b="-828"/>
          <a:stretch/>
        </p:blipFill>
        <p:spPr>
          <a:xfrm>
            <a:off x="7013459" y="627590"/>
            <a:ext cx="3944935" cy="560281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8" name="Picture 7"/>
          <p:cNvPicPr>
            <a:picLocks noChangeAspect="1"/>
          </p:cNvPicPr>
          <p:nvPr/>
        </p:nvPicPr>
        <p:blipFill>
          <a:blip r:embed="rId4"/>
          <a:stretch>
            <a:fillRect/>
          </a:stretch>
        </p:blipFill>
        <p:spPr>
          <a:xfrm>
            <a:off x="1240914" y="627590"/>
            <a:ext cx="3930315" cy="564983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4808047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82BD70C-C4A0-46C4-9518-A731098B4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3B0FAEC-0C7E-4C59-99E1-A25FFAE1C580}"/>
              </a:ext>
            </a:extLst>
          </p:cNvPr>
          <p:cNvSpPr txBox="1"/>
          <p:nvPr/>
        </p:nvSpPr>
        <p:spPr>
          <a:xfrm>
            <a:off x="5840767" y="4954565"/>
            <a:ext cx="5889818" cy="2076333"/>
          </a:xfrm>
          <a:prstGeom prst="rect">
            <a:avLst/>
          </a:prstGeom>
        </p:spPr>
        <p:txBody>
          <a:bodyPr vert="horz" lIns="91440" tIns="45720" rIns="91440" bIns="45720" rtlCol="0" anchor="t">
            <a:normAutofit/>
          </a:bodyPr>
          <a:lstStyle/>
          <a:p>
            <a:pPr algn="ctr">
              <a:lnSpc>
                <a:spcPct val="90000"/>
              </a:lnSpc>
              <a:spcBef>
                <a:spcPct val="0"/>
              </a:spcBef>
              <a:spcAft>
                <a:spcPts val="600"/>
              </a:spcAft>
            </a:pPr>
            <a:r>
              <a:rPr lang="en-US" sz="4800" dirty="0">
                <a:solidFill>
                  <a:schemeClr val="bg1"/>
                </a:solidFill>
                <a:latin typeface="+mj-lt"/>
                <a:ea typeface="+mj-ea"/>
                <a:cs typeface="+mj-cs"/>
              </a:rPr>
              <a:t>“Our National Mission”</a:t>
            </a:r>
          </a:p>
          <a:p>
            <a:pPr algn="ctr">
              <a:lnSpc>
                <a:spcPct val="90000"/>
              </a:lnSpc>
              <a:spcBef>
                <a:spcPct val="0"/>
              </a:spcBef>
              <a:spcAft>
                <a:spcPts val="600"/>
              </a:spcAft>
            </a:pPr>
            <a:r>
              <a:rPr lang="en-US" sz="4800" kern="1200" dirty="0">
                <a:solidFill>
                  <a:schemeClr val="bg1"/>
                </a:solidFill>
                <a:latin typeface="+mj-lt"/>
                <a:ea typeface="+mj-ea"/>
                <a:cs typeface="+mj-cs"/>
              </a:rPr>
              <a:t>summary video</a:t>
            </a:r>
          </a:p>
        </p:txBody>
      </p:sp>
      <p:sp>
        <p:nvSpPr>
          <p:cNvPr id="11" name="Freeform: Shape 10">
            <a:extLst>
              <a:ext uri="{FF2B5EF4-FFF2-40B4-BE49-F238E27FC236}">
                <a16:creationId xmlns:a16="http://schemas.microsoft.com/office/drawing/2014/main" id="{39B74A45-BDDD-4892-B8C0-B290C0944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379352" cy="6374535"/>
          </a:xfrm>
          <a:custGeom>
            <a:avLst/>
            <a:gdLst>
              <a:gd name="connsiteX0" fmla="*/ 609861 w 5379352"/>
              <a:gd name="connsiteY0" fmla="*/ 6374535 h 6374535"/>
              <a:gd name="connsiteX1" fmla="*/ 3449004 w 5379352"/>
              <a:gd name="connsiteY1" fmla="*/ 6374535 h 6374535"/>
              <a:gd name="connsiteX2" fmla="*/ 3628245 w 5379352"/>
              <a:gd name="connsiteY2" fmla="*/ 6288190 h 6374535"/>
              <a:gd name="connsiteX3" fmla="*/ 5379352 w 5379352"/>
              <a:gd name="connsiteY3" fmla="*/ 3346018 h 6374535"/>
              <a:gd name="connsiteX4" fmla="*/ 2033334 w 5379352"/>
              <a:gd name="connsiteY4" fmla="*/ 0 h 6374535"/>
              <a:gd name="connsiteX5" fmla="*/ 129310 w 5379352"/>
              <a:gd name="connsiteY5" fmla="*/ 594192 h 6374535"/>
              <a:gd name="connsiteX6" fmla="*/ 0 w 5379352"/>
              <a:gd name="connsiteY6" fmla="*/ 692103 h 6374535"/>
              <a:gd name="connsiteX7" fmla="*/ 0 w 5379352"/>
              <a:gd name="connsiteY7" fmla="*/ 5999934 h 6374535"/>
              <a:gd name="connsiteX8" fmla="*/ 129311 w 5379352"/>
              <a:gd name="connsiteY8" fmla="*/ 6097845 h 6374535"/>
              <a:gd name="connsiteX9" fmla="*/ 367831 w 5379352"/>
              <a:gd name="connsiteY9" fmla="*/ 6248727 h 637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79352" h="6374535">
                <a:moveTo>
                  <a:pt x="609861" y="6374535"/>
                </a:moveTo>
                <a:lnTo>
                  <a:pt x="3449004" y="6374535"/>
                </a:lnTo>
                <a:lnTo>
                  <a:pt x="3628245" y="6288190"/>
                </a:lnTo>
                <a:cubicBezTo>
                  <a:pt x="4671283" y="5721578"/>
                  <a:pt x="5379352" y="4616487"/>
                  <a:pt x="5379352" y="3346018"/>
                </a:cubicBezTo>
                <a:cubicBezTo>
                  <a:pt x="5379352" y="1498063"/>
                  <a:pt x="3881289" y="0"/>
                  <a:pt x="2033334" y="0"/>
                </a:cubicBezTo>
                <a:cubicBezTo>
                  <a:pt x="1325914" y="0"/>
                  <a:pt x="669769" y="219535"/>
                  <a:pt x="129310" y="594192"/>
                </a:cubicBezTo>
                <a:lnTo>
                  <a:pt x="0" y="692103"/>
                </a:lnTo>
                <a:lnTo>
                  <a:pt x="0" y="5999934"/>
                </a:lnTo>
                <a:lnTo>
                  <a:pt x="129311" y="6097845"/>
                </a:lnTo>
                <a:cubicBezTo>
                  <a:pt x="206519" y="6151367"/>
                  <a:pt x="286089" y="6201724"/>
                  <a:pt x="367831" y="6248727"/>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C516C73E-9465-4C9E-9B86-9E58FB326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9" y="0"/>
            <a:ext cx="5210147" cy="6210629"/>
          </a:xfrm>
          <a:custGeom>
            <a:avLst/>
            <a:gdLst>
              <a:gd name="connsiteX0" fmla="*/ 1058223 w 5210147"/>
              <a:gd name="connsiteY0" fmla="*/ 0 h 6210629"/>
              <a:gd name="connsiteX1" fmla="*/ 3003078 w 5210147"/>
              <a:gd name="connsiteY1" fmla="*/ 0 h 6210629"/>
              <a:gd name="connsiteX2" fmla="*/ 3266657 w 5210147"/>
              <a:gd name="connsiteY2" fmla="*/ 96471 h 6210629"/>
              <a:gd name="connsiteX3" fmla="*/ 5210147 w 5210147"/>
              <a:gd name="connsiteY3" fmla="*/ 3028517 h 6210629"/>
              <a:gd name="connsiteX4" fmla="*/ 2028035 w 5210147"/>
              <a:gd name="connsiteY4" fmla="*/ 6210629 h 6210629"/>
              <a:gd name="connsiteX5" fmla="*/ 3916 w 5210147"/>
              <a:gd name="connsiteY5" fmla="*/ 5483989 h 6210629"/>
              <a:gd name="connsiteX6" fmla="*/ 0 w 5210147"/>
              <a:gd name="connsiteY6" fmla="*/ 5480430 h 6210629"/>
              <a:gd name="connsiteX7" fmla="*/ 0 w 5210147"/>
              <a:gd name="connsiteY7" fmla="*/ 576603 h 6210629"/>
              <a:gd name="connsiteX8" fmla="*/ 3916 w 5210147"/>
              <a:gd name="connsiteY8" fmla="*/ 573044 h 6210629"/>
              <a:gd name="connsiteX9" fmla="*/ 933918 w 5210147"/>
              <a:gd name="connsiteY9" fmla="*/ 39494 h 621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210147" h="6210629">
                <a:moveTo>
                  <a:pt x="1058223" y="0"/>
                </a:moveTo>
                <a:lnTo>
                  <a:pt x="3003078" y="0"/>
                </a:lnTo>
                <a:lnTo>
                  <a:pt x="3266657" y="96471"/>
                </a:lnTo>
                <a:cubicBezTo>
                  <a:pt x="4408765" y="579542"/>
                  <a:pt x="5210147" y="1710443"/>
                  <a:pt x="5210147" y="3028517"/>
                </a:cubicBezTo>
                <a:cubicBezTo>
                  <a:pt x="5210147" y="4785949"/>
                  <a:pt x="3785467" y="6210629"/>
                  <a:pt x="2028035" y="6210629"/>
                </a:cubicBezTo>
                <a:cubicBezTo>
                  <a:pt x="1259159" y="6210629"/>
                  <a:pt x="553973" y="5937936"/>
                  <a:pt x="3916" y="5483989"/>
                </a:cubicBezTo>
                <a:lnTo>
                  <a:pt x="0" y="5480430"/>
                </a:lnTo>
                <a:lnTo>
                  <a:pt x="0" y="576603"/>
                </a:lnTo>
                <a:lnTo>
                  <a:pt x="3916" y="573044"/>
                </a:lnTo>
                <a:cubicBezTo>
                  <a:pt x="278945" y="346070"/>
                  <a:pt x="592755" y="164410"/>
                  <a:pt x="933918" y="3949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Graphic 5" descr="Video camera">
            <a:extLst>
              <a:ext uri="{FF2B5EF4-FFF2-40B4-BE49-F238E27FC236}">
                <a16:creationId xmlns:a16="http://schemas.microsoft.com/office/drawing/2014/main" id="{44987990-F5E3-439B-9C21-0F87A15201C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0941" y="1301551"/>
            <a:ext cx="3440610" cy="3440610"/>
          </a:xfrm>
          <a:prstGeom prst="rect">
            <a:avLst/>
          </a:prstGeom>
        </p:spPr>
      </p:pic>
      <p:sp>
        <p:nvSpPr>
          <p:cNvPr id="3" name="Rectangle 2">
            <a:extLst>
              <a:ext uri="{FF2B5EF4-FFF2-40B4-BE49-F238E27FC236}">
                <a16:creationId xmlns:a16="http://schemas.microsoft.com/office/drawing/2014/main" id="{CC43898D-35EE-4EBC-BCC6-0FECA28BA84B}"/>
              </a:ext>
            </a:extLst>
          </p:cNvPr>
          <p:cNvSpPr/>
          <p:nvPr/>
        </p:nvSpPr>
        <p:spPr>
          <a:xfrm>
            <a:off x="5660043" y="3155682"/>
            <a:ext cx="2344369" cy="1754326"/>
          </a:xfrm>
          <a:prstGeom prst="rect">
            <a:avLst/>
          </a:prstGeom>
        </p:spPr>
        <p:txBody>
          <a:bodyPr wrap="square">
            <a:spAutoFit/>
          </a:bodyPr>
          <a:lstStyle/>
          <a:p>
            <a:r>
              <a:rPr lang="en-GB" dirty="0">
                <a:hlinkClick r:id="rId4"/>
              </a:rPr>
              <a:t>https://uwtsd.hosted.panopto.com/Panopto/Pages/Viewer.aspx?id=f8fb0423-53b0-4b1a-9d20-accd00b98096</a:t>
            </a:r>
            <a:endParaRPr lang="en-GB" dirty="0"/>
          </a:p>
          <a:p>
            <a:endParaRPr lang="en-GB" dirty="0"/>
          </a:p>
        </p:txBody>
      </p:sp>
      <p:pic>
        <p:nvPicPr>
          <p:cNvPr id="4" name="Picture 3">
            <a:extLst>
              <a:ext uri="{FF2B5EF4-FFF2-40B4-BE49-F238E27FC236}">
                <a16:creationId xmlns:a16="http://schemas.microsoft.com/office/drawing/2014/main" id="{04119A2D-C519-46DE-937D-11A6E6C52F80}"/>
              </a:ext>
            </a:extLst>
          </p:cNvPr>
          <p:cNvPicPr>
            <a:picLocks noChangeAspect="1"/>
          </p:cNvPicPr>
          <p:nvPr/>
        </p:nvPicPr>
        <p:blipFill>
          <a:blip r:embed="rId5"/>
          <a:stretch>
            <a:fillRect/>
          </a:stretch>
        </p:blipFill>
        <p:spPr>
          <a:xfrm>
            <a:off x="5691088" y="778714"/>
            <a:ext cx="2183302" cy="2183302"/>
          </a:xfrm>
          <a:prstGeom prst="rect">
            <a:avLst/>
          </a:prstGeom>
        </p:spPr>
      </p:pic>
      <p:pic>
        <p:nvPicPr>
          <p:cNvPr id="5" name="Picture 4">
            <a:extLst>
              <a:ext uri="{FF2B5EF4-FFF2-40B4-BE49-F238E27FC236}">
                <a16:creationId xmlns:a16="http://schemas.microsoft.com/office/drawing/2014/main" id="{D2FADCAA-259B-4E5F-BD19-BF81AF822A9C}"/>
              </a:ext>
            </a:extLst>
          </p:cNvPr>
          <p:cNvPicPr>
            <a:picLocks noChangeAspect="1"/>
          </p:cNvPicPr>
          <p:nvPr/>
        </p:nvPicPr>
        <p:blipFill>
          <a:blip r:embed="rId6"/>
          <a:stretch>
            <a:fillRect/>
          </a:stretch>
        </p:blipFill>
        <p:spPr>
          <a:xfrm>
            <a:off x="9410186" y="833021"/>
            <a:ext cx="2128995" cy="2128995"/>
          </a:xfrm>
          <a:prstGeom prst="rect">
            <a:avLst/>
          </a:prstGeom>
        </p:spPr>
      </p:pic>
      <p:sp>
        <p:nvSpPr>
          <p:cNvPr id="7" name="AutoShape 2" descr="Image result for welsh flag">
            <a:extLst>
              <a:ext uri="{FF2B5EF4-FFF2-40B4-BE49-F238E27FC236}">
                <a16:creationId xmlns:a16="http://schemas.microsoft.com/office/drawing/2014/main" id="{D0E83373-991E-4A8E-9175-E64C2B5A390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4" descr="Image result for welsh flag">
            <a:extLst>
              <a:ext uri="{FF2B5EF4-FFF2-40B4-BE49-F238E27FC236}">
                <a16:creationId xmlns:a16="http://schemas.microsoft.com/office/drawing/2014/main" id="{712AC616-A454-4250-B6BE-86C6144A5042}"/>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6" descr="Image result for welsh flag">
            <a:extLst>
              <a:ext uri="{FF2B5EF4-FFF2-40B4-BE49-F238E27FC236}">
                <a16:creationId xmlns:a16="http://schemas.microsoft.com/office/drawing/2014/main" id="{C0ED42B1-211A-41DB-9E73-42A88341871F}"/>
              </a:ext>
            </a:extLst>
          </p:cNvPr>
          <p:cNvSpPr>
            <a:spLocks noChangeAspect="1" noChangeArrowheads="1"/>
          </p:cNvSpPr>
          <p:nvPr/>
        </p:nvSpPr>
        <p:spPr bwMode="auto">
          <a:xfrm>
            <a:off x="7824715" y="2422385"/>
            <a:ext cx="932651" cy="9326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Image result for welsh flag">
            <a:extLst>
              <a:ext uri="{FF2B5EF4-FFF2-40B4-BE49-F238E27FC236}">
                <a16:creationId xmlns:a16="http://schemas.microsoft.com/office/drawing/2014/main" id="{5BE1AAC3-F6D8-46B4-89C9-FBCA75DC5864}"/>
              </a:ext>
            </a:extLst>
          </p:cNvPr>
          <p:cNvPicPr>
            <a:picLocks noChangeAspect="1" noChangeArrowheads="1"/>
          </p:cNvPicPr>
          <p:nvPr/>
        </p:nvPicPr>
        <p:blipFill>
          <a:blip r:embed="rId7" cstate="hqprint">
            <a:extLst>
              <a:ext uri="{28A0092B-C50C-407E-A947-70E740481C1C}">
                <a14:useLocalDpi xmlns:a14="http://schemas.microsoft.com/office/drawing/2010/main" val="0"/>
              </a:ext>
            </a:extLst>
          </a:blip>
          <a:srcRect/>
          <a:stretch>
            <a:fillRect/>
          </a:stretch>
        </p:blipFill>
        <p:spPr bwMode="auto">
          <a:xfrm>
            <a:off x="9985170" y="125638"/>
            <a:ext cx="979025" cy="65204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63706D8E-15CE-48E9-AB8B-1A94BC7DE0E2}"/>
              </a:ext>
            </a:extLst>
          </p:cNvPr>
          <p:cNvSpPr txBox="1"/>
          <p:nvPr/>
        </p:nvSpPr>
        <p:spPr>
          <a:xfrm>
            <a:off x="9410186" y="3073446"/>
            <a:ext cx="2320399" cy="2031325"/>
          </a:xfrm>
          <a:prstGeom prst="rect">
            <a:avLst/>
          </a:prstGeom>
          <a:noFill/>
        </p:spPr>
        <p:txBody>
          <a:bodyPr wrap="square" rtlCol="0">
            <a:spAutoFit/>
          </a:bodyPr>
          <a:lstStyle/>
          <a:p>
            <a:r>
              <a:rPr lang="en-GB" dirty="0">
                <a:hlinkClick r:id="rId8"/>
              </a:rPr>
              <a:t>https://uwtsd.hosted.panopto.com/Panopto/Pages/Viewer.aspx?id=5d2dadcd-56a6-4471-aed9-accd00d280e8</a:t>
            </a:r>
            <a:endParaRPr lang="en-GB" dirty="0"/>
          </a:p>
          <a:p>
            <a:endParaRPr lang="en-GB" dirty="0"/>
          </a:p>
        </p:txBody>
      </p:sp>
      <p:pic>
        <p:nvPicPr>
          <p:cNvPr id="15" name="Content Placeholder 3">
            <a:extLst>
              <a:ext uri="{FF2B5EF4-FFF2-40B4-BE49-F238E27FC236}">
                <a16:creationId xmlns:a16="http://schemas.microsoft.com/office/drawing/2014/main" id="{80C274AC-A42E-4AA4-A486-69CEE4B8C512}"/>
              </a:ext>
            </a:extLst>
          </p:cNvPr>
          <p:cNvPicPr>
            <a:picLocks noChangeAspect="1"/>
          </p:cNvPicPr>
          <p:nvPr/>
        </p:nvPicPr>
        <p:blipFill rotWithShape="1">
          <a:blip r:embed="rId9"/>
          <a:srcRect t="1399" b="-828"/>
          <a:stretch/>
        </p:blipFill>
        <p:spPr>
          <a:xfrm>
            <a:off x="4179928" y="940795"/>
            <a:ext cx="1347254" cy="1913446"/>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16" name="Picture 15">
            <a:extLst>
              <a:ext uri="{FF2B5EF4-FFF2-40B4-BE49-F238E27FC236}">
                <a16:creationId xmlns:a16="http://schemas.microsoft.com/office/drawing/2014/main" id="{FE4F1C28-89D4-4B3E-8B5A-037391955219}"/>
              </a:ext>
            </a:extLst>
          </p:cNvPr>
          <p:cNvPicPr>
            <a:picLocks noChangeAspect="1"/>
          </p:cNvPicPr>
          <p:nvPr/>
        </p:nvPicPr>
        <p:blipFill>
          <a:blip r:embed="rId10"/>
          <a:stretch>
            <a:fillRect/>
          </a:stretch>
        </p:blipFill>
        <p:spPr>
          <a:xfrm>
            <a:off x="7952423" y="878490"/>
            <a:ext cx="1398413" cy="201022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7038078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D99D2C73-08B0-4F6B-A8E9-4651E6BDBE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968DB88C-7EF2-487C-85D1-848F61F13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052800B-3BF3-4332-A62C-601A62AD38AA}"/>
              </a:ext>
            </a:extLst>
          </p:cNvPr>
          <p:cNvPicPr>
            <a:picLocks noChangeAspect="1"/>
          </p:cNvPicPr>
          <p:nvPr/>
        </p:nvPicPr>
        <p:blipFill rotWithShape="1">
          <a:blip r:embed="rId3"/>
          <a:srcRect t="3353" b="23536"/>
          <a:stretch/>
        </p:blipFill>
        <p:spPr>
          <a:xfrm>
            <a:off x="643467" y="643467"/>
            <a:ext cx="5372099" cy="5571066"/>
          </a:xfrm>
          <a:prstGeom prst="rect">
            <a:avLst/>
          </a:prstGeom>
        </p:spPr>
      </p:pic>
      <p:pic>
        <p:nvPicPr>
          <p:cNvPr id="2" name="Picture 1">
            <a:extLst>
              <a:ext uri="{FF2B5EF4-FFF2-40B4-BE49-F238E27FC236}">
                <a16:creationId xmlns:a16="http://schemas.microsoft.com/office/drawing/2014/main" id="{B5D07F3D-A451-4EE2-8E37-CB02D5E7139C}"/>
              </a:ext>
            </a:extLst>
          </p:cNvPr>
          <p:cNvPicPr>
            <a:picLocks noChangeAspect="1"/>
          </p:cNvPicPr>
          <p:nvPr/>
        </p:nvPicPr>
        <p:blipFill rotWithShape="1">
          <a:blip r:embed="rId4"/>
          <a:srcRect t="2923" b="23966"/>
          <a:stretch/>
        </p:blipFill>
        <p:spPr>
          <a:xfrm>
            <a:off x="6176432" y="643467"/>
            <a:ext cx="5372100" cy="5571066"/>
          </a:xfrm>
          <a:prstGeom prst="rect">
            <a:avLst/>
          </a:prstGeom>
        </p:spPr>
      </p:pic>
    </p:spTree>
    <p:extLst>
      <p:ext uri="{BB962C8B-B14F-4D97-AF65-F5344CB8AC3E}">
        <p14:creationId xmlns:p14="http://schemas.microsoft.com/office/powerpoint/2010/main" val="23695486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E1C85D-EC8C-4758-8D46-5060C6C64CB0}"/>
              </a:ext>
            </a:extLst>
          </p:cNvPr>
          <p:cNvSpPr txBox="1">
            <a:spLocks noGrp="1"/>
          </p:cNvSpPr>
          <p:nvPr>
            <p:ph type="title" idx="4294967295"/>
          </p:nvPr>
        </p:nvSpPr>
        <p:spPr>
          <a:xfrm>
            <a:off x="2296638" y="3771577"/>
            <a:ext cx="7675563" cy="2452687"/>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rmAutofit/>
          </a:bodyPr>
          <a:lstStyle/>
          <a:p>
            <a:r>
              <a:rPr lang="cy-GB" sz="2400" b="1" dirty="0">
                <a:solidFill>
                  <a:schemeClr val="accent2">
                    <a:lumMod val="75000"/>
                  </a:schemeClr>
                </a:solidFill>
                <a:ea typeface="+mn-lt"/>
                <a:cs typeface="+mn-lt"/>
              </a:rPr>
              <a:t>Beth sydd eisoes wedi’i wneud?</a:t>
            </a:r>
            <a:br>
              <a:rPr lang="en-US" sz="2400" b="1" dirty="0">
                <a:solidFill>
                  <a:schemeClr val="accent2">
                    <a:lumMod val="75000"/>
                  </a:schemeClr>
                </a:solidFill>
                <a:ea typeface="+mn-lt"/>
                <a:cs typeface="+mn-lt"/>
              </a:rPr>
            </a:br>
            <a:r>
              <a:rPr lang="cy-GB" sz="2400" b="1" dirty="0">
                <a:solidFill>
                  <a:schemeClr val="accent2">
                    <a:lumMod val="75000"/>
                  </a:schemeClr>
                </a:solidFill>
                <a:ea typeface="+mn-lt"/>
                <a:cs typeface="+mn-lt"/>
              </a:rPr>
              <a:t>Beth sydd angen ei wneud?</a:t>
            </a:r>
            <a:br>
              <a:rPr lang="en-US" sz="2400" b="1" dirty="0">
                <a:solidFill>
                  <a:schemeClr val="accent2">
                    <a:lumMod val="75000"/>
                  </a:schemeClr>
                </a:solidFill>
                <a:ea typeface="+mn-lt"/>
                <a:cs typeface="+mn-lt"/>
              </a:rPr>
            </a:br>
            <a:r>
              <a:rPr lang="cy-GB" sz="2400" b="1" dirty="0">
                <a:solidFill>
                  <a:schemeClr val="accent2">
                    <a:lumMod val="75000"/>
                  </a:schemeClr>
                </a:solidFill>
                <a:ea typeface="+mn-lt"/>
                <a:cs typeface="+mn-lt"/>
              </a:rPr>
              <a:t>Pa gefnogaeth sydd ar gael i ysgolion?</a:t>
            </a:r>
            <a:br>
              <a:rPr lang="en-US" sz="800" dirty="0">
                <a:solidFill>
                  <a:srgbClr val="000000"/>
                </a:solidFill>
              </a:rPr>
            </a:br>
            <a:br>
              <a:rPr lang="en-US" sz="1600" dirty="0">
                <a:solidFill>
                  <a:srgbClr val="5E4B59"/>
                </a:solidFill>
              </a:rPr>
            </a:br>
            <a:r>
              <a:rPr lang="en-GB" sz="1600" dirty="0">
                <a:hlinkClick r:id="rId3"/>
              </a:rPr>
              <a:t>addysg-yng-nghymru-cenhadaeth-ein-cenedl-diweddariad-hydref-2020.pdf (</a:t>
            </a:r>
            <a:r>
              <a:rPr lang="en-GB" sz="1600" dirty="0" err="1">
                <a:hlinkClick r:id="rId3"/>
              </a:rPr>
              <a:t>llyw.cymru</a:t>
            </a:r>
            <a:r>
              <a:rPr lang="en-GB" sz="1600" dirty="0">
                <a:hlinkClick r:id="rId3"/>
              </a:rPr>
              <a:t>)</a:t>
            </a:r>
            <a:endParaRPr lang="en-US" sz="1600" dirty="0">
              <a:solidFill>
                <a:srgbClr val="5E4B59"/>
              </a:solidFill>
            </a:endParaRPr>
          </a:p>
        </p:txBody>
      </p:sp>
      <p:pic>
        <p:nvPicPr>
          <p:cNvPr id="5" name="Picture 4" descr="Glasses on top of a book">
            <a:extLst>
              <a:ext uri="{FF2B5EF4-FFF2-40B4-BE49-F238E27FC236}">
                <a16:creationId xmlns:a16="http://schemas.microsoft.com/office/drawing/2014/main" id="{F5C808FC-2AC2-4788-97BD-4C21C7F7B04A}"/>
              </a:ext>
            </a:extLst>
          </p:cNvPr>
          <p:cNvPicPr>
            <a:picLocks noChangeAspect="1"/>
          </p:cNvPicPr>
          <p:nvPr/>
        </p:nvPicPr>
        <p:blipFill rotWithShape="1">
          <a:blip r:embed="rId4"/>
          <a:srcRect t="25151" b="13597"/>
          <a:stretch/>
        </p:blipFill>
        <p:spPr>
          <a:xfrm>
            <a:off x="1455323" y="75813"/>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10" name="TextBox 9">
            <a:extLst>
              <a:ext uri="{FF2B5EF4-FFF2-40B4-BE49-F238E27FC236}">
                <a16:creationId xmlns:a16="http://schemas.microsoft.com/office/drawing/2014/main" id="{7C80F3EA-0F2A-4EFE-8587-14F8DA728C54}"/>
              </a:ext>
            </a:extLst>
          </p:cNvPr>
          <p:cNvSpPr txBox="1"/>
          <p:nvPr/>
        </p:nvSpPr>
        <p:spPr>
          <a:xfrm>
            <a:off x="1608524" y="3752850"/>
            <a:ext cx="8697522" cy="245268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450"/>
              </a:spcAft>
            </a:pPr>
            <a:endParaRPr lang="en-US" sz="1600" dirty="0"/>
          </a:p>
        </p:txBody>
      </p:sp>
      <p:sp>
        <p:nvSpPr>
          <p:cNvPr id="2" name="TextBox 1">
            <a:extLst>
              <a:ext uri="{FF2B5EF4-FFF2-40B4-BE49-F238E27FC236}">
                <a16:creationId xmlns:a16="http://schemas.microsoft.com/office/drawing/2014/main" id="{EC8236FF-DAFF-463B-90B3-0318C8E5605C}"/>
              </a:ext>
            </a:extLst>
          </p:cNvPr>
          <p:cNvSpPr txBox="1"/>
          <p:nvPr/>
        </p:nvSpPr>
        <p:spPr>
          <a:xfrm>
            <a:off x="708339" y="3745161"/>
            <a:ext cx="10637948" cy="646331"/>
          </a:xfrm>
          <a:prstGeom prst="rect">
            <a:avLst/>
          </a:prstGeom>
          <a:noFill/>
        </p:spPr>
        <p:txBody>
          <a:bodyPr wrap="square" rtlCol="0">
            <a:spAutoFit/>
          </a:bodyPr>
          <a:lstStyle/>
          <a:p>
            <a:br>
              <a:rPr lang="en-US" b="1" dirty="0">
                <a:solidFill>
                  <a:srgbClr val="FF0000"/>
                </a:solidFill>
                <a:latin typeface="+mj-lt"/>
                <a:ea typeface="+mj-ea"/>
                <a:cs typeface="+mj-cs"/>
              </a:rPr>
            </a:br>
            <a:endParaRPr lang="en-GB" dirty="0">
              <a:solidFill>
                <a:srgbClr val="FF0000"/>
              </a:solidFill>
            </a:endParaRPr>
          </a:p>
        </p:txBody>
      </p:sp>
      <p:sp>
        <p:nvSpPr>
          <p:cNvPr id="3" name="TextBox 2">
            <a:extLst>
              <a:ext uri="{FF2B5EF4-FFF2-40B4-BE49-F238E27FC236}">
                <a16:creationId xmlns:a16="http://schemas.microsoft.com/office/drawing/2014/main" id="{B96EF587-F72C-4B2C-844C-3D20C18FDD62}"/>
              </a:ext>
            </a:extLst>
          </p:cNvPr>
          <p:cNvSpPr txBox="1"/>
          <p:nvPr/>
        </p:nvSpPr>
        <p:spPr>
          <a:xfrm>
            <a:off x="2476820" y="952821"/>
            <a:ext cx="7315200" cy="369332"/>
          </a:xfrm>
          <a:prstGeom prst="rect">
            <a:avLst/>
          </a:prstGeom>
          <a:noFill/>
        </p:spPr>
        <p:txBody>
          <a:bodyPr wrap="square" rtlCol="0">
            <a:spAutoFit/>
          </a:bodyPr>
          <a:lstStyle/>
          <a:p>
            <a:pPr algn="ctr"/>
            <a:r>
              <a:rPr lang="en-GB" dirty="0"/>
              <a:t> </a:t>
            </a:r>
          </a:p>
        </p:txBody>
      </p:sp>
      <p:sp>
        <p:nvSpPr>
          <p:cNvPr id="7" name="TextBox 6">
            <a:extLst>
              <a:ext uri="{FF2B5EF4-FFF2-40B4-BE49-F238E27FC236}">
                <a16:creationId xmlns:a16="http://schemas.microsoft.com/office/drawing/2014/main" id="{846D4A5C-84EA-E277-251F-E4C9E5110320}"/>
              </a:ext>
            </a:extLst>
          </p:cNvPr>
          <p:cNvSpPr txBox="1"/>
          <p:nvPr/>
        </p:nvSpPr>
        <p:spPr>
          <a:xfrm>
            <a:off x="3696020" y="1330949"/>
            <a:ext cx="6096000" cy="1200329"/>
          </a:xfrm>
          <a:prstGeom prst="rect">
            <a:avLst/>
          </a:prstGeom>
          <a:noFill/>
        </p:spPr>
        <p:txBody>
          <a:bodyPr wrap="square">
            <a:spAutoFit/>
          </a:bodyPr>
          <a:lstStyle/>
          <a:p>
            <a:r>
              <a:rPr lang="cy-GB" sz="7200" b="1" dirty="0">
                <a:solidFill>
                  <a:schemeClr val="accent2">
                    <a:lumMod val="75000"/>
                  </a:schemeClr>
                </a:solidFill>
              </a:rPr>
              <a:t>Tasg Ymchwil </a:t>
            </a:r>
            <a:endParaRPr lang="en-GB" sz="7200" b="1" dirty="0">
              <a:solidFill>
                <a:schemeClr val="accent2">
                  <a:lumMod val="75000"/>
                </a:schemeClr>
              </a:solidFill>
            </a:endParaRPr>
          </a:p>
        </p:txBody>
      </p:sp>
      <p:pic>
        <p:nvPicPr>
          <p:cNvPr id="8" name="Picture 4" descr="A picture containing text, road, person, sport&#10;&#10;Description automatically generated">
            <a:extLst>
              <a:ext uri="{FF2B5EF4-FFF2-40B4-BE49-F238E27FC236}">
                <a16:creationId xmlns:a16="http://schemas.microsoft.com/office/drawing/2014/main" id="{B0679217-FE0B-EF2B-FA11-8159A7847275}"/>
              </a:ext>
            </a:extLst>
          </p:cNvPr>
          <p:cNvPicPr>
            <a:picLocks noChangeAspect="1"/>
          </p:cNvPicPr>
          <p:nvPr/>
        </p:nvPicPr>
        <p:blipFill>
          <a:blip r:embed="rId5"/>
          <a:stretch>
            <a:fillRect/>
          </a:stretch>
        </p:blipFill>
        <p:spPr>
          <a:xfrm>
            <a:off x="9633691" y="1440666"/>
            <a:ext cx="2151993" cy="3043176"/>
          </a:xfrm>
          <a:prstGeom prst="rect">
            <a:avLst/>
          </a:prstGeom>
        </p:spPr>
      </p:pic>
      <p:pic>
        <p:nvPicPr>
          <p:cNvPr id="9" name="Picture 5" descr="Qr code&#10;&#10;Description automatically generated">
            <a:extLst>
              <a:ext uri="{FF2B5EF4-FFF2-40B4-BE49-F238E27FC236}">
                <a16:creationId xmlns:a16="http://schemas.microsoft.com/office/drawing/2014/main" id="{1FF66B39-1E9C-DD7C-01D8-6D6C4B564D03}"/>
              </a:ext>
            </a:extLst>
          </p:cNvPr>
          <p:cNvPicPr>
            <a:picLocks noChangeAspect="1"/>
          </p:cNvPicPr>
          <p:nvPr/>
        </p:nvPicPr>
        <p:blipFill>
          <a:blip r:embed="rId6"/>
          <a:stretch>
            <a:fillRect/>
          </a:stretch>
        </p:blipFill>
        <p:spPr>
          <a:xfrm>
            <a:off x="10027585" y="5088918"/>
            <a:ext cx="1481959" cy="1481959"/>
          </a:xfrm>
          <a:prstGeom prst="rect">
            <a:avLst/>
          </a:prstGeom>
        </p:spPr>
      </p:pic>
    </p:spTree>
    <p:extLst>
      <p:ext uri="{BB962C8B-B14F-4D97-AF65-F5344CB8AC3E}">
        <p14:creationId xmlns:p14="http://schemas.microsoft.com/office/powerpoint/2010/main" val="33846722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E1C85D-EC8C-4758-8D46-5060C6C64CB0}"/>
              </a:ext>
            </a:extLst>
          </p:cNvPr>
          <p:cNvSpPr txBox="1">
            <a:spLocks noGrp="1"/>
          </p:cNvSpPr>
          <p:nvPr>
            <p:ph type="title" idx="4294967295"/>
          </p:nvPr>
        </p:nvSpPr>
        <p:spPr>
          <a:xfrm>
            <a:off x="2413518" y="4199560"/>
            <a:ext cx="7675563" cy="2452688"/>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rmAutofit/>
          </a:bodyPr>
          <a:lstStyle/>
          <a:p>
            <a:pPr marL="342900" indent="-342900"/>
            <a:r>
              <a:rPr lang="en-US" sz="2800" b="1" dirty="0">
                <a:solidFill>
                  <a:schemeClr val="accent2">
                    <a:lumMod val="75000"/>
                  </a:schemeClr>
                </a:solidFill>
              </a:rPr>
              <a:t>    What has already been achieved?</a:t>
            </a:r>
            <a:br>
              <a:rPr lang="en-US" sz="1100" b="1" dirty="0">
                <a:solidFill>
                  <a:schemeClr val="accent2">
                    <a:lumMod val="75000"/>
                  </a:schemeClr>
                </a:solidFill>
                <a:cs typeface="Calibri"/>
              </a:rPr>
            </a:br>
            <a:r>
              <a:rPr lang="en-US" sz="2800" b="1" dirty="0">
                <a:solidFill>
                  <a:schemeClr val="accent2">
                    <a:lumMod val="75000"/>
                  </a:schemeClr>
                </a:solidFill>
              </a:rPr>
              <a:t>What needs to be done? </a:t>
            </a:r>
            <a:br>
              <a:rPr lang="en-US" sz="2800" b="1" dirty="0">
                <a:solidFill>
                  <a:schemeClr val="accent2">
                    <a:lumMod val="75000"/>
                  </a:schemeClr>
                </a:solidFill>
                <a:cs typeface="Calibri"/>
              </a:rPr>
            </a:br>
            <a:r>
              <a:rPr lang="en-US" sz="2800" b="1" dirty="0">
                <a:solidFill>
                  <a:schemeClr val="accent2">
                    <a:lumMod val="75000"/>
                  </a:schemeClr>
                </a:solidFill>
              </a:rPr>
              <a:t>What support is there for schools?</a:t>
            </a:r>
            <a:br>
              <a:rPr lang="en-US" sz="2800" b="1" dirty="0">
                <a:solidFill>
                  <a:schemeClr val="accent2">
                    <a:lumMod val="75000"/>
                  </a:schemeClr>
                </a:solidFill>
              </a:rPr>
            </a:br>
            <a:r>
              <a:rPr lang="en-GB" sz="1800" dirty="0">
                <a:hlinkClick r:id="rId3"/>
              </a:rPr>
              <a:t>education-in-Wales-our-national-mission-update-october-2020.pdf (</a:t>
            </a:r>
            <a:r>
              <a:rPr lang="en-GB" sz="1800" dirty="0" err="1">
                <a:hlinkClick r:id="rId3"/>
              </a:rPr>
              <a:t>gov.wales</a:t>
            </a:r>
            <a:r>
              <a:rPr lang="en-GB" sz="1800" dirty="0">
                <a:hlinkClick r:id="rId3"/>
              </a:rPr>
              <a:t>)</a:t>
            </a:r>
            <a:br>
              <a:rPr lang="en-US" sz="1600" dirty="0">
                <a:solidFill>
                  <a:srgbClr val="5E4B59"/>
                </a:solidFill>
                <a:cs typeface="Calibri"/>
              </a:rPr>
            </a:br>
            <a:endParaRPr lang="en-US" sz="1600" dirty="0">
              <a:solidFill>
                <a:srgbClr val="5E4B59"/>
              </a:solidFill>
            </a:endParaRPr>
          </a:p>
        </p:txBody>
      </p:sp>
      <p:pic>
        <p:nvPicPr>
          <p:cNvPr id="5" name="Picture 4" descr="Glasses on top of a book">
            <a:extLst>
              <a:ext uri="{FF2B5EF4-FFF2-40B4-BE49-F238E27FC236}">
                <a16:creationId xmlns:a16="http://schemas.microsoft.com/office/drawing/2014/main" id="{F5C808FC-2AC2-4788-97BD-4C21C7F7B04A}"/>
              </a:ext>
            </a:extLst>
          </p:cNvPr>
          <p:cNvPicPr>
            <a:picLocks noChangeAspect="1"/>
          </p:cNvPicPr>
          <p:nvPr/>
        </p:nvPicPr>
        <p:blipFill rotWithShape="1">
          <a:blip r:embed="rId4"/>
          <a:srcRect t="25151" b="13597"/>
          <a:stretch/>
        </p:blipFill>
        <p:spPr>
          <a:xfrm>
            <a:off x="1455323" y="75813"/>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10" name="TextBox 9">
            <a:extLst>
              <a:ext uri="{FF2B5EF4-FFF2-40B4-BE49-F238E27FC236}">
                <a16:creationId xmlns:a16="http://schemas.microsoft.com/office/drawing/2014/main" id="{7C80F3EA-0F2A-4EFE-8587-14F8DA728C54}"/>
              </a:ext>
            </a:extLst>
          </p:cNvPr>
          <p:cNvSpPr txBox="1"/>
          <p:nvPr/>
        </p:nvSpPr>
        <p:spPr>
          <a:xfrm>
            <a:off x="1608524" y="3752850"/>
            <a:ext cx="8697522" cy="245268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450"/>
              </a:spcAft>
            </a:pPr>
            <a:endParaRPr lang="en-US" sz="1600" dirty="0"/>
          </a:p>
        </p:txBody>
      </p:sp>
      <p:sp>
        <p:nvSpPr>
          <p:cNvPr id="2" name="TextBox 1">
            <a:extLst>
              <a:ext uri="{FF2B5EF4-FFF2-40B4-BE49-F238E27FC236}">
                <a16:creationId xmlns:a16="http://schemas.microsoft.com/office/drawing/2014/main" id="{EC8236FF-DAFF-463B-90B3-0318C8E5605C}"/>
              </a:ext>
            </a:extLst>
          </p:cNvPr>
          <p:cNvSpPr txBox="1"/>
          <p:nvPr/>
        </p:nvSpPr>
        <p:spPr>
          <a:xfrm>
            <a:off x="708339" y="3472046"/>
            <a:ext cx="10637948" cy="646331"/>
          </a:xfrm>
          <a:prstGeom prst="rect">
            <a:avLst/>
          </a:prstGeom>
          <a:noFill/>
        </p:spPr>
        <p:txBody>
          <a:bodyPr wrap="square" rtlCol="0">
            <a:spAutoFit/>
          </a:bodyPr>
          <a:lstStyle/>
          <a:p>
            <a:br>
              <a:rPr lang="en-US" b="1" dirty="0">
                <a:solidFill>
                  <a:srgbClr val="FF0000"/>
                </a:solidFill>
                <a:latin typeface="+mj-lt"/>
                <a:ea typeface="+mj-ea"/>
                <a:cs typeface="+mj-cs"/>
              </a:rPr>
            </a:br>
            <a:endParaRPr lang="en-GB" dirty="0">
              <a:solidFill>
                <a:srgbClr val="FF0000"/>
              </a:solidFill>
            </a:endParaRPr>
          </a:p>
        </p:txBody>
      </p:sp>
      <p:sp>
        <p:nvSpPr>
          <p:cNvPr id="3" name="TextBox 2">
            <a:extLst>
              <a:ext uri="{FF2B5EF4-FFF2-40B4-BE49-F238E27FC236}">
                <a16:creationId xmlns:a16="http://schemas.microsoft.com/office/drawing/2014/main" id="{B96EF587-F72C-4B2C-844C-3D20C18FDD62}"/>
              </a:ext>
            </a:extLst>
          </p:cNvPr>
          <p:cNvSpPr txBox="1"/>
          <p:nvPr/>
        </p:nvSpPr>
        <p:spPr>
          <a:xfrm>
            <a:off x="2476820" y="952821"/>
            <a:ext cx="7315200" cy="369332"/>
          </a:xfrm>
          <a:prstGeom prst="rect">
            <a:avLst/>
          </a:prstGeom>
          <a:noFill/>
        </p:spPr>
        <p:txBody>
          <a:bodyPr wrap="square" rtlCol="0">
            <a:spAutoFit/>
          </a:bodyPr>
          <a:lstStyle/>
          <a:p>
            <a:pPr algn="ctr"/>
            <a:r>
              <a:rPr lang="en-GB" dirty="0"/>
              <a:t> </a:t>
            </a:r>
          </a:p>
        </p:txBody>
      </p:sp>
      <p:sp>
        <p:nvSpPr>
          <p:cNvPr id="7" name="TextBox 6">
            <a:extLst>
              <a:ext uri="{FF2B5EF4-FFF2-40B4-BE49-F238E27FC236}">
                <a16:creationId xmlns:a16="http://schemas.microsoft.com/office/drawing/2014/main" id="{846D4A5C-84EA-E277-251F-E4C9E5110320}"/>
              </a:ext>
            </a:extLst>
          </p:cNvPr>
          <p:cNvSpPr txBox="1"/>
          <p:nvPr/>
        </p:nvSpPr>
        <p:spPr>
          <a:xfrm>
            <a:off x="3696020" y="1330949"/>
            <a:ext cx="6096000" cy="1200329"/>
          </a:xfrm>
          <a:prstGeom prst="rect">
            <a:avLst/>
          </a:prstGeom>
          <a:noFill/>
        </p:spPr>
        <p:txBody>
          <a:bodyPr wrap="square">
            <a:spAutoFit/>
          </a:bodyPr>
          <a:lstStyle/>
          <a:p>
            <a:r>
              <a:rPr lang="en-GB" sz="7200" b="1" dirty="0">
                <a:solidFill>
                  <a:schemeClr val="accent2">
                    <a:lumMod val="75000"/>
                  </a:schemeClr>
                </a:solidFill>
              </a:rPr>
              <a:t>Research Task</a:t>
            </a:r>
          </a:p>
        </p:txBody>
      </p:sp>
      <p:pic>
        <p:nvPicPr>
          <p:cNvPr id="4" name="Picture 3" descr="A picture containing text, road, sport, person&#10;&#10;Description automatically generated">
            <a:extLst>
              <a:ext uri="{FF2B5EF4-FFF2-40B4-BE49-F238E27FC236}">
                <a16:creationId xmlns:a16="http://schemas.microsoft.com/office/drawing/2014/main" id="{A509608E-FB09-5A64-C5A4-DED1F582FD4C}"/>
              </a:ext>
            </a:extLst>
          </p:cNvPr>
          <p:cNvPicPr>
            <a:picLocks noChangeAspect="1"/>
          </p:cNvPicPr>
          <p:nvPr/>
        </p:nvPicPr>
        <p:blipFill rotWithShape="1">
          <a:blip r:embed="rId5"/>
          <a:srcRect r="1" b="6172"/>
          <a:stretch/>
        </p:blipFill>
        <p:spPr>
          <a:xfrm>
            <a:off x="9562914" y="987034"/>
            <a:ext cx="2303494" cy="3088487"/>
          </a:xfrm>
          <a:prstGeom prst="rect">
            <a:avLst/>
          </a:prstGeom>
        </p:spPr>
      </p:pic>
      <p:pic>
        <p:nvPicPr>
          <p:cNvPr id="11" name="Picture 9" descr="Qr code&#10;&#10;Description automatically generated">
            <a:extLst>
              <a:ext uri="{FF2B5EF4-FFF2-40B4-BE49-F238E27FC236}">
                <a16:creationId xmlns:a16="http://schemas.microsoft.com/office/drawing/2014/main" id="{DDD645B7-E025-E5F9-FD2C-FB977C8F29C1}"/>
              </a:ext>
            </a:extLst>
          </p:cNvPr>
          <p:cNvPicPr>
            <a:picLocks noChangeAspect="1"/>
          </p:cNvPicPr>
          <p:nvPr/>
        </p:nvPicPr>
        <p:blipFill>
          <a:blip r:embed="rId6"/>
          <a:stretch>
            <a:fillRect/>
          </a:stretch>
        </p:blipFill>
        <p:spPr>
          <a:xfrm>
            <a:off x="9940837" y="4638942"/>
            <a:ext cx="1547648" cy="1573924"/>
          </a:xfrm>
          <a:prstGeom prst="rect">
            <a:avLst/>
          </a:prstGeom>
        </p:spPr>
      </p:pic>
    </p:spTree>
    <p:extLst>
      <p:ext uri="{BB962C8B-B14F-4D97-AF65-F5344CB8AC3E}">
        <p14:creationId xmlns:p14="http://schemas.microsoft.com/office/powerpoint/2010/main" val="32380926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652E4-FC6A-C467-4953-55342B986BB0}"/>
              </a:ext>
            </a:extLst>
          </p:cNvPr>
          <p:cNvSpPr>
            <a:spLocks noGrp="1"/>
          </p:cNvSpPr>
          <p:nvPr>
            <p:ph type="title"/>
          </p:nvPr>
        </p:nvSpPr>
        <p:spPr/>
        <p:txBody>
          <a:bodyPr/>
          <a:lstStyle/>
          <a:p>
            <a:r>
              <a:rPr lang="en-GB" dirty="0" err="1"/>
              <a:t>Adborth</a:t>
            </a:r>
            <a:r>
              <a:rPr lang="en-GB" dirty="0"/>
              <a:t>/Feedback</a:t>
            </a:r>
          </a:p>
        </p:txBody>
      </p:sp>
      <p:pic>
        <p:nvPicPr>
          <p:cNvPr id="5" name="Content Placeholder 4">
            <a:extLst>
              <a:ext uri="{FF2B5EF4-FFF2-40B4-BE49-F238E27FC236}">
                <a16:creationId xmlns:a16="http://schemas.microsoft.com/office/drawing/2014/main" id="{8C7D3153-45DE-5AFC-0E22-1E8286AB54C2}"/>
              </a:ext>
            </a:extLst>
          </p:cNvPr>
          <p:cNvPicPr>
            <a:picLocks noGrp="1" noChangeAspect="1"/>
          </p:cNvPicPr>
          <p:nvPr>
            <p:ph idx="1"/>
          </p:nvPr>
        </p:nvPicPr>
        <p:blipFill rotWithShape="1">
          <a:blip r:embed="rId3"/>
          <a:srcRect l="15932" t="18062" r="1603" b="7912"/>
          <a:stretch/>
        </p:blipFill>
        <p:spPr>
          <a:xfrm>
            <a:off x="6456218" y="2964873"/>
            <a:ext cx="5382492" cy="3221182"/>
          </a:xfrm>
        </p:spPr>
      </p:pic>
      <p:pic>
        <p:nvPicPr>
          <p:cNvPr id="7" name="Picture 6">
            <a:extLst>
              <a:ext uri="{FF2B5EF4-FFF2-40B4-BE49-F238E27FC236}">
                <a16:creationId xmlns:a16="http://schemas.microsoft.com/office/drawing/2014/main" id="{02DCD552-95B5-7A55-3EEC-9BB58C92D947}"/>
              </a:ext>
            </a:extLst>
          </p:cNvPr>
          <p:cNvPicPr>
            <a:picLocks noChangeAspect="1"/>
          </p:cNvPicPr>
          <p:nvPr/>
        </p:nvPicPr>
        <p:blipFill rotWithShape="1">
          <a:blip r:embed="rId4"/>
          <a:srcRect l="25220" t="27070" r="1852" b="12121"/>
          <a:stretch/>
        </p:blipFill>
        <p:spPr>
          <a:xfrm>
            <a:off x="498762" y="1667865"/>
            <a:ext cx="5777345" cy="3211414"/>
          </a:xfrm>
          <a:prstGeom prst="rect">
            <a:avLst/>
          </a:prstGeom>
        </p:spPr>
      </p:pic>
    </p:spTree>
    <p:extLst>
      <p:ext uri="{BB962C8B-B14F-4D97-AF65-F5344CB8AC3E}">
        <p14:creationId xmlns:p14="http://schemas.microsoft.com/office/powerpoint/2010/main" val="41457190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a:extLst>
              <a:ext uri="{FF2B5EF4-FFF2-40B4-BE49-F238E27FC236}">
                <a16:creationId xmlns:a16="http://schemas.microsoft.com/office/drawing/2014/main" id="{7814F187-5FFB-F4F7-79AE-FDD415137DF7}"/>
              </a:ext>
            </a:extLst>
          </p:cNvPr>
          <p:cNvPicPr>
            <a:picLocks noChangeAspect="1"/>
          </p:cNvPicPr>
          <p:nvPr/>
        </p:nvPicPr>
        <p:blipFill rotWithShape="1">
          <a:blip r:embed="rId3"/>
          <a:srcRect l="17879" t="15758" r="15589" b="13131"/>
          <a:stretch/>
        </p:blipFill>
        <p:spPr>
          <a:xfrm>
            <a:off x="643467" y="1363315"/>
            <a:ext cx="5294716" cy="3534222"/>
          </a:xfrm>
          <a:prstGeom prst="rect">
            <a:avLst/>
          </a:prstGeom>
        </p:spPr>
      </p:pic>
      <p:pic>
        <p:nvPicPr>
          <p:cNvPr id="3" name="Picture 2" descr="Graphical user interface, application&#10;&#10;Description automatically generated">
            <a:extLst>
              <a:ext uri="{FF2B5EF4-FFF2-40B4-BE49-F238E27FC236}">
                <a16:creationId xmlns:a16="http://schemas.microsoft.com/office/drawing/2014/main" id="{C895B1F7-FCC8-2997-BBAB-FCF2DA963B3A}"/>
              </a:ext>
            </a:extLst>
          </p:cNvPr>
          <p:cNvPicPr>
            <a:picLocks noChangeAspect="1"/>
          </p:cNvPicPr>
          <p:nvPr/>
        </p:nvPicPr>
        <p:blipFill rotWithShape="1">
          <a:blip r:embed="rId4"/>
          <a:srcRect l="19832" t="15455" r="17071" b="17575"/>
          <a:stretch/>
        </p:blipFill>
        <p:spPr>
          <a:xfrm>
            <a:off x="6330017" y="1267282"/>
            <a:ext cx="5294715" cy="3751157"/>
          </a:xfrm>
          <a:prstGeom prst="rect">
            <a:avLst/>
          </a:prstGeom>
        </p:spPr>
      </p:pic>
      <p:sp>
        <p:nvSpPr>
          <p:cNvPr id="7" name="TextBox 6">
            <a:extLst>
              <a:ext uri="{FF2B5EF4-FFF2-40B4-BE49-F238E27FC236}">
                <a16:creationId xmlns:a16="http://schemas.microsoft.com/office/drawing/2014/main" id="{E4274276-9668-D15F-E5B3-D7F0078102BE}"/>
              </a:ext>
            </a:extLst>
          </p:cNvPr>
          <p:cNvSpPr txBox="1"/>
          <p:nvPr/>
        </p:nvSpPr>
        <p:spPr>
          <a:xfrm>
            <a:off x="7304315" y="5045973"/>
            <a:ext cx="6096000" cy="369332"/>
          </a:xfrm>
          <a:prstGeom prst="rect">
            <a:avLst/>
          </a:prstGeom>
          <a:noFill/>
        </p:spPr>
        <p:txBody>
          <a:bodyPr wrap="square">
            <a:spAutoFit/>
          </a:bodyPr>
          <a:lstStyle/>
          <a:p>
            <a:r>
              <a:rPr lang="en-GB" dirty="0">
                <a:hlinkClick r:id="rId5"/>
              </a:rPr>
              <a:t>Our national mission | GOV.WALES</a:t>
            </a:r>
            <a:endParaRPr lang="en-GB" dirty="0"/>
          </a:p>
        </p:txBody>
      </p:sp>
      <p:sp>
        <p:nvSpPr>
          <p:cNvPr id="9" name="TextBox 8">
            <a:extLst>
              <a:ext uri="{FF2B5EF4-FFF2-40B4-BE49-F238E27FC236}">
                <a16:creationId xmlns:a16="http://schemas.microsoft.com/office/drawing/2014/main" id="{BFEC975B-D0FC-346D-0A52-824374209A02}"/>
              </a:ext>
            </a:extLst>
          </p:cNvPr>
          <p:cNvSpPr txBox="1"/>
          <p:nvPr/>
        </p:nvSpPr>
        <p:spPr>
          <a:xfrm>
            <a:off x="1538950" y="5032206"/>
            <a:ext cx="6743700" cy="369332"/>
          </a:xfrm>
          <a:prstGeom prst="rect">
            <a:avLst/>
          </a:prstGeom>
          <a:noFill/>
        </p:spPr>
        <p:txBody>
          <a:bodyPr wrap="square">
            <a:spAutoFit/>
          </a:bodyPr>
          <a:lstStyle/>
          <a:p>
            <a:r>
              <a:rPr lang="en-GB" dirty="0" err="1">
                <a:hlinkClick r:id="rId6"/>
              </a:rPr>
              <a:t>Cenhadaeth</a:t>
            </a:r>
            <a:r>
              <a:rPr lang="en-GB" dirty="0">
                <a:hlinkClick r:id="rId6"/>
              </a:rPr>
              <a:t> </a:t>
            </a:r>
            <a:r>
              <a:rPr lang="en-GB" dirty="0" err="1">
                <a:hlinkClick r:id="rId6"/>
              </a:rPr>
              <a:t>ein</a:t>
            </a:r>
            <a:r>
              <a:rPr lang="en-GB" dirty="0">
                <a:hlinkClick r:id="rId6"/>
              </a:rPr>
              <a:t> </a:t>
            </a:r>
            <a:r>
              <a:rPr lang="en-GB" dirty="0" err="1">
                <a:hlinkClick r:id="rId6"/>
              </a:rPr>
              <a:t>cenedl</a:t>
            </a:r>
            <a:r>
              <a:rPr lang="en-GB" dirty="0">
                <a:hlinkClick r:id="rId6"/>
              </a:rPr>
              <a:t> | LLYW.CYMRU</a:t>
            </a:r>
            <a:endParaRPr lang="en-GB" dirty="0"/>
          </a:p>
        </p:txBody>
      </p:sp>
      <p:sp>
        <p:nvSpPr>
          <p:cNvPr id="11" name="TextBox 10">
            <a:extLst>
              <a:ext uri="{FF2B5EF4-FFF2-40B4-BE49-F238E27FC236}">
                <a16:creationId xmlns:a16="http://schemas.microsoft.com/office/drawing/2014/main" id="{D6664700-560C-BB1E-1024-EC4633A9A0E3}"/>
              </a:ext>
            </a:extLst>
          </p:cNvPr>
          <p:cNvSpPr txBox="1"/>
          <p:nvPr/>
        </p:nvSpPr>
        <p:spPr>
          <a:xfrm>
            <a:off x="2161309" y="734291"/>
            <a:ext cx="2798616" cy="707886"/>
          </a:xfrm>
          <a:prstGeom prst="rect">
            <a:avLst/>
          </a:prstGeom>
          <a:noFill/>
        </p:spPr>
        <p:txBody>
          <a:bodyPr wrap="square" rtlCol="0">
            <a:spAutoFit/>
          </a:bodyPr>
          <a:lstStyle/>
          <a:p>
            <a:r>
              <a:rPr lang="en-GB" sz="4000" dirty="0" err="1"/>
              <a:t>Tasg</a:t>
            </a:r>
            <a:r>
              <a:rPr lang="en-GB" sz="4000" dirty="0"/>
              <a:t> 2</a:t>
            </a:r>
          </a:p>
        </p:txBody>
      </p:sp>
      <p:sp>
        <p:nvSpPr>
          <p:cNvPr id="13" name="TextBox 12">
            <a:extLst>
              <a:ext uri="{FF2B5EF4-FFF2-40B4-BE49-F238E27FC236}">
                <a16:creationId xmlns:a16="http://schemas.microsoft.com/office/drawing/2014/main" id="{8EB4B702-3F97-7F01-8244-A224355BD5D7}"/>
              </a:ext>
            </a:extLst>
          </p:cNvPr>
          <p:cNvSpPr txBox="1"/>
          <p:nvPr/>
        </p:nvSpPr>
        <p:spPr>
          <a:xfrm>
            <a:off x="7980218" y="722147"/>
            <a:ext cx="2798616" cy="707886"/>
          </a:xfrm>
          <a:prstGeom prst="rect">
            <a:avLst/>
          </a:prstGeom>
          <a:noFill/>
        </p:spPr>
        <p:txBody>
          <a:bodyPr wrap="square" rtlCol="0">
            <a:spAutoFit/>
          </a:bodyPr>
          <a:lstStyle/>
          <a:p>
            <a:r>
              <a:rPr lang="en-GB" sz="4000" dirty="0"/>
              <a:t>Task 2</a:t>
            </a:r>
          </a:p>
        </p:txBody>
      </p:sp>
    </p:spTree>
    <p:extLst>
      <p:ext uri="{BB962C8B-B14F-4D97-AF65-F5344CB8AC3E}">
        <p14:creationId xmlns:p14="http://schemas.microsoft.com/office/powerpoint/2010/main" val="2397491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Flowchart: Document 32">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7E43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1B58CA42-05D7-4E86-85FB-60BC20409BB9}"/>
              </a:ext>
            </a:extLst>
          </p:cNvPr>
          <p:cNvPicPr>
            <a:picLocks noChangeAspect="1"/>
          </p:cNvPicPr>
          <p:nvPr/>
        </p:nvPicPr>
        <p:blipFill>
          <a:blip r:embed="rId3"/>
          <a:stretch>
            <a:fillRect/>
          </a:stretch>
        </p:blipFill>
        <p:spPr>
          <a:xfrm>
            <a:off x="4140476" y="617686"/>
            <a:ext cx="2074863" cy="2376488"/>
          </a:xfrm>
          <a:prstGeom prst="rect">
            <a:avLst/>
          </a:prstGeom>
        </p:spPr>
      </p:pic>
      <p:pic>
        <p:nvPicPr>
          <p:cNvPr id="14" name="Picture 13">
            <a:extLst>
              <a:ext uri="{FF2B5EF4-FFF2-40B4-BE49-F238E27FC236}">
                <a16:creationId xmlns:a16="http://schemas.microsoft.com/office/drawing/2014/main" id="{3A65A58B-C7C5-4C93-B628-CA7F2EF29AB3}"/>
              </a:ext>
            </a:extLst>
          </p:cNvPr>
          <p:cNvPicPr>
            <a:picLocks noChangeAspect="1"/>
          </p:cNvPicPr>
          <p:nvPr/>
        </p:nvPicPr>
        <p:blipFill>
          <a:blip r:embed="rId4"/>
          <a:stretch>
            <a:fillRect/>
          </a:stretch>
        </p:blipFill>
        <p:spPr>
          <a:xfrm>
            <a:off x="6350000" y="644525"/>
            <a:ext cx="1711325" cy="2376488"/>
          </a:xfrm>
          <a:prstGeom prst="rect">
            <a:avLst/>
          </a:prstGeom>
        </p:spPr>
      </p:pic>
      <p:pic>
        <p:nvPicPr>
          <p:cNvPr id="10" name="Picture 9">
            <a:extLst>
              <a:ext uri="{FF2B5EF4-FFF2-40B4-BE49-F238E27FC236}">
                <a16:creationId xmlns:a16="http://schemas.microsoft.com/office/drawing/2014/main" id="{DCB88A49-7258-4240-B96F-022679A5E5E0}"/>
              </a:ext>
            </a:extLst>
          </p:cNvPr>
          <p:cNvPicPr>
            <a:picLocks noChangeAspect="1"/>
          </p:cNvPicPr>
          <p:nvPr/>
        </p:nvPicPr>
        <p:blipFill>
          <a:blip r:embed="rId5"/>
          <a:stretch>
            <a:fillRect/>
          </a:stretch>
        </p:blipFill>
        <p:spPr>
          <a:xfrm>
            <a:off x="8128000" y="644525"/>
            <a:ext cx="1671638" cy="2376488"/>
          </a:xfrm>
          <a:prstGeom prst="rect">
            <a:avLst/>
          </a:prstGeom>
        </p:spPr>
      </p:pic>
      <p:pic>
        <p:nvPicPr>
          <p:cNvPr id="13" name="Picture 12">
            <a:extLst>
              <a:ext uri="{FF2B5EF4-FFF2-40B4-BE49-F238E27FC236}">
                <a16:creationId xmlns:a16="http://schemas.microsoft.com/office/drawing/2014/main" id="{7775F3F9-F313-46F2-8573-D6690E5B5966}"/>
              </a:ext>
            </a:extLst>
          </p:cNvPr>
          <p:cNvPicPr>
            <a:picLocks noChangeAspect="1"/>
          </p:cNvPicPr>
          <p:nvPr/>
        </p:nvPicPr>
        <p:blipFill>
          <a:blip r:embed="rId6"/>
          <a:stretch>
            <a:fillRect/>
          </a:stretch>
        </p:blipFill>
        <p:spPr>
          <a:xfrm>
            <a:off x="9888697" y="644525"/>
            <a:ext cx="1687513" cy="2376488"/>
          </a:xfrm>
          <a:prstGeom prst="rect">
            <a:avLst/>
          </a:prstGeom>
        </p:spPr>
      </p:pic>
      <p:pic>
        <p:nvPicPr>
          <p:cNvPr id="15" name="Picture 14">
            <a:extLst>
              <a:ext uri="{FF2B5EF4-FFF2-40B4-BE49-F238E27FC236}">
                <a16:creationId xmlns:a16="http://schemas.microsoft.com/office/drawing/2014/main" id="{1199EC61-2F1D-4B53-83EE-A45FC68A546A}"/>
              </a:ext>
            </a:extLst>
          </p:cNvPr>
          <p:cNvPicPr>
            <a:picLocks noChangeAspect="1"/>
          </p:cNvPicPr>
          <p:nvPr/>
        </p:nvPicPr>
        <p:blipFill>
          <a:blip r:embed="rId7"/>
          <a:stretch>
            <a:fillRect/>
          </a:stretch>
        </p:blipFill>
        <p:spPr>
          <a:xfrm>
            <a:off x="4175918" y="3089275"/>
            <a:ext cx="2700338" cy="3122613"/>
          </a:xfrm>
          <a:prstGeom prst="rect">
            <a:avLst/>
          </a:prstGeom>
        </p:spPr>
      </p:pic>
      <p:pic>
        <p:nvPicPr>
          <p:cNvPr id="12" name="Picture 11">
            <a:extLst>
              <a:ext uri="{FF2B5EF4-FFF2-40B4-BE49-F238E27FC236}">
                <a16:creationId xmlns:a16="http://schemas.microsoft.com/office/drawing/2014/main" id="{987E8339-E3B2-473D-804A-AEF9DB4E662A}"/>
              </a:ext>
            </a:extLst>
          </p:cNvPr>
          <p:cNvPicPr>
            <a:picLocks noChangeAspect="1"/>
          </p:cNvPicPr>
          <p:nvPr/>
        </p:nvPicPr>
        <p:blipFill>
          <a:blip r:embed="rId8"/>
          <a:stretch>
            <a:fillRect/>
          </a:stretch>
        </p:blipFill>
        <p:spPr>
          <a:xfrm>
            <a:off x="9337675" y="3089275"/>
            <a:ext cx="2217738" cy="3122613"/>
          </a:xfrm>
          <a:prstGeom prst="rect">
            <a:avLst/>
          </a:prstGeom>
        </p:spPr>
      </p:pic>
      <p:sp>
        <p:nvSpPr>
          <p:cNvPr id="2" name="Title 1">
            <a:extLst>
              <a:ext uri="{FF2B5EF4-FFF2-40B4-BE49-F238E27FC236}">
                <a16:creationId xmlns:a16="http://schemas.microsoft.com/office/drawing/2014/main" id="{6D0FEE91-9F63-4613-BA94-BCF8773062D8}"/>
              </a:ext>
            </a:extLst>
          </p:cNvPr>
          <p:cNvSpPr>
            <a:spLocks noGrp="1"/>
          </p:cNvSpPr>
          <p:nvPr>
            <p:ph type="title"/>
          </p:nvPr>
        </p:nvSpPr>
        <p:spPr>
          <a:xfrm>
            <a:off x="838200" y="171162"/>
            <a:ext cx="2840182" cy="2371148"/>
          </a:xfrm>
        </p:spPr>
        <p:txBody>
          <a:bodyPr vert="horz" lIns="91440" tIns="45720" rIns="91440" bIns="45720" rtlCol="0">
            <a:normAutofit/>
          </a:bodyPr>
          <a:lstStyle/>
          <a:p>
            <a:r>
              <a:rPr lang="en-US" sz="2200" kern="1200" dirty="0">
                <a:solidFill>
                  <a:srgbClr val="FFFFFF"/>
                </a:solidFill>
                <a:latin typeface="+mj-lt"/>
                <a:ea typeface="+mj-ea"/>
                <a:cs typeface="+mj-cs"/>
              </a:rPr>
              <a:t>Rhai </a:t>
            </a:r>
            <a:r>
              <a:rPr lang="en-US" sz="2200" kern="1200" dirty="0" err="1">
                <a:solidFill>
                  <a:srgbClr val="FFFFFF"/>
                </a:solidFill>
                <a:latin typeface="+mj-lt"/>
                <a:ea typeface="+mj-ea"/>
                <a:cs typeface="+mj-cs"/>
              </a:rPr>
              <a:t>o’r</a:t>
            </a:r>
            <a:r>
              <a:rPr lang="en-US" sz="2200" kern="1200" dirty="0">
                <a:solidFill>
                  <a:srgbClr val="FFFFFF"/>
                </a:solidFill>
                <a:latin typeface="+mj-lt"/>
                <a:ea typeface="+mj-ea"/>
                <a:cs typeface="+mj-cs"/>
              </a:rPr>
              <a:t> </a:t>
            </a:r>
            <a:r>
              <a:rPr lang="en-US" sz="2200" kern="1200" dirty="0" err="1">
                <a:solidFill>
                  <a:srgbClr val="FFFFFF"/>
                </a:solidFill>
                <a:latin typeface="+mj-lt"/>
                <a:ea typeface="+mj-ea"/>
                <a:cs typeface="+mj-cs"/>
              </a:rPr>
              <a:t>prif</a:t>
            </a:r>
            <a:r>
              <a:rPr lang="en-US" sz="2200" kern="1200" dirty="0">
                <a:solidFill>
                  <a:srgbClr val="FFFFFF"/>
                </a:solidFill>
                <a:latin typeface="+mj-lt"/>
                <a:ea typeface="+mj-ea"/>
                <a:cs typeface="+mj-cs"/>
              </a:rPr>
              <a:t> </a:t>
            </a:r>
            <a:r>
              <a:rPr lang="en-US" sz="2200" kern="1200" dirty="0" err="1">
                <a:solidFill>
                  <a:srgbClr val="FFFFFF"/>
                </a:solidFill>
                <a:latin typeface="+mj-lt"/>
                <a:ea typeface="+mj-ea"/>
                <a:cs typeface="+mj-cs"/>
              </a:rPr>
              <a:t>flaenoriaethau</a:t>
            </a:r>
            <a:r>
              <a:rPr lang="en-US" sz="2200" kern="1200" dirty="0">
                <a:solidFill>
                  <a:srgbClr val="FFFFFF"/>
                </a:solidFill>
                <a:latin typeface="+mj-lt"/>
                <a:ea typeface="+mj-ea"/>
                <a:cs typeface="+mj-cs"/>
              </a:rPr>
              <a:t> a </a:t>
            </a:r>
            <a:r>
              <a:rPr lang="en-US" sz="2200" kern="1200" dirty="0" err="1">
                <a:solidFill>
                  <a:srgbClr val="FFFFFF"/>
                </a:solidFill>
                <a:latin typeface="+mj-lt"/>
                <a:ea typeface="+mj-ea"/>
                <a:cs typeface="+mj-cs"/>
              </a:rPr>
              <a:t>mentrau</a:t>
            </a:r>
            <a:r>
              <a:rPr lang="en-US" sz="2200" kern="1200" dirty="0">
                <a:solidFill>
                  <a:srgbClr val="FFFFFF"/>
                </a:solidFill>
                <a:latin typeface="+mj-lt"/>
                <a:ea typeface="+mj-ea"/>
                <a:cs typeface="+mj-cs"/>
              </a:rPr>
              <a:t> </a:t>
            </a:r>
            <a:r>
              <a:rPr lang="en-US" sz="2200" kern="1200" dirty="0" err="1">
                <a:solidFill>
                  <a:srgbClr val="FFFFFF"/>
                </a:solidFill>
                <a:latin typeface="+mj-lt"/>
                <a:ea typeface="+mj-ea"/>
                <a:cs typeface="+mj-cs"/>
              </a:rPr>
              <a:t>cyfoes</a:t>
            </a:r>
            <a:br>
              <a:rPr lang="en-US" sz="2200" kern="1200" dirty="0">
                <a:solidFill>
                  <a:srgbClr val="FFFFFF"/>
                </a:solidFill>
                <a:latin typeface="+mj-lt"/>
                <a:ea typeface="+mj-ea"/>
                <a:cs typeface="+mj-cs"/>
              </a:rPr>
            </a:br>
            <a:br>
              <a:rPr lang="en-US" sz="2200" kern="1200" dirty="0">
                <a:solidFill>
                  <a:srgbClr val="FFFFFF"/>
                </a:solidFill>
                <a:latin typeface="+mj-lt"/>
                <a:ea typeface="+mj-ea"/>
                <a:cs typeface="+mj-cs"/>
              </a:rPr>
            </a:br>
            <a:r>
              <a:rPr lang="en-US" sz="2200" kern="1200" dirty="0">
                <a:solidFill>
                  <a:srgbClr val="FFFFFF"/>
                </a:solidFill>
                <a:latin typeface="+mj-lt"/>
                <a:ea typeface="+mj-ea"/>
                <a:cs typeface="+mj-cs"/>
              </a:rPr>
              <a:t>Some of the main contemporary priorities and initiatives </a:t>
            </a:r>
          </a:p>
        </p:txBody>
      </p:sp>
      <p:sp>
        <p:nvSpPr>
          <p:cNvPr id="20" name="TextBox 19">
            <a:extLst>
              <a:ext uri="{FF2B5EF4-FFF2-40B4-BE49-F238E27FC236}">
                <a16:creationId xmlns:a16="http://schemas.microsoft.com/office/drawing/2014/main" id="{224653FD-EFD2-4EFC-B248-909C73E2561C}"/>
              </a:ext>
            </a:extLst>
          </p:cNvPr>
          <p:cNvSpPr txBox="1"/>
          <p:nvPr/>
        </p:nvSpPr>
        <p:spPr>
          <a:xfrm>
            <a:off x="4377338" y="766916"/>
            <a:ext cx="448351" cy="369332"/>
          </a:xfrm>
          <a:prstGeom prst="rect">
            <a:avLst/>
          </a:prstGeom>
          <a:noFill/>
        </p:spPr>
        <p:txBody>
          <a:bodyPr wrap="square" rtlCol="0">
            <a:spAutoFit/>
          </a:bodyPr>
          <a:lstStyle/>
          <a:p>
            <a:r>
              <a:rPr lang="en-GB" dirty="0">
                <a:solidFill>
                  <a:srgbClr val="92D050"/>
                </a:solidFill>
              </a:rPr>
              <a:t>1.</a:t>
            </a:r>
          </a:p>
        </p:txBody>
      </p:sp>
      <p:sp>
        <p:nvSpPr>
          <p:cNvPr id="44" name="TextBox 43">
            <a:extLst>
              <a:ext uri="{FF2B5EF4-FFF2-40B4-BE49-F238E27FC236}">
                <a16:creationId xmlns:a16="http://schemas.microsoft.com/office/drawing/2014/main" id="{198EB63B-0211-42E2-84CD-6A6F549E446E}"/>
              </a:ext>
            </a:extLst>
          </p:cNvPr>
          <p:cNvSpPr txBox="1"/>
          <p:nvPr/>
        </p:nvSpPr>
        <p:spPr>
          <a:xfrm>
            <a:off x="7694541" y="755117"/>
            <a:ext cx="359860" cy="369332"/>
          </a:xfrm>
          <a:prstGeom prst="rect">
            <a:avLst/>
          </a:prstGeom>
          <a:noFill/>
        </p:spPr>
        <p:txBody>
          <a:bodyPr wrap="square" rtlCol="0">
            <a:spAutoFit/>
          </a:bodyPr>
          <a:lstStyle/>
          <a:p>
            <a:r>
              <a:rPr lang="en-GB" dirty="0">
                <a:solidFill>
                  <a:schemeClr val="bg1"/>
                </a:solidFill>
              </a:rPr>
              <a:t>2.</a:t>
            </a:r>
          </a:p>
        </p:txBody>
      </p:sp>
      <p:sp>
        <p:nvSpPr>
          <p:cNvPr id="46" name="TextBox 45">
            <a:extLst>
              <a:ext uri="{FF2B5EF4-FFF2-40B4-BE49-F238E27FC236}">
                <a16:creationId xmlns:a16="http://schemas.microsoft.com/office/drawing/2014/main" id="{F8CE58F4-49CD-4689-94DB-D9569137AA79}"/>
              </a:ext>
            </a:extLst>
          </p:cNvPr>
          <p:cNvSpPr txBox="1"/>
          <p:nvPr/>
        </p:nvSpPr>
        <p:spPr>
          <a:xfrm>
            <a:off x="8963819" y="763547"/>
            <a:ext cx="569538" cy="369332"/>
          </a:xfrm>
          <a:prstGeom prst="rect">
            <a:avLst/>
          </a:prstGeom>
          <a:noFill/>
        </p:spPr>
        <p:txBody>
          <a:bodyPr wrap="square" rtlCol="0">
            <a:spAutoFit/>
          </a:bodyPr>
          <a:lstStyle/>
          <a:p>
            <a:r>
              <a:rPr lang="en-GB" dirty="0">
                <a:solidFill>
                  <a:srgbClr val="33CCCC"/>
                </a:solidFill>
              </a:rPr>
              <a:t>3.</a:t>
            </a:r>
          </a:p>
        </p:txBody>
      </p:sp>
      <p:sp>
        <p:nvSpPr>
          <p:cNvPr id="47" name="TextBox 46">
            <a:extLst>
              <a:ext uri="{FF2B5EF4-FFF2-40B4-BE49-F238E27FC236}">
                <a16:creationId xmlns:a16="http://schemas.microsoft.com/office/drawing/2014/main" id="{2BF144B0-4199-4EFC-8A22-D7FDA38681C1}"/>
              </a:ext>
            </a:extLst>
          </p:cNvPr>
          <p:cNvSpPr txBox="1"/>
          <p:nvPr/>
        </p:nvSpPr>
        <p:spPr>
          <a:xfrm>
            <a:off x="10329770" y="717380"/>
            <a:ext cx="513244" cy="369332"/>
          </a:xfrm>
          <a:prstGeom prst="rect">
            <a:avLst/>
          </a:prstGeom>
          <a:noFill/>
        </p:spPr>
        <p:txBody>
          <a:bodyPr wrap="square" rtlCol="0">
            <a:spAutoFit/>
          </a:bodyPr>
          <a:lstStyle/>
          <a:p>
            <a:r>
              <a:rPr lang="en-GB" dirty="0">
                <a:solidFill>
                  <a:srgbClr val="7030A0"/>
                </a:solidFill>
              </a:rPr>
              <a:t>4.</a:t>
            </a:r>
          </a:p>
        </p:txBody>
      </p:sp>
      <p:sp>
        <p:nvSpPr>
          <p:cNvPr id="48" name="TextBox 47">
            <a:extLst>
              <a:ext uri="{FF2B5EF4-FFF2-40B4-BE49-F238E27FC236}">
                <a16:creationId xmlns:a16="http://schemas.microsoft.com/office/drawing/2014/main" id="{D32B2E93-DDC4-4AE3-BB01-13504A2B7C1E}"/>
              </a:ext>
            </a:extLst>
          </p:cNvPr>
          <p:cNvSpPr txBox="1"/>
          <p:nvPr/>
        </p:nvSpPr>
        <p:spPr>
          <a:xfrm>
            <a:off x="4456979" y="3328070"/>
            <a:ext cx="737419" cy="369332"/>
          </a:xfrm>
          <a:prstGeom prst="rect">
            <a:avLst/>
          </a:prstGeom>
          <a:noFill/>
        </p:spPr>
        <p:txBody>
          <a:bodyPr wrap="square" rtlCol="0">
            <a:spAutoFit/>
          </a:bodyPr>
          <a:lstStyle/>
          <a:p>
            <a:r>
              <a:rPr lang="en-GB" dirty="0">
                <a:solidFill>
                  <a:srgbClr val="92D050"/>
                </a:solidFill>
              </a:rPr>
              <a:t>5.</a:t>
            </a:r>
          </a:p>
        </p:txBody>
      </p:sp>
      <p:sp>
        <p:nvSpPr>
          <p:cNvPr id="50" name="TextBox 49">
            <a:extLst>
              <a:ext uri="{FF2B5EF4-FFF2-40B4-BE49-F238E27FC236}">
                <a16:creationId xmlns:a16="http://schemas.microsoft.com/office/drawing/2014/main" id="{B70EBACE-764F-4425-AC97-714D95E44A90}"/>
              </a:ext>
            </a:extLst>
          </p:cNvPr>
          <p:cNvSpPr txBox="1"/>
          <p:nvPr/>
        </p:nvSpPr>
        <p:spPr>
          <a:xfrm>
            <a:off x="11117483" y="3585315"/>
            <a:ext cx="458727" cy="369332"/>
          </a:xfrm>
          <a:prstGeom prst="rect">
            <a:avLst/>
          </a:prstGeom>
          <a:noFill/>
        </p:spPr>
        <p:txBody>
          <a:bodyPr wrap="square" rtlCol="0">
            <a:spAutoFit/>
          </a:bodyPr>
          <a:lstStyle/>
          <a:p>
            <a:r>
              <a:rPr lang="en-GB" dirty="0">
                <a:solidFill>
                  <a:srgbClr val="7030A0"/>
                </a:solidFill>
              </a:rPr>
              <a:t>7.</a:t>
            </a:r>
          </a:p>
        </p:txBody>
      </p:sp>
      <p:pic>
        <p:nvPicPr>
          <p:cNvPr id="19" name="Picture 18">
            <a:extLst>
              <a:ext uri="{FF2B5EF4-FFF2-40B4-BE49-F238E27FC236}">
                <a16:creationId xmlns:a16="http://schemas.microsoft.com/office/drawing/2014/main" id="{4DA2D686-6FDC-4741-B0FC-0A9FCF5F225A}"/>
              </a:ext>
            </a:extLst>
          </p:cNvPr>
          <p:cNvPicPr>
            <a:picLocks noChangeAspect="1"/>
          </p:cNvPicPr>
          <p:nvPr/>
        </p:nvPicPr>
        <p:blipFill>
          <a:blip r:embed="rId9"/>
          <a:stretch>
            <a:fillRect/>
          </a:stretch>
        </p:blipFill>
        <p:spPr>
          <a:xfrm>
            <a:off x="6994046" y="3131605"/>
            <a:ext cx="2225839" cy="3122613"/>
          </a:xfrm>
          <a:prstGeom prst="rect">
            <a:avLst/>
          </a:prstGeom>
        </p:spPr>
      </p:pic>
      <p:sp>
        <p:nvSpPr>
          <p:cNvPr id="49" name="TextBox 48">
            <a:extLst>
              <a:ext uri="{FF2B5EF4-FFF2-40B4-BE49-F238E27FC236}">
                <a16:creationId xmlns:a16="http://schemas.microsoft.com/office/drawing/2014/main" id="{DEC507EB-5D51-4CEF-BC43-53359396DC4C}"/>
              </a:ext>
            </a:extLst>
          </p:cNvPr>
          <p:cNvSpPr txBox="1"/>
          <p:nvPr/>
        </p:nvSpPr>
        <p:spPr>
          <a:xfrm>
            <a:off x="8210598" y="3328070"/>
            <a:ext cx="578137" cy="369332"/>
          </a:xfrm>
          <a:prstGeom prst="rect">
            <a:avLst/>
          </a:prstGeom>
          <a:noFill/>
        </p:spPr>
        <p:txBody>
          <a:bodyPr wrap="square" rtlCol="0">
            <a:spAutoFit/>
          </a:bodyPr>
          <a:lstStyle/>
          <a:p>
            <a:r>
              <a:rPr lang="en-GB" dirty="0">
                <a:solidFill>
                  <a:srgbClr val="7030A0"/>
                </a:solidFill>
              </a:rPr>
              <a:t>6.</a:t>
            </a:r>
          </a:p>
        </p:txBody>
      </p:sp>
    </p:spTree>
    <p:extLst>
      <p:ext uri="{BB962C8B-B14F-4D97-AF65-F5344CB8AC3E}">
        <p14:creationId xmlns:p14="http://schemas.microsoft.com/office/powerpoint/2010/main" val="17387376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134E7-6535-C56E-09A1-23AB0C2AAF22}"/>
              </a:ext>
            </a:extLst>
          </p:cNvPr>
          <p:cNvSpPr>
            <a:spLocks noGrp="1"/>
          </p:cNvSpPr>
          <p:nvPr>
            <p:ph type="title"/>
          </p:nvPr>
        </p:nvSpPr>
        <p:spPr/>
        <p:txBody>
          <a:bodyPr/>
          <a:lstStyle/>
          <a:p>
            <a:r>
              <a:rPr lang="en-GB"/>
              <a:t>LINK TO DOCUMENTS</a:t>
            </a:r>
          </a:p>
        </p:txBody>
      </p:sp>
      <p:sp>
        <p:nvSpPr>
          <p:cNvPr id="3" name="Content Placeholder 2">
            <a:extLst>
              <a:ext uri="{FF2B5EF4-FFF2-40B4-BE49-F238E27FC236}">
                <a16:creationId xmlns:a16="http://schemas.microsoft.com/office/drawing/2014/main" id="{C7449276-C911-576B-EBC3-7BD02EB6F030}"/>
              </a:ext>
            </a:extLst>
          </p:cNvPr>
          <p:cNvSpPr>
            <a:spLocks noGrp="1"/>
          </p:cNvSpPr>
          <p:nvPr>
            <p:ph sz="half" idx="1"/>
          </p:nvPr>
        </p:nvSpPr>
        <p:spPr>
          <a:xfrm>
            <a:off x="838200" y="1322418"/>
            <a:ext cx="5181600" cy="4983941"/>
          </a:xfrm>
        </p:spPr>
        <p:txBody>
          <a:bodyPr vert="horz" lIns="91440" tIns="45720" rIns="91440" bIns="45720" rtlCol="0" anchor="t">
            <a:normAutofit fontScale="47500" lnSpcReduction="20000"/>
          </a:bodyPr>
          <a:lstStyle/>
          <a:p>
            <a:pPr marL="0" indent="0">
              <a:buNone/>
            </a:pPr>
            <a:r>
              <a:rPr lang="en-GB">
                <a:cs typeface="Calibri"/>
              </a:rPr>
              <a:t>Welsh Medium Links - </a:t>
            </a:r>
          </a:p>
          <a:p>
            <a:pPr marL="0" indent="0">
              <a:buNone/>
            </a:pPr>
            <a:r>
              <a:rPr lang="en-GB" err="1">
                <a:cs typeface="Calibri"/>
              </a:rPr>
              <a:t>Cadernid</a:t>
            </a:r>
            <a:r>
              <a:rPr lang="en-GB">
                <a:cs typeface="Calibri"/>
              </a:rPr>
              <a:t> </a:t>
            </a:r>
            <a:r>
              <a:rPr lang="en-GB" err="1">
                <a:cs typeface="Calibri"/>
              </a:rPr>
              <a:t>Meddwl</a:t>
            </a:r>
            <a:r>
              <a:rPr lang="en-GB">
                <a:cs typeface="Calibri"/>
              </a:rPr>
              <a:t> - </a:t>
            </a:r>
            <a:r>
              <a:rPr lang="en-GB">
                <a:ea typeface="+mn-lt"/>
                <a:cs typeface="+mn-lt"/>
                <a:hlinkClick r:id="rId3"/>
              </a:rPr>
              <a:t>https://senedd.wales/laid%20documents/cr-ld13568/cr-ld13568-w.pdf</a:t>
            </a:r>
            <a:r>
              <a:rPr lang="en-GB">
                <a:ea typeface="+mn-lt"/>
                <a:cs typeface="+mn-lt"/>
              </a:rPr>
              <a:t> </a:t>
            </a:r>
          </a:p>
          <a:p>
            <a:pPr marL="0" indent="0">
              <a:buNone/>
            </a:pPr>
            <a:r>
              <a:rPr lang="en-GB" err="1">
                <a:ea typeface="+mn-lt"/>
                <a:cs typeface="+mn-lt"/>
              </a:rPr>
              <a:t>Deddf</a:t>
            </a:r>
            <a:r>
              <a:rPr lang="en-GB">
                <a:ea typeface="+mn-lt"/>
                <a:cs typeface="+mn-lt"/>
              </a:rPr>
              <a:t> </a:t>
            </a:r>
            <a:r>
              <a:rPr lang="en-GB" err="1">
                <a:ea typeface="+mn-lt"/>
                <a:cs typeface="+mn-lt"/>
              </a:rPr>
              <a:t>Llesiant</a:t>
            </a:r>
            <a:r>
              <a:rPr lang="en-GB">
                <a:ea typeface="+mn-lt"/>
                <a:cs typeface="+mn-lt"/>
              </a:rPr>
              <a:t> y </a:t>
            </a:r>
            <a:r>
              <a:rPr lang="en-GB" err="1">
                <a:ea typeface="+mn-lt"/>
                <a:cs typeface="+mn-lt"/>
              </a:rPr>
              <a:t>dyfodol</a:t>
            </a:r>
            <a:r>
              <a:rPr lang="en-GB">
                <a:ea typeface="+mn-lt"/>
                <a:cs typeface="+mn-lt"/>
              </a:rPr>
              <a:t> - </a:t>
            </a:r>
            <a:r>
              <a:rPr lang="en-GB">
                <a:ea typeface="+mn-lt"/>
                <a:cs typeface="+mn-lt"/>
                <a:hlinkClick r:id="rId4"/>
              </a:rPr>
              <a:t>https://www.futuregenerations.wales/wp-content/uploads/2017/01/wfg-essentials-guide-cy.pdf</a:t>
            </a:r>
            <a:r>
              <a:rPr lang="en-GB">
                <a:ea typeface="+mn-lt"/>
                <a:cs typeface="+mn-lt"/>
              </a:rPr>
              <a:t> </a:t>
            </a:r>
          </a:p>
          <a:p>
            <a:pPr marL="0" indent="0">
              <a:buNone/>
            </a:pPr>
            <a:r>
              <a:rPr lang="en-GB" err="1">
                <a:cs typeface="Calibri"/>
              </a:rPr>
              <a:t>Ailysgrifennu'r</a:t>
            </a:r>
            <a:r>
              <a:rPr lang="en-GB">
                <a:cs typeface="Calibri"/>
              </a:rPr>
              <a:t> </a:t>
            </a:r>
            <a:r>
              <a:rPr lang="en-GB" err="1">
                <a:cs typeface="Calibri"/>
              </a:rPr>
              <a:t>dyfodol</a:t>
            </a:r>
            <a:r>
              <a:rPr lang="en-GB">
                <a:cs typeface="Calibri"/>
              </a:rPr>
              <a:t> - </a:t>
            </a:r>
            <a:r>
              <a:rPr lang="en-GB">
                <a:ea typeface="+mn-lt"/>
                <a:cs typeface="+mn-lt"/>
                <a:hlinkClick r:id="rId5"/>
              </a:rPr>
              <a:t>https://www.llyw.cymru/sites/default/files/publications/2018-03/ailysgrifennu’r-dyfodol-codi-uchelgais-a-chyrhaeddiad-yn-ysgolion-cymru.pdf</a:t>
            </a:r>
            <a:r>
              <a:rPr lang="en-GB">
                <a:ea typeface="+mn-lt"/>
                <a:cs typeface="+mn-lt"/>
              </a:rPr>
              <a:t> </a:t>
            </a:r>
            <a:endParaRPr lang="en-GB">
              <a:cs typeface="Calibri"/>
            </a:endParaRPr>
          </a:p>
          <a:p>
            <a:pPr marL="0" indent="0">
              <a:buNone/>
            </a:pPr>
            <a:r>
              <a:rPr lang="en-GB" err="1">
                <a:ea typeface="+mn-lt"/>
                <a:cs typeface="+mn-lt"/>
              </a:rPr>
              <a:t>Gwrthsafiad</a:t>
            </a:r>
            <a:r>
              <a:rPr lang="en-GB">
                <a:ea typeface="+mn-lt"/>
                <a:cs typeface="+mn-lt"/>
              </a:rPr>
              <a:t> a </a:t>
            </a:r>
            <a:r>
              <a:rPr lang="en-GB" err="1">
                <a:ea typeface="+mn-lt"/>
                <a:cs typeface="+mn-lt"/>
              </a:rPr>
              <a:t>pharch</a:t>
            </a:r>
            <a:r>
              <a:rPr lang="en-GB">
                <a:ea typeface="+mn-lt"/>
                <a:cs typeface="+mn-lt"/>
              </a:rPr>
              <a:t> - </a:t>
            </a:r>
            <a:r>
              <a:rPr lang="en-GB">
                <a:ea typeface="+mn-lt"/>
                <a:cs typeface="+mn-lt"/>
                <a:hlinkClick r:id="rId6"/>
              </a:rPr>
              <a:t>https://www.llyw.cymru/sites/default/files/publications/2018-03/gwrthsafiad-a-pharch-datblygu-cydlyniant-cymunedol.pdf</a:t>
            </a:r>
            <a:r>
              <a:rPr lang="en-GB">
                <a:ea typeface="+mn-lt"/>
                <a:cs typeface="+mn-lt"/>
              </a:rPr>
              <a:t> </a:t>
            </a:r>
          </a:p>
          <a:p>
            <a:pPr marL="0" indent="0">
              <a:buNone/>
            </a:pPr>
            <a:r>
              <a:rPr lang="en-GB" err="1">
                <a:cs typeface="Calibri"/>
              </a:rPr>
              <a:t>Cynlluniau</a:t>
            </a:r>
            <a:r>
              <a:rPr lang="en-GB">
                <a:cs typeface="Calibri"/>
              </a:rPr>
              <a:t> </a:t>
            </a:r>
            <a:r>
              <a:rPr lang="en-GB" err="1">
                <a:cs typeface="Calibri"/>
              </a:rPr>
              <a:t>Strategol</a:t>
            </a:r>
            <a:r>
              <a:rPr lang="en-GB">
                <a:cs typeface="Calibri"/>
              </a:rPr>
              <a:t> y </a:t>
            </a:r>
            <a:r>
              <a:rPr lang="en-GB" err="1">
                <a:cs typeface="Calibri"/>
              </a:rPr>
              <a:t>Gymraeg</a:t>
            </a:r>
            <a:r>
              <a:rPr lang="en-GB">
                <a:cs typeface="Calibri"/>
              </a:rPr>
              <a:t> - </a:t>
            </a:r>
            <a:r>
              <a:rPr lang="en-GB">
                <a:ea typeface="+mn-lt"/>
                <a:cs typeface="+mn-lt"/>
                <a:hlinkClick r:id="rId7"/>
              </a:rPr>
              <a:t>https://www.llyw.cymru/sites/default/files/publications/2021-02/canllawiau-gynlluniau-strategol-cymraeg-addysg.pdf</a:t>
            </a:r>
            <a:r>
              <a:rPr lang="en-GB">
                <a:ea typeface="+mn-lt"/>
                <a:cs typeface="+mn-lt"/>
              </a:rPr>
              <a:t> </a:t>
            </a:r>
          </a:p>
          <a:p>
            <a:pPr marL="0" indent="0">
              <a:buNone/>
            </a:pPr>
            <a:r>
              <a:rPr lang="en-GB" err="1">
                <a:ea typeface="+mn-lt"/>
                <a:cs typeface="+mn-lt"/>
              </a:rPr>
              <a:t>Wynebu'r</a:t>
            </a:r>
            <a:r>
              <a:rPr lang="en-GB">
                <a:ea typeface="+mn-lt"/>
                <a:cs typeface="+mn-lt"/>
              </a:rPr>
              <a:t> her </a:t>
            </a:r>
            <a:r>
              <a:rPr lang="en-GB" err="1">
                <a:ea typeface="+mn-lt"/>
                <a:cs typeface="+mn-lt"/>
              </a:rPr>
              <a:t>gyda'n</a:t>
            </a:r>
            <a:r>
              <a:rPr lang="en-GB">
                <a:ea typeface="+mn-lt"/>
                <a:cs typeface="+mn-lt"/>
              </a:rPr>
              <a:t> </a:t>
            </a:r>
            <a:r>
              <a:rPr lang="en-GB" err="1">
                <a:ea typeface="+mn-lt"/>
                <a:cs typeface="+mn-lt"/>
              </a:rPr>
              <a:t>gilydd</a:t>
            </a:r>
            <a:r>
              <a:rPr lang="en-GB">
                <a:ea typeface="+mn-lt"/>
                <a:cs typeface="+mn-lt"/>
              </a:rPr>
              <a:t> - </a:t>
            </a:r>
            <a:r>
              <a:rPr lang="en-GB">
                <a:ea typeface="+mn-lt"/>
                <a:cs typeface="+mn-lt"/>
                <a:hlinkClick r:id="rId8"/>
              </a:rPr>
              <a:t>https://www.llyw.cymru/sites/default/files/publications/2018-12/wynebu-r-her-gyda-n-gilydd-ygath-pecyn-cymorth-ymgysylltu-a-r-gymuned-a-theuluoedd-i-ysgolion-yng-nghymru-prif-ganllawiau.pdf</a:t>
            </a:r>
            <a:r>
              <a:rPr lang="en-GB">
                <a:ea typeface="+mn-lt"/>
                <a:cs typeface="+mn-lt"/>
              </a:rPr>
              <a:t> </a:t>
            </a:r>
          </a:p>
          <a:p>
            <a:pPr marL="0" indent="0">
              <a:buNone/>
            </a:pPr>
            <a:endParaRPr lang="en-GB">
              <a:cs typeface="Calibri"/>
            </a:endParaRPr>
          </a:p>
          <a:p>
            <a:pPr marL="0" indent="0">
              <a:buNone/>
            </a:pPr>
            <a:endParaRPr lang="en-GB">
              <a:cs typeface="Calibri"/>
            </a:endParaRPr>
          </a:p>
          <a:p>
            <a:pPr marL="0" indent="0">
              <a:buNone/>
            </a:pPr>
            <a:endParaRPr lang="en-GB">
              <a:ea typeface="+mn-lt"/>
              <a:cs typeface="+mn-lt"/>
            </a:endParaRPr>
          </a:p>
          <a:p>
            <a:pPr marL="0" indent="0">
              <a:buNone/>
            </a:pPr>
            <a:endParaRPr lang="en-GB">
              <a:ea typeface="+mn-lt"/>
              <a:cs typeface="+mn-lt"/>
            </a:endParaRPr>
          </a:p>
          <a:p>
            <a:pPr marL="0" indent="0">
              <a:buNone/>
            </a:pPr>
            <a:r>
              <a:rPr lang="en-GB">
                <a:ea typeface="+mn-lt"/>
                <a:cs typeface="+mn-lt"/>
                <a:hlinkClick r:id="rId9"/>
              </a:rPr>
              <a:t>Ble ydw i'n addysgu/Where am I teaching? - Wakelet</a:t>
            </a:r>
            <a:endParaRPr lang="en-GB"/>
          </a:p>
          <a:p>
            <a:pPr marL="0" indent="0">
              <a:buNone/>
            </a:pPr>
            <a:endParaRPr lang="en-GB">
              <a:cs typeface="Calibri"/>
            </a:endParaRPr>
          </a:p>
          <a:p>
            <a:pPr marL="0" indent="0">
              <a:buNone/>
            </a:pPr>
            <a:endParaRPr lang="en-GB">
              <a:cs typeface="Calibri"/>
            </a:endParaRPr>
          </a:p>
          <a:p>
            <a:pPr marL="0" indent="0">
              <a:buNone/>
            </a:pPr>
            <a:endParaRPr lang="en-GB">
              <a:cs typeface="Calibri"/>
            </a:endParaRPr>
          </a:p>
        </p:txBody>
      </p:sp>
      <p:sp>
        <p:nvSpPr>
          <p:cNvPr id="4" name="Content Placeholder 3">
            <a:extLst>
              <a:ext uri="{FF2B5EF4-FFF2-40B4-BE49-F238E27FC236}">
                <a16:creationId xmlns:a16="http://schemas.microsoft.com/office/drawing/2014/main" id="{78C4C022-3A30-8C22-4E6D-5EC4AE361721}"/>
              </a:ext>
            </a:extLst>
          </p:cNvPr>
          <p:cNvSpPr>
            <a:spLocks noGrp="1"/>
          </p:cNvSpPr>
          <p:nvPr>
            <p:ph sz="half" idx="2"/>
          </p:nvPr>
        </p:nvSpPr>
        <p:spPr>
          <a:xfrm>
            <a:off x="6172200" y="1250531"/>
            <a:ext cx="5267864" cy="5501526"/>
          </a:xfrm>
        </p:spPr>
        <p:txBody>
          <a:bodyPr vert="horz" lIns="91440" tIns="45720" rIns="91440" bIns="45720" rtlCol="0" anchor="t">
            <a:normAutofit fontScale="47500" lnSpcReduction="20000"/>
          </a:bodyPr>
          <a:lstStyle/>
          <a:p>
            <a:r>
              <a:rPr lang="en-GB">
                <a:cs typeface="Calibri"/>
              </a:rPr>
              <a:t>English medium links</a:t>
            </a:r>
          </a:p>
          <a:p>
            <a:r>
              <a:rPr lang="en-GB">
                <a:ea typeface="+mn-lt"/>
                <a:cs typeface="+mn-lt"/>
              </a:rPr>
              <a:t>Mind over matter two years on - </a:t>
            </a:r>
            <a:r>
              <a:rPr lang="en-GB">
                <a:cs typeface="Calibri"/>
                <a:hlinkClick r:id="rId10"/>
              </a:rPr>
              <a:t>https://senedd.wales/laid%20documents/cr-ld13568/cr-ld13568-e.pdf</a:t>
            </a:r>
            <a:r>
              <a:rPr lang="en-GB">
                <a:cs typeface="Calibri"/>
              </a:rPr>
              <a:t> </a:t>
            </a:r>
          </a:p>
          <a:p>
            <a:r>
              <a:rPr lang="en-GB">
                <a:ea typeface="+mn-lt"/>
                <a:cs typeface="+mn-lt"/>
              </a:rPr>
              <a:t>Wellbeing of future gens - </a:t>
            </a:r>
            <a:r>
              <a:rPr lang="en-GB">
                <a:cs typeface="Calibri"/>
                <a:hlinkClick r:id="rId11"/>
              </a:rPr>
              <a:t>https://www.futuregenerations.wales/wp-content/uploads/2017/02/150623-guide-to-the-fg-act-en.pdf</a:t>
            </a:r>
            <a:r>
              <a:rPr lang="en-GB">
                <a:cs typeface="Calibri"/>
              </a:rPr>
              <a:t> </a:t>
            </a:r>
          </a:p>
          <a:p>
            <a:r>
              <a:rPr lang="en-GB">
                <a:ea typeface="+mn-lt"/>
                <a:cs typeface="+mn-lt"/>
              </a:rPr>
              <a:t>Rewriting the future </a:t>
            </a:r>
            <a:r>
              <a:rPr lang="en-GB">
                <a:cs typeface="Calibri"/>
              </a:rPr>
              <a:t>- </a:t>
            </a:r>
            <a:r>
              <a:rPr lang="en-GB">
                <a:ea typeface="+mn-lt"/>
                <a:cs typeface="+mn-lt"/>
                <a:hlinkClick r:id="rId12"/>
              </a:rPr>
              <a:t>https://www.gov.wales/sites/default/files/publications/2018-03/rewriting-the-future-raising-ambition-and-attainment-in-welsh-schools.pdf</a:t>
            </a:r>
            <a:r>
              <a:rPr lang="en-GB">
                <a:ea typeface="+mn-lt"/>
                <a:cs typeface="+mn-lt"/>
              </a:rPr>
              <a:t> </a:t>
            </a:r>
          </a:p>
          <a:p>
            <a:r>
              <a:rPr lang="en-GB">
                <a:ea typeface="+mn-lt"/>
                <a:cs typeface="+mn-lt"/>
              </a:rPr>
              <a:t>Respect and resilience - </a:t>
            </a:r>
            <a:r>
              <a:rPr lang="en-GB">
                <a:cs typeface="Calibri"/>
                <a:hlinkClick r:id="rId13"/>
              </a:rPr>
              <a:t>https://www.gov.wales/sites/default/files/publications/2018-03/respect-and-resilience-developing-community-cohesion.pdf</a:t>
            </a:r>
            <a:r>
              <a:rPr lang="en-GB">
                <a:cs typeface="Calibri"/>
              </a:rPr>
              <a:t> </a:t>
            </a:r>
          </a:p>
          <a:p>
            <a:r>
              <a:rPr lang="en-GB">
                <a:cs typeface="Calibri"/>
              </a:rPr>
              <a:t>Welsh language strategies - </a:t>
            </a:r>
            <a:r>
              <a:rPr lang="en-GB">
                <a:ea typeface="+mn-lt"/>
                <a:cs typeface="+mn-lt"/>
                <a:hlinkClick r:id="rId14"/>
              </a:rPr>
              <a:t>https://www.gov.wales/sites/default/files/publications/2021-02/guidance-welsh-in-education-strategic-plan.pd</a:t>
            </a:r>
            <a:endParaRPr lang="en-GB">
              <a:ea typeface="+mn-lt"/>
              <a:cs typeface="+mn-lt"/>
            </a:endParaRPr>
          </a:p>
          <a:p>
            <a:r>
              <a:rPr lang="en-GB">
                <a:ea typeface="+mn-lt"/>
                <a:cs typeface="+mn-lt"/>
              </a:rPr>
              <a:t>FACE toolkit - </a:t>
            </a:r>
            <a:r>
              <a:rPr lang="en-GB">
                <a:ea typeface="+mn-lt"/>
                <a:cs typeface="+mn-lt"/>
                <a:hlinkClick r:id="rId15"/>
              </a:rPr>
              <a:t>https://www.gov.wales/sites/default/files/publications/2018-12/face-the-challenge-together-family-and-community-engagement-toolkit-for-schools-in-wales-main-guidance.pdf</a:t>
            </a:r>
            <a:endParaRPr lang="en-GB">
              <a:ea typeface="+mn-lt"/>
              <a:cs typeface="+mn-lt"/>
            </a:endParaRPr>
          </a:p>
          <a:p>
            <a:endParaRPr lang="en-GB">
              <a:ea typeface="+mn-lt"/>
              <a:cs typeface="+mn-lt"/>
            </a:endParaRPr>
          </a:p>
          <a:p>
            <a:endParaRPr lang="en-GB">
              <a:ea typeface="+mn-lt"/>
              <a:cs typeface="+mn-lt"/>
            </a:endParaRPr>
          </a:p>
          <a:p>
            <a:endParaRPr lang="en-GB">
              <a:ea typeface="+mn-lt"/>
              <a:cs typeface="+mn-lt"/>
            </a:endParaRPr>
          </a:p>
          <a:p>
            <a:endParaRPr lang="en-GB">
              <a:ea typeface="+mn-lt"/>
              <a:cs typeface="+mn-lt"/>
            </a:endParaRPr>
          </a:p>
          <a:p>
            <a:r>
              <a:rPr lang="en-GB">
                <a:ea typeface="+mn-lt"/>
                <a:cs typeface="+mn-lt"/>
                <a:hlinkClick r:id="rId16"/>
              </a:rPr>
              <a:t>Ble ydw i'n addysgu?/Where am I teaching? - Wakelet</a:t>
            </a:r>
            <a:r>
              <a:rPr lang="en-GB">
                <a:ea typeface="+mn-lt"/>
                <a:cs typeface="+mn-lt"/>
              </a:rPr>
              <a:t>  </a:t>
            </a:r>
            <a:endParaRPr lang="en-GB">
              <a:cs typeface="Calibri"/>
            </a:endParaRPr>
          </a:p>
        </p:txBody>
      </p:sp>
    </p:spTree>
    <p:extLst>
      <p:ext uri="{BB962C8B-B14F-4D97-AF65-F5344CB8AC3E}">
        <p14:creationId xmlns:p14="http://schemas.microsoft.com/office/powerpoint/2010/main" val="34727202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EA56E4BD-FBA4-4142-9B28-55ECDAE78C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72" r="1298" b="-1"/>
          <a:stretch/>
        </p:blipFill>
        <p:spPr bwMode="auto">
          <a:xfrm>
            <a:off x="481736" y="382210"/>
            <a:ext cx="5372099" cy="5571066"/>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Wakelet – Save, organize and share content">
            <a:extLst>
              <a:ext uri="{FF2B5EF4-FFF2-40B4-BE49-F238E27FC236}">
                <a16:creationId xmlns:a16="http://schemas.microsoft.com/office/drawing/2014/main" id="{3900C925-D297-4179-8091-B05B1CB2EBE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87" r="1481" b="-3"/>
          <a:stretch/>
        </p:blipFill>
        <p:spPr bwMode="auto">
          <a:xfrm>
            <a:off x="6176432" y="643467"/>
            <a:ext cx="5372100" cy="557106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364FF0C-A428-4247-9986-7E8BEAA406DE}"/>
              </a:ext>
            </a:extLst>
          </p:cNvPr>
          <p:cNvSpPr txBox="1"/>
          <p:nvPr/>
        </p:nvSpPr>
        <p:spPr>
          <a:xfrm>
            <a:off x="6239070" y="5338047"/>
            <a:ext cx="6096000"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tx1"/>
                </a:solidFill>
                <a:effectLst/>
                <a:latin typeface="+mn-lt"/>
                <a:ea typeface="+mn-ea"/>
                <a:cs typeface="+mn-cs"/>
              </a:rPr>
              <a:t>WM</a:t>
            </a:r>
            <a:br>
              <a:rPr lang="en-GB" sz="1800" b="0" i="0" kern="1200" dirty="0">
                <a:solidFill>
                  <a:schemeClr val="tx1"/>
                </a:solidFill>
                <a:effectLst/>
                <a:latin typeface="+mn-lt"/>
                <a:ea typeface="+mn-ea"/>
                <a:cs typeface="+mn-cs"/>
              </a:rPr>
            </a:br>
            <a:r>
              <a:rPr lang="en-GB" sz="1800" dirty="0">
                <a:hlinkClick r:id="rId5"/>
              </a:rPr>
              <a:t>https://wakelet.com/wake/ok1OfMDUrJ55G-VbPQBnY</a:t>
            </a:r>
            <a:endParaRPr lang="en-GB" sz="1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p>
        </p:txBody>
      </p:sp>
    </p:spTree>
    <p:extLst>
      <p:ext uri="{BB962C8B-B14F-4D97-AF65-F5344CB8AC3E}">
        <p14:creationId xmlns:p14="http://schemas.microsoft.com/office/powerpoint/2010/main" val="37690741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AF4AAC7F-FE7B-49F5-B34A-F3874AC42D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621" r="299" b="-1"/>
          <a:stretch/>
        </p:blipFill>
        <p:spPr bwMode="auto">
          <a:xfrm>
            <a:off x="6421035" y="643467"/>
            <a:ext cx="5129784" cy="5571066"/>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Wakelet – Save, organize and share content">
            <a:extLst>
              <a:ext uri="{FF2B5EF4-FFF2-40B4-BE49-F238E27FC236}">
                <a16:creationId xmlns:a16="http://schemas.microsoft.com/office/drawing/2014/main" id="{3900C925-D297-4179-8091-B05B1CB2EBE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960" r="3958" b="-3"/>
          <a:stretch/>
        </p:blipFill>
        <p:spPr bwMode="auto">
          <a:xfrm>
            <a:off x="386143" y="643467"/>
            <a:ext cx="5129784" cy="557106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DA42952-E9E0-41B1-AAFB-EEE9095B5A4A}"/>
              </a:ext>
            </a:extLst>
          </p:cNvPr>
          <p:cNvSpPr txBox="1"/>
          <p:nvPr/>
        </p:nvSpPr>
        <p:spPr>
          <a:xfrm>
            <a:off x="7246962" y="232054"/>
            <a:ext cx="4945037" cy="3492542"/>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4000" dirty="0">
              <a:latin typeface="+mj-lt"/>
              <a:ea typeface="+mj-ea"/>
              <a:cs typeface="+mj-cs"/>
            </a:endParaRPr>
          </a:p>
        </p:txBody>
      </p:sp>
      <p:sp>
        <p:nvSpPr>
          <p:cNvPr id="9" name="TextBox 8">
            <a:extLst>
              <a:ext uri="{FF2B5EF4-FFF2-40B4-BE49-F238E27FC236}">
                <a16:creationId xmlns:a16="http://schemas.microsoft.com/office/drawing/2014/main" id="{807210F2-05E1-4FC9-A051-AB987A35D134}"/>
              </a:ext>
            </a:extLst>
          </p:cNvPr>
          <p:cNvSpPr txBox="1"/>
          <p:nvPr/>
        </p:nvSpPr>
        <p:spPr>
          <a:xfrm>
            <a:off x="386143" y="5402721"/>
            <a:ext cx="6096000" cy="923330"/>
          </a:xfrm>
          <a:prstGeom prst="rect">
            <a:avLst/>
          </a:prstGeom>
          <a:noFill/>
        </p:spPr>
        <p:txBody>
          <a:bodyPr wrap="square">
            <a:spAutoFit/>
          </a:bodyPr>
          <a:lstStyle/>
          <a:p>
            <a:r>
              <a:rPr lang="en-GB" sz="1800" b="0" i="0" kern="1200" dirty="0">
                <a:solidFill>
                  <a:schemeClr val="tx1"/>
                </a:solidFill>
                <a:effectLst/>
                <a:latin typeface="+mn-lt"/>
                <a:ea typeface="+mn-ea"/>
                <a:cs typeface="+mn-cs"/>
              </a:rPr>
              <a:t>EM</a:t>
            </a:r>
          </a:p>
          <a:p>
            <a:r>
              <a:rPr lang="en-GB" sz="1800" b="0" i="0" kern="1200" dirty="0">
                <a:solidFill>
                  <a:schemeClr val="tx1"/>
                </a:solidFill>
                <a:effectLst/>
                <a:latin typeface="+mn-lt"/>
                <a:ea typeface="+mn-ea"/>
                <a:cs typeface="+mn-cs"/>
                <a:hlinkClick r:id="rId5"/>
              </a:rPr>
              <a:t>https://wakelet.com/wake/0O-AFwkQgjaRNlm_Fp13E</a:t>
            </a:r>
            <a:endParaRPr lang="en-GB" sz="1800" b="0" i="0" kern="1200" dirty="0">
              <a:solidFill>
                <a:schemeClr val="tx1"/>
              </a:solidFill>
              <a:effectLst/>
              <a:latin typeface="+mn-lt"/>
              <a:ea typeface="+mn-ea"/>
              <a:cs typeface="+mn-cs"/>
            </a:endParaRPr>
          </a:p>
          <a:p>
            <a:endParaRPr lang="en-GB" dirty="0"/>
          </a:p>
        </p:txBody>
      </p:sp>
    </p:spTree>
    <p:extLst>
      <p:ext uri="{BB962C8B-B14F-4D97-AF65-F5344CB8AC3E}">
        <p14:creationId xmlns:p14="http://schemas.microsoft.com/office/powerpoint/2010/main" val="31667733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914257E-1E2A-4AC7-89EC-1FB65C9C0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03E1C8F1-97F5-489C-8308-958F09657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1269336" cy="2008639"/>
          </a:xfrm>
          <a:custGeom>
            <a:avLst/>
            <a:gdLst>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174645 w 11269336"/>
              <a:gd name="connsiteY140" fmla="*/ 2088358 h 2323145"/>
              <a:gd name="connsiteX141" fmla="*/ 5092476 w 11269336"/>
              <a:gd name="connsiteY141" fmla="*/ 2100737 h 2323145"/>
              <a:gd name="connsiteX142" fmla="*/ 5060738 w 11269336"/>
              <a:gd name="connsiteY142" fmla="*/ 2083274 h 2323145"/>
              <a:gd name="connsiteX143" fmla="*/ 4860988 w 11269336"/>
              <a:gd name="connsiteY143" fmla="*/ 2135698 h 2323145"/>
              <a:gd name="connsiteX144" fmla="*/ 4807902 w 11269336"/>
              <a:gd name="connsiteY144" fmla="*/ 2138894 h 2323145"/>
              <a:gd name="connsiteX145" fmla="*/ 4765388 w 11269336"/>
              <a:gd name="connsiteY145" fmla="*/ 2162525 h 2323145"/>
              <a:gd name="connsiteX146" fmla="*/ 4745033 w 11269336"/>
              <a:gd name="connsiteY146" fmla="*/ 2158859 h 2323145"/>
              <a:gd name="connsiteX147" fmla="*/ 4741475 w 11269336"/>
              <a:gd name="connsiteY147" fmla="*/ 2157998 h 2323145"/>
              <a:gd name="connsiteX148" fmla="*/ 4728247 w 11269336"/>
              <a:gd name="connsiteY148" fmla="*/ 2159526 h 2323145"/>
              <a:gd name="connsiteX149" fmla="*/ 4723263 w 11269336"/>
              <a:gd name="connsiteY149" fmla="*/ 2153742 h 2323145"/>
              <a:gd name="connsiteX150" fmla="*/ 4702453 w 11269336"/>
              <a:gd name="connsiteY150" fmla="*/ 2151586 h 2323145"/>
              <a:gd name="connsiteX151" fmla="*/ 4678455 w 11269336"/>
              <a:gd name="connsiteY151" fmla="*/ 2156131 h 2323145"/>
              <a:gd name="connsiteX152" fmla="*/ 4593061 w 11269336"/>
              <a:gd name="connsiteY152" fmla="*/ 2171597 h 2323145"/>
              <a:gd name="connsiteX153" fmla="*/ 4579902 w 11269336"/>
              <a:gd name="connsiteY153" fmla="*/ 2177927 h 2323145"/>
              <a:gd name="connsiteX154" fmla="*/ 4533444 w 11269336"/>
              <a:gd name="connsiteY154" fmla="*/ 2181200 h 2323145"/>
              <a:gd name="connsiteX155" fmla="*/ 4492832 w 11269336"/>
              <a:gd name="connsiteY155" fmla="*/ 2188033 h 2323145"/>
              <a:gd name="connsiteX156" fmla="*/ 4467257 w 11269336"/>
              <a:gd name="connsiteY156" fmla="*/ 2196121 h 2323145"/>
              <a:gd name="connsiteX157" fmla="*/ 4459937 w 11269336"/>
              <a:gd name="connsiteY157" fmla="*/ 2195182 h 2323145"/>
              <a:gd name="connsiteX158" fmla="*/ 4433312 w 11269336"/>
              <a:gd name="connsiteY158" fmla="*/ 2199004 h 2323145"/>
              <a:gd name="connsiteX159" fmla="*/ 4420601 w 11269336"/>
              <a:gd name="connsiteY159" fmla="*/ 2205158 h 2323145"/>
              <a:gd name="connsiteX160" fmla="*/ 4405765 w 11269336"/>
              <a:gd name="connsiteY160" fmla="*/ 2199902 h 2323145"/>
              <a:gd name="connsiteX161" fmla="*/ 4401354 w 11269336"/>
              <a:gd name="connsiteY161" fmla="*/ 2194745 h 2323145"/>
              <a:gd name="connsiteX162" fmla="*/ 4383151 w 11269336"/>
              <a:gd name="connsiteY162" fmla="*/ 2201140 h 2323145"/>
              <a:gd name="connsiteX163" fmla="*/ 4366646 w 11269336"/>
              <a:gd name="connsiteY163" fmla="*/ 2198564 h 2323145"/>
              <a:gd name="connsiteX164" fmla="*/ 4354009 w 11269336"/>
              <a:gd name="connsiteY164" fmla="*/ 2204984 h 2323145"/>
              <a:gd name="connsiteX165" fmla="*/ 4348284 w 11269336"/>
              <a:gd name="connsiteY165" fmla="*/ 2205270 h 2323145"/>
              <a:gd name="connsiteX166" fmla="*/ 4333906 w 11269336"/>
              <a:gd name="connsiteY166" fmla="*/ 2205251 h 2323145"/>
              <a:gd name="connsiteX167" fmla="*/ 4308819 w 11269336"/>
              <a:gd name="connsiteY167" fmla="*/ 2203822 h 2323145"/>
              <a:gd name="connsiteX168" fmla="*/ 4301210 w 11269336"/>
              <a:gd name="connsiteY168" fmla="*/ 2204456 h 2323145"/>
              <a:gd name="connsiteX169" fmla="*/ 4283095 w 11269336"/>
              <a:gd name="connsiteY169" fmla="*/ 2198177 h 2323145"/>
              <a:gd name="connsiteX170" fmla="*/ 4250119 w 11269336"/>
              <a:gd name="connsiteY170" fmla="*/ 2196342 h 2323145"/>
              <a:gd name="connsiteX171" fmla="*/ 4189203 w 11269336"/>
              <a:gd name="connsiteY171" fmla="*/ 2178994 h 2323145"/>
              <a:gd name="connsiteX172" fmla="*/ 4154035 w 11269336"/>
              <a:gd name="connsiteY172" fmla="*/ 2171950 h 2323145"/>
              <a:gd name="connsiteX173" fmla="*/ 4129569 w 11269336"/>
              <a:gd name="connsiteY173" fmla="*/ 2163850 h 2323145"/>
              <a:gd name="connsiteX174" fmla="*/ 4061250 w 11269336"/>
              <a:gd name="connsiteY174" fmla="*/ 2159236 h 2323145"/>
              <a:gd name="connsiteX175" fmla="*/ 3945480 w 11269336"/>
              <a:gd name="connsiteY175" fmla="*/ 2158279 h 2323145"/>
              <a:gd name="connsiteX176" fmla="*/ 3921468 w 11269336"/>
              <a:gd name="connsiteY176" fmla="*/ 2156588 h 2323145"/>
              <a:gd name="connsiteX177" fmla="*/ 3903348 w 11269336"/>
              <a:gd name="connsiteY177" fmla="*/ 2149220 h 2323145"/>
              <a:gd name="connsiteX178" fmla="*/ 3901342 w 11269336"/>
              <a:gd name="connsiteY178" fmla="*/ 2142355 h 2323145"/>
              <a:gd name="connsiteX179" fmla="*/ 3888539 w 11269336"/>
              <a:gd name="connsiteY179" fmla="*/ 2140476 h 2323145"/>
              <a:gd name="connsiteX180" fmla="*/ 3885662 w 11269336"/>
              <a:gd name="connsiteY180" fmla="*/ 2138740 h 2323145"/>
              <a:gd name="connsiteX181" fmla="*/ 3868627 w 11269336"/>
              <a:gd name="connsiteY181" fmla="*/ 2130023 h 2323145"/>
              <a:gd name="connsiteX182" fmla="*/ 3819177 w 11269336"/>
              <a:gd name="connsiteY182" fmla="*/ 2142111 h 2323145"/>
              <a:gd name="connsiteX183" fmla="*/ 3769100 w 11269336"/>
              <a:gd name="connsiteY183" fmla="*/ 2131731 h 2323145"/>
              <a:gd name="connsiteX184" fmla="*/ 3562752 w 11269336"/>
              <a:gd name="connsiteY184" fmla="*/ 2131785 h 2323145"/>
              <a:gd name="connsiteX185" fmla="*/ 3541402 w 11269336"/>
              <a:gd name="connsiteY185" fmla="*/ 2106821 h 2323145"/>
              <a:gd name="connsiteX186" fmla="*/ 3460591 w 11269336"/>
              <a:gd name="connsiteY186" fmla="*/ 2097951 h 2323145"/>
              <a:gd name="connsiteX187" fmla="*/ 3320348 w 11269336"/>
              <a:gd name="connsiteY187" fmla="*/ 2130191 h 2323145"/>
              <a:gd name="connsiteX188" fmla="*/ 3170922 w 11269336"/>
              <a:gd name="connsiteY188" fmla="*/ 2115957 h 2323145"/>
              <a:gd name="connsiteX189" fmla="*/ 3156256 w 11269336"/>
              <a:gd name="connsiteY189" fmla="*/ 2124773 h 2323145"/>
              <a:gd name="connsiteX190" fmla="*/ 3140298 w 11269336"/>
              <a:gd name="connsiteY190" fmla="*/ 2129182 h 2323145"/>
              <a:gd name="connsiteX191" fmla="*/ 3138514 w 11269336"/>
              <a:gd name="connsiteY191" fmla="*/ 2128069 h 2323145"/>
              <a:gd name="connsiteX192" fmla="*/ 3120467 w 11269336"/>
              <a:gd name="connsiteY192" fmla="*/ 2128281 h 2323145"/>
              <a:gd name="connsiteX193" fmla="*/ 3116175 w 11269336"/>
              <a:gd name="connsiteY193" fmla="*/ 2131633 h 2323145"/>
              <a:gd name="connsiteX194" fmla="*/ 3103685 w 11269336"/>
              <a:gd name="connsiteY194" fmla="*/ 2132814 h 2323145"/>
              <a:gd name="connsiteX195" fmla="*/ 3078794 w 11269336"/>
              <a:gd name="connsiteY195" fmla="*/ 2137935 h 2323145"/>
              <a:gd name="connsiteX196" fmla="*/ 3074407 w 11269336"/>
              <a:gd name="connsiteY196" fmla="*/ 2136274 h 2323145"/>
              <a:gd name="connsiteX197" fmla="*/ 3037285 w 11269336"/>
              <a:gd name="connsiteY197" fmla="*/ 2139919 h 2323145"/>
              <a:gd name="connsiteX198" fmla="*/ 3036901 w 11269336"/>
              <a:gd name="connsiteY198" fmla="*/ 2138726 h 2323145"/>
              <a:gd name="connsiteX199" fmla="*/ 3026996 w 11269336"/>
              <a:gd name="connsiteY199" fmla="*/ 2134322 h 2323145"/>
              <a:gd name="connsiteX200" fmla="*/ 3007772 w 11269336"/>
              <a:gd name="connsiteY200" fmla="*/ 2128742 h 2323145"/>
              <a:gd name="connsiteX201" fmla="*/ 2965030 w 11269336"/>
              <a:gd name="connsiteY201" fmla="*/ 2100494 h 2323145"/>
              <a:gd name="connsiteX202" fmla="*/ 2926342 w 11269336"/>
              <a:gd name="connsiteY202" fmla="*/ 2104155 h 2323145"/>
              <a:gd name="connsiteX203" fmla="*/ 2918608 w 11269336"/>
              <a:gd name="connsiteY203" fmla="*/ 2104215 h 2323145"/>
              <a:gd name="connsiteX204" fmla="*/ 2918475 w 11269336"/>
              <a:gd name="connsiteY204" fmla="*/ 2103937 h 2323145"/>
              <a:gd name="connsiteX205" fmla="*/ 2910360 w 11269336"/>
              <a:gd name="connsiteY205" fmla="*/ 2103444 h 2323145"/>
              <a:gd name="connsiteX206" fmla="*/ 2904507 w 11269336"/>
              <a:gd name="connsiteY206" fmla="*/ 2104326 h 2323145"/>
              <a:gd name="connsiteX207" fmla="*/ 2889503 w 11269336"/>
              <a:gd name="connsiteY207" fmla="*/ 2104443 h 2323145"/>
              <a:gd name="connsiteX208" fmla="*/ 2884480 w 11269336"/>
              <a:gd name="connsiteY208" fmla="*/ 2102626 h 2323145"/>
              <a:gd name="connsiteX209" fmla="*/ 2882689 w 11269336"/>
              <a:gd name="connsiteY209" fmla="*/ 2099228 h 2323145"/>
              <a:gd name="connsiteX210" fmla="*/ 2881291 w 11269336"/>
              <a:gd name="connsiteY210" fmla="*/ 2099618 h 2323145"/>
              <a:gd name="connsiteX211" fmla="*/ 2853979 w 11269336"/>
              <a:gd name="connsiteY211" fmla="*/ 2090388 h 2323145"/>
              <a:gd name="connsiteX212" fmla="*/ 2791790 w 11269336"/>
              <a:gd name="connsiteY212" fmla="*/ 2080332 h 2323145"/>
              <a:gd name="connsiteX213" fmla="*/ 2755844 w 11269336"/>
              <a:gd name="connsiteY213" fmla="*/ 2078874 h 2323145"/>
              <a:gd name="connsiteX214" fmla="*/ 2657742 w 11269336"/>
              <a:gd name="connsiteY214" fmla="*/ 2070179 h 2323145"/>
              <a:gd name="connsiteX215" fmla="*/ 2559549 w 11269336"/>
              <a:gd name="connsiteY215" fmla="*/ 2057873 h 2323145"/>
              <a:gd name="connsiteX216" fmla="*/ 2512054 w 11269336"/>
              <a:gd name="connsiteY216" fmla="*/ 2031671 h 2323145"/>
              <a:gd name="connsiteX217" fmla="*/ 2506437 w 11269336"/>
              <a:gd name="connsiteY217" fmla="*/ 2030918 h 2323145"/>
              <a:gd name="connsiteX218" fmla="*/ 2491752 w 11269336"/>
              <a:gd name="connsiteY218" fmla="*/ 2033906 h 2323145"/>
              <a:gd name="connsiteX219" fmla="*/ 2486338 w 11269336"/>
              <a:gd name="connsiteY219" fmla="*/ 2035862 h 2323145"/>
              <a:gd name="connsiteX220" fmla="*/ 2478186 w 11269336"/>
              <a:gd name="connsiteY220" fmla="*/ 2036953 h 2323145"/>
              <a:gd name="connsiteX221" fmla="*/ 2477950 w 11269336"/>
              <a:gd name="connsiteY221" fmla="*/ 2036715 h 2323145"/>
              <a:gd name="connsiteX222" fmla="*/ 2470381 w 11269336"/>
              <a:gd name="connsiteY222" fmla="*/ 2038256 h 2323145"/>
              <a:gd name="connsiteX223" fmla="*/ 2433781 w 11269336"/>
              <a:gd name="connsiteY223" fmla="*/ 2049140 h 2323145"/>
              <a:gd name="connsiteX224" fmla="*/ 2381172 w 11269336"/>
              <a:gd name="connsiteY224" fmla="*/ 2030645 h 2323145"/>
              <a:gd name="connsiteX225" fmla="*/ 2360198 w 11269336"/>
              <a:gd name="connsiteY225" fmla="*/ 2029059 h 2323145"/>
              <a:gd name="connsiteX226" fmla="*/ 2348815 w 11269336"/>
              <a:gd name="connsiteY226" fmla="*/ 2026798 h 2323145"/>
              <a:gd name="connsiteX227" fmla="*/ 2347988 w 11269336"/>
              <a:gd name="connsiteY227" fmla="*/ 2025745 h 2323145"/>
              <a:gd name="connsiteX228" fmla="*/ 2312920 w 11269336"/>
              <a:gd name="connsiteY228" fmla="*/ 2036311 h 2323145"/>
              <a:gd name="connsiteX229" fmla="*/ 2307986 w 11269336"/>
              <a:gd name="connsiteY229" fmla="*/ 2035583 h 2323145"/>
              <a:gd name="connsiteX230" fmla="*/ 2285481 w 11269336"/>
              <a:gd name="connsiteY230" fmla="*/ 2045197 h 2323145"/>
              <a:gd name="connsiteX231" fmla="*/ 2273666 w 11269336"/>
              <a:gd name="connsiteY231" fmla="*/ 2048710 h 2323145"/>
              <a:gd name="connsiteX232" fmla="*/ 2270719 w 11269336"/>
              <a:gd name="connsiteY232" fmla="*/ 2052702 h 2323145"/>
              <a:gd name="connsiteX233" fmla="*/ 2253080 w 11269336"/>
              <a:gd name="connsiteY233" fmla="*/ 2056363 h 2323145"/>
              <a:gd name="connsiteX234" fmla="*/ 2250906 w 11269336"/>
              <a:gd name="connsiteY234" fmla="*/ 2055654 h 2323145"/>
              <a:gd name="connsiteX235" fmla="*/ 2236905 w 11269336"/>
              <a:gd name="connsiteY235" fmla="*/ 2062882 h 2323145"/>
              <a:gd name="connsiteX236" fmla="*/ 2225830 w 11269336"/>
              <a:gd name="connsiteY236" fmla="*/ 2074027 h 2323145"/>
              <a:gd name="connsiteX237" fmla="*/ 2073776 w 11269336"/>
              <a:gd name="connsiteY237" fmla="*/ 2089244 h 2323145"/>
              <a:gd name="connsiteX238" fmla="*/ 1948256 w 11269336"/>
              <a:gd name="connsiteY238" fmla="*/ 2146616 h 2323145"/>
              <a:gd name="connsiteX239" fmla="*/ 1865582 w 11269336"/>
              <a:gd name="connsiteY239" fmla="*/ 2153738 h 2323145"/>
              <a:gd name="connsiteX240" fmla="*/ 1835210 w 11269336"/>
              <a:gd name="connsiteY240" fmla="*/ 2134244 h 2323145"/>
              <a:gd name="connsiteX241" fmla="*/ 1632661 w 11269336"/>
              <a:gd name="connsiteY241" fmla="*/ 2173882 h 2323145"/>
              <a:gd name="connsiteX242" fmla="*/ 1579590 w 11269336"/>
              <a:gd name="connsiteY242" fmla="*/ 2173680 h 2323145"/>
              <a:gd name="connsiteX243" fmla="*/ 1535601 w 11269336"/>
              <a:gd name="connsiteY243" fmla="*/ 2194590 h 2323145"/>
              <a:gd name="connsiteX244" fmla="*/ 1515594 w 11269336"/>
              <a:gd name="connsiteY244" fmla="*/ 2189622 h 2323145"/>
              <a:gd name="connsiteX245" fmla="*/ 1512113 w 11269336"/>
              <a:gd name="connsiteY245" fmla="*/ 2188534 h 2323145"/>
              <a:gd name="connsiteX246" fmla="*/ 1498838 w 11269336"/>
              <a:gd name="connsiteY246" fmla="*/ 2189213 h 2323145"/>
              <a:gd name="connsiteX247" fmla="*/ 1494279 w 11269336"/>
              <a:gd name="connsiteY247" fmla="*/ 2183112 h 2323145"/>
              <a:gd name="connsiteX248" fmla="*/ 1473714 w 11269336"/>
              <a:gd name="connsiteY248" fmla="*/ 2179625 h 2323145"/>
              <a:gd name="connsiteX249" fmla="*/ 1449503 w 11269336"/>
              <a:gd name="connsiteY249" fmla="*/ 2182633 h 2323145"/>
              <a:gd name="connsiteX250" fmla="*/ 1335495 w 11269336"/>
              <a:gd name="connsiteY250" fmla="*/ 2203940 h 2323145"/>
              <a:gd name="connsiteX251" fmla="*/ 1266687 w 11269336"/>
              <a:gd name="connsiteY251" fmla="*/ 2212688 h 2323145"/>
              <a:gd name="connsiteX252" fmla="*/ 1239614 w 11269336"/>
              <a:gd name="connsiteY252" fmla="*/ 2209727 h 2323145"/>
              <a:gd name="connsiteX253" fmla="*/ 1202436 w 11269336"/>
              <a:gd name="connsiteY253" fmla="*/ 2209817 h 2323145"/>
              <a:gd name="connsiteX254" fmla="*/ 1136097 w 11269336"/>
              <a:gd name="connsiteY254" fmla="*/ 2205112 h 2323145"/>
              <a:gd name="connsiteX255" fmla="*/ 1048229 w 11269336"/>
              <a:gd name="connsiteY255" fmla="*/ 2207249 h 2323145"/>
              <a:gd name="connsiteX256" fmla="*/ 988232 w 11269336"/>
              <a:gd name="connsiteY256" fmla="*/ 2235635 h 2323145"/>
              <a:gd name="connsiteX257" fmla="*/ 981959 w 11269336"/>
              <a:gd name="connsiteY257" fmla="*/ 2231607 h 2323145"/>
              <a:gd name="connsiteX258" fmla="*/ 938600 w 11269336"/>
              <a:gd name="connsiteY258" fmla="*/ 2238113 h 2323145"/>
              <a:gd name="connsiteX259" fmla="*/ 791788 w 11269336"/>
              <a:gd name="connsiteY259" fmla="*/ 2293224 h 2323145"/>
              <a:gd name="connsiteX260" fmla="*/ 706914 w 11269336"/>
              <a:gd name="connsiteY260" fmla="*/ 2305046 h 2323145"/>
              <a:gd name="connsiteX261" fmla="*/ 675971 w 11269336"/>
              <a:gd name="connsiteY261" fmla="*/ 2304030 h 2323145"/>
              <a:gd name="connsiteX262" fmla="*/ 624180 w 11269336"/>
              <a:gd name="connsiteY262" fmla="*/ 2302650 h 2323145"/>
              <a:gd name="connsiteX263" fmla="*/ 583453 w 11269336"/>
              <a:gd name="connsiteY263" fmla="*/ 2288788 h 2323145"/>
              <a:gd name="connsiteX264" fmla="*/ 540946 w 11269336"/>
              <a:gd name="connsiteY264" fmla="*/ 2292721 h 2323145"/>
              <a:gd name="connsiteX265" fmla="*/ 533680 w 11269336"/>
              <a:gd name="connsiteY265" fmla="*/ 2310233 h 2323145"/>
              <a:gd name="connsiteX266" fmla="*/ 487366 w 11269336"/>
              <a:gd name="connsiteY266" fmla="*/ 2309053 h 2323145"/>
              <a:gd name="connsiteX267" fmla="*/ 416820 w 11269336"/>
              <a:gd name="connsiteY267" fmla="*/ 2305443 h 2323145"/>
              <a:gd name="connsiteX268" fmla="*/ 376805 w 11269336"/>
              <a:gd name="connsiteY268" fmla="*/ 2307647 h 2323145"/>
              <a:gd name="connsiteX269" fmla="*/ 266777 w 11269336"/>
              <a:gd name="connsiteY269" fmla="*/ 2309012 h 2323145"/>
              <a:gd name="connsiteX270" fmla="*/ 156013 w 11269336"/>
              <a:gd name="connsiteY270" fmla="*/ 2306832 h 2323145"/>
              <a:gd name="connsiteX271" fmla="*/ 87258 w 11269336"/>
              <a:gd name="connsiteY271" fmla="*/ 2285511 h 2323145"/>
              <a:gd name="connsiteX272" fmla="*/ 23798 w 11269336"/>
              <a:gd name="connsiteY272" fmla="*/ 2281822 h 2323145"/>
              <a:gd name="connsiteX273" fmla="*/ 0 w 11269336"/>
              <a:gd name="connsiteY273" fmla="*/ 2285369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092476 w 11269336"/>
              <a:gd name="connsiteY140" fmla="*/ 2100737 h 2323145"/>
              <a:gd name="connsiteX141" fmla="*/ 5060738 w 11269336"/>
              <a:gd name="connsiteY141" fmla="*/ 2083274 h 2323145"/>
              <a:gd name="connsiteX142" fmla="*/ 4860988 w 11269336"/>
              <a:gd name="connsiteY142" fmla="*/ 2135698 h 2323145"/>
              <a:gd name="connsiteX143" fmla="*/ 4807902 w 11269336"/>
              <a:gd name="connsiteY143" fmla="*/ 2138894 h 2323145"/>
              <a:gd name="connsiteX144" fmla="*/ 4765388 w 11269336"/>
              <a:gd name="connsiteY144" fmla="*/ 2162525 h 2323145"/>
              <a:gd name="connsiteX145" fmla="*/ 4745033 w 11269336"/>
              <a:gd name="connsiteY145" fmla="*/ 2158859 h 2323145"/>
              <a:gd name="connsiteX146" fmla="*/ 4741475 w 11269336"/>
              <a:gd name="connsiteY146" fmla="*/ 2157998 h 2323145"/>
              <a:gd name="connsiteX147" fmla="*/ 4728247 w 11269336"/>
              <a:gd name="connsiteY147" fmla="*/ 2159526 h 2323145"/>
              <a:gd name="connsiteX148" fmla="*/ 4723263 w 11269336"/>
              <a:gd name="connsiteY148" fmla="*/ 2153742 h 2323145"/>
              <a:gd name="connsiteX149" fmla="*/ 4702453 w 11269336"/>
              <a:gd name="connsiteY149" fmla="*/ 2151586 h 2323145"/>
              <a:gd name="connsiteX150" fmla="*/ 4678455 w 11269336"/>
              <a:gd name="connsiteY150" fmla="*/ 2156131 h 2323145"/>
              <a:gd name="connsiteX151" fmla="*/ 4593061 w 11269336"/>
              <a:gd name="connsiteY151" fmla="*/ 2171597 h 2323145"/>
              <a:gd name="connsiteX152" fmla="*/ 4579902 w 11269336"/>
              <a:gd name="connsiteY152" fmla="*/ 2177927 h 2323145"/>
              <a:gd name="connsiteX153" fmla="*/ 4533444 w 11269336"/>
              <a:gd name="connsiteY153" fmla="*/ 2181200 h 2323145"/>
              <a:gd name="connsiteX154" fmla="*/ 4492832 w 11269336"/>
              <a:gd name="connsiteY154" fmla="*/ 2188033 h 2323145"/>
              <a:gd name="connsiteX155" fmla="*/ 4467257 w 11269336"/>
              <a:gd name="connsiteY155" fmla="*/ 2196121 h 2323145"/>
              <a:gd name="connsiteX156" fmla="*/ 4459937 w 11269336"/>
              <a:gd name="connsiteY156" fmla="*/ 2195182 h 2323145"/>
              <a:gd name="connsiteX157" fmla="*/ 4433312 w 11269336"/>
              <a:gd name="connsiteY157" fmla="*/ 2199004 h 2323145"/>
              <a:gd name="connsiteX158" fmla="*/ 4420601 w 11269336"/>
              <a:gd name="connsiteY158" fmla="*/ 2205158 h 2323145"/>
              <a:gd name="connsiteX159" fmla="*/ 4405765 w 11269336"/>
              <a:gd name="connsiteY159" fmla="*/ 2199902 h 2323145"/>
              <a:gd name="connsiteX160" fmla="*/ 4401354 w 11269336"/>
              <a:gd name="connsiteY160" fmla="*/ 2194745 h 2323145"/>
              <a:gd name="connsiteX161" fmla="*/ 4383151 w 11269336"/>
              <a:gd name="connsiteY161" fmla="*/ 2201140 h 2323145"/>
              <a:gd name="connsiteX162" fmla="*/ 4366646 w 11269336"/>
              <a:gd name="connsiteY162" fmla="*/ 2198564 h 2323145"/>
              <a:gd name="connsiteX163" fmla="*/ 4354009 w 11269336"/>
              <a:gd name="connsiteY163" fmla="*/ 2204984 h 2323145"/>
              <a:gd name="connsiteX164" fmla="*/ 4348284 w 11269336"/>
              <a:gd name="connsiteY164" fmla="*/ 2205270 h 2323145"/>
              <a:gd name="connsiteX165" fmla="*/ 4333906 w 11269336"/>
              <a:gd name="connsiteY165" fmla="*/ 2205251 h 2323145"/>
              <a:gd name="connsiteX166" fmla="*/ 4308819 w 11269336"/>
              <a:gd name="connsiteY166" fmla="*/ 2203822 h 2323145"/>
              <a:gd name="connsiteX167" fmla="*/ 4301210 w 11269336"/>
              <a:gd name="connsiteY167" fmla="*/ 2204456 h 2323145"/>
              <a:gd name="connsiteX168" fmla="*/ 4283095 w 11269336"/>
              <a:gd name="connsiteY168" fmla="*/ 2198177 h 2323145"/>
              <a:gd name="connsiteX169" fmla="*/ 4250119 w 11269336"/>
              <a:gd name="connsiteY169" fmla="*/ 2196342 h 2323145"/>
              <a:gd name="connsiteX170" fmla="*/ 4189203 w 11269336"/>
              <a:gd name="connsiteY170" fmla="*/ 2178994 h 2323145"/>
              <a:gd name="connsiteX171" fmla="*/ 4154035 w 11269336"/>
              <a:gd name="connsiteY171" fmla="*/ 2171950 h 2323145"/>
              <a:gd name="connsiteX172" fmla="*/ 4129569 w 11269336"/>
              <a:gd name="connsiteY172" fmla="*/ 2163850 h 2323145"/>
              <a:gd name="connsiteX173" fmla="*/ 4061250 w 11269336"/>
              <a:gd name="connsiteY173" fmla="*/ 2159236 h 2323145"/>
              <a:gd name="connsiteX174" fmla="*/ 3945480 w 11269336"/>
              <a:gd name="connsiteY174" fmla="*/ 2158279 h 2323145"/>
              <a:gd name="connsiteX175" fmla="*/ 3921468 w 11269336"/>
              <a:gd name="connsiteY175" fmla="*/ 2156588 h 2323145"/>
              <a:gd name="connsiteX176" fmla="*/ 3903348 w 11269336"/>
              <a:gd name="connsiteY176" fmla="*/ 2149220 h 2323145"/>
              <a:gd name="connsiteX177" fmla="*/ 3901342 w 11269336"/>
              <a:gd name="connsiteY177" fmla="*/ 2142355 h 2323145"/>
              <a:gd name="connsiteX178" fmla="*/ 3888539 w 11269336"/>
              <a:gd name="connsiteY178" fmla="*/ 2140476 h 2323145"/>
              <a:gd name="connsiteX179" fmla="*/ 3885662 w 11269336"/>
              <a:gd name="connsiteY179" fmla="*/ 2138740 h 2323145"/>
              <a:gd name="connsiteX180" fmla="*/ 3868627 w 11269336"/>
              <a:gd name="connsiteY180" fmla="*/ 2130023 h 2323145"/>
              <a:gd name="connsiteX181" fmla="*/ 3819177 w 11269336"/>
              <a:gd name="connsiteY181" fmla="*/ 2142111 h 2323145"/>
              <a:gd name="connsiteX182" fmla="*/ 3769100 w 11269336"/>
              <a:gd name="connsiteY182" fmla="*/ 2131731 h 2323145"/>
              <a:gd name="connsiteX183" fmla="*/ 3562752 w 11269336"/>
              <a:gd name="connsiteY183" fmla="*/ 2131785 h 2323145"/>
              <a:gd name="connsiteX184" fmla="*/ 3541402 w 11269336"/>
              <a:gd name="connsiteY184" fmla="*/ 2106821 h 2323145"/>
              <a:gd name="connsiteX185" fmla="*/ 3460591 w 11269336"/>
              <a:gd name="connsiteY185" fmla="*/ 2097951 h 2323145"/>
              <a:gd name="connsiteX186" fmla="*/ 3320348 w 11269336"/>
              <a:gd name="connsiteY186" fmla="*/ 2130191 h 2323145"/>
              <a:gd name="connsiteX187" fmla="*/ 3170922 w 11269336"/>
              <a:gd name="connsiteY187" fmla="*/ 2115957 h 2323145"/>
              <a:gd name="connsiteX188" fmla="*/ 3156256 w 11269336"/>
              <a:gd name="connsiteY188" fmla="*/ 2124773 h 2323145"/>
              <a:gd name="connsiteX189" fmla="*/ 3140298 w 11269336"/>
              <a:gd name="connsiteY189" fmla="*/ 2129182 h 2323145"/>
              <a:gd name="connsiteX190" fmla="*/ 3138514 w 11269336"/>
              <a:gd name="connsiteY190" fmla="*/ 2128069 h 2323145"/>
              <a:gd name="connsiteX191" fmla="*/ 3120467 w 11269336"/>
              <a:gd name="connsiteY191" fmla="*/ 2128281 h 2323145"/>
              <a:gd name="connsiteX192" fmla="*/ 3116175 w 11269336"/>
              <a:gd name="connsiteY192" fmla="*/ 2131633 h 2323145"/>
              <a:gd name="connsiteX193" fmla="*/ 3103685 w 11269336"/>
              <a:gd name="connsiteY193" fmla="*/ 2132814 h 2323145"/>
              <a:gd name="connsiteX194" fmla="*/ 3078794 w 11269336"/>
              <a:gd name="connsiteY194" fmla="*/ 2137935 h 2323145"/>
              <a:gd name="connsiteX195" fmla="*/ 3074407 w 11269336"/>
              <a:gd name="connsiteY195" fmla="*/ 2136274 h 2323145"/>
              <a:gd name="connsiteX196" fmla="*/ 3037285 w 11269336"/>
              <a:gd name="connsiteY196" fmla="*/ 2139919 h 2323145"/>
              <a:gd name="connsiteX197" fmla="*/ 3036901 w 11269336"/>
              <a:gd name="connsiteY197" fmla="*/ 2138726 h 2323145"/>
              <a:gd name="connsiteX198" fmla="*/ 3026996 w 11269336"/>
              <a:gd name="connsiteY198" fmla="*/ 2134322 h 2323145"/>
              <a:gd name="connsiteX199" fmla="*/ 3007772 w 11269336"/>
              <a:gd name="connsiteY199" fmla="*/ 2128742 h 2323145"/>
              <a:gd name="connsiteX200" fmla="*/ 2965030 w 11269336"/>
              <a:gd name="connsiteY200" fmla="*/ 2100494 h 2323145"/>
              <a:gd name="connsiteX201" fmla="*/ 2926342 w 11269336"/>
              <a:gd name="connsiteY201" fmla="*/ 2104155 h 2323145"/>
              <a:gd name="connsiteX202" fmla="*/ 2918608 w 11269336"/>
              <a:gd name="connsiteY202" fmla="*/ 2104215 h 2323145"/>
              <a:gd name="connsiteX203" fmla="*/ 2918475 w 11269336"/>
              <a:gd name="connsiteY203" fmla="*/ 2103937 h 2323145"/>
              <a:gd name="connsiteX204" fmla="*/ 2910360 w 11269336"/>
              <a:gd name="connsiteY204" fmla="*/ 2103444 h 2323145"/>
              <a:gd name="connsiteX205" fmla="*/ 2904507 w 11269336"/>
              <a:gd name="connsiteY205" fmla="*/ 2104326 h 2323145"/>
              <a:gd name="connsiteX206" fmla="*/ 2889503 w 11269336"/>
              <a:gd name="connsiteY206" fmla="*/ 2104443 h 2323145"/>
              <a:gd name="connsiteX207" fmla="*/ 2884480 w 11269336"/>
              <a:gd name="connsiteY207" fmla="*/ 2102626 h 2323145"/>
              <a:gd name="connsiteX208" fmla="*/ 2882689 w 11269336"/>
              <a:gd name="connsiteY208" fmla="*/ 2099228 h 2323145"/>
              <a:gd name="connsiteX209" fmla="*/ 2881291 w 11269336"/>
              <a:gd name="connsiteY209" fmla="*/ 2099618 h 2323145"/>
              <a:gd name="connsiteX210" fmla="*/ 2853979 w 11269336"/>
              <a:gd name="connsiteY210" fmla="*/ 2090388 h 2323145"/>
              <a:gd name="connsiteX211" fmla="*/ 2791790 w 11269336"/>
              <a:gd name="connsiteY211" fmla="*/ 2080332 h 2323145"/>
              <a:gd name="connsiteX212" fmla="*/ 2755844 w 11269336"/>
              <a:gd name="connsiteY212" fmla="*/ 2078874 h 2323145"/>
              <a:gd name="connsiteX213" fmla="*/ 2657742 w 11269336"/>
              <a:gd name="connsiteY213" fmla="*/ 2070179 h 2323145"/>
              <a:gd name="connsiteX214" fmla="*/ 2559549 w 11269336"/>
              <a:gd name="connsiteY214" fmla="*/ 2057873 h 2323145"/>
              <a:gd name="connsiteX215" fmla="*/ 2512054 w 11269336"/>
              <a:gd name="connsiteY215" fmla="*/ 2031671 h 2323145"/>
              <a:gd name="connsiteX216" fmla="*/ 2506437 w 11269336"/>
              <a:gd name="connsiteY216" fmla="*/ 2030918 h 2323145"/>
              <a:gd name="connsiteX217" fmla="*/ 2491752 w 11269336"/>
              <a:gd name="connsiteY217" fmla="*/ 2033906 h 2323145"/>
              <a:gd name="connsiteX218" fmla="*/ 2486338 w 11269336"/>
              <a:gd name="connsiteY218" fmla="*/ 2035862 h 2323145"/>
              <a:gd name="connsiteX219" fmla="*/ 2478186 w 11269336"/>
              <a:gd name="connsiteY219" fmla="*/ 2036953 h 2323145"/>
              <a:gd name="connsiteX220" fmla="*/ 2477950 w 11269336"/>
              <a:gd name="connsiteY220" fmla="*/ 2036715 h 2323145"/>
              <a:gd name="connsiteX221" fmla="*/ 2470381 w 11269336"/>
              <a:gd name="connsiteY221" fmla="*/ 2038256 h 2323145"/>
              <a:gd name="connsiteX222" fmla="*/ 2433781 w 11269336"/>
              <a:gd name="connsiteY222" fmla="*/ 2049140 h 2323145"/>
              <a:gd name="connsiteX223" fmla="*/ 2381172 w 11269336"/>
              <a:gd name="connsiteY223" fmla="*/ 2030645 h 2323145"/>
              <a:gd name="connsiteX224" fmla="*/ 2360198 w 11269336"/>
              <a:gd name="connsiteY224" fmla="*/ 2029059 h 2323145"/>
              <a:gd name="connsiteX225" fmla="*/ 2348815 w 11269336"/>
              <a:gd name="connsiteY225" fmla="*/ 2026798 h 2323145"/>
              <a:gd name="connsiteX226" fmla="*/ 2347988 w 11269336"/>
              <a:gd name="connsiteY226" fmla="*/ 2025745 h 2323145"/>
              <a:gd name="connsiteX227" fmla="*/ 2312920 w 11269336"/>
              <a:gd name="connsiteY227" fmla="*/ 2036311 h 2323145"/>
              <a:gd name="connsiteX228" fmla="*/ 2307986 w 11269336"/>
              <a:gd name="connsiteY228" fmla="*/ 2035583 h 2323145"/>
              <a:gd name="connsiteX229" fmla="*/ 2285481 w 11269336"/>
              <a:gd name="connsiteY229" fmla="*/ 2045197 h 2323145"/>
              <a:gd name="connsiteX230" fmla="*/ 2273666 w 11269336"/>
              <a:gd name="connsiteY230" fmla="*/ 2048710 h 2323145"/>
              <a:gd name="connsiteX231" fmla="*/ 2270719 w 11269336"/>
              <a:gd name="connsiteY231" fmla="*/ 2052702 h 2323145"/>
              <a:gd name="connsiteX232" fmla="*/ 2253080 w 11269336"/>
              <a:gd name="connsiteY232" fmla="*/ 2056363 h 2323145"/>
              <a:gd name="connsiteX233" fmla="*/ 2250906 w 11269336"/>
              <a:gd name="connsiteY233" fmla="*/ 2055654 h 2323145"/>
              <a:gd name="connsiteX234" fmla="*/ 2236905 w 11269336"/>
              <a:gd name="connsiteY234" fmla="*/ 2062882 h 2323145"/>
              <a:gd name="connsiteX235" fmla="*/ 2225830 w 11269336"/>
              <a:gd name="connsiteY235" fmla="*/ 2074027 h 2323145"/>
              <a:gd name="connsiteX236" fmla="*/ 2073776 w 11269336"/>
              <a:gd name="connsiteY236" fmla="*/ 2089244 h 2323145"/>
              <a:gd name="connsiteX237" fmla="*/ 1948256 w 11269336"/>
              <a:gd name="connsiteY237" fmla="*/ 2146616 h 2323145"/>
              <a:gd name="connsiteX238" fmla="*/ 1865582 w 11269336"/>
              <a:gd name="connsiteY238" fmla="*/ 2153738 h 2323145"/>
              <a:gd name="connsiteX239" fmla="*/ 1835210 w 11269336"/>
              <a:gd name="connsiteY239" fmla="*/ 2134244 h 2323145"/>
              <a:gd name="connsiteX240" fmla="*/ 1632661 w 11269336"/>
              <a:gd name="connsiteY240" fmla="*/ 2173882 h 2323145"/>
              <a:gd name="connsiteX241" fmla="*/ 1579590 w 11269336"/>
              <a:gd name="connsiteY241" fmla="*/ 2173680 h 2323145"/>
              <a:gd name="connsiteX242" fmla="*/ 1535601 w 11269336"/>
              <a:gd name="connsiteY242" fmla="*/ 2194590 h 2323145"/>
              <a:gd name="connsiteX243" fmla="*/ 1515594 w 11269336"/>
              <a:gd name="connsiteY243" fmla="*/ 2189622 h 2323145"/>
              <a:gd name="connsiteX244" fmla="*/ 1512113 w 11269336"/>
              <a:gd name="connsiteY244" fmla="*/ 2188534 h 2323145"/>
              <a:gd name="connsiteX245" fmla="*/ 1498838 w 11269336"/>
              <a:gd name="connsiteY245" fmla="*/ 2189213 h 2323145"/>
              <a:gd name="connsiteX246" fmla="*/ 1494279 w 11269336"/>
              <a:gd name="connsiteY246" fmla="*/ 2183112 h 2323145"/>
              <a:gd name="connsiteX247" fmla="*/ 1473714 w 11269336"/>
              <a:gd name="connsiteY247" fmla="*/ 2179625 h 2323145"/>
              <a:gd name="connsiteX248" fmla="*/ 1449503 w 11269336"/>
              <a:gd name="connsiteY248" fmla="*/ 2182633 h 2323145"/>
              <a:gd name="connsiteX249" fmla="*/ 1335495 w 11269336"/>
              <a:gd name="connsiteY249" fmla="*/ 2203940 h 2323145"/>
              <a:gd name="connsiteX250" fmla="*/ 1266687 w 11269336"/>
              <a:gd name="connsiteY250" fmla="*/ 2212688 h 2323145"/>
              <a:gd name="connsiteX251" fmla="*/ 1239614 w 11269336"/>
              <a:gd name="connsiteY251" fmla="*/ 2209727 h 2323145"/>
              <a:gd name="connsiteX252" fmla="*/ 1202436 w 11269336"/>
              <a:gd name="connsiteY252" fmla="*/ 2209817 h 2323145"/>
              <a:gd name="connsiteX253" fmla="*/ 1136097 w 11269336"/>
              <a:gd name="connsiteY253" fmla="*/ 2205112 h 2323145"/>
              <a:gd name="connsiteX254" fmla="*/ 1048229 w 11269336"/>
              <a:gd name="connsiteY254" fmla="*/ 2207249 h 2323145"/>
              <a:gd name="connsiteX255" fmla="*/ 988232 w 11269336"/>
              <a:gd name="connsiteY255" fmla="*/ 2235635 h 2323145"/>
              <a:gd name="connsiteX256" fmla="*/ 981959 w 11269336"/>
              <a:gd name="connsiteY256" fmla="*/ 2231607 h 2323145"/>
              <a:gd name="connsiteX257" fmla="*/ 938600 w 11269336"/>
              <a:gd name="connsiteY257" fmla="*/ 2238113 h 2323145"/>
              <a:gd name="connsiteX258" fmla="*/ 791788 w 11269336"/>
              <a:gd name="connsiteY258" fmla="*/ 2293224 h 2323145"/>
              <a:gd name="connsiteX259" fmla="*/ 706914 w 11269336"/>
              <a:gd name="connsiteY259" fmla="*/ 2305046 h 2323145"/>
              <a:gd name="connsiteX260" fmla="*/ 675971 w 11269336"/>
              <a:gd name="connsiteY260" fmla="*/ 2304030 h 2323145"/>
              <a:gd name="connsiteX261" fmla="*/ 624180 w 11269336"/>
              <a:gd name="connsiteY261" fmla="*/ 2302650 h 2323145"/>
              <a:gd name="connsiteX262" fmla="*/ 583453 w 11269336"/>
              <a:gd name="connsiteY262" fmla="*/ 2288788 h 2323145"/>
              <a:gd name="connsiteX263" fmla="*/ 540946 w 11269336"/>
              <a:gd name="connsiteY263" fmla="*/ 2292721 h 2323145"/>
              <a:gd name="connsiteX264" fmla="*/ 533680 w 11269336"/>
              <a:gd name="connsiteY264" fmla="*/ 2310233 h 2323145"/>
              <a:gd name="connsiteX265" fmla="*/ 487366 w 11269336"/>
              <a:gd name="connsiteY265" fmla="*/ 2309053 h 2323145"/>
              <a:gd name="connsiteX266" fmla="*/ 416820 w 11269336"/>
              <a:gd name="connsiteY266" fmla="*/ 2305443 h 2323145"/>
              <a:gd name="connsiteX267" fmla="*/ 376805 w 11269336"/>
              <a:gd name="connsiteY267" fmla="*/ 2307647 h 2323145"/>
              <a:gd name="connsiteX268" fmla="*/ 266777 w 11269336"/>
              <a:gd name="connsiteY268" fmla="*/ 2309012 h 2323145"/>
              <a:gd name="connsiteX269" fmla="*/ 156013 w 11269336"/>
              <a:gd name="connsiteY269" fmla="*/ 2306832 h 2323145"/>
              <a:gd name="connsiteX270" fmla="*/ 87258 w 11269336"/>
              <a:gd name="connsiteY270" fmla="*/ 2285511 h 2323145"/>
              <a:gd name="connsiteX271" fmla="*/ 23798 w 11269336"/>
              <a:gd name="connsiteY271" fmla="*/ 2281822 h 2323145"/>
              <a:gd name="connsiteX272" fmla="*/ 0 w 11269336"/>
              <a:gd name="connsiteY272" fmla="*/ 2285369 h 2323145"/>
              <a:gd name="connsiteX273" fmla="*/ 0 w 11269336"/>
              <a:gd name="connsiteY27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092476 w 11269336"/>
              <a:gd name="connsiteY139" fmla="*/ 2100737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988232 w 11269336"/>
              <a:gd name="connsiteY252" fmla="*/ 2235635 h 2323145"/>
              <a:gd name="connsiteX253" fmla="*/ 981959 w 11269336"/>
              <a:gd name="connsiteY253" fmla="*/ 2231607 h 2323145"/>
              <a:gd name="connsiteX254" fmla="*/ 938600 w 11269336"/>
              <a:gd name="connsiteY254" fmla="*/ 2238113 h 2323145"/>
              <a:gd name="connsiteX255" fmla="*/ 791788 w 11269336"/>
              <a:gd name="connsiteY255" fmla="*/ 2293224 h 2323145"/>
              <a:gd name="connsiteX256" fmla="*/ 706914 w 11269336"/>
              <a:gd name="connsiteY256" fmla="*/ 2305046 h 2323145"/>
              <a:gd name="connsiteX257" fmla="*/ 675971 w 11269336"/>
              <a:gd name="connsiteY257" fmla="*/ 2304030 h 2323145"/>
              <a:gd name="connsiteX258" fmla="*/ 624180 w 11269336"/>
              <a:gd name="connsiteY258" fmla="*/ 2302650 h 2323145"/>
              <a:gd name="connsiteX259" fmla="*/ 583453 w 11269336"/>
              <a:gd name="connsiteY259" fmla="*/ 2288788 h 2323145"/>
              <a:gd name="connsiteX260" fmla="*/ 540946 w 11269336"/>
              <a:gd name="connsiteY260" fmla="*/ 2292721 h 2323145"/>
              <a:gd name="connsiteX261" fmla="*/ 533680 w 11269336"/>
              <a:gd name="connsiteY261" fmla="*/ 2310233 h 2323145"/>
              <a:gd name="connsiteX262" fmla="*/ 487366 w 11269336"/>
              <a:gd name="connsiteY262" fmla="*/ 2309053 h 2323145"/>
              <a:gd name="connsiteX263" fmla="*/ 416820 w 11269336"/>
              <a:gd name="connsiteY263" fmla="*/ 2305443 h 2323145"/>
              <a:gd name="connsiteX264" fmla="*/ 376805 w 11269336"/>
              <a:gd name="connsiteY264" fmla="*/ 2307647 h 2323145"/>
              <a:gd name="connsiteX265" fmla="*/ 266777 w 11269336"/>
              <a:gd name="connsiteY265" fmla="*/ 2309012 h 2323145"/>
              <a:gd name="connsiteX266" fmla="*/ 156013 w 11269336"/>
              <a:gd name="connsiteY266" fmla="*/ 2306832 h 2323145"/>
              <a:gd name="connsiteX267" fmla="*/ 87258 w 11269336"/>
              <a:gd name="connsiteY267" fmla="*/ 2285511 h 2323145"/>
              <a:gd name="connsiteX268" fmla="*/ 23798 w 11269336"/>
              <a:gd name="connsiteY268" fmla="*/ 2281822 h 2323145"/>
              <a:gd name="connsiteX269" fmla="*/ 0 w 11269336"/>
              <a:gd name="connsiteY269" fmla="*/ 2285369 h 2323145"/>
              <a:gd name="connsiteX270" fmla="*/ 0 w 11269336"/>
              <a:gd name="connsiteY27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266687 w 11269336"/>
              <a:gd name="connsiteY247" fmla="*/ 2212688 h 2323145"/>
              <a:gd name="connsiteX248" fmla="*/ 1239614 w 11269336"/>
              <a:gd name="connsiteY248" fmla="*/ 2209727 h 2323145"/>
              <a:gd name="connsiteX249" fmla="*/ 1202436 w 11269336"/>
              <a:gd name="connsiteY249" fmla="*/ 2209817 h 2323145"/>
              <a:gd name="connsiteX250" fmla="*/ 1136097 w 11269336"/>
              <a:gd name="connsiteY250" fmla="*/ 2205112 h 2323145"/>
              <a:gd name="connsiteX251" fmla="*/ 988232 w 11269336"/>
              <a:gd name="connsiteY251" fmla="*/ 2235635 h 2323145"/>
              <a:gd name="connsiteX252" fmla="*/ 981959 w 11269336"/>
              <a:gd name="connsiteY252" fmla="*/ 2231607 h 2323145"/>
              <a:gd name="connsiteX253" fmla="*/ 938600 w 11269336"/>
              <a:gd name="connsiteY253" fmla="*/ 2238113 h 2323145"/>
              <a:gd name="connsiteX254" fmla="*/ 791788 w 11269336"/>
              <a:gd name="connsiteY254" fmla="*/ 2293224 h 2323145"/>
              <a:gd name="connsiteX255" fmla="*/ 706914 w 11269336"/>
              <a:gd name="connsiteY255" fmla="*/ 2305046 h 2323145"/>
              <a:gd name="connsiteX256" fmla="*/ 675971 w 11269336"/>
              <a:gd name="connsiteY256" fmla="*/ 2304030 h 2323145"/>
              <a:gd name="connsiteX257" fmla="*/ 624180 w 11269336"/>
              <a:gd name="connsiteY257" fmla="*/ 2302650 h 2323145"/>
              <a:gd name="connsiteX258" fmla="*/ 583453 w 11269336"/>
              <a:gd name="connsiteY258" fmla="*/ 2288788 h 2323145"/>
              <a:gd name="connsiteX259" fmla="*/ 540946 w 11269336"/>
              <a:gd name="connsiteY259" fmla="*/ 2292721 h 2323145"/>
              <a:gd name="connsiteX260" fmla="*/ 533680 w 11269336"/>
              <a:gd name="connsiteY260" fmla="*/ 2310233 h 2323145"/>
              <a:gd name="connsiteX261" fmla="*/ 487366 w 11269336"/>
              <a:gd name="connsiteY261" fmla="*/ 2309053 h 2323145"/>
              <a:gd name="connsiteX262" fmla="*/ 416820 w 11269336"/>
              <a:gd name="connsiteY262" fmla="*/ 2305443 h 2323145"/>
              <a:gd name="connsiteX263" fmla="*/ 376805 w 11269336"/>
              <a:gd name="connsiteY263" fmla="*/ 2307647 h 2323145"/>
              <a:gd name="connsiteX264" fmla="*/ 266777 w 11269336"/>
              <a:gd name="connsiteY264" fmla="*/ 2309012 h 2323145"/>
              <a:gd name="connsiteX265" fmla="*/ 156013 w 11269336"/>
              <a:gd name="connsiteY265" fmla="*/ 2306832 h 2323145"/>
              <a:gd name="connsiteX266" fmla="*/ 87258 w 11269336"/>
              <a:gd name="connsiteY266" fmla="*/ 2285511 h 2323145"/>
              <a:gd name="connsiteX267" fmla="*/ 23798 w 11269336"/>
              <a:gd name="connsiteY267" fmla="*/ 2281822 h 2323145"/>
              <a:gd name="connsiteX268" fmla="*/ 0 w 11269336"/>
              <a:gd name="connsiteY268" fmla="*/ 2285369 h 2323145"/>
              <a:gd name="connsiteX269" fmla="*/ 0 w 11269336"/>
              <a:gd name="connsiteY26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197391 w 11269336"/>
              <a:gd name="connsiteY54" fmla="*/ 1107746 h 2323145"/>
              <a:gd name="connsiteX55" fmla="*/ 8081474 w 11269336"/>
              <a:gd name="connsiteY55" fmla="*/ 1130125 h 2323145"/>
              <a:gd name="connsiteX56" fmla="*/ 8053585 w 11269336"/>
              <a:gd name="connsiteY56" fmla="*/ 1129169 h 2323145"/>
              <a:gd name="connsiteX57" fmla="*/ 8038422 w 11269336"/>
              <a:gd name="connsiteY57" fmla="*/ 1119092 h 2323145"/>
              <a:gd name="connsiteX58" fmla="*/ 8029450 w 11269336"/>
              <a:gd name="connsiteY58" fmla="*/ 1125592 h 2323145"/>
              <a:gd name="connsiteX59" fmla="*/ 7959552 w 11269336"/>
              <a:gd name="connsiteY59" fmla="*/ 1140188 h 2323145"/>
              <a:gd name="connsiteX60" fmla="*/ 7914188 w 11269336"/>
              <a:gd name="connsiteY60" fmla="*/ 1150862 h 2323145"/>
              <a:gd name="connsiteX61" fmla="*/ 7914918 w 11269336"/>
              <a:gd name="connsiteY61" fmla="*/ 1168758 h 2323145"/>
              <a:gd name="connsiteX62" fmla="*/ 7875510 w 11269336"/>
              <a:gd name="connsiteY62" fmla="*/ 1183153 h 2323145"/>
              <a:gd name="connsiteX63" fmla="*/ 7829932 w 11269336"/>
              <a:gd name="connsiteY63" fmla="*/ 1180782 h 2323145"/>
              <a:gd name="connsiteX64" fmla="*/ 7779182 w 11269336"/>
              <a:gd name="connsiteY64" fmla="*/ 1192665 h 2323145"/>
              <a:gd name="connsiteX65" fmla="*/ 7748774 w 11269336"/>
              <a:gd name="connsiteY65" fmla="*/ 1199586 h 2323145"/>
              <a:gd name="connsiteX66" fmla="*/ 7671846 w 11269336"/>
              <a:gd name="connsiteY66" fmla="*/ 1231966 h 2323145"/>
              <a:gd name="connsiteX67" fmla="*/ 7554146 w 11269336"/>
              <a:gd name="connsiteY67" fmla="*/ 1319748 h 2323145"/>
              <a:gd name="connsiteX68" fmla="*/ 7515052 w 11269336"/>
              <a:gd name="connsiteY68" fmla="*/ 1336718 h 2323145"/>
              <a:gd name="connsiteX69" fmla="*/ 7507193 w 11269336"/>
              <a:gd name="connsiteY69" fmla="*/ 1334617 h 2323145"/>
              <a:gd name="connsiteX70" fmla="*/ 7461694 w 11269336"/>
              <a:gd name="connsiteY70" fmla="*/ 1375866 h 2323145"/>
              <a:gd name="connsiteX71" fmla="*/ 7377571 w 11269336"/>
              <a:gd name="connsiteY71" fmla="*/ 1400128 h 2323145"/>
              <a:gd name="connsiteX72" fmla="*/ 7311261 w 11269336"/>
              <a:gd name="connsiteY72" fmla="*/ 1412652 h 2323145"/>
              <a:gd name="connsiteX73" fmla="*/ 7275307 w 11269336"/>
              <a:gd name="connsiteY73" fmla="*/ 1422171 h 2323145"/>
              <a:gd name="connsiteX74" fmla="*/ 7247783 w 11269336"/>
              <a:gd name="connsiteY74" fmla="*/ 1426330 h 2323145"/>
              <a:gd name="connsiteX75" fmla="*/ 7185047 w 11269336"/>
              <a:gd name="connsiteY75" fmla="*/ 1451812 h 2323145"/>
              <a:gd name="connsiteX76" fmla="*/ 7084117 w 11269336"/>
              <a:gd name="connsiteY76" fmla="*/ 1500281 h 2323145"/>
              <a:gd name="connsiteX77" fmla="*/ 7062011 w 11269336"/>
              <a:gd name="connsiteY77" fmla="*/ 1509183 h 2323145"/>
              <a:gd name="connsiteX78" fmla="*/ 7040555 w 11269336"/>
              <a:gd name="connsiteY78" fmla="*/ 1511207 h 2323145"/>
              <a:gd name="connsiteX79" fmla="*/ 7033438 w 11269336"/>
              <a:gd name="connsiteY79" fmla="*/ 1506772 h 2323145"/>
              <a:gd name="connsiteX80" fmla="*/ 7020886 w 11269336"/>
              <a:gd name="connsiteY80" fmla="*/ 1510764 h 2323145"/>
              <a:gd name="connsiteX81" fmla="*/ 7017033 w 11269336"/>
              <a:gd name="connsiteY81" fmla="*/ 1510650 h 2323145"/>
              <a:gd name="connsiteX82" fmla="*/ 6995460 w 11269336"/>
              <a:gd name="connsiteY82" fmla="*/ 1511173 h 2323145"/>
              <a:gd name="connsiteX83" fmla="*/ 6962144 w 11269336"/>
              <a:gd name="connsiteY83" fmla="*/ 1541508 h 2323145"/>
              <a:gd name="connsiteX84" fmla="*/ 6910674 w 11269336"/>
              <a:gd name="connsiteY84" fmla="*/ 1554793 h 2323145"/>
              <a:gd name="connsiteX85" fmla="*/ 6732152 w 11269336"/>
              <a:gd name="connsiteY85" fmla="*/ 1642538 h 2323145"/>
              <a:gd name="connsiteX86" fmla="*/ 6694106 w 11269336"/>
              <a:gd name="connsiteY86" fmla="*/ 1632377 h 2323145"/>
              <a:gd name="connsiteX87" fmla="*/ 6617223 w 11269336"/>
              <a:gd name="connsiteY87" fmla="*/ 1659889 h 2323145"/>
              <a:gd name="connsiteX88" fmla="*/ 6521138 w 11269336"/>
              <a:gd name="connsiteY88" fmla="*/ 1744340 h 2323145"/>
              <a:gd name="connsiteX89" fmla="*/ 6380677 w 11269336"/>
              <a:gd name="connsiteY89" fmla="*/ 1796883 h 2323145"/>
              <a:gd name="connsiteX90" fmla="*/ 6374897 w 11269336"/>
              <a:gd name="connsiteY90" fmla="*/ 1809910 h 2323145"/>
              <a:gd name="connsiteX91" fmla="*/ 6364545 w 11269336"/>
              <a:gd name="connsiteY91" fmla="*/ 1820090 h 2323145"/>
              <a:gd name="connsiteX92" fmla="*/ 6362126 w 11269336"/>
              <a:gd name="connsiteY92" fmla="*/ 1819991 h 2323145"/>
              <a:gd name="connsiteX93" fmla="*/ 6346673 w 11269336"/>
              <a:gd name="connsiteY93" fmla="*/ 1827824 h 2323145"/>
              <a:gd name="connsiteX94" fmla="*/ 6345588 w 11269336"/>
              <a:gd name="connsiteY94" fmla="*/ 1832232 h 2323145"/>
              <a:gd name="connsiteX95" fmla="*/ 6335708 w 11269336"/>
              <a:gd name="connsiteY95" fmla="*/ 1838451 h 2323145"/>
              <a:gd name="connsiteX96" fmla="*/ 6318182 w 11269336"/>
              <a:gd name="connsiteY96" fmla="*/ 1852975 h 2323145"/>
              <a:gd name="connsiteX97" fmla="*/ 6313084 w 11269336"/>
              <a:gd name="connsiteY97" fmla="*/ 1853561 h 2323145"/>
              <a:gd name="connsiteX98" fmla="*/ 6283816 w 11269336"/>
              <a:gd name="connsiteY98" fmla="*/ 1872148 h 2323145"/>
              <a:gd name="connsiteX99" fmla="*/ 6282550 w 11269336"/>
              <a:gd name="connsiteY99" fmla="*/ 1871392 h 2323145"/>
              <a:gd name="connsiteX100" fmla="*/ 6270527 w 11269336"/>
              <a:gd name="connsiteY100" fmla="*/ 1872208 h 2323145"/>
              <a:gd name="connsiteX101" fmla="*/ 6249518 w 11269336"/>
              <a:gd name="connsiteY101" fmla="*/ 1876079 h 2323145"/>
              <a:gd name="connsiteX102" fmla="*/ 6190386 w 11269336"/>
              <a:gd name="connsiteY102" fmla="*/ 1872478 h 2323145"/>
              <a:gd name="connsiteX103" fmla="*/ 6159777 w 11269336"/>
              <a:gd name="connsiteY103" fmla="*/ 1891745 h 2323145"/>
              <a:gd name="connsiteX104" fmla="*/ 6153131 w 11269336"/>
              <a:gd name="connsiteY104" fmla="*/ 1895079 h 2323145"/>
              <a:gd name="connsiteX105" fmla="*/ 6152798 w 11269336"/>
              <a:gd name="connsiteY105" fmla="*/ 1894920 h 2323145"/>
              <a:gd name="connsiteX106" fmla="*/ 6145388 w 11269336"/>
              <a:gd name="connsiteY106" fmla="*/ 1897990 h 2323145"/>
              <a:gd name="connsiteX107" fmla="*/ 6141014 w 11269336"/>
              <a:gd name="connsiteY107" fmla="*/ 1901155 h 2323145"/>
              <a:gd name="connsiteX108" fmla="*/ 6128122 w 11269336"/>
              <a:gd name="connsiteY108" fmla="*/ 1907623 h 2323145"/>
              <a:gd name="connsiteX109" fmla="*/ 6122351 w 11269336"/>
              <a:gd name="connsiteY109" fmla="*/ 1908359 h 2323145"/>
              <a:gd name="connsiteX110" fmla="*/ 6064750 w 11269336"/>
              <a:gd name="connsiteY110" fmla="*/ 1896394 h 2323145"/>
              <a:gd name="connsiteX111" fmla="*/ 5964230 w 11269336"/>
              <a:gd name="connsiteY111" fmla="*/ 1910038 h 2323145"/>
              <a:gd name="connsiteX112" fmla="*/ 5865399 w 11269336"/>
              <a:gd name="connsiteY112" fmla="*/ 1926966 h 2323145"/>
              <a:gd name="connsiteX113" fmla="*/ 5829951 w 11269336"/>
              <a:gd name="connsiteY113" fmla="*/ 1934755 h 2323145"/>
              <a:gd name="connsiteX114" fmla="*/ 5765285 w 11269336"/>
              <a:gd name="connsiteY114" fmla="*/ 1941322 h 2323145"/>
              <a:gd name="connsiteX115" fmla="*/ 5734750 w 11269336"/>
              <a:gd name="connsiteY115" fmla="*/ 1939793 h 2323145"/>
              <a:gd name="connsiteX116" fmla="*/ 5733569 w 11269336"/>
              <a:gd name="connsiteY116" fmla="*/ 1940505 h 2323145"/>
              <a:gd name="connsiteX117" fmla="*/ 5730329 w 11269336"/>
              <a:gd name="connsiteY117" fmla="*/ 1937845 h 2323145"/>
              <a:gd name="connsiteX118" fmla="*/ 5724661 w 11269336"/>
              <a:gd name="connsiteY118" fmla="*/ 1937455 h 2323145"/>
              <a:gd name="connsiteX119" fmla="*/ 5710186 w 11269336"/>
              <a:gd name="connsiteY119" fmla="*/ 1941370 h 2323145"/>
              <a:gd name="connsiteX120" fmla="*/ 5704910 w 11269336"/>
              <a:gd name="connsiteY120" fmla="*/ 1943663 h 2323145"/>
              <a:gd name="connsiteX121" fmla="*/ 5696836 w 11269336"/>
              <a:gd name="connsiteY121" fmla="*/ 1945271 h 2323145"/>
              <a:gd name="connsiteX122" fmla="*/ 5696583 w 11269336"/>
              <a:gd name="connsiteY122" fmla="*/ 1945050 h 2323145"/>
              <a:gd name="connsiteX123" fmla="*/ 5689123 w 11269336"/>
              <a:gd name="connsiteY123" fmla="*/ 1947067 h 2323145"/>
              <a:gd name="connsiteX124" fmla="*/ 5653291 w 11269336"/>
              <a:gd name="connsiteY124" fmla="*/ 1960245 h 2323145"/>
              <a:gd name="connsiteX125" fmla="*/ 5599385 w 11269336"/>
              <a:gd name="connsiteY125" fmla="*/ 1945198 h 2323145"/>
              <a:gd name="connsiteX126" fmla="*/ 5578300 w 11269336"/>
              <a:gd name="connsiteY126" fmla="*/ 1944963 h 2323145"/>
              <a:gd name="connsiteX127" fmla="*/ 5566758 w 11269336"/>
              <a:gd name="connsiteY127" fmla="*/ 1943441 h 2323145"/>
              <a:gd name="connsiteX128" fmla="*/ 5565857 w 11269336"/>
              <a:gd name="connsiteY128" fmla="*/ 1942445 h 2323145"/>
              <a:gd name="connsiteX129" fmla="*/ 5531534 w 11269336"/>
              <a:gd name="connsiteY129" fmla="*/ 1955208 h 2323145"/>
              <a:gd name="connsiteX130" fmla="*/ 5526552 w 11269336"/>
              <a:gd name="connsiteY130" fmla="*/ 1954799 h 2323145"/>
              <a:gd name="connsiteX131" fmla="*/ 5504723 w 11269336"/>
              <a:gd name="connsiteY131" fmla="*/ 1965811 h 2323145"/>
              <a:gd name="connsiteX132" fmla="*/ 5493156 w 11269336"/>
              <a:gd name="connsiteY132" fmla="*/ 1970063 h 2323145"/>
              <a:gd name="connsiteX133" fmla="*/ 5490486 w 11269336"/>
              <a:gd name="connsiteY133" fmla="*/ 1974227 h 2323145"/>
              <a:gd name="connsiteX134" fmla="*/ 5473107 w 11269336"/>
              <a:gd name="connsiteY134" fmla="*/ 1979001 h 2323145"/>
              <a:gd name="connsiteX135" fmla="*/ 5470885 w 11269336"/>
              <a:gd name="connsiteY135" fmla="*/ 1978432 h 2323145"/>
              <a:gd name="connsiteX136" fmla="*/ 5457393 w 11269336"/>
              <a:gd name="connsiteY136" fmla="*/ 1986525 h 2323145"/>
              <a:gd name="connsiteX137" fmla="*/ 5447102 w 11269336"/>
              <a:gd name="connsiteY137" fmla="*/ 1998329 h 2323145"/>
              <a:gd name="connsiteX138" fmla="*/ 5159151 w 11269336"/>
              <a:gd name="connsiteY138" fmla="*/ 2029640 h 2323145"/>
              <a:gd name="connsiteX139" fmla="*/ 5041688 w 11269336"/>
              <a:gd name="connsiteY139" fmla="*/ 2022334 h 2323145"/>
              <a:gd name="connsiteX140" fmla="*/ 4860988 w 11269336"/>
              <a:gd name="connsiteY140" fmla="*/ 2135698 h 2323145"/>
              <a:gd name="connsiteX141" fmla="*/ 4807902 w 11269336"/>
              <a:gd name="connsiteY141" fmla="*/ 2138894 h 2323145"/>
              <a:gd name="connsiteX142" fmla="*/ 4765388 w 11269336"/>
              <a:gd name="connsiteY142" fmla="*/ 2162525 h 2323145"/>
              <a:gd name="connsiteX143" fmla="*/ 4745033 w 11269336"/>
              <a:gd name="connsiteY143" fmla="*/ 2158859 h 2323145"/>
              <a:gd name="connsiteX144" fmla="*/ 4741475 w 11269336"/>
              <a:gd name="connsiteY144" fmla="*/ 2157998 h 2323145"/>
              <a:gd name="connsiteX145" fmla="*/ 4728247 w 11269336"/>
              <a:gd name="connsiteY145" fmla="*/ 2159526 h 2323145"/>
              <a:gd name="connsiteX146" fmla="*/ 4723263 w 11269336"/>
              <a:gd name="connsiteY146" fmla="*/ 2153742 h 2323145"/>
              <a:gd name="connsiteX147" fmla="*/ 4702453 w 11269336"/>
              <a:gd name="connsiteY147" fmla="*/ 2151586 h 2323145"/>
              <a:gd name="connsiteX148" fmla="*/ 4678455 w 11269336"/>
              <a:gd name="connsiteY148" fmla="*/ 2156131 h 2323145"/>
              <a:gd name="connsiteX149" fmla="*/ 4593061 w 11269336"/>
              <a:gd name="connsiteY149" fmla="*/ 2171597 h 2323145"/>
              <a:gd name="connsiteX150" fmla="*/ 4579902 w 11269336"/>
              <a:gd name="connsiteY150" fmla="*/ 2177927 h 2323145"/>
              <a:gd name="connsiteX151" fmla="*/ 4533444 w 11269336"/>
              <a:gd name="connsiteY151" fmla="*/ 2181200 h 2323145"/>
              <a:gd name="connsiteX152" fmla="*/ 4492832 w 11269336"/>
              <a:gd name="connsiteY152" fmla="*/ 2188033 h 2323145"/>
              <a:gd name="connsiteX153" fmla="*/ 4467257 w 11269336"/>
              <a:gd name="connsiteY153" fmla="*/ 2196121 h 2323145"/>
              <a:gd name="connsiteX154" fmla="*/ 4459937 w 11269336"/>
              <a:gd name="connsiteY154" fmla="*/ 2195182 h 2323145"/>
              <a:gd name="connsiteX155" fmla="*/ 4433312 w 11269336"/>
              <a:gd name="connsiteY155" fmla="*/ 2199004 h 2323145"/>
              <a:gd name="connsiteX156" fmla="*/ 4420601 w 11269336"/>
              <a:gd name="connsiteY156" fmla="*/ 2205158 h 2323145"/>
              <a:gd name="connsiteX157" fmla="*/ 4405765 w 11269336"/>
              <a:gd name="connsiteY157" fmla="*/ 2199902 h 2323145"/>
              <a:gd name="connsiteX158" fmla="*/ 4401354 w 11269336"/>
              <a:gd name="connsiteY158" fmla="*/ 2194745 h 2323145"/>
              <a:gd name="connsiteX159" fmla="*/ 4383151 w 11269336"/>
              <a:gd name="connsiteY159" fmla="*/ 2201140 h 2323145"/>
              <a:gd name="connsiteX160" fmla="*/ 4366646 w 11269336"/>
              <a:gd name="connsiteY160" fmla="*/ 2198564 h 2323145"/>
              <a:gd name="connsiteX161" fmla="*/ 4354009 w 11269336"/>
              <a:gd name="connsiteY161" fmla="*/ 2204984 h 2323145"/>
              <a:gd name="connsiteX162" fmla="*/ 4348284 w 11269336"/>
              <a:gd name="connsiteY162" fmla="*/ 2205270 h 2323145"/>
              <a:gd name="connsiteX163" fmla="*/ 4333906 w 11269336"/>
              <a:gd name="connsiteY163" fmla="*/ 2205251 h 2323145"/>
              <a:gd name="connsiteX164" fmla="*/ 4308819 w 11269336"/>
              <a:gd name="connsiteY164" fmla="*/ 2203822 h 2323145"/>
              <a:gd name="connsiteX165" fmla="*/ 4301210 w 11269336"/>
              <a:gd name="connsiteY165" fmla="*/ 2204456 h 2323145"/>
              <a:gd name="connsiteX166" fmla="*/ 4283095 w 11269336"/>
              <a:gd name="connsiteY166" fmla="*/ 2198177 h 2323145"/>
              <a:gd name="connsiteX167" fmla="*/ 4250119 w 11269336"/>
              <a:gd name="connsiteY167" fmla="*/ 2196342 h 2323145"/>
              <a:gd name="connsiteX168" fmla="*/ 4189203 w 11269336"/>
              <a:gd name="connsiteY168" fmla="*/ 2178994 h 2323145"/>
              <a:gd name="connsiteX169" fmla="*/ 4154035 w 11269336"/>
              <a:gd name="connsiteY169" fmla="*/ 2171950 h 2323145"/>
              <a:gd name="connsiteX170" fmla="*/ 4129569 w 11269336"/>
              <a:gd name="connsiteY170" fmla="*/ 2163850 h 2323145"/>
              <a:gd name="connsiteX171" fmla="*/ 4061250 w 11269336"/>
              <a:gd name="connsiteY171" fmla="*/ 2159236 h 2323145"/>
              <a:gd name="connsiteX172" fmla="*/ 3945480 w 11269336"/>
              <a:gd name="connsiteY172" fmla="*/ 2158279 h 2323145"/>
              <a:gd name="connsiteX173" fmla="*/ 3921468 w 11269336"/>
              <a:gd name="connsiteY173" fmla="*/ 2156588 h 2323145"/>
              <a:gd name="connsiteX174" fmla="*/ 3903348 w 11269336"/>
              <a:gd name="connsiteY174" fmla="*/ 2149220 h 2323145"/>
              <a:gd name="connsiteX175" fmla="*/ 3901342 w 11269336"/>
              <a:gd name="connsiteY175" fmla="*/ 2142355 h 2323145"/>
              <a:gd name="connsiteX176" fmla="*/ 3888539 w 11269336"/>
              <a:gd name="connsiteY176" fmla="*/ 2140476 h 2323145"/>
              <a:gd name="connsiteX177" fmla="*/ 3885662 w 11269336"/>
              <a:gd name="connsiteY177" fmla="*/ 2138740 h 2323145"/>
              <a:gd name="connsiteX178" fmla="*/ 3868627 w 11269336"/>
              <a:gd name="connsiteY178" fmla="*/ 2130023 h 2323145"/>
              <a:gd name="connsiteX179" fmla="*/ 3819177 w 11269336"/>
              <a:gd name="connsiteY179" fmla="*/ 2142111 h 2323145"/>
              <a:gd name="connsiteX180" fmla="*/ 3769100 w 11269336"/>
              <a:gd name="connsiteY180" fmla="*/ 2131731 h 2323145"/>
              <a:gd name="connsiteX181" fmla="*/ 3562752 w 11269336"/>
              <a:gd name="connsiteY181" fmla="*/ 2131785 h 2323145"/>
              <a:gd name="connsiteX182" fmla="*/ 3541402 w 11269336"/>
              <a:gd name="connsiteY182" fmla="*/ 2106821 h 2323145"/>
              <a:gd name="connsiteX183" fmla="*/ 3365341 w 11269336"/>
              <a:gd name="connsiteY183" fmla="*/ 2077638 h 2323145"/>
              <a:gd name="connsiteX184" fmla="*/ 3170922 w 11269336"/>
              <a:gd name="connsiteY184" fmla="*/ 2115957 h 2323145"/>
              <a:gd name="connsiteX185" fmla="*/ 3156256 w 11269336"/>
              <a:gd name="connsiteY185" fmla="*/ 2124773 h 2323145"/>
              <a:gd name="connsiteX186" fmla="*/ 3140298 w 11269336"/>
              <a:gd name="connsiteY186" fmla="*/ 2129182 h 2323145"/>
              <a:gd name="connsiteX187" fmla="*/ 3138514 w 11269336"/>
              <a:gd name="connsiteY187" fmla="*/ 2128069 h 2323145"/>
              <a:gd name="connsiteX188" fmla="*/ 3120467 w 11269336"/>
              <a:gd name="connsiteY188" fmla="*/ 2128281 h 2323145"/>
              <a:gd name="connsiteX189" fmla="*/ 3116175 w 11269336"/>
              <a:gd name="connsiteY189" fmla="*/ 2131633 h 2323145"/>
              <a:gd name="connsiteX190" fmla="*/ 3103685 w 11269336"/>
              <a:gd name="connsiteY190" fmla="*/ 2132814 h 2323145"/>
              <a:gd name="connsiteX191" fmla="*/ 3078794 w 11269336"/>
              <a:gd name="connsiteY191" fmla="*/ 2137935 h 2323145"/>
              <a:gd name="connsiteX192" fmla="*/ 3074407 w 11269336"/>
              <a:gd name="connsiteY192" fmla="*/ 2136274 h 2323145"/>
              <a:gd name="connsiteX193" fmla="*/ 3037285 w 11269336"/>
              <a:gd name="connsiteY193" fmla="*/ 2139919 h 2323145"/>
              <a:gd name="connsiteX194" fmla="*/ 3036901 w 11269336"/>
              <a:gd name="connsiteY194" fmla="*/ 2138726 h 2323145"/>
              <a:gd name="connsiteX195" fmla="*/ 3026996 w 11269336"/>
              <a:gd name="connsiteY195" fmla="*/ 2134322 h 2323145"/>
              <a:gd name="connsiteX196" fmla="*/ 3007772 w 11269336"/>
              <a:gd name="connsiteY196" fmla="*/ 2128742 h 2323145"/>
              <a:gd name="connsiteX197" fmla="*/ 2965030 w 11269336"/>
              <a:gd name="connsiteY197" fmla="*/ 2100494 h 2323145"/>
              <a:gd name="connsiteX198" fmla="*/ 2926342 w 11269336"/>
              <a:gd name="connsiteY198" fmla="*/ 2104155 h 2323145"/>
              <a:gd name="connsiteX199" fmla="*/ 2918608 w 11269336"/>
              <a:gd name="connsiteY199" fmla="*/ 2104215 h 2323145"/>
              <a:gd name="connsiteX200" fmla="*/ 2918475 w 11269336"/>
              <a:gd name="connsiteY200" fmla="*/ 2103937 h 2323145"/>
              <a:gd name="connsiteX201" fmla="*/ 2910360 w 11269336"/>
              <a:gd name="connsiteY201" fmla="*/ 2103444 h 2323145"/>
              <a:gd name="connsiteX202" fmla="*/ 2904507 w 11269336"/>
              <a:gd name="connsiteY202" fmla="*/ 2104326 h 2323145"/>
              <a:gd name="connsiteX203" fmla="*/ 2889503 w 11269336"/>
              <a:gd name="connsiteY203" fmla="*/ 2104443 h 2323145"/>
              <a:gd name="connsiteX204" fmla="*/ 2884480 w 11269336"/>
              <a:gd name="connsiteY204" fmla="*/ 2102626 h 2323145"/>
              <a:gd name="connsiteX205" fmla="*/ 2882689 w 11269336"/>
              <a:gd name="connsiteY205" fmla="*/ 2099228 h 2323145"/>
              <a:gd name="connsiteX206" fmla="*/ 2881291 w 11269336"/>
              <a:gd name="connsiteY206" fmla="*/ 2099618 h 2323145"/>
              <a:gd name="connsiteX207" fmla="*/ 2853979 w 11269336"/>
              <a:gd name="connsiteY207" fmla="*/ 2090388 h 2323145"/>
              <a:gd name="connsiteX208" fmla="*/ 2791790 w 11269336"/>
              <a:gd name="connsiteY208" fmla="*/ 2080332 h 2323145"/>
              <a:gd name="connsiteX209" fmla="*/ 2755844 w 11269336"/>
              <a:gd name="connsiteY209" fmla="*/ 2078874 h 2323145"/>
              <a:gd name="connsiteX210" fmla="*/ 2657742 w 11269336"/>
              <a:gd name="connsiteY210" fmla="*/ 2070179 h 2323145"/>
              <a:gd name="connsiteX211" fmla="*/ 2559549 w 11269336"/>
              <a:gd name="connsiteY211" fmla="*/ 2057873 h 2323145"/>
              <a:gd name="connsiteX212" fmla="*/ 2512054 w 11269336"/>
              <a:gd name="connsiteY212" fmla="*/ 2031671 h 2323145"/>
              <a:gd name="connsiteX213" fmla="*/ 2506437 w 11269336"/>
              <a:gd name="connsiteY213" fmla="*/ 2030918 h 2323145"/>
              <a:gd name="connsiteX214" fmla="*/ 2491752 w 11269336"/>
              <a:gd name="connsiteY214" fmla="*/ 2033906 h 2323145"/>
              <a:gd name="connsiteX215" fmla="*/ 2486338 w 11269336"/>
              <a:gd name="connsiteY215" fmla="*/ 2035862 h 2323145"/>
              <a:gd name="connsiteX216" fmla="*/ 2478186 w 11269336"/>
              <a:gd name="connsiteY216" fmla="*/ 2036953 h 2323145"/>
              <a:gd name="connsiteX217" fmla="*/ 2477950 w 11269336"/>
              <a:gd name="connsiteY217" fmla="*/ 2036715 h 2323145"/>
              <a:gd name="connsiteX218" fmla="*/ 2470381 w 11269336"/>
              <a:gd name="connsiteY218" fmla="*/ 2038256 h 2323145"/>
              <a:gd name="connsiteX219" fmla="*/ 2433781 w 11269336"/>
              <a:gd name="connsiteY219" fmla="*/ 2049140 h 2323145"/>
              <a:gd name="connsiteX220" fmla="*/ 2381172 w 11269336"/>
              <a:gd name="connsiteY220" fmla="*/ 2030645 h 2323145"/>
              <a:gd name="connsiteX221" fmla="*/ 2360198 w 11269336"/>
              <a:gd name="connsiteY221" fmla="*/ 2029059 h 2323145"/>
              <a:gd name="connsiteX222" fmla="*/ 2348815 w 11269336"/>
              <a:gd name="connsiteY222" fmla="*/ 2026798 h 2323145"/>
              <a:gd name="connsiteX223" fmla="*/ 2347988 w 11269336"/>
              <a:gd name="connsiteY223" fmla="*/ 2025745 h 2323145"/>
              <a:gd name="connsiteX224" fmla="*/ 2312920 w 11269336"/>
              <a:gd name="connsiteY224" fmla="*/ 2036311 h 2323145"/>
              <a:gd name="connsiteX225" fmla="*/ 2307986 w 11269336"/>
              <a:gd name="connsiteY225" fmla="*/ 2035583 h 2323145"/>
              <a:gd name="connsiteX226" fmla="*/ 2285481 w 11269336"/>
              <a:gd name="connsiteY226" fmla="*/ 2045197 h 2323145"/>
              <a:gd name="connsiteX227" fmla="*/ 2273666 w 11269336"/>
              <a:gd name="connsiteY227" fmla="*/ 2048710 h 2323145"/>
              <a:gd name="connsiteX228" fmla="*/ 2270719 w 11269336"/>
              <a:gd name="connsiteY228" fmla="*/ 2052702 h 2323145"/>
              <a:gd name="connsiteX229" fmla="*/ 2253080 w 11269336"/>
              <a:gd name="connsiteY229" fmla="*/ 2056363 h 2323145"/>
              <a:gd name="connsiteX230" fmla="*/ 2250906 w 11269336"/>
              <a:gd name="connsiteY230" fmla="*/ 2055654 h 2323145"/>
              <a:gd name="connsiteX231" fmla="*/ 2236905 w 11269336"/>
              <a:gd name="connsiteY231" fmla="*/ 2062882 h 2323145"/>
              <a:gd name="connsiteX232" fmla="*/ 2225830 w 11269336"/>
              <a:gd name="connsiteY232" fmla="*/ 2074027 h 2323145"/>
              <a:gd name="connsiteX233" fmla="*/ 2073776 w 11269336"/>
              <a:gd name="connsiteY233" fmla="*/ 2089244 h 2323145"/>
              <a:gd name="connsiteX234" fmla="*/ 1948256 w 11269336"/>
              <a:gd name="connsiteY234" fmla="*/ 2146616 h 2323145"/>
              <a:gd name="connsiteX235" fmla="*/ 1865582 w 11269336"/>
              <a:gd name="connsiteY235" fmla="*/ 2153738 h 2323145"/>
              <a:gd name="connsiteX236" fmla="*/ 1835210 w 11269336"/>
              <a:gd name="connsiteY236" fmla="*/ 2134244 h 2323145"/>
              <a:gd name="connsiteX237" fmla="*/ 1632661 w 11269336"/>
              <a:gd name="connsiteY237" fmla="*/ 2173882 h 2323145"/>
              <a:gd name="connsiteX238" fmla="*/ 1579590 w 11269336"/>
              <a:gd name="connsiteY238" fmla="*/ 2173680 h 2323145"/>
              <a:gd name="connsiteX239" fmla="*/ 1535601 w 11269336"/>
              <a:gd name="connsiteY239" fmla="*/ 2194590 h 2323145"/>
              <a:gd name="connsiteX240" fmla="*/ 1515594 w 11269336"/>
              <a:gd name="connsiteY240" fmla="*/ 2189622 h 2323145"/>
              <a:gd name="connsiteX241" fmla="*/ 1512113 w 11269336"/>
              <a:gd name="connsiteY241" fmla="*/ 2188534 h 2323145"/>
              <a:gd name="connsiteX242" fmla="*/ 1498838 w 11269336"/>
              <a:gd name="connsiteY242" fmla="*/ 2189213 h 2323145"/>
              <a:gd name="connsiteX243" fmla="*/ 1494279 w 11269336"/>
              <a:gd name="connsiteY243" fmla="*/ 2183112 h 2323145"/>
              <a:gd name="connsiteX244" fmla="*/ 1473714 w 11269336"/>
              <a:gd name="connsiteY244" fmla="*/ 2179625 h 2323145"/>
              <a:gd name="connsiteX245" fmla="*/ 1449503 w 11269336"/>
              <a:gd name="connsiteY245" fmla="*/ 2182633 h 2323145"/>
              <a:gd name="connsiteX246" fmla="*/ 1266687 w 11269336"/>
              <a:gd name="connsiteY246" fmla="*/ 2212688 h 2323145"/>
              <a:gd name="connsiteX247" fmla="*/ 1239614 w 11269336"/>
              <a:gd name="connsiteY247" fmla="*/ 2209727 h 2323145"/>
              <a:gd name="connsiteX248" fmla="*/ 1202436 w 11269336"/>
              <a:gd name="connsiteY248" fmla="*/ 2209817 h 2323145"/>
              <a:gd name="connsiteX249" fmla="*/ 1136097 w 11269336"/>
              <a:gd name="connsiteY249" fmla="*/ 2205112 h 2323145"/>
              <a:gd name="connsiteX250" fmla="*/ 988232 w 11269336"/>
              <a:gd name="connsiteY250" fmla="*/ 2235635 h 2323145"/>
              <a:gd name="connsiteX251" fmla="*/ 981959 w 11269336"/>
              <a:gd name="connsiteY251" fmla="*/ 2231607 h 2323145"/>
              <a:gd name="connsiteX252" fmla="*/ 938600 w 11269336"/>
              <a:gd name="connsiteY252" fmla="*/ 2238113 h 2323145"/>
              <a:gd name="connsiteX253" fmla="*/ 791788 w 11269336"/>
              <a:gd name="connsiteY253" fmla="*/ 2293224 h 2323145"/>
              <a:gd name="connsiteX254" fmla="*/ 706914 w 11269336"/>
              <a:gd name="connsiteY254" fmla="*/ 2305046 h 2323145"/>
              <a:gd name="connsiteX255" fmla="*/ 675971 w 11269336"/>
              <a:gd name="connsiteY255" fmla="*/ 2304030 h 2323145"/>
              <a:gd name="connsiteX256" fmla="*/ 624180 w 11269336"/>
              <a:gd name="connsiteY256" fmla="*/ 2302650 h 2323145"/>
              <a:gd name="connsiteX257" fmla="*/ 583453 w 11269336"/>
              <a:gd name="connsiteY257" fmla="*/ 2288788 h 2323145"/>
              <a:gd name="connsiteX258" fmla="*/ 540946 w 11269336"/>
              <a:gd name="connsiteY258" fmla="*/ 2292721 h 2323145"/>
              <a:gd name="connsiteX259" fmla="*/ 533680 w 11269336"/>
              <a:gd name="connsiteY259" fmla="*/ 2310233 h 2323145"/>
              <a:gd name="connsiteX260" fmla="*/ 487366 w 11269336"/>
              <a:gd name="connsiteY260" fmla="*/ 2309053 h 2323145"/>
              <a:gd name="connsiteX261" fmla="*/ 416820 w 11269336"/>
              <a:gd name="connsiteY261" fmla="*/ 2305443 h 2323145"/>
              <a:gd name="connsiteX262" fmla="*/ 376805 w 11269336"/>
              <a:gd name="connsiteY262" fmla="*/ 2307647 h 2323145"/>
              <a:gd name="connsiteX263" fmla="*/ 266777 w 11269336"/>
              <a:gd name="connsiteY263" fmla="*/ 2309012 h 2323145"/>
              <a:gd name="connsiteX264" fmla="*/ 156013 w 11269336"/>
              <a:gd name="connsiteY264" fmla="*/ 2306832 h 2323145"/>
              <a:gd name="connsiteX265" fmla="*/ 87258 w 11269336"/>
              <a:gd name="connsiteY265" fmla="*/ 2285511 h 2323145"/>
              <a:gd name="connsiteX266" fmla="*/ 23798 w 11269336"/>
              <a:gd name="connsiteY266" fmla="*/ 2281822 h 2323145"/>
              <a:gd name="connsiteX267" fmla="*/ 0 w 11269336"/>
              <a:gd name="connsiteY267" fmla="*/ 2285369 h 2323145"/>
              <a:gd name="connsiteX268" fmla="*/ 0 w 11269336"/>
              <a:gd name="connsiteY26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795998 w 11269336"/>
              <a:gd name="connsiteY32" fmla="*/ 863337 h 2323145"/>
              <a:gd name="connsiteX33" fmla="*/ 8776970 w 11269336"/>
              <a:gd name="connsiteY33" fmla="*/ 885177 h 2323145"/>
              <a:gd name="connsiteX34" fmla="*/ 8755719 w 11269336"/>
              <a:gd name="connsiteY34" fmla="*/ 889754 h 2323145"/>
              <a:gd name="connsiteX35" fmla="*/ 8743257 w 11269336"/>
              <a:gd name="connsiteY35" fmla="*/ 904723 h 2323145"/>
              <a:gd name="connsiteX36" fmla="*/ 8721366 w 11269336"/>
              <a:gd name="connsiteY36" fmla="*/ 904711 h 2323145"/>
              <a:gd name="connsiteX37" fmla="*/ 8678353 w 11269336"/>
              <a:gd name="connsiteY37" fmla="*/ 926318 h 2323145"/>
              <a:gd name="connsiteX38" fmla="*/ 8636849 w 11269336"/>
              <a:gd name="connsiteY38" fmla="*/ 937900 h 2323145"/>
              <a:gd name="connsiteX39" fmla="*/ 8620213 w 11269336"/>
              <a:gd name="connsiteY39" fmla="*/ 943068 h 2323145"/>
              <a:gd name="connsiteX40" fmla="*/ 8612581 w 11269336"/>
              <a:gd name="connsiteY40" fmla="*/ 952695 h 2323145"/>
              <a:gd name="connsiteX41" fmla="*/ 8589038 w 11269336"/>
              <a:gd name="connsiteY41" fmla="*/ 963892 h 2323145"/>
              <a:gd name="connsiteX42" fmla="*/ 8579950 w 11269336"/>
              <a:gd name="connsiteY42" fmla="*/ 960899 h 2323145"/>
              <a:gd name="connsiteX43" fmla="*/ 8579319 w 11269336"/>
              <a:gd name="connsiteY43" fmla="*/ 965630 h 2323145"/>
              <a:gd name="connsiteX44" fmla="*/ 8547429 w 11269336"/>
              <a:gd name="connsiteY44" fmla="*/ 984506 h 2323145"/>
              <a:gd name="connsiteX45" fmla="*/ 8478704 w 11269336"/>
              <a:gd name="connsiteY45" fmla="*/ 1025490 h 2323145"/>
              <a:gd name="connsiteX46" fmla="*/ 8461421 w 11269336"/>
              <a:gd name="connsiteY46" fmla="*/ 1035512 h 2323145"/>
              <a:gd name="connsiteX47" fmla="*/ 8445003 w 11269336"/>
              <a:gd name="connsiteY47" fmla="*/ 1036851 h 2323145"/>
              <a:gd name="connsiteX48" fmla="*/ 8357350 w 11269336"/>
              <a:gd name="connsiteY48" fmla="*/ 1060213 h 2323145"/>
              <a:gd name="connsiteX49" fmla="*/ 8335565 w 11269336"/>
              <a:gd name="connsiteY49" fmla="*/ 1061151 h 2323145"/>
              <a:gd name="connsiteX50" fmla="*/ 8325267 w 11269336"/>
              <a:gd name="connsiteY50" fmla="*/ 1055919 h 2323145"/>
              <a:gd name="connsiteX51" fmla="*/ 8293586 w 11269336"/>
              <a:gd name="connsiteY51" fmla="*/ 1076144 h 2323145"/>
              <a:gd name="connsiteX52" fmla="*/ 8242405 w 11269336"/>
              <a:gd name="connsiteY52" fmla="*/ 1095960 h 2323145"/>
              <a:gd name="connsiteX53" fmla="*/ 8197391 w 11269336"/>
              <a:gd name="connsiteY53" fmla="*/ 1107746 h 2323145"/>
              <a:gd name="connsiteX54" fmla="*/ 8081474 w 11269336"/>
              <a:gd name="connsiteY54" fmla="*/ 1130125 h 2323145"/>
              <a:gd name="connsiteX55" fmla="*/ 8053585 w 11269336"/>
              <a:gd name="connsiteY55" fmla="*/ 1129169 h 2323145"/>
              <a:gd name="connsiteX56" fmla="*/ 8038422 w 11269336"/>
              <a:gd name="connsiteY56" fmla="*/ 1119092 h 2323145"/>
              <a:gd name="connsiteX57" fmla="*/ 8029450 w 11269336"/>
              <a:gd name="connsiteY57" fmla="*/ 1125592 h 2323145"/>
              <a:gd name="connsiteX58" fmla="*/ 7959552 w 11269336"/>
              <a:gd name="connsiteY58" fmla="*/ 1140188 h 2323145"/>
              <a:gd name="connsiteX59" fmla="*/ 7914188 w 11269336"/>
              <a:gd name="connsiteY59" fmla="*/ 1150862 h 2323145"/>
              <a:gd name="connsiteX60" fmla="*/ 7914918 w 11269336"/>
              <a:gd name="connsiteY60" fmla="*/ 1168758 h 2323145"/>
              <a:gd name="connsiteX61" fmla="*/ 7875510 w 11269336"/>
              <a:gd name="connsiteY61" fmla="*/ 1183153 h 2323145"/>
              <a:gd name="connsiteX62" fmla="*/ 7829932 w 11269336"/>
              <a:gd name="connsiteY62" fmla="*/ 1180782 h 2323145"/>
              <a:gd name="connsiteX63" fmla="*/ 7779182 w 11269336"/>
              <a:gd name="connsiteY63" fmla="*/ 1192665 h 2323145"/>
              <a:gd name="connsiteX64" fmla="*/ 7748774 w 11269336"/>
              <a:gd name="connsiteY64" fmla="*/ 1199586 h 2323145"/>
              <a:gd name="connsiteX65" fmla="*/ 7671846 w 11269336"/>
              <a:gd name="connsiteY65" fmla="*/ 1231966 h 2323145"/>
              <a:gd name="connsiteX66" fmla="*/ 7554146 w 11269336"/>
              <a:gd name="connsiteY66" fmla="*/ 1319748 h 2323145"/>
              <a:gd name="connsiteX67" fmla="*/ 7515052 w 11269336"/>
              <a:gd name="connsiteY67" fmla="*/ 1336718 h 2323145"/>
              <a:gd name="connsiteX68" fmla="*/ 7507193 w 11269336"/>
              <a:gd name="connsiteY68" fmla="*/ 1334617 h 2323145"/>
              <a:gd name="connsiteX69" fmla="*/ 7461694 w 11269336"/>
              <a:gd name="connsiteY69" fmla="*/ 1375866 h 2323145"/>
              <a:gd name="connsiteX70" fmla="*/ 7377571 w 11269336"/>
              <a:gd name="connsiteY70" fmla="*/ 1400128 h 2323145"/>
              <a:gd name="connsiteX71" fmla="*/ 7311261 w 11269336"/>
              <a:gd name="connsiteY71" fmla="*/ 1412652 h 2323145"/>
              <a:gd name="connsiteX72" fmla="*/ 7275307 w 11269336"/>
              <a:gd name="connsiteY72" fmla="*/ 1422171 h 2323145"/>
              <a:gd name="connsiteX73" fmla="*/ 7247783 w 11269336"/>
              <a:gd name="connsiteY73" fmla="*/ 1426330 h 2323145"/>
              <a:gd name="connsiteX74" fmla="*/ 7185047 w 11269336"/>
              <a:gd name="connsiteY74" fmla="*/ 1451812 h 2323145"/>
              <a:gd name="connsiteX75" fmla="*/ 7084117 w 11269336"/>
              <a:gd name="connsiteY75" fmla="*/ 1500281 h 2323145"/>
              <a:gd name="connsiteX76" fmla="*/ 7062011 w 11269336"/>
              <a:gd name="connsiteY76" fmla="*/ 1509183 h 2323145"/>
              <a:gd name="connsiteX77" fmla="*/ 7040555 w 11269336"/>
              <a:gd name="connsiteY77" fmla="*/ 1511207 h 2323145"/>
              <a:gd name="connsiteX78" fmla="*/ 7033438 w 11269336"/>
              <a:gd name="connsiteY78" fmla="*/ 1506772 h 2323145"/>
              <a:gd name="connsiteX79" fmla="*/ 7020886 w 11269336"/>
              <a:gd name="connsiteY79" fmla="*/ 1510764 h 2323145"/>
              <a:gd name="connsiteX80" fmla="*/ 7017033 w 11269336"/>
              <a:gd name="connsiteY80" fmla="*/ 1510650 h 2323145"/>
              <a:gd name="connsiteX81" fmla="*/ 6995460 w 11269336"/>
              <a:gd name="connsiteY81" fmla="*/ 1511173 h 2323145"/>
              <a:gd name="connsiteX82" fmla="*/ 6962144 w 11269336"/>
              <a:gd name="connsiteY82" fmla="*/ 1541508 h 2323145"/>
              <a:gd name="connsiteX83" fmla="*/ 6910674 w 11269336"/>
              <a:gd name="connsiteY83" fmla="*/ 1554793 h 2323145"/>
              <a:gd name="connsiteX84" fmla="*/ 6732152 w 11269336"/>
              <a:gd name="connsiteY84" fmla="*/ 1642538 h 2323145"/>
              <a:gd name="connsiteX85" fmla="*/ 6694106 w 11269336"/>
              <a:gd name="connsiteY85" fmla="*/ 1632377 h 2323145"/>
              <a:gd name="connsiteX86" fmla="*/ 6617223 w 11269336"/>
              <a:gd name="connsiteY86" fmla="*/ 1659889 h 2323145"/>
              <a:gd name="connsiteX87" fmla="*/ 6521138 w 11269336"/>
              <a:gd name="connsiteY87" fmla="*/ 1744340 h 2323145"/>
              <a:gd name="connsiteX88" fmla="*/ 6380677 w 11269336"/>
              <a:gd name="connsiteY88" fmla="*/ 1796883 h 2323145"/>
              <a:gd name="connsiteX89" fmla="*/ 6374897 w 11269336"/>
              <a:gd name="connsiteY89" fmla="*/ 1809910 h 2323145"/>
              <a:gd name="connsiteX90" fmla="*/ 6364545 w 11269336"/>
              <a:gd name="connsiteY90" fmla="*/ 1820090 h 2323145"/>
              <a:gd name="connsiteX91" fmla="*/ 6362126 w 11269336"/>
              <a:gd name="connsiteY91" fmla="*/ 1819991 h 2323145"/>
              <a:gd name="connsiteX92" fmla="*/ 6346673 w 11269336"/>
              <a:gd name="connsiteY92" fmla="*/ 1827824 h 2323145"/>
              <a:gd name="connsiteX93" fmla="*/ 6345588 w 11269336"/>
              <a:gd name="connsiteY93" fmla="*/ 1832232 h 2323145"/>
              <a:gd name="connsiteX94" fmla="*/ 6335708 w 11269336"/>
              <a:gd name="connsiteY94" fmla="*/ 1838451 h 2323145"/>
              <a:gd name="connsiteX95" fmla="*/ 6318182 w 11269336"/>
              <a:gd name="connsiteY95" fmla="*/ 1852975 h 2323145"/>
              <a:gd name="connsiteX96" fmla="*/ 6313084 w 11269336"/>
              <a:gd name="connsiteY96" fmla="*/ 1853561 h 2323145"/>
              <a:gd name="connsiteX97" fmla="*/ 6283816 w 11269336"/>
              <a:gd name="connsiteY97" fmla="*/ 1872148 h 2323145"/>
              <a:gd name="connsiteX98" fmla="*/ 6282550 w 11269336"/>
              <a:gd name="connsiteY98" fmla="*/ 1871392 h 2323145"/>
              <a:gd name="connsiteX99" fmla="*/ 6270527 w 11269336"/>
              <a:gd name="connsiteY99" fmla="*/ 1872208 h 2323145"/>
              <a:gd name="connsiteX100" fmla="*/ 6249518 w 11269336"/>
              <a:gd name="connsiteY100" fmla="*/ 1876079 h 2323145"/>
              <a:gd name="connsiteX101" fmla="*/ 6190386 w 11269336"/>
              <a:gd name="connsiteY101" fmla="*/ 1872478 h 2323145"/>
              <a:gd name="connsiteX102" fmla="*/ 6159777 w 11269336"/>
              <a:gd name="connsiteY102" fmla="*/ 1891745 h 2323145"/>
              <a:gd name="connsiteX103" fmla="*/ 6153131 w 11269336"/>
              <a:gd name="connsiteY103" fmla="*/ 1895079 h 2323145"/>
              <a:gd name="connsiteX104" fmla="*/ 6152798 w 11269336"/>
              <a:gd name="connsiteY104" fmla="*/ 1894920 h 2323145"/>
              <a:gd name="connsiteX105" fmla="*/ 6145388 w 11269336"/>
              <a:gd name="connsiteY105" fmla="*/ 1897990 h 2323145"/>
              <a:gd name="connsiteX106" fmla="*/ 6141014 w 11269336"/>
              <a:gd name="connsiteY106" fmla="*/ 1901155 h 2323145"/>
              <a:gd name="connsiteX107" fmla="*/ 6128122 w 11269336"/>
              <a:gd name="connsiteY107" fmla="*/ 1907623 h 2323145"/>
              <a:gd name="connsiteX108" fmla="*/ 6122351 w 11269336"/>
              <a:gd name="connsiteY108" fmla="*/ 1908359 h 2323145"/>
              <a:gd name="connsiteX109" fmla="*/ 6064750 w 11269336"/>
              <a:gd name="connsiteY109" fmla="*/ 1896394 h 2323145"/>
              <a:gd name="connsiteX110" fmla="*/ 5964230 w 11269336"/>
              <a:gd name="connsiteY110" fmla="*/ 1910038 h 2323145"/>
              <a:gd name="connsiteX111" fmla="*/ 5865399 w 11269336"/>
              <a:gd name="connsiteY111" fmla="*/ 1926966 h 2323145"/>
              <a:gd name="connsiteX112" fmla="*/ 5829951 w 11269336"/>
              <a:gd name="connsiteY112" fmla="*/ 1934755 h 2323145"/>
              <a:gd name="connsiteX113" fmla="*/ 5765285 w 11269336"/>
              <a:gd name="connsiteY113" fmla="*/ 1941322 h 2323145"/>
              <a:gd name="connsiteX114" fmla="*/ 5734750 w 11269336"/>
              <a:gd name="connsiteY114" fmla="*/ 1939793 h 2323145"/>
              <a:gd name="connsiteX115" fmla="*/ 5733569 w 11269336"/>
              <a:gd name="connsiteY115" fmla="*/ 1940505 h 2323145"/>
              <a:gd name="connsiteX116" fmla="*/ 5730329 w 11269336"/>
              <a:gd name="connsiteY116" fmla="*/ 1937845 h 2323145"/>
              <a:gd name="connsiteX117" fmla="*/ 5724661 w 11269336"/>
              <a:gd name="connsiteY117" fmla="*/ 1937455 h 2323145"/>
              <a:gd name="connsiteX118" fmla="*/ 5710186 w 11269336"/>
              <a:gd name="connsiteY118" fmla="*/ 1941370 h 2323145"/>
              <a:gd name="connsiteX119" fmla="*/ 5704910 w 11269336"/>
              <a:gd name="connsiteY119" fmla="*/ 1943663 h 2323145"/>
              <a:gd name="connsiteX120" fmla="*/ 5696836 w 11269336"/>
              <a:gd name="connsiteY120" fmla="*/ 1945271 h 2323145"/>
              <a:gd name="connsiteX121" fmla="*/ 5696583 w 11269336"/>
              <a:gd name="connsiteY121" fmla="*/ 1945050 h 2323145"/>
              <a:gd name="connsiteX122" fmla="*/ 5689123 w 11269336"/>
              <a:gd name="connsiteY122" fmla="*/ 1947067 h 2323145"/>
              <a:gd name="connsiteX123" fmla="*/ 5653291 w 11269336"/>
              <a:gd name="connsiteY123" fmla="*/ 1960245 h 2323145"/>
              <a:gd name="connsiteX124" fmla="*/ 5599385 w 11269336"/>
              <a:gd name="connsiteY124" fmla="*/ 1945198 h 2323145"/>
              <a:gd name="connsiteX125" fmla="*/ 5578300 w 11269336"/>
              <a:gd name="connsiteY125" fmla="*/ 1944963 h 2323145"/>
              <a:gd name="connsiteX126" fmla="*/ 5566758 w 11269336"/>
              <a:gd name="connsiteY126" fmla="*/ 1943441 h 2323145"/>
              <a:gd name="connsiteX127" fmla="*/ 5565857 w 11269336"/>
              <a:gd name="connsiteY127" fmla="*/ 1942445 h 2323145"/>
              <a:gd name="connsiteX128" fmla="*/ 5531534 w 11269336"/>
              <a:gd name="connsiteY128" fmla="*/ 1955208 h 2323145"/>
              <a:gd name="connsiteX129" fmla="*/ 5526552 w 11269336"/>
              <a:gd name="connsiteY129" fmla="*/ 1954799 h 2323145"/>
              <a:gd name="connsiteX130" fmla="*/ 5504723 w 11269336"/>
              <a:gd name="connsiteY130" fmla="*/ 1965811 h 2323145"/>
              <a:gd name="connsiteX131" fmla="*/ 5493156 w 11269336"/>
              <a:gd name="connsiteY131" fmla="*/ 1970063 h 2323145"/>
              <a:gd name="connsiteX132" fmla="*/ 5490486 w 11269336"/>
              <a:gd name="connsiteY132" fmla="*/ 1974227 h 2323145"/>
              <a:gd name="connsiteX133" fmla="*/ 5473107 w 11269336"/>
              <a:gd name="connsiteY133" fmla="*/ 1979001 h 2323145"/>
              <a:gd name="connsiteX134" fmla="*/ 5470885 w 11269336"/>
              <a:gd name="connsiteY134" fmla="*/ 1978432 h 2323145"/>
              <a:gd name="connsiteX135" fmla="*/ 5457393 w 11269336"/>
              <a:gd name="connsiteY135" fmla="*/ 1986525 h 2323145"/>
              <a:gd name="connsiteX136" fmla="*/ 5447102 w 11269336"/>
              <a:gd name="connsiteY136" fmla="*/ 1998329 h 2323145"/>
              <a:gd name="connsiteX137" fmla="*/ 5159151 w 11269336"/>
              <a:gd name="connsiteY137" fmla="*/ 2029640 h 2323145"/>
              <a:gd name="connsiteX138" fmla="*/ 5041688 w 11269336"/>
              <a:gd name="connsiteY138" fmla="*/ 2022334 h 2323145"/>
              <a:gd name="connsiteX139" fmla="*/ 4860988 w 11269336"/>
              <a:gd name="connsiteY139" fmla="*/ 2135698 h 2323145"/>
              <a:gd name="connsiteX140" fmla="*/ 4807902 w 11269336"/>
              <a:gd name="connsiteY140" fmla="*/ 2138894 h 2323145"/>
              <a:gd name="connsiteX141" fmla="*/ 4765388 w 11269336"/>
              <a:gd name="connsiteY141" fmla="*/ 2162525 h 2323145"/>
              <a:gd name="connsiteX142" fmla="*/ 4745033 w 11269336"/>
              <a:gd name="connsiteY142" fmla="*/ 2158859 h 2323145"/>
              <a:gd name="connsiteX143" fmla="*/ 4741475 w 11269336"/>
              <a:gd name="connsiteY143" fmla="*/ 2157998 h 2323145"/>
              <a:gd name="connsiteX144" fmla="*/ 4728247 w 11269336"/>
              <a:gd name="connsiteY144" fmla="*/ 2159526 h 2323145"/>
              <a:gd name="connsiteX145" fmla="*/ 4723263 w 11269336"/>
              <a:gd name="connsiteY145" fmla="*/ 2153742 h 2323145"/>
              <a:gd name="connsiteX146" fmla="*/ 4702453 w 11269336"/>
              <a:gd name="connsiteY146" fmla="*/ 2151586 h 2323145"/>
              <a:gd name="connsiteX147" fmla="*/ 4678455 w 11269336"/>
              <a:gd name="connsiteY147" fmla="*/ 2156131 h 2323145"/>
              <a:gd name="connsiteX148" fmla="*/ 4593061 w 11269336"/>
              <a:gd name="connsiteY148" fmla="*/ 2171597 h 2323145"/>
              <a:gd name="connsiteX149" fmla="*/ 4579902 w 11269336"/>
              <a:gd name="connsiteY149" fmla="*/ 2177927 h 2323145"/>
              <a:gd name="connsiteX150" fmla="*/ 4533444 w 11269336"/>
              <a:gd name="connsiteY150" fmla="*/ 2181200 h 2323145"/>
              <a:gd name="connsiteX151" fmla="*/ 4492832 w 11269336"/>
              <a:gd name="connsiteY151" fmla="*/ 2188033 h 2323145"/>
              <a:gd name="connsiteX152" fmla="*/ 4467257 w 11269336"/>
              <a:gd name="connsiteY152" fmla="*/ 2196121 h 2323145"/>
              <a:gd name="connsiteX153" fmla="*/ 4459937 w 11269336"/>
              <a:gd name="connsiteY153" fmla="*/ 2195182 h 2323145"/>
              <a:gd name="connsiteX154" fmla="*/ 4433312 w 11269336"/>
              <a:gd name="connsiteY154" fmla="*/ 2199004 h 2323145"/>
              <a:gd name="connsiteX155" fmla="*/ 4420601 w 11269336"/>
              <a:gd name="connsiteY155" fmla="*/ 2205158 h 2323145"/>
              <a:gd name="connsiteX156" fmla="*/ 4405765 w 11269336"/>
              <a:gd name="connsiteY156" fmla="*/ 2199902 h 2323145"/>
              <a:gd name="connsiteX157" fmla="*/ 4401354 w 11269336"/>
              <a:gd name="connsiteY157" fmla="*/ 2194745 h 2323145"/>
              <a:gd name="connsiteX158" fmla="*/ 4383151 w 11269336"/>
              <a:gd name="connsiteY158" fmla="*/ 2201140 h 2323145"/>
              <a:gd name="connsiteX159" fmla="*/ 4366646 w 11269336"/>
              <a:gd name="connsiteY159" fmla="*/ 2198564 h 2323145"/>
              <a:gd name="connsiteX160" fmla="*/ 4354009 w 11269336"/>
              <a:gd name="connsiteY160" fmla="*/ 2204984 h 2323145"/>
              <a:gd name="connsiteX161" fmla="*/ 4348284 w 11269336"/>
              <a:gd name="connsiteY161" fmla="*/ 2205270 h 2323145"/>
              <a:gd name="connsiteX162" fmla="*/ 4333906 w 11269336"/>
              <a:gd name="connsiteY162" fmla="*/ 2205251 h 2323145"/>
              <a:gd name="connsiteX163" fmla="*/ 4308819 w 11269336"/>
              <a:gd name="connsiteY163" fmla="*/ 2203822 h 2323145"/>
              <a:gd name="connsiteX164" fmla="*/ 4301210 w 11269336"/>
              <a:gd name="connsiteY164" fmla="*/ 2204456 h 2323145"/>
              <a:gd name="connsiteX165" fmla="*/ 4283095 w 11269336"/>
              <a:gd name="connsiteY165" fmla="*/ 2198177 h 2323145"/>
              <a:gd name="connsiteX166" fmla="*/ 4250119 w 11269336"/>
              <a:gd name="connsiteY166" fmla="*/ 2196342 h 2323145"/>
              <a:gd name="connsiteX167" fmla="*/ 4189203 w 11269336"/>
              <a:gd name="connsiteY167" fmla="*/ 2178994 h 2323145"/>
              <a:gd name="connsiteX168" fmla="*/ 4154035 w 11269336"/>
              <a:gd name="connsiteY168" fmla="*/ 2171950 h 2323145"/>
              <a:gd name="connsiteX169" fmla="*/ 4129569 w 11269336"/>
              <a:gd name="connsiteY169" fmla="*/ 2163850 h 2323145"/>
              <a:gd name="connsiteX170" fmla="*/ 4061250 w 11269336"/>
              <a:gd name="connsiteY170" fmla="*/ 2159236 h 2323145"/>
              <a:gd name="connsiteX171" fmla="*/ 3945480 w 11269336"/>
              <a:gd name="connsiteY171" fmla="*/ 2158279 h 2323145"/>
              <a:gd name="connsiteX172" fmla="*/ 3921468 w 11269336"/>
              <a:gd name="connsiteY172" fmla="*/ 2156588 h 2323145"/>
              <a:gd name="connsiteX173" fmla="*/ 3903348 w 11269336"/>
              <a:gd name="connsiteY173" fmla="*/ 2149220 h 2323145"/>
              <a:gd name="connsiteX174" fmla="*/ 3901342 w 11269336"/>
              <a:gd name="connsiteY174" fmla="*/ 2142355 h 2323145"/>
              <a:gd name="connsiteX175" fmla="*/ 3888539 w 11269336"/>
              <a:gd name="connsiteY175" fmla="*/ 2140476 h 2323145"/>
              <a:gd name="connsiteX176" fmla="*/ 3885662 w 11269336"/>
              <a:gd name="connsiteY176" fmla="*/ 2138740 h 2323145"/>
              <a:gd name="connsiteX177" fmla="*/ 3868627 w 11269336"/>
              <a:gd name="connsiteY177" fmla="*/ 2130023 h 2323145"/>
              <a:gd name="connsiteX178" fmla="*/ 3819177 w 11269336"/>
              <a:gd name="connsiteY178" fmla="*/ 2142111 h 2323145"/>
              <a:gd name="connsiteX179" fmla="*/ 3769100 w 11269336"/>
              <a:gd name="connsiteY179" fmla="*/ 2131731 h 2323145"/>
              <a:gd name="connsiteX180" fmla="*/ 3562752 w 11269336"/>
              <a:gd name="connsiteY180" fmla="*/ 2131785 h 2323145"/>
              <a:gd name="connsiteX181" fmla="*/ 3541402 w 11269336"/>
              <a:gd name="connsiteY181" fmla="*/ 2106821 h 2323145"/>
              <a:gd name="connsiteX182" fmla="*/ 3365341 w 11269336"/>
              <a:gd name="connsiteY182" fmla="*/ 2077638 h 2323145"/>
              <a:gd name="connsiteX183" fmla="*/ 3170922 w 11269336"/>
              <a:gd name="connsiteY183" fmla="*/ 2115957 h 2323145"/>
              <a:gd name="connsiteX184" fmla="*/ 3156256 w 11269336"/>
              <a:gd name="connsiteY184" fmla="*/ 2124773 h 2323145"/>
              <a:gd name="connsiteX185" fmla="*/ 3140298 w 11269336"/>
              <a:gd name="connsiteY185" fmla="*/ 2129182 h 2323145"/>
              <a:gd name="connsiteX186" fmla="*/ 3138514 w 11269336"/>
              <a:gd name="connsiteY186" fmla="*/ 2128069 h 2323145"/>
              <a:gd name="connsiteX187" fmla="*/ 3120467 w 11269336"/>
              <a:gd name="connsiteY187" fmla="*/ 2128281 h 2323145"/>
              <a:gd name="connsiteX188" fmla="*/ 3116175 w 11269336"/>
              <a:gd name="connsiteY188" fmla="*/ 2131633 h 2323145"/>
              <a:gd name="connsiteX189" fmla="*/ 3103685 w 11269336"/>
              <a:gd name="connsiteY189" fmla="*/ 2132814 h 2323145"/>
              <a:gd name="connsiteX190" fmla="*/ 3078794 w 11269336"/>
              <a:gd name="connsiteY190" fmla="*/ 2137935 h 2323145"/>
              <a:gd name="connsiteX191" fmla="*/ 3074407 w 11269336"/>
              <a:gd name="connsiteY191" fmla="*/ 2136274 h 2323145"/>
              <a:gd name="connsiteX192" fmla="*/ 3037285 w 11269336"/>
              <a:gd name="connsiteY192" fmla="*/ 2139919 h 2323145"/>
              <a:gd name="connsiteX193" fmla="*/ 3036901 w 11269336"/>
              <a:gd name="connsiteY193" fmla="*/ 2138726 h 2323145"/>
              <a:gd name="connsiteX194" fmla="*/ 3026996 w 11269336"/>
              <a:gd name="connsiteY194" fmla="*/ 2134322 h 2323145"/>
              <a:gd name="connsiteX195" fmla="*/ 3007772 w 11269336"/>
              <a:gd name="connsiteY195" fmla="*/ 2128742 h 2323145"/>
              <a:gd name="connsiteX196" fmla="*/ 2965030 w 11269336"/>
              <a:gd name="connsiteY196" fmla="*/ 2100494 h 2323145"/>
              <a:gd name="connsiteX197" fmla="*/ 2926342 w 11269336"/>
              <a:gd name="connsiteY197" fmla="*/ 2104155 h 2323145"/>
              <a:gd name="connsiteX198" fmla="*/ 2918608 w 11269336"/>
              <a:gd name="connsiteY198" fmla="*/ 2104215 h 2323145"/>
              <a:gd name="connsiteX199" fmla="*/ 2918475 w 11269336"/>
              <a:gd name="connsiteY199" fmla="*/ 2103937 h 2323145"/>
              <a:gd name="connsiteX200" fmla="*/ 2910360 w 11269336"/>
              <a:gd name="connsiteY200" fmla="*/ 2103444 h 2323145"/>
              <a:gd name="connsiteX201" fmla="*/ 2904507 w 11269336"/>
              <a:gd name="connsiteY201" fmla="*/ 2104326 h 2323145"/>
              <a:gd name="connsiteX202" fmla="*/ 2889503 w 11269336"/>
              <a:gd name="connsiteY202" fmla="*/ 2104443 h 2323145"/>
              <a:gd name="connsiteX203" fmla="*/ 2884480 w 11269336"/>
              <a:gd name="connsiteY203" fmla="*/ 2102626 h 2323145"/>
              <a:gd name="connsiteX204" fmla="*/ 2882689 w 11269336"/>
              <a:gd name="connsiteY204" fmla="*/ 2099228 h 2323145"/>
              <a:gd name="connsiteX205" fmla="*/ 2881291 w 11269336"/>
              <a:gd name="connsiteY205" fmla="*/ 2099618 h 2323145"/>
              <a:gd name="connsiteX206" fmla="*/ 2853979 w 11269336"/>
              <a:gd name="connsiteY206" fmla="*/ 2090388 h 2323145"/>
              <a:gd name="connsiteX207" fmla="*/ 2791790 w 11269336"/>
              <a:gd name="connsiteY207" fmla="*/ 2080332 h 2323145"/>
              <a:gd name="connsiteX208" fmla="*/ 2755844 w 11269336"/>
              <a:gd name="connsiteY208" fmla="*/ 2078874 h 2323145"/>
              <a:gd name="connsiteX209" fmla="*/ 2657742 w 11269336"/>
              <a:gd name="connsiteY209" fmla="*/ 2070179 h 2323145"/>
              <a:gd name="connsiteX210" fmla="*/ 2559549 w 11269336"/>
              <a:gd name="connsiteY210" fmla="*/ 2057873 h 2323145"/>
              <a:gd name="connsiteX211" fmla="*/ 2512054 w 11269336"/>
              <a:gd name="connsiteY211" fmla="*/ 2031671 h 2323145"/>
              <a:gd name="connsiteX212" fmla="*/ 2506437 w 11269336"/>
              <a:gd name="connsiteY212" fmla="*/ 2030918 h 2323145"/>
              <a:gd name="connsiteX213" fmla="*/ 2491752 w 11269336"/>
              <a:gd name="connsiteY213" fmla="*/ 2033906 h 2323145"/>
              <a:gd name="connsiteX214" fmla="*/ 2486338 w 11269336"/>
              <a:gd name="connsiteY214" fmla="*/ 2035862 h 2323145"/>
              <a:gd name="connsiteX215" fmla="*/ 2478186 w 11269336"/>
              <a:gd name="connsiteY215" fmla="*/ 2036953 h 2323145"/>
              <a:gd name="connsiteX216" fmla="*/ 2477950 w 11269336"/>
              <a:gd name="connsiteY216" fmla="*/ 2036715 h 2323145"/>
              <a:gd name="connsiteX217" fmla="*/ 2470381 w 11269336"/>
              <a:gd name="connsiteY217" fmla="*/ 2038256 h 2323145"/>
              <a:gd name="connsiteX218" fmla="*/ 2433781 w 11269336"/>
              <a:gd name="connsiteY218" fmla="*/ 2049140 h 2323145"/>
              <a:gd name="connsiteX219" fmla="*/ 2381172 w 11269336"/>
              <a:gd name="connsiteY219" fmla="*/ 2030645 h 2323145"/>
              <a:gd name="connsiteX220" fmla="*/ 2360198 w 11269336"/>
              <a:gd name="connsiteY220" fmla="*/ 2029059 h 2323145"/>
              <a:gd name="connsiteX221" fmla="*/ 2348815 w 11269336"/>
              <a:gd name="connsiteY221" fmla="*/ 2026798 h 2323145"/>
              <a:gd name="connsiteX222" fmla="*/ 2347988 w 11269336"/>
              <a:gd name="connsiteY222" fmla="*/ 2025745 h 2323145"/>
              <a:gd name="connsiteX223" fmla="*/ 2312920 w 11269336"/>
              <a:gd name="connsiteY223" fmla="*/ 2036311 h 2323145"/>
              <a:gd name="connsiteX224" fmla="*/ 2307986 w 11269336"/>
              <a:gd name="connsiteY224" fmla="*/ 2035583 h 2323145"/>
              <a:gd name="connsiteX225" fmla="*/ 2285481 w 11269336"/>
              <a:gd name="connsiteY225" fmla="*/ 2045197 h 2323145"/>
              <a:gd name="connsiteX226" fmla="*/ 2273666 w 11269336"/>
              <a:gd name="connsiteY226" fmla="*/ 2048710 h 2323145"/>
              <a:gd name="connsiteX227" fmla="*/ 2270719 w 11269336"/>
              <a:gd name="connsiteY227" fmla="*/ 2052702 h 2323145"/>
              <a:gd name="connsiteX228" fmla="*/ 2253080 w 11269336"/>
              <a:gd name="connsiteY228" fmla="*/ 2056363 h 2323145"/>
              <a:gd name="connsiteX229" fmla="*/ 2250906 w 11269336"/>
              <a:gd name="connsiteY229" fmla="*/ 2055654 h 2323145"/>
              <a:gd name="connsiteX230" fmla="*/ 2236905 w 11269336"/>
              <a:gd name="connsiteY230" fmla="*/ 2062882 h 2323145"/>
              <a:gd name="connsiteX231" fmla="*/ 2225830 w 11269336"/>
              <a:gd name="connsiteY231" fmla="*/ 2074027 h 2323145"/>
              <a:gd name="connsiteX232" fmla="*/ 2073776 w 11269336"/>
              <a:gd name="connsiteY232" fmla="*/ 2089244 h 2323145"/>
              <a:gd name="connsiteX233" fmla="*/ 1948256 w 11269336"/>
              <a:gd name="connsiteY233" fmla="*/ 2146616 h 2323145"/>
              <a:gd name="connsiteX234" fmla="*/ 1865582 w 11269336"/>
              <a:gd name="connsiteY234" fmla="*/ 2153738 h 2323145"/>
              <a:gd name="connsiteX235" fmla="*/ 1835210 w 11269336"/>
              <a:gd name="connsiteY235" fmla="*/ 2134244 h 2323145"/>
              <a:gd name="connsiteX236" fmla="*/ 1632661 w 11269336"/>
              <a:gd name="connsiteY236" fmla="*/ 2173882 h 2323145"/>
              <a:gd name="connsiteX237" fmla="*/ 1579590 w 11269336"/>
              <a:gd name="connsiteY237" fmla="*/ 2173680 h 2323145"/>
              <a:gd name="connsiteX238" fmla="*/ 1535601 w 11269336"/>
              <a:gd name="connsiteY238" fmla="*/ 2194590 h 2323145"/>
              <a:gd name="connsiteX239" fmla="*/ 1515594 w 11269336"/>
              <a:gd name="connsiteY239" fmla="*/ 2189622 h 2323145"/>
              <a:gd name="connsiteX240" fmla="*/ 1512113 w 11269336"/>
              <a:gd name="connsiteY240" fmla="*/ 2188534 h 2323145"/>
              <a:gd name="connsiteX241" fmla="*/ 1498838 w 11269336"/>
              <a:gd name="connsiteY241" fmla="*/ 2189213 h 2323145"/>
              <a:gd name="connsiteX242" fmla="*/ 1494279 w 11269336"/>
              <a:gd name="connsiteY242" fmla="*/ 2183112 h 2323145"/>
              <a:gd name="connsiteX243" fmla="*/ 1473714 w 11269336"/>
              <a:gd name="connsiteY243" fmla="*/ 2179625 h 2323145"/>
              <a:gd name="connsiteX244" fmla="*/ 1449503 w 11269336"/>
              <a:gd name="connsiteY244" fmla="*/ 2182633 h 2323145"/>
              <a:gd name="connsiteX245" fmla="*/ 1266687 w 11269336"/>
              <a:gd name="connsiteY245" fmla="*/ 2212688 h 2323145"/>
              <a:gd name="connsiteX246" fmla="*/ 1239614 w 11269336"/>
              <a:gd name="connsiteY246" fmla="*/ 2209727 h 2323145"/>
              <a:gd name="connsiteX247" fmla="*/ 1202436 w 11269336"/>
              <a:gd name="connsiteY247" fmla="*/ 2209817 h 2323145"/>
              <a:gd name="connsiteX248" fmla="*/ 1136097 w 11269336"/>
              <a:gd name="connsiteY248" fmla="*/ 2205112 h 2323145"/>
              <a:gd name="connsiteX249" fmla="*/ 988232 w 11269336"/>
              <a:gd name="connsiteY249" fmla="*/ 2235635 h 2323145"/>
              <a:gd name="connsiteX250" fmla="*/ 981959 w 11269336"/>
              <a:gd name="connsiteY250" fmla="*/ 2231607 h 2323145"/>
              <a:gd name="connsiteX251" fmla="*/ 938600 w 11269336"/>
              <a:gd name="connsiteY251" fmla="*/ 2238113 h 2323145"/>
              <a:gd name="connsiteX252" fmla="*/ 791788 w 11269336"/>
              <a:gd name="connsiteY252" fmla="*/ 2293224 h 2323145"/>
              <a:gd name="connsiteX253" fmla="*/ 706914 w 11269336"/>
              <a:gd name="connsiteY253" fmla="*/ 2305046 h 2323145"/>
              <a:gd name="connsiteX254" fmla="*/ 675971 w 11269336"/>
              <a:gd name="connsiteY254" fmla="*/ 2304030 h 2323145"/>
              <a:gd name="connsiteX255" fmla="*/ 624180 w 11269336"/>
              <a:gd name="connsiteY255" fmla="*/ 2302650 h 2323145"/>
              <a:gd name="connsiteX256" fmla="*/ 583453 w 11269336"/>
              <a:gd name="connsiteY256" fmla="*/ 2288788 h 2323145"/>
              <a:gd name="connsiteX257" fmla="*/ 540946 w 11269336"/>
              <a:gd name="connsiteY257" fmla="*/ 2292721 h 2323145"/>
              <a:gd name="connsiteX258" fmla="*/ 533680 w 11269336"/>
              <a:gd name="connsiteY258" fmla="*/ 2310233 h 2323145"/>
              <a:gd name="connsiteX259" fmla="*/ 487366 w 11269336"/>
              <a:gd name="connsiteY259" fmla="*/ 2309053 h 2323145"/>
              <a:gd name="connsiteX260" fmla="*/ 416820 w 11269336"/>
              <a:gd name="connsiteY260" fmla="*/ 2305443 h 2323145"/>
              <a:gd name="connsiteX261" fmla="*/ 376805 w 11269336"/>
              <a:gd name="connsiteY261" fmla="*/ 2307647 h 2323145"/>
              <a:gd name="connsiteX262" fmla="*/ 266777 w 11269336"/>
              <a:gd name="connsiteY262" fmla="*/ 2309012 h 2323145"/>
              <a:gd name="connsiteX263" fmla="*/ 156013 w 11269336"/>
              <a:gd name="connsiteY263" fmla="*/ 2306832 h 2323145"/>
              <a:gd name="connsiteX264" fmla="*/ 87258 w 11269336"/>
              <a:gd name="connsiteY264" fmla="*/ 2285511 h 2323145"/>
              <a:gd name="connsiteX265" fmla="*/ 23798 w 11269336"/>
              <a:gd name="connsiteY265" fmla="*/ 2281822 h 2323145"/>
              <a:gd name="connsiteX266" fmla="*/ 0 w 11269336"/>
              <a:gd name="connsiteY266" fmla="*/ 2285369 h 2323145"/>
              <a:gd name="connsiteX267" fmla="*/ 0 w 11269336"/>
              <a:gd name="connsiteY26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795998 w 11269336"/>
              <a:gd name="connsiteY29" fmla="*/ 863337 h 2323145"/>
              <a:gd name="connsiteX30" fmla="*/ 8776970 w 11269336"/>
              <a:gd name="connsiteY30" fmla="*/ 885177 h 2323145"/>
              <a:gd name="connsiteX31" fmla="*/ 8755719 w 11269336"/>
              <a:gd name="connsiteY31" fmla="*/ 889754 h 2323145"/>
              <a:gd name="connsiteX32" fmla="*/ 8743257 w 11269336"/>
              <a:gd name="connsiteY32" fmla="*/ 904723 h 2323145"/>
              <a:gd name="connsiteX33" fmla="*/ 8721366 w 11269336"/>
              <a:gd name="connsiteY33" fmla="*/ 904711 h 2323145"/>
              <a:gd name="connsiteX34" fmla="*/ 8678353 w 11269336"/>
              <a:gd name="connsiteY34" fmla="*/ 926318 h 2323145"/>
              <a:gd name="connsiteX35" fmla="*/ 8636849 w 11269336"/>
              <a:gd name="connsiteY35" fmla="*/ 937900 h 2323145"/>
              <a:gd name="connsiteX36" fmla="*/ 8620213 w 11269336"/>
              <a:gd name="connsiteY36" fmla="*/ 943068 h 2323145"/>
              <a:gd name="connsiteX37" fmla="*/ 8612581 w 11269336"/>
              <a:gd name="connsiteY37" fmla="*/ 952695 h 2323145"/>
              <a:gd name="connsiteX38" fmla="*/ 8589038 w 11269336"/>
              <a:gd name="connsiteY38" fmla="*/ 963892 h 2323145"/>
              <a:gd name="connsiteX39" fmla="*/ 8579950 w 11269336"/>
              <a:gd name="connsiteY39" fmla="*/ 960899 h 2323145"/>
              <a:gd name="connsiteX40" fmla="*/ 8579319 w 11269336"/>
              <a:gd name="connsiteY40" fmla="*/ 965630 h 2323145"/>
              <a:gd name="connsiteX41" fmla="*/ 8547429 w 11269336"/>
              <a:gd name="connsiteY41" fmla="*/ 984506 h 2323145"/>
              <a:gd name="connsiteX42" fmla="*/ 8478704 w 11269336"/>
              <a:gd name="connsiteY42" fmla="*/ 1025490 h 2323145"/>
              <a:gd name="connsiteX43" fmla="*/ 8461421 w 11269336"/>
              <a:gd name="connsiteY43" fmla="*/ 1035512 h 2323145"/>
              <a:gd name="connsiteX44" fmla="*/ 8445003 w 11269336"/>
              <a:gd name="connsiteY44" fmla="*/ 1036851 h 2323145"/>
              <a:gd name="connsiteX45" fmla="*/ 8357350 w 11269336"/>
              <a:gd name="connsiteY45" fmla="*/ 1060213 h 2323145"/>
              <a:gd name="connsiteX46" fmla="*/ 8335565 w 11269336"/>
              <a:gd name="connsiteY46" fmla="*/ 1061151 h 2323145"/>
              <a:gd name="connsiteX47" fmla="*/ 8325267 w 11269336"/>
              <a:gd name="connsiteY47" fmla="*/ 1055919 h 2323145"/>
              <a:gd name="connsiteX48" fmla="*/ 8293586 w 11269336"/>
              <a:gd name="connsiteY48" fmla="*/ 1076144 h 2323145"/>
              <a:gd name="connsiteX49" fmla="*/ 8242405 w 11269336"/>
              <a:gd name="connsiteY49" fmla="*/ 1095960 h 2323145"/>
              <a:gd name="connsiteX50" fmla="*/ 8197391 w 11269336"/>
              <a:gd name="connsiteY50" fmla="*/ 1107746 h 2323145"/>
              <a:gd name="connsiteX51" fmla="*/ 8081474 w 11269336"/>
              <a:gd name="connsiteY51" fmla="*/ 1130125 h 2323145"/>
              <a:gd name="connsiteX52" fmla="*/ 8053585 w 11269336"/>
              <a:gd name="connsiteY52" fmla="*/ 1129169 h 2323145"/>
              <a:gd name="connsiteX53" fmla="*/ 8038422 w 11269336"/>
              <a:gd name="connsiteY53" fmla="*/ 1119092 h 2323145"/>
              <a:gd name="connsiteX54" fmla="*/ 8029450 w 11269336"/>
              <a:gd name="connsiteY54" fmla="*/ 1125592 h 2323145"/>
              <a:gd name="connsiteX55" fmla="*/ 7959552 w 11269336"/>
              <a:gd name="connsiteY55" fmla="*/ 1140188 h 2323145"/>
              <a:gd name="connsiteX56" fmla="*/ 7914188 w 11269336"/>
              <a:gd name="connsiteY56" fmla="*/ 1150862 h 2323145"/>
              <a:gd name="connsiteX57" fmla="*/ 7914918 w 11269336"/>
              <a:gd name="connsiteY57" fmla="*/ 1168758 h 2323145"/>
              <a:gd name="connsiteX58" fmla="*/ 7875510 w 11269336"/>
              <a:gd name="connsiteY58" fmla="*/ 1183153 h 2323145"/>
              <a:gd name="connsiteX59" fmla="*/ 7829932 w 11269336"/>
              <a:gd name="connsiteY59" fmla="*/ 1180782 h 2323145"/>
              <a:gd name="connsiteX60" fmla="*/ 7779182 w 11269336"/>
              <a:gd name="connsiteY60" fmla="*/ 1192665 h 2323145"/>
              <a:gd name="connsiteX61" fmla="*/ 7748774 w 11269336"/>
              <a:gd name="connsiteY61" fmla="*/ 1199586 h 2323145"/>
              <a:gd name="connsiteX62" fmla="*/ 7671846 w 11269336"/>
              <a:gd name="connsiteY62" fmla="*/ 1231966 h 2323145"/>
              <a:gd name="connsiteX63" fmla="*/ 7554146 w 11269336"/>
              <a:gd name="connsiteY63" fmla="*/ 1319748 h 2323145"/>
              <a:gd name="connsiteX64" fmla="*/ 7515052 w 11269336"/>
              <a:gd name="connsiteY64" fmla="*/ 1336718 h 2323145"/>
              <a:gd name="connsiteX65" fmla="*/ 7507193 w 11269336"/>
              <a:gd name="connsiteY65" fmla="*/ 1334617 h 2323145"/>
              <a:gd name="connsiteX66" fmla="*/ 7461694 w 11269336"/>
              <a:gd name="connsiteY66" fmla="*/ 1375866 h 2323145"/>
              <a:gd name="connsiteX67" fmla="*/ 7377571 w 11269336"/>
              <a:gd name="connsiteY67" fmla="*/ 1400128 h 2323145"/>
              <a:gd name="connsiteX68" fmla="*/ 7311261 w 11269336"/>
              <a:gd name="connsiteY68" fmla="*/ 1412652 h 2323145"/>
              <a:gd name="connsiteX69" fmla="*/ 7275307 w 11269336"/>
              <a:gd name="connsiteY69" fmla="*/ 1422171 h 2323145"/>
              <a:gd name="connsiteX70" fmla="*/ 7247783 w 11269336"/>
              <a:gd name="connsiteY70" fmla="*/ 1426330 h 2323145"/>
              <a:gd name="connsiteX71" fmla="*/ 7185047 w 11269336"/>
              <a:gd name="connsiteY71" fmla="*/ 1451812 h 2323145"/>
              <a:gd name="connsiteX72" fmla="*/ 7084117 w 11269336"/>
              <a:gd name="connsiteY72" fmla="*/ 1500281 h 2323145"/>
              <a:gd name="connsiteX73" fmla="*/ 7062011 w 11269336"/>
              <a:gd name="connsiteY73" fmla="*/ 1509183 h 2323145"/>
              <a:gd name="connsiteX74" fmla="*/ 7040555 w 11269336"/>
              <a:gd name="connsiteY74" fmla="*/ 1511207 h 2323145"/>
              <a:gd name="connsiteX75" fmla="*/ 7033438 w 11269336"/>
              <a:gd name="connsiteY75" fmla="*/ 1506772 h 2323145"/>
              <a:gd name="connsiteX76" fmla="*/ 7020886 w 11269336"/>
              <a:gd name="connsiteY76" fmla="*/ 1510764 h 2323145"/>
              <a:gd name="connsiteX77" fmla="*/ 7017033 w 11269336"/>
              <a:gd name="connsiteY77" fmla="*/ 1510650 h 2323145"/>
              <a:gd name="connsiteX78" fmla="*/ 6995460 w 11269336"/>
              <a:gd name="connsiteY78" fmla="*/ 1511173 h 2323145"/>
              <a:gd name="connsiteX79" fmla="*/ 6962144 w 11269336"/>
              <a:gd name="connsiteY79" fmla="*/ 1541508 h 2323145"/>
              <a:gd name="connsiteX80" fmla="*/ 6910674 w 11269336"/>
              <a:gd name="connsiteY80" fmla="*/ 1554793 h 2323145"/>
              <a:gd name="connsiteX81" fmla="*/ 6732152 w 11269336"/>
              <a:gd name="connsiteY81" fmla="*/ 1642538 h 2323145"/>
              <a:gd name="connsiteX82" fmla="*/ 6694106 w 11269336"/>
              <a:gd name="connsiteY82" fmla="*/ 1632377 h 2323145"/>
              <a:gd name="connsiteX83" fmla="*/ 6617223 w 11269336"/>
              <a:gd name="connsiteY83" fmla="*/ 1659889 h 2323145"/>
              <a:gd name="connsiteX84" fmla="*/ 6521138 w 11269336"/>
              <a:gd name="connsiteY84" fmla="*/ 1744340 h 2323145"/>
              <a:gd name="connsiteX85" fmla="*/ 6380677 w 11269336"/>
              <a:gd name="connsiteY85" fmla="*/ 1796883 h 2323145"/>
              <a:gd name="connsiteX86" fmla="*/ 6374897 w 11269336"/>
              <a:gd name="connsiteY86" fmla="*/ 1809910 h 2323145"/>
              <a:gd name="connsiteX87" fmla="*/ 6364545 w 11269336"/>
              <a:gd name="connsiteY87" fmla="*/ 1820090 h 2323145"/>
              <a:gd name="connsiteX88" fmla="*/ 6362126 w 11269336"/>
              <a:gd name="connsiteY88" fmla="*/ 1819991 h 2323145"/>
              <a:gd name="connsiteX89" fmla="*/ 6346673 w 11269336"/>
              <a:gd name="connsiteY89" fmla="*/ 1827824 h 2323145"/>
              <a:gd name="connsiteX90" fmla="*/ 6345588 w 11269336"/>
              <a:gd name="connsiteY90" fmla="*/ 1832232 h 2323145"/>
              <a:gd name="connsiteX91" fmla="*/ 6335708 w 11269336"/>
              <a:gd name="connsiteY91" fmla="*/ 1838451 h 2323145"/>
              <a:gd name="connsiteX92" fmla="*/ 6318182 w 11269336"/>
              <a:gd name="connsiteY92" fmla="*/ 1852975 h 2323145"/>
              <a:gd name="connsiteX93" fmla="*/ 6313084 w 11269336"/>
              <a:gd name="connsiteY93" fmla="*/ 1853561 h 2323145"/>
              <a:gd name="connsiteX94" fmla="*/ 6283816 w 11269336"/>
              <a:gd name="connsiteY94" fmla="*/ 1872148 h 2323145"/>
              <a:gd name="connsiteX95" fmla="*/ 6282550 w 11269336"/>
              <a:gd name="connsiteY95" fmla="*/ 1871392 h 2323145"/>
              <a:gd name="connsiteX96" fmla="*/ 6270527 w 11269336"/>
              <a:gd name="connsiteY96" fmla="*/ 1872208 h 2323145"/>
              <a:gd name="connsiteX97" fmla="*/ 6249518 w 11269336"/>
              <a:gd name="connsiteY97" fmla="*/ 1876079 h 2323145"/>
              <a:gd name="connsiteX98" fmla="*/ 6190386 w 11269336"/>
              <a:gd name="connsiteY98" fmla="*/ 1872478 h 2323145"/>
              <a:gd name="connsiteX99" fmla="*/ 6159777 w 11269336"/>
              <a:gd name="connsiteY99" fmla="*/ 1891745 h 2323145"/>
              <a:gd name="connsiteX100" fmla="*/ 6153131 w 11269336"/>
              <a:gd name="connsiteY100" fmla="*/ 1895079 h 2323145"/>
              <a:gd name="connsiteX101" fmla="*/ 6152798 w 11269336"/>
              <a:gd name="connsiteY101" fmla="*/ 1894920 h 2323145"/>
              <a:gd name="connsiteX102" fmla="*/ 6145388 w 11269336"/>
              <a:gd name="connsiteY102" fmla="*/ 1897990 h 2323145"/>
              <a:gd name="connsiteX103" fmla="*/ 6141014 w 11269336"/>
              <a:gd name="connsiteY103" fmla="*/ 1901155 h 2323145"/>
              <a:gd name="connsiteX104" fmla="*/ 6128122 w 11269336"/>
              <a:gd name="connsiteY104" fmla="*/ 1907623 h 2323145"/>
              <a:gd name="connsiteX105" fmla="*/ 6122351 w 11269336"/>
              <a:gd name="connsiteY105" fmla="*/ 1908359 h 2323145"/>
              <a:gd name="connsiteX106" fmla="*/ 6064750 w 11269336"/>
              <a:gd name="connsiteY106" fmla="*/ 1896394 h 2323145"/>
              <a:gd name="connsiteX107" fmla="*/ 5964230 w 11269336"/>
              <a:gd name="connsiteY107" fmla="*/ 1910038 h 2323145"/>
              <a:gd name="connsiteX108" fmla="*/ 5865399 w 11269336"/>
              <a:gd name="connsiteY108" fmla="*/ 1926966 h 2323145"/>
              <a:gd name="connsiteX109" fmla="*/ 5829951 w 11269336"/>
              <a:gd name="connsiteY109" fmla="*/ 1934755 h 2323145"/>
              <a:gd name="connsiteX110" fmla="*/ 5765285 w 11269336"/>
              <a:gd name="connsiteY110" fmla="*/ 1941322 h 2323145"/>
              <a:gd name="connsiteX111" fmla="*/ 5734750 w 11269336"/>
              <a:gd name="connsiteY111" fmla="*/ 1939793 h 2323145"/>
              <a:gd name="connsiteX112" fmla="*/ 5733569 w 11269336"/>
              <a:gd name="connsiteY112" fmla="*/ 1940505 h 2323145"/>
              <a:gd name="connsiteX113" fmla="*/ 5730329 w 11269336"/>
              <a:gd name="connsiteY113" fmla="*/ 1937845 h 2323145"/>
              <a:gd name="connsiteX114" fmla="*/ 5724661 w 11269336"/>
              <a:gd name="connsiteY114" fmla="*/ 1937455 h 2323145"/>
              <a:gd name="connsiteX115" fmla="*/ 5710186 w 11269336"/>
              <a:gd name="connsiteY115" fmla="*/ 1941370 h 2323145"/>
              <a:gd name="connsiteX116" fmla="*/ 5704910 w 11269336"/>
              <a:gd name="connsiteY116" fmla="*/ 1943663 h 2323145"/>
              <a:gd name="connsiteX117" fmla="*/ 5696836 w 11269336"/>
              <a:gd name="connsiteY117" fmla="*/ 1945271 h 2323145"/>
              <a:gd name="connsiteX118" fmla="*/ 5696583 w 11269336"/>
              <a:gd name="connsiteY118" fmla="*/ 1945050 h 2323145"/>
              <a:gd name="connsiteX119" fmla="*/ 5689123 w 11269336"/>
              <a:gd name="connsiteY119" fmla="*/ 1947067 h 2323145"/>
              <a:gd name="connsiteX120" fmla="*/ 5653291 w 11269336"/>
              <a:gd name="connsiteY120" fmla="*/ 1960245 h 2323145"/>
              <a:gd name="connsiteX121" fmla="*/ 5599385 w 11269336"/>
              <a:gd name="connsiteY121" fmla="*/ 1945198 h 2323145"/>
              <a:gd name="connsiteX122" fmla="*/ 5578300 w 11269336"/>
              <a:gd name="connsiteY122" fmla="*/ 1944963 h 2323145"/>
              <a:gd name="connsiteX123" fmla="*/ 5566758 w 11269336"/>
              <a:gd name="connsiteY123" fmla="*/ 1943441 h 2323145"/>
              <a:gd name="connsiteX124" fmla="*/ 5565857 w 11269336"/>
              <a:gd name="connsiteY124" fmla="*/ 1942445 h 2323145"/>
              <a:gd name="connsiteX125" fmla="*/ 5531534 w 11269336"/>
              <a:gd name="connsiteY125" fmla="*/ 1955208 h 2323145"/>
              <a:gd name="connsiteX126" fmla="*/ 5526552 w 11269336"/>
              <a:gd name="connsiteY126" fmla="*/ 1954799 h 2323145"/>
              <a:gd name="connsiteX127" fmla="*/ 5504723 w 11269336"/>
              <a:gd name="connsiteY127" fmla="*/ 1965811 h 2323145"/>
              <a:gd name="connsiteX128" fmla="*/ 5493156 w 11269336"/>
              <a:gd name="connsiteY128" fmla="*/ 1970063 h 2323145"/>
              <a:gd name="connsiteX129" fmla="*/ 5490486 w 11269336"/>
              <a:gd name="connsiteY129" fmla="*/ 1974227 h 2323145"/>
              <a:gd name="connsiteX130" fmla="*/ 5473107 w 11269336"/>
              <a:gd name="connsiteY130" fmla="*/ 1979001 h 2323145"/>
              <a:gd name="connsiteX131" fmla="*/ 5470885 w 11269336"/>
              <a:gd name="connsiteY131" fmla="*/ 1978432 h 2323145"/>
              <a:gd name="connsiteX132" fmla="*/ 5457393 w 11269336"/>
              <a:gd name="connsiteY132" fmla="*/ 1986525 h 2323145"/>
              <a:gd name="connsiteX133" fmla="*/ 5447102 w 11269336"/>
              <a:gd name="connsiteY133" fmla="*/ 1998329 h 2323145"/>
              <a:gd name="connsiteX134" fmla="*/ 5159151 w 11269336"/>
              <a:gd name="connsiteY134" fmla="*/ 2029640 h 2323145"/>
              <a:gd name="connsiteX135" fmla="*/ 5041688 w 11269336"/>
              <a:gd name="connsiteY135" fmla="*/ 2022334 h 2323145"/>
              <a:gd name="connsiteX136" fmla="*/ 4860988 w 11269336"/>
              <a:gd name="connsiteY136" fmla="*/ 2135698 h 2323145"/>
              <a:gd name="connsiteX137" fmla="*/ 4807902 w 11269336"/>
              <a:gd name="connsiteY137" fmla="*/ 2138894 h 2323145"/>
              <a:gd name="connsiteX138" fmla="*/ 4765388 w 11269336"/>
              <a:gd name="connsiteY138" fmla="*/ 2162525 h 2323145"/>
              <a:gd name="connsiteX139" fmla="*/ 4745033 w 11269336"/>
              <a:gd name="connsiteY139" fmla="*/ 2158859 h 2323145"/>
              <a:gd name="connsiteX140" fmla="*/ 4741475 w 11269336"/>
              <a:gd name="connsiteY140" fmla="*/ 2157998 h 2323145"/>
              <a:gd name="connsiteX141" fmla="*/ 4728247 w 11269336"/>
              <a:gd name="connsiteY141" fmla="*/ 2159526 h 2323145"/>
              <a:gd name="connsiteX142" fmla="*/ 4723263 w 11269336"/>
              <a:gd name="connsiteY142" fmla="*/ 2153742 h 2323145"/>
              <a:gd name="connsiteX143" fmla="*/ 4702453 w 11269336"/>
              <a:gd name="connsiteY143" fmla="*/ 2151586 h 2323145"/>
              <a:gd name="connsiteX144" fmla="*/ 4678455 w 11269336"/>
              <a:gd name="connsiteY144" fmla="*/ 2156131 h 2323145"/>
              <a:gd name="connsiteX145" fmla="*/ 4593061 w 11269336"/>
              <a:gd name="connsiteY145" fmla="*/ 2171597 h 2323145"/>
              <a:gd name="connsiteX146" fmla="*/ 4579902 w 11269336"/>
              <a:gd name="connsiteY146" fmla="*/ 2177927 h 2323145"/>
              <a:gd name="connsiteX147" fmla="*/ 4533444 w 11269336"/>
              <a:gd name="connsiteY147" fmla="*/ 2181200 h 2323145"/>
              <a:gd name="connsiteX148" fmla="*/ 4492832 w 11269336"/>
              <a:gd name="connsiteY148" fmla="*/ 2188033 h 2323145"/>
              <a:gd name="connsiteX149" fmla="*/ 4467257 w 11269336"/>
              <a:gd name="connsiteY149" fmla="*/ 2196121 h 2323145"/>
              <a:gd name="connsiteX150" fmla="*/ 4459937 w 11269336"/>
              <a:gd name="connsiteY150" fmla="*/ 2195182 h 2323145"/>
              <a:gd name="connsiteX151" fmla="*/ 4433312 w 11269336"/>
              <a:gd name="connsiteY151" fmla="*/ 2199004 h 2323145"/>
              <a:gd name="connsiteX152" fmla="*/ 4420601 w 11269336"/>
              <a:gd name="connsiteY152" fmla="*/ 2205158 h 2323145"/>
              <a:gd name="connsiteX153" fmla="*/ 4405765 w 11269336"/>
              <a:gd name="connsiteY153" fmla="*/ 2199902 h 2323145"/>
              <a:gd name="connsiteX154" fmla="*/ 4401354 w 11269336"/>
              <a:gd name="connsiteY154" fmla="*/ 2194745 h 2323145"/>
              <a:gd name="connsiteX155" fmla="*/ 4383151 w 11269336"/>
              <a:gd name="connsiteY155" fmla="*/ 2201140 h 2323145"/>
              <a:gd name="connsiteX156" fmla="*/ 4366646 w 11269336"/>
              <a:gd name="connsiteY156" fmla="*/ 2198564 h 2323145"/>
              <a:gd name="connsiteX157" fmla="*/ 4354009 w 11269336"/>
              <a:gd name="connsiteY157" fmla="*/ 2204984 h 2323145"/>
              <a:gd name="connsiteX158" fmla="*/ 4348284 w 11269336"/>
              <a:gd name="connsiteY158" fmla="*/ 2205270 h 2323145"/>
              <a:gd name="connsiteX159" fmla="*/ 4333906 w 11269336"/>
              <a:gd name="connsiteY159" fmla="*/ 2205251 h 2323145"/>
              <a:gd name="connsiteX160" fmla="*/ 4308819 w 11269336"/>
              <a:gd name="connsiteY160" fmla="*/ 2203822 h 2323145"/>
              <a:gd name="connsiteX161" fmla="*/ 4301210 w 11269336"/>
              <a:gd name="connsiteY161" fmla="*/ 2204456 h 2323145"/>
              <a:gd name="connsiteX162" fmla="*/ 4283095 w 11269336"/>
              <a:gd name="connsiteY162" fmla="*/ 2198177 h 2323145"/>
              <a:gd name="connsiteX163" fmla="*/ 4250119 w 11269336"/>
              <a:gd name="connsiteY163" fmla="*/ 2196342 h 2323145"/>
              <a:gd name="connsiteX164" fmla="*/ 4189203 w 11269336"/>
              <a:gd name="connsiteY164" fmla="*/ 2178994 h 2323145"/>
              <a:gd name="connsiteX165" fmla="*/ 4154035 w 11269336"/>
              <a:gd name="connsiteY165" fmla="*/ 2171950 h 2323145"/>
              <a:gd name="connsiteX166" fmla="*/ 4129569 w 11269336"/>
              <a:gd name="connsiteY166" fmla="*/ 2163850 h 2323145"/>
              <a:gd name="connsiteX167" fmla="*/ 4061250 w 11269336"/>
              <a:gd name="connsiteY167" fmla="*/ 2159236 h 2323145"/>
              <a:gd name="connsiteX168" fmla="*/ 3945480 w 11269336"/>
              <a:gd name="connsiteY168" fmla="*/ 2158279 h 2323145"/>
              <a:gd name="connsiteX169" fmla="*/ 3921468 w 11269336"/>
              <a:gd name="connsiteY169" fmla="*/ 2156588 h 2323145"/>
              <a:gd name="connsiteX170" fmla="*/ 3903348 w 11269336"/>
              <a:gd name="connsiteY170" fmla="*/ 2149220 h 2323145"/>
              <a:gd name="connsiteX171" fmla="*/ 3901342 w 11269336"/>
              <a:gd name="connsiteY171" fmla="*/ 2142355 h 2323145"/>
              <a:gd name="connsiteX172" fmla="*/ 3888539 w 11269336"/>
              <a:gd name="connsiteY172" fmla="*/ 2140476 h 2323145"/>
              <a:gd name="connsiteX173" fmla="*/ 3885662 w 11269336"/>
              <a:gd name="connsiteY173" fmla="*/ 2138740 h 2323145"/>
              <a:gd name="connsiteX174" fmla="*/ 3868627 w 11269336"/>
              <a:gd name="connsiteY174" fmla="*/ 2130023 h 2323145"/>
              <a:gd name="connsiteX175" fmla="*/ 3819177 w 11269336"/>
              <a:gd name="connsiteY175" fmla="*/ 2142111 h 2323145"/>
              <a:gd name="connsiteX176" fmla="*/ 3769100 w 11269336"/>
              <a:gd name="connsiteY176" fmla="*/ 2131731 h 2323145"/>
              <a:gd name="connsiteX177" fmla="*/ 3562752 w 11269336"/>
              <a:gd name="connsiteY177" fmla="*/ 2131785 h 2323145"/>
              <a:gd name="connsiteX178" fmla="*/ 3541402 w 11269336"/>
              <a:gd name="connsiteY178" fmla="*/ 2106821 h 2323145"/>
              <a:gd name="connsiteX179" fmla="*/ 3365341 w 11269336"/>
              <a:gd name="connsiteY179" fmla="*/ 2077638 h 2323145"/>
              <a:gd name="connsiteX180" fmla="*/ 3170922 w 11269336"/>
              <a:gd name="connsiteY180" fmla="*/ 2115957 h 2323145"/>
              <a:gd name="connsiteX181" fmla="*/ 3156256 w 11269336"/>
              <a:gd name="connsiteY181" fmla="*/ 2124773 h 2323145"/>
              <a:gd name="connsiteX182" fmla="*/ 3140298 w 11269336"/>
              <a:gd name="connsiteY182" fmla="*/ 2129182 h 2323145"/>
              <a:gd name="connsiteX183" fmla="*/ 3138514 w 11269336"/>
              <a:gd name="connsiteY183" fmla="*/ 2128069 h 2323145"/>
              <a:gd name="connsiteX184" fmla="*/ 3120467 w 11269336"/>
              <a:gd name="connsiteY184" fmla="*/ 2128281 h 2323145"/>
              <a:gd name="connsiteX185" fmla="*/ 3116175 w 11269336"/>
              <a:gd name="connsiteY185" fmla="*/ 2131633 h 2323145"/>
              <a:gd name="connsiteX186" fmla="*/ 3103685 w 11269336"/>
              <a:gd name="connsiteY186" fmla="*/ 2132814 h 2323145"/>
              <a:gd name="connsiteX187" fmla="*/ 3078794 w 11269336"/>
              <a:gd name="connsiteY187" fmla="*/ 2137935 h 2323145"/>
              <a:gd name="connsiteX188" fmla="*/ 3074407 w 11269336"/>
              <a:gd name="connsiteY188" fmla="*/ 2136274 h 2323145"/>
              <a:gd name="connsiteX189" fmla="*/ 3037285 w 11269336"/>
              <a:gd name="connsiteY189" fmla="*/ 2139919 h 2323145"/>
              <a:gd name="connsiteX190" fmla="*/ 3036901 w 11269336"/>
              <a:gd name="connsiteY190" fmla="*/ 2138726 h 2323145"/>
              <a:gd name="connsiteX191" fmla="*/ 3026996 w 11269336"/>
              <a:gd name="connsiteY191" fmla="*/ 2134322 h 2323145"/>
              <a:gd name="connsiteX192" fmla="*/ 3007772 w 11269336"/>
              <a:gd name="connsiteY192" fmla="*/ 2128742 h 2323145"/>
              <a:gd name="connsiteX193" fmla="*/ 2965030 w 11269336"/>
              <a:gd name="connsiteY193" fmla="*/ 2100494 h 2323145"/>
              <a:gd name="connsiteX194" fmla="*/ 2926342 w 11269336"/>
              <a:gd name="connsiteY194" fmla="*/ 2104155 h 2323145"/>
              <a:gd name="connsiteX195" fmla="*/ 2918608 w 11269336"/>
              <a:gd name="connsiteY195" fmla="*/ 2104215 h 2323145"/>
              <a:gd name="connsiteX196" fmla="*/ 2918475 w 11269336"/>
              <a:gd name="connsiteY196" fmla="*/ 2103937 h 2323145"/>
              <a:gd name="connsiteX197" fmla="*/ 2910360 w 11269336"/>
              <a:gd name="connsiteY197" fmla="*/ 2103444 h 2323145"/>
              <a:gd name="connsiteX198" fmla="*/ 2904507 w 11269336"/>
              <a:gd name="connsiteY198" fmla="*/ 2104326 h 2323145"/>
              <a:gd name="connsiteX199" fmla="*/ 2889503 w 11269336"/>
              <a:gd name="connsiteY199" fmla="*/ 2104443 h 2323145"/>
              <a:gd name="connsiteX200" fmla="*/ 2884480 w 11269336"/>
              <a:gd name="connsiteY200" fmla="*/ 2102626 h 2323145"/>
              <a:gd name="connsiteX201" fmla="*/ 2882689 w 11269336"/>
              <a:gd name="connsiteY201" fmla="*/ 2099228 h 2323145"/>
              <a:gd name="connsiteX202" fmla="*/ 2881291 w 11269336"/>
              <a:gd name="connsiteY202" fmla="*/ 2099618 h 2323145"/>
              <a:gd name="connsiteX203" fmla="*/ 2853979 w 11269336"/>
              <a:gd name="connsiteY203" fmla="*/ 2090388 h 2323145"/>
              <a:gd name="connsiteX204" fmla="*/ 2791790 w 11269336"/>
              <a:gd name="connsiteY204" fmla="*/ 2080332 h 2323145"/>
              <a:gd name="connsiteX205" fmla="*/ 2755844 w 11269336"/>
              <a:gd name="connsiteY205" fmla="*/ 2078874 h 2323145"/>
              <a:gd name="connsiteX206" fmla="*/ 2657742 w 11269336"/>
              <a:gd name="connsiteY206" fmla="*/ 2070179 h 2323145"/>
              <a:gd name="connsiteX207" fmla="*/ 2559549 w 11269336"/>
              <a:gd name="connsiteY207" fmla="*/ 2057873 h 2323145"/>
              <a:gd name="connsiteX208" fmla="*/ 2512054 w 11269336"/>
              <a:gd name="connsiteY208" fmla="*/ 2031671 h 2323145"/>
              <a:gd name="connsiteX209" fmla="*/ 2506437 w 11269336"/>
              <a:gd name="connsiteY209" fmla="*/ 2030918 h 2323145"/>
              <a:gd name="connsiteX210" fmla="*/ 2491752 w 11269336"/>
              <a:gd name="connsiteY210" fmla="*/ 2033906 h 2323145"/>
              <a:gd name="connsiteX211" fmla="*/ 2486338 w 11269336"/>
              <a:gd name="connsiteY211" fmla="*/ 2035862 h 2323145"/>
              <a:gd name="connsiteX212" fmla="*/ 2478186 w 11269336"/>
              <a:gd name="connsiteY212" fmla="*/ 2036953 h 2323145"/>
              <a:gd name="connsiteX213" fmla="*/ 2477950 w 11269336"/>
              <a:gd name="connsiteY213" fmla="*/ 2036715 h 2323145"/>
              <a:gd name="connsiteX214" fmla="*/ 2470381 w 11269336"/>
              <a:gd name="connsiteY214" fmla="*/ 2038256 h 2323145"/>
              <a:gd name="connsiteX215" fmla="*/ 2433781 w 11269336"/>
              <a:gd name="connsiteY215" fmla="*/ 2049140 h 2323145"/>
              <a:gd name="connsiteX216" fmla="*/ 2381172 w 11269336"/>
              <a:gd name="connsiteY216" fmla="*/ 2030645 h 2323145"/>
              <a:gd name="connsiteX217" fmla="*/ 2360198 w 11269336"/>
              <a:gd name="connsiteY217" fmla="*/ 2029059 h 2323145"/>
              <a:gd name="connsiteX218" fmla="*/ 2348815 w 11269336"/>
              <a:gd name="connsiteY218" fmla="*/ 2026798 h 2323145"/>
              <a:gd name="connsiteX219" fmla="*/ 2347988 w 11269336"/>
              <a:gd name="connsiteY219" fmla="*/ 2025745 h 2323145"/>
              <a:gd name="connsiteX220" fmla="*/ 2312920 w 11269336"/>
              <a:gd name="connsiteY220" fmla="*/ 2036311 h 2323145"/>
              <a:gd name="connsiteX221" fmla="*/ 2307986 w 11269336"/>
              <a:gd name="connsiteY221" fmla="*/ 2035583 h 2323145"/>
              <a:gd name="connsiteX222" fmla="*/ 2285481 w 11269336"/>
              <a:gd name="connsiteY222" fmla="*/ 2045197 h 2323145"/>
              <a:gd name="connsiteX223" fmla="*/ 2273666 w 11269336"/>
              <a:gd name="connsiteY223" fmla="*/ 2048710 h 2323145"/>
              <a:gd name="connsiteX224" fmla="*/ 2270719 w 11269336"/>
              <a:gd name="connsiteY224" fmla="*/ 2052702 h 2323145"/>
              <a:gd name="connsiteX225" fmla="*/ 2253080 w 11269336"/>
              <a:gd name="connsiteY225" fmla="*/ 2056363 h 2323145"/>
              <a:gd name="connsiteX226" fmla="*/ 2250906 w 11269336"/>
              <a:gd name="connsiteY226" fmla="*/ 2055654 h 2323145"/>
              <a:gd name="connsiteX227" fmla="*/ 2236905 w 11269336"/>
              <a:gd name="connsiteY227" fmla="*/ 2062882 h 2323145"/>
              <a:gd name="connsiteX228" fmla="*/ 2225830 w 11269336"/>
              <a:gd name="connsiteY228" fmla="*/ 2074027 h 2323145"/>
              <a:gd name="connsiteX229" fmla="*/ 2073776 w 11269336"/>
              <a:gd name="connsiteY229" fmla="*/ 2089244 h 2323145"/>
              <a:gd name="connsiteX230" fmla="*/ 1948256 w 11269336"/>
              <a:gd name="connsiteY230" fmla="*/ 2146616 h 2323145"/>
              <a:gd name="connsiteX231" fmla="*/ 1865582 w 11269336"/>
              <a:gd name="connsiteY231" fmla="*/ 2153738 h 2323145"/>
              <a:gd name="connsiteX232" fmla="*/ 1835210 w 11269336"/>
              <a:gd name="connsiteY232" fmla="*/ 2134244 h 2323145"/>
              <a:gd name="connsiteX233" fmla="*/ 1632661 w 11269336"/>
              <a:gd name="connsiteY233" fmla="*/ 2173882 h 2323145"/>
              <a:gd name="connsiteX234" fmla="*/ 1579590 w 11269336"/>
              <a:gd name="connsiteY234" fmla="*/ 2173680 h 2323145"/>
              <a:gd name="connsiteX235" fmla="*/ 1535601 w 11269336"/>
              <a:gd name="connsiteY235" fmla="*/ 2194590 h 2323145"/>
              <a:gd name="connsiteX236" fmla="*/ 1515594 w 11269336"/>
              <a:gd name="connsiteY236" fmla="*/ 2189622 h 2323145"/>
              <a:gd name="connsiteX237" fmla="*/ 1512113 w 11269336"/>
              <a:gd name="connsiteY237" fmla="*/ 2188534 h 2323145"/>
              <a:gd name="connsiteX238" fmla="*/ 1498838 w 11269336"/>
              <a:gd name="connsiteY238" fmla="*/ 2189213 h 2323145"/>
              <a:gd name="connsiteX239" fmla="*/ 1494279 w 11269336"/>
              <a:gd name="connsiteY239" fmla="*/ 2183112 h 2323145"/>
              <a:gd name="connsiteX240" fmla="*/ 1473714 w 11269336"/>
              <a:gd name="connsiteY240" fmla="*/ 2179625 h 2323145"/>
              <a:gd name="connsiteX241" fmla="*/ 1449503 w 11269336"/>
              <a:gd name="connsiteY241" fmla="*/ 2182633 h 2323145"/>
              <a:gd name="connsiteX242" fmla="*/ 1266687 w 11269336"/>
              <a:gd name="connsiteY242" fmla="*/ 2212688 h 2323145"/>
              <a:gd name="connsiteX243" fmla="*/ 1239614 w 11269336"/>
              <a:gd name="connsiteY243" fmla="*/ 2209727 h 2323145"/>
              <a:gd name="connsiteX244" fmla="*/ 1202436 w 11269336"/>
              <a:gd name="connsiteY244" fmla="*/ 2209817 h 2323145"/>
              <a:gd name="connsiteX245" fmla="*/ 1136097 w 11269336"/>
              <a:gd name="connsiteY245" fmla="*/ 2205112 h 2323145"/>
              <a:gd name="connsiteX246" fmla="*/ 988232 w 11269336"/>
              <a:gd name="connsiteY246" fmla="*/ 2235635 h 2323145"/>
              <a:gd name="connsiteX247" fmla="*/ 981959 w 11269336"/>
              <a:gd name="connsiteY247" fmla="*/ 2231607 h 2323145"/>
              <a:gd name="connsiteX248" fmla="*/ 938600 w 11269336"/>
              <a:gd name="connsiteY248" fmla="*/ 2238113 h 2323145"/>
              <a:gd name="connsiteX249" fmla="*/ 791788 w 11269336"/>
              <a:gd name="connsiteY249" fmla="*/ 2293224 h 2323145"/>
              <a:gd name="connsiteX250" fmla="*/ 706914 w 11269336"/>
              <a:gd name="connsiteY250" fmla="*/ 2305046 h 2323145"/>
              <a:gd name="connsiteX251" fmla="*/ 675971 w 11269336"/>
              <a:gd name="connsiteY251" fmla="*/ 2304030 h 2323145"/>
              <a:gd name="connsiteX252" fmla="*/ 624180 w 11269336"/>
              <a:gd name="connsiteY252" fmla="*/ 2302650 h 2323145"/>
              <a:gd name="connsiteX253" fmla="*/ 583453 w 11269336"/>
              <a:gd name="connsiteY253" fmla="*/ 2288788 h 2323145"/>
              <a:gd name="connsiteX254" fmla="*/ 540946 w 11269336"/>
              <a:gd name="connsiteY254" fmla="*/ 2292721 h 2323145"/>
              <a:gd name="connsiteX255" fmla="*/ 533680 w 11269336"/>
              <a:gd name="connsiteY255" fmla="*/ 2310233 h 2323145"/>
              <a:gd name="connsiteX256" fmla="*/ 487366 w 11269336"/>
              <a:gd name="connsiteY256" fmla="*/ 2309053 h 2323145"/>
              <a:gd name="connsiteX257" fmla="*/ 416820 w 11269336"/>
              <a:gd name="connsiteY257" fmla="*/ 2305443 h 2323145"/>
              <a:gd name="connsiteX258" fmla="*/ 376805 w 11269336"/>
              <a:gd name="connsiteY258" fmla="*/ 2307647 h 2323145"/>
              <a:gd name="connsiteX259" fmla="*/ 266777 w 11269336"/>
              <a:gd name="connsiteY259" fmla="*/ 2309012 h 2323145"/>
              <a:gd name="connsiteX260" fmla="*/ 156013 w 11269336"/>
              <a:gd name="connsiteY260" fmla="*/ 2306832 h 2323145"/>
              <a:gd name="connsiteX261" fmla="*/ 87258 w 11269336"/>
              <a:gd name="connsiteY261" fmla="*/ 2285511 h 2323145"/>
              <a:gd name="connsiteX262" fmla="*/ 23798 w 11269336"/>
              <a:gd name="connsiteY262" fmla="*/ 2281822 h 2323145"/>
              <a:gd name="connsiteX263" fmla="*/ 0 w 11269336"/>
              <a:gd name="connsiteY263" fmla="*/ 2285369 h 2323145"/>
              <a:gd name="connsiteX264" fmla="*/ 0 w 11269336"/>
              <a:gd name="connsiteY26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9062863 w 11269336"/>
              <a:gd name="connsiteY22" fmla="*/ 754656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33444 w 11269336"/>
              <a:gd name="connsiteY144" fmla="*/ 2181200 h 2323145"/>
              <a:gd name="connsiteX145" fmla="*/ 4492832 w 11269336"/>
              <a:gd name="connsiteY145" fmla="*/ 2188033 h 2323145"/>
              <a:gd name="connsiteX146" fmla="*/ 4467257 w 11269336"/>
              <a:gd name="connsiteY146" fmla="*/ 2196121 h 2323145"/>
              <a:gd name="connsiteX147" fmla="*/ 4459937 w 11269336"/>
              <a:gd name="connsiteY147" fmla="*/ 2195182 h 2323145"/>
              <a:gd name="connsiteX148" fmla="*/ 4433312 w 11269336"/>
              <a:gd name="connsiteY148" fmla="*/ 2199004 h 2323145"/>
              <a:gd name="connsiteX149" fmla="*/ 4420601 w 11269336"/>
              <a:gd name="connsiteY149" fmla="*/ 2205158 h 2323145"/>
              <a:gd name="connsiteX150" fmla="*/ 4405765 w 11269336"/>
              <a:gd name="connsiteY150" fmla="*/ 2199902 h 2323145"/>
              <a:gd name="connsiteX151" fmla="*/ 4401354 w 11269336"/>
              <a:gd name="connsiteY151" fmla="*/ 2194745 h 2323145"/>
              <a:gd name="connsiteX152" fmla="*/ 4383151 w 11269336"/>
              <a:gd name="connsiteY152" fmla="*/ 2201140 h 2323145"/>
              <a:gd name="connsiteX153" fmla="*/ 4366646 w 11269336"/>
              <a:gd name="connsiteY153" fmla="*/ 2198564 h 2323145"/>
              <a:gd name="connsiteX154" fmla="*/ 4354009 w 11269336"/>
              <a:gd name="connsiteY154" fmla="*/ 2204984 h 2323145"/>
              <a:gd name="connsiteX155" fmla="*/ 4348284 w 11269336"/>
              <a:gd name="connsiteY155" fmla="*/ 2205270 h 2323145"/>
              <a:gd name="connsiteX156" fmla="*/ 4333906 w 11269336"/>
              <a:gd name="connsiteY156" fmla="*/ 2205251 h 2323145"/>
              <a:gd name="connsiteX157" fmla="*/ 4308819 w 11269336"/>
              <a:gd name="connsiteY157" fmla="*/ 2203822 h 2323145"/>
              <a:gd name="connsiteX158" fmla="*/ 4301210 w 11269336"/>
              <a:gd name="connsiteY158" fmla="*/ 2204456 h 2323145"/>
              <a:gd name="connsiteX159" fmla="*/ 4283095 w 11269336"/>
              <a:gd name="connsiteY159" fmla="*/ 2198177 h 2323145"/>
              <a:gd name="connsiteX160" fmla="*/ 4250119 w 11269336"/>
              <a:gd name="connsiteY160" fmla="*/ 2196342 h 2323145"/>
              <a:gd name="connsiteX161" fmla="*/ 4189203 w 11269336"/>
              <a:gd name="connsiteY161" fmla="*/ 2178994 h 2323145"/>
              <a:gd name="connsiteX162" fmla="*/ 4154035 w 11269336"/>
              <a:gd name="connsiteY162" fmla="*/ 2171950 h 2323145"/>
              <a:gd name="connsiteX163" fmla="*/ 4129569 w 11269336"/>
              <a:gd name="connsiteY163" fmla="*/ 2163850 h 2323145"/>
              <a:gd name="connsiteX164" fmla="*/ 4061250 w 11269336"/>
              <a:gd name="connsiteY164" fmla="*/ 2159236 h 2323145"/>
              <a:gd name="connsiteX165" fmla="*/ 3945480 w 11269336"/>
              <a:gd name="connsiteY165" fmla="*/ 2158279 h 2323145"/>
              <a:gd name="connsiteX166" fmla="*/ 3921468 w 11269336"/>
              <a:gd name="connsiteY166" fmla="*/ 2156588 h 2323145"/>
              <a:gd name="connsiteX167" fmla="*/ 3903348 w 11269336"/>
              <a:gd name="connsiteY167" fmla="*/ 2149220 h 2323145"/>
              <a:gd name="connsiteX168" fmla="*/ 3901342 w 11269336"/>
              <a:gd name="connsiteY168" fmla="*/ 2142355 h 2323145"/>
              <a:gd name="connsiteX169" fmla="*/ 3888539 w 11269336"/>
              <a:gd name="connsiteY169" fmla="*/ 2140476 h 2323145"/>
              <a:gd name="connsiteX170" fmla="*/ 3885662 w 11269336"/>
              <a:gd name="connsiteY170" fmla="*/ 2138740 h 2323145"/>
              <a:gd name="connsiteX171" fmla="*/ 3868627 w 11269336"/>
              <a:gd name="connsiteY171" fmla="*/ 2130023 h 2323145"/>
              <a:gd name="connsiteX172" fmla="*/ 3819177 w 11269336"/>
              <a:gd name="connsiteY172" fmla="*/ 2142111 h 2323145"/>
              <a:gd name="connsiteX173" fmla="*/ 3769100 w 11269336"/>
              <a:gd name="connsiteY173" fmla="*/ 2131731 h 2323145"/>
              <a:gd name="connsiteX174" fmla="*/ 3562752 w 11269336"/>
              <a:gd name="connsiteY174" fmla="*/ 2131785 h 2323145"/>
              <a:gd name="connsiteX175" fmla="*/ 3541402 w 11269336"/>
              <a:gd name="connsiteY175" fmla="*/ 2106821 h 2323145"/>
              <a:gd name="connsiteX176" fmla="*/ 3365341 w 11269336"/>
              <a:gd name="connsiteY176" fmla="*/ 2077638 h 2323145"/>
              <a:gd name="connsiteX177" fmla="*/ 3170922 w 11269336"/>
              <a:gd name="connsiteY177" fmla="*/ 2115957 h 2323145"/>
              <a:gd name="connsiteX178" fmla="*/ 3156256 w 11269336"/>
              <a:gd name="connsiteY178" fmla="*/ 2124773 h 2323145"/>
              <a:gd name="connsiteX179" fmla="*/ 3140298 w 11269336"/>
              <a:gd name="connsiteY179" fmla="*/ 2129182 h 2323145"/>
              <a:gd name="connsiteX180" fmla="*/ 3138514 w 11269336"/>
              <a:gd name="connsiteY180" fmla="*/ 2128069 h 2323145"/>
              <a:gd name="connsiteX181" fmla="*/ 3120467 w 11269336"/>
              <a:gd name="connsiteY181" fmla="*/ 2128281 h 2323145"/>
              <a:gd name="connsiteX182" fmla="*/ 3116175 w 11269336"/>
              <a:gd name="connsiteY182" fmla="*/ 2131633 h 2323145"/>
              <a:gd name="connsiteX183" fmla="*/ 3103685 w 11269336"/>
              <a:gd name="connsiteY183" fmla="*/ 2132814 h 2323145"/>
              <a:gd name="connsiteX184" fmla="*/ 3078794 w 11269336"/>
              <a:gd name="connsiteY184" fmla="*/ 2137935 h 2323145"/>
              <a:gd name="connsiteX185" fmla="*/ 3074407 w 11269336"/>
              <a:gd name="connsiteY185" fmla="*/ 2136274 h 2323145"/>
              <a:gd name="connsiteX186" fmla="*/ 3037285 w 11269336"/>
              <a:gd name="connsiteY186" fmla="*/ 2139919 h 2323145"/>
              <a:gd name="connsiteX187" fmla="*/ 3036901 w 11269336"/>
              <a:gd name="connsiteY187" fmla="*/ 2138726 h 2323145"/>
              <a:gd name="connsiteX188" fmla="*/ 3026996 w 11269336"/>
              <a:gd name="connsiteY188" fmla="*/ 2134322 h 2323145"/>
              <a:gd name="connsiteX189" fmla="*/ 3007772 w 11269336"/>
              <a:gd name="connsiteY189" fmla="*/ 2128742 h 2323145"/>
              <a:gd name="connsiteX190" fmla="*/ 2965030 w 11269336"/>
              <a:gd name="connsiteY190" fmla="*/ 2100494 h 2323145"/>
              <a:gd name="connsiteX191" fmla="*/ 2926342 w 11269336"/>
              <a:gd name="connsiteY191" fmla="*/ 2104155 h 2323145"/>
              <a:gd name="connsiteX192" fmla="*/ 2918608 w 11269336"/>
              <a:gd name="connsiteY192" fmla="*/ 2104215 h 2323145"/>
              <a:gd name="connsiteX193" fmla="*/ 2918475 w 11269336"/>
              <a:gd name="connsiteY193" fmla="*/ 2103937 h 2323145"/>
              <a:gd name="connsiteX194" fmla="*/ 2910360 w 11269336"/>
              <a:gd name="connsiteY194" fmla="*/ 2103444 h 2323145"/>
              <a:gd name="connsiteX195" fmla="*/ 2904507 w 11269336"/>
              <a:gd name="connsiteY195" fmla="*/ 2104326 h 2323145"/>
              <a:gd name="connsiteX196" fmla="*/ 2889503 w 11269336"/>
              <a:gd name="connsiteY196" fmla="*/ 2104443 h 2323145"/>
              <a:gd name="connsiteX197" fmla="*/ 2884480 w 11269336"/>
              <a:gd name="connsiteY197" fmla="*/ 2102626 h 2323145"/>
              <a:gd name="connsiteX198" fmla="*/ 2882689 w 11269336"/>
              <a:gd name="connsiteY198" fmla="*/ 2099228 h 2323145"/>
              <a:gd name="connsiteX199" fmla="*/ 2881291 w 11269336"/>
              <a:gd name="connsiteY199" fmla="*/ 2099618 h 2323145"/>
              <a:gd name="connsiteX200" fmla="*/ 2853979 w 11269336"/>
              <a:gd name="connsiteY200" fmla="*/ 2090388 h 2323145"/>
              <a:gd name="connsiteX201" fmla="*/ 2791790 w 11269336"/>
              <a:gd name="connsiteY201" fmla="*/ 2080332 h 2323145"/>
              <a:gd name="connsiteX202" fmla="*/ 2755844 w 11269336"/>
              <a:gd name="connsiteY202" fmla="*/ 2078874 h 2323145"/>
              <a:gd name="connsiteX203" fmla="*/ 2657742 w 11269336"/>
              <a:gd name="connsiteY203" fmla="*/ 2070179 h 2323145"/>
              <a:gd name="connsiteX204" fmla="*/ 2559549 w 11269336"/>
              <a:gd name="connsiteY204" fmla="*/ 2057873 h 2323145"/>
              <a:gd name="connsiteX205" fmla="*/ 2512054 w 11269336"/>
              <a:gd name="connsiteY205" fmla="*/ 2031671 h 2323145"/>
              <a:gd name="connsiteX206" fmla="*/ 2506437 w 11269336"/>
              <a:gd name="connsiteY206" fmla="*/ 2030918 h 2323145"/>
              <a:gd name="connsiteX207" fmla="*/ 2491752 w 11269336"/>
              <a:gd name="connsiteY207" fmla="*/ 2033906 h 2323145"/>
              <a:gd name="connsiteX208" fmla="*/ 2486338 w 11269336"/>
              <a:gd name="connsiteY208" fmla="*/ 2035862 h 2323145"/>
              <a:gd name="connsiteX209" fmla="*/ 2478186 w 11269336"/>
              <a:gd name="connsiteY209" fmla="*/ 2036953 h 2323145"/>
              <a:gd name="connsiteX210" fmla="*/ 2477950 w 11269336"/>
              <a:gd name="connsiteY210" fmla="*/ 2036715 h 2323145"/>
              <a:gd name="connsiteX211" fmla="*/ 2470381 w 11269336"/>
              <a:gd name="connsiteY211" fmla="*/ 2038256 h 2323145"/>
              <a:gd name="connsiteX212" fmla="*/ 2433781 w 11269336"/>
              <a:gd name="connsiteY212" fmla="*/ 2049140 h 2323145"/>
              <a:gd name="connsiteX213" fmla="*/ 2381172 w 11269336"/>
              <a:gd name="connsiteY213" fmla="*/ 2030645 h 2323145"/>
              <a:gd name="connsiteX214" fmla="*/ 2360198 w 11269336"/>
              <a:gd name="connsiteY214" fmla="*/ 2029059 h 2323145"/>
              <a:gd name="connsiteX215" fmla="*/ 2348815 w 11269336"/>
              <a:gd name="connsiteY215" fmla="*/ 2026798 h 2323145"/>
              <a:gd name="connsiteX216" fmla="*/ 2347988 w 11269336"/>
              <a:gd name="connsiteY216" fmla="*/ 2025745 h 2323145"/>
              <a:gd name="connsiteX217" fmla="*/ 2312920 w 11269336"/>
              <a:gd name="connsiteY217" fmla="*/ 2036311 h 2323145"/>
              <a:gd name="connsiteX218" fmla="*/ 2307986 w 11269336"/>
              <a:gd name="connsiteY218" fmla="*/ 2035583 h 2323145"/>
              <a:gd name="connsiteX219" fmla="*/ 2285481 w 11269336"/>
              <a:gd name="connsiteY219" fmla="*/ 2045197 h 2323145"/>
              <a:gd name="connsiteX220" fmla="*/ 2273666 w 11269336"/>
              <a:gd name="connsiteY220" fmla="*/ 2048710 h 2323145"/>
              <a:gd name="connsiteX221" fmla="*/ 2270719 w 11269336"/>
              <a:gd name="connsiteY221" fmla="*/ 2052702 h 2323145"/>
              <a:gd name="connsiteX222" fmla="*/ 2253080 w 11269336"/>
              <a:gd name="connsiteY222" fmla="*/ 2056363 h 2323145"/>
              <a:gd name="connsiteX223" fmla="*/ 2250906 w 11269336"/>
              <a:gd name="connsiteY223" fmla="*/ 2055654 h 2323145"/>
              <a:gd name="connsiteX224" fmla="*/ 2236905 w 11269336"/>
              <a:gd name="connsiteY224" fmla="*/ 2062882 h 2323145"/>
              <a:gd name="connsiteX225" fmla="*/ 2225830 w 11269336"/>
              <a:gd name="connsiteY225" fmla="*/ 2074027 h 2323145"/>
              <a:gd name="connsiteX226" fmla="*/ 2073776 w 11269336"/>
              <a:gd name="connsiteY226" fmla="*/ 2089244 h 2323145"/>
              <a:gd name="connsiteX227" fmla="*/ 1948256 w 11269336"/>
              <a:gd name="connsiteY227" fmla="*/ 2146616 h 2323145"/>
              <a:gd name="connsiteX228" fmla="*/ 1865582 w 11269336"/>
              <a:gd name="connsiteY228" fmla="*/ 2153738 h 2323145"/>
              <a:gd name="connsiteX229" fmla="*/ 1835210 w 11269336"/>
              <a:gd name="connsiteY229" fmla="*/ 2134244 h 2323145"/>
              <a:gd name="connsiteX230" fmla="*/ 1632661 w 11269336"/>
              <a:gd name="connsiteY230" fmla="*/ 2173882 h 2323145"/>
              <a:gd name="connsiteX231" fmla="*/ 1579590 w 11269336"/>
              <a:gd name="connsiteY231" fmla="*/ 2173680 h 2323145"/>
              <a:gd name="connsiteX232" fmla="*/ 1535601 w 11269336"/>
              <a:gd name="connsiteY232" fmla="*/ 2194590 h 2323145"/>
              <a:gd name="connsiteX233" fmla="*/ 1515594 w 11269336"/>
              <a:gd name="connsiteY233" fmla="*/ 2189622 h 2323145"/>
              <a:gd name="connsiteX234" fmla="*/ 1512113 w 11269336"/>
              <a:gd name="connsiteY234" fmla="*/ 2188534 h 2323145"/>
              <a:gd name="connsiteX235" fmla="*/ 1498838 w 11269336"/>
              <a:gd name="connsiteY235" fmla="*/ 2189213 h 2323145"/>
              <a:gd name="connsiteX236" fmla="*/ 1494279 w 11269336"/>
              <a:gd name="connsiteY236" fmla="*/ 2183112 h 2323145"/>
              <a:gd name="connsiteX237" fmla="*/ 1473714 w 11269336"/>
              <a:gd name="connsiteY237" fmla="*/ 2179625 h 2323145"/>
              <a:gd name="connsiteX238" fmla="*/ 1449503 w 11269336"/>
              <a:gd name="connsiteY238" fmla="*/ 2182633 h 2323145"/>
              <a:gd name="connsiteX239" fmla="*/ 1266687 w 11269336"/>
              <a:gd name="connsiteY239" fmla="*/ 2212688 h 2323145"/>
              <a:gd name="connsiteX240" fmla="*/ 1239614 w 11269336"/>
              <a:gd name="connsiteY240" fmla="*/ 2209727 h 2323145"/>
              <a:gd name="connsiteX241" fmla="*/ 1202436 w 11269336"/>
              <a:gd name="connsiteY241" fmla="*/ 2209817 h 2323145"/>
              <a:gd name="connsiteX242" fmla="*/ 1136097 w 11269336"/>
              <a:gd name="connsiteY242" fmla="*/ 2205112 h 2323145"/>
              <a:gd name="connsiteX243" fmla="*/ 988232 w 11269336"/>
              <a:gd name="connsiteY243" fmla="*/ 2235635 h 2323145"/>
              <a:gd name="connsiteX244" fmla="*/ 981959 w 11269336"/>
              <a:gd name="connsiteY244" fmla="*/ 2231607 h 2323145"/>
              <a:gd name="connsiteX245" fmla="*/ 938600 w 11269336"/>
              <a:gd name="connsiteY245" fmla="*/ 2238113 h 2323145"/>
              <a:gd name="connsiteX246" fmla="*/ 791788 w 11269336"/>
              <a:gd name="connsiteY246" fmla="*/ 2293224 h 2323145"/>
              <a:gd name="connsiteX247" fmla="*/ 706914 w 11269336"/>
              <a:gd name="connsiteY247" fmla="*/ 2305046 h 2323145"/>
              <a:gd name="connsiteX248" fmla="*/ 675971 w 11269336"/>
              <a:gd name="connsiteY248" fmla="*/ 2304030 h 2323145"/>
              <a:gd name="connsiteX249" fmla="*/ 624180 w 11269336"/>
              <a:gd name="connsiteY249" fmla="*/ 2302650 h 2323145"/>
              <a:gd name="connsiteX250" fmla="*/ 583453 w 11269336"/>
              <a:gd name="connsiteY250" fmla="*/ 2288788 h 2323145"/>
              <a:gd name="connsiteX251" fmla="*/ 540946 w 11269336"/>
              <a:gd name="connsiteY251" fmla="*/ 2292721 h 2323145"/>
              <a:gd name="connsiteX252" fmla="*/ 533680 w 11269336"/>
              <a:gd name="connsiteY252" fmla="*/ 2310233 h 2323145"/>
              <a:gd name="connsiteX253" fmla="*/ 487366 w 11269336"/>
              <a:gd name="connsiteY253" fmla="*/ 2309053 h 2323145"/>
              <a:gd name="connsiteX254" fmla="*/ 416820 w 11269336"/>
              <a:gd name="connsiteY254" fmla="*/ 2305443 h 2323145"/>
              <a:gd name="connsiteX255" fmla="*/ 376805 w 11269336"/>
              <a:gd name="connsiteY255" fmla="*/ 2307647 h 2323145"/>
              <a:gd name="connsiteX256" fmla="*/ 266777 w 11269336"/>
              <a:gd name="connsiteY256" fmla="*/ 2309012 h 2323145"/>
              <a:gd name="connsiteX257" fmla="*/ 156013 w 11269336"/>
              <a:gd name="connsiteY257" fmla="*/ 2306832 h 2323145"/>
              <a:gd name="connsiteX258" fmla="*/ 87258 w 11269336"/>
              <a:gd name="connsiteY258" fmla="*/ 2285511 h 2323145"/>
              <a:gd name="connsiteX259" fmla="*/ 23798 w 11269336"/>
              <a:gd name="connsiteY259" fmla="*/ 2281822 h 2323145"/>
              <a:gd name="connsiteX260" fmla="*/ 0 w 11269336"/>
              <a:gd name="connsiteY260" fmla="*/ 2285369 h 2323145"/>
              <a:gd name="connsiteX261" fmla="*/ 0 w 11269336"/>
              <a:gd name="connsiteY26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593061 w 11269336"/>
              <a:gd name="connsiteY142" fmla="*/ 2171597 h 2323145"/>
              <a:gd name="connsiteX143" fmla="*/ 4533444 w 11269336"/>
              <a:gd name="connsiteY143" fmla="*/ 2181200 h 2323145"/>
              <a:gd name="connsiteX144" fmla="*/ 4492832 w 11269336"/>
              <a:gd name="connsiteY144" fmla="*/ 2188033 h 2323145"/>
              <a:gd name="connsiteX145" fmla="*/ 4467257 w 11269336"/>
              <a:gd name="connsiteY145" fmla="*/ 2196121 h 2323145"/>
              <a:gd name="connsiteX146" fmla="*/ 4459937 w 11269336"/>
              <a:gd name="connsiteY146" fmla="*/ 2195182 h 2323145"/>
              <a:gd name="connsiteX147" fmla="*/ 4433312 w 11269336"/>
              <a:gd name="connsiteY147" fmla="*/ 2199004 h 2323145"/>
              <a:gd name="connsiteX148" fmla="*/ 4420601 w 11269336"/>
              <a:gd name="connsiteY148" fmla="*/ 2205158 h 2323145"/>
              <a:gd name="connsiteX149" fmla="*/ 4405765 w 11269336"/>
              <a:gd name="connsiteY149" fmla="*/ 2199902 h 2323145"/>
              <a:gd name="connsiteX150" fmla="*/ 4401354 w 11269336"/>
              <a:gd name="connsiteY150" fmla="*/ 2194745 h 2323145"/>
              <a:gd name="connsiteX151" fmla="*/ 4383151 w 11269336"/>
              <a:gd name="connsiteY151" fmla="*/ 2201140 h 2323145"/>
              <a:gd name="connsiteX152" fmla="*/ 4366646 w 11269336"/>
              <a:gd name="connsiteY152" fmla="*/ 2198564 h 2323145"/>
              <a:gd name="connsiteX153" fmla="*/ 4354009 w 11269336"/>
              <a:gd name="connsiteY153" fmla="*/ 2204984 h 2323145"/>
              <a:gd name="connsiteX154" fmla="*/ 4348284 w 11269336"/>
              <a:gd name="connsiteY154" fmla="*/ 2205270 h 2323145"/>
              <a:gd name="connsiteX155" fmla="*/ 4333906 w 11269336"/>
              <a:gd name="connsiteY155" fmla="*/ 2205251 h 2323145"/>
              <a:gd name="connsiteX156" fmla="*/ 4308819 w 11269336"/>
              <a:gd name="connsiteY156" fmla="*/ 2203822 h 2323145"/>
              <a:gd name="connsiteX157" fmla="*/ 4301210 w 11269336"/>
              <a:gd name="connsiteY157" fmla="*/ 2204456 h 2323145"/>
              <a:gd name="connsiteX158" fmla="*/ 4283095 w 11269336"/>
              <a:gd name="connsiteY158" fmla="*/ 2198177 h 2323145"/>
              <a:gd name="connsiteX159" fmla="*/ 4250119 w 11269336"/>
              <a:gd name="connsiteY159" fmla="*/ 2196342 h 2323145"/>
              <a:gd name="connsiteX160" fmla="*/ 4189203 w 11269336"/>
              <a:gd name="connsiteY160" fmla="*/ 2178994 h 2323145"/>
              <a:gd name="connsiteX161" fmla="*/ 4154035 w 11269336"/>
              <a:gd name="connsiteY161" fmla="*/ 2171950 h 2323145"/>
              <a:gd name="connsiteX162" fmla="*/ 4129569 w 11269336"/>
              <a:gd name="connsiteY162" fmla="*/ 2163850 h 2323145"/>
              <a:gd name="connsiteX163" fmla="*/ 4061250 w 11269336"/>
              <a:gd name="connsiteY163" fmla="*/ 2159236 h 2323145"/>
              <a:gd name="connsiteX164" fmla="*/ 3945480 w 11269336"/>
              <a:gd name="connsiteY164" fmla="*/ 2158279 h 2323145"/>
              <a:gd name="connsiteX165" fmla="*/ 3921468 w 11269336"/>
              <a:gd name="connsiteY165" fmla="*/ 2156588 h 2323145"/>
              <a:gd name="connsiteX166" fmla="*/ 3903348 w 11269336"/>
              <a:gd name="connsiteY166" fmla="*/ 2149220 h 2323145"/>
              <a:gd name="connsiteX167" fmla="*/ 3901342 w 11269336"/>
              <a:gd name="connsiteY167" fmla="*/ 2142355 h 2323145"/>
              <a:gd name="connsiteX168" fmla="*/ 3888539 w 11269336"/>
              <a:gd name="connsiteY168" fmla="*/ 2140476 h 2323145"/>
              <a:gd name="connsiteX169" fmla="*/ 3885662 w 11269336"/>
              <a:gd name="connsiteY169" fmla="*/ 2138740 h 2323145"/>
              <a:gd name="connsiteX170" fmla="*/ 3868627 w 11269336"/>
              <a:gd name="connsiteY170" fmla="*/ 2130023 h 2323145"/>
              <a:gd name="connsiteX171" fmla="*/ 3819177 w 11269336"/>
              <a:gd name="connsiteY171" fmla="*/ 2142111 h 2323145"/>
              <a:gd name="connsiteX172" fmla="*/ 3769100 w 11269336"/>
              <a:gd name="connsiteY172" fmla="*/ 2131731 h 2323145"/>
              <a:gd name="connsiteX173" fmla="*/ 3562752 w 11269336"/>
              <a:gd name="connsiteY173" fmla="*/ 2131785 h 2323145"/>
              <a:gd name="connsiteX174" fmla="*/ 3541402 w 11269336"/>
              <a:gd name="connsiteY174" fmla="*/ 2106821 h 2323145"/>
              <a:gd name="connsiteX175" fmla="*/ 3365341 w 11269336"/>
              <a:gd name="connsiteY175" fmla="*/ 2077638 h 2323145"/>
              <a:gd name="connsiteX176" fmla="*/ 3170922 w 11269336"/>
              <a:gd name="connsiteY176" fmla="*/ 2115957 h 2323145"/>
              <a:gd name="connsiteX177" fmla="*/ 3156256 w 11269336"/>
              <a:gd name="connsiteY177" fmla="*/ 2124773 h 2323145"/>
              <a:gd name="connsiteX178" fmla="*/ 3140298 w 11269336"/>
              <a:gd name="connsiteY178" fmla="*/ 2129182 h 2323145"/>
              <a:gd name="connsiteX179" fmla="*/ 3138514 w 11269336"/>
              <a:gd name="connsiteY179" fmla="*/ 2128069 h 2323145"/>
              <a:gd name="connsiteX180" fmla="*/ 3120467 w 11269336"/>
              <a:gd name="connsiteY180" fmla="*/ 2128281 h 2323145"/>
              <a:gd name="connsiteX181" fmla="*/ 3116175 w 11269336"/>
              <a:gd name="connsiteY181" fmla="*/ 2131633 h 2323145"/>
              <a:gd name="connsiteX182" fmla="*/ 3103685 w 11269336"/>
              <a:gd name="connsiteY182" fmla="*/ 2132814 h 2323145"/>
              <a:gd name="connsiteX183" fmla="*/ 3078794 w 11269336"/>
              <a:gd name="connsiteY183" fmla="*/ 2137935 h 2323145"/>
              <a:gd name="connsiteX184" fmla="*/ 3074407 w 11269336"/>
              <a:gd name="connsiteY184" fmla="*/ 2136274 h 2323145"/>
              <a:gd name="connsiteX185" fmla="*/ 3037285 w 11269336"/>
              <a:gd name="connsiteY185" fmla="*/ 2139919 h 2323145"/>
              <a:gd name="connsiteX186" fmla="*/ 3036901 w 11269336"/>
              <a:gd name="connsiteY186" fmla="*/ 2138726 h 2323145"/>
              <a:gd name="connsiteX187" fmla="*/ 3026996 w 11269336"/>
              <a:gd name="connsiteY187" fmla="*/ 2134322 h 2323145"/>
              <a:gd name="connsiteX188" fmla="*/ 3007772 w 11269336"/>
              <a:gd name="connsiteY188" fmla="*/ 2128742 h 2323145"/>
              <a:gd name="connsiteX189" fmla="*/ 2965030 w 11269336"/>
              <a:gd name="connsiteY189" fmla="*/ 2100494 h 2323145"/>
              <a:gd name="connsiteX190" fmla="*/ 2926342 w 11269336"/>
              <a:gd name="connsiteY190" fmla="*/ 2104155 h 2323145"/>
              <a:gd name="connsiteX191" fmla="*/ 2918608 w 11269336"/>
              <a:gd name="connsiteY191" fmla="*/ 2104215 h 2323145"/>
              <a:gd name="connsiteX192" fmla="*/ 2918475 w 11269336"/>
              <a:gd name="connsiteY192" fmla="*/ 2103937 h 2323145"/>
              <a:gd name="connsiteX193" fmla="*/ 2910360 w 11269336"/>
              <a:gd name="connsiteY193" fmla="*/ 2103444 h 2323145"/>
              <a:gd name="connsiteX194" fmla="*/ 2904507 w 11269336"/>
              <a:gd name="connsiteY194" fmla="*/ 2104326 h 2323145"/>
              <a:gd name="connsiteX195" fmla="*/ 2889503 w 11269336"/>
              <a:gd name="connsiteY195" fmla="*/ 2104443 h 2323145"/>
              <a:gd name="connsiteX196" fmla="*/ 2884480 w 11269336"/>
              <a:gd name="connsiteY196" fmla="*/ 2102626 h 2323145"/>
              <a:gd name="connsiteX197" fmla="*/ 2882689 w 11269336"/>
              <a:gd name="connsiteY197" fmla="*/ 2099228 h 2323145"/>
              <a:gd name="connsiteX198" fmla="*/ 2881291 w 11269336"/>
              <a:gd name="connsiteY198" fmla="*/ 2099618 h 2323145"/>
              <a:gd name="connsiteX199" fmla="*/ 2853979 w 11269336"/>
              <a:gd name="connsiteY199" fmla="*/ 2090388 h 2323145"/>
              <a:gd name="connsiteX200" fmla="*/ 2791790 w 11269336"/>
              <a:gd name="connsiteY200" fmla="*/ 2080332 h 2323145"/>
              <a:gd name="connsiteX201" fmla="*/ 2755844 w 11269336"/>
              <a:gd name="connsiteY201" fmla="*/ 2078874 h 2323145"/>
              <a:gd name="connsiteX202" fmla="*/ 2657742 w 11269336"/>
              <a:gd name="connsiteY202" fmla="*/ 2070179 h 2323145"/>
              <a:gd name="connsiteX203" fmla="*/ 2559549 w 11269336"/>
              <a:gd name="connsiteY203" fmla="*/ 2057873 h 2323145"/>
              <a:gd name="connsiteX204" fmla="*/ 2512054 w 11269336"/>
              <a:gd name="connsiteY204" fmla="*/ 2031671 h 2323145"/>
              <a:gd name="connsiteX205" fmla="*/ 2506437 w 11269336"/>
              <a:gd name="connsiteY205" fmla="*/ 2030918 h 2323145"/>
              <a:gd name="connsiteX206" fmla="*/ 2491752 w 11269336"/>
              <a:gd name="connsiteY206" fmla="*/ 2033906 h 2323145"/>
              <a:gd name="connsiteX207" fmla="*/ 2486338 w 11269336"/>
              <a:gd name="connsiteY207" fmla="*/ 2035862 h 2323145"/>
              <a:gd name="connsiteX208" fmla="*/ 2478186 w 11269336"/>
              <a:gd name="connsiteY208" fmla="*/ 2036953 h 2323145"/>
              <a:gd name="connsiteX209" fmla="*/ 2477950 w 11269336"/>
              <a:gd name="connsiteY209" fmla="*/ 2036715 h 2323145"/>
              <a:gd name="connsiteX210" fmla="*/ 2470381 w 11269336"/>
              <a:gd name="connsiteY210" fmla="*/ 2038256 h 2323145"/>
              <a:gd name="connsiteX211" fmla="*/ 2433781 w 11269336"/>
              <a:gd name="connsiteY211" fmla="*/ 2049140 h 2323145"/>
              <a:gd name="connsiteX212" fmla="*/ 2381172 w 11269336"/>
              <a:gd name="connsiteY212" fmla="*/ 2030645 h 2323145"/>
              <a:gd name="connsiteX213" fmla="*/ 2360198 w 11269336"/>
              <a:gd name="connsiteY213" fmla="*/ 2029059 h 2323145"/>
              <a:gd name="connsiteX214" fmla="*/ 2348815 w 11269336"/>
              <a:gd name="connsiteY214" fmla="*/ 2026798 h 2323145"/>
              <a:gd name="connsiteX215" fmla="*/ 2347988 w 11269336"/>
              <a:gd name="connsiteY215" fmla="*/ 2025745 h 2323145"/>
              <a:gd name="connsiteX216" fmla="*/ 2312920 w 11269336"/>
              <a:gd name="connsiteY216" fmla="*/ 2036311 h 2323145"/>
              <a:gd name="connsiteX217" fmla="*/ 2307986 w 11269336"/>
              <a:gd name="connsiteY217" fmla="*/ 2035583 h 2323145"/>
              <a:gd name="connsiteX218" fmla="*/ 2285481 w 11269336"/>
              <a:gd name="connsiteY218" fmla="*/ 2045197 h 2323145"/>
              <a:gd name="connsiteX219" fmla="*/ 2273666 w 11269336"/>
              <a:gd name="connsiteY219" fmla="*/ 2048710 h 2323145"/>
              <a:gd name="connsiteX220" fmla="*/ 2270719 w 11269336"/>
              <a:gd name="connsiteY220" fmla="*/ 2052702 h 2323145"/>
              <a:gd name="connsiteX221" fmla="*/ 2253080 w 11269336"/>
              <a:gd name="connsiteY221" fmla="*/ 2056363 h 2323145"/>
              <a:gd name="connsiteX222" fmla="*/ 2250906 w 11269336"/>
              <a:gd name="connsiteY222" fmla="*/ 2055654 h 2323145"/>
              <a:gd name="connsiteX223" fmla="*/ 2236905 w 11269336"/>
              <a:gd name="connsiteY223" fmla="*/ 2062882 h 2323145"/>
              <a:gd name="connsiteX224" fmla="*/ 2225830 w 11269336"/>
              <a:gd name="connsiteY224" fmla="*/ 2074027 h 2323145"/>
              <a:gd name="connsiteX225" fmla="*/ 2073776 w 11269336"/>
              <a:gd name="connsiteY225" fmla="*/ 2089244 h 2323145"/>
              <a:gd name="connsiteX226" fmla="*/ 1948256 w 11269336"/>
              <a:gd name="connsiteY226" fmla="*/ 2146616 h 2323145"/>
              <a:gd name="connsiteX227" fmla="*/ 1865582 w 11269336"/>
              <a:gd name="connsiteY227" fmla="*/ 2153738 h 2323145"/>
              <a:gd name="connsiteX228" fmla="*/ 1835210 w 11269336"/>
              <a:gd name="connsiteY228" fmla="*/ 2134244 h 2323145"/>
              <a:gd name="connsiteX229" fmla="*/ 1632661 w 11269336"/>
              <a:gd name="connsiteY229" fmla="*/ 2173882 h 2323145"/>
              <a:gd name="connsiteX230" fmla="*/ 1579590 w 11269336"/>
              <a:gd name="connsiteY230" fmla="*/ 2173680 h 2323145"/>
              <a:gd name="connsiteX231" fmla="*/ 1535601 w 11269336"/>
              <a:gd name="connsiteY231" fmla="*/ 2194590 h 2323145"/>
              <a:gd name="connsiteX232" fmla="*/ 1515594 w 11269336"/>
              <a:gd name="connsiteY232" fmla="*/ 2189622 h 2323145"/>
              <a:gd name="connsiteX233" fmla="*/ 1512113 w 11269336"/>
              <a:gd name="connsiteY233" fmla="*/ 2188534 h 2323145"/>
              <a:gd name="connsiteX234" fmla="*/ 1498838 w 11269336"/>
              <a:gd name="connsiteY234" fmla="*/ 2189213 h 2323145"/>
              <a:gd name="connsiteX235" fmla="*/ 1494279 w 11269336"/>
              <a:gd name="connsiteY235" fmla="*/ 2183112 h 2323145"/>
              <a:gd name="connsiteX236" fmla="*/ 1473714 w 11269336"/>
              <a:gd name="connsiteY236" fmla="*/ 2179625 h 2323145"/>
              <a:gd name="connsiteX237" fmla="*/ 1449503 w 11269336"/>
              <a:gd name="connsiteY237" fmla="*/ 2182633 h 2323145"/>
              <a:gd name="connsiteX238" fmla="*/ 1266687 w 11269336"/>
              <a:gd name="connsiteY238" fmla="*/ 2212688 h 2323145"/>
              <a:gd name="connsiteX239" fmla="*/ 1239614 w 11269336"/>
              <a:gd name="connsiteY239" fmla="*/ 2209727 h 2323145"/>
              <a:gd name="connsiteX240" fmla="*/ 1202436 w 11269336"/>
              <a:gd name="connsiteY240" fmla="*/ 2209817 h 2323145"/>
              <a:gd name="connsiteX241" fmla="*/ 1136097 w 11269336"/>
              <a:gd name="connsiteY241" fmla="*/ 2205112 h 2323145"/>
              <a:gd name="connsiteX242" fmla="*/ 988232 w 11269336"/>
              <a:gd name="connsiteY242" fmla="*/ 2235635 h 2323145"/>
              <a:gd name="connsiteX243" fmla="*/ 981959 w 11269336"/>
              <a:gd name="connsiteY243" fmla="*/ 2231607 h 2323145"/>
              <a:gd name="connsiteX244" fmla="*/ 938600 w 11269336"/>
              <a:gd name="connsiteY244" fmla="*/ 2238113 h 2323145"/>
              <a:gd name="connsiteX245" fmla="*/ 791788 w 11269336"/>
              <a:gd name="connsiteY245" fmla="*/ 2293224 h 2323145"/>
              <a:gd name="connsiteX246" fmla="*/ 706914 w 11269336"/>
              <a:gd name="connsiteY246" fmla="*/ 2305046 h 2323145"/>
              <a:gd name="connsiteX247" fmla="*/ 675971 w 11269336"/>
              <a:gd name="connsiteY247" fmla="*/ 2304030 h 2323145"/>
              <a:gd name="connsiteX248" fmla="*/ 624180 w 11269336"/>
              <a:gd name="connsiteY248" fmla="*/ 2302650 h 2323145"/>
              <a:gd name="connsiteX249" fmla="*/ 583453 w 11269336"/>
              <a:gd name="connsiteY249" fmla="*/ 2288788 h 2323145"/>
              <a:gd name="connsiteX250" fmla="*/ 540946 w 11269336"/>
              <a:gd name="connsiteY250" fmla="*/ 2292721 h 2323145"/>
              <a:gd name="connsiteX251" fmla="*/ 533680 w 11269336"/>
              <a:gd name="connsiteY251" fmla="*/ 2310233 h 2323145"/>
              <a:gd name="connsiteX252" fmla="*/ 487366 w 11269336"/>
              <a:gd name="connsiteY252" fmla="*/ 2309053 h 2323145"/>
              <a:gd name="connsiteX253" fmla="*/ 416820 w 11269336"/>
              <a:gd name="connsiteY253" fmla="*/ 2305443 h 2323145"/>
              <a:gd name="connsiteX254" fmla="*/ 376805 w 11269336"/>
              <a:gd name="connsiteY254" fmla="*/ 2307647 h 2323145"/>
              <a:gd name="connsiteX255" fmla="*/ 266777 w 11269336"/>
              <a:gd name="connsiteY255" fmla="*/ 2309012 h 2323145"/>
              <a:gd name="connsiteX256" fmla="*/ 156013 w 11269336"/>
              <a:gd name="connsiteY256" fmla="*/ 2306832 h 2323145"/>
              <a:gd name="connsiteX257" fmla="*/ 87258 w 11269336"/>
              <a:gd name="connsiteY257" fmla="*/ 2285511 h 2323145"/>
              <a:gd name="connsiteX258" fmla="*/ 23798 w 11269336"/>
              <a:gd name="connsiteY258" fmla="*/ 2281822 h 2323145"/>
              <a:gd name="connsiteX259" fmla="*/ 0 w 11269336"/>
              <a:gd name="connsiteY259" fmla="*/ 2285369 h 2323145"/>
              <a:gd name="connsiteX260" fmla="*/ 0 w 11269336"/>
              <a:gd name="connsiteY26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593061 w 11269336"/>
              <a:gd name="connsiteY141" fmla="*/ 2171597 h 2323145"/>
              <a:gd name="connsiteX142" fmla="*/ 4533444 w 11269336"/>
              <a:gd name="connsiteY142" fmla="*/ 2181200 h 2323145"/>
              <a:gd name="connsiteX143" fmla="*/ 4492832 w 11269336"/>
              <a:gd name="connsiteY143" fmla="*/ 2188033 h 2323145"/>
              <a:gd name="connsiteX144" fmla="*/ 4467257 w 11269336"/>
              <a:gd name="connsiteY144" fmla="*/ 2196121 h 2323145"/>
              <a:gd name="connsiteX145" fmla="*/ 4459937 w 11269336"/>
              <a:gd name="connsiteY145" fmla="*/ 2195182 h 2323145"/>
              <a:gd name="connsiteX146" fmla="*/ 4433312 w 11269336"/>
              <a:gd name="connsiteY146" fmla="*/ 2199004 h 2323145"/>
              <a:gd name="connsiteX147" fmla="*/ 4420601 w 11269336"/>
              <a:gd name="connsiteY147" fmla="*/ 2205158 h 2323145"/>
              <a:gd name="connsiteX148" fmla="*/ 4405765 w 11269336"/>
              <a:gd name="connsiteY148" fmla="*/ 2199902 h 2323145"/>
              <a:gd name="connsiteX149" fmla="*/ 4401354 w 11269336"/>
              <a:gd name="connsiteY149" fmla="*/ 2194745 h 2323145"/>
              <a:gd name="connsiteX150" fmla="*/ 4383151 w 11269336"/>
              <a:gd name="connsiteY150" fmla="*/ 2201140 h 2323145"/>
              <a:gd name="connsiteX151" fmla="*/ 4366646 w 11269336"/>
              <a:gd name="connsiteY151" fmla="*/ 2198564 h 2323145"/>
              <a:gd name="connsiteX152" fmla="*/ 4354009 w 11269336"/>
              <a:gd name="connsiteY152" fmla="*/ 2204984 h 2323145"/>
              <a:gd name="connsiteX153" fmla="*/ 4348284 w 11269336"/>
              <a:gd name="connsiteY153" fmla="*/ 2205270 h 2323145"/>
              <a:gd name="connsiteX154" fmla="*/ 4333906 w 11269336"/>
              <a:gd name="connsiteY154" fmla="*/ 2205251 h 2323145"/>
              <a:gd name="connsiteX155" fmla="*/ 4308819 w 11269336"/>
              <a:gd name="connsiteY155" fmla="*/ 2203822 h 2323145"/>
              <a:gd name="connsiteX156" fmla="*/ 4301210 w 11269336"/>
              <a:gd name="connsiteY156" fmla="*/ 2204456 h 2323145"/>
              <a:gd name="connsiteX157" fmla="*/ 4283095 w 11269336"/>
              <a:gd name="connsiteY157" fmla="*/ 2198177 h 2323145"/>
              <a:gd name="connsiteX158" fmla="*/ 4250119 w 11269336"/>
              <a:gd name="connsiteY158" fmla="*/ 2196342 h 2323145"/>
              <a:gd name="connsiteX159" fmla="*/ 4189203 w 11269336"/>
              <a:gd name="connsiteY159" fmla="*/ 2178994 h 2323145"/>
              <a:gd name="connsiteX160" fmla="*/ 4154035 w 11269336"/>
              <a:gd name="connsiteY160" fmla="*/ 2171950 h 2323145"/>
              <a:gd name="connsiteX161" fmla="*/ 4129569 w 11269336"/>
              <a:gd name="connsiteY161" fmla="*/ 2163850 h 2323145"/>
              <a:gd name="connsiteX162" fmla="*/ 4061250 w 11269336"/>
              <a:gd name="connsiteY162" fmla="*/ 2159236 h 2323145"/>
              <a:gd name="connsiteX163" fmla="*/ 3945480 w 11269336"/>
              <a:gd name="connsiteY163" fmla="*/ 2158279 h 2323145"/>
              <a:gd name="connsiteX164" fmla="*/ 3921468 w 11269336"/>
              <a:gd name="connsiteY164" fmla="*/ 2156588 h 2323145"/>
              <a:gd name="connsiteX165" fmla="*/ 3903348 w 11269336"/>
              <a:gd name="connsiteY165" fmla="*/ 2149220 h 2323145"/>
              <a:gd name="connsiteX166" fmla="*/ 3901342 w 11269336"/>
              <a:gd name="connsiteY166" fmla="*/ 2142355 h 2323145"/>
              <a:gd name="connsiteX167" fmla="*/ 3888539 w 11269336"/>
              <a:gd name="connsiteY167" fmla="*/ 2140476 h 2323145"/>
              <a:gd name="connsiteX168" fmla="*/ 3885662 w 11269336"/>
              <a:gd name="connsiteY168" fmla="*/ 2138740 h 2323145"/>
              <a:gd name="connsiteX169" fmla="*/ 3868627 w 11269336"/>
              <a:gd name="connsiteY169" fmla="*/ 2130023 h 2323145"/>
              <a:gd name="connsiteX170" fmla="*/ 3819177 w 11269336"/>
              <a:gd name="connsiteY170" fmla="*/ 2142111 h 2323145"/>
              <a:gd name="connsiteX171" fmla="*/ 3769100 w 11269336"/>
              <a:gd name="connsiteY171" fmla="*/ 2131731 h 2323145"/>
              <a:gd name="connsiteX172" fmla="*/ 3562752 w 11269336"/>
              <a:gd name="connsiteY172" fmla="*/ 2131785 h 2323145"/>
              <a:gd name="connsiteX173" fmla="*/ 3541402 w 11269336"/>
              <a:gd name="connsiteY173" fmla="*/ 2106821 h 2323145"/>
              <a:gd name="connsiteX174" fmla="*/ 3365341 w 11269336"/>
              <a:gd name="connsiteY174" fmla="*/ 2077638 h 2323145"/>
              <a:gd name="connsiteX175" fmla="*/ 3170922 w 11269336"/>
              <a:gd name="connsiteY175" fmla="*/ 2115957 h 2323145"/>
              <a:gd name="connsiteX176" fmla="*/ 3156256 w 11269336"/>
              <a:gd name="connsiteY176" fmla="*/ 2124773 h 2323145"/>
              <a:gd name="connsiteX177" fmla="*/ 3140298 w 11269336"/>
              <a:gd name="connsiteY177" fmla="*/ 2129182 h 2323145"/>
              <a:gd name="connsiteX178" fmla="*/ 3138514 w 11269336"/>
              <a:gd name="connsiteY178" fmla="*/ 2128069 h 2323145"/>
              <a:gd name="connsiteX179" fmla="*/ 3120467 w 11269336"/>
              <a:gd name="connsiteY179" fmla="*/ 2128281 h 2323145"/>
              <a:gd name="connsiteX180" fmla="*/ 3116175 w 11269336"/>
              <a:gd name="connsiteY180" fmla="*/ 2131633 h 2323145"/>
              <a:gd name="connsiteX181" fmla="*/ 3103685 w 11269336"/>
              <a:gd name="connsiteY181" fmla="*/ 2132814 h 2323145"/>
              <a:gd name="connsiteX182" fmla="*/ 3078794 w 11269336"/>
              <a:gd name="connsiteY182" fmla="*/ 2137935 h 2323145"/>
              <a:gd name="connsiteX183" fmla="*/ 3074407 w 11269336"/>
              <a:gd name="connsiteY183" fmla="*/ 2136274 h 2323145"/>
              <a:gd name="connsiteX184" fmla="*/ 3037285 w 11269336"/>
              <a:gd name="connsiteY184" fmla="*/ 2139919 h 2323145"/>
              <a:gd name="connsiteX185" fmla="*/ 3036901 w 11269336"/>
              <a:gd name="connsiteY185" fmla="*/ 2138726 h 2323145"/>
              <a:gd name="connsiteX186" fmla="*/ 3026996 w 11269336"/>
              <a:gd name="connsiteY186" fmla="*/ 2134322 h 2323145"/>
              <a:gd name="connsiteX187" fmla="*/ 3007772 w 11269336"/>
              <a:gd name="connsiteY187" fmla="*/ 2128742 h 2323145"/>
              <a:gd name="connsiteX188" fmla="*/ 2965030 w 11269336"/>
              <a:gd name="connsiteY188" fmla="*/ 2100494 h 2323145"/>
              <a:gd name="connsiteX189" fmla="*/ 2926342 w 11269336"/>
              <a:gd name="connsiteY189" fmla="*/ 2104155 h 2323145"/>
              <a:gd name="connsiteX190" fmla="*/ 2918608 w 11269336"/>
              <a:gd name="connsiteY190" fmla="*/ 2104215 h 2323145"/>
              <a:gd name="connsiteX191" fmla="*/ 2918475 w 11269336"/>
              <a:gd name="connsiteY191" fmla="*/ 2103937 h 2323145"/>
              <a:gd name="connsiteX192" fmla="*/ 2910360 w 11269336"/>
              <a:gd name="connsiteY192" fmla="*/ 2103444 h 2323145"/>
              <a:gd name="connsiteX193" fmla="*/ 2904507 w 11269336"/>
              <a:gd name="connsiteY193" fmla="*/ 2104326 h 2323145"/>
              <a:gd name="connsiteX194" fmla="*/ 2889503 w 11269336"/>
              <a:gd name="connsiteY194" fmla="*/ 2104443 h 2323145"/>
              <a:gd name="connsiteX195" fmla="*/ 2884480 w 11269336"/>
              <a:gd name="connsiteY195" fmla="*/ 2102626 h 2323145"/>
              <a:gd name="connsiteX196" fmla="*/ 2882689 w 11269336"/>
              <a:gd name="connsiteY196" fmla="*/ 2099228 h 2323145"/>
              <a:gd name="connsiteX197" fmla="*/ 2881291 w 11269336"/>
              <a:gd name="connsiteY197" fmla="*/ 2099618 h 2323145"/>
              <a:gd name="connsiteX198" fmla="*/ 2853979 w 11269336"/>
              <a:gd name="connsiteY198" fmla="*/ 2090388 h 2323145"/>
              <a:gd name="connsiteX199" fmla="*/ 2791790 w 11269336"/>
              <a:gd name="connsiteY199" fmla="*/ 2080332 h 2323145"/>
              <a:gd name="connsiteX200" fmla="*/ 2755844 w 11269336"/>
              <a:gd name="connsiteY200" fmla="*/ 2078874 h 2323145"/>
              <a:gd name="connsiteX201" fmla="*/ 2657742 w 11269336"/>
              <a:gd name="connsiteY201" fmla="*/ 2070179 h 2323145"/>
              <a:gd name="connsiteX202" fmla="*/ 2559549 w 11269336"/>
              <a:gd name="connsiteY202" fmla="*/ 2057873 h 2323145"/>
              <a:gd name="connsiteX203" fmla="*/ 2512054 w 11269336"/>
              <a:gd name="connsiteY203" fmla="*/ 2031671 h 2323145"/>
              <a:gd name="connsiteX204" fmla="*/ 2506437 w 11269336"/>
              <a:gd name="connsiteY204" fmla="*/ 2030918 h 2323145"/>
              <a:gd name="connsiteX205" fmla="*/ 2491752 w 11269336"/>
              <a:gd name="connsiteY205" fmla="*/ 2033906 h 2323145"/>
              <a:gd name="connsiteX206" fmla="*/ 2486338 w 11269336"/>
              <a:gd name="connsiteY206" fmla="*/ 2035862 h 2323145"/>
              <a:gd name="connsiteX207" fmla="*/ 2478186 w 11269336"/>
              <a:gd name="connsiteY207" fmla="*/ 2036953 h 2323145"/>
              <a:gd name="connsiteX208" fmla="*/ 2477950 w 11269336"/>
              <a:gd name="connsiteY208" fmla="*/ 2036715 h 2323145"/>
              <a:gd name="connsiteX209" fmla="*/ 2470381 w 11269336"/>
              <a:gd name="connsiteY209" fmla="*/ 2038256 h 2323145"/>
              <a:gd name="connsiteX210" fmla="*/ 2433781 w 11269336"/>
              <a:gd name="connsiteY210" fmla="*/ 2049140 h 2323145"/>
              <a:gd name="connsiteX211" fmla="*/ 2381172 w 11269336"/>
              <a:gd name="connsiteY211" fmla="*/ 2030645 h 2323145"/>
              <a:gd name="connsiteX212" fmla="*/ 2360198 w 11269336"/>
              <a:gd name="connsiteY212" fmla="*/ 2029059 h 2323145"/>
              <a:gd name="connsiteX213" fmla="*/ 2348815 w 11269336"/>
              <a:gd name="connsiteY213" fmla="*/ 2026798 h 2323145"/>
              <a:gd name="connsiteX214" fmla="*/ 2347988 w 11269336"/>
              <a:gd name="connsiteY214" fmla="*/ 2025745 h 2323145"/>
              <a:gd name="connsiteX215" fmla="*/ 2312920 w 11269336"/>
              <a:gd name="connsiteY215" fmla="*/ 2036311 h 2323145"/>
              <a:gd name="connsiteX216" fmla="*/ 2307986 w 11269336"/>
              <a:gd name="connsiteY216" fmla="*/ 2035583 h 2323145"/>
              <a:gd name="connsiteX217" fmla="*/ 2285481 w 11269336"/>
              <a:gd name="connsiteY217" fmla="*/ 2045197 h 2323145"/>
              <a:gd name="connsiteX218" fmla="*/ 2273666 w 11269336"/>
              <a:gd name="connsiteY218" fmla="*/ 2048710 h 2323145"/>
              <a:gd name="connsiteX219" fmla="*/ 2270719 w 11269336"/>
              <a:gd name="connsiteY219" fmla="*/ 2052702 h 2323145"/>
              <a:gd name="connsiteX220" fmla="*/ 2253080 w 11269336"/>
              <a:gd name="connsiteY220" fmla="*/ 2056363 h 2323145"/>
              <a:gd name="connsiteX221" fmla="*/ 2250906 w 11269336"/>
              <a:gd name="connsiteY221" fmla="*/ 2055654 h 2323145"/>
              <a:gd name="connsiteX222" fmla="*/ 2236905 w 11269336"/>
              <a:gd name="connsiteY222" fmla="*/ 2062882 h 2323145"/>
              <a:gd name="connsiteX223" fmla="*/ 2225830 w 11269336"/>
              <a:gd name="connsiteY223" fmla="*/ 2074027 h 2323145"/>
              <a:gd name="connsiteX224" fmla="*/ 2073776 w 11269336"/>
              <a:gd name="connsiteY224" fmla="*/ 2089244 h 2323145"/>
              <a:gd name="connsiteX225" fmla="*/ 1948256 w 11269336"/>
              <a:gd name="connsiteY225" fmla="*/ 2146616 h 2323145"/>
              <a:gd name="connsiteX226" fmla="*/ 1865582 w 11269336"/>
              <a:gd name="connsiteY226" fmla="*/ 2153738 h 2323145"/>
              <a:gd name="connsiteX227" fmla="*/ 1835210 w 11269336"/>
              <a:gd name="connsiteY227" fmla="*/ 2134244 h 2323145"/>
              <a:gd name="connsiteX228" fmla="*/ 1632661 w 11269336"/>
              <a:gd name="connsiteY228" fmla="*/ 2173882 h 2323145"/>
              <a:gd name="connsiteX229" fmla="*/ 1579590 w 11269336"/>
              <a:gd name="connsiteY229" fmla="*/ 2173680 h 2323145"/>
              <a:gd name="connsiteX230" fmla="*/ 1535601 w 11269336"/>
              <a:gd name="connsiteY230" fmla="*/ 2194590 h 2323145"/>
              <a:gd name="connsiteX231" fmla="*/ 1515594 w 11269336"/>
              <a:gd name="connsiteY231" fmla="*/ 2189622 h 2323145"/>
              <a:gd name="connsiteX232" fmla="*/ 1512113 w 11269336"/>
              <a:gd name="connsiteY232" fmla="*/ 2188534 h 2323145"/>
              <a:gd name="connsiteX233" fmla="*/ 1498838 w 11269336"/>
              <a:gd name="connsiteY233" fmla="*/ 2189213 h 2323145"/>
              <a:gd name="connsiteX234" fmla="*/ 1494279 w 11269336"/>
              <a:gd name="connsiteY234" fmla="*/ 2183112 h 2323145"/>
              <a:gd name="connsiteX235" fmla="*/ 1473714 w 11269336"/>
              <a:gd name="connsiteY235" fmla="*/ 2179625 h 2323145"/>
              <a:gd name="connsiteX236" fmla="*/ 1449503 w 11269336"/>
              <a:gd name="connsiteY236" fmla="*/ 2182633 h 2323145"/>
              <a:gd name="connsiteX237" fmla="*/ 1266687 w 11269336"/>
              <a:gd name="connsiteY237" fmla="*/ 2212688 h 2323145"/>
              <a:gd name="connsiteX238" fmla="*/ 1239614 w 11269336"/>
              <a:gd name="connsiteY238" fmla="*/ 2209727 h 2323145"/>
              <a:gd name="connsiteX239" fmla="*/ 1202436 w 11269336"/>
              <a:gd name="connsiteY239" fmla="*/ 2209817 h 2323145"/>
              <a:gd name="connsiteX240" fmla="*/ 1136097 w 11269336"/>
              <a:gd name="connsiteY240" fmla="*/ 2205112 h 2323145"/>
              <a:gd name="connsiteX241" fmla="*/ 988232 w 11269336"/>
              <a:gd name="connsiteY241" fmla="*/ 2235635 h 2323145"/>
              <a:gd name="connsiteX242" fmla="*/ 981959 w 11269336"/>
              <a:gd name="connsiteY242" fmla="*/ 2231607 h 2323145"/>
              <a:gd name="connsiteX243" fmla="*/ 938600 w 11269336"/>
              <a:gd name="connsiteY243" fmla="*/ 2238113 h 2323145"/>
              <a:gd name="connsiteX244" fmla="*/ 791788 w 11269336"/>
              <a:gd name="connsiteY244" fmla="*/ 2293224 h 2323145"/>
              <a:gd name="connsiteX245" fmla="*/ 706914 w 11269336"/>
              <a:gd name="connsiteY245" fmla="*/ 2305046 h 2323145"/>
              <a:gd name="connsiteX246" fmla="*/ 675971 w 11269336"/>
              <a:gd name="connsiteY246" fmla="*/ 2304030 h 2323145"/>
              <a:gd name="connsiteX247" fmla="*/ 624180 w 11269336"/>
              <a:gd name="connsiteY247" fmla="*/ 2302650 h 2323145"/>
              <a:gd name="connsiteX248" fmla="*/ 583453 w 11269336"/>
              <a:gd name="connsiteY248" fmla="*/ 2288788 h 2323145"/>
              <a:gd name="connsiteX249" fmla="*/ 540946 w 11269336"/>
              <a:gd name="connsiteY249" fmla="*/ 2292721 h 2323145"/>
              <a:gd name="connsiteX250" fmla="*/ 533680 w 11269336"/>
              <a:gd name="connsiteY250" fmla="*/ 2310233 h 2323145"/>
              <a:gd name="connsiteX251" fmla="*/ 487366 w 11269336"/>
              <a:gd name="connsiteY251" fmla="*/ 2309053 h 2323145"/>
              <a:gd name="connsiteX252" fmla="*/ 416820 w 11269336"/>
              <a:gd name="connsiteY252" fmla="*/ 2305443 h 2323145"/>
              <a:gd name="connsiteX253" fmla="*/ 376805 w 11269336"/>
              <a:gd name="connsiteY253" fmla="*/ 2307647 h 2323145"/>
              <a:gd name="connsiteX254" fmla="*/ 266777 w 11269336"/>
              <a:gd name="connsiteY254" fmla="*/ 2309012 h 2323145"/>
              <a:gd name="connsiteX255" fmla="*/ 156013 w 11269336"/>
              <a:gd name="connsiteY255" fmla="*/ 2306832 h 2323145"/>
              <a:gd name="connsiteX256" fmla="*/ 87258 w 11269336"/>
              <a:gd name="connsiteY256" fmla="*/ 2285511 h 2323145"/>
              <a:gd name="connsiteX257" fmla="*/ 23798 w 11269336"/>
              <a:gd name="connsiteY257" fmla="*/ 2281822 h 2323145"/>
              <a:gd name="connsiteX258" fmla="*/ 0 w 11269336"/>
              <a:gd name="connsiteY258" fmla="*/ 2285369 h 2323145"/>
              <a:gd name="connsiteX259" fmla="*/ 0 w 11269336"/>
              <a:gd name="connsiteY25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83151 w 11269336"/>
              <a:gd name="connsiteY149" fmla="*/ 2201140 h 2323145"/>
              <a:gd name="connsiteX150" fmla="*/ 4366646 w 11269336"/>
              <a:gd name="connsiteY150" fmla="*/ 2198564 h 2323145"/>
              <a:gd name="connsiteX151" fmla="*/ 4354009 w 11269336"/>
              <a:gd name="connsiteY151" fmla="*/ 2204984 h 2323145"/>
              <a:gd name="connsiteX152" fmla="*/ 4348284 w 11269336"/>
              <a:gd name="connsiteY152" fmla="*/ 2205270 h 2323145"/>
              <a:gd name="connsiteX153" fmla="*/ 4333906 w 11269336"/>
              <a:gd name="connsiteY153" fmla="*/ 2205251 h 2323145"/>
              <a:gd name="connsiteX154" fmla="*/ 4308819 w 11269336"/>
              <a:gd name="connsiteY154" fmla="*/ 2203822 h 2323145"/>
              <a:gd name="connsiteX155" fmla="*/ 4301210 w 11269336"/>
              <a:gd name="connsiteY155" fmla="*/ 2204456 h 2323145"/>
              <a:gd name="connsiteX156" fmla="*/ 4283095 w 11269336"/>
              <a:gd name="connsiteY156" fmla="*/ 2198177 h 2323145"/>
              <a:gd name="connsiteX157" fmla="*/ 4250119 w 11269336"/>
              <a:gd name="connsiteY157" fmla="*/ 2196342 h 2323145"/>
              <a:gd name="connsiteX158" fmla="*/ 4189203 w 11269336"/>
              <a:gd name="connsiteY158" fmla="*/ 2178994 h 2323145"/>
              <a:gd name="connsiteX159" fmla="*/ 4154035 w 11269336"/>
              <a:gd name="connsiteY159" fmla="*/ 2171950 h 2323145"/>
              <a:gd name="connsiteX160" fmla="*/ 4129569 w 11269336"/>
              <a:gd name="connsiteY160" fmla="*/ 2163850 h 2323145"/>
              <a:gd name="connsiteX161" fmla="*/ 4061250 w 11269336"/>
              <a:gd name="connsiteY161" fmla="*/ 2159236 h 2323145"/>
              <a:gd name="connsiteX162" fmla="*/ 3945480 w 11269336"/>
              <a:gd name="connsiteY162" fmla="*/ 2158279 h 2323145"/>
              <a:gd name="connsiteX163" fmla="*/ 3921468 w 11269336"/>
              <a:gd name="connsiteY163" fmla="*/ 2156588 h 2323145"/>
              <a:gd name="connsiteX164" fmla="*/ 3903348 w 11269336"/>
              <a:gd name="connsiteY164" fmla="*/ 2149220 h 2323145"/>
              <a:gd name="connsiteX165" fmla="*/ 3901342 w 11269336"/>
              <a:gd name="connsiteY165" fmla="*/ 2142355 h 2323145"/>
              <a:gd name="connsiteX166" fmla="*/ 3888539 w 11269336"/>
              <a:gd name="connsiteY166" fmla="*/ 2140476 h 2323145"/>
              <a:gd name="connsiteX167" fmla="*/ 3885662 w 11269336"/>
              <a:gd name="connsiteY167" fmla="*/ 2138740 h 2323145"/>
              <a:gd name="connsiteX168" fmla="*/ 3868627 w 11269336"/>
              <a:gd name="connsiteY168" fmla="*/ 2130023 h 2323145"/>
              <a:gd name="connsiteX169" fmla="*/ 3819177 w 11269336"/>
              <a:gd name="connsiteY169" fmla="*/ 2142111 h 2323145"/>
              <a:gd name="connsiteX170" fmla="*/ 3769100 w 11269336"/>
              <a:gd name="connsiteY170" fmla="*/ 2131731 h 2323145"/>
              <a:gd name="connsiteX171" fmla="*/ 3562752 w 11269336"/>
              <a:gd name="connsiteY171" fmla="*/ 2131785 h 2323145"/>
              <a:gd name="connsiteX172" fmla="*/ 3541402 w 11269336"/>
              <a:gd name="connsiteY172" fmla="*/ 2106821 h 2323145"/>
              <a:gd name="connsiteX173" fmla="*/ 3365341 w 11269336"/>
              <a:gd name="connsiteY173" fmla="*/ 2077638 h 2323145"/>
              <a:gd name="connsiteX174" fmla="*/ 3170922 w 11269336"/>
              <a:gd name="connsiteY174" fmla="*/ 2115957 h 2323145"/>
              <a:gd name="connsiteX175" fmla="*/ 3156256 w 11269336"/>
              <a:gd name="connsiteY175" fmla="*/ 2124773 h 2323145"/>
              <a:gd name="connsiteX176" fmla="*/ 3140298 w 11269336"/>
              <a:gd name="connsiteY176" fmla="*/ 2129182 h 2323145"/>
              <a:gd name="connsiteX177" fmla="*/ 3138514 w 11269336"/>
              <a:gd name="connsiteY177" fmla="*/ 2128069 h 2323145"/>
              <a:gd name="connsiteX178" fmla="*/ 3120467 w 11269336"/>
              <a:gd name="connsiteY178" fmla="*/ 2128281 h 2323145"/>
              <a:gd name="connsiteX179" fmla="*/ 3116175 w 11269336"/>
              <a:gd name="connsiteY179" fmla="*/ 2131633 h 2323145"/>
              <a:gd name="connsiteX180" fmla="*/ 3103685 w 11269336"/>
              <a:gd name="connsiteY180" fmla="*/ 2132814 h 2323145"/>
              <a:gd name="connsiteX181" fmla="*/ 3078794 w 11269336"/>
              <a:gd name="connsiteY181" fmla="*/ 2137935 h 2323145"/>
              <a:gd name="connsiteX182" fmla="*/ 3074407 w 11269336"/>
              <a:gd name="connsiteY182" fmla="*/ 2136274 h 2323145"/>
              <a:gd name="connsiteX183" fmla="*/ 3037285 w 11269336"/>
              <a:gd name="connsiteY183" fmla="*/ 2139919 h 2323145"/>
              <a:gd name="connsiteX184" fmla="*/ 3036901 w 11269336"/>
              <a:gd name="connsiteY184" fmla="*/ 2138726 h 2323145"/>
              <a:gd name="connsiteX185" fmla="*/ 3026996 w 11269336"/>
              <a:gd name="connsiteY185" fmla="*/ 2134322 h 2323145"/>
              <a:gd name="connsiteX186" fmla="*/ 3007772 w 11269336"/>
              <a:gd name="connsiteY186" fmla="*/ 2128742 h 2323145"/>
              <a:gd name="connsiteX187" fmla="*/ 2965030 w 11269336"/>
              <a:gd name="connsiteY187" fmla="*/ 2100494 h 2323145"/>
              <a:gd name="connsiteX188" fmla="*/ 2926342 w 11269336"/>
              <a:gd name="connsiteY188" fmla="*/ 2104155 h 2323145"/>
              <a:gd name="connsiteX189" fmla="*/ 2918608 w 11269336"/>
              <a:gd name="connsiteY189" fmla="*/ 2104215 h 2323145"/>
              <a:gd name="connsiteX190" fmla="*/ 2918475 w 11269336"/>
              <a:gd name="connsiteY190" fmla="*/ 2103937 h 2323145"/>
              <a:gd name="connsiteX191" fmla="*/ 2910360 w 11269336"/>
              <a:gd name="connsiteY191" fmla="*/ 2103444 h 2323145"/>
              <a:gd name="connsiteX192" fmla="*/ 2904507 w 11269336"/>
              <a:gd name="connsiteY192" fmla="*/ 2104326 h 2323145"/>
              <a:gd name="connsiteX193" fmla="*/ 2889503 w 11269336"/>
              <a:gd name="connsiteY193" fmla="*/ 2104443 h 2323145"/>
              <a:gd name="connsiteX194" fmla="*/ 2884480 w 11269336"/>
              <a:gd name="connsiteY194" fmla="*/ 2102626 h 2323145"/>
              <a:gd name="connsiteX195" fmla="*/ 2882689 w 11269336"/>
              <a:gd name="connsiteY195" fmla="*/ 2099228 h 2323145"/>
              <a:gd name="connsiteX196" fmla="*/ 2881291 w 11269336"/>
              <a:gd name="connsiteY196" fmla="*/ 2099618 h 2323145"/>
              <a:gd name="connsiteX197" fmla="*/ 2853979 w 11269336"/>
              <a:gd name="connsiteY197" fmla="*/ 2090388 h 2323145"/>
              <a:gd name="connsiteX198" fmla="*/ 2791790 w 11269336"/>
              <a:gd name="connsiteY198" fmla="*/ 2080332 h 2323145"/>
              <a:gd name="connsiteX199" fmla="*/ 2755844 w 11269336"/>
              <a:gd name="connsiteY199" fmla="*/ 2078874 h 2323145"/>
              <a:gd name="connsiteX200" fmla="*/ 2657742 w 11269336"/>
              <a:gd name="connsiteY200" fmla="*/ 2070179 h 2323145"/>
              <a:gd name="connsiteX201" fmla="*/ 2559549 w 11269336"/>
              <a:gd name="connsiteY201" fmla="*/ 2057873 h 2323145"/>
              <a:gd name="connsiteX202" fmla="*/ 2512054 w 11269336"/>
              <a:gd name="connsiteY202" fmla="*/ 2031671 h 2323145"/>
              <a:gd name="connsiteX203" fmla="*/ 2506437 w 11269336"/>
              <a:gd name="connsiteY203" fmla="*/ 2030918 h 2323145"/>
              <a:gd name="connsiteX204" fmla="*/ 2491752 w 11269336"/>
              <a:gd name="connsiteY204" fmla="*/ 2033906 h 2323145"/>
              <a:gd name="connsiteX205" fmla="*/ 2486338 w 11269336"/>
              <a:gd name="connsiteY205" fmla="*/ 2035862 h 2323145"/>
              <a:gd name="connsiteX206" fmla="*/ 2478186 w 11269336"/>
              <a:gd name="connsiteY206" fmla="*/ 2036953 h 2323145"/>
              <a:gd name="connsiteX207" fmla="*/ 2477950 w 11269336"/>
              <a:gd name="connsiteY207" fmla="*/ 2036715 h 2323145"/>
              <a:gd name="connsiteX208" fmla="*/ 2470381 w 11269336"/>
              <a:gd name="connsiteY208" fmla="*/ 2038256 h 2323145"/>
              <a:gd name="connsiteX209" fmla="*/ 2433781 w 11269336"/>
              <a:gd name="connsiteY209" fmla="*/ 2049140 h 2323145"/>
              <a:gd name="connsiteX210" fmla="*/ 2381172 w 11269336"/>
              <a:gd name="connsiteY210" fmla="*/ 2030645 h 2323145"/>
              <a:gd name="connsiteX211" fmla="*/ 2360198 w 11269336"/>
              <a:gd name="connsiteY211" fmla="*/ 2029059 h 2323145"/>
              <a:gd name="connsiteX212" fmla="*/ 2348815 w 11269336"/>
              <a:gd name="connsiteY212" fmla="*/ 2026798 h 2323145"/>
              <a:gd name="connsiteX213" fmla="*/ 2347988 w 11269336"/>
              <a:gd name="connsiteY213" fmla="*/ 2025745 h 2323145"/>
              <a:gd name="connsiteX214" fmla="*/ 2312920 w 11269336"/>
              <a:gd name="connsiteY214" fmla="*/ 2036311 h 2323145"/>
              <a:gd name="connsiteX215" fmla="*/ 2307986 w 11269336"/>
              <a:gd name="connsiteY215" fmla="*/ 2035583 h 2323145"/>
              <a:gd name="connsiteX216" fmla="*/ 2285481 w 11269336"/>
              <a:gd name="connsiteY216" fmla="*/ 2045197 h 2323145"/>
              <a:gd name="connsiteX217" fmla="*/ 2273666 w 11269336"/>
              <a:gd name="connsiteY217" fmla="*/ 2048710 h 2323145"/>
              <a:gd name="connsiteX218" fmla="*/ 2270719 w 11269336"/>
              <a:gd name="connsiteY218" fmla="*/ 2052702 h 2323145"/>
              <a:gd name="connsiteX219" fmla="*/ 2253080 w 11269336"/>
              <a:gd name="connsiteY219" fmla="*/ 2056363 h 2323145"/>
              <a:gd name="connsiteX220" fmla="*/ 2250906 w 11269336"/>
              <a:gd name="connsiteY220" fmla="*/ 2055654 h 2323145"/>
              <a:gd name="connsiteX221" fmla="*/ 2236905 w 11269336"/>
              <a:gd name="connsiteY221" fmla="*/ 2062882 h 2323145"/>
              <a:gd name="connsiteX222" fmla="*/ 2225830 w 11269336"/>
              <a:gd name="connsiteY222" fmla="*/ 2074027 h 2323145"/>
              <a:gd name="connsiteX223" fmla="*/ 2073776 w 11269336"/>
              <a:gd name="connsiteY223" fmla="*/ 2089244 h 2323145"/>
              <a:gd name="connsiteX224" fmla="*/ 1948256 w 11269336"/>
              <a:gd name="connsiteY224" fmla="*/ 2146616 h 2323145"/>
              <a:gd name="connsiteX225" fmla="*/ 1865582 w 11269336"/>
              <a:gd name="connsiteY225" fmla="*/ 2153738 h 2323145"/>
              <a:gd name="connsiteX226" fmla="*/ 1835210 w 11269336"/>
              <a:gd name="connsiteY226" fmla="*/ 2134244 h 2323145"/>
              <a:gd name="connsiteX227" fmla="*/ 1632661 w 11269336"/>
              <a:gd name="connsiteY227" fmla="*/ 2173882 h 2323145"/>
              <a:gd name="connsiteX228" fmla="*/ 1579590 w 11269336"/>
              <a:gd name="connsiteY228" fmla="*/ 2173680 h 2323145"/>
              <a:gd name="connsiteX229" fmla="*/ 1535601 w 11269336"/>
              <a:gd name="connsiteY229" fmla="*/ 2194590 h 2323145"/>
              <a:gd name="connsiteX230" fmla="*/ 1515594 w 11269336"/>
              <a:gd name="connsiteY230" fmla="*/ 2189622 h 2323145"/>
              <a:gd name="connsiteX231" fmla="*/ 1512113 w 11269336"/>
              <a:gd name="connsiteY231" fmla="*/ 2188534 h 2323145"/>
              <a:gd name="connsiteX232" fmla="*/ 1498838 w 11269336"/>
              <a:gd name="connsiteY232" fmla="*/ 2189213 h 2323145"/>
              <a:gd name="connsiteX233" fmla="*/ 1494279 w 11269336"/>
              <a:gd name="connsiteY233" fmla="*/ 2183112 h 2323145"/>
              <a:gd name="connsiteX234" fmla="*/ 1473714 w 11269336"/>
              <a:gd name="connsiteY234" fmla="*/ 2179625 h 2323145"/>
              <a:gd name="connsiteX235" fmla="*/ 1449503 w 11269336"/>
              <a:gd name="connsiteY235" fmla="*/ 2182633 h 2323145"/>
              <a:gd name="connsiteX236" fmla="*/ 1266687 w 11269336"/>
              <a:gd name="connsiteY236" fmla="*/ 2212688 h 2323145"/>
              <a:gd name="connsiteX237" fmla="*/ 1239614 w 11269336"/>
              <a:gd name="connsiteY237" fmla="*/ 2209727 h 2323145"/>
              <a:gd name="connsiteX238" fmla="*/ 1202436 w 11269336"/>
              <a:gd name="connsiteY238" fmla="*/ 2209817 h 2323145"/>
              <a:gd name="connsiteX239" fmla="*/ 1136097 w 11269336"/>
              <a:gd name="connsiteY239" fmla="*/ 2205112 h 2323145"/>
              <a:gd name="connsiteX240" fmla="*/ 988232 w 11269336"/>
              <a:gd name="connsiteY240" fmla="*/ 2235635 h 2323145"/>
              <a:gd name="connsiteX241" fmla="*/ 981959 w 11269336"/>
              <a:gd name="connsiteY241" fmla="*/ 2231607 h 2323145"/>
              <a:gd name="connsiteX242" fmla="*/ 938600 w 11269336"/>
              <a:gd name="connsiteY242" fmla="*/ 2238113 h 2323145"/>
              <a:gd name="connsiteX243" fmla="*/ 791788 w 11269336"/>
              <a:gd name="connsiteY243" fmla="*/ 2293224 h 2323145"/>
              <a:gd name="connsiteX244" fmla="*/ 706914 w 11269336"/>
              <a:gd name="connsiteY244" fmla="*/ 2305046 h 2323145"/>
              <a:gd name="connsiteX245" fmla="*/ 675971 w 11269336"/>
              <a:gd name="connsiteY245" fmla="*/ 2304030 h 2323145"/>
              <a:gd name="connsiteX246" fmla="*/ 624180 w 11269336"/>
              <a:gd name="connsiteY246" fmla="*/ 2302650 h 2323145"/>
              <a:gd name="connsiteX247" fmla="*/ 583453 w 11269336"/>
              <a:gd name="connsiteY247" fmla="*/ 2288788 h 2323145"/>
              <a:gd name="connsiteX248" fmla="*/ 540946 w 11269336"/>
              <a:gd name="connsiteY248" fmla="*/ 2292721 h 2323145"/>
              <a:gd name="connsiteX249" fmla="*/ 533680 w 11269336"/>
              <a:gd name="connsiteY249" fmla="*/ 2310233 h 2323145"/>
              <a:gd name="connsiteX250" fmla="*/ 487366 w 11269336"/>
              <a:gd name="connsiteY250" fmla="*/ 2309053 h 2323145"/>
              <a:gd name="connsiteX251" fmla="*/ 416820 w 11269336"/>
              <a:gd name="connsiteY251" fmla="*/ 2305443 h 2323145"/>
              <a:gd name="connsiteX252" fmla="*/ 376805 w 11269336"/>
              <a:gd name="connsiteY252" fmla="*/ 2307647 h 2323145"/>
              <a:gd name="connsiteX253" fmla="*/ 266777 w 11269336"/>
              <a:gd name="connsiteY253" fmla="*/ 2309012 h 2323145"/>
              <a:gd name="connsiteX254" fmla="*/ 156013 w 11269336"/>
              <a:gd name="connsiteY254" fmla="*/ 2306832 h 2323145"/>
              <a:gd name="connsiteX255" fmla="*/ 87258 w 11269336"/>
              <a:gd name="connsiteY255" fmla="*/ 2285511 h 2323145"/>
              <a:gd name="connsiteX256" fmla="*/ 23798 w 11269336"/>
              <a:gd name="connsiteY256" fmla="*/ 2281822 h 2323145"/>
              <a:gd name="connsiteX257" fmla="*/ 0 w 11269336"/>
              <a:gd name="connsiteY257" fmla="*/ 2285369 h 2323145"/>
              <a:gd name="connsiteX258" fmla="*/ 0 w 11269336"/>
              <a:gd name="connsiteY25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66646 w 11269336"/>
              <a:gd name="connsiteY149" fmla="*/ 2198564 h 2323145"/>
              <a:gd name="connsiteX150" fmla="*/ 4354009 w 11269336"/>
              <a:gd name="connsiteY150" fmla="*/ 2204984 h 2323145"/>
              <a:gd name="connsiteX151" fmla="*/ 4348284 w 11269336"/>
              <a:gd name="connsiteY151" fmla="*/ 2205270 h 2323145"/>
              <a:gd name="connsiteX152" fmla="*/ 4333906 w 11269336"/>
              <a:gd name="connsiteY152" fmla="*/ 2205251 h 2323145"/>
              <a:gd name="connsiteX153" fmla="*/ 4308819 w 11269336"/>
              <a:gd name="connsiteY153" fmla="*/ 2203822 h 2323145"/>
              <a:gd name="connsiteX154" fmla="*/ 4301210 w 11269336"/>
              <a:gd name="connsiteY154" fmla="*/ 2204456 h 2323145"/>
              <a:gd name="connsiteX155" fmla="*/ 4283095 w 11269336"/>
              <a:gd name="connsiteY155" fmla="*/ 2198177 h 2323145"/>
              <a:gd name="connsiteX156" fmla="*/ 4250119 w 11269336"/>
              <a:gd name="connsiteY156" fmla="*/ 2196342 h 2323145"/>
              <a:gd name="connsiteX157" fmla="*/ 4189203 w 11269336"/>
              <a:gd name="connsiteY157" fmla="*/ 2178994 h 2323145"/>
              <a:gd name="connsiteX158" fmla="*/ 4154035 w 11269336"/>
              <a:gd name="connsiteY158" fmla="*/ 2171950 h 2323145"/>
              <a:gd name="connsiteX159" fmla="*/ 4129569 w 11269336"/>
              <a:gd name="connsiteY159" fmla="*/ 2163850 h 2323145"/>
              <a:gd name="connsiteX160" fmla="*/ 4061250 w 11269336"/>
              <a:gd name="connsiteY160" fmla="*/ 2159236 h 2323145"/>
              <a:gd name="connsiteX161" fmla="*/ 3945480 w 11269336"/>
              <a:gd name="connsiteY161" fmla="*/ 2158279 h 2323145"/>
              <a:gd name="connsiteX162" fmla="*/ 3921468 w 11269336"/>
              <a:gd name="connsiteY162" fmla="*/ 2156588 h 2323145"/>
              <a:gd name="connsiteX163" fmla="*/ 3903348 w 11269336"/>
              <a:gd name="connsiteY163" fmla="*/ 2149220 h 2323145"/>
              <a:gd name="connsiteX164" fmla="*/ 3901342 w 11269336"/>
              <a:gd name="connsiteY164" fmla="*/ 2142355 h 2323145"/>
              <a:gd name="connsiteX165" fmla="*/ 3888539 w 11269336"/>
              <a:gd name="connsiteY165" fmla="*/ 2140476 h 2323145"/>
              <a:gd name="connsiteX166" fmla="*/ 3885662 w 11269336"/>
              <a:gd name="connsiteY166" fmla="*/ 2138740 h 2323145"/>
              <a:gd name="connsiteX167" fmla="*/ 3868627 w 11269336"/>
              <a:gd name="connsiteY167" fmla="*/ 2130023 h 2323145"/>
              <a:gd name="connsiteX168" fmla="*/ 3819177 w 11269336"/>
              <a:gd name="connsiteY168" fmla="*/ 2142111 h 2323145"/>
              <a:gd name="connsiteX169" fmla="*/ 3769100 w 11269336"/>
              <a:gd name="connsiteY169" fmla="*/ 2131731 h 2323145"/>
              <a:gd name="connsiteX170" fmla="*/ 3562752 w 11269336"/>
              <a:gd name="connsiteY170" fmla="*/ 2131785 h 2323145"/>
              <a:gd name="connsiteX171" fmla="*/ 3541402 w 11269336"/>
              <a:gd name="connsiteY171" fmla="*/ 2106821 h 2323145"/>
              <a:gd name="connsiteX172" fmla="*/ 3365341 w 11269336"/>
              <a:gd name="connsiteY172" fmla="*/ 2077638 h 2323145"/>
              <a:gd name="connsiteX173" fmla="*/ 3170922 w 11269336"/>
              <a:gd name="connsiteY173" fmla="*/ 2115957 h 2323145"/>
              <a:gd name="connsiteX174" fmla="*/ 3156256 w 11269336"/>
              <a:gd name="connsiteY174" fmla="*/ 2124773 h 2323145"/>
              <a:gd name="connsiteX175" fmla="*/ 3140298 w 11269336"/>
              <a:gd name="connsiteY175" fmla="*/ 2129182 h 2323145"/>
              <a:gd name="connsiteX176" fmla="*/ 3138514 w 11269336"/>
              <a:gd name="connsiteY176" fmla="*/ 2128069 h 2323145"/>
              <a:gd name="connsiteX177" fmla="*/ 3120467 w 11269336"/>
              <a:gd name="connsiteY177" fmla="*/ 2128281 h 2323145"/>
              <a:gd name="connsiteX178" fmla="*/ 3116175 w 11269336"/>
              <a:gd name="connsiteY178" fmla="*/ 2131633 h 2323145"/>
              <a:gd name="connsiteX179" fmla="*/ 3103685 w 11269336"/>
              <a:gd name="connsiteY179" fmla="*/ 2132814 h 2323145"/>
              <a:gd name="connsiteX180" fmla="*/ 3078794 w 11269336"/>
              <a:gd name="connsiteY180" fmla="*/ 2137935 h 2323145"/>
              <a:gd name="connsiteX181" fmla="*/ 3074407 w 11269336"/>
              <a:gd name="connsiteY181" fmla="*/ 2136274 h 2323145"/>
              <a:gd name="connsiteX182" fmla="*/ 3037285 w 11269336"/>
              <a:gd name="connsiteY182" fmla="*/ 2139919 h 2323145"/>
              <a:gd name="connsiteX183" fmla="*/ 3036901 w 11269336"/>
              <a:gd name="connsiteY183" fmla="*/ 2138726 h 2323145"/>
              <a:gd name="connsiteX184" fmla="*/ 3026996 w 11269336"/>
              <a:gd name="connsiteY184" fmla="*/ 2134322 h 2323145"/>
              <a:gd name="connsiteX185" fmla="*/ 3007772 w 11269336"/>
              <a:gd name="connsiteY185" fmla="*/ 2128742 h 2323145"/>
              <a:gd name="connsiteX186" fmla="*/ 2965030 w 11269336"/>
              <a:gd name="connsiteY186" fmla="*/ 2100494 h 2323145"/>
              <a:gd name="connsiteX187" fmla="*/ 2926342 w 11269336"/>
              <a:gd name="connsiteY187" fmla="*/ 2104155 h 2323145"/>
              <a:gd name="connsiteX188" fmla="*/ 2918608 w 11269336"/>
              <a:gd name="connsiteY188" fmla="*/ 2104215 h 2323145"/>
              <a:gd name="connsiteX189" fmla="*/ 2918475 w 11269336"/>
              <a:gd name="connsiteY189" fmla="*/ 2103937 h 2323145"/>
              <a:gd name="connsiteX190" fmla="*/ 2910360 w 11269336"/>
              <a:gd name="connsiteY190" fmla="*/ 2103444 h 2323145"/>
              <a:gd name="connsiteX191" fmla="*/ 2904507 w 11269336"/>
              <a:gd name="connsiteY191" fmla="*/ 2104326 h 2323145"/>
              <a:gd name="connsiteX192" fmla="*/ 2889503 w 11269336"/>
              <a:gd name="connsiteY192" fmla="*/ 2104443 h 2323145"/>
              <a:gd name="connsiteX193" fmla="*/ 2884480 w 11269336"/>
              <a:gd name="connsiteY193" fmla="*/ 2102626 h 2323145"/>
              <a:gd name="connsiteX194" fmla="*/ 2882689 w 11269336"/>
              <a:gd name="connsiteY194" fmla="*/ 2099228 h 2323145"/>
              <a:gd name="connsiteX195" fmla="*/ 2881291 w 11269336"/>
              <a:gd name="connsiteY195" fmla="*/ 2099618 h 2323145"/>
              <a:gd name="connsiteX196" fmla="*/ 2853979 w 11269336"/>
              <a:gd name="connsiteY196" fmla="*/ 2090388 h 2323145"/>
              <a:gd name="connsiteX197" fmla="*/ 2791790 w 11269336"/>
              <a:gd name="connsiteY197" fmla="*/ 2080332 h 2323145"/>
              <a:gd name="connsiteX198" fmla="*/ 2755844 w 11269336"/>
              <a:gd name="connsiteY198" fmla="*/ 2078874 h 2323145"/>
              <a:gd name="connsiteX199" fmla="*/ 2657742 w 11269336"/>
              <a:gd name="connsiteY199" fmla="*/ 2070179 h 2323145"/>
              <a:gd name="connsiteX200" fmla="*/ 2559549 w 11269336"/>
              <a:gd name="connsiteY200" fmla="*/ 2057873 h 2323145"/>
              <a:gd name="connsiteX201" fmla="*/ 2512054 w 11269336"/>
              <a:gd name="connsiteY201" fmla="*/ 2031671 h 2323145"/>
              <a:gd name="connsiteX202" fmla="*/ 2506437 w 11269336"/>
              <a:gd name="connsiteY202" fmla="*/ 2030918 h 2323145"/>
              <a:gd name="connsiteX203" fmla="*/ 2491752 w 11269336"/>
              <a:gd name="connsiteY203" fmla="*/ 2033906 h 2323145"/>
              <a:gd name="connsiteX204" fmla="*/ 2486338 w 11269336"/>
              <a:gd name="connsiteY204" fmla="*/ 2035862 h 2323145"/>
              <a:gd name="connsiteX205" fmla="*/ 2478186 w 11269336"/>
              <a:gd name="connsiteY205" fmla="*/ 2036953 h 2323145"/>
              <a:gd name="connsiteX206" fmla="*/ 2477950 w 11269336"/>
              <a:gd name="connsiteY206" fmla="*/ 2036715 h 2323145"/>
              <a:gd name="connsiteX207" fmla="*/ 2470381 w 11269336"/>
              <a:gd name="connsiteY207" fmla="*/ 2038256 h 2323145"/>
              <a:gd name="connsiteX208" fmla="*/ 2433781 w 11269336"/>
              <a:gd name="connsiteY208" fmla="*/ 2049140 h 2323145"/>
              <a:gd name="connsiteX209" fmla="*/ 2381172 w 11269336"/>
              <a:gd name="connsiteY209" fmla="*/ 2030645 h 2323145"/>
              <a:gd name="connsiteX210" fmla="*/ 2360198 w 11269336"/>
              <a:gd name="connsiteY210" fmla="*/ 2029059 h 2323145"/>
              <a:gd name="connsiteX211" fmla="*/ 2348815 w 11269336"/>
              <a:gd name="connsiteY211" fmla="*/ 2026798 h 2323145"/>
              <a:gd name="connsiteX212" fmla="*/ 2347988 w 11269336"/>
              <a:gd name="connsiteY212" fmla="*/ 2025745 h 2323145"/>
              <a:gd name="connsiteX213" fmla="*/ 2312920 w 11269336"/>
              <a:gd name="connsiteY213" fmla="*/ 2036311 h 2323145"/>
              <a:gd name="connsiteX214" fmla="*/ 2307986 w 11269336"/>
              <a:gd name="connsiteY214" fmla="*/ 2035583 h 2323145"/>
              <a:gd name="connsiteX215" fmla="*/ 2285481 w 11269336"/>
              <a:gd name="connsiteY215" fmla="*/ 2045197 h 2323145"/>
              <a:gd name="connsiteX216" fmla="*/ 2273666 w 11269336"/>
              <a:gd name="connsiteY216" fmla="*/ 2048710 h 2323145"/>
              <a:gd name="connsiteX217" fmla="*/ 2270719 w 11269336"/>
              <a:gd name="connsiteY217" fmla="*/ 2052702 h 2323145"/>
              <a:gd name="connsiteX218" fmla="*/ 2253080 w 11269336"/>
              <a:gd name="connsiteY218" fmla="*/ 2056363 h 2323145"/>
              <a:gd name="connsiteX219" fmla="*/ 2250906 w 11269336"/>
              <a:gd name="connsiteY219" fmla="*/ 2055654 h 2323145"/>
              <a:gd name="connsiteX220" fmla="*/ 2236905 w 11269336"/>
              <a:gd name="connsiteY220" fmla="*/ 2062882 h 2323145"/>
              <a:gd name="connsiteX221" fmla="*/ 2225830 w 11269336"/>
              <a:gd name="connsiteY221" fmla="*/ 2074027 h 2323145"/>
              <a:gd name="connsiteX222" fmla="*/ 2073776 w 11269336"/>
              <a:gd name="connsiteY222" fmla="*/ 2089244 h 2323145"/>
              <a:gd name="connsiteX223" fmla="*/ 1948256 w 11269336"/>
              <a:gd name="connsiteY223" fmla="*/ 2146616 h 2323145"/>
              <a:gd name="connsiteX224" fmla="*/ 1865582 w 11269336"/>
              <a:gd name="connsiteY224" fmla="*/ 2153738 h 2323145"/>
              <a:gd name="connsiteX225" fmla="*/ 1835210 w 11269336"/>
              <a:gd name="connsiteY225" fmla="*/ 2134244 h 2323145"/>
              <a:gd name="connsiteX226" fmla="*/ 1632661 w 11269336"/>
              <a:gd name="connsiteY226" fmla="*/ 2173882 h 2323145"/>
              <a:gd name="connsiteX227" fmla="*/ 1579590 w 11269336"/>
              <a:gd name="connsiteY227" fmla="*/ 2173680 h 2323145"/>
              <a:gd name="connsiteX228" fmla="*/ 1535601 w 11269336"/>
              <a:gd name="connsiteY228" fmla="*/ 2194590 h 2323145"/>
              <a:gd name="connsiteX229" fmla="*/ 1515594 w 11269336"/>
              <a:gd name="connsiteY229" fmla="*/ 2189622 h 2323145"/>
              <a:gd name="connsiteX230" fmla="*/ 1512113 w 11269336"/>
              <a:gd name="connsiteY230" fmla="*/ 2188534 h 2323145"/>
              <a:gd name="connsiteX231" fmla="*/ 1498838 w 11269336"/>
              <a:gd name="connsiteY231" fmla="*/ 2189213 h 2323145"/>
              <a:gd name="connsiteX232" fmla="*/ 1494279 w 11269336"/>
              <a:gd name="connsiteY232" fmla="*/ 2183112 h 2323145"/>
              <a:gd name="connsiteX233" fmla="*/ 1473714 w 11269336"/>
              <a:gd name="connsiteY233" fmla="*/ 2179625 h 2323145"/>
              <a:gd name="connsiteX234" fmla="*/ 1449503 w 11269336"/>
              <a:gd name="connsiteY234" fmla="*/ 2182633 h 2323145"/>
              <a:gd name="connsiteX235" fmla="*/ 1266687 w 11269336"/>
              <a:gd name="connsiteY235" fmla="*/ 2212688 h 2323145"/>
              <a:gd name="connsiteX236" fmla="*/ 1239614 w 11269336"/>
              <a:gd name="connsiteY236" fmla="*/ 2209727 h 2323145"/>
              <a:gd name="connsiteX237" fmla="*/ 1202436 w 11269336"/>
              <a:gd name="connsiteY237" fmla="*/ 2209817 h 2323145"/>
              <a:gd name="connsiteX238" fmla="*/ 1136097 w 11269336"/>
              <a:gd name="connsiteY238" fmla="*/ 2205112 h 2323145"/>
              <a:gd name="connsiteX239" fmla="*/ 988232 w 11269336"/>
              <a:gd name="connsiteY239" fmla="*/ 2235635 h 2323145"/>
              <a:gd name="connsiteX240" fmla="*/ 981959 w 11269336"/>
              <a:gd name="connsiteY240" fmla="*/ 2231607 h 2323145"/>
              <a:gd name="connsiteX241" fmla="*/ 938600 w 11269336"/>
              <a:gd name="connsiteY241" fmla="*/ 2238113 h 2323145"/>
              <a:gd name="connsiteX242" fmla="*/ 791788 w 11269336"/>
              <a:gd name="connsiteY242" fmla="*/ 2293224 h 2323145"/>
              <a:gd name="connsiteX243" fmla="*/ 706914 w 11269336"/>
              <a:gd name="connsiteY243" fmla="*/ 2305046 h 2323145"/>
              <a:gd name="connsiteX244" fmla="*/ 675971 w 11269336"/>
              <a:gd name="connsiteY244" fmla="*/ 2304030 h 2323145"/>
              <a:gd name="connsiteX245" fmla="*/ 624180 w 11269336"/>
              <a:gd name="connsiteY245" fmla="*/ 2302650 h 2323145"/>
              <a:gd name="connsiteX246" fmla="*/ 583453 w 11269336"/>
              <a:gd name="connsiteY246" fmla="*/ 2288788 h 2323145"/>
              <a:gd name="connsiteX247" fmla="*/ 540946 w 11269336"/>
              <a:gd name="connsiteY247" fmla="*/ 2292721 h 2323145"/>
              <a:gd name="connsiteX248" fmla="*/ 533680 w 11269336"/>
              <a:gd name="connsiteY248" fmla="*/ 2310233 h 2323145"/>
              <a:gd name="connsiteX249" fmla="*/ 487366 w 11269336"/>
              <a:gd name="connsiteY249" fmla="*/ 2309053 h 2323145"/>
              <a:gd name="connsiteX250" fmla="*/ 416820 w 11269336"/>
              <a:gd name="connsiteY250" fmla="*/ 2305443 h 2323145"/>
              <a:gd name="connsiteX251" fmla="*/ 376805 w 11269336"/>
              <a:gd name="connsiteY251" fmla="*/ 2307647 h 2323145"/>
              <a:gd name="connsiteX252" fmla="*/ 266777 w 11269336"/>
              <a:gd name="connsiteY252" fmla="*/ 2309012 h 2323145"/>
              <a:gd name="connsiteX253" fmla="*/ 156013 w 11269336"/>
              <a:gd name="connsiteY253" fmla="*/ 2306832 h 2323145"/>
              <a:gd name="connsiteX254" fmla="*/ 87258 w 11269336"/>
              <a:gd name="connsiteY254" fmla="*/ 2285511 h 2323145"/>
              <a:gd name="connsiteX255" fmla="*/ 23798 w 11269336"/>
              <a:gd name="connsiteY255" fmla="*/ 2281822 h 2323145"/>
              <a:gd name="connsiteX256" fmla="*/ 0 w 11269336"/>
              <a:gd name="connsiteY256" fmla="*/ 2285369 h 2323145"/>
              <a:gd name="connsiteX257" fmla="*/ 0 w 11269336"/>
              <a:gd name="connsiteY25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05765 w 11269336"/>
              <a:gd name="connsiteY146" fmla="*/ 2199902 h 2323145"/>
              <a:gd name="connsiteX147" fmla="*/ 4401354 w 11269336"/>
              <a:gd name="connsiteY147" fmla="*/ 2194745 h 2323145"/>
              <a:gd name="connsiteX148" fmla="*/ 4366646 w 11269336"/>
              <a:gd name="connsiteY148" fmla="*/ 2198564 h 2323145"/>
              <a:gd name="connsiteX149" fmla="*/ 4354009 w 11269336"/>
              <a:gd name="connsiteY149" fmla="*/ 2204984 h 2323145"/>
              <a:gd name="connsiteX150" fmla="*/ 4348284 w 11269336"/>
              <a:gd name="connsiteY150" fmla="*/ 2205270 h 2323145"/>
              <a:gd name="connsiteX151" fmla="*/ 4333906 w 11269336"/>
              <a:gd name="connsiteY151" fmla="*/ 2205251 h 2323145"/>
              <a:gd name="connsiteX152" fmla="*/ 4308819 w 11269336"/>
              <a:gd name="connsiteY152" fmla="*/ 2203822 h 2323145"/>
              <a:gd name="connsiteX153" fmla="*/ 4301210 w 11269336"/>
              <a:gd name="connsiteY153" fmla="*/ 2204456 h 2323145"/>
              <a:gd name="connsiteX154" fmla="*/ 4283095 w 11269336"/>
              <a:gd name="connsiteY154" fmla="*/ 2198177 h 2323145"/>
              <a:gd name="connsiteX155" fmla="*/ 4250119 w 11269336"/>
              <a:gd name="connsiteY155" fmla="*/ 2196342 h 2323145"/>
              <a:gd name="connsiteX156" fmla="*/ 4189203 w 11269336"/>
              <a:gd name="connsiteY156" fmla="*/ 2178994 h 2323145"/>
              <a:gd name="connsiteX157" fmla="*/ 4154035 w 11269336"/>
              <a:gd name="connsiteY157" fmla="*/ 2171950 h 2323145"/>
              <a:gd name="connsiteX158" fmla="*/ 4129569 w 11269336"/>
              <a:gd name="connsiteY158" fmla="*/ 2163850 h 2323145"/>
              <a:gd name="connsiteX159" fmla="*/ 4061250 w 11269336"/>
              <a:gd name="connsiteY159" fmla="*/ 2159236 h 2323145"/>
              <a:gd name="connsiteX160" fmla="*/ 3945480 w 11269336"/>
              <a:gd name="connsiteY160" fmla="*/ 2158279 h 2323145"/>
              <a:gd name="connsiteX161" fmla="*/ 3921468 w 11269336"/>
              <a:gd name="connsiteY161" fmla="*/ 2156588 h 2323145"/>
              <a:gd name="connsiteX162" fmla="*/ 3903348 w 11269336"/>
              <a:gd name="connsiteY162" fmla="*/ 2149220 h 2323145"/>
              <a:gd name="connsiteX163" fmla="*/ 3901342 w 11269336"/>
              <a:gd name="connsiteY163" fmla="*/ 2142355 h 2323145"/>
              <a:gd name="connsiteX164" fmla="*/ 3888539 w 11269336"/>
              <a:gd name="connsiteY164" fmla="*/ 2140476 h 2323145"/>
              <a:gd name="connsiteX165" fmla="*/ 3885662 w 11269336"/>
              <a:gd name="connsiteY165" fmla="*/ 2138740 h 2323145"/>
              <a:gd name="connsiteX166" fmla="*/ 3868627 w 11269336"/>
              <a:gd name="connsiteY166" fmla="*/ 2130023 h 2323145"/>
              <a:gd name="connsiteX167" fmla="*/ 3819177 w 11269336"/>
              <a:gd name="connsiteY167" fmla="*/ 2142111 h 2323145"/>
              <a:gd name="connsiteX168" fmla="*/ 3769100 w 11269336"/>
              <a:gd name="connsiteY168" fmla="*/ 2131731 h 2323145"/>
              <a:gd name="connsiteX169" fmla="*/ 3562752 w 11269336"/>
              <a:gd name="connsiteY169" fmla="*/ 2131785 h 2323145"/>
              <a:gd name="connsiteX170" fmla="*/ 3541402 w 11269336"/>
              <a:gd name="connsiteY170" fmla="*/ 2106821 h 2323145"/>
              <a:gd name="connsiteX171" fmla="*/ 3365341 w 11269336"/>
              <a:gd name="connsiteY171" fmla="*/ 2077638 h 2323145"/>
              <a:gd name="connsiteX172" fmla="*/ 3170922 w 11269336"/>
              <a:gd name="connsiteY172" fmla="*/ 2115957 h 2323145"/>
              <a:gd name="connsiteX173" fmla="*/ 3156256 w 11269336"/>
              <a:gd name="connsiteY173" fmla="*/ 2124773 h 2323145"/>
              <a:gd name="connsiteX174" fmla="*/ 3140298 w 11269336"/>
              <a:gd name="connsiteY174" fmla="*/ 2129182 h 2323145"/>
              <a:gd name="connsiteX175" fmla="*/ 3138514 w 11269336"/>
              <a:gd name="connsiteY175" fmla="*/ 2128069 h 2323145"/>
              <a:gd name="connsiteX176" fmla="*/ 3120467 w 11269336"/>
              <a:gd name="connsiteY176" fmla="*/ 2128281 h 2323145"/>
              <a:gd name="connsiteX177" fmla="*/ 3116175 w 11269336"/>
              <a:gd name="connsiteY177" fmla="*/ 2131633 h 2323145"/>
              <a:gd name="connsiteX178" fmla="*/ 3103685 w 11269336"/>
              <a:gd name="connsiteY178" fmla="*/ 2132814 h 2323145"/>
              <a:gd name="connsiteX179" fmla="*/ 3078794 w 11269336"/>
              <a:gd name="connsiteY179" fmla="*/ 2137935 h 2323145"/>
              <a:gd name="connsiteX180" fmla="*/ 3074407 w 11269336"/>
              <a:gd name="connsiteY180" fmla="*/ 2136274 h 2323145"/>
              <a:gd name="connsiteX181" fmla="*/ 3037285 w 11269336"/>
              <a:gd name="connsiteY181" fmla="*/ 2139919 h 2323145"/>
              <a:gd name="connsiteX182" fmla="*/ 3036901 w 11269336"/>
              <a:gd name="connsiteY182" fmla="*/ 2138726 h 2323145"/>
              <a:gd name="connsiteX183" fmla="*/ 3026996 w 11269336"/>
              <a:gd name="connsiteY183" fmla="*/ 2134322 h 2323145"/>
              <a:gd name="connsiteX184" fmla="*/ 3007772 w 11269336"/>
              <a:gd name="connsiteY184" fmla="*/ 2128742 h 2323145"/>
              <a:gd name="connsiteX185" fmla="*/ 2965030 w 11269336"/>
              <a:gd name="connsiteY185" fmla="*/ 2100494 h 2323145"/>
              <a:gd name="connsiteX186" fmla="*/ 2926342 w 11269336"/>
              <a:gd name="connsiteY186" fmla="*/ 2104155 h 2323145"/>
              <a:gd name="connsiteX187" fmla="*/ 2918608 w 11269336"/>
              <a:gd name="connsiteY187" fmla="*/ 2104215 h 2323145"/>
              <a:gd name="connsiteX188" fmla="*/ 2918475 w 11269336"/>
              <a:gd name="connsiteY188" fmla="*/ 2103937 h 2323145"/>
              <a:gd name="connsiteX189" fmla="*/ 2910360 w 11269336"/>
              <a:gd name="connsiteY189" fmla="*/ 2103444 h 2323145"/>
              <a:gd name="connsiteX190" fmla="*/ 2904507 w 11269336"/>
              <a:gd name="connsiteY190" fmla="*/ 2104326 h 2323145"/>
              <a:gd name="connsiteX191" fmla="*/ 2889503 w 11269336"/>
              <a:gd name="connsiteY191" fmla="*/ 2104443 h 2323145"/>
              <a:gd name="connsiteX192" fmla="*/ 2884480 w 11269336"/>
              <a:gd name="connsiteY192" fmla="*/ 2102626 h 2323145"/>
              <a:gd name="connsiteX193" fmla="*/ 2882689 w 11269336"/>
              <a:gd name="connsiteY193" fmla="*/ 2099228 h 2323145"/>
              <a:gd name="connsiteX194" fmla="*/ 2881291 w 11269336"/>
              <a:gd name="connsiteY194" fmla="*/ 2099618 h 2323145"/>
              <a:gd name="connsiteX195" fmla="*/ 2853979 w 11269336"/>
              <a:gd name="connsiteY195" fmla="*/ 2090388 h 2323145"/>
              <a:gd name="connsiteX196" fmla="*/ 2791790 w 11269336"/>
              <a:gd name="connsiteY196" fmla="*/ 2080332 h 2323145"/>
              <a:gd name="connsiteX197" fmla="*/ 2755844 w 11269336"/>
              <a:gd name="connsiteY197" fmla="*/ 2078874 h 2323145"/>
              <a:gd name="connsiteX198" fmla="*/ 2657742 w 11269336"/>
              <a:gd name="connsiteY198" fmla="*/ 2070179 h 2323145"/>
              <a:gd name="connsiteX199" fmla="*/ 2559549 w 11269336"/>
              <a:gd name="connsiteY199" fmla="*/ 2057873 h 2323145"/>
              <a:gd name="connsiteX200" fmla="*/ 2512054 w 11269336"/>
              <a:gd name="connsiteY200" fmla="*/ 2031671 h 2323145"/>
              <a:gd name="connsiteX201" fmla="*/ 2506437 w 11269336"/>
              <a:gd name="connsiteY201" fmla="*/ 2030918 h 2323145"/>
              <a:gd name="connsiteX202" fmla="*/ 2491752 w 11269336"/>
              <a:gd name="connsiteY202" fmla="*/ 2033906 h 2323145"/>
              <a:gd name="connsiteX203" fmla="*/ 2486338 w 11269336"/>
              <a:gd name="connsiteY203" fmla="*/ 2035862 h 2323145"/>
              <a:gd name="connsiteX204" fmla="*/ 2478186 w 11269336"/>
              <a:gd name="connsiteY204" fmla="*/ 2036953 h 2323145"/>
              <a:gd name="connsiteX205" fmla="*/ 2477950 w 11269336"/>
              <a:gd name="connsiteY205" fmla="*/ 2036715 h 2323145"/>
              <a:gd name="connsiteX206" fmla="*/ 2470381 w 11269336"/>
              <a:gd name="connsiteY206" fmla="*/ 2038256 h 2323145"/>
              <a:gd name="connsiteX207" fmla="*/ 2433781 w 11269336"/>
              <a:gd name="connsiteY207" fmla="*/ 2049140 h 2323145"/>
              <a:gd name="connsiteX208" fmla="*/ 2381172 w 11269336"/>
              <a:gd name="connsiteY208" fmla="*/ 2030645 h 2323145"/>
              <a:gd name="connsiteX209" fmla="*/ 2360198 w 11269336"/>
              <a:gd name="connsiteY209" fmla="*/ 2029059 h 2323145"/>
              <a:gd name="connsiteX210" fmla="*/ 2348815 w 11269336"/>
              <a:gd name="connsiteY210" fmla="*/ 2026798 h 2323145"/>
              <a:gd name="connsiteX211" fmla="*/ 2347988 w 11269336"/>
              <a:gd name="connsiteY211" fmla="*/ 2025745 h 2323145"/>
              <a:gd name="connsiteX212" fmla="*/ 2312920 w 11269336"/>
              <a:gd name="connsiteY212" fmla="*/ 2036311 h 2323145"/>
              <a:gd name="connsiteX213" fmla="*/ 2307986 w 11269336"/>
              <a:gd name="connsiteY213" fmla="*/ 2035583 h 2323145"/>
              <a:gd name="connsiteX214" fmla="*/ 2285481 w 11269336"/>
              <a:gd name="connsiteY214" fmla="*/ 2045197 h 2323145"/>
              <a:gd name="connsiteX215" fmla="*/ 2273666 w 11269336"/>
              <a:gd name="connsiteY215" fmla="*/ 2048710 h 2323145"/>
              <a:gd name="connsiteX216" fmla="*/ 2270719 w 11269336"/>
              <a:gd name="connsiteY216" fmla="*/ 2052702 h 2323145"/>
              <a:gd name="connsiteX217" fmla="*/ 2253080 w 11269336"/>
              <a:gd name="connsiteY217" fmla="*/ 2056363 h 2323145"/>
              <a:gd name="connsiteX218" fmla="*/ 2250906 w 11269336"/>
              <a:gd name="connsiteY218" fmla="*/ 2055654 h 2323145"/>
              <a:gd name="connsiteX219" fmla="*/ 2236905 w 11269336"/>
              <a:gd name="connsiteY219" fmla="*/ 2062882 h 2323145"/>
              <a:gd name="connsiteX220" fmla="*/ 2225830 w 11269336"/>
              <a:gd name="connsiteY220" fmla="*/ 2074027 h 2323145"/>
              <a:gd name="connsiteX221" fmla="*/ 2073776 w 11269336"/>
              <a:gd name="connsiteY221" fmla="*/ 2089244 h 2323145"/>
              <a:gd name="connsiteX222" fmla="*/ 1948256 w 11269336"/>
              <a:gd name="connsiteY222" fmla="*/ 2146616 h 2323145"/>
              <a:gd name="connsiteX223" fmla="*/ 1865582 w 11269336"/>
              <a:gd name="connsiteY223" fmla="*/ 2153738 h 2323145"/>
              <a:gd name="connsiteX224" fmla="*/ 1835210 w 11269336"/>
              <a:gd name="connsiteY224" fmla="*/ 2134244 h 2323145"/>
              <a:gd name="connsiteX225" fmla="*/ 1632661 w 11269336"/>
              <a:gd name="connsiteY225" fmla="*/ 2173882 h 2323145"/>
              <a:gd name="connsiteX226" fmla="*/ 1579590 w 11269336"/>
              <a:gd name="connsiteY226" fmla="*/ 2173680 h 2323145"/>
              <a:gd name="connsiteX227" fmla="*/ 1535601 w 11269336"/>
              <a:gd name="connsiteY227" fmla="*/ 2194590 h 2323145"/>
              <a:gd name="connsiteX228" fmla="*/ 1515594 w 11269336"/>
              <a:gd name="connsiteY228" fmla="*/ 2189622 h 2323145"/>
              <a:gd name="connsiteX229" fmla="*/ 1512113 w 11269336"/>
              <a:gd name="connsiteY229" fmla="*/ 2188534 h 2323145"/>
              <a:gd name="connsiteX230" fmla="*/ 1498838 w 11269336"/>
              <a:gd name="connsiteY230" fmla="*/ 2189213 h 2323145"/>
              <a:gd name="connsiteX231" fmla="*/ 1494279 w 11269336"/>
              <a:gd name="connsiteY231" fmla="*/ 2183112 h 2323145"/>
              <a:gd name="connsiteX232" fmla="*/ 1473714 w 11269336"/>
              <a:gd name="connsiteY232" fmla="*/ 2179625 h 2323145"/>
              <a:gd name="connsiteX233" fmla="*/ 1449503 w 11269336"/>
              <a:gd name="connsiteY233" fmla="*/ 2182633 h 2323145"/>
              <a:gd name="connsiteX234" fmla="*/ 1266687 w 11269336"/>
              <a:gd name="connsiteY234" fmla="*/ 2212688 h 2323145"/>
              <a:gd name="connsiteX235" fmla="*/ 1239614 w 11269336"/>
              <a:gd name="connsiteY235" fmla="*/ 2209727 h 2323145"/>
              <a:gd name="connsiteX236" fmla="*/ 1202436 w 11269336"/>
              <a:gd name="connsiteY236" fmla="*/ 2209817 h 2323145"/>
              <a:gd name="connsiteX237" fmla="*/ 1136097 w 11269336"/>
              <a:gd name="connsiteY237" fmla="*/ 2205112 h 2323145"/>
              <a:gd name="connsiteX238" fmla="*/ 988232 w 11269336"/>
              <a:gd name="connsiteY238" fmla="*/ 2235635 h 2323145"/>
              <a:gd name="connsiteX239" fmla="*/ 981959 w 11269336"/>
              <a:gd name="connsiteY239" fmla="*/ 2231607 h 2323145"/>
              <a:gd name="connsiteX240" fmla="*/ 938600 w 11269336"/>
              <a:gd name="connsiteY240" fmla="*/ 2238113 h 2323145"/>
              <a:gd name="connsiteX241" fmla="*/ 791788 w 11269336"/>
              <a:gd name="connsiteY241" fmla="*/ 2293224 h 2323145"/>
              <a:gd name="connsiteX242" fmla="*/ 706914 w 11269336"/>
              <a:gd name="connsiteY242" fmla="*/ 2305046 h 2323145"/>
              <a:gd name="connsiteX243" fmla="*/ 675971 w 11269336"/>
              <a:gd name="connsiteY243" fmla="*/ 2304030 h 2323145"/>
              <a:gd name="connsiteX244" fmla="*/ 624180 w 11269336"/>
              <a:gd name="connsiteY244" fmla="*/ 2302650 h 2323145"/>
              <a:gd name="connsiteX245" fmla="*/ 583453 w 11269336"/>
              <a:gd name="connsiteY245" fmla="*/ 2288788 h 2323145"/>
              <a:gd name="connsiteX246" fmla="*/ 540946 w 11269336"/>
              <a:gd name="connsiteY246" fmla="*/ 2292721 h 2323145"/>
              <a:gd name="connsiteX247" fmla="*/ 533680 w 11269336"/>
              <a:gd name="connsiteY247" fmla="*/ 2310233 h 2323145"/>
              <a:gd name="connsiteX248" fmla="*/ 487366 w 11269336"/>
              <a:gd name="connsiteY248" fmla="*/ 2309053 h 2323145"/>
              <a:gd name="connsiteX249" fmla="*/ 416820 w 11269336"/>
              <a:gd name="connsiteY249" fmla="*/ 2305443 h 2323145"/>
              <a:gd name="connsiteX250" fmla="*/ 376805 w 11269336"/>
              <a:gd name="connsiteY250" fmla="*/ 2307647 h 2323145"/>
              <a:gd name="connsiteX251" fmla="*/ 266777 w 11269336"/>
              <a:gd name="connsiteY251" fmla="*/ 2309012 h 2323145"/>
              <a:gd name="connsiteX252" fmla="*/ 156013 w 11269336"/>
              <a:gd name="connsiteY252" fmla="*/ 2306832 h 2323145"/>
              <a:gd name="connsiteX253" fmla="*/ 87258 w 11269336"/>
              <a:gd name="connsiteY253" fmla="*/ 2285511 h 2323145"/>
              <a:gd name="connsiteX254" fmla="*/ 23798 w 11269336"/>
              <a:gd name="connsiteY254" fmla="*/ 2281822 h 2323145"/>
              <a:gd name="connsiteX255" fmla="*/ 0 w 11269336"/>
              <a:gd name="connsiteY255" fmla="*/ 2285369 h 2323145"/>
              <a:gd name="connsiteX256" fmla="*/ 0 w 11269336"/>
              <a:gd name="connsiteY25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05765 w 11269336"/>
              <a:gd name="connsiteY145" fmla="*/ 2199902 h 2323145"/>
              <a:gd name="connsiteX146" fmla="*/ 4401354 w 11269336"/>
              <a:gd name="connsiteY146" fmla="*/ 2194745 h 2323145"/>
              <a:gd name="connsiteX147" fmla="*/ 4366646 w 11269336"/>
              <a:gd name="connsiteY147" fmla="*/ 2198564 h 2323145"/>
              <a:gd name="connsiteX148" fmla="*/ 4354009 w 11269336"/>
              <a:gd name="connsiteY148" fmla="*/ 2204984 h 2323145"/>
              <a:gd name="connsiteX149" fmla="*/ 4348284 w 11269336"/>
              <a:gd name="connsiteY149" fmla="*/ 2205270 h 2323145"/>
              <a:gd name="connsiteX150" fmla="*/ 4333906 w 11269336"/>
              <a:gd name="connsiteY150" fmla="*/ 2205251 h 2323145"/>
              <a:gd name="connsiteX151" fmla="*/ 4308819 w 11269336"/>
              <a:gd name="connsiteY151" fmla="*/ 2203822 h 2323145"/>
              <a:gd name="connsiteX152" fmla="*/ 4301210 w 11269336"/>
              <a:gd name="connsiteY152" fmla="*/ 2204456 h 2323145"/>
              <a:gd name="connsiteX153" fmla="*/ 4283095 w 11269336"/>
              <a:gd name="connsiteY153" fmla="*/ 2198177 h 2323145"/>
              <a:gd name="connsiteX154" fmla="*/ 4250119 w 11269336"/>
              <a:gd name="connsiteY154" fmla="*/ 2196342 h 2323145"/>
              <a:gd name="connsiteX155" fmla="*/ 4189203 w 11269336"/>
              <a:gd name="connsiteY155" fmla="*/ 2178994 h 2323145"/>
              <a:gd name="connsiteX156" fmla="*/ 4154035 w 11269336"/>
              <a:gd name="connsiteY156" fmla="*/ 2171950 h 2323145"/>
              <a:gd name="connsiteX157" fmla="*/ 4129569 w 11269336"/>
              <a:gd name="connsiteY157" fmla="*/ 2163850 h 2323145"/>
              <a:gd name="connsiteX158" fmla="*/ 4061250 w 11269336"/>
              <a:gd name="connsiteY158" fmla="*/ 2159236 h 2323145"/>
              <a:gd name="connsiteX159" fmla="*/ 3945480 w 11269336"/>
              <a:gd name="connsiteY159" fmla="*/ 2158279 h 2323145"/>
              <a:gd name="connsiteX160" fmla="*/ 3921468 w 11269336"/>
              <a:gd name="connsiteY160" fmla="*/ 2156588 h 2323145"/>
              <a:gd name="connsiteX161" fmla="*/ 3903348 w 11269336"/>
              <a:gd name="connsiteY161" fmla="*/ 2149220 h 2323145"/>
              <a:gd name="connsiteX162" fmla="*/ 3901342 w 11269336"/>
              <a:gd name="connsiteY162" fmla="*/ 2142355 h 2323145"/>
              <a:gd name="connsiteX163" fmla="*/ 3888539 w 11269336"/>
              <a:gd name="connsiteY163" fmla="*/ 2140476 h 2323145"/>
              <a:gd name="connsiteX164" fmla="*/ 3885662 w 11269336"/>
              <a:gd name="connsiteY164" fmla="*/ 2138740 h 2323145"/>
              <a:gd name="connsiteX165" fmla="*/ 3868627 w 11269336"/>
              <a:gd name="connsiteY165" fmla="*/ 2130023 h 2323145"/>
              <a:gd name="connsiteX166" fmla="*/ 3819177 w 11269336"/>
              <a:gd name="connsiteY166" fmla="*/ 2142111 h 2323145"/>
              <a:gd name="connsiteX167" fmla="*/ 3769100 w 11269336"/>
              <a:gd name="connsiteY167" fmla="*/ 2131731 h 2323145"/>
              <a:gd name="connsiteX168" fmla="*/ 3562752 w 11269336"/>
              <a:gd name="connsiteY168" fmla="*/ 2131785 h 2323145"/>
              <a:gd name="connsiteX169" fmla="*/ 3541402 w 11269336"/>
              <a:gd name="connsiteY169" fmla="*/ 2106821 h 2323145"/>
              <a:gd name="connsiteX170" fmla="*/ 3365341 w 11269336"/>
              <a:gd name="connsiteY170" fmla="*/ 2077638 h 2323145"/>
              <a:gd name="connsiteX171" fmla="*/ 3170922 w 11269336"/>
              <a:gd name="connsiteY171" fmla="*/ 2115957 h 2323145"/>
              <a:gd name="connsiteX172" fmla="*/ 3156256 w 11269336"/>
              <a:gd name="connsiteY172" fmla="*/ 2124773 h 2323145"/>
              <a:gd name="connsiteX173" fmla="*/ 3140298 w 11269336"/>
              <a:gd name="connsiteY173" fmla="*/ 2129182 h 2323145"/>
              <a:gd name="connsiteX174" fmla="*/ 3138514 w 11269336"/>
              <a:gd name="connsiteY174" fmla="*/ 2128069 h 2323145"/>
              <a:gd name="connsiteX175" fmla="*/ 3120467 w 11269336"/>
              <a:gd name="connsiteY175" fmla="*/ 2128281 h 2323145"/>
              <a:gd name="connsiteX176" fmla="*/ 3116175 w 11269336"/>
              <a:gd name="connsiteY176" fmla="*/ 2131633 h 2323145"/>
              <a:gd name="connsiteX177" fmla="*/ 3103685 w 11269336"/>
              <a:gd name="connsiteY177" fmla="*/ 2132814 h 2323145"/>
              <a:gd name="connsiteX178" fmla="*/ 3078794 w 11269336"/>
              <a:gd name="connsiteY178" fmla="*/ 2137935 h 2323145"/>
              <a:gd name="connsiteX179" fmla="*/ 3074407 w 11269336"/>
              <a:gd name="connsiteY179" fmla="*/ 2136274 h 2323145"/>
              <a:gd name="connsiteX180" fmla="*/ 3037285 w 11269336"/>
              <a:gd name="connsiteY180" fmla="*/ 2139919 h 2323145"/>
              <a:gd name="connsiteX181" fmla="*/ 3036901 w 11269336"/>
              <a:gd name="connsiteY181" fmla="*/ 2138726 h 2323145"/>
              <a:gd name="connsiteX182" fmla="*/ 3026996 w 11269336"/>
              <a:gd name="connsiteY182" fmla="*/ 2134322 h 2323145"/>
              <a:gd name="connsiteX183" fmla="*/ 3007772 w 11269336"/>
              <a:gd name="connsiteY183" fmla="*/ 2128742 h 2323145"/>
              <a:gd name="connsiteX184" fmla="*/ 2965030 w 11269336"/>
              <a:gd name="connsiteY184" fmla="*/ 2100494 h 2323145"/>
              <a:gd name="connsiteX185" fmla="*/ 2926342 w 11269336"/>
              <a:gd name="connsiteY185" fmla="*/ 2104155 h 2323145"/>
              <a:gd name="connsiteX186" fmla="*/ 2918608 w 11269336"/>
              <a:gd name="connsiteY186" fmla="*/ 2104215 h 2323145"/>
              <a:gd name="connsiteX187" fmla="*/ 2918475 w 11269336"/>
              <a:gd name="connsiteY187" fmla="*/ 2103937 h 2323145"/>
              <a:gd name="connsiteX188" fmla="*/ 2910360 w 11269336"/>
              <a:gd name="connsiteY188" fmla="*/ 2103444 h 2323145"/>
              <a:gd name="connsiteX189" fmla="*/ 2904507 w 11269336"/>
              <a:gd name="connsiteY189" fmla="*/ 2104326 h 2323145"/>
              <a:gd name="connsiteX190" fmla="*/ 2889503 w 11269336"/>
              <a:gd name="connsiteY190" fmla="*/ 2104443 h 2323145"/>
              <a:gd name="connsiteX191" fmla="*/ 2884480 w 11269336"/>
              <a:gd name="connsiteY191" fmla="*/ 2102626 h 2323145"/>
              <a:gd name="connsiteX192" fmla="*/ 2882689 w 11269336"/>
              <a:gd name="connsiteY192" fmla="*/ 2099228 h 2323145"/>
              <a:gd name="connsiteX193" fmla="*/ 2881291 w 11269336"/>
              <a:gd name="connsiteY193" fmla="*/ 2099618 h 2323145"/>
              <a:gd name="connsiteX194" fmla="*/ 2853979 w 11269336"/>
              <a:gd name="connsiteY194" fmla="*/ 2090388 h 2323145"/>
              <a:gd name="connsiteX195" fmla="*/ 2791790 w 11269336"/>
              <a:gd name="connsiteY195" fmla="*/ 2080332 h 2323145"/>
              <a:gd name="connsiteX196" fmla="*/ 2755844 w 11269336"/>
              <a:gd name="connsiteY196" fmla="*/ 2078874 h 2323145"/>
              <a:gd name="connsiteX197" fmla="*/ 2657742 w 11269336"/>
              <a:gd name="connsiteY197" fmla="*/ 2070179 h 2323145"/>
              <a:gd name="connsiteX198" fmla="*/ 2559549 w 11269336"/>
              <a:gd name="connsiteY198" fmla="*/ 2057873 h 2323145"/>
              <a:gd name="connsiteX199" fmla="*/ 2512054 w 11269336"/>
              <a:gd name="connsiteY199" fmla="*/ 2031671 h 2323145"/>
              <a:gd name="connsiteX200" fmla="*/ 2506437 w 11269336"/>
              <a:gd name="connsiteY200" fmla="*/ 2030918 h 2323145"/>
              <a:gd name="connsiteX201" fmla="*/ 2491752 w 11269336"/>
              <a:gd name="connsiteY201" fmla="*/ 2033906 h 2323145"/>
              <a:gd name="connsiteX202" fmla="*/ 2486338 w 11269336"/>
              <a:gd name="connsiteY202" fmla="*/ 2035862 h 2323145"/>
              <a:gd name="connsiteX203" fmla="*/ 2478186 w 11269336"/>
              <a:gd name="connsiteY203" fmla="*/ 2036953 h 2323145"/>
              <a:gd name="connsiteX204" fmla="*/ 2477950 w 11269336"/>
              <a:gd name="connsiteY204" fmla="*/ 2036715 h 2323145"/>
              <a:gd name="connsiteX205" fmla="*/ 2470381 w 11269336"/>
              <a:gd name="connsiteY205" fmla="*/ 2038256 h 2323145"/>
              <a:gd name="connsiteX206" fmla="*/ 2433781 w 11269336"/>
              <a:gd name="connsiteY206" fmla="*/ 2049140 h 2323145"/>
              <a:gd name="connsiteX207" fmla="*/ 2381172 w 11269336"/>
              <a:gd name="connsiteY207" fmla="*/ 2030645 h 2323145"/>
              <a:gd name="connsiteX208" fmla="*/ 2360198 w 11269336"/>
              <a:gd name="connsiteY208" fmla="*/ 2029059 h 2323145"/>
              <a:gd name="connsiteX209" fmla="*/ 2348815 w 11269336"/>
              <a:gd name="connsiteY209" fmla="*/ 2026798 h 2323145"/>
              <a:gd name="connsiteX210" fmla="*/ 2347988 w 11269336"/>
              <a:gd name="connsiteY210" fmla="*/ 2025745 h 2323145"/>
              <a:gd name="connsiteX211" fmla="*/ 2312920 w 11269336"/>
              <a:gd name="connsiteY211" fmla="*/ 2036311 h 2323145"/>
              <a:gd name="connsiteX212" fmla="*/ 2307986 w 11269336"/>
              <a:gd name="connsiteY212" fmla="*/ 2035583 h 2323145"/>
              <a:gd name="connsiteX213" fmla="*/ 2285481 w 11269336"/>
              <a:gd name="connsiteY213" fmla="*/ 2045197 h 2323145"/>
              <a:gd name="connsiteX214" fmla="*/ 2273666 w 11269336"/>
              <a:gd name="connsiteY214" fmla="*/ 2048710 h 2323145"/>
              <a:gd name="connsiteX215" fmla="*/ 2270719 w 11269336"/>
              <a:gd name="connsiteY215" fmla="*/ 2052702 h 2323145"/>
              <a:gd name="connsiteX216" fmla="*/ 2253080 w 11269336"/>
              <a:gd name="connsiteY216" fmla="*/ 2056363 h 2323145"/>
              <a:gd name="connsiteX217" fmla="*/ 2250906 w 11269336"/>
              <a:gd name="connsiteY217" fmla="*/ 2055654 h 2323145"/>
              <a:gd name="connsiteX218" fmla="*/ 2236905 w 11269336"/>
              <a:gd name="connsiteY218" fmla="*/ 2062882 h 2323145"/>
              <a:gd name="connsiteX219" fmla="*/ 2225830 w 11269336"/>
              <a:gd name="connsiteY219" fmla="*/ 2074027 h 2323145"/>
              <a:gd name="connsiteX220" fmla="*/ 2073776 w 11269336"/>
              <a:gd name="connsiteY220" fmla="*/ 2089244 h 2323145"/>
              <a:gd name="connsiteX221" fmla="*/ 1948256 w 11269336"/>
              <a:gd name="connsiteY221" fmla="*/ 2146616 h 2323145"/>
              <a:gd name="connsiteX222" fmla="*/ 1865582 w 11269336"/>
              <a:gd name="connsiteY222" fmla="*/ 2153738 h 2323145"/>
              <a:gd name="connsiteX223" fmla="*/ 1835210 w 11269336"/>
              <a:gd name="connsiteY223" fmla="*/ 2134244 h 2323145"/>
              <a:gd name="connsiteX224" fmla="*/ 1632661 w 11269336"/>
              <a:gd name="connsiteY224" fmla="*/ 2173882 h 2323145"/>
              <a:gd name="connsiteX225" fmla="*/ 1579590 w 11269336"/>
              <a:gd name="connsiteY225" fmla="*/ 2173680 h 2323145"/>
              <a:gd name="connsiteX226" fmla="*/ 1535601 w 11269336"/>
              <a:gd name="connsiteY226" fmla="*/ 2194590 h 2323145"/>
              <a:gd name="connsiteX227" fmla="*/ 1515594 w 11269336"/>
              <a:gd name="connsiteY227" fmla="*/ 2189622 h 2323145"/>
              <a:gd name="connsiteX228" fmla="*/ 1512113 w 11269336"/>
              <a:gd name="connsiteY228" fmla="*/ 2188534 h 2323145"/>
              <a:gd name="connsiteX229" fmla="*/ 1498838 w 11269336"/>
              <a:gd name="connsiteY229" fmla="*/ 2189213 h 2323145"/>
              <a:gd name="connsiteX230" fmla="*/ 1494279 w 11269336"/>
              <a:gd name="connsiteY230" fmla="*/ 2183112 h 2323145"/>
              <a:gd name="connsiteX231" fmla="*/ 1473714 w 11269336"/>
              <a:gd name="connsiteY231" fmla="*/ 2179625 h 2323145"/>
              <a:gd name="connsiteX232" fmla="*/ 1449503 w 11269336"/>
              <a:gd name="connsiteY232" fmla="*/ 2182633 h 2323145"/>
              <a:gd name="connsiteX233" fmla="*/ 1266687 w 11269336"/>
              <a:gd name="connsiteY233" fmla="*/ 2212688 h 2323145"/>
              <a:gd name="connsiteX234" fmla="*/ 1239614 w 11269336"/>
              <a:gd name="connsiteY234" fmla="*/ 2209727 h 2323145"/>
              <a:gd name="connsiteX235" fmla="*/ 1202436 w 11269336"/>
              <a:gd name="connsiteY235" fmla="*/ 2209817 h 2323145"/>
              <a:gd name="connsiteX236" fmla="*/ 1136097 w 11269336"/>
              <a:gd name="connsiteY236" fmla="*/ 2205112 h 2323145"/>
              <a:gd name="connsiteX237" fmla="*/ 988232 w 11269336"/>
              <a:gd name="connsiteY237" fmla="*/ 2235635 h 2323145"/>
              <a:gd name="connsiteX238" fmla="*/ 981959 w 11269336"/>
              <a:gd name="connsiteY238" fmla="*/ 2231607 h 2323145"/>
              <a:gd name="connsiteX239" fmla="*/ 938600 w 11269336"/>
              <a:gd name="connsiteY239" fmla="*/ 2238113 h 2323145"/>
              <a:gd name="connsiteX240" fmla="*/ 791788 w 11269336"/>
              <a:gd name="connsiteY240" fmla="*/ 2293224 h 2323145"/>
              <a:gd name="connsiteX241" fmla="*/ 706914 w 11269336"/>
              <a:gd name="connsiteY241" fmla="*/ 2305046 h 2323145"/>
              <a:gd name="connsiteX242" fmla="*/ 675971 w 11269336"/>
              <a:gd name="connsiteY242" fmla="*/ 2304030 h 2323145"/>
              <a:gd name="connsiteX243" fmla="*/ 624180 w 11269336"/>
              <a:gd name="connsiteY243" fmla="*/ 2302650 h 2323145"/>
              <a:gd name="connsiteX244" fmla="*/ 583453 w 11269336"/>
              <a:gd name="connsiteY244" fmla="*/ 2288788 h 2323145"/>
              <a:gd name="connsiteX245" fmla="*/ 540946 w 11269336"/>
              <a:gd name="connsiteY245" fmla="*/ 2292721 h 2323145"/>
              <a:gd name="connsiteX246" fmla="*/ 533680 w 11269336"/>
              <a:gd name="connsiteY246" fmla="*/ 2310233 h 2323145"/>
              <a:gd name="connsiteX247" fmla="*/ 487366 w 11269336"/>
              <a:gd name="connsiteY247" fmla="*/ 2309053 h 2323145"/>
              <a:gd name="connsiteX248" fmla="*/ 416820 w 11269336"/>
              <a:gd name="connsiteY248" fmla="*/ 2305443 h 2323145"/>
              <a:gd name="connsiteX249" fmla="*/ 376805 w 11269336"/>
              <a:gd name="connsiteY249" fmla="*/ 2307647 h 2323145"/>
              <a:gd name="connsiteX250" fmla="*/ 266777 w 11269336"/>
              <a:gd name="connsiteY250" fmla="*/ 2309012 h 2323145"/>
              <a:gd name="connsiteX251" fmla="*/ 156013 w 11269336"/>
              <a:gd name="connsiteY251" fmla="*/ 2306832 h 2323145"/>
              <a:gd name="connsiteX252" fmla="*/ 87258 w 11269336"/>
              <a:gd name="connsiteY252" fmla="*/ 2285511 h 2323145"/>
              <a:gd name="connsiteX253" fmla="*/ 23798 w 11269336"/>
              <a:gd name="connsiteY253" fmla="*/ 2281822 h 2323145"/>
              <a:gd name="connsiteX254" fmla="*/ 0 w 11269336"/>
              <a:gd name="connsiteY254" fmla="*/ 2285369 h 2323145"/>
              <a:gd name="connsiteX255" fmla="*/ 0 w 11269336"/>
              <a:gd name="connsiteY25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05765 w 11269336"/>
              <a:gd name="connsiteY144" fmla="*/ 2199902 h 2323145"/>
              <a:gd name="connsiteX145" fmla="*/ 4401354 w 11269336"/>
              <a:gd name="connsiteY145" fmla="*/ 2194745 h 2323145"/>
              <a:gd name="connsiteX146" fmla="*/ 4366646 w 11269336"/>
              <a:gd name="connsiteY146" fmla="*/ 2198564 h 2323145"/>
              <a:gd name="connsiteX147" fmla="*/ 4354009 w 11269336"/>
              <a:gd name="connsiteY147" fmla="*/ 2204984 h 2323145"/>
              <a:gd name="connsiteX148" fmla="*/ 4348284 w 11269336"/>
              <a:gd name="connsiteY148" fmla="*/ 2205270 h 2323145"/>
              <a:gd name="connsiteX149" fmla="*/ 4333906 w 11269336"/>
              <a:gd name="connsiteY149" fmla="*/ 2205251 h 2323145"/>
              <a:gd name="connsiteX150" fmla="*/ 4308819 w 11269336"/>
              <a:gd name="connsiteY150" fmla="*/ 2203822 h 2323145"/>
              <a:gd name="connsiteX151" fmla="*/ 4301210 w 11269336"/>
              <a:gd name="connsiteY151" fmla="*/ 2204456 h 2323145"/>
              <a:gd name="connsiteX152" fmla="*/ 4283095 w 11269336"/>
              <a:gd name="connsiteY152" fmla="*/ 2198177 h 2323145"/>
              <a:gd name="connsiteX153" fmla="*/ 4250119 w 11269336"/>
              <a:gd name="connsiteY153" fmla="*/ 2196342 h 2323145"/>
              <a:gd name="connsiteX154" fmla="*/ 4189203 w 11269336"/>
              <a:gd name="connsiteY154" fmla="*/ 2178994 h 2323145"/>
              <a:gd name="connsiteX155" fmla="*/ 4154035 w 11269336"/>
              <a:gd name="connsiteY155" fmla="*/ 2171950 h 2323145"/>
              <a:gd name="connsiteX156" fmla="*/ 4129569 w 11269336"/>
              <a:gd name="connsiteY156" fmla="*/ 2163850 h 2323145"/>
              <a:gd name="connsiteX157" fmla="*/ 4061250 w 11269336"/>
              <a:gd name="connsiteY157" fmla="*/ 2159236 h 2323145"/>
              <a:gd name="connsiteX158" fmla="*/ 3945480 w 11269336"/>
              <a:gd name="connsiteY158" fmla="*/ 2158279 h 2323145"/>
              <a:gd name="connsiteX159" fmla="*/ 3921468 w 11269336"/>
              <a:gd name="connsiteY159" fmla="*/ 2156588 h 2323145"/>
              <a:gd name="connsiteX160" fmla="*/ 3903348 w 11269336"/>
              <a:gd name="connsiteY160" fmla="*/ 2149220 h 2323145"/>
              <a:gd name="connsiteX161" fmla="*/ 3901342 w 11269336"/>
              <a:gd name="connsiteY161" fmla="*/ 2142355 h 2323145"/>
              <a:gd name="connsiteX162" fmla="*/ 3888539 w 11269336"/>
              <a:gd name="connsiteY162" fmla="*/ 2140476 h 2323145"/>
              <a:gd name="connsiteX163" fmla="*/ 3885662 w 11269336"/>
              <a:gd name="connsiteY163" fmla="*/ 2138740 h 2323145"/>
              <a:gd name="connsiteX164" fmla="*/ 3868627 w 11269336"/>
              <a:gd name="connsiteY164" fmla="*/ 2130023 h 2323145"/>
              <a:gd name="connsiteX165" fmla="*/ 3819177 w 11269336"/>
              <a:gd name="connsiteY165" fmla="*/ 2142111 h 2323145"/>
              <a:gd name="connsiteX166" fmla="*/ 3769100 w 11269336"/>
              <a:gd name="connsiteY166" fmla="*/ 2131731 h 2323145"/>
              <a:gd name="connsiteX167" fmla="*/ 3562752 w 11269336"/>
              <a:gd name="connsiteY167" fmla="*/ 2131785 h 2323145"/>
              <a:gd name="connsiteX168" fmla="*/ 3541402 w 11269336"/>
              <a:gd name="connsiteY168" fmla="*/ 2106821 h 2323145"/>
              <a:gd name="connsiteX169" fmla="*/ 3365341 w 11269336"/>
              <a:gd name="connsiteY169" fmla="*/ 2077638 h 2323145"/>
              <a:gd name="connsiteX170" fmla="*/ 3170922 w 11269336"/>
              <a:gd name="connsiteY170" fmla="*/ 2115957 h 2323145"/>
              <a:gd name="connsiteX171" fmla="*/ 3156256 w 11269336"/>
              <a:gd name="connsiteY171" fmla="*/ 2124773 h 2323145"/>
              <a:gd name="connsiteX172" fmla="*/ 3140298 w 11269336"/>
              <a:gd name="connsiteY172" fmla="*/ 2129182 h 2323145"/>
              <a:gd name="connsiteX173" fmla="*/ 3138514 w 11269336"/>
              <a:gd name="connsiteY173" fmla="*/ 2128069 h 2323145"/>
              <a:gd name="connsiteX174" fmla="*/ 3120467 w 11269336"/>
              <a:gd name="connsiteY174" fmla="*/ 2128281 h 2323145"/>
              <a:gd name="connsiteX175" fmla="*/ 3116175 w 11269336"/>
              <a:gd name="connsiteY175" fmla="*/ 2131633 h 2323145"/>
              <a:gd name="connsiteX176" fmla="*/ 3103685 w 11269336"/>
              <a:gd name="connsiteY176" fmla="*/ 2132814 h 2323145"/>
              <a:gd name="connsiteX177" fmla="*/ 3078794 w 11269336"/>
              <a:gd name="connsiteY177" fmla="*/ 2137935 h 2323145"/>
              <a:gd name="connsiteX178" fmla="*/ 3074407 w 11269336"/>
              <a:gd name="connsiteY178" fmla="*/ 2136274 h 2323145"/>
              <a:gd name="connsiteX179" fmla="*/ 3037285 w 11269336"/>
              <a:gd name="connsiteY179" fmla="*/ 2139919 h 2323145"/>
              <a:gd name="connsiteX180" fmla="*/ 3036901 w 11269336"/>
              <a:gd name="connsiteY180" fmla="*/ 2138726 h 2323145"/>
              <a:gd name="connsiteX181" fmla="*/ 3026996 w 11269336"/>
              <a:gd name="connsiteY181" fmla="*/ 2134322 h 2323145"/>
              <a:gd name="connsiteX182" fmla="*/ 3007772 w 11269336"/>
              <a:gd name="connsiteY182" fmla="*/ 2128742 h 2323145"/>
              <a:gd name="connsiteX183" fmla="*/ 2965030 w 11269336"/>
              <a:gd name="connsiteY183" fmla="*/ 2100494 h 2323145"/>
              <a:gd name="connsiteX184" fmla="*/ 2926342 w 11269336"/>
              <a:gd name="connsiteY184" fmla="*/ 2104155 h 2323145"/>
              <a:gd name="connsiteX185" fmla="*/ 2918608 w 11269336"/>
              <a:gd name="connsiteY185" fmla="*/ 2104215 h 2323145"/>
              <a:gd name="connsiteX186" fmla="*/ 2918475 w 11269336"/>
              <a:gd name="connsiteY186" fmla="*/ 2103937 h 2323145"/>
              <a:gd name="connsiteX187" fmla="*/ 2910360 w 11269336"/>
              <a:gd name="connsiteY187" fmla="*/ 2103444 h 2323145"/>
              <a:gd name="connsiteX188" fmla="*/ 2904507 w 11269336"/>
              <a:gd name="connsiteY188" fmla="*/ 2104326 h 2323145"/>
              <a:gd name="connsiteX189" fmla="*/ 2889503 w 11269336"/>
              <a:gd name="connsiteY189" fmla="*/ 2104443 h 2323145"/>
              <a:gd name="connsiteX190" fmla="*/ 2884480 w 11269336"/>
              <a:gd name="connsiteY190" fmla="*/ 2102626 h 2323145"/>
              <a:gd name="connsiteX191" fmla="*/ 2882689 w 11269336"/>
              <a:gd name="connsiteY191" fmla="*/ 2099228 h 2323145"/>
              <a:gd name="connsiteX192" fmla="*/ 2881291 w 11269336"/>
              <a:gd name="connsiteY192" fmla="*/ 2099618 h 2323145"/>
              <a:gd name="connsiteX193" fmla="*/ 2853979 w 11269336"/>
              <a:gd name="connsiteY193" fmla="*/ 2090388 h 2323145"/>
              <a:gd name="connsiteX194" fmla="*/ 2791790 w 11269336"/>
              <a:gd name="connsiteY194" fmla="*/ 2080332 h 2323145"/>
              <a:gd name="connsiteX195" fmla="*/ 2755844 w 11269336"/>
              <a:gd name="connsiteY195" fmla="*/ 2078874 h 2323145"/>
              <a:gd name="connsiteX196" fmla="*/ 2657742 w 11269336"/>
              <a:gd name="connsiteY196" fmla="*/ 2070179 h 2323145"/>
              <a:gd name="connsiteX197" fmla="*/ 2559549 w 11269336"/>
              <a:gd name="connsiteY197" fmla="*/ 2057873 h 2323145"/>
              <a:gd name="connsiteX198" fmla="*/ 2512054 w 11269336"/>
              <a:gd name="connsiteY198" fmla="*/ 2031671 h 2323145"/>
              <a:gd name="connsiteX199" fmla="*/ 2506437 w 11269336"/>
              <a:gd name="connsiteY199" fmla="*/ 2030918 h 2323145"/>
              <a:gd name="connsiteX200" fmla="*/ 2491752 w 11269336"/>
              <a:gd name="connsiteY200" fmla="*/ 2033906 h 2323145"/>
              <a:gd name="connsiteX201" fmla="*/ 2486338 w 11269336"/>
              <a:gd name="connsiteY201" fmla="*/ 2035862 h 2323145"/>
              <a:gd name="connsiteX202" fmla="*/ 2478186 w 11269336"/>
              <a:gd name="connsiteY202" fmla="*/ 2036953 h 2323145"/>
              <a:gd name="connsiteX203" fmla="*/ 2477950 w 11269336"/>
              <a:gd name="connsiteY203" fmla="*/ 2036715 h 2323145"/>
              <a:gd name="connsiteX204" fmla="*/ 2470381 w 11269336"/>
              <a:gd name="connsiteY204" fmla="*/ 2038256 h 2323145"/>
              <a:gd name="connsiteX205" fmla="*/ 2433781 w 11269336"/>
              <a:gd name="connsiteY205" fmla="*/ 2049140 h 2323145"/>
              <a:gd name="connsiteX206" fmla="*/ 2381172 w 11269336"/>
              <a:gd name="connsiteY206" fmla="*/ 2030645 h 2323145"/>
              <a:gd name="connsiteX207" fmla="*/ 2360198 w 11269336"/>
              <a:gd name="connsiteY207" fmla="*/ 2029059 h 2323145"/>
              <a:gd name="connsiteX208" fmla="*/ 2348815 w 11269336"/>
              <a:gd name="connsiteY208" fmla="*/ 2026798 h 2323145"/>
              <a:gd name="connsiteX209" fmla="*/ 2347988 w 11269336"/>
              <a:gd name="connsiteY209" fmla="*/ 2025745 h 2323145"/>
              <a:gd name="connsiteX210" fmla="*/ 2312920 w 11269336"/>
              <a:gd name="connsiteY210" fmla="*/ 2036311 h 2323145"/>
              <a:gd name="connsiteX211" fmla="*/ 2307986 w 11269336"/>
              <a:gd name="connsiteY211" fmla="*/ 2035583 h 2323145"/>
              <a:gd name="connsiteX212" fmla="*/ 2285481 w 11269336"/>
              <a:gd name="connsiteY212" fmla="*/ 2045197 h 2323145"/>
              <a:gd name="connsiteX213" fmla="*/ 2273666 w 11269336"/>
              <a:gd name="connsiteY213" fmla="*/ 2048710 h 2323145"/>
              <a:gd name="connsiteX214" fmla="*/ 2270719 w 11269336"/>
              <a:gd name="connsiteY214" fmla="*/ 2052702 h 2323145"/>
              <a:gd name="connsiteX215" fmla="*/ 2253080 w 11269336"/>
              <a:gd name="connsiteY215" fmla="*/ 2056363 h 2323145"/>
              <a:gd name="connsiteX216" fmla="*/ 2250906 w 11269336"/>
              <a:gd name="connsiteY216" fmla="*/ 2055654 h 2323145"/>
              <a:gd name="connsiteX217" fmla="*/ 2236905 w 11269336"/>
              <a:gd name="connsiteY217" fmla="*/ 2062882 h 2323145"/>
              <a:gd name="connsiteX218" fmla="*/ 2225830 w 11269336"/>
              <a:gd name="connsiteY218" fmla="*/ 2074027 h 2323145"/>
              <a:gd name="connsiteX219" fmla="*/ 2073776 w 11269336"/>
              <a:gd name="connsiteY219" fmla="*/ 2089244 h 2323145"/>
              <a:gd name="connsiteX220" fmla="*/ 1948256 w 11269336"/>
              <a:gd name="connsiteY220" fmla="*/ 2146616 h 2323145"/>
              <a:gd name="connsiteX221" fmla="*/ 1865582 w 11269336"/>
              <a:gd name="connsiteY221" fmla="*/ 2153738 h 2323145"/>
              <a:gd name="connsiteX222" fmla="*/ 1835210 w 11269336"/>
              <a:gd name="connsiteY222" fmla="*/ 2134244 h 2323145"/>
              <a:gd name="connsiteX223" fmla="*/ 1632661 w 11269336"/>
              <a:gd name="connsiteY223" fmla="*/ 2173882 h 2323145"/>
              <a:gd name="connsiteX224" fmla="*/ 1579590 w 11269336"/>
              <a:gd name="connsiteY224" fmla="*/ 2173680 h 2323145"/>
              <a:gd name="connsiteX225" fmla="*/ 1535601 w 11269336"/>
              <a:gd name="connsiteY225" fmla="*/ 2194590 h 2323145"/>
              <a:gd name="connsiteX226" fmla="*/ 1515594 w 11269336"/>
              <a:gd name="connsiteY226" fmla="*/ 2189622 h 2323145"/>
              <a:gd name="connsiteX227" fmla="*/ 1512113 w 11269336"/>
              <a:gd name="connsiteY227" fmla="*/ 2188534 h 2323145"/>
              <a:gd name="connsiteX228" fmla="*/ 1498838 w 11269336"/>
              <a:gd name="connsiteY228" fmla="*/ 2189213 h 2323145"/>
              <a:gd name="connsiteX229" fmla="*/ 1494279 w 11269336"/>
              <a:gd name="connsiteY229" fmla="*/ 2183112 h 2323145"/>
              <a:gd name="connsiteX230" fmla="*/ 1473714 w 11269336"/>
              <a:gd name="connsiteY230" fmla="*/ 2179625 h 2323145"/>
              <a:gd name="connsiteX231" fmla="*/ 1449503 w 11269336"/>
              <a:gd name="connsiteY231" fmla="*/ 2182633 h 2323145"/>
              <a:gd name="connsiteX232" fmla="*/ 1266687 w 11269336"/>
              <a:gd name="connsiteY232" fmla="*/ 2212688 h 2323145"/>
              <a:gd name="connsiteX233" fmla="*/ 1239614 w 11269336"/>
              <a:gd name="connsiteY233" fmla="*/ 2209727 h 2323145"/>
              <a:gd name="connsiteX234" fmla="*/ 1202436 w 11269336"/>
              <a:gd name="connsiteY234" fmla="*/ 2209817 h 2323145"/>
              <a:gd name="connsiteX235" fmla="*/ 1136097 w 11269336"/>
              <a:gd name="connsiteY235" fmla="*/ 2205112 h 2323145"/>
              <a:gd name="connsiteX236" fmla="*/ 988232 w 11269336"/>
              <a:gd name="connsiteY236" fmla="*/ 2235635 h 2323145"/>
              <a:gd name="connsiteX237" fmla="*/ 981959 w 11269336"/>
              <a:gd name="connsiteY237" fmla="*/ 2231607 h 2323145"/>
              <a:gd name="connsiteX238" fmla="*/ 938600 w 11269336"/>
              <a:gd name="connsiteY238" fmla="*/ 2238113 h 2323145"/>
              <a:gd name="connsiteX239" fmla="*/ 791788 w 11269336"/>
              <a:gd name="connsiteY239" fmla="*/ 2293224 h 2323145"/>
              <a:gd name="connsiteX240" fmla="*/ 706914 w 11269336"/>
              <a:gd name="connsiteY240" fmla="*/ 2305046 h 2323145"/>
              <a:gd name="connsiteX241" fmla="*/ 675971 w 11269336"/>
              <a:gd name="connsiteY241" fmla="*/ 2304030 h 2323145"/>
              <a:gd name="connsiteX242" fmla="*/ 624180 w 11269336"/>
              <a:gd name="connsiteY242" fmla="*/ 2302650 h 2323145"/>
              <a:gd name="connsiteX243" fmla="*/ 583453 w 11269336"/>
              <a:gd name="connsiteY243" fmla="*/ 2288788 h 2323145"/>
              <a:gd name="connsiteX244" fmla="*/ 540946 w 11269336"/>
              <a:gd name="connsiteY244" fmla="*/ 2292721 h 2323145"/>
              <a:gd name="connsiteX245" fmla="*/ 533680 w 11269336"/>
              <a:gd name="connsiteY245" fmla="*/ 2310233 h 2323145"/>
              <a:gd name="connsiteX246" fmla="*/ 487366 w 11269336"/>
              <a:gd name="connsiteY246" fmla="*/ 2309053 h 2323145"/>
              <a:gd name="connsiteX247" fmla="*/ 416820 w 11269336"/>
              <a:gd name="connsiteY247" fmla="*/ 2305443 h 2323145"/>
              <a:gd name="connsiteX248" fmla="*/ 376805 w 11269336"/>
              <a:gd name="connsiteY248" fmla="*/ 2307647 h 2323145"/>
              <a:gd name="connsiteX249" fmla="*/ 266777 w 11269336"/>
              <a:gd name="connsiteY249" fmla="*/ 2309012 h 2323145"/>
              <a:gd name="connsiteX250" fmla="*/ 156013 w 11269336"/>
              <a:gd name="connsiteY250" fmla="*/ 2306832 h 2323145"/>
              <a:gd name="connsiteX251" fmla="*/ 87258 w 11269336"/>
              <a:gd name="connsiteY251" fmla="*/ 2285511 h 2323145"/>
              <a:gd name="connsiteX252" fmla="*/ 23798 w 11269336"/>
              <a:gd name="connsiteY252" fmla="*/ 2281822 h 2323145"/>
              <a:gd name="connsiteX253" fmla="*/ 0 w 11269336"/>
              <a:gd name="connsiteY253" fmla="*/ 2285369 h 2323145"/>
              <a:gd name="connsiteX254" fmla="*/ 0 w 11269336"/>
              <a:gd name="connsiteY25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67257 w 11269336"/>
              <a:gd name="connsiteY142" fmla="*/ 2196121 h 2323145"/>
              <a:gd name="connsiteX143" fmla="*/ 4405765 w 11269336"/>
              <a:gd name="connsiteY143" fmla="*/ 2199902 h 2323145"/>
              <a:gd name="connsiteX144" fmla="*/ 4401354 w 11269336"/>
              <a:gd name="connsiteY144" fmla="*/ 2194745 h 2323145"/>
              <a:gd name="connsiteX145" fmla="*/ 4366646 w 11269336"/>
              <a:gd name="connsiteY145" fmla="*/ 2198564 h 2323145"/>
              <a:gd name="connsiteX146" fmla="*/ 4354009 w 11269336"/>
              <a:gd name="connsiteY146" fmla="*/ 2204984 h 2323145"/>
              <a:gd name="connsiteX147" fmla="*/ 4348284 w 11269336"/>
              <a:gd name="connsiteY147" fmla="*/ 2205270 h 2323145"/>
              <a:gd name="connsiteX148" fmla="*/ 4333906 w 11269336"/>
              <a:gd name="connsiteY148" fmla="*/ 2205251 h 2323145"/>
              <a:gd name="connsiteX149" fmla="*/ 4308819 w 11269336"/>
              <a:gd name="connsiteY149" fmla="*/ 2203822 h 2323145"/>
              <a:gd name="connsiteX150" fmla="*/ 4301210 w 11269336"/>
              <a:gd name="connsiteY150" fmla="*/ 2204456 h 2323145"/>
              <a:gd name="connsiteX151" fmla="*/ 4283095 w 11269336"/>
              <a:gd name="connsiteY151" fmla="*/ 2198177 h 2323145"/>
              <a:gd name="connsiteX152" fmla="*/ 4250119 w 11269336"/>
              <a:gd name="connsiteY152" fmla="*/ 2196342 h 2323145"/>
              <a:gd name="connsiteX153" fmla="*/ 4189203 w 11269336"/>
              <a:gd name="connsiteY153" fmla="*/ 2178994 h 2323145"/>
              <a:gd name="connsiteX154" fmla="*/ 4154035 w 11269336"/>
              <a:gd name="connsiteY154" fmla="*/ 2171950 h 2323145"/>
              <a:gd name="connsiteX155" fmla="*/ 4129569 w 11269336"/>
              <a:gd name="connsiteY155" fmla="*/ 2163850 h 2323145"/>
              <a:gd name="connsiteX156" fmla="*/ 4061250 w 11269336"/>
              <a:gd name="connsiteY156" fmla="*/ 2159236 h 2323145"/>
              <a:gd name="connsiteX157" fmla="*/ 3945480 w 11269336"/>
              <a:gd name="connsiteY157" fmla="*/ 2158279 h 2323145"/>
              <a:gd name="connsiteX158" fmla="*/ 3921468 w 11269336"/>
              <a:gd name="connsiteY158" fmla="*/ 2156588 h 2323145"/>
              <a:gd name="connsiteX159" fmla="*/ 3903348 w 11269336"/>
              <a:gd name="connsiteY159" fmla="*/ 2149220 h 2323145"/>
              <a:gd name="connsiteX160" fmla="*/ 3901342 w 11269336"/>
              <a:gd name="connsiteY160" fmla="*/ 2142355 h 2323145"/>
              <a:gd name="connsiteX161" fmla="*/ 3888539 w 11269336"/>
              <a:gd name="connsiteY161" fmla="*/ 2140476 h 2323145"/>
              <a:gd name="connsiteX162" fmla="*/ 3885662 w 11269336"/>
              <a:gd name="connsiteY162" fmla="*/ 2138740 h 2323145"/>
              <a:gd name="connsiteX163" fmla="*/ 3868627 w 11269336"/>
              <a:gd name="connsiteY163" fmla="*/ 2130023 h 2323145"/>
              <a:gd name="connsiteX164" fmla="*/ 3819177 w 11269336"/>
              <a:gd name="connsiteY164" fmla="*/ 2142111 h 2323145"/>
              <a:gd name="connsiteX165" fmla="*/ 3769100 w 11269336"/>
              <a:gd name="connsiteY165" fmla="*/ 2131731 h 2323145"/>
              <a:gd name="connsiteX166" fmla="*/ 3562752 w 11269336"/>
              <a:gd name="connsiteY166" fmla="*/ 2131785 h 2323145"/>
              <a:gd name="connsiteX167" fmla="*/ 3541402 w 11269336"/>
              <a:gd name="connsiteY167" fmla="*/ 2106821 h 2323145"/>
              <a:gd name="connsiteX168" fmla="*/ 3365341 w 11269336"/>
              <a:gd name="connsiteY168" fmla="*/ 2077638 h 2323145"/>
              <a:gd name="connsiteX169" fmla="*/ 3170922 w 11269336"/>
              <a:gd name="connsiteY169" fmla="*/ 2115957 h 2323145"/>
              <a:gd name="connsiteX170" fmla="*/ 3156256 w 11269336"/>
              <a:gd name="connsiteY170" fmla="*/ 2124773 h 2323145"/>
              <a:gd name="connsiteX171" fmla="*/ 3140298 w 11269336"/>
              <a:gd name="connsiteY171" fmla="*/ 2129182 h 2323145"/>
              <a:gd name="connsiteX172" fmla="*/ 3138514 w 11269336"/>
              <a:gd name="connsiteY172" fmla="*/ 2128069 h 2323145"/>
              <a:gd name="connsiteX173" fmla="*/ 3120467 w 11269336"/>
              <a:gd name="connsiteY173" fmla="*/ 2128281 h 2323145"/>
              <a:gd name="connsiteX174" fmla="*/ 3116175 w 11269336"/>
              <a:gd name="connsiteY174" fmla="*/ 2131633 h 2323145"/>
              <a:gd name="connsiteX175" fmla="*/ 3103685 w 11269336"/>
              <a:gd name="connsiteY175" fmla="*/ 2132814 h 2323145"/>
              <a:gd name="connsiteX176" fmla="*/ 3078794 w 11269336"/>
              <a:gd name="connsiteY176" fmla="*/ 2137935 h 2323145"/>
              <a:gd name="connsiteX177" fmla="*/ 3074407 w 11269336"/>
              <a:gd name="connsiteY177" fmla="*/ 2136274 h 2323145"/>
              <a:gd name="connsiteX178" fmla="*/ 3037285 w 11269336"/>
              <a:gd name="connsiteY178" fmla="*/ 2139919 h 2323145"/>
              <a:gd name="connsiteX179" fmla="*/ 3036901 w 11269336"/>
              <a:gd name="connsiteY179" fmla="*/ 2138726 h 2323145"/>
              <a:gd name="connsiteX180" fmla="*/ 3026996 w 11269336"/>
              <a:gd name="connsiteY180" fmla="*/ 2134322 h 2323145"/>
              <a:gd name="connsiteX181" fmla="*/ 3007772 w 11269336"/>
              <a:gd name="connsiteY181" fmla="*/ 2128742 h 2323145"/>
              <a:gd name="connsiteX182" fmla="*/ 2965030 w 11269336"/>
              <a:gd name="connsiteY182" fmla="*/ 2100494 h 2323145"/>
              <a:gd name="connsiteX183" fmla="*/ 2926342 w 11269336"/>
              <a:gd name="connsiteY183" fmla="*/ 2104155 h 2323145"/>
              <a:gd name="connsiteX184" fmla="*/ 2918608 w 11269336"/>
              <a:gd name="connsiteY184" fmla="*/ 2104215 h 2323145"/>
              <a:gd name="connsiteX185" fmla="*/ 2918475 w 11269336"/>
              <a:gd name="connsiteY185" fmla="*/ 2103937 h 2323145"/>
              <a:gd name="connsiteX186" fmla="*/ 2910360 w 11269336"/>
              <a:gd name="connsiteY186" fmla="*/ 2103444 h 2323145"/>
              <a:gd name="connsiteX187" fmla="*/ 2904507 w 11269336"/>
              <a:gd name="connsiteY187" fmla="*/ 2104326 h 2323145"/>
              <a:gd name="connsiteX188" fmla="*/ 2889503 w 11269336"/>
              <a:gd name="connsiteY188" fmla="*/ 2104443 h 2323145"/>
              <a:gd name="connsiteX189" fmla="*/ 2884480 w 11269336"/>
              <a:gd name="connsiteY189" fmla="*/ 2102626 h 2323145"/>
              <a:gd name="connsiteX190" fmla="*/ 2882689 w 11269336"/>
              <a:gd name="connsiteY190" fmla="*/ 2099228 h 2323145"/>
              <a:gd name="connsiteX191" fmla="*/ 2881291 w 11269336"/>
              <a:gd name="connsiteY191" fmla="*/ 2099618 h 2323145"/>
              <a:gd name="connsiteX192" fmla="*/ 2853979 w 11269336"/>
              <a:gd name="connsiteY192" fmla="*/ 2090388 h 2323145"/>
              <a:gd name="connsiteX193" fmla="*/ 2791790 w 11269336"/>
              <a:gd name="connsiteY193" fmla="*/ 2080332 h 2323145"/>
              <a:gd name="connsiteX194" fmla="*/ 2755844 w 11269336"/>
              <a:gd name="connsiteY194" fmla="*/ 2078874 h 2323145"/>
              <a:gd name="connsiteX195" fmla="*/ 2657742 w 11269336"/>
              <a:gd name="connsiteY195" fmla="*/ 2070179 h 2323145"/>
              <a:gd name="connsiteX196" fmla="*/ 2559549 w 11269336"/>
              <a:gd name="connsiteY196" fmla="*/ 2057873 h 2323145"/>
              <a:gd name="connsiteX197" fmla="*/ 2512054 w 11269336"/>
              <a:gd name="connsiteY197" fmla="*/ 2031671 h 2323145"/>
              <a:gd name="connsiteX198" fmla="*/ 2506437 w 11269336"/>
              <a:gd name="connsiteY198" fmla="*/ 2030918 h 2323145"/>
              <a:gd name="connsiteX199" fmla="*/ 2491752 w 11269336"/>
              <a:gd name="connsiteY199" fmla="*/ 2033906 h 2323145"/>
              <a:gd name="connsiteX200" fmla="*/ 2486338 w 11269336"/>
              <a:gd name="connsiteY200" fmla="*/ 2035862 h 2323145"/>
              <a:gd name="connsiteX201" fmla="*/ 2478186 w 11269336"/>
              <a:gd name="connsiteY201" fmla="*/ 2036953 h 2323145"/>
              <a:gd name="connsiteX202" fmla="*/ 2477950 w 11269336"/>
              <a:gd name="connsiteY202" fmla="*/ 2036715 h 2323145"/>
              <a:gd name="connsiteX203" fmla="*/ 2470381 w 11269336"/>
              <a:gd name="connsiteY203" fmla="*/ 2038256 h 2323145"/>
              <a:gd name="connsiteX204" fmla="*/ 2433781 w 11269336"/>
              <a:gd name="connsiteY204" fmla="*/ 2049140 h 2323145"/>
              <a:gd name="connsiteX205" fmla="*/ 2381172 w 11269336"/>
              <a:gd name="connsiteY205" fmla="*/ 2030645 h 2323145"/>
              <a:gd name="connsiteX206" fmla="*/ 2360198 w 11269336"/>
              <a:gd name="connsiteY206" fmla="*/ 2029059 h 2323145"/>
              <a:gd name="connsiteX207" fmla="*/ 2348815 w 11269336"/>
              <a:gd name="connsiteY207" fmla="*/ 2026798 h 2323145"/>
              <a:gd name="connsiteX208" fmla="*/ 2347988 w 11269336"/>
              <a:gd name="connsiteY208" fmla="*/ 2025745 h 2323145"/>
              <a:gd name="connsiteX209" fmla="*/ 2312920 w 11269336"/>
              <a:gd name="connsiteY209" fmla="*/ 2036311 h 2323145"/>
              <a:gd name="connsiteX210" fmla="*/ 2307986 w 11269336"/>
              <a:gd name="connsiteY210" fmla="*/ 2035583 h 2323145"/>
              <a:gd name="connsiteX211" fmla="*/ 2285481 w 11269336"/>
              <a:gd name="connsiteY211" fmla="*/ 2045197 h 2323145"/>
              <a:gd name="connsiteX212" fmla="*/ 2273666 w 11269336"/>
              <a:gd name="connsiteY212" fmla="*/ 2048710 h 2323145"/>
              <a:gd name="connsiteX213" fmla="*/ 2270719 w 11269336"/>
              <a:gd name="connsiteY213" fmla="*/ 2052702 h 2323145"/>
              <a:gd name="connsiteX214" fmla="*/ 2253080 w 11269336"/>
              <a:gd name="connsiteY214" fmla="*/ 2056363 h 2323145"/>
              <a:gd name="connsiteX215" fmla="*/ 2250906 w 11269336"/>
              <a:gd name="connsiteY215" fmla="*/ 2055654 h 2323145"/>
              <a:gd name="connsiteX216" fmla="*/ 2236905 w 11269336"/>
              <a:gd name="connsiteY216" fmla="*/ 2062882 h 2323145"/>
              <a:gd name="connsiteX217" fmla="*/ 2225830 w 11269336"/>
              <a:gd name="connsiteY217" fmla="*/ 2074027 h 2323145"/>
              <a:gd name="connsiteX218" fmla="*/ 2073776 w 11269336"/>
              <a:gd name="connsiteY218" fmla="*/ 2089244 h 2323145"/>
              <a:gd name="connsiteX219" fmla="*/ 1948256 w 11269336"/>
              <a:gd name="connsiteY219" fmla="*/ 2146616 h 2323145"/>
              <a:gd name="connsiteX220" fmla="*/ 1865582 w 11269336"/>
              <a:gd name="connsiteY220" fmla="*/ 2153738 h 2323145"/>
              <a:gd name="connsiteX221" fmla="*/ 1835210 w 11269336"/>
              <a:gd name="connsiteY221" fmla="*/ 2134244 h 2323145"/>
              <a:gd name="connsiteX222" fmla="*/ 1632661 w 11269336"/>
              <a:gd name="connsiteY222" fmla="*/ 2173882 h 2323145"/>
              <a:gd name="connsiteX223" fmla="*/ 1579590 w 11269336"/>
              <a:gd name="connsiteY223" fmla="*/ 2173680 h 2323145"/>
              <a:gd name="connsiteX224" fmla="*/ 1535601 w 11269336"/>
              <a:gd name="connsiteY224" fmla="*/ 2194590 h 2323145"/>
              <a:gd name="connsiteX225" fmla="*/ 1515594 w 11269336"/>
              <a:gd name="connsiteY225" fmla="*/ 2189622 h 2323145"/>
              <a:gd name="connsiteX226" fmla="*/ 1512113 w 11269336"/>
              <a:gd name="connsiteY226" fmla="*/ 2188534 h 2323145"/>
              <a:gd name="connsiteX227" fmla="*/ 1498838 w 11269336"/>
              <a:gd name="connsiteY227" fmla="*/ 2189213 h 2323145"/>
              <a:gd name="connsiteX228" fmla="*/ 1494279 w 11269336"/>
              <a:gd name="connsiteY228" fmla="*/ 2183112 h 2323145"/>
              <a:gd name="connsiteX229" fmla="*/ 1473714 w 11269336"/>
              <a:gd name="connsiteY229" fmla="*/ 2179625 h 2323145"/>
              <a:gd name="connsiteX230" fmla="*/ 1449503 w 11269336"/>
              <a:gd name="connsiteY230" fmla="*/ 2182633 h 2323145"/>
              <a:gd name="connsiteX231" fmla="*/ 1266687 w 11269336"/>
              <a:gd name="connsiteY231" fmla="*/ 2212688 h 2323145"/>
              <a:gd name="connsiteX232" fmla="*/ 1239614 w 11269336"/>
              <a:gd name="connsiteY232" fmla="*/ 2209727 h 2323145"/>
              <a:gd name="connsiteX233" fmla="*/ 1202436 w 11269336"/>
              <a:gd name="connsiteY233" fmla="*/ 2209817 h 2323145"/>
              <a:gd name="connsiteX234" fmla="*/ 1136097 w 11269336"/>
              <a:gd name="connsiteY234" fmla="*/ 2205112 h 2323145"/>
              <a:gd name="connsiteX235" fmla="*/ 988232 w 11269336"/>
              <a:gd name="connsiteY235" fmla="*/ 2235635 h 2323145"/>
              <a:gd name="connsiteX236" fmla="*/ 981959 w 11269336"/>
              <a:gd name="connsiteY236" fmla="*/ 2231607 h 2323145"/>
              <a:gd name="connsiteX237" fmla="*/ 938600 w 11269336"/>
              <a:gd name="connsiteY237" fmla="*/ 2238113 h 2323145"/>
              <a:gd name="connsiteX238" fmla="*/ 791788 w 11269336"/>
              <a:gd name="connsiteY238" fmla="*/ 2293224 h 2323145"/>
              <a:gd name="connsiteX239" fmla="*/ 706914 w 11269336"/>
              <a:gd name="connsiteY239" fmla="*/ 2305046 h 2323145"/>
              <a:gd name="connsiteX240" fmla="*/ 675971 w 11269336"/>
              <a:gd name="connsiteY240" fmla="*/ 2304030 h 2323145"/>
              <a:gd name="connsiteX241" fmla="*/ 624180 w 11269336"/>
              <a:gd name="connsiteY241" fmla="*/ 2302650 h 2323145"/>
              <a:gd name="connsiteX242" fmla="*/ 583453 w 11269336"/>
              <a:gd name="connsiteY242" fmla="*/ 2288788 h 2323145"/>
              <a:gd name="connsiteX243" fmla="*/ 540946 w 11269336"/>
              <a:gd name="connsiteY243" fmla="*/ 2292721 h 2323145"/>
              <a:gd name="connsiteX244" fmla="*/ 533680 w 11269336"/>
              <a:gd name="connsiteY244" fmla="*/ 2310233 h 2323145"/>
              <a:gd name="connsiteX245" fmla="*/ 487366 w 11269336"/>
              <a:gd name="connsiteY245" fmla="*/ 2309053 h 2323145"/>
              <a:gd name="connsiteX246" fmla="*/ 416820 w 11269336"/>
              <a:gd name="connsiteY246" fmla="*/ 2305443 h 2323145"/>
              <a:gd name="connsiteX247" fmla="*/ 376805 w 11269336"/>
              <a:gd name="connsiteY247" fmla="*/ 2307647 h 2323145"/>
              <a:gd name="connsiteX248" fmla="*/ 266777 w 11269336"/>
              <a:gd name="connsiteY248" fmla="*/ 2309012 h 2323145"/>
              <a:gd name="connsiteX249" fmla="*/ 156013 w 11269336"/>
              <a:gd name="connsiteY249" fmla="*/ 2306832 h 2323145"/>
              <a:gd name="connsiteX250" fmla="*/ 87258 w 11269336"/>
              <a:gd name="connsiteY250" fmla="*/ 2285511 h 2323145"/>
              <a:gd name="connsiteX251" fmla="*/ 23798 w 11269336"/>
              <a:gd name="connsiteY251" fmla="*/ 2281822 h 2323145"/>
              <a:gd name="connsiteX252" fmla="*/ 0 w 11269336"/>
              <a:gd name="connsiteY252" fmla="*/ 2285369 h 2323145"/>
              <a:gd name="connsiteX253" fmla="*/ 0 w 11269336"/>
              <a:gd name="connsiteY25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67257 w 11269336"/>
              <a:gd name="connsiteY141" fmla="*/ 2196121 h 2323145"/>
              <a:gd name="connsiteX142" fmla="*/ 4405765 w 11269336"/>
              <a:gd name="connsiteY142" fmla="*/ 2199902 h 2323145"/>
              <a:gd name="connsiteX143" fmla="*/ 4401354 w 11269336"/>
              <a:gd name="connsiteY143" fmla="*/ 2194745 h 2323145"/>
              <a:gd name="connsiteX144" fmla="*/ 4366646 w 11269336"/>
              <a:gd name="connsiteY144" fmla="*/ 2198564 h 2323145"/>
              <a:gd name="connsiteX145" fmla="*/ 4354009 w 11269336"/>
              <a:gd name="connsiteY145" fmla="*/ 2204984 h 2323145"/>
              <a:gd name="connsiteX146" fmla="*/ 4348284 w 11269336"/>
              <a:gd name="connsiteY146" fmla="*/ 2205270 h 2323145"/>
              <a:gd name="connsiteX147" fmla="*/ 4333906 w 11269336"/>
              <a:gd name="connsiteY147" fmla="*/ 2205251 h 2323145"/>
              <a:gd name="connsiteX148" fmla="*/ 4308819 w 11269336"/>
              <a:gd name="connsiteY148" fmla="*/ 2203822 h 2323145"/>
              <a:gd name="connsiteX149" fmla="*/ 4301210 w 11269336"/>
              <a:gd name="connsiteY149" fmla="*/ 2204456 h 2323145"/>
              <a:gd name="connsiteX150" fmla="*/ 4283095 w 11269336"/>
              <a:gd name="connsiteY150" fmla="*/ 2198177 h 2323145"/>
              <a:gd name="connsiteX151" fmla="*/ 4250119 w 11269336"/>
              <a:gd name="connsiteY151" fmla="*/ 2196342 h 2323145"/>
              <a:gd name="connsiteX152" fmla="*/ 4189203 w 11269336"/>
              <a:gd name="connsiteY152" fmla="*/ 2178994 h 2323145"/>
              <a:gd name="connsiteX153" fmla="*/ 4154035 w 11269336"/>
              <a:gd name="connsiteY153" fmla="*/ 2171950 h 2323145"/>
              <a:gd name="connsiteX154" fmla="*/ 4129569 w 11269336"/>
              <a:gd name="connsiteY154" fmla="*/ 2163850 h 2323145"/>
              <a:gd name="connsiteX155" fmla="*/ 4061250 w 11269336"/>
              <a:gd name="connsiteY155" fmla="*/ 2159236 h 2323145"/>
              <a:gd name="connsiteX156" fmla="*/ 3945480 w 11269336"/>
              <a:gd name="connsiteY156" fmla="*/ 2158279 h 2323145"/>
              <a:gd name="connsiteX157" fmla="*/ 3921468 w 11269336"/>
              <a:gd name="connsiteY157" fmla="*/ 2156588 h 2323145"/>
              <a:gd name="connsiteX158" fmla="*/ 3903348 w 11269336"/>
              <a:gd name="connsiteY158" fmla="*/ 2149220 h 2323145"/>
              <a:gd name="connsiteX159" fmla="*/ 3901342 w 11269336"/>
              <a:gd name="connsiteY159" fmla="*/ 2142355 h 2323145"/>
              <a:gd name="connsiteX160" fmla="*/ 3888539 w 11269336"/>
              <a:gd name="connsiteY160" fmla="*/ 2140476 h 2323145"/>
              <a:gd name="connsiteX161" fmla="*/ 3885662 w 11269336"/>
              <a:gd name="connsiteY161" fmla="*/ 2138740 h 2323145"/>
              <a:gd name="connsiteX162" fmla="*/ 3868627 w 11269336"/>
              <a:gd name="connsiteY162" fmla="*/ 2130023 h 2323145"/>
              <a:gd name="connsiteX163" fmla="*/ 3819177 w 11269336"/>
              <a:gd name="connsiteY163" fmla="*/ 2142111 h 2323145"/>
              <a:gd name="connsiteX164" fmla="*/ 3769100 w 11269336"/>
              <a:gd name="connsiteY164" fmla="*/ 2131731 h 2323145"/>
              <a:gd name="connsiteX165" fmla="*/ 3562752 w 11269336"/>
              <a:gd name="connsiteY165" fmla="*/ 2131785 h 2323145"/>
              <a:gd name="connsiteX166" fmla="*/ 3541402 w 11269336"/>
              <a:gd name="connsiteY166" fmla="*/ 2106821 h 2323145"/>
              <a:gd name="connsiteX167" fmla="*/ 3365341 w 11269336"/>
              <a:gd name="connsiteY167" fmla="*/ 2077638 h 2323145"/>
              <a:gd name="connsiteX168" fmla="*/ 3170922 w 11269336"/>
              <a:gd name="connsiteY168" fmla="*/ 2115957 h 2323145"/>
              <a:gd name="connsiteX169" fmla="*/ 3156256 w 11269336"/>
              <a:gd name="connsiteY169" fmla="*/ 2124773 h 2323145"/>
              <a:gd name="connsiteX170" fmla="*/ 3140298 w 11269336"/>
              <a:gd name="connsiteY170" fmla="*/ 2129182 h 2323145"/>
              <a:gd name="connsiteX171" fmla="*/ 3138514 w 11269336"/>
              <a:gd name="connsiteY171" fmla="*/ 2128069 h 2323145"/>
              <a:gd name="connsiteX172" fmla="*/ 3120467 w 11269336"/>
              <a:gd name="connsiteY172" fmla="*/ 2128281 h 2323145"/>
              <a:gd name="connsiteX173" fmla="*/ 3116175 w 11269336"/>
              <a:gd name="connsiteY173" fmla="*/ 2131633 h 2323145"/>
              <a:gd name="connsiteX174" fmla="*/ 3103685 w 11269336"/>
              <a:gd name="connsiteY174" fmla="*/ 2132814 h 2323145"/>
              <a:gd name="connsiteX175" fmla="*/ 3078794 w 11269336"/>
              <a:gd name="connsiteY175" fmla="*/ 2137935 h 2323145"/>
              <a:gd name="connsiteX176" fmla="*/ 3074407 w 11269336"/>
              <a:gd name="connsiteY176" fmla="*/ 2136274 h 2323145"/>
              <a:gd name="connsiteX177" fmla="*/ 3037285 w 11269336"/>
              <a:gd name="connsiteY177" fmla="*/ 2139919 h 2323145"/>
              <a:gd name="connsiteX178" fmla="*/ 3036901 w 11269336"/>
              <a:gd name="connsiteY178" fmla="*/ 2138726 h 2323145"/>
              <a:gd name="connsiteX179" fmla="*/ 3026996 w 11269336"/>
              <a:gd name="connsiteY179" fmla="*/ 2134322 h 2323145"/>
              <a:gd name="connsiteX180" fmla="*/ 3007772 w 11269336"/>
              <a:gd name="connsiteY180" fmla="*/ 2128742 h 2323145"/>
              <a:gd name="connsiteX181" fmla="*/ 2965030 w 11269336"/>
              <a:gd name="connsiteY181" fmla="*/ 2100494 h 2323145"/>
              <a:gd name="connsiteX182" fmla="*/ 2926342 w 11269336"/>
              <a:gd name="connsiteY182" fmla="*/ 2104155 h 2323145"/>
              <a:gd name="connsiteX183" fmla="*/ 2918608 w 11269336"/>
              <a:gd name="connsiteY183" fmla="*/ 2104215 h 2323145"/>
              <a:gd name="connsiteX184" fmla="*/ 2918475 w 11269336"/>
              <a:gd name="connsiteY184" fmla="*/ 2103937 h 2323145"/>
              <a:gd name="connsiteX185" fmla="*/ 2910360 w 11269336"/>
              <a:gd name="connsiteY185" fmla="*/ 2103444 h 2323145"/>
              <a:gd name="connsiteX186" fmla="*/ 2904507 w 11269336"/>
              <a:gd name="connsiteY186" fmla="*/ 2104326 h 2323145"/>
              <a:gd name="connsiteX187" fmla="*/ 2889503 w 11269336"/>
              <a:gd name="connsiteY187" fmla="*/ 2104443 h 2323145"/>
              <a:gd name="connsiteX188" fmla="*/ 2884480 w 11269336"/>
              <a:gd name="connsiteY188" fmla="*/ 2102626 h 2323145"/>
              <a:gd name="connsiteX189" fmla="*/ 2882689 w 11269336"/>
              <a:gd name="connsiteY189" fmla="*/ 2099228 h 2323145"/>
              <a:gd name="connsiteX190" fmla="*/ 2881291 w 11269336"/>
              <a:gd name="connsiteY190" fmla="*/ 2099618 h 2323145"/>
              <a:gd name="connsiteX191" fmla="*/ 2853979 w 11269336"/>
              <a:gd name="connsiteY191" fmla="*/ 2090388 h 2323145"/>
              <a:gd name="connsiteX192" fmla="*/ 2791790 w 11269336"/>
              <a:gd name="connsiteY192" fmla="*/ 2080332 h 2323145"/>
              <a:gd name="connsiteX193" fmla="*/ 2755844 w 11269336"/>
              <a:gd name="connsiteY193" fmla="*/ 2078874 h 2323145"/>
              <a:gd name="connsiteX194" fmla="*/ 2657742 w 11269336"/>
              <a:gd name="connsiteY194" fmla="*/ 2070179 h 2323145"/>
              <a:gd name="connsiteX195" fmla="*/ 2559549 w 11269336"/>
              <a:gd name="connsiteY195" fmla="*/ 2057873 h 2323145"/>
              <a:gd name="connsiteX196" fmla="*/ 2512054 w 11269336"/>
              <a:gd name="connsiteY196" fmla="*/ 2031671 h 2323145"/>
              <a:gd name="connsiteX197" fmla="*/ 2506437 w 11269336"/>
              <a:gd name="connsiteY197" fmla="*/ 2030918 h 2323145"/>
              <a:gd name="connsiteX198" fmla="*/ 2491752 w 11269336"/>
              <a:gd name="connsiteY198" fmla="*/ 2033906 h 2323145"/>
              <a:gd name="connsiteX199" fmla="*/ 2486338 w 11269336"/>
              <a:gd name="connsiteY199" fmla="*/ 2035862 h 2323145"/>
              <a:gd name="connsiteX200" fmla="*/ 2478186 w 11269336"/>
              <a:gd name="connsiteY200" fmla="*/ 2036953 h 2323145"/>
              <a:gd name="connsiteX201" fmla="*/ 2477950 w 11269336"/>
              <a:gd name="connsiteY201" fmla="*/ 2036715 h 2323145"/>
              <a:gd name="connsiteX202" fmla="*/ 2470381 w 11269336"/>
              <a:gd name="connsiteY202" fmla="*/ 2038256 h 2323145"/>
              <a:gd name="connsiteX203" fmla="*/ 2433781 w 11269336"/>
              <a:gd name="connsiteY203" fmla="*/ 2049140 h 2323145"/>
              <a:gd name="connsiteX204" fmla="*/ 2381172 w 11269336"/>
              <a:gd name="connsiteY204" fmla="*/ 2030645 h 2323145"/>
              <a:gd name="connsiteX205" fmla="*/ 2360198 w 11269336"/>
              <a:gd name="connsiteY205" fmla="*/ 2029059 h 2323145"/>
              <a:gd name="connsiteX206" fmla="*/ 2348815 w 11269336"/>
              <a:gd name="connsiteY206" fmla="*/ 2026798 h 2323145"/>
              <a:gd name="connsiteX207" fmla="*/ 2347988 w 11269336"/>
              <a:gd name="connsiteY207" fmla="*/ 2025745 h 2323145"/>
              <a:gd name="connsiteX208" fmla="*/ 2312920 w 11269336"/>
              <a:gd name="connsiteY208" fmla="*/ 2036311 h 2323145"/>
              <a:gd name="connsiteX209" fmla="*/ 2307986 w 11269336"/>
              <a:gd name="connsiteY209" fmla="*/ 2035583 h 2323145"/>
              <a:gd name="connsiteX210" fmla="*/ 2285481 w 11269336"/>
              <a:gd name="connsiteY210" fmla="*/ 2045197 h 2323145"/>
              <a:gd name="connsiteX211" fmla="*/ 2273666 w 11269336"/>
              <a:gd name="connsiteY211" fmla="*/ 2048710 h 2323145"/>
              <a:gd name="connsiteX212" fmla="*/ 2270719 w 11269336"/>
              <a:gd name="connsiteY212" fmla="*/ 2052702 h 2323145"/>
              <a:gd name="connsiteX213" fmla="*/ 2253080 w 11269336"/>
              <a:gd name="connsiteY213" fmla="*/ 2056363 h 2323145"/>
              <a:gd name="connsiteX214" fmla="*/ 2250906 w 11269336"/>
              <a:gd name="connsiteY214" fmla="*/ 2055654 h 2323145"/>
              <a:gd name="connsiteX215" fmla="*/ 2236905 w 11269336"/>
              <a:gd name="connsiteY215" fmla="*/ 2062882 h 2323145"/>
              <a:gd name="connsiteX216" fmla="*/ 2225830 w 11269336"/>
              <a:gd name="connsiteY216" fmla="*/ 2074027 h 2323145"/>
              <a:gd name="connsiteX217" fmla="*/ 2073776 w 11269336"/>
              <a:gd name="connsiteY217" fmla="*/ 2089244 h 2323145"/>
              <a:gd name="connsiteX218" fmla="*/ 1948256 w 11269336"/>
              <a:gd name="connsiteY218" fmla="*/ 2146616 h 2323145"/>
              <a:gd name="connsiteX219" fmla="*/ 1865582 w 11269336"/>
              <a:gd name="connsiteY219" fmla="*/ 2153738 h 2323145"/>
              <a:gd name="connsiteX220" fmla="*/ 1835210 w 11269336"/>
              <a:gd name="connsiteY220" fmla="*/ 2134244 h 2323145"/>
              <a:gd name="connsiteX221" fmla="*/ 1632661 w 11269336"/>
              <a:gd name="connsiteY221" fmla="*/ 2173882 h 2323145"/>
              <a:gd name="connsiteX222" fmla="*/ 1579590 w 11269336"/>
              <a:gd name="connsiteY222" fmla="*/ 2173680 h 2323145"/>
              <a:gd name="connsiteX223" fmla="*/ 1535601 w 11269336"/>
              <a:gd name="connsiteY223" fmla="*/ 2194590 h 2323145"/>
              <a:gd name="connsiteX224" fmla="*/ 1515594 w 11269336"/>
              <a:gd name="connsiteY224" fmla="*/ 2189622 h 2323145"/>
              <a:gd name="connsiteX225" fmla="*/ 1512113 w 11269336"/>
              <a:gd name="connsiteY225" fmla="*/ 2188534 h 2323145"/>
              <a:gd name="connsiteX226" fmla="*/ 1498838 w 11269336"/>
              <a:gd name="connsiteY226" fmla="*/ 2189213 h 2323145"/>
              <a:gd name="connsiteX227" fmla="*/ 1494279 w 11269336"/>
              <a:gd name="connsiteY227" fmla="*/ 2183112 h 2323145"/>
              <a:gd name="connsiteX228" fmla="*/ 1473714 w 11269336"/>
              <a:gd name="connsiteY228" fmla="*/ 2179625 h 2323145"/>
              <a:gd name="connsiteX229" fmla="*/ 1449503 w 11269336"/>
              <a:gd name="connsiteY229" fmla="*/ 2182633 h 2323145"/>
              <a:gd name="connsiteX230" fmla="*/ 1266687 w 11269336"/>
              <a:gd name="connsiteY230" fmla="*/ 2212688 h 2323145"/>
              <a:gd name="connsiteX231" fmla="*/ 1239614 w 11269336"/>
              <a:gd name="connsiteY231" fmla="*/ 2209727 h 2323145"/>
              <a:gd name="connsiteX232" fmla="*/ 1202436 w 11269336"/>
              <a:gd name="connsiteY232" fmla="*/ 2209817 h 2323145"/>
              <a:gd name="connsiteX233" fmla="*/ 1136097 w 11269336"/>
              <a:gd name="connsiteY233" fmla="*/ 2205112 h 2323145"/>
              <a:gd name="connsiteX234" fmla="*/ 988232 w 11269336"/>
              <a:gd name="connsiteY234" fmla="*/ 2235635 h 2323145"/>
              <a:gd name="connsiteX235" fmla="*/ 981959 w 11269336"/>
              <a:gd name="connsiteY235" fmla="*/ 2231607 h 2323145"/>
              <a:gd name="connsiteX236" fmla="*/ 938600 w 11269336"/>
              <a:gd name="connsiteY236" fmla="*/ 2238113 h 2323145"/>
              <a:gd name="connsiteX237" fmla="*/ 791788 w 11269336"/>
              <a:gd name="connsiteY237" fmla="*/ 2293224 h 2323145"/>
              <a:gd name="connsiteX238" fmla="*/ 706914 w 11269336"/>
              <a:gd name="connsiteY238" fmla="*/ 2305046 h 2323145"/>
              <a:gd name="connsiteX239" fmla="*/ 675971 w 11269336"/>
              <a:gd name="connsiteY239" fmla="*/ 2304030 h 2323145"/>
              <a:gd name="connsiteX240" fmla="*/ 624180 w 11269336"/>
              <a:gd name="connsiteY240" fmla="*/ 2302650 h 2323145"/>
              <a:gd name="connsiteX241" fmla="*/ 583453 w 11269336"/>
              <a:gd name="connsiteY241" fmla="*/ 2288788 h 2323145"/>
              <a:gd name="connsiteX242" fmla="*/ 540946 w 11269336"/>
              <a:gd name="connsiteY242" fmla="*/ 2292721 h 2323145"/>
              <a:gd name="connsiteX243" fmla="*/ 533680 w 11269336"/>
              <a:gd name="connsiteY243" fmla="*/ 2310233 h 2323145"/>
              <a:gd name="connsiteX244" fmla="*/ 487366 w 11269336"/>
              <a:gd name="connsiteY244" fmla="*/ 2309053 h 2323145"/>
              <a:gd name="connsiteX245" fmla="*/ 416820 w 11269336"/>
              <a:gd name="connsiteY245" fmla="*/ 2305443 h 2323145"/>
              <a:gd name="connsiteX246" fmla="*/ 376805 w 11269336"/>
              <a:gd name="connsiteY246" fmla="*/ 2307647 h 2323145"/>
              <a:gd name="connsiteX247" fmla="*/ 266777 w 11269336"/>
              <a:gd name="connsiteY247" fmla="*/ 2309012 h 2323145"/>
              <a:gd name="connsiteX248" fmla="*/ 156013 w 11269336"/>
              <a:gd name="connsiteY248" fmla="*/ 2306832 h 2323145"/>
              <a:gd name="connsiteX249" fmla="*/ 87258 w 11269336"/>
              <a:gd name="connsiteY249" fmla="*/ 2285511 h 2323145"/>
              <a:gd name="connsiteX250" fmla="*/ 23798 w 11269336"/>
              <a:gd name="connsiteY250" fmla="*/ 2281822 h 2323145"/>
              <a:gd name="connsiteX251" fmla="*/ 0 w 11269336"/>
              <a:gd name="connsiteY251" fmla="*/ 2285369 h 2323145"/>
              <a:gd name="connsiteX252" fmla="*/ 0 w 11269336"/>
              <a:gd name="connsiteY25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05765 w 11269336"/>
              <a:gd name="connsiteY141" fmla="*/ 2199902 h 2323145"/>
              <a:gd name="connsiteX142" fmla="*/ 4401354 w 11269336"/>
              <a:gd name="connsiteY142" fmla="*/ 2194745 h 2323145"/>
              <a:gd name="connsiteX143" fmla="*/ 4366646 w 11269336"/>
              <a:gd name="connsiteY143" fmla="*/ 2198564 h 2323145"/>
              <a:gd name="connsiteX144" fmla="*/ 4354009 w 11269336"/>
              <a:gd name="connsiteY144" fmla="*/ 2204984 h 2323145"/>
              <a:gd name="connsiteX145" fmla="*/ 4348284 w 11269336"/>
              <a:gd name="connsiteY145" fmla="*/ 2205270 h 2323145"/>
              <a:gd name="connsiteX146" fmla="*/ 4333906 w 11269336"/>
              <a:gd name="connsiteY146" fmla="*/ 2205251 h 2323145"/>
              <a:gd name="connsiteX147" fmla="*/ 4308819 w 11269336"/>
              <a:gd name="connsiteY147" fmla="*/ 2203822 h 2323145"/>
              <a:gd name="connsiteX148" fmla="*/ 4301210 w 11269336"/>
              <a:gd name="connsiteY148" fmla="*/ 2204456 h 2323145"/>
              <a:gd name="connsiteX149" fmla="*/ 4283095 w 11269336"/>
              <a:gd name="connsiteY149" fmla="*/ 2198177 h 2323145"/>
              <a:gd name="connsiteX150" fmla="*/ 4250119 w 11269336"/>
              <a:gd name="connsiteY150" fmla="*/ 2196342 h 2323145"/>
              <a:gd name="connsiteX151" fmla="*/ 4189203 w 11269336"/>
              <a:gd name="connsiteY151" fmla="*/ 2178994 h 2323145"/>
              <a:gd name="connsiteX152" fmla="*/ 4154035 w 11269336"/>
              <a:gd name="connsiteY152" fmla="*/ 2171950 h 2323145"/>
              <a:gd name="connsiteX153" fmla="*/ 4129569 w 11269336"/>
              <a:gd name="connsiteY153" fmla="*/ 2163850 h 2323145"/>
              <a:gd name="connsiteX154" fmla="*/ 4061250 w 11269336"/>
              <a:gd name="connsiteY154" fmla="*/ 2159236 h 2323145"/>
              <a:gd name="connsiteX155" fmla="*/ 3945480 w 11269336"/>
              <a:gd name="connsiteY155" fmla="*/ 2158279 h 2323145"/>
              <a:gd name="connsiteX156" fmla="*/ 3921468 w 11269336"/>
              <a:gd name="connsiteY156" fmla="*/ 2156588 h 2323145"/>
              <a:gd name="connsiteX157" fmla="*/ 3903348 w 11269336"/>
              <a:gd name="connsiteY157" fmla="*/ 2149220 h 2323145"/>
              <a:gd name="connsiteX158" fmla="*/ 3901342 w 11269336"/>
              <a:gd name="connsiteY158" fmla="*/ 2142355 h 2323145"/>
              <a:gd name="connsiteX159" fmla="*/ 3888539 w 11269336"/>
              <a:gd name="connsiteY159" fmla="*/ 2140476 h 2323145"/>
              <a:gd name="connsiteX160" fmla="*/ 3885662 w 11269336"/>
              <a:gd name="connsiteY160" fmla="*/ 2138740 h 2323145"/>
              <a:gd name="connsiteX161" fmla="*/ 3868627 w 11269336"/>
              <a:gd name="connsiteY161" fmla="*/ 2130023 h 2323145"/>
              <a:gd name="connsiteX162" fmla="*/ 3819177 w 11269336"/>
              <a:gd name="connsiteY162" fmla="*/ 2142111 h 2323145"/>
              <a:gd name="connsiteX163" fmla="*/ 3769100 w 11269336"/>
              <a:gd name="connsiteY163" fmla="*/ 2131731 h 2323145"/>
              <a:gd name="connsiteX164" fmla="*/ 3562752 w 11269336"/>
              <a:gd name="connsiteY164" fmla="*/ 2131785 h 2323145"/>
              <a:gd name="connsiteX165" fmla="*/ 3541402 w 11269336"/>
              <a:gd name="connsiteY165" fmla="*/ 2106821 h 2323145"/>
              <a:gd name="connsiteX166" fmla="*/ 3365341 w 11269336"/>
              <a:gd name="connsiteY166" fmla="*/ 2077638 h 2323145"/>
              <a:gd name="connsiteX167" fmla="*/ 3170922 w 11269336"/>
              <a:gd name="connsiteY167" fmla="*/ 2115957 h 2323145"/>
              <a:gd name="connsiteX168" fmla="*/ 3156256 w 11269336"/>
              <a:gd name="connsiteY168" fmla="*/ 2124773 h 2323145"/>
              <a:gd name="connsiteX169" fmla="*/ 3140298 w 11269336"/>
              <a:gd name="connsiteY169" fmla="*/ 2129182 h 2323145"/>
              <a:gd name="connsiteX170" fmla="*/ 3138514 w 11269336"/>
              <a:gd name="connsiteY170" fmla="*/ 2128069 h 2323145"/>
              <a:gd name="connsiteX171" fmla="*/ 3120467 w 11269336"/>
              <a:gd name="connsiteY171" fmla="*/ 2128281 h 2323145"/>
              <a:gd name="connsiteX172" fmla="*/ 3116175 w 11269336"/>
              <a:gd name="connsiteY172" fmla="*/ 2131633 h 2323145"/>
              <a:gd name="connsiteX173" fmla="*/ 3103685 w 11269336"/>
              <a:gd name="connsiteY173" fmla="*/ 2132814 h 2323145"/>
              <a:gd name="connsiteX174" fmla="*/ 3078794 w 11269336"/>
              <a:gd name="connsiteY174" fmla="*/ 2137935 h 2323145"/>
              <a:gd name="connsiteX175" fmla="*/ 3074407 w 11269336"/>
              <a:gd name="connsiteY175" fmla="*/ 2136274 h 2323145"/>
              <a:gd name="connsiteX176" fmla="*/ 3037285 w 11269336"/>
              <a:gd name="connsiteY176" fmla="*/ 2139919 h 2323145"/>
              <a:gd name="connsiteX177" fmla="*/ 3036901 w 11269336"/>
              <a:gd name="connsiteY177" fmla="*/ 2138726 h 2323145"/>
              <a:gd name="connsiteX178" fmla="*/ 3026996 w 11269336"/>
              <a:gd name="connsiteY178" fmla="*/ 2134322 h 2323145"/>
              <a:gd name="connsiteX179" fmla="*/ 3007772 w 11269336"/>
              <a:gd name="connsiteY179" fmla="*/ 2128742 h 2323145"/>
              <a:gd name="connsiteX180" fmla="*/ 2965030 w 11269336"/>
              <a:gd name="connsiteY180" fmla="*/ 2100494 h 2323145"/>
              <a:gd name="connsiteX181" fmla="*/ 2926342 w 11269336"/>
              <a:gd name="connsiteY181" fmla="*/ 2104155 h 2323145"/>
              <a:gd name="connsiteX182" fmla="*/ 2918608 w 11269336"/>
              <a:gd name="connsiteY182" fmla="*/ 2104215 h 2323145"/>
              <a:gd name="connsiteX183" fmla="*/ 2918475 w 11269336"/>
              <a:gd name="connsiteY183" fmla="*/ 2103937 h 2323145"/>
              <a:gd name="connsiteX184" fmla="*/ 2910360 w 11269336"/>
              <a:gd name="connsiteY184" fmla="*/ 2103444 h 2323145"/>
              <a:gd name="connsiteX185" fmla="*/ 2904507 w 11269336"/>
              <a:gd name="connsiteY185" fmla="*/ 2104326 h 2323145"/>
              <a:gd name="connsiteX186" fmla="*/ 2889503 w 11269336"/>
              <a:gd name="connsiteY186" fmla="*/ 2104443 h 2323145"/>
              <a:gd name="connsiteX187" fmla="*/ 2884480 w 11269336"/>
              <a:gd name="connsiteY187" fmla="*/ 2102626 h 2323145"/>
              <a:gd name="connsiteX188" fmla="*/ 2882689 w 11269336"/>
              <a:gd name="connsiteY188" fmla="*/ 2099228 h 2323145"/>
              <a:gd name="connsiteX189" fmla="*/ 2881291 w 11269336"/>
              <a:gd name="connsiteY189" fmla="*/ 2099618 h 2323145"/>
              <a:gd name="connsiteX190" fmla="*/ 2853979 w 11269336"/>
              <a:gd name="connsiteY190" fmla="*/ 2090388 h 2323145"/>
              <a:gd name="connsiteX191" fmla="*/ 2791790 w 11269336"/>
              <a:gd name="connsiteY191" fmla="*/ 2080332 h 2323145"/>
              <a:gd name="connsiteX192" fmla="*/ 2755844 w 11269336"/>
              <a:gd name="connsiteY192" fmla="*/ 2078874 h 2323145"/>
              <a:gd name="connsiteX193" fmla="*/ 2657742 w 11269336"/>
              <a:gd name="connsiteY193" fmla="*/ 2070179 h 2323145"/>
              <a:gd name="connsiteX194" fmla="*/ 2559549 w 11269336"/>
              <a:gd name="connsiteY194" fmla="*/ 2057873 h 2323145"/>
              <a:gd name="connsiteX195" fmla="*/ 2512054 w 11269336"/>
              <a:gd name="connsiteY195" fmla="*/ 2031671 h 2323145"/>
              <a:gd name="connsiteX196" fmla="*/ 2506437 w 11269336"/>
              <a:gd name="connsiteY196" fmla="*/ 2030918 h 2323145"/>
              <a:gd name="connsiteX197" fmla="*/ 2491752 w 11269336"/>
              <a:gd name="connsiteY197" fmla="*/ 2033906 h 2323145"/>
              <a:gd name="connsiteX198" fmla="*/ 2486338 w 11269336"/>
              <a:gd name="connsiteY198" fmla="*/ 2035862 h 2323145"/>
              <a:gd name="connsiteX199" fmla="*/ 2478186 w 11269336"/>
              <a:gd name="connsiteY199" fmla="*/ 2036953 h 2323145"/>
              <a:gd name="connsiteX200" fmla="*/ 2477950 w 11269336"/>
              <a:gd name="connsiteY200" fmla="*/ 2036715 h 2323145"/>
              <a:gd name="connsiteX201" fmla="*/ 2470381 w 11269336"/>
              <a:gd name="connsiteY201" fmla="*/ 2038256 h 2323145"/>
              <a:gd name="connsiteX202" fmla="*/ 2433781 w 11269336"/>
              <a:gd name="connsiteY202" fmla="*/ 2049140 h 2323145"/>
              <a:gd name="connsiteX203" fmla="*/ 2381172 w 11269336"/>
              <a:gd name="connsiteY203" fmla="*/ 2030645 h 2323145"/>
              <a:gd name="connsiteX204" fmla="*/ 2360198 w 11269336"/>
              <a:gd name="connsiteY204" fmla="*/ 2029059 h 2323145"/>
              <a:gd name="connsiteX205" fmla="*/ 2348815 w 11269336"/>
              <a:gd name="connsiteY205" fmla="*/ 2026798 h 2323145"/>
              <a:gd name="connsiteX206" fmla="*/ 2347988 w 11269336"/>
              <a:gd name="connsiteY206" fmla="*/ 2025745 h 2323145"/>
              <a:gd name="connsiteX207" fmla="*/ 2312920 w 11269336"/>
              <a:gd name="connsiteY207" fmla="*/ 2036311 h 2323145"/>
              <a:gd name="connsiteX208" fmla="*/ 2307986 w 11269336"/>
              <a:gd name="connsiteY208" fmla="*/ 2035583 h 2323145"/>
              <a:gd name="connsiteX209" fmla="*/ 2285481 w 11269336"/>
              <a:gd name="connsiteY209" fmla="*/ 2045197 h 2323145"/>
              <a:gd name="connsiteX210" fmla="*/ 2273666 w 11269336"/>
              <a:gd name="connsiteY210" fmla="*/ 2048710 h 2323145"/>
              <a:gd name="connsiteX211" fmla="*/ 2270719 w 11269336"/>
              <a:gd name="connsiteY211" fmla="*/ 2052702 h 2323145"/>
              <a:gd name="connsiteX212" fmla="*/ 2253080 w 11269336"/>
              <a:gd name="connsiteY212" fmla="*/ 2056363 h 2323145"/>
              <a:gd name="connsiteX213" fmla="*/ 2250906 w 11269336"/>
              <a:gd name="connsiteY213" fmla="*/ 2055654 h 2323145"/>
              <a:gd name="connsiteX214" fmla="*/ 2236905 w 11269336"/>
              <a:gd name="connsiteY214" fmla="*/ 2062882 h 2323145"/>
              <a:gd name="connsiteX215" fmla="*/ 2225830 w 11269336"/>
              <a:gd name="connsiteY215" fmla="*/ 2074027 h 2323145"/>
              <a:gd name="connsiteX216" fmla="*/ 2073776 w 11269336"/>
              <a:gd name="connsiteY216" fmla="*/ 2089244 h 2323145"/>
              <a:gd name="connsiteX217" fmla="*/ 1948256 w 11269336"/>
              <a:gd name="connsiteY217" fmla="*/ 2146616 h 2323145"/>
              <a:gd name="connsiteX218" fmla="*/ 1865582 w 11269336"/>
              <a:gd name="connsiteY218" fmla="*/ 2153738 h 2323145"/>
              <a:gd name="connsiteX219" fmla="*/ 1835210 w 11269336"/>
              <a:gd name="connsiteY219" fmla="*/ 2134244 h 2323145"/>
              <a:gd name="connsiteX220" fmla="*/ 1632661 w 11269336"/>
              <a:gd name="connsiteY220" fmla="*/ 2173882 h 2323145"/>
              <a:gd name="connsiteX221" fmla="*/ 1579590 w 11269336"/>
              <a:gd name="connsiteY221" fmla="*/ 2173680 h 2323145"/>
              <a:gd name="connsiteX222" fmla="*/ 1535601 w 11269336"/>
              <a:gd name="connsiteY222" fmla="*/ 2194590 h 2323145"/>
              <a:gd name="connsiteX223" fmla="*/ 1515594 w 11269336"/>
              <a:gd name="connsiteY223" fmla="*/ 2189622 h 2323145"/>
              <a:gd name="connsiteX224" fmla="*/ 1512113 w 11269336"/>
              <a:gd name="connsiteY224" fmla="*/ 2188534 h 2323145"/>
              <a:gd name="connsiteX225" fmla="*/ 1498838 w 11269336"/>
              <a:gd name="connsiteY225" fmla="*/ 2189213 h 2323145"/>
              <a:gd name="connsiteX226" fmla="*/ 1494279 w 11269336"/>
              <a:gd name="connsiteY226" fmla="*/ 2183112 h 2323145"/>
              <a:gd name="connsiteX227" fmla="*/ 1473714 w 11269336"/>
              <a:gd name="connsiteY227" fmla="*/ 2179625 h 2323145"/>
              <a:gd name="connsiteX228" fmla="*/ 1449503 w 11269336"/>
              <a:gd name="connsiteY228" fmla="*/ 2182633 h 2323145"/>
              <a:gd name="connsiteX229" fmla="*/ 1266687 w 11269336"/>
              <a:gd name="connsiteY229" fmla="*/ 2212688 h 2323145"/>
              <a:gd name="connsiteX230" fmla="*/ 1239614 w 11269336"/>
              <a:gd name="connsiteY230" fmla="*/ 2209727 h 2323145"/>
              <a:gd name="connsiteX231" fmla="*/ 1202436 w 11269336"/>
              <a:gd name="connsiteY231" fmla="*/ 2209817 h 2323145"/>
              <a:gd name="connsiteX232" fmla="*/ 1136097 w 11269336"/>
              <a:gd name="connsiteY232" fmla="*/ 2205112 h 2323145"/>
              <a:gd name="connsiteX233" fmla="*/ 988232 w 11269336"/>
              <a:gd name="connsiteY233" fmla="*/ 2235635 h 2323145"/>
              <a:gd name="connsiteX234" fmla="*/ 981959 w 11269336"/>
              <a:gd name="connsiteY234" fmla="*/ 2231607 h 2323145"/>
              <a:gd name="connsiteX235" fmla="*/ 938600 w 11269336"/>
              <a:gd name="connsiteY235" fmla="*/ 2238113 h 2323145"/>
              <a:gd name="connsiteX236" fmla="*/ 791788 w 11269336"/>
              <a:gd name="connsiteY236" fmla="*/ 2293224 h 2323145"/>
              <a:gd name="connsiteX237" fmla="*/ 706914 w 11269336"/>
              <a:gd name="connsiteY237" fmla="*/ 2305046 h 2323145"/>
              <a:gd name="connsiteX238" fmla="*/ 675971 w 11269336"/>
              <a:gd name="connsiteY238" fmla="*/ 2304030 h 2323145"/>
              <a:gd name="connsiteX239" fmla="*/ 624180 w 11269336"/>
              <a:gd name="connsiteY239" fmla="*/ 2302650 h 2323145"/>
              <a:gd name="connsiteX240" fmla="*/ 583453 w 11269336"/>
              <a:gd name="connsiteY240" fmla="*/ 2288788 h 2323145"/>
              <a:gd name="connsiteX241" fmla="*/ 540946 w 11269336"/>
              <a:gd name="connsiteY241" fmla="*/ 2292721 h 2323145"/>
              <a:gd name="connsiteX242" fmla="*/ 533680 w 11269336"/>
              <a:gd name="connsiteY242" fmla="*/ 2310233 h 2323145"/>
              <a:gd name="connsiteX243" fmla="*/ 487366 w 11269336"/>
              <a:gd name="connsiteY243" fmla="*/ 2309053 h 2323145"/>
              <a:gd name="connsiteX244" fmla="*/ 416820 w 11269336"/>
              <a:gd name="connsiteY244" fmla="*/ 2305443 h 2323145"/>
              <a:gd name="connsiteX245" fmla="*/ 376805 w 11269336"/>
              <a:gd name="connsiteY245" fmla="*/ 2307647 h 2323145"/>
              <a:gd name="connsiteX246" fmla="*/ 266777 w 11269336"/>
              <a:gd name="connsiteY246" fmla="*/ 2309012 h 2323145"/>
              <a:gd name="connsiteX247" fmla="*/ 156013 w 11269336"/>
              <a:gd name="connsiteY247" fmla="*/ 2306832 h 2323145"/>
              <a:gd name="connsiteX248" fmla="*/ 87258 w 11269336"/>
              <a:gd name="connsiteY248" fmla="*/ 2285511 h 2323145"/>
              <a:gd name="connsiteX249" fmla="*/ 23798 w 11269336"/>
              <a:gd name="connsiteY249" fmla="*/ 2281822 h 2323145"/>
              <a:gd name="connsiteX250" fmla="*/ 0 w 11269336"/>
              <a:gd name="connsiteY250" fmla="*/ 2285369 h 2323145"/>
              <a:gd name="connsiteX251" fmla="*/ 0 w 11269336"/>
              <a:gd name="connsiteY251" fmla="*/ 0 h 232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Lst>
            <a:rect l="l" t="t" r="r" b="b"/>
            <a:pathLst>
              <a:path w="11269336" h="2323145">
                <a:moveTo>
                  <a:pt x="0" y="0"/>
                </a:moveTo>
                <a:lnTo>
                  <a:pt x="11269336" y="0"/>
                </a:lnTo>
                <a:lnTo>
                  <a:pt x="11268645" y="511"/>
                </a:lnTo>
                <a:cubicBezTo>
                  <a:pt x="11257520" y="14091"/>
                  <a:pt x="11248967" y="32073"/>
                  <a:pt x="11230739" y="37096"/>
                </a:cubicBezTo>
                <a:cubicBezTo>
                  <a:pt x="11194283" y="47141"/>
                  <a:pt x="11124351" y="55013"/>
                  <a:pt x="11082485" y="78590"/>
                </a:cubicBezTo>
                <a:cubicBezTo>
                  <a:pt x="11064655" y="69818"/>
                  <a:pt x="11049588" y="97621"/>
                  <a:pt x="11031776" y="79197"/>
                </a:cubicBezTo>
                <a:cubicBezTo>
                  <a:pt x="11016683" y="85023"/>
                  <a:pt x="11009945" y="92832"/>
                  <a:pt x="10995894" y="83459"/>
                </a:cubicBezTo>
                <a:cubicBezTo>
                  <a:pt x="10971843" y="134740"/>
                  <a:pt x="10888992" y="106042"/>
                  <a:pt x="10861177" y="147419"/>
                </a:cubicBezTo>
                <a:cubicBezTo>
                  <a:pt x="10850370" y="129415"/>
                  <a:pt x="10807086" y="138624"/>
                  <a:pt x="10782732" y="135645"/>
                </a:cubicBezTo>
                <a:cubicBezTo>
                  <a:pt x="10869014" y="196205"/>
                  <a:pt x="10693356" y="147304"/>
                  <a:pt x="10660773" y="179312"/>
                </a:cubicBezTo>
                <a:cubicBezTo>
                  <a:pt x="10667385" y="121467"/>
                  <a:pt x="10595265" y="182241"/>
                  <a:pt x="10564442" y="160738"/>
                </a:cubicBezTo>
                <a:cubicBezTo>
                  <a:pt x="10544419" y="190949"/>
                  <a:pt x="10518436" y="167191"/>
                  <a:pt x="10490200" y="183533"/>
                </a:cubicBezTo>
                <a:cubicBezTo>
                  <a:pt x="10423905" y="202688"/>
                  <a:pt x="10362764" y="244779"/>
                  <a:pt x="10271351" y="243104"/>
                </a:cubicBezTo>
                <a:cubicBezTo>
                  <a:pt x="10247818" y="329775"/>
                  <a:pt x="10135674" y="303068"/>
                  <a:pt x="10061033" y="364937"/>
                </a:cubicBezTo>
                <a:cubicBezTo>
                  <a:pt x="10014289" y="383940"/>
                  <a:pt x="9930032" y="360289"/>
                  <a:pt x="9921770" y="406154"/>
                </a:cubicBezTo>
                <a:cubicBezTo>
                  <a:pt x="9894276" y="384665"/>
                  <a:pt x="9881945" y="430851"/>
                  <a:pt x="9858388" y="439489"/>
                </a:cubicBezTo>
                <a:cubicBezTo>
                  <a:pt x="9835642" y="426888"/>
                  <a:pt x="9828901" y="443125"/>
                  <a:pt x="9811914" y="449865"/>
                </a:cubicBezTo>
                <a:cubicBezTo>
                  <a:pt x="9801869" y="441287"/>
                  <a:pt x="9787055" y="444835"/>
                  <a:pt x="9784394" y="457816"/>
                </a:cubicBezTo>
                <a:cubicBezTo>
                  <a:pt x="9797169" y="483924"/>
                  <a:pt x="9656844" y="450179"/>
                  <a:pt x="9656836" y="469967"/>
                </a:cubicBezTo>
                <a:cubicBezTo>
                  <a:pt x="9589537" y="485301"/>
                  <a:pt x="9662097" y="527310"/>
                  <a:pt x="9561575" y="559978"/>
                </a:cubicBezTo>
                <a:cubicBezTo>
                  <a:pt x="9479149" y="599104"/>
                  <a:pt x="9215234" y="670585"/>
                  <a:pt x="9162278" y="704724"/>
                </a:cubicBezTo>
                <a:cubicBezTo>
                  <a:pt x="9173017" y="730567"/>
                  <a:pt x="9063215" y="727685"/>
                  <a:pt x="9062863" y="754656"/>
                </a:cubicBezTo>
                <a:cubicBezTo>
                  <a:pt x="9021608" y="774940"/>
                  <a:pt x="8924639" y="816390"/>
                  <a:pt x="8914746" y="826428"/>
                </a:cubicBezTo>
                <a:lnTo>
                  <a:pt x="8917778" y="835198"/>
                </a:lnTo>
                <a:lnTo>
                  <a:pt x="8905560" y="838358"/>
                </a:lnTo>
                <a:lnTo>
                  <a:pt x="8897564" y="834287"/>
                </a:lnTo>
                <a:lnTo>
                  <a:pt x="8878040" y="844150"/>
                </a:lnTo>
                <a:cubicBezTo>
                  <a:pt x="8861112" y="848992"/>
                  <a:pt x="8812843" y="856499"/>
                  <a:pt x="8795998" y="863337"/>
                </a:cubicBezTo>
                <a:cubicBezTo>
                  <a:pt x="8792888" y="873975"/>
                  <a:pt x="8786153" y="880792"/>
                  <a:pt x="8776970" y="885177"/>
                </a:cubicBezTo>
                <a:lnTo>
                  <a:pt x="8755719" y="889754"/>
                </a:lnTo>
                <a:lnTo>
                  <a:pt x="8743257" y="904723"/>
                </a:lnTo>
                <a:cubicBezTo>
                  <a:pt x="8737642" y="908108"/>
                  <a:pt x="8730651" y="908759"/>
                  <a:pt x="8721366" y="904711"/>
                </a:cubicBezTo>
                <a:cubicBezTo>
                  <a:pt x="8711895" y="915873"/>
                  <a:pt x="8676250" y="900745"/>
                  <a:pt x="8678353" y="926318"/>
                </a:cubicBezTo>
                <a:cubicBezTo>
                  <a:pt x="8658506" y="928813"/>
                  <a:pt x="8647569" y="933735"/>
                  <a:pt x="8636849" y="937900"/>
                </a:cubicBezTo>
                <a:lnTo>
                  <a:pt x="8620213" y="943068"/>
                </a:lnTo>
                <a:lnTo>
                  <a:pt x="8612581" y="952695"/>
                </a:lnTo>
                <a:cubicBezTo>
                  <a:pt x="8605836" y="959769"/>
                  <a:pt x="8598255" y="964412"/>
                  <a:pt x="8589038" y="963892"/>
                </a:cubicBezTo>
                <a:lnTo>
                  <a:pt x="8579950" y="960899"/>
                </a:lnTo>
                <a:cubicBezTo>
                  <a:pt x="8579740" y="962476"/>
                  <a:pt x="8579529" y="964053"/>
                  <a:pt x="8579319" y="965630"/>
                </a:cubicBezTo>
                <a:cubicBezTo>
                  <a:pt x="8579138" y="972972"/>
                  <a:pt x="8576531" y="980010"/>
                  <a:pt x="8547429" y="984506"/>
                </a:cubicBezTo>
                <a:cubicBezTo>
                  <a:pt x="8529238" y="1001725"/>
                  <a:pt x="8505565" y="1015840"/>
                  <a:pt x="8478704" y="1025490"/>
                </a:cubicBezTo>
                <a:cubicBezTo>
                  <a:pt x="8473109" y="1019545"/>
                  <a:pt x="8465819" y="1032194"/>
                  <a:pt x="8461421" y="1035512"/>
                </a:cubicBezTo>
                <a:cubicBezTo>
                  <a:pt x="8459739" y="1031087"/>
                  <a:pt x="8447663" y="1032074"/>
                  <a:pt x="8445003" y="1036851"/>
                </a:cubicBezTo>
                <a:cubicBezTo>
                  <a:pt x="8366593" y="1075951"/>
                  <a:pt x="8398773" y="1021402"/>
                  <a:pt x="8357350" y="1060213"/>
                </a:cubicBezTo>
                <a:cubicBezTo>
                  <a:pt x="8349366" y="1063843"/>
                  <a:pt x="8342208" y="1063367"/>
                  <a:pt x="8335565" y="1061151"/>
                </a:cubicBezTo>
                <a:lnTo>
                  <a:pt x="8325267" y="1055919"/>
                </a:lnTo>
                <a:lnTo>
                  <a:pt x="8293586" y="1076144"/>
                </a:lnTo>
                <a:cubicBezTo>
                  <a:pt x="8277595" y="1084193"/>
                  <a:pt x="8260401" y="1090863"/>
                  <a:pt x="8242405" y="1095960"/>
                </a:cubicBezTo>
                <a:cubicBezTo>
                  <a:pt x="8226373" y="1101227"/>
                  <a:pt x="8224213" y="1102052"/>
                  <a:pt x="8197391" y="1107746"/>
                </a:cubicBezTo>
                <a:cubicBezTo>
                  <a:pt x="8090266" y="1152133"/>
                  <a:pt x="8141491" y="1082372"/>
                  <a:pt x="8081474" y="1130125"/>
                </a:cubicBezTo>
                <a:cubicBezTo>
                  <a:pt x="8070634" y="1134173"/>
                  <a:pt x="8061619" y="1132810"/>
                  <a:pt x="8053585" y="1129169"/>
                </a:cubicBezTo>
                <a:lnTo>
                  <a:pt x="8038422" y="1119092"/>
                </a:lnTo>
                <a:lnTo>
                  <a:pt x="8029450" y="1125592"/>
                </a:lnTo>
                <a:cubicBezTo>
                  <a:pt x="7992226" y="1133484"/>
                  <a:pt x="7978616" y="1122765"/>
                  <a:pt x="7959552" y="1140188"/>
                </a:cubicBezTo>
                <a:cubicBezTo>
                  <a:pt x="7922008" y="1119572"/>
                  <a:pt x="7937737" y="1141786"/>
                  <a:pt x="7914188" y="1150862"/>
                </a:cubicBezTo>
                <a:cubicBezTo>
                  <a:pt x="7896037" y="1160155"/>
                  <a:pt x="7933463" y="1163411"/>
                  <a:pt x="7914918" y="1168758"/>
                </a:cubicBezTo>
                <a:cubicBezTo>
                  <a:pt x="7893102" y="1165887"/>
                  <a:pt x="7898453" y="1187420"/>
                  <a:pt x="7875510" y="1183153"/>
                </a:cubicBezTo>
                <a:cubicBezTo>
                  <a:pt x="7877354" y="1165743"/>
                  <a:pt x="7834286" y="1194789"/>
                  <a:pt x="7829932" y="1180782"/>
                </a:cubicBezTo>
                <a:cubicBezTo>
                  <a:pt x="7816047" y="1204874"/>
                  <a:pt x="7801901" y="1181513"/>
                  <a:pt x="7779182" y="1192665"/>
                </a:cubicBezTo>
                <a:cubicBezTo>
                  <a:pt x="7769446" y="1202686"/>
                  <a:pt x="7761564" y="1205661"/>
                  <a:pt x="7748774" y="1199586"/>
                </a:cubicBezTo>
                <a:cubicBezTo>
                  <a:pt x="7704339" y="1247771"/>
                  <a:pt x="7717626" y="1207638"/>
                  <a:pt x="7671846" y="1231966"/>
                </a:cubicBezTo>
                <a:cubicBezTo>
                  <a:pt x="7632956" y="1255682"/>
                  <a:pt x="7587383" y="1275180"/>
                  <a:pt x="7554146" y="1319748"/>
                </a:cubicBezTo>
                <a:cubicBezTo>
                  <a:pt x="7548775" y="1331557"/>
                  <a:pt x="7531272" y="1339155"/>
                  <a:pt x="7515052" y="1336718"/>
                </a:cubicBezTo>
                <a:cubicBezTo>
                  <a:pt x="7512260" y="1336298"/>
                  <a:pt x="7509613" y="1335590"/>
                  <a:pt x="7507193" y="1334617"/>
                </a:cubicBezTo>
                <a:cubicBezTo>
                  <a:pt x="7488273" y="1365207"/>
                  <a:pt x="7468925" y="1356298"/>
                  <a:pt x="7461694" y="1375866"/>
                </a:cubicBezTo>
                <a:cubicBezTo>
                  <a:pt x="7422434" y="1391917"/>
                  <a:pt x="7384603" y="1382819"/>
                  <a:pt x="7377571" y="1400128"/>
                </a:cubicBezTo>
                <a:cubicBezTo>
                  <a:pt x="7356236" y="1403926"/>
                  <a:pt x="7322509" y="1393138"/>
                  <a:pt x="7311261" y="1412652"/>
                </a:cubicBezTo>
                <a:cubicBezTo>
                  <a:pt x="7305349" y="1400071"/>
                  <a:pt x="7289966" y="1428039"/>
                  <a:pt x="7275307" y="1422171"/>
                </a:cubicBezTo>
                <a:cubicBezTo>
                  <a:pt x="7264529" y="1416601"/>
                  <a:pt x="7257348" y="1423786"/>
                  <a:pt x="7247783" y="1426330"/>
                </a:cubicBezTo>
                <a:cubicBezTo>
                  <a:pt x="7233839" y="1423056"/>
                  <a:pt x="7194363" y="1442037"/>
                  <a:pt x="7185047" y="1451812"/>
                </a:cubicBezTo>
                <a:cubicBezTo>
                  <a:pt x="7164447" y="1483396"/>
                  <a:pt x="7101577" y="1475742"/>
                  <a:pt x="7084117" y="1500281"/>
                </a:cubicBezTo>
                <a:cubicBezTo>
                  <a:pt x="7076899" y="1504821"/>
                  <a:pt x="7069494" y="1507565"/>
                  <a:pt x="7062011" y="1509183"/>
                </a:cubicBezTo>
                <a:lnTo>
                  <a:pt x="7040555" y="1511207"/>
                </a:lnTo>
                <a:lnTo>
                  <a:pt x="7033438" y="1506772"/>
                </a:lnTo>
                <a:lnTo>
                  <a:pt x="7020886" y="1510764"/>
                </a:lnTo>
                <a:lnTo>
                  <a:pt x="7017033" y="1510650"/>
                </a:lnTo>
                <a:lnTo>
                  <a:pt x="6995460" y="1511173"/>
                </a:lnTo>
                <a:cubicBezTo>
                  <a:pt x="7010208" y="1537643"/>
                  <a:pt x="6938512" y="1522467"/>
                  <a:pt x="6962144" y="1541508"/>
                </a:cubicBezTo>
                <a:cubicBezTo>
                  <a:pt x="6926351" y="1550586"/>
                  <a:pt x="6958236" y="1566326"/>
                  <a:pt x="6910674" y="1554793"/>
                </a:cubicBezTo>
                <a:cubicBezTo>
                  <a:pt x="6859225" y="1589274"/>
                  <a:pt x="6769015" y="1598548"/>
                  <a:pt x="6732152" y="1642538"/>
                </a:cubicBezTo>
                <a:cubicBezTo>
                  <a:pt x="6734901" y="1628031"/>
                  <a:pt x="6709146" y="1622413"/>
                  <a:pt x="6694106" y="1632377"/>
                </a:cubicBezTo>
                <a:cubicBezTo>
                  <a:pt x="6702628" y="1575914"/>
                  <a:pt x="6638899" y="1692862"/>
                  <a:pt x="6617223" y="1659889"/>
                </a:cubicBezTo>
                <a:cubicBezTo>
                  <a:pt x="6623246" y="1693349"/>
                  <a:pt x="6561228" y="1764690"/>
                  <a:pt x="6521138" y="1744340"/>
                </a:cubicBezTo>
                <a:cubicBezTo>
                  <a:pt x="6469831" y="1761656"/>
                  <a:pt x="6438109" y="1796731"/>
                  <a:pt x="6380677" y="1796883"/>
                </a:cubicBezTo>
                <a:cubicBezTo>
                  <a:pt x="6379865" y="1801686"/>
                  <a:pt x="6377810" y="1805986"/>
                  <a:pt x="6374897" y="1809910"/>
                </a:cubicBezTo>
                <a:lnTo>
                  <a:pt x="6364545" y="1820090"/>
                </a:lnTo>
                <a:lnTo>
                  <a:pt x="6362126" y="1819991"/>
                </a:lnTo>
                <a:cubicBezTo>
                  <a:pt x="6353055" y="1821720"/>
                  <a:pt x="6348796" y="1824537"/>
                  <a:pt x="6346673" y="1827824"/>
                </a:cubicBezTo>
                <a:lnTo>
                  <a:pt x="6345588" y="1832232"/>
                </a:lnTo>
                <a:lnTo>
                  <a:pt x="6335708" y="1838451"/>
                </a:lnTo>
                <a:lnTo>
                  <a:pt x="6318182" y="1852975"/>
                </a:lnTo>
                <a:lnTo>
                  <a:pt x="6313084" y="1853561"/>
                </a:lnTo>
                <a:lnTo>
                  <a:pt x="6283816" y="1872148"/>
                </a:lnTo>
                <a:lnTo>
                  <a:pt x="6282550" y="1871392"/>
                </a:lnTo>
                <a:cubicBezTo>
                  <a:pt x="6279041" y="1870121"/>
                  <a:pt x="6275192" y="1869982"/>
                  <a:pt x="6270527" y="1872208"/>
                </a:cubicBezTo>
                <a:cubicBezTo>
                  <a:pt x="6265029" y="1853962"/>
                  <a:pt x="6262790" y="1867903"/>
                  <a:pt x="6249518" y="1876079"/>
                </a:cubicBezTo>
                <a:cubicBezTo>
                  <a:pt x="6238019" y="1849564"/>
                  <a:pt x="6207959" y="1881750"/>
                  <a:pt x="6190386" y="1872478"/>
                </a:cubicBezTo>
                <a:cubicBezTo>
                  <a:pt x="6180893" y="1879083"/>
                  <a:pt x="6170646" y="1885584"/>
                  <a:pt x="6159777" y="1891745"/>
                </a:cubicBezTo>
                <a:lnTo>
                  <a:pt x="6153131" y="1895079"/>
                </a:lnTo>
                <a:lnTo>
                  <a:pt x="6152798" y="1894920"/>
                </a:lnTo>
                <a:cubicBezTo>
                  <a:pt x="6150925" y="1895166"/>
                  <a:pt x="6148578" y="1896082"/>
                  <a:pt x="6145388" y="1897990"/>
                </a:cubicBezTo>
                <a:lnTo>
                  <a:pt x="6141014" y="1901155"/>
                </a:lnTo>
                <a:lnTo>
                  <a:pt x="6128122" y="1907623"/>
                </a:lnTo>
                <a:lnTo>
                  <a:pt x="6122351" y="1908359"/>
                </a:lnTo>
                <a:cubicBezTo>
                  <a:pt x="6099508" y="1905910"/>
                  <a:pt x="6088334" y="1869006"/>
                  <a:pt x="6064750" y="1896394"/>
                </a:cubicBezTo>
                <a:cubicBezTo>
                  <a:pt x="6025977" y="1903785"/>
                  <a:pt x="5997095" y="1889190"/>
                  <a:pt x="5964230" y="1910038"/>
                </a:cubicBezTo>
                <a:cubicBezTo>
                  <a:pt x="5927910" y="1916874"/>
                  <a:pt x="5894873" y="1914928"/>
                  <a:pt x="5865399" y="1926966"/>
                </a:cubicBezTo>
                <a:cubicBezTo>
                  <a:pt x="5851644" y="1923038"/>
                  <a:pt x="5839380" y="1922808"/>
                  <a:pt x="5829951" y="1934755"/>
                </a:cubicBezTo>
                <a:cubicBezTo>
                  <a:pt x="5795498" y="1938369"/>
                  <a:pt x="5784532" y="1926246"/>
                  <a:pt x="5765285" y="1941322"/>
                </a:cubicBezTo>
                <a:cubicBezTo>
                  <a:pt x="5741789" y="1922874"/>
                  <a:pt x="5742385" y="1931607"/>
                  <a:pt x="5734750" y="1939793"/>
                </a:cubicBezTo>
                <a:lnTo>
                  <a:pt x="5733569" y="1940505"/>
                </a:lnTo>
                <a:lnTo>
                  <a:pt x="5730329" y="1937845"/>
                </a:lnTo>
                <a:lnTo>
                  <a:pt x="5724661" y="1937455"/>
                </a:lnTo>
                <a:lnTo>
                  <a:pt x="5710186" y="1941370"/>
                </a:lnTo>
                <a:lnTo>
                  <a:pt x="5704910" y="1943663"/>
                </a:lnTo>
                <a:cubicBezTo>
                  <a:pt x="5701213" y="1944937"/>
                  <a:pt x="5698678" y="1945391"/>
                  <a:pt x="5696836" y="1945271"/>
                </a:cubicBezTo>
                <a:lnTo>
                  <a:pt x="5696583" y="1945050"/>
                </a:lnTo>
                <a:lnTo>
                  <a:pt x="5689123" y="1947067"/>
                </a:lnTo>
                <a:cubicBezTo>
                  <a:pt x="5676655" y="1951072"/>
                  <a:pt x="5664639" y="1955533"/>
                  <a:pt x="5653291" y="1960245"/>
                </a:cubicBezTo>
                <a:cubicBezTo>
                  <a:pt x="5640346" y="1947636"/>
                  <a:pt x="5600180" y="1973739"/>
                  <a:pt x="5599385" y="1945198"/>
                </a:cubicBezTo>
                <a:cubicBezTo>
                  <a:pt x="5583913" y="1950736"/>
                  <a:pt x="5576590" y="1964134"/>
                  <a:pt x="5578300" y="1944963"/>
                </a:cubicBezTo>
                <a:cubicBezTo>
                  <a:pt x="5573104" y="1946266"/>
                  <a:pt x="5569560" y="1945382"/>
                  <a:pt x="5566758" y="1943441"/>
                </a:cubicBezTo>
                <a:lnTo>
                  <a:pt x="5565857" y="1942445"/>
                </a:lnTo>
                <a:lnTo>
                  <a:pt x="5531534" y="1955208"/>
                </a:lnTo>
                <a:lnTo>
                  <a:pt x="5526552" y="1954799"/>
                </a:lnTo>
                <a:lnTo>
                  <a:pt x="5504723" y="1965811"/>
                </a:lnTo>
                <a:lnTo>
                  <a:pt x="5493156" y="1970063"/>
                </a:lnTo>
                <a:lnTo>
                  <a:pt x="5490486" y="1974227"/>
                </a:lnTo>
                <a:cubicBezTo>
                  <a:pt x="5487271" y="1977077"/>
                  <a:pt x="5482233" y="1979045"/>
                  <a:pt x="5473107" y="1979001"/>
                </a:cubicBezTo>
                <a:lnTo>
                  <a:pt x="5470885" y="1978432"/>
                </a:lnTo>
                <a:lnTo>
                  <a:pt x="5457393" y="1986525"/>
                </a:lnTo>
                <a:cubicBezTo>
                  <a:pt x="5453194" y="1989853"/>
                  <a:pt x="5449663" y="1993721"/>
                  <a:pt x="5447102" y="1998329"/>
                </a:cubicBezTo>
                <a:cubicBezTo>
                  <a:pt x="5386283" y="2017364"/>
                  <a:pt x="5223545" y="2015483"/>
                  <a:pt x="5159151" y="2029640"/>
                </a:cubicBezTo>
                <a:cubicBezTo>
                  <a:pt x="5141359" y="2036610"/>
                  <a:pt x="5090827" y="2076822"/>
                  <a:pt x="5098838" y="2062961"/>
                </a:cubicBezTo>
                <a:cubicBezTo>
                  <a:pt x="5047883" y="2099457"/>
                  <a:pt x="4922007" y="2111466"/>
                  <a:pt x="4860988" y="2135698"/>
                </a:cubicBezTo>
                <a:cubicBezTo>
                  <a:pt x="4805413" y="2152292"/>
                  <a:pt x="4784714" y="2158665"/>
                  <a:pt x="4765388" y="2162525"/>
                </a:cubicBezTo>
                <a:cubicBezTo>
                  <a:pt x="4758560" y="2161978"/>
                  <a:pt x="4751823" y="2160531"/>
                  <a:pt x="4745033" y="2158859"/>
                </a:cubicBezTo>
                <a:lnTo>
                  <a:pt x="4741475" y="2157998"/>
                </a:lnTo>
                <a:lnTo>
                  <a:pt x="4728247" y="2159526"/>
                </a:lnTo>
                <a:lnTo>
                  <a:pt x="4723263" y="2153742"/>
                </a:lnTo>
                <a:lnTo>
                  <a:pt x="4593061" y="2171597"/>
                </a:lnTo>
                <a:lnTo>
                  <a:pt x="4405765" y="2199902"/>
                </a:lnTo>
                <a:cubicBezTo>
                  <a:pt x="4403942" y="2198353"/>
                  <a:pt x="4402457" y="2196614"/>
                  <a:pt x="4401354" y="2194745"/>
                </a:cubicBezTo>
                <a:lnTo>
                  <a:pt x="4366646" y="2198564"/>
                </a:lnTo>
                <a:lnTo>
                  <a:pt x="4354009" y="2204984"/>
                </a:lnTo>
                <a:lnTo>
                  <a:pt x="4348284" y="2205270"/>
                </a:lnTo>
                <a:lnTo>
                  <a:pt x="4333906" y="2205251"/>
                </a:lnTo>
                <a:cubicBezTo>
                  <a:pt x="4326429" y="2204713"/>
                  <a:pt x="4318024" y="2203940"/>
                  <a:pt x="4308819" y="2203822"/>
                </a:cubicBezTo>
                <a:lnTo>
                  <a:pt x="4301210" y="2204456"/>
                </a:lnTo>
                <a:lnTo>
                  <a:pt x="4283095" y="2198177"/>
                </a:lnTo>
                <a:cubicBezTo>
                  <a:pt x="4269863" y="2193337"/>
                  <a:pt x="4259612" y="2190345"/>
                  <a:pt x="4250119" y="2196342"/>
                </a:cubicBezTo>
                <a:cubicBezTo>
                  <a:pt x="4230702" y="2190559"/>
                  <a:pt x="4213171" y="2166890"/>
                  <a:pt x="4189203" y="2178994"/>
                </a:cubicBezTo>
                <a:cubicBezTo>
                  <a:pt x="4194512" y="2165594"/>
                  <a:pt x="4160734" y="2183257"/>
                  <a:pt x="4154035" y="2171950"/>
                </a:cubicBezTo>
                <a:cubicBezTo>
                  <a:pt x="4150098" y="2162547"/>
                  <a:pt x="4138934" y="2165714"/>
                  <a:pt x="4129569" y="2163850"/>
                </a:cubicBezTo>
                <a:cubicBezTo>
                  <a:pt x="4121391" y="2155090"/>
                  <a:pt x="4076089" y="2154737"/>
                  <a:pt x="4061250" y="2159236"/>
                </a:cubicBezTo>
                <a:cubicBezTo>
                  <a:pt x="4020618" y="2177811"/>
                  <a:pt x="3978175" y="2144465"/>
                  <a:pt x="3945480" y="2158279"/>
                </a:cubicBezTo>
                <a:cubicBezTo>
                  <a:pt x="3936362" y="2159139"/>
                  <a:pt x="3928502" y="2158369"/>
                  <a:pt x="3921468" y="2156588"/>
                </a:cubicBezTo>
                <a:lnTo>
                  <a:pt x="3903348" y="2149220"/>
                </a:lnTo>
                <a:lnTo>
                  <a:pt x="3901342" y="2142355"/>
                </a:lnTo>
                <a:lnTo>
                  <a:pt x="3888539" y="2140476"/>
                </a:lnTo>
                <a:lnTo>
                  <a:pt x="3885662" y="2138740"/>
                </a:lnTo>
                <a:cubicBezTo>
                  <a:pt x="3880178" y="2135398"/>
                  <a:pt x="3874645" y="2132286"/>
                  <a:pt x="3868627" y="2130023"/>
                </a:cubicBezTo>
                <a:cubicBezTo>
                  <a:pt x="3859240" y="2159198"/>
                  <a:pt x="3815892" y="2115590"/>
                  <a:pt x="3819177" y="2142111"/>
                </a:cubicBezTo>
                <a:cubicBezTo>
                  <a:pt x="3784478" y="2134756"/>
                  <a:pt x="3796708" y="2161930"/>
                  <a:pt x="3769100" y="2131731"/>
                </a:cubicBezTo>
                <a:cubicBezTo>
                  <a:pt x="3702423" y="2139704"/>
                  <a:pt x="3625642" y="2109386"/>
                  <a:pt x="3562752" y="2131785"/>
                </a:cubicBezTo>
                <a:cubicBezTo>
                  <a:pt x="3576244" y="2120400"/>
                  <a:pt x="3560801" y="2104591"/>
                  <a:pt x="3541402" y="2106821"/>
                </a:cubicBezTo>
                <a:cubicBezTo>
                  <a:pt x="3592232" y="2061584"/>
                  <a:pt x="3356194" y="2115384"/>
                  <a:pt x="3365341" y="2077638"/>
                </a:cubicBezTo>
                <a:cubicBezTo>
                  <a:pt x="3303594" y="2079161"/>
                  <a:pt x="3221644" y="2111487"/>
                  <a:pt x="3170922" y="2115957"/>
                </a:cubicBezTo>
                <a:cubicBezTo>
                  <a:pt x="3166532" y="2119769"/>
                  <a:pt x="3161579" y="2122617"/>
                  <a:pt x="3156256" y="2124773"/>
                </a:cubicBezTo>
                <a:lnTo>
                  <a:pt x="3140298" y="2129182"/>
                </a:lnTo>
                <a:lnTo>
                  <a:pt x="3138514" y="2128069"/>
                </a:lnTo>
                <a:cubicBezTo>
                  <a:pt x="3130169" y="2125710"/>
                  <a:pt x="3124679" y="2126336"/>
                  <a:pt x="3120467" y="2128281"/>
                </a:cubicBezTo>
                <a:lnTo>
                  <a:pt x="3116175" y="2131633"/>
                </a:lnTo>
                <a:lnTo>
                  <a:pt x="3103685" y="2132814"/>
                </a:lnTo>
                <a:lnTo>
                  <a:pt x="3078794" y="2137935"/>
                </a:lnTo>
                <a:lnTo>
                  <a:pt x="3074407" y="2136274"/>
                </a:lnTo>
                <a:lnTo>
                  <a:pt x="3037285" y="2139919"/>
                </a:lnTo>
                <a:lnTo>
                  <a:pt x="3036901" y="2138726"/>
                </a:lnTo>
                <a:cubicBezTo>
                  <a:pt x="3035193" y="2136135"/>
                  <a:pt x="3032337" y="2134379"/>
                  <a:pt x="3026996" y="2134322"/>
                </a:cubicBezTo>
                <a:cubicBezTo>
                  <a:pt x="3037063" y="2116196"/>
                  <a:pt x="3024412" y="2127308"/>
                  <a:pt x="3007772" y="2128742"/>
                </a:cubicBezTo>
                <a:cubicBezTo>
                  <a:pt x="3019697" y="2100910"/>
                  <a:pt x="2971305" y="2115987"/>
                  <a:pt x="2965030" y="2100494"/>
                </a:cubicBezTo>
                <a:cubicBezTo>
                  <a:pt x="2952539" y="2102174"/>
                  <a:pt x="2939545" y="2103445"/>
                  <a:pt x="2926342" y="2104155"/>
                </a:cubicBezTo>
                <a:lnTo>
                  <a:pt x="2918608" y="2104215"/>
                </a:lnTo>
                <a:cubicBezTo>
                  <a:pt x="2918564" y="2104122"/>
                  <a:pt x="2918519" y="2104030"/>
                  <a:pt x="2918475" y="2103937"/>
                </a:cubicBezTo>
                <a:cubicBezTo>
                  <a:pt x="2916840" y="2103354"/>
                  <a:pt x="2914314" y="2103149"/>
                  <a:pt x="2910360" y="2103444"/>
                </a:cubicBezTo>
                <a:lnTo>
                  <a:pt x="2904507" y="2104326"/>
                </a:lnTo>
                <a:lnTo>
                  <a:pt x="2889503" y="2104443"/>
                </a:lnTo>
                <a:lnTo>
                  <a:pt x="2884480" y="2102626"/>
                </a:lnTo>
                <a:lnTo>
                  <a:pt x="2882689" y="2099228"/>
                </a:lnTo>
                <a:lnTo>
                  <a:pt x="2881291" y="2099618"/>
                </a:lnTo>
                <a:cubicBezTo>
                  <a:pt x="2870663" y="2105606"/>
                  <a:pt x="2867338" y="2114210"/>
                  <a:pt x="2853979" y="2090388"/>
                </a:cubicBezTo>
                <a:cubicBezTo>
                  <a:pt x="2829652" y="2100099"/>
                  <a:pt x="2824975" y="2085577"/>
                  <a:pt x="2791790" y="2080332"/>
                </a:cubicBezTo>
                <a:cubicBezTo>
                  <a:pt x="2777850" y="2089504"/>
                  <a:pt x="2766709" y="2086170"/>
                  <a:pt x="2755844" y="2078874"/>
                </a:cubicBezTo>
                <a:cubicBezTo>
                  <a:pt x="2723488" y="2083049"/>
                  <a:pt x="2694065" y="2072780"/>
                  <a:pt x="2657742" y="2070179"/>
                </a:cubicBezTo>
                <a:cubicBezTo>
                  <a:pt x="2618372" y="2082020"/>
                  <a:pt x="2598368" y="2060559"/>
                  <a:pt x="2559549" y="2057873"/>
                </a:cubicBezTo>
                <a:cubicBezTo>
                  <a:pt x="2525789" y="2078403"/>
                  <a:pt x="2531908" y="2039838"/>
                  <a:pt x="2512054" y="2031671"/>
                </a:cubicBezTo>
                <a:lnTo>
                  <a:pt x="2506437" y="2030918"/>
                </a:lnTo>
                <a:lnTo>
                  <a:pt x="2491752" y="2033906"/>
                </a:lnTo>
                <a:lnTo>
                  <a:pt x="2486338" y="2035862"/>
                </a:lnTo>
                <a:cubicBezTo>
                  <a:pt x="2482568" y="2036899"/>
                  <a:pt x="2480011" y="2037191"/>
                  <a:pt x="2478186" y="2036953"/>
                </a:cubicBezTo>
                <a:lnTo>
                  <a:pt x="2477950" y="2036715"/>
                </a:lnTo>
                <a:lnTo>
                  <a:pt x="2470381" y="2038256"/>
                </a:lnTo>
                <a:cubicBezTo>
                  <a:pt x="2457686" y="2041461"/>
                  <a:pt x="2445410" y="2045155"/>
                  <a:pt x="2433781" y="2049140"/>
                </a:cubicBezTo>
                <a:cubicBezTo>
                  <a:pt x="2421781" y="2035703"/>
                  <a:pt x="2379959" y="2059234"/>
                  <a:pt x="2381172" y="2030645"/>
                </a:cubicBezTo>
                <a:cubicBezTo>
                  <a:pt x="2365380" y="2035192"/>
                  <a:pt x="2357148" y="2048120"/>
                  <a:pt x="2360198" y="2029059"/>
                </a:cubicBezTo>
                <a:cubicBezTo>
                  <a:pt x="2354933" y="2030031"/>
                  <a:pt x="2351467" y="2028919"/>
                  <a:pt x="2348815" y="2026798"/>
                </a:cubicBezTo>
                <a:lnTo>
                  <a:pt x="2347988" y="2025745"/>
                </a:lnTo>
                <a:lnTo>
                  <a:pt x="2312920" y="2036311"/>
                </a:lnTo>
                <a:lnTo>
                  <a:pt x="2307986" y="2035583"/>
                </a:lnTo>
                <a:lnTo>
                  <a:pt x="2285481" y="2045197"/>
                </a:lnTo>
                <a:lnTo>
                  <a:pt x="2273666" y="2048710"/>
                </a:lnTo>
                <a:lnTo>
                  <a:pt x="2270719" y="2052702"/>
                </a:lnTo>
                <a:cubicBezTo>
                  <a:pt x="2267315" y="2055347"/>
                  <a:pt x="2262161" y="2056992"/>
                  <a:pt x="2253080" y="2056363"/>
                </a:cubicBezTo>
                <a:lnTo>
                  <a:pt x="2250906" y="2055654"/>
                </a:lnTo>
                <a:lnTo>
                  <a:pt x="2236905" y="2062882"/>
                </a:lnTo>
                <a:cubicBezTo>
                  <a:pt x="2232493" y="2065942"/>
                  <a:pt x="2228705" y="2069583"/>
                  <a:pt x="2225830" y="2074027"/>
                </a:cubicBezTo>
                <a:cubicBezTo>
                  <a:pt x="2173117" y="2059597"/>
                  <a:pt x="2128486" y="2085502"/>
                  <a:pt x="2073776" y="2089244"/>
                </a:cubicBezTo>
                <a:cubicBezTo>
                  <a:pt x="2046050" y="2059365"/>
                  <a:pt x="1957570" y="2112693"/>
                  <a:pt x="1948256" y="2146616"/>
                </a:cubicBezTo>
                <a:cubicBezTo>
                  <a:pt x="1943005" y="2109192"/>
                  <a:pt x="1832736" y="2206239"/>
                  <a:pt x="1865582" y="2153738"/>
                </a:cubicBezTo>
                <a:cubicBezTo>
                  <a:pt x="1847376" y="2159567"/>
                  <a:pt x="1826258" y="2147592"/>
                  <a:pt x="1835210" y="2134244"/>
                </a:cubicBezTo>
                <a:cubicBezTo>
                  <a:pt x="1781916" y="2167476"/>
                  <a:pt x="1695112" y="2153556"/>
                  <a:pt x="1632661" y="2173882"/>
                </a:cubicBezTo>
                <a:cubicBezTo>
                  <a:pt x="1594177" y="2150642"/>
                  <a:pt x="1616426" y="2173975"/>
                  <a:pt x="1579590" y="2173680"/>
                </a:cubicBezTo>
                <a:cubicBezTo>
                  <a:pt x="1592812" y="2198112"/>
                  <a:pt x="1533818" y="2165220"/>
                  <a:pt x="1535601" y="2194590"/>
                </a:cubicBezTo>
                <a:cubicBezTo>
                  <a:pt x="1528840" y="2193608"/>
                  <a:pt x="1522236" y="2191728"/>
                  <a:pt x="1515594" y="2189622"/>
                </a:cubicBezTo>
                <a:lnTo>
                  <a:pt x="1512113" y="2188534"/>
                </a:lnTo>
                <a:lnTo>
                  <a:pt x="1498838" y="2189213"/>
                </a:lnTo>
                <a:lnTo>
                  <a:pt x="1494279" y="2183112"/>
                </a:lnTo>
                <a:lnTo>
                  <a:pt x="1473714" y="2179625"/>
                </a:lnTo>
                <a:cubicBezTo>
                  <a:pt x="1466138" y="2179292"/>
                  <a:pt x="1458132" y="2180071"/>
                  <a:pt x="1449503" y="2182633"/>
                </a:cubicBezTo>
                <a:lnTo>
                  <a:pt x="1266687" y="2212688"/>
                </a:lnTo>
                <a:cubicBezTo>
                  <a:pt x="1256792" y="2212722"/>
                  <a:pt x="1247024" y="2217857"/>
                  <a:pt x="1239614" y="2209727"/>
                </a:cubicBezTo>
                <a:cubicBezTo>
                  <a:pt x="1228778" y="2200326"/>
                  <a:pt x="1202276" y="2223497"/>
                  <a:pt x="1202436" y="2209817"/>
                </a:cubicBezTo>
                <a:cubicBezTo>
                  <a:pt x="1183471" y="2225854"/>
                  <a:pt x="1157340" y="2206849"/>
                  <a:pt x="1136097" y="2205112"/>
                </a:cubicBezTo>
                <a:cubicBezTo>
                  <a:pt x="1100396" y="2209415"/>
                  <a:pt x="1013922" y="2231219"/>
                  <a:pt x="988232" y="2235635"/>
                </a:cubicBezTo>
                <a:cubicBezTo>
                  <a:pt x="986445" y="2234079"/>
                  <a:pt x="984332" y="2232722"/>
                  <a:pt x="981959" y="2231607"/>
                </a:cubicBezTo>
                <a:cubicBezTo>
                  <a:pt x="968170" y="2225130"/>
                  <a:pt x="948759" y="2228043"/>
                  <a:pt x="938600" y="2238113"/>
                </a:cubicBezTo>
                <a:cubicBezTo>
                  <a:pt x="888371" y="2272824"/>
                  <a:pt x="837950" y="2280135"/>
                  <a:pt x="791788" y="2293224"/>
                </a:cubicBezTo>
                <a:cubicBezTo>
                  <a:pt x="739035" y="2305159"/>
                  <a:pt x="769009" y="2269676"/>
                  <a:pt x="706914" y="2305046"/>
                </a:cubicBezTo>
                <a:cubicBezTo>
                  <a:pt x="697882" y="2295919"/>
                  <a:pt x="689339" y="2296797"/>
                  <a:pt x="675971" y="2304030"/>
                </a:cubicBezTo>
                <a:cubicBezTo>
                  <a:pt x="650201" y="2309060"/>
                  <a:pt x="647591" y="2282853"/>
                  <a:pt x="624180" y="2302650"/>
                </a:cubicBezTo>
                <a:cubicBezTo>
                  <a:pt x="626400" y="2287987"/>
                  <a:pt x="574045" y="2305175"/>
                  <a:pt x="583453" y="2288788"/>
                </a:cubicBezTo>
                <a:cubicBezTo>
                  <a:pt x="564313" y="2278832"/>
                  <a:pt x="559671" y="2301039"/>
                  <a:pt x="540946" y="2292721"/>
                </a:cubicBezTo>
                <a:cubicBezTo>
                  <a:pt x="521576" y="2293191"/>
                  <a:pt x="554439" y="2305843"/>
                  <a:pt x="533680" y="2310233"/>
                </a:cubicBezTo>
                <a:cubicBezTo>
                  <a:pt x="508069" y="2313043"/>
                  <a:pt x="512638" y="2338541"/>
                  <a:pt x="487366" y="2309053"/>
                </a:cubicBezTo>
                <a:cubicBezTo>
                  <a:pt x="462164" y="2321083"/>
                  <a:pt x="454441" y="2307251"/>
                  <a:pt x="416820" y="2305443"/>
                </a:cubicBezTo>
                <a:cubicBezTo>
                  <a:pt x="403012" y="2315890"/>
                  <a:pt x="390105" y="2313733"/>
                  <a:pt x="376805" y="2307647"/>
                </a:cubicBezTo>
                <a:cubicBezTo>
                  <a:pt x="341751" y="2315035"/>
                  <a:pt x="307408" y="2307897"/>
                  <a:pt x="266777" y="2309012"/>
                </a:cubicBezTo>
                <a:cubicBezTo>
                  <a:pt x="225310" y="2324664"/>
                  <a:pt x="199419" y="2305548"/>
                  <a:pt x="156013" y="2306832"/>
                </a:cubicBezTo>
                <a:cubicBezTo>
                  <a:pt x="117457" y="2333851"/>
                  <a:pt x="122965" y="2279562"/>
                  <a:pt x="87258" y="2285511"/>
                </a:cubicBezTo>
                <a:cubicBezTo>
                  <a:pt x="38977" y="2309189"/>
                  <a:pt x="74043" y="2277969"/>
                  <a:pt x="23798" y="2281822"/>
                </a:cubicBezTo>
                <a:lnTo>
                  <a:pt x="0" y="2285369"/>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7E6E6"/>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3CB420-1320-49A3-BDEF-4CBABD9315D1}"/>
              </a:ext>
            </a:extLst>
          </p:cNvPr>
          <p:cNvSpPr>
            <a:spLocks noGrp="1"/>
          </p:cNvSpPr>
          <p:nvPr>
            <p:ph type="title"/>
          </p:nvPr>
        </p:nvSpPr>
        <p:spPr>
          <a:xfrm>
            <a:off x="723901" y="509587"/>
            <a:ext cx="7649239" cy="742951"/>
          </a:xfrm>
        </p:spPr>
        <p:txBody>
          <a:bodyPr vert="horz" lIns="91440" tIns="45720" rIns="91440" bIns="45720" rtlCol="0" anchor="ctr">
            <a:normAutofit/>
          </a:bodyPr>
          <a:lstStyle/>
          <a:p>
            <a:r>
              <a:rPr lang="en-US" sz="3600" b="1" kern="1200" dirty="0">
                <a:solidFill>
                  <a:schemeClr val="tx1"/>
                </a:solidFill>
                <a:latin typeface="+mj-lt"/>
                <a:ea typeface="+mj-ea"/>
                <a:cs typeface="+mj-cs"/>
              </a:rPr>
              <a:t>Pa </a:t>
            </a:r>
            <a:r>
              <a:rPr lang="en-US" sz="3600" b="1" kern="1200" dirty="0" err="1">
                <a:solidFill>
                  <a:schemeClr val="tx1"/>
                </a:solidFill>
                <a:latin typeface="+mj-lt"/>
                <a:ea typeface="+mj-ea"/>
                <a:cs typeface="+mj-cs"/>
              </a:rPr>
              <a:t>Safonau</a:t>
            </a:r>
            <a:r>
              <a:rPr lang="en-US" sz="3600" b="1" kern="1200" dirty="0">
                <a:solidFill>
                  <a:schemeClr val="tx1"/>
                </a:solidFill>
                <a:latin typeface="+mj-lt"/>
                <a:ea typeface="+mj-ea"/>
                <a:cs typeface="+mj-cs"/>
              </a:rPr>
              <a:t> SAC?</a:t>
            </a:r>
          </a:p>
        </p:txBody>
      </p:sp>
      <p:sp>
        <p:nvSpPr>
          <p:cNvPr id="20" name="Freeform: Shape 19">
            <a:extLst>
              <a:ext uri="{FF2B5EF4-FFF2-40B4-BE49-F238E27FC236}">
                <a16:creationId xmlns:a16="http://schemas.microsoft.com/office/drawing/2014/main" id="{DEB62645-D4DA-4E99-8344-B1536F63D1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277971"/>
            <a:ext cx="6884912" cy="580030"/>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Table 3">
            <a:extLst>
              <a:ext uri="{FF2B5EF4-FFF2-40B4-BE49-F238E27FC236}">
                <a16:creationId xmlns:a16="http://schemas.microsoft.com/office/drawing/2014/main" id="{8919CA1E-15C8-409E-A1FB-DF01D057DA81}"/>
              </a:ext>
            </a:extLst>
          </p:cNvPr>
          <p:cNvGraphicFramePr>
            <a:graphicFrameLocks noGrp="1"/>
          </p:cNvGraphicFramePr>
          <p:nvPr>
            <p:extLst>
              <p:ext uri="{D42A27DB-BD31-4B8C-83A1-F6EECF244321}">
                <p14:modId xmlns:p14="http://schemas.microsoft.com/office/powerpoint/2010/main" val="1994803740"/>
              </p:ext>
            </p:extLst>
          </p:nvPr>
        </p:nvGraphicFramePr>
        <p:xfrm>
          <a:off x="711909" y="2596424"/>
          <a:ext cx="10768181" cy="3970783"/>
        </p:xfrm>
        <a:graphic>
          <a:graphicData uri="http://schemas.openxmlformats.org/drawingml/2006/table">
            <a:tbl>
              <a:tblPr firstRow="1" firstCol="1" bandRow="1">
                <a:tableStyleId>{5C22544A-7EE6-4342-B048-85BDC9FD1C3A}</a:tableStyleId>
              </a:tblPr>
              <a:tblGrid>
                <a:gridCol w="3427065">
                  <a:extLst>
                    <a:ext uri="{9D8B030D-6E8A-4147-A177-3AD203B41FA5}">
                      <a16:colId xmlns:a16="http://schemas.microsoft.com/office/drawing/2014/main" val="3977298909"/>
                    </a:ext>
                  </a:extLst>
                </a:gridCol>
                <a:gridCol w="7341116">
                  <a:extLst>
                    <a:ext uri="{9D8B030D-6E8A-4147-A177-3AD203B41FA5}">
                      <a16:colId xmlns:a16="http://schemas.microsoft.com/office/drawing/2014/main" val="4013496880"/>
                    </a:ext>
                  </a:extLst>
                </a:gridCol>
              </a:tblGrid>
              <a:tr h="522152">
                <a:tc>
                  <a:txBody>
                    <a:bodyPr/>
                    <a:lstStyle/>
                    <a:p>
                      <a:pPr algn="ctr">
                        <a:spcAft>
                          <a:spcPts val="0"/>
                        </a:spcAft>
                      </a:pPr>
                      <a:r>
                        <a:rPr lang="en-GB" sz="3200" dirty="0" err="1">
                          <a:effectLst/>
                        </a:rPr>
                        <a:t>Arweinyddiaeth</a:t>
                      </a:r>
                    </a:p>
                  </a:txBody>
                  <a:tcPr marL="67641" marR="67641" marT="0" marB="0"/>
                </a:tc>
                <a:tc>
                  <a:txBody>
                    <a:bodyPr/>
                    <a:lstStyle/>
                    <a:p>
                      <a:pPr algn="ctr">
                        <a:spcAft>
                          <a:spcPts val="0"/>
                        </a:spcAft>
                      </a:pPr>
                      <a:endParaRPr lang="en-GB" sz="1800" dirty="0">
                        <a:effectLst/>
                      </a:endParaRPr>
                    </a:p>
                  </a:txBody>
                  <a:tcPr marL="67641" marR="67641" marT="0" marB="0"/>
                </a:tc>
                <a:extLst>
                  <a:ext uri="{0D108BD9-81ED-4DB2-BD59-A6C34878D82A}">
                    <a16:rowId xmlns:a16="http://schemas.microsoft.com/office/drawing/2014/main" val="3546573305"/>
                  </a:ext>
                </a:extLst>
              </a:tr>
              <a:tr h="1554313">
                <a:tc>
                  <a:txBody>
                    <a:bodyPr/>
                    <a:lstStyle/>
                    <a:p>
                      <a:pPr algn="l">
                        <a:spcAft>
                          <a:spcPts val="0"/>
                        </a:spcAft>
                      </a:pPr>
                      <a:r>
                        <a:rPr lang="en-GB" sz="2000" dirty="0" err="1">
                          <a:effectLst/>
                        </a:rPr>
                        <a:t>Cymryd</a:t>
                      </a:r>
                      <a:r>
                        <a:rPr lang="en-GB" sz="2000" dirty="0">
                          <a:effectLst/>
                        </a:rPr>
                        <a:t> </a:t>
                      </a:r>
                      <a:r>
                        <a:rPr lang="en-GB" sz="2000" dirty="0" err="1">
                          <a:effectLst/>
                        </a:rPr>
                        <a:t>cyfrifoldeb</a:t>
                      </a:r>
                      <a:r>
                        <a:rPr lang="en-GB" sz="2000" dirty="0">
                          <a:effectLst/>
                        </a:rPr>
                        <a:t> </a:t>
                      </a:r>
                      <a:r>
                        <a:rPr lang="en-GB" sz="2000" dirty="0" err="1">
                          <a:effectLst/>
                        </a:rPr>
                        <a:t>personol</a:t>
                      </a:r>
                    </a:p>
                    <a:p>
                      <a:pPr algn="l"/>
                      <a:endParaRPr lang="en-GB" sz="2000" dirty="0">
                        <a:effectLst/>
                      </a:endParaRPr>
                    </a:p>
                    <a:p>
                      <a:pPr algn="l"/>
                      <a:endParaRPr lang="en-GB" sz="2000" dirty="0">
                        <a:effectLst/>
                      </a:endParaRPr>
                    </a:p>
                  </a:txBody>
                  <a:tcPr marL="67641" marR="67641" marT="0" marB="0"/>
                </a:tc>
                <a:tc>
                  <a:txBody>
                    <a:bodyPr/>
                    <a:lstStyle/>
                    <a:p>
                      <a:pPr marL="17780" algn="l">
                        <a:spcAft>
                          <a:spcPts val="0"/>
                        </a:spcAft>
                      </a:pPr>
                      <a:r>
                        <a:rPr lang="en-GB" sz="2000" dirty="0" err="1">
                          <a:effectLst/>
                        </a:rPr>
                        <a:t>Mae’r</a:t>
                      </a:r>
                      <a:r>
                        <a:rPr lang="en-GB" sz="2000" dirty="0">
                          <a:effectLst/>
                        </a:rPr>
                        <a:t> </a:t>
                      </a:r>
                      <a:r>
                        <a:rPr lang="en-GB" sz="2000" dirty="0" err="1">
                          <a:effectLst/>
                        </a:rPr>
                        <a:t>darpar</a:t>
                      </a:r>
                      <a:r>
                        <a:rPr lang="en-GB" sz="2000" dirty="0">
                          <a:effectLst/>
                        </a:rPr>
                        <a:t> </a:t>
                      </a:r>
                      <a:r>
                        <a:rPr lang="en-GB" sz="2000" dirty="0" err="1">
                          <a:effectLst/>
                        </a:rPr>
                        <a:t>athro’n</a:t>
                      </a:r>
                      <a:r>
                        <a:rPr lang="en-GB" sz="2000" dirty="0">
                          <a:effectLst/>
                        </a:rPr>
                        <a:t> </a:t>
                      </a:r>
                      <a:r>
                        <a:rPr lang="en-GB" sz="2000" dirty="0" err="1">
                          <a:effectLst/>
                        </a:rPr>
                        <a:t>arddangos</a:t>
                      </a:r>
                      <a:r>
                        <a:rPr lang="en-GB" sz="2000" dirty="0">
                          <a:effectLst/>
                        </a:rPr>
                        <a:t> </a:t>
                      </a:r>
                      <a:r>
                        <a:rPr lang="en-GB" sz="2000" dirty="0" err="1">
                          <a:effectLst/>
                        </a:rPr>
                        <a:t>agweddau</a:t>
                      </a:r>
                      <a:r>
                        <a:rPr lang="en-GB" sz="2000" dirty="0">
                          <a:effectLst/>
                        </a:rPr>
                        <a:t> ac </a:t>
                      </a:r>
                      <a:r>
                        <a:rPr lang="en-GB" sz="2000" dirty="0" err="1">
                          <a:effectLst/>
                        </a:rPr>
                        <a:t>ymddygiadau</a:t>
                      </a:r>
                      <a:r>
                        <a:rPr lang="en-GB" sz="2000" dirty="0">
                          <a:effectLst/>
                        </a:rPr>
                        <a:t> </a:t>
                      </a:r>
                      <a:r>
                        <a:rPr lang="en-GB" sz="2000" dirty="0" err="1">
                          <a:effectLst/>
                        </a:rPr>
                        <a:t>proffesiynol</a:t>
                      </a:r>
                      <a:r>
                        <a:rPr lang="en-GB" sz="2000" dirty="0">
                          <a:effectLst/>
                        </a:rPr>
                        <a:t>, </a:t>
                      </a:r>
                      <a:r>
                        <a:rPr lang="en-GB" sz="2000" dirty="0" err="1">
                          <a:effectLst/>
                        </a:rPr>
                        <a:t>gan</a:t>
                      </a:r>
                      <a:r>
                        <a:rPr lang="en-GB" sz="2000" dirty="0">
                          <a:effectLst/>
                        </a:rPr>
                        <a:t> </a:t>
                      </a:r>
                      <a:r>
                        <a:rPr lang="en-GB" sz="2000" dirty="0" err="1">
                          <a:effectLst/>
                        </a:rPr>
                        <a:t>ddatblygu</a:t>
                      </a:r>
                      <a:r>
                        <a:rPr lang="en-GB" sz="2000" dirty="0">
                          <a:effectLst/>
                        </a:rPr>
                        <a:t> </a:t>
                      </a:r>
                      <a:r>
                        <a:rPr lang="en-GB" sz="2000" dirty="0" err="1">
                          <a:effectLst/>
                        </a:rPr>
                        <a:t>cydberthnasau</a:t>
                      </a:r>
                      <a:r>
                        <a:rPr lang="en-GB" sz="2000" dirty="0">
                          <a:effectLst/>
                        </a:rPr>
                        <a:t> </a:t>
                      </a:r>
                      <a:r>
                        <a:rPr lang="en-GB" sz="2000" dirty="0" err="1">
                          <a:effectLst/>
                        </a:rPr>
                        <a:t>cadarnhaol</a:t>
                      </a:r>
                      <a:r>
                        <a:rPr lang="en-GB" sz="2000" dirty="0">
                          <a:effectLst/>
                        </a:rPr>
                        <a:t> </a:t>
                      </a:r>
                      <a:r>
                        <a:rPr lang="en-GB" sz="2000" dirty="0" err="1">
                          <a:effectLst/>
                        </a:rPr>
                        <a:t>gyda</a:t>
                      </a:r>
                      <a:r>
                        <a:rPr lang="en-GB" sz="2000" dirty="0">
                          <a:effectLst/>
                        </a:rPr>
                        <a:t> </a:t>
                      </a:r>
                      <a:r>
                        <a:rPr lang="en-GB" sz="2000" dirty="0" err="1">
                          <a:effectLst/>
                        </a:rPr>
                        <a:t>dysgwyr</a:t>
                      </a:r>
                      <a:r>
                        <a:rPr lang="en-GB" sz="2000" dirty="0">
                          <a:effectLst/>
                        </a:rPr>
                        <a:t>, </a:t>
                      </a:r>
                      <a:r>
                        <a:rPr lang="en-GB" sz="2000" dirty="0" err="1">
                          <a:effectLst/>
                        </a:rPr>
                        <a:t>rhieni</a:t>
                      </a:r>
                      <a:r>
                        <a:rPr lang="en-GB" sz="2000" dirty="0">
                          <a:effectLst/>
                        </a:rPr>
                        <a:t>/</a:t>
                      </a:r>
                      <a:r>
                        <a:rPr lang="en-GB" sz="2000" dirty="0" err="1">
                          <a:effectLst/>
                        </a:rPr>
                        <a:t>gofalwyr</a:t>
                      </a:r>
                      <a:r>
                        <a:rPr lang="en-GB" sz="2000" dirty="0">
                          <a:effectLst/>
                        </a:rPr>
                        <a:t> a </a:t>
                      </a:r>
                      <a:r>
                        <a:rPr lang="en-GB" sz="2000" dirty="0" err="1">
                          <a:effectLst/>
                        </a:rPr>
                        <a:t>chydweithwyr</a:t>
                      </a:r>
                      <a:r>
                        <a:rPr lang="en-GB" sz="2000" dirty="0">
                          <a:effectLst/>
                        </a:rPr>
                        <a:t>, </a:t>
                      </a:r>
                      <a:r>
                        <a:rPr lang="en-GB" sz="2000" dirty="0" err="1">
                          <a:effectLst/>
                        </a:rPr>
                        <a:t>sy’n</a:t>
                      </a:r>
                      <a:r>
                        <a:rPr lang="en-GB" sz="2000" dirty="0">
                          <a:effectLst/>
                        </a:rPr>
                        <a:t> </a:t>
                      </a:r>
                      <a:r>
                        <a:rPr lang="en-GB" sz="2000" dirty="0" err="1">
                          <a:effectLst/>
                        </a:rPr>
                        <a:t>dangos</a:t>
                      </a:r>
                      <a:r>
                        <a:rPr lang="en-GB" sz="2000" dirty="0">
                          <a:effectLst/>
                        </a:rPr>
                        <a:t> </a:t>
                      </a:r>
                      <a:r>
                        <a:rPr lang="en-GB" sz="2000" dirty="0" err="1">
                          <a:effectLst/>
                        </a:rPr>
                        <a:t>ymrwymiad</a:t>
                      </a:r>
                      <a:r>
                        <a:rPr lang="en-GB" sz="2000" dirty="0">
                          <a:effectLst/>
                        </a:rPr>
                        <a:t> </a:t>
                      </a:r>
                      <a:r>
                        <a:rPr lang="en-GB" sz="2000" dirty="0" err="1">
                          <a:effectLst/>
                        </a:rPr>
                        <a:t>personol</a:t>
                      </a:r>
                      <a:r>
                        <a:rPr lang="en-GB" sz="2000" dirty="0">
                          <a:effectLst/>
                        </a:rPr>
                        <a:t> </a:t>
                      </a:r>
                      <a:r>
                        <a:rPr lang="en-GB" sz="2000" dirty="0" err="1">
                          <a:effectLst/>
                        </a:rPr>
                        <a:t>i’r</a:t>
                      </a:r>
                      <a:r>
                        <a:rPr lang="en-GB" sz="2000" dirty="0">
                          <a:effectLst/>
                        </a:rPr>
                        <a:t> </a:t>
                      </a:r>
                      <a:r>
                        <a:rPr lang="en-GB" sz="2000" dirty="0" err="1">
                          <a:effectLst/>
                        </a:rPr>
                        <a:t>egwyddorion</a:t>
                      </a:r>
                      <a:r>
                        <a:rPr lang="en-GB" sz="2000" dirty="0">
                          <a:effectLst/>
                        </a:rPr>
                        <a:t> </a:t>
                      </a:r>
                      <a:r>
                        <a:rPr lang="en-GB" sz="2000" dirty="0" err="1">
                          <a:effectLst/>
                        </a:rPr>
                        <a:t>sylfaenol</a:t>
                      </a:r>
                      <a:r>
                        <a:rPr lang="en-GB" sz="2000" dirty="0">
                          <a:effectLst/>
                        </a:rPr>
                        <a:t>, </a:t>
                      </a:r>
                      <a:r>
                        <a:rPr lang="en-GB" sz="2000" dirty="0" err="1">
                          <a:effectLst/>
                        </a:rPr>
                        <a:t>sef</a:t>
                      </a:r>
                      <a:r>
                        <a:rPr lang="en-GB" sz="2000" dirty="0">
                          <a:effectLst/>
                        </a:rPr>
                        <a:t> </a:t>
                      </a:r>
                      <a:r>
                        <a:rPr lang="en-GB" sz="2000" dirty="0" err="1">
                          <a:effectLst/>
                        </a:rPr>
                        <a:t>tegwch</a:t>
                      </a:r>
                      <a:r>
                        <a:rPr lang="en-GB" sz="2000" dirty="0">
                          <a:effectLst/>
                        </a:rPr>
                        <a:t> a </a:t>
                      </a:r>
                      <a:r>
                        <a:rPr lang="en-GB" sz="2000" dirty="0" err="1">
                          <a:effectLst/>
                        </a:rPr>
                        <a:t>gwneud</a:t>
                      </a:r>
                      <a:r>
                        <a:rPr lang="en-GB" sz="2000" dirty="0">
                          <a:effectLst/>
                        </a:rPr>
                        <a:t> y </a:t>
                      </a:r>
                      <a:r>
                        <a:rPr lang="en-GB" sz="2000" dirty="0" err="1">
                          <a:effectLst/>
                        </a:rPr>
                        <a:t>mwyaf</a:t>
                      </a:r>
                      <a:r>
                        <a:rPr lang="en-GB" sz="2000" dirty="0">
                          <a:effectLst/>
                        </a:rPr>
                        <a:t> o </a:t>
                      </a:r>
                      <a:r>
                        <a:rPr lang="en-GB" sz="2000" dirty="0" err="1">
                          <a:effectLst/>
                        </a:rPr>
                        <a:t>botensial</a:t>
                      </a:r>
                      <a:r>
                        <a:rPr lang="en-GB" sz="2000" dirty="0">
                          <a:effectLst/>
                        </a:rPr>
                        <a:t> </a:t>
                      </a:r>
                      <a:r>
                        <a:rPr lang="en-GB" sz="2000" dirty="0" err="1">
                          <a:effectLst/>
                        </a:rPr>
                        <a:t>pob</a:t>
                      </a:r>
                      <a:r>
                        <a:rPr lang="en-GB" sz="2000" dirty="0">
                          <a:effectLst/>
                        </a:rPr>
                        <a:t> </a:t>
                      </a:r>
                      <a:r>
                        <a:rPr lang="en-GB" sz="2000" dirty="0" err="1">
                          <a:effectLst/>
                        </a:rPr>
                        <a:t>dysgwr</a:t>
                      </a:r>
                      <a:r>
                        <a:rPr lang="en-GB" sz="2000" dirty="0">
                          <a:effectLst/>
                        </a:rPr>
                        <a:t>. </a:t>
                      </a:r>
                    </a:p>
                  </a:txBody>
                  <a:tcPr marL="67641" marR="67641" marT="0" marB="0"/>
                </a:tc>
                <a:extLst>
                  <a:ext uri="{0D108BD9-81ED-4DB2-BD59-A6C34878D82A}">
                    <a16:rowId xmlns:a16="http://schemas.microsoft.com/office/drawing/2014/main" val="3676173088"/>
                  </a:ext>
                </a:extLst>
              </a:tr>
              <a:tr h="947159">
                <a:tc>
                  <a:txBody>
                    <a:bodyPr/>
                    <a:lstStyle/>
                    <a:p>
                      <a:pPr algn="l">
                        <a:spcAft>
                          <a:spcPts val="0"/>
                        </a:spcAft>
                      </a:pPr>
                      <a:r>
                        <a:rPr lang="en-GB" sz="2000" dirty="0" err="1">
                          <a:effectLst/>
                        </a:rPr>
                        <a:t>Arfer</a:t>
                      </a:r>
                      <a:r>
                        <a:rPr lang="en-GB" sz="2000" dirty="0">
                          <a:effectLst/>
                        </a:rPr>
                        <a:t> </a:t>
                      </a:r>
                      <a:r>
                        <a:rPr lang="en-GB" sz="2000" dirty="0" err="1">
                          <a:effectLst/>
                        </a:rPr>
                        <a:t>cyfrifoldeb</a:t>
                      </a:r>
                      <a:r>
                        <a:rPr lang="en-GB" sz="2000" dirty="0">
                          <a:effectLst/>
                        </a:rPr>
                        <a:t> </a:t>
                      </a:r>
                      <a:r>
                        <a:rPr lang="en-GB" sz="2000" dirty="0" err="1">
                          <a:effectLst/>
                        </a:rPr>
                        <a:t>corfforaethol</a:t>
                      </a:r>
                    </a:p>
                    <a:p>
                      <a:pPr algn="l">
                        <a:spcAft>
                          <a:spcPts val="0"/>
                        </a:spcAft>
                      </a:pPr>
                      <a:endParaRPr lang="en-GB" sz="2000" dirty="0">
                        <a:effectLst/>
                      </a:endParaRPr>
                    </a:p>
                  </a:txBody>
                  <a:tcPr marL="67641" marR="67641" marT="0" marB="0"/>
                </a:tc>
                <a:tc>
                  <a:txBody>
                    <a:bodyPr/>
                    <a:lstStyle/>
                    <a:p>
                      <a:pPr algn="l">
                        <a:spcAft>
                          <a:spcPts val="0"/>
                        </a:spcAft>
                      </a:pPr>
                      <a:r>
                        <a:rPr lang="en-GB" sz="2000" dirty="0" err="1">
                          <a:effectLst/>
                        </a:rPr>
                        <a:t>Mae’r</a:t>
                      </a:r>
                      <a:r>
                        <a:rPr lang="en-GB" sz="2000" dirty="0">
                          <a:effectLst/>
                        </a:rPr>
                        <a:t> </a:t>
                      </a:r>
                      <a:r>
                        <a:rPr lang="en-GB" sz="2000" dirty="0" err="1">
                          <a:effectLst/>
                        </a:rPr>
                        <a:t>darpar</a:t>
                      </a:r>
                      <a:r>
                        <a:rPr lang="en-GB" sz="2000" dirty="0">
                          <a:effectLst/>
                        </a:rPr>
                        <a:t> </a:t>
                      </a:r>
                      <a:r>
                        <a:rPr lang="en-GB" sz="2000" dirty="0" err="1">
                          <a:effectLst/>
                        </a:rPr>
                        <a:t>athro’n</a:t>
                      </a:r>
                      <a:r>
                        <a:rPr lang="en-GB" sz="2000" dirty="0">
                          <a:effectLst/>
                        </a:rPr>
                        <a:t> </a:t>
                      </a:r>
                      <a:r>
                        <a:rPr lang="en-GB" sz="2000" dirty="0" err="1">
                          <a:effectLst/>
                        </a:rPr>
                        <a:t>ymwybodol</a:t>
                      </a:r>
                      <a:r>
                        <a:rPr lang="en-GB" sz="2000" dirty="0">
                          <a:effectLst/>
                        </a:rPr>
                        <a:t> </a:t>
                      </a:r>
                      <a:r>
                        <a:rPr lang="en-GB" sz="2000" dirty="0" err="1">
                          <a:effectLst/>
                        </a:rPr>
                        <a:t>o’i</a:t>
                      </a:r>
                      <a:r>
                        <a:rPr lang="en-GB" sz="2000" dirty="0">
                          <a:effectLst/>
                        </a:rPr>
                        <a:t> </a:t>
                      </a:r>
                      <a:r>
                        <a:rPr lang="en-GB" sz="2000" dirty="0" err="1">
                          <a:effectLst/>
                        </a:rPr>
                        <a:t>gyfrifoldebau</a:t>
                      </a:r>
                      <a:r>
                        <a:rPr lang="en-GB" sz="2000" dirty="0">
                          <a:effectLst/>
                        </a:rPr>
                        <a:t> </a:t>
                      </a:r>
                      <a:r>
                        <a:rPr lang="en-GB" sz="2000" dirty="0" err="1">
                          <a:effectLst/>
                        </a:rPr>
                        <a:t>contractiol</a:t>
                      </a:r>
                      <a:r>
                        <a:rPr lang="en-GB" sz="2000" dirty="0">
                          <a:effectLst/>
                        </a:rPr>
                        <a:t>, </a:t>
                      </a:r>
                      <a:r>
                        <a:rPr lang="en-GB" sz="2000" dirty="0" err="1">
                          <a:effectLst/>
                        </a:rPr>
                        <a:t>bugeiliol</a:t>
                      </a:r>
                      <a:r>
                        <a:rPr lang="en-GB" sz="2000" dirty="0">
                          <a:effectLst/>
                        </a:rPr>
                        <a:t>, iechyd a </a:t>
                      </a:r>
                      <a:r>
                        <a:rPr lang="en-GB" sz="2000" dirty="0" err="1">
                          <a:effectLst/>
                        </a:rPr>
                        <a:t>diogelwch</a:t>
                      </a:r>
                      <a:r>
                        <a:rPr lang="en-GB" sz="2000" dirty="0">
                          <a:effectLst/>
                        </a:rPr>
                        <a:t>, </a:t>
                      </a:r>
                      <a:r>
                        <a:rPr lang="en-GB" sz="2000" dirty="0" err="1">
                          <a:effectLst/>
                        </a:rPr>
                        <a:t>cyfreithiol</a:t>
                      </a:r>
                      <a:r>
                        <a:rPr lang="en-GB" sz="2000" dirty="0">
                          <a:effectLst/>
                        </a:rPr>
                        <a:t> a </a:t>
                      </a:r>
                      <a:r>
                        <a:rPr lang="en-GB" sz="2000" dirty="0" err="1">
                          <a:effectLst/>
                        </a:rPr>
                        <a:t>phroffesiynol</a:t>
                      </a:r>
                      <a:r>
                        <a:rPr lang="en-GB" sz="2000" dirty="0">
                          <a:effectLst/>
                        </a:rPr>
                        <a:t>, ac </a:t>
                      </a:r>
                      <a:r>
                        <a:rPr lang="en-GB" sz="2000" dirty="0" err="1">
                          <a:effectLst/>
                        </a:rPr>
                        <a:t>mae’n</a:t>
                      </a:r>
                      <a:r>
                        <a:rPr lang="en-GB" sz="2000" dirty="0">
                          <a:effectLst/>
                        </a:rPr>
                        <a:t> </a:t>
                      </a:r>
                      <a:r>
                        <a:rPr lang="en-GB" sz="2000" dirty="0" err="1">
                          <a:effectLst/>
                        </a:rPr>
                        <a:t>eu</a:t>
                      </a:r>
                      <a:r>
                        <a:rPr lang="en-GB" sz="2000" dirty="0">
                          <a:effectLst/>
                        </a:rPr>
                        <a:t> </a:t>
                      </a:r>
                      <a:r>
                        <a:rPr lang="en-GB" sz="2000" dirty="0" err="1">
                          <a:effectLst/>
                        </a:rPr>
                        <a:t>deall</a:t>
                      </a:r>
                      <a:r>
                        <a:rPr lang="en-GB" sz="2000" dirty="0">
                          <a:effectLst/>
                        </a:rPr>
                        <a:t>.</a:t>
                      </a:r>
                    </a:p>
                  </a:txBody>
                  <a:tcPr marL="67641" marR="67641" marT="0" marB="0"/>
                </a:tc>
                <a:extLst>
                  <a:ext uri="{0D108BD9-81ED-4DB2-BD59-A6C34878D82A}">
                    <a16:rowId xmlns:a16="http://schemas.microsoft.com/office/drawing/2014/main" val="2709991732"/>
                  </a:ext>
                </a:extLst>
              </a:tr>
              <a:tr h="947159">
                <a:tc>
                  <a:txBody>
                    <a:bodyPr/>
                    <a:lstStyle/>
                    <a:p>
                      <a:pPr algn="l">
                        <a:spcAft>
                          <a:spcPts val="0"/>
                        </a:spcAft>
                      </a:pPr>
                      <a:r>
                        <a:rPr lang="en-GB" sz="2000" dirty="0" err="1">
                          <a:effectLst/>
                        </a:rPr>
                        <a:t>Cefnogi</a:t>
                      </a:r>
                      <a:r>
                        <a:rPr lang="en-GB" sz="2000" dirty="0">
                          <a:effectLst/>
                        </a:rPr>
                        <a:t> </a:t>
                      </a:r>
                      <a:r>
                        <a:rPr lang="en-GB" sz="2000" dirty="0" err="1">
                          <a:effectLst/>
                        </a:rPr>
                        <a:t>rolau</a:t>
                      </a:r>
                      <a:r>
                        <a:rPr lang="en-GB" sz="2000" dirty="0">
                          <a:effectLst/>
                        </a:rPr>
                        <a:t> </a:t>
                      </a:r>
                      <a:r>
                        <a:rPr lang="en-GB" sz="2000" dirty="0" err="1">
                          <a:effectLst/>
                        </a:rPr>
                        <a:t>arweinyddol</a:t>
                      </a:r>
                      <a:r>
                        <a:rPr lang="en-GB" sz="2000" dirty="0">
                          <a:effectLst/>
                        </a:rPr>
                        <a:t> </a:t>
                      </a:r>
                      <a:r>
                        <a:rPr lang="en-GB" sz="2000" dirty="0" err="1">
                          <a:effectLst/>
                        </a:rPr>
                        <a:t>ffurfiol</a:t>
                      </a:r>
                    </a:p>
                  </a:txBody>
                  <a:tcPr marL="67641" marR="67641" marT="0" marB="0"/>
                </a:tc>
                <a:tc>
                  <a:txBody>
                    <a:bodyPr/>
                    <a:lstStyle/>
                    <a:p>
                      <a:pPr algn="l">
                        <a:spcAft>
                          <a:spcPts val="0"/>
                        </a:spcAft>
                      </a:pPr>
                      <a:r>
                        <a:rPr lang="en-GB" sz="2000" dirty="0" err="1">
                          <a:effectLst/>
                        </a:rPr>
                        <a:t>Mae’r</a:t>
                      </a:r>
                      <a:r>
                        <a:rPr lang="en-GB" sz="2000" dirty="0">
                          <a:effectLst/>
                        </a:rPr>
                        <a:t> </a:t>
                      </a:r>
                      <a:r>
                        <a:rPr lang="en-GB" sz="2000" dirty="0" err="1">
                          <a:effectLst/>
                        </a:rPr>
                        <a:t>athro’n</a:t>
                      </a:r>
                      <a:r>
                        <a:rPr lang="en-GB" sz="2000" dirty="0">
                          <a:effectLst/>
                        </a:rPr>
                        <a:t> </a:t>
                      </a:r>
                      <a:r>
                        <a:rPr lang="en-GB" sz="2000" dirty="0" err="1">
                          <a:effectLst/>
                        </a:rPr>
                        <a:t>arddangos</a:t>
                      </a:r>
                      <a:r>
                        <a:rPr lang="en-GB" sz="2000" dirty="0">
                          <a:effectLst/>
                        </a:rPr>
                        <a:t> </a:t>
                      </a:r>
                      <a:r>
                        <a:rPr lang="en-GB" sz="2000" dirty="0" err="1">
                          <a:effectLst/>
                        </a:rPr>
                        <a:t>dealltwriaeth</a:t>
                      </a:r>
                      <a:r>
                        <a:rPr lang="en-GB" sz="2000" dirty="0">
                          <a:effectLst/>
                        </a:rPr>
                        <a:t> o </a:t>
                      </a:r>
                      <a:r>
                        <a:rPr lang="en-GB" sz="2000" dirty="0" err="1">
                          <a:effectLst/>
                        </a:rPr>
                        <a:t>natur</a:t>
                      </a:r>
                      <a:r>
                        <a:rPr lang="en-GB" sz="2000" dirty="0">
                          <a:effectLst/>
                        </a:rPr>
                        <a:t> </a:t>
                      </a:r>
                      <a:r>
                        <a:rPr lang="en-GB" sz="2000" dirty="0" err="1">
                          <a:effectLst/>
                        </a:rPr>
                        <a:t>cyfrifoldebau</a:t>
                      </a:r>
                      <a:r>
                        <a:rPr lang="en-GB" sz="2000" dirty="0">
                          <a:effectLst/>
                        </a:rPr>
                        <a:t> o </a:t>
                      </a:r>
                      <a:r>
                        <a:rPr lang="en-GB" sz="2000" dirty="0" err="1">
                          <a:effectLst/>
                        </a:rPr>
                        <a:t>fewn</a:t>
                      </a:r>
                      <a:r>
                        <a:rPr lang="en-GB" sz="2000" dirty="0">
                          <a:effectLst/>
                        </a:rPr>
                        <a:t> ac </a:t>
                      </a:r>
                      <a:r>
                        <a:rPr lang="en-GB" sz="2000" dirty="0" err="1">
                          <a:effectLst/>
                        </a:rPr>
                        <a:t>ar</a:t>
                      </a:r>
                      <a:r>
                        <a:rPr lang="en-GB" sz="2000" dirty="0">
                          <a:effectLst/>
                        </a:rPr>
                        <a:t> draws </a:t>
                      </a:r>
                      <a:r>
                        <a:rPr lang="en-GB" sz="2000" dirty="0" err="1">
                          <a:effectLst/>
                        </a:rPr>
                        <a:t>timau</a:t>
                      </a:r>
                      <a:r>
                        <a:rPr lang="en-GB" sz="2000" dirty="0">
                          <a:effectLst/>
                        </a:rPr>
                        <a:t> ac o </a:t>
                      </a:r>
                      <a:r>
                        <a:rPr lang="en-GB" sz="2000" dirty="0" err="1">
                          <a:effectLst/>
                        </a:rPr>
                        <a:t>gyfraniadau</a:t>
                      </a:r>
                      <a:r>
                        <a:rPr lang="en-GB" sz="2000" dirty="0">
                          <a:effectLst/>
                        </a:rPr>
                        <a:t> </a:t>
                      </a:r>
                      <a:r>
                        <a:rPr lang="en-GB" sz="2000" dirty="0" err="1">
                          <a:effectLst/>
                        </a:rPr>
                        <a:t>unigolion</a:t>
                      </a:r>
                      <a:r>
                        <a:rPr lang="en-GB" sz="2000" dirty="0">
                          <a:effectLst/>
                        </a:rPr>
                        <a:t> </a:t>
                      </a:r>
                      <a:r>
                        <a:rPr lang="en-GB" sz="2000" dirty="0" err="1">
                          <a:effectLst/>
                        </a:rPr>
                        <a:t>tuag</a:t>
                      </a:r>
                      <a:r>
                        <a:rPr lang="en-GB" sz="2000" dirty="0">
                          <a:effectLst/>
                        </a:rPr>
                        <a:t> at ethos </a:t>
                      </a:r>
                      <a:r>
                        <a:rPr lang="en-GB" sz="2000" dirty="0" err="1">
                          <a:effectLst/>
                        </a:rPr>
                        <a:t>yr</a:t>
                      </a:r>
                      <a:r>
                        <a:rPr lang="en-GB" sz="2000" dirty="0">
                          <a:effectLst/>
                        </a:rPr>
                        <a:t> </a:t>
                      </a:r>
                      <a:r>
                        <a:rPr lang="en-GB" sz="2000" dirty="0" err="1">
                          <a:effectLst/>
                        </a:rPr>
                        <a:t>ysgol</a:t>
                      </a:r>
                      <a:r>
                        <a:rPr lang="en-GB" sz="2000" dirty="0">
                          <a:effectLst/>
                        </a:rPr>
                        <a:t> a </a:t>
                      </a:r>
                      <a:r>
                        <a:rPr lang="en-GB" sz="2000" dirty="0" err="1">
                          <a:effectLst/>
                        </a:rPr>
                        <a:t>gwireddu</a:t>
                      </a:r>
                      <a:r>
                        <a:rPr lang="en-GB" sz="2000" dirty="0">
                          <a:effectLst/>
                        </a:rPr>
                        <a:t> </a:t>
                      </a:r>
                      <a:r>
                        <a:rPr lang="en-GB" sz="2000" dirty="0" err="1">
                          <a:effectLst/>
                        </a:rPr>
                        <a:t>gweledigaeth</a:t>
                      </a:r>
                      <a:r>
                        <a:rPr lang="en-GB" sz="2000" dirty="0">
                          <a:effectLst/>
                        </a:rPr>
                        <a:t> </a:t>
                      </a:r>
                      <a:r>
                        <a:rPr lang="en-GB" sz="2000" dirty="0" err="1">
                          <a:effectLst/>
                        </a:rPr>
                        <a:t>yr</a:t>
                      </a:r>
                      <a:r>
                        <a:rPr lang="en-GB" sz="2000" dirty="0">
                          <a:effectLst/>
                        </a:rPr>
                        <a:t> </a:t>
                      </a:r>
                      <a:r>
                        <a:rPr lang="en-GB" sz="2000" dirty="0" err="1">
                          <a:effectLst/>
                        </a:rPr>
                        <a:t>ysgol</a:t>
                      </a:r>
                      <a:r>
                        <a:rPr lang="en-GB" sz="2000" dirty="0">
                          <a:effectLst/>
                        </a:rPr>
                        <a:t> </a:t>
                      </a:r>
                      <a:r>
                        <a:rPr lang="en-GB" sz="2000" dirty="0" err="1">
                          <a:effectLst/>
                        </a:rPr>
                        <a:t>yn</a:t>
                      </a:r>
                      <a:r>
                        <a:rPr lang="en-GB" sz="2000" dirty="0">
                          <a:effectLst/>
                        </a:rPr>
                        <a:t> </a:t>
                      </a:r>
                      <a:r>
                        <a:rPr lang="en-GB" sz="2000" dirty="0" err="1">
                          <a:effectLst/>
                        </a:rPr>
                        <a:t>llwyddiannus</a:t>
                      </a:r>
                      <a:r>
                        <a:rPr lang="en-GB" sz="2000" dirty="0">
                          <a:effectLst/>
                        </a:rPr>
                        <a:t>.</a:t>
                      </a:r>
                    </a:p>
                  </a:txBody>
                  <a:tcPr marL="67641" marR="67641" marT="0" marB="0"/>
                </a:tc>
                <a:extLst>
                  <a:ext uri="{0D108BD9-81ED-4DB2-BD59-A6C34878D82A}">
                    <a16:rowId xmlns:a16="http://schemas.microsoft.com/office/drawing/2014/main" val="2588206418"/>
                  </a:ext>
                </a:extLst>
              </a:tr>
            </a:tbl>
          </a:graphicData>
        </a:graphic>
      </p:graphicFrame>
      <p:pic>
        <p:nvPicPr>
          <p:cNvPr id="7" name="Picture 6" descr="Post It Note · Free image on Pixabay">
            <a:extLst>
              <a:ext uri="{FF2B5EF4-FFF2-40B4-BE49-F238E27FC236}">
                <a16:creationId xmlns:a16="http://schemas.microsoft.com/office/drawing/2014/main" id="{8D58AB60-3204-4034-9631-6CBBBB594D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70170" y="-245911"/>
            <a:ext cx="2797291" cy="2797291"/>
          </a:xfrm>
          <a:prstGeom prst="rect">
            <a:avLst/>
          </a:prstGeom>
        </p:spPr>
      </p:pic>
      <p:sp>
        <p:nvSpPr>
          <p:cNvPr id="8" name="Content Placeholder 9">
            <a:extLst>
              <a:ext uri="{FF2B5EF4-FFF2-40B4-BE49-F238E27FC236}">
                <a16:creationId xmlns:a16="http://schemas.microsoft.com/office/drawing/2014/main" id="{33BD63A4-D59D-4258-B7D0-408A261E3222}"/>
              </a:ext>
            </a:extLst>
          </p:cNvPr>
          <p:cNvSpPr txBox="1">
            <a:spLocks/>
          </p:cNvSpPr>
          <p:nvPr/>
        </p:nvSpPr>
        <p:spPr>
          <a:xfrm rot="21347549">
            <a:off x="6948674" y="370409"/>
            <a:ext cx="2240280" cy="1905476"/>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dirty="0">
                <a:solidFill>
                  <a:prstClr val="black"/>
                </a:solidFill>
                <a:latin typeface="Calibri" panose="020F0502020204030204"/>
              </a:rPr>
              <a:t>Beth ydych chi’n meddwl fydd effaith yr hyn rydych wedi’i ddysgu heddiw arnoch chi fel athro?</a:t>
            </a:r>
          </a:p>
        </p:txBody>
      </p:sp>
    </p:spTree>
    <p:extLst>
      <p:ext uri="{BB962C8B-B14F-4D97-AF65-F5344CB8AC3E}">
        <p14:creationId xmlns:p14="http://schemas.microsoft.com/office/powerpoint/2010/main" val="3128410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4257E-1E2A-4AC7-89EC-1FB65C9C0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03E1C8F1-97F5-489C-8308-958F09657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1269336" cy="2008639"/>
          </a:xfrm>
          <a:custGeom>
            <a:avLst/>
            <a:gdLst>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174645 w 11269336"/>
              <a:gd name="connsiteY140" fmla="*/ 2088358 h 2323145"/>
              <a:gd name="connsiteX141" fmla="*/ 5092476 w 11269336"/>
              <a:gd name="connsiteY141" fmla="*/ 2100737 h 2323145"/>
              <a:gd name="connsiteX142" fmla="*/ 5060738 w 11269336"/>
              <a:gd name="connsiteY142" fmla="*/ 2083274 h 2323145"/>
              <a:gd name="connsiteX143" fmla="*/ 4860988 w 11269336"/>
              <a:gd name="connsiteY143" fmla="*/ 2135698 h 2323145"/>
              <a:gd name="connsiteX144" fmla="*/ 4807902 w 11269336"/>
              <a:gd name="connsiteY144" fmla="*/ 2138894 h 2323145"/>
              <a:gd name="connsiteX145" fmla="*/ 4765388 w 11269336"/>
              <a:gd name="connsiteY145" fmla="*/ 2162525 h 2323145"/>
              <a:gd name="connsiteX146" fmla="*/ 4745033 w 11269336"/>
              <a:gd name="connsiteY146" fmla="*/ 2158859 h 2323145"/>
              <a:gd name="connsiteX147" fmla="*/ 4741475 w 11269336"/>
              <a:gd name="connsiteY147" fmla="*/ 2157998 h 2323145"/>
              <a:gd name="connsiteX148" fmla="*/ 4728247 w 11269336"/>
              <a:gd name="connsiteY148" fmla="*/ 2159526 h 2323145"/>
              <a:gd name="connsiteX149" fmla="*/ 4723263 w 11269336"/>
              <a:gd name="connsiteY149" fmla="*/ 2153742 h 2323145"/>
              <a:gd name="connsiteX150" fmla="*/ 4702453 w 11269336"/>
              <a:gd name="connsiteY150" fmla="*/ 2151586 h 2323145"/>
              <a:gd name="connsiteX151" fmla="*/ 4678455 w 11269336"/>
              <a:gd name="connsiteY151" fmla="*/ 2156131 h 2323145"/>
              <a:gd name="connsiteX152" fmla="*/ 4593061 w 11269336"/>
              <a:gd name="connsiteY152" fmla="*/ 2171597 h 2323145"/>
              <a:gd name="connsiteX153" fmla="*/ 4579902 w 11269336"/>
              <a:gd name="connsiteY153" fmla="*/ 2177927 h 2323145"/>
              <a:gd name="connsiteX154" fmla="*/ 4533444 w 11269336"/>
              <a:gd name="connsiteY154" fmla="*/ 2181200 h 2323145"/>
              <a:gd name="connsiteX155" fmla="*/ 4492832 w 11269336"/>
              <a:gd name="connsiteY155" fmla="*/ 2188033 h 2323145"/>
              <a:gd name="connsiteX156" fmla="*/ 4467257 w 11269336"/>
              <a:gd name="connsiteY156" fmla="*/ 2196121 h 2323145"/>
              <a:gd name="connsiteX157" fmla="*/ 4459937 w 11269336"/>
              <a:gd name="connsiteY157" fmla="*/ 2195182 h 2323145"/>
              <a:gd name="connsiteX158" fmla="*/ 4433312 w 11269336"/>
              <a:gd name="connsiteY158" fmla="*/ 2199004 h 2323145"/>
              <a:gd name="connsiteX159" fmla="*/ 4420601 w 11269336"/>
              <a:gd name="connsiteY159" fmla="*/ 2205158 h 2323145"/>
              <a:gd name="connsiteX160" fmla="*/ 4405765 w 11269336"/>
              <a:gd name="connsiteY160" fmla="*/ 2199902 h 2323145"/>
              <a:gd name="connsiteX161" fmla="*/ 4401354 w 11269336"/>
              <a:gd name="connsiteY161" fmla="*/ 2194745 h 2323145"/>
              <a:gd name="connsiteX162" fmla="*/ 4383151 w 11269336"/>
              <a:gd name="connsiteY162" fmla="*/ 2201140 h 2323145"/>
              <a:gd name="connsiteX163" fmla="*/ 4366646 w 11269336"/>
              <a:gd name="connsiteY163" fmla="*/ 2198564 h 2323145"/>
              <a:gd name="connsiteX164" fmla="*/ 4354009 w 11269336"/>
              <a:gd name="connsiteY164" fmla="*/ 2204984 h 2323145"/>
              <a:gd name="connsiteX165" fmla="*/ 4348284 w 11269336"/>
              <a:gd name="connsiteY165" fmla="*/ 2205270 h 2323145"/>
              <a:gd name="connsiteX166" fmla="*/ 4333906 w 11269336"/>
              <a:gd name="connsiteY166" fmla="*/ 2205251 h 2323145"/>
              <a:gd name="connsiteX167" fmla="*/ 4308819 w 11269336"/>
              <a:gd name="connsiteY167" fmla="*/ 2203822 h 2323145"/>
              <a:gd name="connsiteX168" fmla="*/ 4301210 w 11269336"/>
              <a:gd name="connsiteY168" fmla="*/ 2204456 h 2323145"/>
              <a:gd name="connsiteX169" fmla="*/ 4283095 w 11269336"/>
              <a:gd name="connsiteY169" fmla="*/ 2198177 h 2323145"/>
              <a:gd name="connsiteX170" fmla="*/ 4250119 w 11269336"/>
              <a:gd name="connsiteY170" fmla="*/ 2196342 h 2323145"/>
              <a:gd name="connsiteX171" fmla="*/ 4189203 w 11269336"/>
              <a:gd name="connsiteY171" fmla="*/ 2178994 h 2323145"/>
              <a:gd name="connsiteX172" fmla="*/ 4154035 w 11269336"/>
              <a:gd name="connsiteY172" fmla="*/ 2171950 h 2323145"/>
              <a:gd name="connsiteX173" fmla="*/ 4129569 w 11269336"/>
              <a:gd name="connsiteY173" fmla="*/ 2163850 h 2323145"/>
              <a:gd name="connsiteX174" fmla="*/ 4061250 w 11269336"/>
              <a:gd name="connsiteY174" fmla="*/ 2159236 h 2323145"/>
              <a:gd name="connsiteX175" fmla="*/ 3945480 w 11269336"/>
              <a:gd name="connsiteY175" fmla="*/ 2158279 h 2323145"/>
              <a:gd name="connsiteX176" fmla="*/ 3921468 w 11269336"/>
              <a:gd name="connsiteY176" fmla="*/ 2156588 h 2323145"/>
              <a:gd name="connsiteX177" fmla="*/ 3903348 w 11269336"/>
              <a:gd name="connsiteY177" fmla="*/ 2149220 h 2323145"/>
              <a:gd name="connsiteX178" fmla="*/ 3901342 w 11269336"/>
              <a:gd name="connsiteY178" fmla="*/ 2142355 h 2323145"/>
              <a:gd name="connsiteX179" fmla="*/ 3888539 w 11269336"/>
              <a:gd name="connsiteY179" fmla="*/ 2140476 h 2323145"/>
              <a:gd name="connsiteX180" fmla="*/ 3885662 w 11269336"/>
              <a:gd name="connsiteY180" fmla="*/ 2138740 h 2323145"/>
              <a:gd name="connsiteX181" fmla="*/ 3868627 w 11269336"/>
              <a:gd name="connsiteY181" fmla="*/ 2130023 h 2323145"/>
              <a:gd name="connsiteX182" fmla="*/ 3819177 w 11269336"/>
              <a:gd name="connsiteY182" fmla="*/ 2142111 h 2323145"/>
              <a:gd name="connsiteX183" fmla="*/ 3769100 w 11269336"/>
              <a:gd name="connsiteY183" fmla="*/ 2131731 h 2323145"/>
              <a:gd name="connsiteX184" fmla="*/ 3562752 w 11269336"/>
              <a:gd name="connsiteY184" fmla="*/ 2131785 h 2323145"/>
              <a:gd name="connsiteX185" fmla="*/ 3541402 w 11269336"/>
              <a:gd name="connsiteY185" fmla="*/ 2106821 h 2323145"/>
              <a:gd name="connsiteX186" fmla="*/ 3460591 w 11269336"/>
              <a:gd name="connsiteY186" fmla="*/ 2097951 h 2323145"/>
              <a:gd name="connsiteX187" fmla="*/ 3320348 w 11269336"/>
              <a:gd name="connsiteY187" fmla="*/ 2130191 h 2323145"/>
              <a:gd name="connsiteX188" fmla="*/ 3170922 w 11269336"/>
              <a:gd name="connsiteY188" fmla="*/ 2115957 h 2323145"/>
              <a:gd name="connsiteX189" fmla="*/ 3156256 w 11269336"/>
              <a:gd name="connsiteY189" fmla="*/ 2124773 h 2323145"/>
              <a:gd name="connsiteX190" fmla="*/ 3140298 w 11269336"/>
              <a:gd name="connsiteY190" fmla="*/ 2129182 h 2323145"/>
              <a:gd name="connsiteX191" fmla="*/ 3138514 w 11269336"/>
              <a:gd name="connsiteY191" fmla="*/ 2128069 h 2323145"/>
              <a:gd name="connsiteX192" fmla="*/ 3120467 w 11269336"/>
              <a:gd name="connsiteY192" fmla="*/ 2128281 h 2323145"/>
              <a:gd name="connsiteX193" fmla="*/ 3116175 w 11269336"/>
              <a:gd name="connsiteY193" fmla="*/ 2131633 h 2323145"/>
              <a:gd name="connsiteX194" fmla="*/ 3103685 w 11269336"/>
              <a:gd name="connsiteY194" fmla="*/ 2132814 h 2323145"/>
              <a:gd name="connsiteX195" fmla="*/ 3078794 w 11269336"/>
              <a:gd name="connsiteY195" fmla="*/ 2137935 h 2323145"/>
              <a:gd name="connsiteX196" fmla="*/ 3074407 w 11269336"/>
              <a:gd name="connsiteY196" fmla="*/ 2136274 h 2323145"/>
              <a:gd name="connsiteX197" fmla="*/ 3037285 w 11269336"/>
              <a:gd name="connsiteY197" fmla="*/ 2139919 h 2323145"/>
              <a:gd name="connsiteX198" fmla="*/ 3036901 w 11269336"/>
              <a:gd name="connsiteY198" fmla="*/ 2138726 h 2323145"/>
              <a:gd name="connsiteX199" fmla="*/ 3026996 w 11269336"/>
              <a:gd name="connsiteY199" fmla="*/ 2134322 h 2323145"/>
              <a:gd name="connsiteX200" fmla="*/ 3007772 w 11269336"/>
              <a:gd name="connsiteY200" fmla="*/ 2128742 h 2323145"/>
              <a:gd name="connsiteX201" fmla="*/ 2965030 w 11269336"/>
              <a:gd name="connsiteY201" fmla="*/ 2100494 h 2323145"/>
              <a:gd name="connsiteX202" fmla="*/ 2926342 w 11269336"/>
              <a:gd name="connsiteY202" fmla="*/ 2104155 h 2323145"/>
              <a:gd name="connsiteX203" fmla="*/ 2918608 w 11269336"/>
              <a:gd name="connsiteY203" fmla="*/ 2104215 h 2323145"/>
              <a:gd name="connsiteX204" fmla="*/ 2918475 w 11269336"/>
              <a:gd name="connsiteY204" fmla="*/ 2103937 h 2323145"/>
              <a:gd name="connsiteX205" fmla="*/ 2910360 w 11269336"/>
              <a:gd name="connsiteY205" fmla="*/ 2103444 h 2323145"/>
              <a:gd name="connsiteX206" fmla="*/ 2904507 w 11269336"/>
              <a:gd name="connsiteY206" fmla="*/ 2104326 h 2323145"/>
              <a:gd name="connsiteX207" fmla="*/ 2889503 w 11269336"/>
              <a:gd name="connsiteY207" fmla="*/ 2104443 h 2323145"/>
              <a:gd name="connsiteX208" fmla="*/ 2884480 w 11269336"/>
              <a:gd name="connsiteY208" fmla="*/ 2102626 h 2323145"/>
              <a:gd name="connsiteX209" fmla="*/ 2882689 w 11269336"/>
              <a:gd name="connsiteY209" fmla="*/ 2099228 h 2323145"/>
              <a:gd name="connsiteX210" fmla="*/ 2881291 w 11269336"/>
              <a:gd name="connsiteY210" fmla="*/ 2099618 h 2323145"/>
              <a:gd name="connsiteX211" fmla="*/ 2853979 w 11269336"/>
              <a:gd name="connsiteY211" fmla="*/ 2090388 h 2323145"/>
              <a:gd name="connsiteX212" fmla="*/ 2791790 w 11269336"/>
              <a:gd name="connsiteY212" fmla="*/ 2080332 h 2323145"/>
              <a:gd name="connsiteX213" fmla="*/ 2755844 w 11269336"/>
              <a:gd name="connsiteY213" fmla="*/ 2078874 h 2323145"/>
              <a:gd name="connsiteX214" fmla="*/ 2657742 w 11269336"/>
              <a:gd name="connsiteY214" fmla="*/ 2070179 h 2323145"/>
              <a:gd name="connsiteX215" fmla="*/ 2559549 w 11269336"/>
              <a:gd name="connsiteY215" fmla="*/ 2057873 h 2323145"/>
              <a:gd name="connsiteX216" fmla="*/ 2512054 w 11269336"/>
              <a:gd name="connsiteY216" fmla="*/ 2031671 h 2323145"/>
              <a:gd name="connsiteX217" fmla="*/ 2506437 w 11269336"/>
              <a:gd name="connsiteY217" fmla="*/ 2030918 h 2323145"/>
              <a:gd name="connsiteX218" fmla="*/ 2491752 w 11269336"/>
              <a:gd name="connsiteY218" fmla="*/ 2033906 h 2323145"/>
              <a:gd name="connsiteX219" fmla="*/ 2486338 w 11269336"/>
              <a:gd name="connsiteY219" fmla="*/ 2035862 h 2323145"/>
              <a:gd name="connsiteX220" fmla="*/ 2478186 w 11269336"/>
              <a:gd name="connsiteY220" fmla="*/ 2036953 h 2323145"/>
              <a:gd name="connsiteX221" fmla="*/ 2477950 w 11269336"/>
              <a:gd name="connsiteY221" fmla="*/ 2036715 h 2323145"/>
              <a:gd name="connsiteX222" fmla="*/ 2470381 w 11269336"/>
              <a:gd name="connsiteY222" fmla="*/ 2038256 h 2323145"/>
              <a:gd name="connsiteX223" fmla="*/ 2433781 w 11269336"/>
              <a:gd name="connsiteY223" fmla="*/ 2049140 h 2323145"/>
              <a:gd name="connsiteX224" fmla="*/ 2381172 w 11269336"/>
              <a:gd name="connsiteY224" fmla="*/ 2030645 h 2323145"/>
              <a:gd name="connsiteX225" fmla="*/ 2360198 w 11269336"/>
              <a:gd name="connsiteY225" fmla="*/ 2029059 h 2323145"/>
              <a:gd name="connsiteX226" fmla="*/ 2348815 w 11269336"/>
              <a:gd name="connsiteY226" fmla="*/ 2026798 h 2323145"/>
              <a:gd name="connsiteX227" fmla="*/ 2347988 w 11269336"/>
              <a:gd name="connsiteY227" fmla="*/ 2025745 h 2323145"/>
              <a:gd name="connsiteX228" fmla="*/ 2312920 w 11269336"/>
              <a:gd name="connsiteY228" fmla="*/ 2036311 h 2323145"/>
              <a:gd name="connsiteX229" fmla="*/ 2307986 w 11269336"/>
              <a:gd name="connsiteY229" fmla="*/ 2035583 h 2323145"/>
              <a:gd name="connsiteX230" fmla="*/ 2285481 w 11269336"/>
              <a:gd name="connsiteY230" fmla="*/ 2045197 h 2323145"/>
              <a:gd name="connsiteX231" fmla="*/ 2273666 w 11269336"/>
              <a:gd name="connsiteY231" fmla="*/ 2048710 h 2323145"/>
              <a:gd name="connsiteX232" fmla="*/ 2270719 w 11269336"/>
              <a:gd name="connsiteY232" fmla="*/ 2052702 h 2323145"/>
              <a:gd name="connsiteX233" fmla="*/ 2253080 w 11269336"/>
              <a:gd name="connsiteY233" fmla="*/ 2056363 h 2323145"/>
              <a:gd name="connsiteX234" fmla="*/ 2250906 w 11269336"/>
              <a:gd name="connsiteY234" fmla="*/ 2055654 h 2323145"/>
              <a:gd name="connsiteX235" fmla="*/ 2236905 w 11269336"/>
              <a:gd name="connsiteY235" fmla="*/ 2062882 h 2323145"/>
              <a:gd name="connsiteX236" fmla="*/ 2225830 w 11269336"/>
              <a:gd name="connsiteY236" fmla="*/ 2074027 h 2323145"/>
              <a:gd name="connsiteX237" fmla="*/ 2073776 w 11269336"/>
              <a:gd name="connsiteY237" fmla="*/ 2089244 h 2323145"/>
              <a:gd name="connsiteX238" fmla="*/ 1948256 w 11269336"/>
              <a:gd name="connsiteY238" fmla="*/ 2146616 h 2323145"/>
              <a:gd name="connsiteX239" fmla="*/ 1865582 w 11269336"/>
              <a:gd name="connsiteY239" fmla="*/ 2153738 h 2323145"/>
              <a:gd name="connsiteX240" fmla="*/ 1835210 w 11269336"/>
              <a:gd name="connsiteY240" fmla="*/ 2134244 h 2323145"/>
              <a:gd name="connsiteX241" fmla="*/ 1632661 w 11269336"/>
              <a:gd name="connsiteY241" fmla="*/ 2173882 h 2323145"/>
              <a:gd name="connsiteX242" fmla="*/ 1579590 w 11269336"/>
              <a:gd name="connsiteY242" fmla="*/ 2173680 h 2323145"/>
              <a:gd name="connsiteX243" fmla="*/ 1535601 w 11269336"/>
              <a:gd name="connsiteY243" fmla="*/ 2194590 h 2323145"/>
              <a:gd name="connsiteX244" fmla="*/ 1515594 w 11269336"/>
              <a:gd name="connsiteY244" fmla="*/ 2189622 h 2323145"/>
              <a:gd name="connsiteX245" fmla="*/ 1512113 w 11269336"/>
              <a:gd name="connsiteY245" fmla="*/ 2188534 h 2323145"/>
              <a:gd name="connsiteX246" fmla="*/ 1498838 w 11269336"/>
              <a:gd name="connsiteY246" fmla="*/ 2189213 h 2323145"/>
              <a:gd name="connsiteX247" fmla="*/ 1494279 w 11269336"/>
              <a:gd name="connsiteY247" fmla="*/ 2183112 h 2323145"/>
              <a:gd name="connsiteX248" fmla="*/ 1473714 w 11269336"/>
              <a:gd name="connsiteY248" fmla="*/ 2179625 h 2323145"/>
              <a:gd name="connsiteX249" fmla="*/ 1449503 w 11269336"/>
              <a:gd name="connsiteY249" fmla="*/ 2182633 h 2323145"/>
              <a:gd name="connsiteX250" fmla="*/ 1335495 w 11269336"/>
              <a:gd name="connsiteY250" fmla="*/ 2203940 h 2323145"/>
              <a:gd name="connsiteX251" fmla="*/ 1266687 w 11269336"/>
              <a:gd name="connsiteY251" fmla="*/ 2212688 h 2323145"/>
              <a:gd name="connsiteX252" fmla="*/ 1239614 w 11269336"/>
              <a:gd name="connsiteY252" fmla="*/ 2209727 h 2323145"/>
              <a:gd name="connsiteX253" fmla="*/ 1202436 w 11269336"/>
              <a:gd name="connsiteY253" fmla="*/ 2209817 h 2323145"/>
              <a:gd name="connsiteX254" fmla="*/ 1136097 w 11269336"/>
              <a:gd name="connsiteY254" fmla="*/ 2205112 h 2323145"/>
              <a:gd name="connsiteX255" fmla="*/ 1048229 w 11269336"/>
              <a:gd name="connsiteY255" fmla="*/ 2207249 h 2323145"/>
              <a:gd name="connsiteX256" fmla="*/ 988232 w 11269336"/>
              <a:gd name="connsiteY256" fmla="*/ 2235635 h 2323145"/>
              <a:gd name="connsiteX257" fmla="*/ 981959 w 11269336"/>
              <a:gd name="connsiteY257" fmla="*/ 2231607 h 2323145"/>
              <a:gd name="connsiteX258" fmla="*/ 938600 w 11269336"/>
              <a:gd name="connsiteY258" fmla="*/ 2238113 h 2323145"/>
              <a:gd name="connsiteX259" fmla="*/ 791788 w 11269336"/>
              <a:gd name="connsiteY259" fmla="*/ 2293224 h 2323145"/>
              <a:gd name="connsiteX260" fmla="*/ 706914 w 11269336"/>
              <a:gd name="connsiteY260" fmla="*/ 2305046 h 2323145"/>
              <a:gd name="connsiteX261" fmla="*/ 675971 w 11269336"/>
              <a:gd name="connsiteY261" fmla="*/ 2304030 h 2323145"/>
              <a:gd name="connsiteX262" fmla="*/ 624180 w 11269336"/>
              <a:gd name="connsiteY262" fmla="*/ 2302650 h 2323145"/>
              <a:gd name="connsiteX263" fmla="*/ 583453 w 11269336"/>
              <a:gd name="connsiteY263" fmla="*/ 2288788 h 2323145"/>
              <a:gd name="connsiteX264" fmla="*/ 540946 w 11269336"/>
              <a:gd name="connsiteY264" fmla="*/ 2292721 h 2323145"/>
              <a:gd name="connsiteX265" fmla="*/ 533680 w 11269336"/>
              <a:gd name="connsiteY265" fmla="*/ 2310233 h 2323145"/>
              <a:gd name="connsiteX266" fmla="*/ 487366 w 11269336"/>
              <a:gd name="connsiteY266" fmla="*/ 2309053 h 2323145"/>
              <a:gd name="connsiteX267" fmla="*/ 416820 w 11269336"/>
              <a:gd name="connsiteY267" fmla="*/ 2305443 h 2323145"/>
              <a:gd name="connsiteX268" fmla="*/ 376805 w 11269336"/>
              <a:gd name="connsiteY268" fmla="*/ 2307647 h 2323145"/>
              <a:gd name="connsiteX269" fmla="*/ 266777 w 11269336"/>
              <a:gd name="connsiteY269" fmla="*/ 2309012 h 2323145"/>
              <a:gd name="connsiteX270" fmla="*/ 156013 w 11269336"/>
              <a:gd name="connsiteY270" fmla="*/ 2306832 h 2323145"/>
              <a:gd name="connsiteX271" fmla="*/ 87258 w 11269336"/>
              <a:gd name="connsiteY271" fmla="*/ 2285511 h 2323145"/>
              <a:gd name="connsiteX272" fmla="*/ 23798 w 11269336"/>
              <a:gd name="connsiteY272" fmla="*/ 2281822 h 2323145"/>
              <a:gd name="connsiteX273" fmla="*/ 0 w 11269336"/>
              <a:gd name="connsiteY273" fmla="*/ 2285369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092476 w 11269336"/>
              <a:gd name="connsiteY140" fmla="*/ 2100737 h 2323145"/>
              <a:gd name="connsiteX141" fmla="*/ 5060738 w 11269336"/>
              <a:gd name="connsiteY141" fmla="*/ 2083274 h 2323145"/>
              <a:gd name="connsiteX142" fmla="*/ 4860988 w 11269336"/>
              <a:gd name="connsiteY142" fmla="*/ 2135698 h 2323145"/>
              <a:gd name="connsiteX143" fmla="*/ 4807902 w 11269336"/>
              <a:gd name="connsiteY143" fmla="*/ 2138894 h 2323145"/>
              <a:gd name="connsiteX144" fmla="*/ 4765388 w 11269336"/>
              <a:gd name="connsiteY144" fmla="*/ 2162525 h 2323145"/>
              <a:gd name="connsiteX145" fmla="*/ 4745033 w 11269336"/>
              <a:gd name="connsiteY145" fmla="*/ 2158859 h 2323145"/>
              <a:gd name="connsiteX146" fmla="*/ 4741475 w 11269336"/>
              <a:gd name="connsiteY146" fmla="*/ 2157998 h 2323145"/>
              <a:gd name="connsiteX147" fmla="*/ 4728247 w 11269336"/>
              <a:gd name="connsiteY147" fmla="*/ 2159526 h 2323145"/>
              <a:gd name="connsiteX148" fmla="*/ 4723263 w 11269336"/>
              <a:gd name="connsiteY148" fmla="*/ 2153742 h 2323145"/>
              <a:gd name="connsiteX149" fmla="*/ 4702453 w 11269336"/>
              <a:gd name="connsiteY149" fmla="*/ 2151586 h 2323145"/>
              <a:gd name="connsiteX150" fmla="*/ 4678455 w 11269336"/>
              <a:gd name="connsiteY150" fmla="*/ 2156131 h 2323145"/>
              <a:gd name="connsiteX151" fmla="*/ 4593061 w 11269336"/>
              <a:gd name="connsiteY151" fmla="*/ 2171597 h 2323145"/>
              <a:gd name="connsiteX152" fmla="*/ 4579902 w 11269336"/>
              <a:gd name="connsiteY152" fmla="*/ 2177927 h 2323145"/>
              <a:gd name="connsiteX153" fmla="*/ 4533444 w 11269336"/>
              <a:gd name="connsiteY153" fmla="*/ 2181200 h 2323145"/>
              <a:gd name="connsiteX154" fmla="*/ 4492832 w 11269336"/>
              <a:gd name="connsiteY154" fmla="*/ 2188033 h 2323145"/>
              <a:gd name="connsiteX155" fmla="*/ 4467257 w 11269336"/>
              <a:gd name="connsiteY155" fmla="*/ 2196121 h 2323145"/>
              <a:gd name="connsiteX156" fmla="*/ 4459937 w 11269336"/>
              <a:gd name="connsiteY156" fmla="*/ 2195182 h 2323145"/>
              <a:gd name="connsiteX157" fmla="*/ 4433312 w 11269336"/>
              <a:gd name="connsiteY157" fmla="*/ 2199004 h 2323145"/>
              <a:gd name="connsiteX158" fmla="*/ 4420601 w 11269336"/>
              <a:gd name="connsiteY158" fmla="*/ 2205158 h 2323145"/>
              <a:gd name="connsiteX159" fmla="*/ 4405765 w 11269336"/>
              <a:gd name="connsiteY159" fmla="*/ 2199902 h 2323145"/>
              <a:gd name="connsiteX160" fmla="*/ 4401354 w 11269336"/>
              <a:gd name="connsiteY160" fmla="*/ 2194745 h 2323145"/>
              <a:gd name="connsiteX161" fmla="*/ 4383151 w 11269336"/>
              <a:gd name="connsiteY161" fmla="*/ 2201140 h 2323145"/>
              <a:gd name="connsiteX162" fmla="*/ 4366646 w 11269336"/>
              <a:gd name="connsiteY162" fmla="*/ 2198564 h 2323145"/>
              <a:gd name="connsiteX163" fmla="*/ 4354009 w 11269336"/>
              <a:gd name="connsiteY163" fmla="*/ 2204984 h 2323145"/>
              <a:gd name="connsiteX164" fmla="*/ 4348284 w 11269336"/>
              <a:gd name="connsiteY164" fmla="*/ 2205270 h 2323145"/>
              <a:gd name="connsiteX165" fmla="*/ 4333906 w 11269336"/>
              <a:gd name="connsiteY165" fmla="*/ 2205251 h 2323145"/>
              <a:gd name="connsiteX166" fmla="*/ 4308819 w 11269336"/>
              <a:gd name="connsiteY166" fmla="*/ 2203822 h 2323145"/>
              <a:gd name="connsiteX167" fmla="*/ 4301210 w 11269336"/>
              <a:gd name="connsiteY167" fmla="*/ 2204456 h 2323145"/>
              <a:gd name="connsiteX168" fmla="*/ 4283095 w 11269336"/>
              <a:gd name="connsiteY168" fmla="*/ 2198177 h 2323145"/>
              <a:gd name="connsiteX169" fmla="*/ 4250119 w 11269336"/>
              <a:gd name="connsiteY169" fmla="*/ 2196342 h 2323145"/>
              <a:gd name="connsiteX170" fmla="*/ 4189203 w 11269336"/>
              <a:gd name="connsiteY170" fmla="*/ 2178994 h 2323145"/>
              <a:gd name="connsiteX171" fmla="*/ 4154035 w 11269336"/>
              <a:gd name="connsiteY171" fmla="*/ 2171950 h 2323145"/>
              <a:gd name="connsiteX172" fmla="*/ 4129569 w 11269336"/>
              <a:gd name="connsiteY172" fmla="*/ 2163850 h 2323145"/>
              <a:gd name="connsiteX173" fmla="*/ 4061250 w 11269336"/>
              <a:gd name="connsiteY173" fmla="*/ 2159236 h 2323145"/>
              <a:gd name="connsiteX174" fmla="*/ 3945480 w 11269336"/>
              <a:gd name="connsiteY174" fmla="*/ 2158279 h 2323145"/>
              <a:gd name="connsiteX175" fmla="*/ 3921468 w 11269336"/>
              <a:gd name="connsiteY175" fmla="*/ 2156588 h 2323145"/>
              <a:gd name="connsiteX176" fmla="*/ 3903348 w 11269336"/>
              <a:gd name="connsiteY176" fmla="*/ 2149220 h 2323145"/>
              <a:gd name="connsiteX177" fmla="*/ 3901342 w 11269336"/>
              <a:gd name="connsiteY177" fmla="*/ 2142355 h 2323145"/>
              <a:gd name="connsiteX178" fmla="*/ 3888539 w 11269336"/>
              <a:gd name="connsiteY178" fmla="*/ 2140476 h 2323145"/>
              <a:gd name="connsiteX179" fmla="*/ 3885662 w 11269336"/>
              <a:gd name="connsiteY179" fmla="*/ 2138740 h 2323145"/>
              <a:gd name="connsiteX180" fmla="*/ 3868627 w 11269336"/>
              <a:gd name="connsiteY180" fmla="*/ 2130023 h 2323145"/>
              <a:gd name="connsiteX181" fmla="*/ 3819177 w 11269336"/>
              <a:gd name="connsiteY181" fmla="*/ 2142111 h 2323145"/>
              <a:gd name="connsiteX182" fmla="*/ 3769100 w 11269336"/>
              <a:gd name="connsiteY182" fmla="*/ 2131731 h 2323145"/>
              <a:gd name="connsiteX183" fmla="*/ 3562752 w 11269336"/>
              <a:gd name="connsiteY183" fmla="*/ 2131785 h 2323145"/>
              <a:gd name="connsiteX184" fmla="*/ 3541402 w 11269336"/>
              <a:gd name="connsiteY184" fmla="*/ 2106821 h 2323145"/>
              <a:gd name="connsiteX185" fmla="*/ 3460591 w 11269336"/>
              <a:gd name="connsiteY185" fmla="*/ 2097951 h 2323145"/>
              <a:gd name="connsiteX186" fmla="*/ 3320348 w 11269336"/>
              <a:gd name="connsiteY186" fmla="*/ 2130191 h 2323145"/>
              <a:gd name="connsiteX187" fmla="*/ 3170922 w 11269336"/>
              <a:gd name="connsiteY187" fmla="*/ 2115957 h 2323145"/>
              <a:gd name="connsiteX188" fmla="*/ 3156256 w 11269336"/>
              <a:gd name="connsiteY188" fmla="*/ 2124773 h 2323145"/>
              <a:gd name="connsiteX189" fmla="*/ 3140298 w 11269336"/>
              <a:gd name="connsiteY189" fmla="*/ 2129182 h 2323145"/>
              <a:gd name="connsiteX190" fmla="*/ 3138514 w 11269336"/>
              <a:gd name="connsiteY190" fmla="*/ 2128069 h 2323145"/>
              <a:gd name="connsiteX191" fmla="*/ 3120467 w 11269336"/>
              <a:gd name="connsiteY191" fmla="*/ 2128281 h 2323145"/>
              <a:gd name="connsiteX192" fmla="*/ 3116175 w 11269336"/>
              <a:gd name="connsiteY192" fmla="*/ 2131633 h 2323145"/>
              <a:gd name="connsiteX193" fmla="*/ 3103685 w 11269336"/>
              <a:gd name="connsiteY193" fmla="*/ 2132814 h 2323145"/>
              <a:gd name="connsiteX194" fmla="*/ 3078794 w 11269336"/>
              <a:gd name="connsiteY194" fmla="*/ 2137935 h 2323145"/>
              <a:gd name="connsiteX195" fmla="*/ 3074407 w 11269336"/>
              <a:gd name="connsiteY195" fmla="*/ 2136274 h 2323145"/>
              <a:gd name="connsiteX196" fmla="*/ 3037285 w 11269336"/>
              <a:gd name="connsiteY196" fmla="*/ 2139919 h 2323145"/>
              <a:gd name="connsiteX197" fmla="*/ 3036901 w 11269336"/>
              <a:gd name="connsiteY197" fmla="*/ 2138726 h 2323145"/>
              <a:gd name="connsiteX198" fmla="*/ 3026996 w 11269336"/>
              <a:gd name="connsiteY198" fmla="*/ 2134322 h 2323145"/>
              <a:gd name="connsiteX199" fmla="*/ 3007772 w 11269336"/>
              <a:gd name="connsiteY199" fmla="*/ 2128742 h 2323145"/>
              <a:gd name="connsiteX200" fmla="*/ 2965030 w 11269336"/>
              <a:gd name="connsiteY200" fmla="*/ 2100494 h 2323145"/>
              <a:gd name="connsiteX201" fmla="*/ 2926342 w 11269336"/>
              <a:gd name="connsiteY201" fmla="*/ 2104155 h 2323145"/>
              <a:gd name="connsiteX202" fmla="*/ 2918608 w 11269336"/>
              <a:gd name="connsiteY202" fmla="*/ 2104215 h 2323145"/>
              <a:gd name="connsiteX203" fmla="*/ 2918475 w 11269336"/>
              <a:gd name="connsiteY203" fmla="*/ 2103937 h 2323145"/>
              <a:gd name="connsiteX204" fmla="*/ 2910360 w 11269336"/>
              <a:gd name="connsiteY204" fmla="*/ 2103444 h 2323145"/>
              <a:gd name="connsiteX205" fmla="*/ 2904507 w 11269336"/>
              <a:gd name="connsiteY205" fmla="*/ 2104326 h 2323145"/>
              <a:gd name="connsiteX206" fmla="*/ 2889503 w 11269336"/>
              <a:gd name="connsiteY206" fmla="*/ 2104443 h 2323145"/>
              <a:gd name="connsiteX207" fmla="*/ 2884480 w 11269336"/>
              <a:gd name="connsiteY207" fmla="*/ 2102626 h 2323145"/>
              <a:gd name="connsiteX208" fmla="*/ 2882689 w 11269336"/>
              <a:gd name="connsiteY208" fmla="*/ 2099228 h 2323145"/>
              <a:gd name="connsiteX209" fmla="*/ 2881291 w 11269336"/>
              <a:gd name="connsiteY209" fmla="*/ 2099618 h 2323145"/>
              <a:gd name="connsiteX210" fmla="*/ 2853979 w 11269336"/>
              <a:gd name="connsiteY210" fmla="*/ 2090388 h 2323145"/>
              <a:gd name="connsiteX211" fmla="*/ 2791790 w 11269336"/>
              <a:gd name="connsiteY211" fmla="*/ 2080332 h 2323145"/>
              <a:gd name="connsiteX212" fmla="*/ 2755844 w 11269336"/>
              <a:gd name="connsiteY212" fmla="*/ 2078874 h 2323145"/>
              <a:gd name="connsiteX213" fmla="*/ 2657742 w 11269336"/>
              <a:gd name="connsiteY213" fmla="*/ 2070179 h 2323145"/>
              <a:gd name="connsiteX214" fmla="*/ 2559549 w 11269336"/>
              <a:gd name="connsiteY214" fmla="*/ 2057873 h 2323145"/>
              <a:gd name="connsiteX215" fmla="*/ 2512054 w 11269336"/>
              <a:gd name="connsiteY215" fmla="*/ 2031671 h 2323145"/>
              <a:gd name="connsiteX216" fmla="*/ 2506437 w 11269336"/>
              <a:gd name="connsiteY216" fmla="*/ 2030918 h 2323145"/>
              <a:gd name="connsiteX217" fmla="*/ 2491752 w 11269336"/>
              <a:gd name="connsiteY217" fmla="*/ 2033906 h 2323145"/>
              <a:gd name="connsiteX218" fmla="*/ 2486338 w 11269336"/>
              <a:gd name="connsiteY218" fmla="*/ 2035862 h 2323145"/>
              <a:gd name="connsiteX219" fmla="*/ 2478186 w 11269336"/>
              <a:gd name="connsiteY219" fmla="*/ 2036953 h 2323145"/>
              <a:gd name="connsiteX220" fmla="*/ 2477950 w 11269336"/>
              <a:gd name="connsiteY220" fmla="*/ 2036715 h 2323145"/>
              <a:gd name="connsiteX221" fmla="*/ 2470381 w 11269336"/>
              <a:gd name="connsiteY221" fmla="*/ 2038256 h 2323145"/>
              <a:gd name="connsiteX222" fmla="*/ 2433781 w 11269336"/>
              <a:gd name="connsiteY222" fmla="*/ 2049140 h 2323145"/>
              <a:gd name="connsiteX223" fmla="*/ 2381172 w 11269336"/>
              <a:gd name="connsiteY223" fmla="*/ 2030645 h 2323145"/>
              <a:gd name="connsiteX224" fmla="*/ 2360198 w 11269336"/>
              <a:gd name="connsiteY224" fmla="*/ 2029059 h 2323145"/>
              <a:gd name="connsiteX225" fmla="*/ 2348815 w 11269336"/>
              <a:gd name="connsiteY225" fmla="*/ 2026798 h 2323145"/>
              <a:gd name="connsiteX226" fmla="*/ 2347988 w 11269336"/>
              <a:gd name="connsiteY226" fmla="*/ 2025745 h 2323145"/>
              <a:gd name="connsiteX227" fmla="*/ 2312920 w 11269336"/>
              <a:gd name="connsiteY227" fmla="*/ 2036311 h 2323145"/>
              <a:gd name="connsiteX228" fmla="*/ 2307986 w 11269336"/>
              <a:gd name="connsiteY228" fmla="*/ 2035583 h 2323145"/>
              <a:gd name="connsiteX229" fmla="*/ 2285481 w 11269336"/>
              <a:gd name="connsiteY229" fmla="*/ 2045197 h 2323145"/>
              <a:gd name="connsiteX230" fmla="*/ 2273666 w 11269336"/>
              <a:gd name="connsiteY230" fmla="*/ 2048710 h 2323145"/>
              <a:gd name="connsiteX231" fmla="*/ 2270719 w 11269336"/>
              <a:gd name="connsiteY231" fmla="*/ 2052702 h 2323145"/>
              <a:gd name="connsiteX232" fmla="*/ 2253080 w 11269336"/>
              <a:gd name="connsiteY232" fmla="*/ 2056363 h 2323145"/>
              <a:gd name="connsiteX233" fmla="*/ 2250906 w 11269336"/>
              <a:gd name="connsiteY233" fmla="*/ 2055654 h 2323145"/>
              <a:gd name="connsiteX234" fmla="*/ 2236905 w 11269336"/>
              <a:gd name="connsiteY234" fmla="*/ 2062882 h 2323145"/>
              <a:gd name="connsiteX235" fmla="*/ 2225830 w 11269336"/>
              <a:gd name="connsiteY235" fmla="*/ 2074027 h 2323145"/>
              <a:gd name="connsiteX236" fmla="*/ 2073776 w 11269336"/>
              <a:gd name="connsiteY236" fmla="*/ 2089244 h 2323145"/>
              <a:gd name="connsiteX237" fmla="*/ 1948256 w 11269336"/>
              <a:gd name="connsiteY237" fmla="*/ 2146616 h 2323145"/>
              <a:gd name="connsiteX238" fmla="*/ 1865582 w 11269336"/>
              <a:gd name="connsiteY238" fmla="*/ 2153738 h 2323145"/>
              <a:gd name="connsiteX239" fmla="*/ 1835210 w 11269336"/>
              <a:gd name="connsiteY239" fmla="*/ 2134244 h 2323145"/>
              <a:gd name="connsiteX240" fmla="*/ 1632661 w 11269336"/>
              <a:gd name="connsiteY240" fmla="*/ 2173882 h 2323145"/>
              <a:gd name="connsiteX241" fmla="*/ 1579590 w 11269336"/>
              <a:gd name="connsiteY241" fmla="*/ 2173680 h 2323145"/>
              <a:gd name="connsiteX242" fmla="*/ 1535601 w 11269336"/>
              <a:gd name="connsiteY242" fmla="*/ 2194590 h 2323145"/>
              <a:gd name="connsiteX243" fmla="*/ 1515594 w 11269336"/>
              <a:gd name="connsiteY243" fmla="*/ 2189622 h 2323145"/>
              <a:gd name="connsiteX244" fmla="*/ 1512113 w 11269336"/>
              <a:gd name="connsiteY244" fmla="*/ 2188534 h 2323145"/>
              <a:gd name="connsiteX245" fmla="*/ 1498838 w 11269336"/>
              <a:gd name="connsiteY245" fmla="*/ 2189213 h 2323145"/>
              <a:gd name="connsiteX246" fmla="*/ 1494279 w 11269336"/>
              <a:gd name="connsiteY246" fmla="*/ 2183112 h 2323145"/>
              <a:gd name="connsiteX247" fmla="*/ 1473714 w 11269336"/>
              <a:gd name="connsiteY247" fmla="*/ 2179625 h 2323145"/>
              <a:gd name="connsiteX248" fmla="*/ 1449503 w 11269336"/>
              <a:gd name="connsiteY248" fmla="*/ 2182633 h 2323145"/>
              <a:gd name="connsiteX249" fmla="*/ 1335495 w 11269336"/>
              <a:gd name="connsiteY249" fmla="*/ 2203940 h 2323145"/>
              <a:gd name="connsiteX250" fmla="*/ 1266687 w 11269336"/>
              <a:gd name="connsiteY250" fmla="*/ 2212688 h 2323145"/>
              <a:gd name="connsiteX251" fmla="*/ 1239614 w 11269336"/>
              <a:gd name="connsiteY251" fmla="*/ 2209727 h 2323145"/>
              <a:gd name="connsiteX252" fmla="*/ 1202436 w 11269336"/>
              <a:gd name="connsiteY252" fmla="*/ 2209817 h 2323145"/>
              <a:gd name="connsiteX253" fmla="*/ 1136097 w 11269336"/>
              <a:gd name="connsiteY253" fmla="*/ 2205112 h 2323145"/>
              <a:gd name="connsiteX254" fmla="*/ 1048229 w 11269336"/>
              <a:gd name="connsiteY254" fmla="*/ 2207249 h 2323145"/>
              <a:gd name="connsiteX255" fmla="*/ 988232 w 11269336"/>
              <a:gd name="connsiteY255" fmla="*/ 2235635 h 2323145"/>
              <a:gd name="connsiteX256" fmla="*/ 981959 w 11269336"/>
              <a:gd name="connsiteY256" fmla="*/ 2231607 h 2323145"/>
              <a:gd name="connsiteX257" fmla="*/ 938600 w 11269336"/>
              <a:gd name="connsiteY257" fmla="*/ 2238113 h 2323145"/>
              <a:gd name="connsiteX258" fmla="*/ 791788 w 11269336"/>
              <a:gd name="connsiteY258" fmla="*/ 2293224 h 2323145"/>
              <a:gd name="connsiteX259" fmla="*/ 706914 w 11269336"/>
              <a:gd name="connsiteY259" fmla="*/ 2305046 h 2323145"/>
              <a:gd name="connsiteX260" fmla="*/ 675971 w 11269336"/>
              <a:gd name="connsiteY260" fmla="*/ 2304030 h 2323145"/>
              <a:gd name="connsiteX261" fmla="*/ 624180 w 11269336"/>
              <a:gd name="connsiteY261" fmla="*/ 2302650 h 2323145"/>
              <a:gd name="connsiteX262" fmla="*/ 583453 w 11269336"/>
              <a:gd name="connsiteY262" fmla="*/ 2288788 h 2323145"/>
              <a:gd name="connsiteX263" fmla="*/ 540946 w 11269336"/>
              <a:gd name="connsiteY263" fmla="*/ 2292721 h 2323145"/>
              <a:gd name="connsiteX264" fmla="*/ 533680 w 11269336"/>
              <a:gd name="connsiteY264" fmla="*/ 2310233 h 2323145"/>
              <a:gd name="connsiteX265" fmla="*/ 487366 w 11269336"/>
              <a:gd name="connsiteY265" fmla="*/ 2309053 h 2323145"/>
              <a:gd name="connsiteX266" fmla="*/ 416820 w 11269336"/>
              <a:gd name="connsiteY266" fmla="*/ 2305443 h 2323145"/>
              <a:gd name="connsiteX267" fmla="*/ 376805 w 11269336"/>
              <a:gd name="connsiteY267" fmla="*/ 2307647 h 2323145"/>
              <a:gd name="connsiteX268" fmla="*/ 266777 w 11269336"/>
              <a:gd name="connsiteY268" fmla="*/ 2309012 h 2323145"/>
              <a:gd name="connsiteX269" fmla="*/ 156013 w 11269336"/>
              <a:gd name="connsiteY269" fmla="*/ 2306832 h 2323145"/>
              <a:gd name="connsiteX270" fmla="*/ 87258 w 11269336"/>
              <a:gd name="connsiteY270" fmla="*/ 2285511 h 2323145"/>
              <a:gd name="connsiteX271" fmla="*/ 23798 w 11269336"/>
              <a:gd name="connsiteY271" fmla="*/ 2281822 h 2323145"/>
              <a:gd name="connsiteX272" fmla="*/ 0 w 11269336"/>
              <a:gd name="connsiteY272" fmla="*/ 2285369 h 2323145"/>
              <a:gd name="connsiteX273" fmla="*/ 0 w 11269336"/>
              <a:gd name="connsiteY27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092476 w 11269336"/>
              <a:gd name="connsiteY139" fmla="*/ 2100737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988232 w 11269336"/>
              <a:gd name="connsiteY252" fmla="*/ 2235635 h 2323145"/>
              <a:gd name="connsiteX253" fmla="*/ 981959 w 11269336"/>
              <a:gd name="connsiteY253" fmla="*/ 2231607 h 2323145"/>
              <a:gd name="connsiteX254" fmla="*/ 938600 w 11269336"/>
              <a:gd name="connsiteY254" fmla="*/ 2238113 h 2323145"/>
              <a:gd name="connsiteX255" fmla="*/ 791788 w 11269336"/>
              <a:gd name="connsiteY255" fmla="*/ 2293224 h 2323145"/>
              <a:gd name="connsiteX256" fmla="*/ 706914 w 11269336"/>
              <a:gd name="connsiteY256" fmla="*/ 2305046 h 2323145"/>
              <a:gd name="connsiteX257" fmla="*/ 675971 w 11269336"/>
              <a:gd name="connsiteY257" fmla="*/ 2304030 h 2323145"/>
              <a:gd name="connsiteX258" fmla="*/ 624180 w 11269336"/>
              <a:gd name="connsiteY258" fmla="*/ 2302650 h 2323145"/>
              <a:gd name="connsiteX259" fmla="*/ 583453 w 11269336"/>
              <a:gd name="connsiteY259" fmla="*/ 2288788 h 2323145"/>
              <a:gd name="connsiteX260" fmla="*/ 540946 w 11269336"/>
              <a:gd name="connsiteY260" fmla="*/ 2292721 h 2323145"/>
              <a:gd name="connsiteX261" fmla="*/ 533680 w 11269336"/>
              <a:gd name="connsiteY261" fmla="*/ 2310233 h 2323145"/>
              <a:gd name="connsiteX262" fmla="*/ 487366 w 11269336"/>
              <a:gd name="connsiteY262" fmla="*/ 2309053 h 2323145"/>
              <a:gd name="connsiteX263" fmla="*/ 416820 w 11269336"/>
              <a:gd name="connsiteY263" fmla="*/ 2305443 h 2323145"/>
              <a:gd name="connsiteX264" fmla="*/ 376805 w 11269336"/>
              <a:gd name="connsiteY264" fmla="*/ 2307647 h 2323145"/>
              <a:gd name="connsiteX265" fmla="*/ 266777 w 11269336"/>
              <a:gd name="connsiteY265" fmla="*/ 2309012 h 2323145"/>
              <a:gd name="connsiteX266" fmla="*/ 156013 w 11269336"/>
              <a:gd name="connsiteY266" fmla="*/ 2306832 h 2323145"/>
              <a:gd name="connsiteX267" fmla="*/ 87258 w 11269336"/>
              <a:gd name="connsiteY267" fmla="*/ 2285511 h 2323145"/>
              <a:gd name="connsiteX268" fmla="*/ 23798 w 11269336"/>
              <a:gd name="connsiteY268" fmla="*/ 2281822 h 2323145"/>
              <a:gd name="connsiteX269" fmla="*/ 0 w 11269336"/>
              <a:gd name="connsiteY269" fmla="*/ 2285369 h 2323145"/>
              <a:gd name="connsiteX270" fmla="*/ 0 w 11269336"/>
              <a:gd name="connsiteY27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266687 w 11269336"/>
              <a:gd name="connsiteY247" fmla="*/ 2212688 h 2323145"/>
              <a:gd name="connsiteX248" fmla="*/ 1239614 w 11269336"/>
              <a:gd name="connsiteY248" fmla="*/ 2209727 h 2323145"/>
              <a:gd name="connsiteX249" fmla="*/ 1202436 w 11269336"/>
              <a:gd name="connsiteY249" fmla="*/ 2209817 h 2323145"/>
              <a:gd name="connsiteX250" fmla="*/ 1136097 w 11269336"/>
              <a:gd name="connsiteY250" fmla="*/ 2205112 h 2323145"/>
              <a:gd name="connsiteX251" fmla="*/ 988232 w 11269336"/>
              <a:gd name="connsiteY251" fmla="*/ 2235635 h 2323145"/>
              <a:gd name="connsiteX252" fmla="*/ 981959 w 11269336"/>
              <a:gd name="connsiteY252" fmla="*/ 2231607 h 2323145"/>
              <a:gd name="connsiteX253" fmla="*/ 938600 w 11269336"/>
              <a:gd name="connsiteY253" fmla="*/ 2238113 h 2323145"/>
              <a:gd name="connsiteX254" fmla="*/ 791788 w 11269336"/>
              <a:gd name="connsiteY254" fmla="*/ 2293224 h 2323145"/>
              <a:gd name="connsiteX255" fmla="*/ 706914 w 11269336"/>
              <a:gd name="connsiteY255" fmla="*/ 2305046 h 2323145"/>
              <a:gd name="connsiteX256" fmla="*/ 675971 w 11269336"/>
              <a:gd name="connsiteY256" fmla="*/ 2304030 h 2323145"/>
              <a:gd name="connsiteX257" fmla="*/ 624180 w 11269336"/>
              <a:gd name="connsiteY257" fmla="*/ 2302650 h 2323145"/>
              <a:gd name="connsiteX258" fmla="*/ 583453 w 11269336"/>
              <a:gd name="connsiteY258" fmla="*/ 2288788 h 2323145"/>
              <a:gd name="connsiteX259" fmla="*/ 540946 w 11269336"/>
              <a:gd name="connsiteY259" fmla="*/ 2292721 h 2323145"/>
              <a:gd name="connsiteX260" fmla="*/ 533680 w 11269336"/>
              <a:gd name="connsiteY260" fmla="*/ 2310233 h 2323145"/>
              <a:gd name="connsiteX261" fmla="*/ 487366 w 11269336"/>
              <a:gd name="connsiteY261" fmla="*/ 2309053 h 2323145"/>
              <a:gd name="connsiteX262" fmla="*/ 416820 w 11269336"/>
              <a:gd name="connsiteY262" fmla="*/ 2305443 h 2323145"/>
              <a:gd name="connsiteX263" fmla="*/ 376805 w 11269336"/>
              <a:gd name="connsiteY263" fmla="*/ 2307647 h 2323145"/>
              <a:gd name="connsiteX264" fmla="*/ 266777 w 11269336"/>
              <a:gd name="connsiteY264" fmla="*/ 2309012 h 2323145"/>
              <a:gd name="connsiteX265" fmla="*/ 156013 w 11269336"/>
              <a:gd name="connsiteY265" fmla="*/ 2306832 h 2323145"/>
              <a:gd name="connsiteX266" fmla="*/ 87258 w 11269336"/>
              <a:gd name="connsiteY266" fmla="*/ 2285511 h 2323145"/>
              <a:gd name="connsiteX267" fmla="*/ 23798 w 11269336"/>
              <a:gd name="connsiteY267" fmla="*/ 2281822 h 2323145"/>
              <a:gd name="connsiteX268" fmla="*/ 0 w 11269336"/>
              <a:gd name="connsiteY268" fmla="*/ 2285369 h 2323145"/>
              <a:gd name="connsiteX269" fmla="*/ 0 w 11269336"/>
              <a:gd name="connsiteY26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197391 w 11269336"/>
              <a:gd name="connsiteY54" fmla="*/ 1107746 h 2323145"/>
              <a:gd name="connsiteX55" fmla="*/ 8081474 w 11269336"/>
              <a:gd name="connsiteY55" fmla="*/ 1130125 h 2323145"/>
              <a:gd name="connsiteX56" fmla="*/ 8053585 w 11269336"/>
              <a:gd name="connsiteY56" fmla="*/ 1129169 h 2323145"/>
              <a:gd name="connsiteX57" fmla="*/ 8038422 w 11269336"/>
              <a:gd name="connsiteY57" fmla="*/ 1119092 h 2323145"/>
              <a:gd name="connsiteX58" fmla="*/ 8029450 w 11269336"/>
              <a:gd name="connsiteY58" fmla="*/ 1125592 h 2323145"/>
              <a:gd name="connsiteX59" fmla="*/ 7959552 w 11269336"/>
              <a:gd name="connsiteY59" fmla="*/ 1140188 h 2323145"/>
              <a:gd name="connsiteX60" fmla="*/ 7914188 w 11269336"/>
              <a:gd name="connsiteY60" fmla="*/ 1150862 h 2323145"/>
              <a:gd name="connsiteX61" fmla="*/ 7914918 w 11269336"/>
              <a:gd name="connsiteY61" fmla="*/ 1168758 h 2323145"/>
              <a:gd name="connsiteX62" fmla="*/ 7875510 w 11269336"/>
              <a:gd name="connsiteY62" fmla="*/ 1183153 h 2323145"/>
              <a:gd name="connsiteX63" fmla="*/ 7829932 w 11269336"/>
              <a:gd name="connsiteY63" fmla="*/ 1180782 h 2323145"/>
              <a:gd name="connsiteX64" fmla="*/ 7779182 w 11269336"/>
              <a:gd name="connsiteY64" fmla="*/ 1192665 h 2323145"/>
              <a:gd name="connsiteX65" fmla="*/ 7748774 w 11269336"/>
              <a:gd name="connsiteY65" fmla="*/ 1199586 h 2323145"/>
              <a:gd name="connsiteX66" fmla="*/ 7671846 w 11269336"/>
              <a:gd name="connsiteY66" fmla="*/ 1231966 h 2323145"/>
              <a:gd name="connsiteX67" fmla="*/ 7554146 w 11269336"/>
              <a:gd name="connsiteY67" fmla="*/ 1319748 h 2323145"/>
              <a:gd name="connsiteX68" fmla="*/ 7515052 w 11269336"/>
              <a:gd name="connsiteY68" fmla="*/ 1336718 h 2323145"/>
              <a:gd name="connsiteX69" fmla="*/ 7507193 w 11269336"/>
              <a:gd name="connsiteY69" fmla="*/ 1334617 h 2323145"/>
              <a:gd name="connsiteX70" fmla="*/ 7461694 w 11269336"/>
              <a:gd name="connsiteY70" fmla="*/ 1375866 h 2323145"/>
              <a:gd name="connsiteX71" fmla="*/ 7377571 w 11269336"/>
              <a:gd name="connsiteY71" fmla="*/ 1400128 h 2323145"/>
              <a:gd name="connsiteX72" fmla="*/ 7311261 w 11269336"/>
              <a:gd name="connsiteY72" fmla="*/ 1412652 h 2323145"/>
              <a:gd name="connsiteX73" fmla="*/ 7275307 w 11269336"/>
              <a:gd name="connsiteY73" fmla="*/ 1422171 h 2323145"/>
              <a:gd name="connsiteX74" fmla="*/ 7247783 w 11269336"/>
              <a:gd name="connsiteY74" fmla="*/ 1426330 h 2323145"/>
              <a:gd name="connsiteX75" fmla="*/ 7185047 w 11269336"/>
              <a:gd name="connsiteY75" fmla="*/ 1451812 h 2323145"/>
              <a:gd name="connsiteX76" fmla="*/ 7084117 w 11269336"/>
              <a:gd name="connsiteY76" fmla="*/ 1500281 h 2323145"/>
              <a:gd name="connsiteX77" fmla="*/ 7062011 w 11269336"/>
              <a:gd name="connsiteY77" fmla="*/ 1509183 h 2323145"/>
              <a:gd name="connsiteX78" fmla="*/ 7040555 w 11269336"/>
              <a:gd name="connsiteY78" fmla="*/ 1511207 h 2323145"/>
              <a:gd name="connsiteX79" fmla="*/ 7033438 w 11269336"/>
              <a:gd name="connsiteY79" fmla="*/ 1506772 h 2323145"/>
              <a:gd name="connsiteX80" fmla="*/ 7020886 w 11269336"/>
              <a:gd name="connsiteY80" fmla="*/ 1510764 h 2323145"/>
              <a:gd name="connsiteX81" fmla="*/ 7017033 w 11269336"/>
              <a:gd name="connsiteY81" fmla="*/ 1510650 h 2323145"/>
              <a:gd name="connsiteX82" fmla="*/ 6995460 w 11269336"/>
              <a:gd name="connsiteY82" fmla="*/ 1511173 h 2323145"/>
              <a:gd name="connsiteX83" fmla="*/ 6962144 w 11269336"/>
              <a:gd name="connsiteY83" fmla="*/ 1541508 h 2323145"/>
              <a:gd name="connsiteX84" fmla="*/ 6910674 w 11269336"/>
              <a:gd name="connsiteY84" fmla="*/ 1554793 h 2323145"/>
              <a:gd name="connsiteX85" fmla="*/ 6732152 w 11269336"/>
              <a:gd name="connsiteY85" fmla="*/ 1642538 h 2323145"/>
              <a:gd name="connsiteX86" fmla="*/ 6694106 w 11269336"/>
              <a:gd name="connsiteY86" fmla="*/ 1632377 h 2323145"/>
              <a:gd name="connsiteX87" fmla="*/ 6617223 w 11269336"/>
              <a:gd name="connsiteY87" fmla="*/ 1659889 h 2323145"/>
              <a:gd name="connsiteX88" fmla="*/ 6521138 w 11269336"/>
              <a:gd name="connsiteY88" fmla="*/ 1744340 h 2323145"/>
              <a:gd name="connsiteX89" fmla="*/ 6380677 w 11269336"/>
              <a:gd name="connsiteY89" fmla="*/ 1796883 h 2323145"/>
              <a:gd name="connsiteX90" fmla="*/ 6374897 w 11269336"/>
              <a:gd name="connsiteY90" fmla="*/ 1809910 h 2323145"/>
              <a:gd name="connsiteX91" fmla="*/ 6364545 w 11269336"/>
              <a:gd name="connsiteY91" fmla="*/ 1820090 h 2323145"/>
              <a:gd name="connsiteX92" fmla="*/ 6362126 w 11269336"/>
              <a:gd name="connsiteY92" fmla="*/ 1819991 h 2323145"/>
              <a:gd name="connsiteX93" fmla="*/ 6346673 w 11269336"/>
              <a:gd name="connsiteY93" fmla="*/ 1827824 h 2323145"/>
              <a:gd name="connsiteX94" fmla="*/ 6345588 w 11269336"/>
              <a:gd name="connsiteY94" fmla="*/ 1832232 h 2323145"/>
              <a:gd name="connsiteX95" fmla="*/ 6335708 w 11269336"/>
              <a:gd name="connsiteY95" fmla="*/ 1838451 h 2323145"/>
              <a:gd name="connsiteX96" fmla="*/ 6318182 w 11269336"/>
              <a:gd name="connsiteY96" fmla="*/ 1852975 h 2323145"/>
              <a:gd name="connsiteX97" fmla="*/ 6313084 w 11269336"/>
              <a:gd name="connsiteY97" fmla="*/ 1853561 h 2323145"/>
              <a:gd name="connsiteX98" fmla="*/ 6283816 w 11269336"/>
              <a:gd name="connsiteY98" fmla="*/ 1872148 h 2323145"/>
              <a:gd name="connsiteX99" fmla="*/ 6282550 w 11269336"/>
              <a:gd name="connsiteY99" fmla="*/ 1871392 h 2323145"/>
              <a:gd name="connsiteX100" fmla="*/ 6270527 w 11269336"/>
              <a:gd name="connsiteY100" fmla="*/ 1872208 h 2323145"/>
              <a:gd name="connsiteX101" fmla="*/ 6249518 w 11269336"/>
              <a:gd name="connsiteY101" fmla="*/ 1876079 h 2323145"/>
              <a:gd name="connsiteX102" fmla="*/ 6190386 w 11269336"/>
              <a:gd name="connsiteY102" fmla="*/ 1872478 h 2323145"/>
              <a:gd name="connsiteX103" fmla="*/ 6159777 w 11269336"/>
              <a:gd name="connsiteY103" fmla="*/ 1891745 h 2323145"/>
              <a:gd name="connsiteX104" fmla="*/ 6153131 w 11269336"/>
              <a:gd name="connsiteY104" fmla="*/ 1895079 h 2323145"/>
              <a:gd name="connsiteX105" fmla="*/ 6152798 w 11269336"/>
              <a:gd name="connsiteY105" fmla="*/ 1894920 h 2323145"/>
              <a:gd name="connsiteX106" fmla="*/ 6145388 w 11269336"/>
              <a:gd name="connsiteY106" fmla="*/ 1897990 h 2323145"/>
              <a:gd name="connsiteX107" fmla="*/ 6141014 w 11269336"/>
              <a:gd name="connsiteY107" fmla="*/ 1901155 h 2323145"/>
              <a:gd name="connsiteX108" fmla="*/ 6128122 w 11269336"/>
              <a:gd name="connsiteY108" fmla="*/ 1907623 h 2323145"/>
              <a:gd name="connsiteX109" fmla="*/ 6122351 w 11269336"/>
              <a:gd name="connsiteY109" fmla="*/ 1908359 h 2323145"/>
              <a:gd name="connsiteX110" fmla="*/ 6064750 w 11269336"/>
              <a:gd name="connsiteY110" fmla="*/ 1896394 h 2323145"/>
              <a:gd name="connsiteX111" fmla="*/ 5964230 w 11269336"/>
              <a:gd name="connsiteY111" fmla="*/ 1910038 h 2323145"/>
              <a:gd name="connsiteX112" fmla="*/ 5865399 w 11269336"/>
              <a:gd name="connsiteY112" fmla="*/ 1926966 h 2323145"/>
              <a:gd name="connsiteX113" fmla="*/ 5829951 w 11269336"/>
              <a:gd name="connsiteY113" fmla="*/ 1934755 h 2323145"/>
              <a:gd name="connsiteX114" fmla="*/ 5765285 w 11269336"/>
              <a:gd name="connsiteY114" fmla="*/ 1941322 h 2323145"/>
              <a:gd name="connsiteX115" fmla="*/ 5734750 w 11269336"/>
              <a:gd name="connsiteY115" fmla="*/ 1939793 h 2323145"/>
              <a:gd name="connsiteX116" fmla="*/ 5733569 w 11269336"/>
              <a:gd name="connsiteY116" fmla="*/ 1940505 h 2323145"/>
              <a:gd name="connsiteX117" fmla="*/ 5730329 w 11269336"/>
              <a:gd name="connsiteY117" fmla="*/ 1937845 h 2323145"/>
              <a:gd name="connsiteX118" fmla="*/ 5724661 w 11269336"/>
              <a:gd name="connsiteY118" fmla="*/ 1937455 h 2323145"/>
              <a:gd name="connsiteX119" fmla="*/ 5710186 w 11269336"/>
              <a:gd name="connsiteY119" fmla="*/ 1941370 h 2323145"/>
              <a:gd name="connsiteX120" fmla="*/ 5704910 w 11269336"/>
              <a:gd name="connsiteY120" fmla="*/ 1943663 h 2323145"/>
              <a:gd name="connsiteX121" fmla="*/ 5696836 w 11269336"/>
              <a:gd name="connsiteY121" fmla="*/ 1945271 h 2323145"/>
              <a:gd name="connsiteX122" fmla="*/ 5696583 w 11269336"/>
              <a:gd name="connsiteY122" fmla="*/ 1945050 h 2323145"/>
              <a:gd name="connsiteX123" fmla="*/ 5689123 w 11269336"/>
              <a:gd name="connsiteY123" fmla="*/ 1947067 h 2323145"/>
              <a:gd name="connsiteX124" fmla="*/ 5653291 w 11269336"/>
              <a:gd name="connsiteY124" fmla="*/ 1960245 h 2323145"/>
              <a:gd name="connsiteX125" fmla="*/ 5599385 w 11269336"/>
              <a:gd name="connsiteY125" fmla="*/ 1945198 h 2323145"/>
              <a:gd name="connsiteX126" fmla="*/ 5578300 w 11269336"/>
              <a:gd name="connsiteY126" fmla="*/ 1944963 h 2323145"/>
              <a:gd name="connsiteX127" fmla="*/ 5566758 w 11269336"/>
              <a:gd name="connsiteY127" fmla="*/ 1943441 h 2323145"/>
              <a:gd name="connsiteX128" fmla="*/ 5565857 w 11269336"/>
              <a:gd name="connsiteY128" fmla="*/ 1942445 h 2323145"/>
              <a:gd name="connsiteX129" fmla="*/ 5531534 w 11269336"/>
              <a:gd name="connsiteY129" fmla="*/ 1955208 h 2323145"/>
              <a:gd name="connsiteX130" fmla="*/ 5526552 w 11269336"/>
              <a:gd name="connsiteY130" fmla="*/ 1954799 h 2323145"/>
              <a:gd name="connsiteX131" fmla="*/ 5504723 w 11269336"/>
              <a:gd name="connsiteY131" fmla="*/ 1965811 h 2323145"/>
              <a:gd name="connsiteX132" fmla="*/ 5493156 w 11269336"/>
              <a:gd name="connsiteY132" fmla="*/ 1970063 h 2323145"/>
              <a:gd name="connsiteX133" fmla="*/ 5490486 w 11269336"/>
              <a:gd name="connsiteY133" fmla="*/ 1974227 h 2323145"/>
              <a:gd name="connsiteX134" fmla="*/ 5473107 w 11269336"/>
              <a:gd name="connsiteY134" fmla="*/ 1979001 h 2323145"/>
              <a:gd name="connsiteX135" fmla="*/ 5470885 w 11269336"/>
              <a:gd name="connsiteY135" fmla="*/ 1978432 h 2323145"/>
              <a:gd name="connsiteX136" fmla="*/ 5457393 w 11269336"/>
              <a:gd name="connsiteY136" fmla="*/ 1986525 h 2323145"/>
              <a:gd name="connsiteX137" fmla="*/ 5447102 w 11269336"/>
              <a:gd name="connsiteY137" fmla="*/ 1998329 h 2323145"/>
              <a:gd name="connsiteX138" fmla="*/ 5159151 w 11269336"/>
              <a:gd name="connsiteY138" fmla="*/ 2029640 h 2323145"/>
              <a:gd name="connsiteX139" fmla="*/ 5041688 w 11269336"/>
              <a:gd name="connsiteY139" fmla="*/ 2022334 h 2323145"/>
              <a:gd name="connsiteX140" fmla="*/ 4860988 w 11269336"/>
              <a:gd name="connsiteY140" fmla="*/ 2135698 h 2323145"/>
              <a:gd name="connsiteX141" fmla="*/ 4807902 w 11269336"/>
              <a:gd name="connsiteY141" fmla="*/ 2138894 h 2323145"/>
              <a:gd name="connsiteX142" fmla="*/ 4765388 w 11269336"/>
              <a:gd name="connsiteY142" fmla="*/ 2162525 h 2323145"/>
              <a:gd name="connsiteX143" fmla="*/ 4745033 w 11269336"/>
              <a:gd name="connsiteY143" fmla="*/ 2158859 h 2323145"/>
              <a:gd name="connsiteX144" fmla="*/ 4741475 w 11269336"/>
              <a:gd name="connsiteY144" fmla="*/ 2157998 h 2323145"/>
              <a:gd name="connsiteX145" fmla="*/ 4728247 w 11269336"/>
              <a:gd name="connsiteY145" fmla="*/ 2159526 h 2323145"/>
              <a:gd name="connsiteX146" fmla="*/ 4723263 w 11269336"/>
              <a:gd name="connsiteY146" fmla="*/ 2153742 h 2323145"/>
              <a:gd name="connsiteX147" fmla="*/ 4702453 w 11269336"/>
              <a:gd name="connsiteY147" fmla="*/ 2151586 h 2323145"/>
              <a:gd name="connsiteX148" fmla="*/ 4678455 w 11269336"/>
              <a:gd name="connsiteY148" fmla="*/ 2156131 h 2323145"/>
              <a:gd name="connsiteX149" fmla="*/ 4593061 w 11269336"/>
              <a:gd name="connsiteY149" fmla="*/ 2171597 h 2323145"/>
              <a:gd name="connsiteX150" fmla="*/ 4579902 w 11269336"/>
              <a:gd name="connsiteY150" fmla="*/ 2177927 h 2323145"/>
              <a:gd name="connsiteX151" fmla="*/ 4533444 w 11269336"/>
              <a:gd name="connsiteY151" fmla="*/ 2181200 h 2323145"/>
              <a:gd name="connsiteX152" fmla="*/ 4492832 w 11269336"/>
              <a:gd name="connsiteY152" fmla="*/ 2188033 h 2323145"/>
              <a:gd name="connsiteX153" fmla="*/ 4467257 w 11269336"/>
              <a:gd name="connsiteY153" fmla="*/ 2196121 h 2323145"/>
              <a:gd name="connsiteX154" fmla="*/ 4459937 w 11269336"/>
              <a:gd name="connsiteY154" fmla="*/ 2195182 h 2323145"/>
              <a:gd name="connsiteX155" fmla="*/ 4433312 w 11269336"/>
              <a:gd name="connsiteY155" fmla="*/ 2199004 h 2323145"/>
              <a:gd name="connsiteX156" fmla="*/ 4420601 w 11269336"/>
              <a:gd name="connsiteY156" fmla="*/ 2205158 h 2323145"/>
              <a:gd name="connsiteX157" fmla="*/ 4405765 w 11269336"/>
              <a:gd name="connsiteY157" fmla="*/ 2199902 h 2323145"/>
              <a:gd name="connsiteX158" fmla="*/ 4401354 w 11269336"/>
              <a:gd name="connsiteY158" fmla="*/ 2194745 h 2323145"/>
              <a:gd name="connsiteX159" fmla="*/ 4383151 w 11269336"/>
              <a:gd name="connsiteY159" fmla="*/ 2201140 h 2323145"/>
              <a:gd name="connsiteX160" fmla="*/ 4366646 w 11269336"/>
              <a:gd name="connsiteY160" fmla="*/ 2198564 h 2323145"/>
              <a:gd name="connsiteX161" fmla="*/ 4354009 w 11269336"/>
              <a:gd name="connsiteY161" fmla="*/ 2204984 h 2323145"/>
              <a:gd name="connsiteX162" fmla="*/ 4348284 w 11269336"/>
              <a:gd name="connsiteY162" fmla="*/ 2205270 h 2323145"/>
              <a:gd name="connsiteX163" fmla="*/ 4333906 w 11269336"/>
              <a:gd name="connsiteY163" fmla="*/ 2205251 h 2323145"/>
              <a:gd name="connsiteX164" fmla="*/ 4308819 w 11269336"/>
              <a:gd name="connsiteY164" fmla="*/ 2203822 h 2323145"/>
              <a:gd name="connsiteX165" fmla="*/ 4301210 w 11269336"/>
              <a:gd name="connsiteY165" fmla="*/ 2204456 h 2323145"/>
              <a:gd name="connsiteX166" fmla="*/ 4283095 w 11269336"/>
              <a:gd name="connsiteY166" fmla="*/ 2198177 h 2323145"/>
              <a:gd name="connsiteX167" fmla="*/ 4250119 w 11269336"/>
              <a:gd name="connsiteY167" fmla="*/ 2196342 h 2323145"/>
              <a:gd name="connsiteX168" fmla="*/ 4189203 w 11269336"/>
              <a:gd name="connsiteY168" fmla="*/ 2178994 h 2323145"/>
              <a:gd name="connsiteX169" fmla="*/ 4154035 w 11269336"/>
              <a:gd name="connsiteY169" fmla="*/ 2171950 h 2323145"/>
              <a:gd name="connsiteX170" fmla="*/ 4129569 w 11269336"/>
              <a:gd name="connsiteY170" fmla="*/ 2163850 h 2323145"/>
              <a:gd name="connsiteX171" fmla="*/ 4061250 w 11269336"/>
              <a:gd name="connsiteY171" fmla="*/ 2159236 h 2323145"/>
              <a:gd name="connsiteX172" fmla="*/ 3945480 w 11269336"/>
              <a:gd name="connsiteY172" fmla="*/ 2158279 h 2323145"/>
              <a:gd name="connsiteX173" fmla="*/ 3921468 w 11269336"/>
              <a:gd name="connsiteY173" fmla="*/ 2156588 h 2323145"/>
              <a:gd name="connsiteX174" fmla="*/ 3903348 w 11269336"/>
              <a:gd name="connsiteY174" fmla="*/ 2149220 h 2323145"/>
              <a:gd name="connsiteX175" fmla="*/ 3901342 w 11269336"/>
              <a:gd name="connsiteY175" fmla="*/ 2142355 h 2323145"/>
              <a:gd name="connsiteX176" fmla="*/ 3888539 w 11269336"/>
              <a:gd name="connsiteY176" fmla="*/ 2140476 h 2323145"/>
              <a:gd name="connsiteX177" fmla="*/ 3885662 w 11269336"/>
              <a:gd name="connsiteY177" fmla="*/ 2138740 h 2323145"/>
              <a:gd name="connsiteX178" fmla="*/ 3868627 w 11269336"/>
              <a:gd name="connsiteY178" fmla="*/ 2130023 h 2323145"/>
              <a:gd name="connsiteX179" fmla="*/ 3819177 w 11269336"/>
              <a:gd name="connsiteY179" fmla="*/ 2142111 h 2323145"/>
              <a:gd name="connsiteX180" fmla="*/ 3769100 w 11269336"/>
              <a:gd name="connsiteY180" fmla="*/ 2131731 h 2323145"/>
              <a:gd name="connsiteX181" fmla="*/ 3562752 w 11269336"/>
              <a:gd name="connsiteY181" fmla="*/ 2131785 h 2323145"/>
              <a:gd name="connsiteX182" fmla="*/ 3541402 w 11269336"/>
              <a:gd name="connsiteY182" fmla="*/ 2106821 h 2323145"/>
              <a:gd name="connsiteX183" fmla="*/ 3365341 w 11269336"/>
              <a:gd name="connsiteY183" fmla="*/ 2077638 h 2323145"/>
              <a:gd name="connsiteX184" fmla="*/ 3170922 w 11269336"/>
              <a:gd name="connsiteY184" fmla="*/ 2115957 h 2323145"/>
              <a:gd name="connsiteX185" fmla="*/ 3156256 w 11269336"/>
              <a:gd name="connsiteY185" fmla="*/ 2124773 h 2323145"/>
              <a:gd name="connsiteX186" fmla="*/ 3140298 w 11269336"/>
              <a:gd name="connsiteY186" fmla="*/ 2129182 h 2323145"/>
              <a:gd name="connsiteX187" fmla="*/ 3138514 w 11269336"/>
              <a:gd name="connsiteY187" fmla="*/ 2128069 h 2323145"/>
              <a:gd name="connsiteX188" fmla="*/ 3120467 w 11269336"/>
              <a:gd name="connsiteY188" fmla="*/ 2128281 h 2323145"/>
              <a:gd name="connsiteX189" fmla="*/ 3116175 w 11269336"/>
              <a:gd name="connsiteY189" fmla="*/ 2131633 h 2323145"/>
              <a:gd name="connsiteX190" fmla="*/ 3103685 w 11269336"/>
              <a:gd name="connsiteY190" fmla="*/ 2132814 h 2323145"/>
              <a:gd name="connsiteX191" fmla="*/ 3078794 w 11269336"/>
              <a:gd name="connsiteY191" fmla="*/ 2137935 h 2323145"/>
              <a:gd name="connsiteX192" fmla="*/ 3074407 w 11269336"/>
              <a:gd name="connsiteY192" fmla="*/ 2136274 h 2323145"/>
              <a:gd name="connsiteX193" fmla="*/ 3037285 w 11269336"/>
              <a:gd name="connsiteY193" fmla="*/ 2139919 h 2323145"/>
              <a:gd name="connsiteX194" fmla="*/ 3036901 w 11269336"/>
              <a:gd name="connsiteY194" fmla="*/ 2138726 h 2323145"/>
              <a:gd name="connsiteX195" fmla="*/ 3026996 w 11269336"/>
              <a:gd name="connsiteY195" fmla="*/ 2134322 h 2323145"/>
              <a:gd name="connsiteX196" fmla="*/ 3007772 w 11269336"/>
              <a:gd name="connsiteY196" fmla="*/ 2128742 h 2323145"/>
              <a:gd name="connsiteX197" fmla="*/ 2965030 w 11269336"/>
              <a:gd name="connsiteY197" fmla="*/ 2100494 h 2323145"/>
              <a:gd name="connsiteX198" fmla="*/ 2926342 w 11269336"/>
              <a:gd name="connsiteY198" fmla="*/ 2104155 h 2323145"/>
              <a:gd name="connsiteX199" fmla="*/ 2918608 w 11269336"/>
              <a:gd name="connsiteY199" fmla="*/ 2104215 h 2323145"/>
              <a:gd name="connsiteX200" fmla="*/ 2918475 w 11269336"/>
              <a:gd name="connsiteY200" fmla="*/ 2103937 h 2323145"/>
              <a:gd name="connsiteX201" fmla="*/ 2910360 w 11269336"/>
              <a:gd name="connsiteY201" fmla="*/ 2103444 h 2323145"/>
              <a:gd name="connsiteX202" fmla="*/ 2904507 w 11269336"/>
              <a:gd name="connsiteY202" fmla="*/ 2104326 h 2323145"/>
              <a:gd name="connsiteX203" fmla="*/ 2889503 w 11269336"/>
              <a:gd name="connsiteY203" fmla="*/ 2104443 h 2323145"/>
              <a:gd name="connsiteX204" fmla="*/ 2884480 w 11269336"/>
              <a:gd name="connsiteY204" fmla="*/ 2102626 h 2323145"/>
              <a:gd name="connsiteX205" fmla="*/ 2882689 w 11269336"/>
              <a:gd name="connsiteY205" fmla="*/ 2099228 h 2323145"/>
              <a:gd name="connsiteX206" fmla="*/ 2881291 w 11269336"/>
              <a:gd name="connsiteY206" fmla="*/ 2099618 h 2323145"/>
              <a:gd name="connsiteX207" fmla="*/ 2853979 w 11269336"/>
              <a:gd name="connsiteY207" fmla="*/ 2090388 h 2323145"/>
              <a:gd name="connsiteX208" fmla="*/ 2791790 w 11269336"/>
              <a:gd name="connsiteY208" fmla="*/ 2080332 h 2323145"/>
              <a:gd name="connsiteX209" fmla="*/ 2755844 w 11269336"/>
              <a:gd name="connsiteY209" fmla="*/ 2078874 h 2323145"/>
              <a:gd name="connsiteX210" fmla="*/ 2657742 w 11269336"/>
              <a:gd name="connsiteY210" fmla="*/ 2070179 h 2323145"/>
              <a:gd name="connsiteX211" fmla="*/ 2559549 w 11269336"/>
              <a:gd name="connsiteY211" fmla="*/ 2057873 h 2323145"/>
              <a:gd name="connsiteX212" fmla="*/ 2512054 w 11269336"/>
              <a:gd name="connsiteY212" fmla="*/ 2031671 h 2323145"/>
              <a:gd name="connsiteX213" fmla="*/ 2506437 w 11269336"/>
              <a:gd name="connsiteY213" fmla="*/ 2030918 h 2323145"/>
              <a:gd name="connsiteX214" fmla="*/ 2491752 w 11269336"/>
              <a:gd name="connsiteY214" fmla="*/ 2033906 h 2323145"/>
              <a:gd name="connsiteX215" fmla="*/ 2486338 w 11269336"/>
              <a:gd name="connsiteY215" fmla="*/ 2035862 h 2323145"/>
              <a:gd name="connsiteX216" fmla="*/ 2478186 w 11269336"/>
              <a:gd name="connsiteY216" fmla="*/ 2036953 h 2323145"/>
              <a:gd name="connsiteX217" fmla="*/ 2477950 w 11269336"/>
              <a:gd name="connsiteY217" fmla="*/ 2036715 h 2323145"/>
              <a:gd name="connsiteX218" fmla="*/ 2470381 w 11269336"/>
              <a:gd name="connsiteY218" fmla="*/ 2038256 h 2323145"/>
              <a:gd name="connsiteX219" fmla="*/ 2433781 w 11269336"/>
              <a:gd name="connsiteY219" fmla="*/ 2049140 h 2323145"/>
              <a:gd name="connsiteX220" fmla="*/ 2381172 w 11269336"/>
              <a:gd name="connsiteY220" fmla="*/ 2030645 h 2323145"/>
              <a:gd name="connsiteX221" fmla="*/ 2360198 w 11269336"/>
              <a:gd name="connsiteY221" fmla="*/ 2029059 h 2323145"/>
              <a:gd name="connsiteX222" fmla="*/ 2348815 w 11269336"/>
              <a:gd name="connsiteY222" fmla="*/ 2026798 h 2323145"/>
              <a:gd name="connsiteX223" fmla="*/ 2347988 w 11269336"/>
              <a:gd name="connsiteY223" fmla="*/ 2025745 h 2323145"/>
              <a:gd name="connsiteX224" fmla="*/ 2312920 w 11269336"/>
              <a:gd name="connsiteY224" fmla="*/ 2036311 h 2323145"/>
              <a:gd name="connsiteX225" fmla="*/ 2307986 w 11269336"/>
              <a:gd name="connsiteY225" fmla="*/ 2035583 h 2323145"/>
              <a:gd name="connsiteX226" fmla="*/ 2285481 w 11269336"/>
              <a:gd name="connsiteY226" fmla="*/ 2045197 h 2323145"/>
              <a:gd name="connsiteX227" fmla="*/ 2273666 w 11269336"/>
              <a:gd name="connsiteY227" fmla="*/ 2048710 h 2323145"/>
              <a:gd name="connsiteX228" fmla="*/ 2270719 w 11269336"/>
              <a:gd name="connsiteY228" fmla="*/ 2052702 h 2323145"/>
              <a:gd name="connsiteX229" fmla="*/ 2253080 w 11269336"/>
              <a:gd name="connsiteY229" fmla="*/ 2056363 h 2323145"/>
              <a:gd name="connsiteX230" fmla="*/ 2250906 w 11269336"/>
              <a:gd name="connsiteY230" fmla="*/ 2055654 h 2323145"/>
              <a:gd name="connsiteX231" fmla="*/ 2236905 w 11269336"/>
              <a:gd name="connsiteY231" fmla="*/ 2062882 h 2323145"/>
              <a:gd name="connsiteX232" fmla="*/ 2225830 w 11269336"/>
              <a:gd name="connsiteY232" fmla="*/ 2074027 h 2323145"/>
              <a:gd name="connsiteX233" fmla="*/ 2073776 w 11269336"/>
              <a:gd name="connsiteY233" fmla="*/ 2089244 h 2323145"/>
              <a:gd name="connsiteX234" fmla="*/ 1948256 w 11269336"/>
              <a:gd name="connsiteY234" fmla="*/ 2146616 h 2323145"/>
              <a:gd name="connsiteX235" fmla="*/ 1865582 w 11269336"/>
              <a:gd name="connsiteY235" fmla="*/ 2153738 h 2323145"/>
              <a:gd name="connsiteX236" fmla="*/ 1835210 w 11269336"/>
              <a:gd name="connsiteY236" fmla="*/ 2134244 h 2323145"/>
              <a:gd name="connsiteX237" fmla="*/ 1632661 w 11269336"/>
              <a:gd name="connsiteY237" fmla="*/ 2173882 h 2323145"/>
              <a:gd name="connsiteX238" fmla="*/ 1579590 w 11269336"/>
              <a:gd name="connsiteY238" fmla="*/ 2173680 h 2323145"/>
              <a:gd name="connsiteX239" fmla="*/ 1535601 w 11269336"/>
              <a:gd name="connsiteY239" fmla="*/ 2194590 h 2323145"/>
              <a:gd name="connsiteX240" fmla="*/ 1515594 w 11269336"/>
              <a:gd name="connsiteY240" fmla="*/ 2189622 h 2323145"/>
              <a:gd name="connsiteX241" fmla="*/ 1512113 w 11269336"/>
              <a:gd name="connsiteY241" fmla="*/ 2188534 h 2323145"/>
              <a:gd name="connsiteX242" fmla="*/ 1498838 w 11269336"/>
              <a:gd name="connsiteY242" fmla="*/ 2189213 h 2323145"/>
              <a:gd name="connsiteX243" fmla="*/ 1494279 w 11269336"/>
              <a:gd name="connsiteY243" fmla="*/ 2183112 h 2323145"/>
              <a:gd name="connsiteX244" fmla="*/ 1473714 w 11269336"/>
              <a:gd name="connsiteY244" fmla="*/ 2179625 h 2323145"/>
              <a:gd name="connsiteX245" fmla="*/ 1449503 w 11269336"/>
              <a:gd name="connsiteY245" fmla="*/ 2182633 h 2323145"/>
              <a:gd name="connsiteX246" fmla="*/ 1266687 w 11269336"/>
              <a:gd name="connsiteY246" fmla="*/ 2212688 h 2323145"/>
              <a:gd name="connsiteX247" fmla="*/ 1239614 w 11269336"/>
              <a:gd name="connsiteY247" fmla="*/ 2209727 h 2323145"/>
              <a:gd name="connsiteX248" fmla="*/ 1202436 w 11269336"/>
              <a:gd name="connsiteY248" fmla="*/ 2209817 h 2323145"/>
              <a:gd name="connsiteX249" fmla="*/ 1136097 w 11269336"/>
              <a:gd name="connsiteY249" fmla="*/ 2205112 h 2323145"/>
              <a:gd name="connsiteX250" fmla="*/ 988232 w 11269336"/>
              <a:gd name="connsiteY250" fmla="*/ 2235635 h 2323145"/>
              <a:gd name="connsiteX251" fmla="*/ 981959 w 11269336"/>
              <a:gd name="connsiteY251" fmla="*/ 2231607 h 2323145"/>
              <a:gd name="connsiteX252" fmla="*/ 938600 w 11269336"/>
              <a:gd name="connsiteY252" fmla="*/ 2238113 h 2323145"/>
              <a:gd name="connsiteX253" fmla="*/ 791788 w 11269336"/>
              <a:gd name="connsiteY253" fmla="*/ 2293224 h 2323145"/>
              <a:gd name="connsiteX254" fmla="*/ 706914 w 11269336"/>
              <a:gd name="connsiteY254" fmla="*/ 2305046 h 2323145"/>
              <a:gd name="connsiteX255" fmla="*/ 675971 w 11269336"/>
              <a:gd name="connsiteY255" fmla="*/ 2304030 h 2323145"/>
              <a:gd name="connsiteX256" fmla="*/ 624180 w 11269336"/>
              <a:gd name="connsiteY256" fmla="*/ 2302650 h 2323145"/>
              <a:gd name="connsiteX257" fmla="*/ 583453 w 11269336"/>
              <a:gd name="connsiteY257" fmla="*/ 2288788 h 2323145"/>
              <a:gd name="connsiteX258" fmla="*/ 540946 w 11269336"/>
              <a:gd name="connsiteY258" fmla="*/ 2292721 h 2323145"/>
              <a:gd name="connsiteX259" fmla="*/ 533680 w 11269336"/>
              <a:gd name="connsiteY259" fmla="*/ 2310233 h 2323145"/>
              <a:gd name="connsiteX260" fmla="*/ 487366 w 11269336"/>
              <a:gd name="connsiteY260" fmla="*/ 2309053 h 2323145"/>
              <a:gd name="connsiteX261" fmla="*/ 416820 w 11269336"/>
              <a:gd name="connsiteY261" fmla="*/ 2305443 h 2323145"/>
              <a:gd name="connsiteX262" fmla="*/ 376805 w 11269336"/>
              <a:gd name="connsiteY262" fmla="*/ 2307647 h 2323145"/>
              <a:gd name="connsiteX263" fmla="*/ 266777 w 11269336"/>
              <a:gd name="connsiteY263" fmla="*/ 2309012 h 2323145"/>
              <a:gd name="connsiteX264" fmla="*/ 156013 w 11269336"/>
              <a:gd name="connsiteY264" fmla="*/ 2306832 h 2323145"/>
              <a:gd name="connsiteX265" fmla="*/ 87258 w 11269336"/>
              <a:gd name="connsiteY265" fmla="*/ 2285511 h 2323145"/>
              <a:gd name="connsiteX266" fmla="*/ 23798 w 11269336"/>
              <a:gd name="connsiteY266" fmla="*/ 2281822 h 2323145"/>
              <a:gd name="connsiteX267" fmla="*/ 0 w 11269336"/>
              <a:gd name="connsiteY267" fmla="*/ 2285369 h 2323145"/>
              <a:gd name="connsiteX268" fmla="*/ 0 w 11269336"/>
              <a:gd name="connsiteY26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795998 w 11269336"/>
              <a:gd name="connsiteY32" fmla="*/ 863337 h 2323145"/>
              <a:gd name="connsiteX33" fmla="*/ 8776970 w 11269336"/>
              <a:gd name="connsiteY33" fmla="*/ 885177 h 2323145"/>
              <a:gd name="connsiteX34" fmla="*/ 8755719 w 11269336"/>
              <a:gd name="connsiteY34" fmla="*/ 889754 h 2323145"/>
              <a:gd name="connsiteX35" fmla="*/ 8743257 w 11269336"/>
              <a:gd name="connsiteY35" fmla="*/ 904723 h 2323145"/>
              <a:gd name="connsiteX36" fmla="*/ 8721366 w 11269336"/>
              <a:gd name="connsiteY36" fmla="*/ 904711 h 2323145"/>
              <a:gd name="connsiteX37" fmla="*/ 8678353 w 11269336"/>
              <a:gd name="connsiteY37" fmla="*/ 926318 h 2323145"/>
              <a:gd name="connsiteX38" fmla="*/ 8636849 w 11269336"/>
              <a:gd name="connsiteY38" fmla="*/ 937900 h 2323145"/>
              <a:gd name="connsiteX39" fmla="*/ 8620213 w 11269336"/>
              <a:gd name="connsiteY39" fmla="*/ 943068 h 2323145"/>
              <a:gd name="connsiteX40" fmla="*/ 8612581 w 11269336"/>
              <a:gd name="connsiteY40" fmla="*/ 952695 h 2323145"/>
              <a:gd name="connsiteX41" fmla="*/ 8589038 w 11269336"/>
              <a:gd name="connsiteY41" fmla="*/ 963892 h 2323145"/>
              <a:gd name="connsiteX42" fmla="*/ 8579950 w 11269336"/>
              <a:gd name="connsiteY42" fmla="*/ 960899 h 2323145"/>
              <a:gd name="connsiteX43" fmla="*/ 8579319 w 11269336"/>
              <a:gd name="connsiteY43" fmla="*/ 965630 h 2323145"/>
              <a:gd name="connsiteX44" fmla="*/ 8547429 w 11269336"/>
              <a:gd name="connsiteY44" fmla="*/ 984506 h 2323145"/>
              <a:gd name="connsiteX45" fmla="*/ 8478704 w 11269336"/>
              <a:gd name="connsiteY45" fmla="*/ 1025490 h 2323145"/>
              <a:gd name="connsiteX46" fmla="*/ 8461421 w 11269336"/>
              <a:gd name="connsiteY46" fmla="*/ 1035512 h 2323145"/>
              <a:gd name="connsiteX47" fmla="*/ 8445003 w 11269336"/>
              <a:gd name="connsiteY47" fmla="*/ 1036851 h 2323145"/>
              <a:gd name="connsiteX48" fmla="*/ 8357350 w 11269336"/>
              <a:gd name="connsiteY48" fmla="*/ 1060213 h 2323145"/>
              <a:gd name="connsiteX49" fmla="*/ 8335565 w 11269336"/>
              <a:gd name="connsiteY49" fmla="*/ 1061151 h 2323145"/>
              <a:gd name="connsiteX50" fmla="*/ 8325267 w 11269336"/>
              <a:gd name="connsiteY50" fmla="*/ 1055919 h 2323145"/>
              <a:gd name="connsiteX51" fmla="*/ 8293586 w 11269336"/>
              <a:gd name="connsiteY51" fmla="*/ 1076144 h 2323145"/>
              <a:gd name="connsiteX52" fmla="*/ 8242405 w 11269336"/>
              <a:gd name="connsiteY52" fmla="*/ 1095960 h 2323145"/>
              <a:gd name="connsiteX53" fmla="*/ 8197391 w 11269336"/>
              <a:gd name="connsiteY53" fmla="*/ 1107746 h 2323145"/>
              <a:gd name="connsiteX54" fmla="*/ 8081474 w 11269336"/>
              <a:gd name="connsiteY54" fmla="*/ 1130125 h 2323145"/>
              <a:gd name="connsiteX55" fmla="*/ 8053585 w 11269336"/>
              <a:gd name="connsiteY55" fmla="*/ 1129169 h 2323145"/>
              <a:gd name="connsiteX56" fmla="*/ 8038422 w 11269336"/>
              <a:gd name="connsiteY56" fmla="*/ 1119092 h 2323145"/>
              <a:gd name="connsiteX57" fmla="*/ 8029450 w 11269336"/>
              <a:gd name="connsiteY57" fmla="*/ 1125592 h 2323145"/>
              <a:gd name="connsiteX58" fmla="*/ 7959552 w 11269336"/>
              <a:gd name="connsiteY58" fmla="*/ 1140188 h 2323145"/>
              <a:gd name="connsiteX59" fmla="*/ 7914188 w 11269336"/>
              <a:gd name="connsiteY59" fmla="*/ 1150862 h 2323145"/>
              <a:gd name="connsiteX60" fmla="*/ 7914918 w 11269336"/>
              <a:gd name="connsiteY60" fmla="*/ 1168758 h 2323145"/>
              <a:gd name="connsiteX61" fmla="*/ 7875510 w 11269336"/>
              <a:gd name="connsiteY61" fmla="*/ 1183153 h 2323145"/>
              <a:gd name="connsiteX62" fmla="*/ 7829932 w 11269336"/>
              <a:gd name="connsiteY62" fmla="*/ 1180782 h 2323145"/>
              <a:gd name="connsiteX63" fmla="*/ 7779182 w 11269336"/>
              <a:gd name="connsiteY63" fmla="*/ 1192665 h 2323145"/>
              <a:gd name="connsiteX64" fmla="*/ 7748774 w 11269336"/>
              <a:gd name="connsiteY64" fmla="*/ 1199586 h 2323145"/>
              <a:gd name="connsiteX65" fmla="*/ 7671846 w 11269336"/>
              <a:gd name="connsiteY65" fmla="*/ 1231966 h 2323145"/>
              <a:gd name="connsiteX66" fmla="*/ 7554146 w 11269336"/>
              <a:gd name="connsiteY66" fmla="*/ 1319748 h 2323145"/>
              <a:gd name="connsiteX67" fmla="*/ 7515052 w 11269336"/>
              <a:gd name="connsiteY67" fmla="*/ 1336718 h 2323145"/>
              <a:gd name="connsiteX68" fmla="*/ 7507193 w 11269336"/>
              <a:gd name="connsiteY68" fmla="*/ 1334617 h 2323145"/>
              <a:gd name="connsiteX69" fmla="*/ 7461694 w 11269336"/>
              <a:gd name="connsiteY69" fmla="*/ 1375866 h 2323145"/>
              <a:gd name="connsiteX70" fmla="*/ 7377571 w 11269336"/>
              <a:gd name="connsiteY70" fmla="*/ 1400128 h 2323145"/>
              <a:gd name="connsiteX71" fmla="*/ 7311261 w 11269336"/>
              <a:gd name="connsiteY71" fmla="*/ 1412652 h 2323145"/>
              <a:gd name="connsiteX72" fmla="*/ 7275307 w 11269336"/>
              <a:gd name="connsiteY72" fmla="*/ 1422171 h 2323145"/>
              <a:gd name="connsiteX73" fmla="*/ 7247783 w 11269336"/>
              <a:gd name="connsiteY73" fmla="*/ 1426330 h 2323145"/>
              <a:gd name="connsiteX74" fmla="*/ 7185047 w 11269336"/>
              <a:gd name="connsiteY74" fmla="*/ 1451812 h 2323145"/>
              <a:gd name="connsiteX75" fmla="*/ 7084117 w 11269336"/>
              <a:gd name="connsiteY75" fmla="*/ 1500281 h 2323145"/>
              <a:gd name="connsiteX76" fmla="*/ 7062011 w 11269336"/>
              <a:gd name="connsiteY76" fmla="*/ 1509183 h 2323145"/>
              <a:gd name="connsiteX77" fmla="*/ 7040555 w 11269336"/>
              <a:gd name="connsiteY77" fmla="*/ 1511207 h 2323145"/>
              <a:gd name="connsiteX78" fmla="*/ 7033438 w 11269336"/>
              <a:gd name="connsiteY78" fmla="*/ 1506772 h 2323145"/>
              <a:gd name="connsiteX79" fmla="*/ 7020886 w 11269336"/>
              <a:gd name="connsiteY79" fmla="*/ 1510764 h 2323145"/>
              <a:gd name="connsiteX80" fmla="*/ 7017033 w 11269336"/>
              <a:gd name="connsiteY80" fmla="*/ 1510650 h 2323145"/>
              <a:gd name="connsiteX81" fmla="*/ 6995460 w 11269336"/>
              <a:gd name="connsiteY81" fmla="*/ 1511173 h 2323145"/>
              <a:gd name="connsiteX82" fmla="*/ 6962144 w 11269336"/>
              <a:gd name="connsiteY82" fmla="*/ 1541508 h 2323145"/>
              <a:gd name="connsiteX83" fmla="*/ 6910674 w 11269336"/>
              <a:gd name="connsiteY83" fmla="*/ 1554793 h 2323145"/>
              <a:gd name="connsiteX84" fmla="*/ 6732152 w 11269336"/>
              <a:gd name="connsiteY84" fmla="*/ 1642538 h 2323145"/>
              <a:gd name="connsiteX85" fmla="*/ 6694106 w 11269336"/>
              <a:gd name="connsiteY85" fmla="*/ 1632377 h 2323145"/>
              <a:gd name="connsiteX86" fmla="*/ 6617223 w 11269336"/>
              <a:gd name="connsiteY86" fmla="*/ 1659889 h 2323145"/>
              <a:gd name="connsiteX87" fmla="*/ 6521138 w 11269336"/>
              <a:gd name="connsiteY87" fmla="*/ 1744340 h 2323145"/>
              <a:gd name="connsiteX88" fmla="*/ 6380677 w 11269336"/>
              <a:gd name="connsiteY88" fmla="*/ 1796883 h 2323145"/>
              <a:gd name="connsiteX89" fmla="*/ 6374897 w 11269336"/>
              <a:gd name="connsiteY89" fmla="*/ 1809910 h 2323145"/>
              <a:gd name="connsiteX90" fmla="*/ 6364545 w 11269336"/>
              <a:gd name="connsiteY90" fmla="*/ 1820090 h 2323145"/>
              <a:gd name="connsiteX91" fmla="*/ 6362126 w 11269336"/>
              <a:gd name="connsiteY91" fmla="*/ 1819991 h 2323145"/>
              <a:gd name="connsiteX92" fmla="*/ 6346673 w 11269336"/>
              <a:gd name="connsiteY92" fmla="*/ 1827824 h 2323145"/>
              <a:gd name="connsiteX93" fmla="*/ 6345588 w 11269336"/>
              <a:gd name="connsiteY93" fmla="*/ 1832232 h 2323145"/>
              <a:gd name="connsiteX94" fmla="*/ 6335708 w 11269336"/>
              <a:gd name="connsiteY94" fmla="*/ 1838451 h 2323145"/>
              <a:gd name="connsiteX95" fmla="*/ 6318182 w 11269336"/>
              <a:gd name="connsiteY95" fmla="*/ 1852975 h 2323145"/>
              <a:gd name="connsiteX96" fmla="*/ 6313084 w 11269336"/>
              <a:gd name="connsiteY96" fmla="*/ 1853561 h 2323145"/>
              <a:gd name="connsiteX97" fmla="*/ 6283816 w 11269336"/>
              <a:gd name="connsiteY97" fmla="*/ 1872148 h 2323145"/>
              <a:gd name="connsiteX98" fmla="*/ 6282550 w 11269336"/>
              <a:gd name="connsiteY98" fmla="*/ 1871392 h 2323145"/>
              <a:gd name="connsiteX99" fmla="*/ 6270527 w 11269336"/>
              <a:gd name="connsiteY99" fmla="*/ 1872208 h 2323145"/>
              <a:gd name="connsiteX100" fmla="*/ 6249518 w 11269336"/>
              <a:gd name="connsiteY100" fmla="*/ 1876079 h 2323145"/>
              <a:gd name="connsiteX101" fmla="*/ 6190386 w 11269336"/>
              <a:gd name="connsiteY101" fmla="*/ 1872478 h 2323145"/>
              <a:gd name="connsiteX102" fmla="*/ 6159777 w 11269336"/>
              <a:gd name="connsiteY102" fmla="*/ 1891745 h 2323145"/>
              <a:gd name="connsiteX103" fmla="*/ 6153131 w 11269336"/>
              <a:gd name="connsiteY103" fmla="*/ 1895079 h 2323145"/>
              <a:gd name="connsiteX104" fmla="*/ 6152798 w 11269336"/>
              <a:gd name="connsiteY104" fmla="*/ 1894920 h 2323145"/>
              <a:gd name="connsiteX105" fmla="*/ 6145388 w 11269336"/>
              <a:gd name="connsiteY105" fmla="*/ 1897990 h 2323145"/>
              <a:gd name="connsiteX106" fmla="*/ 6141014 w 11269336"/>
              <a:gd name="connsiteY106" fmla="*/ 1901155 h 2323145"/>
              <a:gd name="connsiteX107" fmla="*/ 6128122 w 11269336"/>
              <a:gd name="connsiteY107" fmla="*/ 1907623 h 2323145"/>
              <a:gd name="connsiteX108" fmla="*/ 6122351 w 11269336"/>
              <a:gd name="connsiteY108" fmla="*/ 1908359 h 2323145"/>
              <a:gd name="connsiteX109" fmla="*/ 6064750 w 11269336"/>
              <a:gd name="connsiteY109" fmla="*/ 1896394 h 2323145"/>
              <a:gd name="connsiteX110" fmla="*/ 5964230 w 11269336"/>
              <a:gd name="connsiteY110" fmla="*/ 1910038 h 2323145"/>
              <a:gd name="connsiteX111" fmla="*/ 5865399 w 11269336"/>
              <a:gd name="connsiteY111" fmla="*/ 1926966 h 2323145"/>
              <a:gd name="connsiteX112" fmla="*/ 5829951 w 11269336"/>
              <a:gd name="connsiteY112" fmla="*/ 1934755 h 2323145"/>
              <a:gd name="connsiteX113" fmla="*/ 5765285 w 11269336"/>
              <a:gd name="connsiteY113" fmla="*/ 1941322 h 2323145"/>
              <a:gd name="connsiteX114" fmla="*/ 5734750 w 11269336"/>
              <a:gd name="connsiteY114" fmla="*/ 1939793 h 2323145"/>
              <a:gd name="connsiteX115" fmla="*/ 5733569 w 11269336"/>
              <a:gd name="connsiteY115" fmla="*/ 1940505 h 2323145"/>
              <a:gd name="connsiteX116" fmla="*/ 5730329 w 11269336"/>
              <a:gd name="connsiteY116" fmla="*/ 1937845 h 2323145"/>
              <a:gd name="connsiteX117" fmla="*/ 5724661 w 11269336"/>
              <a:gd name="connsiteY117" fmla="*/ 1937455 h 2323145"/>
              <a:gd name="connsiteX118" fmla="*/ 5710186 w 11269336"/>
              <a:gd name="connsiteY118" fmla="*/ 1941370 h 2323145"/>
              <a:gd name="connsiteX119" fmla="*/ 5704910 w 11269336"/>
              <a:gd name="connsiteY119" fmla="*/ 1943663 h 2323145"/>
              <a:gd name="connsiteX120" fmla="*/ 5696836 w 11269336"/>
              <a:gd name="connsiteY120" fmla="*/ 1945271 h 2323145"/>
              <a:gd name="connsiteX121" fmla="*/ 5696583 w 11269336"/>
              <a:gd name="connsiteY121" fmla="*/ 1945050 h 2323145"/>
              <a:gd name="connsiteX122" fmla="*/ 5689123 w 11269336"/>
              <a:gd name="connsiteY122" fmla="*/ 1947067 h 2323145"/>
              <a:gd name="connsiteX123" fmla="*/ 5653291 w 11269336"/>
              <a:gd name="connsiteY123" fmla="*/ 1960245 h 2323145"/>
              <a:gd name="connsiteX124" fmla="*/ 5599385 w 11269336"/>
              <a:gd name="connsiteY124" fmla="*/ 1945198 h 2323145"/>
              <a:gd name="connsiteX125" fmla="*/ 5578300 w 11269336"/>
              <a:gd name="connsiteY125" fmla="*/ 1944963 h 2323145"/>
              <a:gd name="connsiteX126" fmla="*/ 5566758 w 11269336"/>
              <a:gd name="connsiteY126" fmla="*/ 1943441 h 2323145"/>
              <a:gd name="connsiteX127" fmla="*/ 5565857 w 11269336"/>
              <a:gd name="connsiteY127" fmla="*/ 1942445 h 2323145"/>
              <a:gd name="connsiteX128" fmla="*/ 5531534 w 11269336"/>
              <a:gd name="connsiteY128" fmla="*/ 1955208 h 2323145"/>
              <a:gd name="connsiteX129" fmla="*/ 5526552 w 11269336"/>
              <a:gd name="connsiteY129" fmla="*/ 1954799 h 2323145"/>
              <a:gd name="connsiteX130" fmla="*/ 5504723 w 11269336"/>
              <a:gd name="connsiteY130" fmla="*/ 1965811 h 2323145"/>
              <a:gd name="connsiteX131" fmla="*/ 5493156 w 11269336"/>
              <a:gd name="connsiteY131" fmla="*/ 1970063 h 2323145"/>
              <a:gd name="connsiteX132" fmla="*/ 5490486 w 11269336"/>
              <a:gd name="connsiteY132" fmla="*/ 1974227 h 2323145"/>
              <a:gd name="connsiteX133" fmla="*/ 5473107 w 11269336"/>
              <a:gd name="connsiteY133" fmla="*/ 1979001 h 2323145"/>
              <a:gd name="connsiteX134" fmla="*/ 5470885 w 11269336"/>
              <a:gd name="connsiteY134" fmla="*/ 1978432 h 2323145"/>
              <a:gd name="connsiteX135" fmla="*/ 5457393 w 11269336"/>
              <a:gd name="connsiteY135" fmla="*/ 1986525 h 2323145"/>
              <a:gd name="connsiteX136" fmla="*/ 5447102 w 11269336"/>
              <a:gd name="connsiteY136" fmla="*/ 1998329 h 2323145"/>
              <a:gd name="connsiteX137" fmla="*/ 5159151 w 11269336"/>
              <a:gd name="connsiteY137" fmla="*/ 2029640 h 2323145"/>
              <a:gd name="connsiteX138" fmla="*/ 5041688 w 11269336"/>
              <a:gd name="connsiteY138" fmla="*/ 2022334 h 2323145"/>
              <a:gd name="connsiteX139" fmla="*/ 4860988 w 11269336"/>
              <a:gd name="connsiteY139" fmla="*/ 2135698 h 2323145"/>
              <a:gd name="connsiteX140" fmla="*/ 4807902 w 11269336"/>
              <a:gd name="connsiteY140" fmla="*/ 2138894 h 2323145"/>
              <a:gd name="connsiteX141" fmla="*/ 4765388 w 11269336"/>
              <a:gd name="connsiteY141" fmla="*/ 2162525 h 2323145"/>
              <a:gd name="connsiteX142" fmla="*/ 4745033 w 11269336"/>
              <a:gd name="connsiteY142" fmla="*/ 2158859 h 2323145"/>
              <a:gd name="connsiteX143" fmla="*/ 4741475 w 11269336"/>
              <a:gd name="connsiteY143" fmla="*/ 2157998 h 2323145"/>
              <a:gd name="connsiteX144" fmla="*/ 4728247 w 11269336"/>
              <a:gd name="connsiteY144" fmla="*/ 2159526 h 2323145"/>
              <a:gd name="connsiteX145" fmla="*/ 4723263 w 11269336"/>
              <a:gd name="connsiteY145" fmla="*/ 2153742 h 2323145"/>
              <a:gd name="connsiteX146" fmla="*/ 4702453 w 11269336"/>
              <a:gd name="connsiteY146" fmla="*/ 2151586 h 2323145"/>
              <a:gd name="connsiteX147" fmla="*/ 4678455 w 11269336"/>
              <a:gd name="connsiteY147" fmla="*/ 2156131 h 2323145"/>
              <a:gd name="connsiteX148" fmla="*/ 4593061 w 11269336"/>
              <a:gd name="connsiteY148" fmla="*/ 2171597 h 2323145"/>
              <a:gd name="connsiteX149" fmla="*/ 4579902 w 11269336"/>
              <a:gd name="connsiteY149" fmla="*/ 2177927 h 2323145"/>
              <a:gd name="connsiteX150" fmla="*/ 4533444 w 11269336"/>
              <a:gd name="connsiteY150" fmla="*/ 2181200 h 2323145"/>
              <a:gd name="connsiteX151" fmla="*/ 4492832 w 11269336"/>
              <a:gd name="connsiteY151" fmla="*/ 2188033 h 2323145"/>
              <a:gd name="connsiteX152" fmla="*/ 4467257 w 11269336"/>
              <a:gd name="connsiteY152" fmla="*/ 2196121 h 2323145"/>
              <a:gd name="connsiteX153" fmla="*/ 4459937 w 11269336"/>
              <a:gd name="connsiteY153" fmla="*/ 2195182 h 2323145"/>
              <a:gd name="connsiteX154" fmla="*/ 4433312 w 11269336"/>
              <a:gd name="connsiteY154" fmla="*/ 2199004 h 2323145"/>
              <a:gd name="connsiteX155" fmla="*/ 4420601 w 11269336"/>
              <a:gd name="connsiteY155" fmla="*/ 2205158 h 2323145"/>
              <a:gd name="connsiteX156" fmla="*/ 4405765 w 11269336"/>
              <a:gd name="connsiteY156" fmla="*/ 2199902 h 2323145"/>
              <a:gd name="connsiteX157" fmla="*/ 4401354 w 11269336"/>
              <a:gd name="connsiteY157" fmla="*/ 2194745 h 2323145"/>
              <a:gd name="connsiteX158" fmla="*/ 4383151 w 11269336"/>
              <a:gd name="connsiteY158" fmla="*/ 2201140 h 2323145"/>
              <a:gd name="connsiteX159" fmla="*/ 4366646 w 11269336"/>
              <a:gd name="connsiteY159" fmla="*/ 2198564 h 2323145"/>
              <a:gd name="connsiteX160" fmla="*/ 4354009 w 11269336"/>
              <a:gd name="connsiteY160" fmla="*/ 2204984 h 2323145"/>
              <a:gd name="connsiteX161" fmla="*/ 4348284 w 11269336"/>
              <a:gd name="connsiteY161" fmla="*/ 2205270 h 2323145"/>
              <a:gd name="connsiteX162" fmla="*/ 4333906 w 11269336"/>
              <a:gd name="connsiteY162" fmla="*/ 2205251 h 2323145"/>
              <a:gd name="connsiteX163" fmla="*/ 4308819 w 11269336"/>
              <a:gd name="connsiteY163" fmla="*/ 2203822 h 2323145"/>
              <a:gd name="connsiteX164" fmla="*/ 4301210 w 11269336"/>
              <a:gd name="connsiteY164" fmla="*/ 2204456 h 2323145"/>
              <a:gd name="connsiteX165" fmla="*/ 4283095 w 11269336"/>
              <a:gd name="connsiteY165" fmla="*/ 2198177 h 2323145"/>
              <a:gd name="connsiteX166" fmla="*/ 4250119 w 11269336"/>
              <a:gd name="connsiteY166" fmla="*/ 2196342 h 2323145"/>
              <a:gd name="connsiteX167" fmla="*/ 4189203 w 11269336"/>
              <a:gd name="connsiteY167" fmla="*/ 2178994 h 2323145"/>
              <a:gd name="connsiteX168" fmla="*/ 4154035 w 11269336"/>
              <a:gd name="connsiteY168" fmla="*/ 2171950 h 2323145"/>
              <a:gd name="connsiteX169" fmla="*/ 4129569 w 11269336"/>
              <a:gd name="connsiteY169" fmla="*/ 2163850 h 2323145"/>
              <a:gd name="connsiteX170" fmla="*/ 4061250 w 11269336"/>
              <a:gd name="connsiteY170" fmla="*/ 2159236 h 2323145"/>
              <a:gd name="connsiteX171" fmla="*/ 3945480 w 11269336"/>
              <a:gd name="connsiteY171" fmla="*/ 2158279 h 2323145"/>
              <a:gd name="connsiteX172" fmla="*/ 3921468 w 11269336"/>
              <a:gd name="connsiteY172" fmla="*/ 2156588 h 2323145"/>
              <a:gd name="connsiteX173" fmla="*/ 3903348 w 11269336"/>
              <a:gd name="connsiteY173" fmla="*/ 2149220 h 2323145"/>
              <a:gd name="connsiteX174" fmla="*/ 3901342 w 11269336"/>
              <a:gd name="connsiteY174" fmla="*/ 2142355 h 2323145"/>
              <a:gd name="connsiteX175" fmla="*/ 3888539 w 11269336"/>
              <a:gd name="connsiteY175" fmla="*/ 2140476 h 2323145"/>
              <a:gd name="connsiteX176" fmla="*/ 3885662 w 11269336"/>
              <a:gd name="connsiteY176" fmla="*/ 2138740 h 2323145"/>
              <a:gd name="connsiteX177" fmla="*/ 3868627 w 11269336"/>
              <a:gd name="connsiteY177" fmla="*/ 2130023 h 2323145"/>
              <a:gd name="connsiteX178" fmla="*/ 3819177 w 11269336"/>
              <a:gd name="connsiteY178" fmla="*/ 2142111 h 2323145"/>
              <a:gd name="connsiteX179" fmla="*/ 3769100 w 11269336"/>
              <a:gd name="connsiteY179" fmla="*/ 2131731 h 2323145"/>
              <a:gd name="connsiteX180" fmla="*/ 3562752 w 11269336"/>
              <a:gd name="connsiteY180" fmla="*/ 2131785 h 2323145"/>
              <a:gd name="connsiteX181" fmla="*/ 3541402 w 11269336"/>
              <a:gd name="connsiteY181" fmla="*/ 2106821 h 2323145"/>
              <a:gd name="connsiteX182" fmla="*/ 3365341 w 11269336"/>
              <a:gd name="connsiteY182" fmla="*/ 2077638 h 2323145"/>
              <a:gd name="connsiteX183" fmla="*/ 3170922 w 11269336"/>
              <a:gd name="connsiteY183" fmla="*/ 2115957 h 2323145"/>
              <a:gd name="connsiteX184" fmla="*/ 3156256 w 11269336"/>
              <a:gd name="connsiteY184" fmla="*/ 2124773 h 2323145"/>
              <a:gd name="connsiteX185" fmla="*/ 3140298 w 11269336"/>
              <a:gd name="connsiteY185" fmla="*/ 2129182 h 2323145"/>
              <a:gd name="connsiteX186" fmla="*/ 3138514 w 11269336"/>
              <a:gd name="connsiteY186" fmla="*/ 2128069 h 2323145"/>
              <a:gd name="connsiteX187" fmla="*/ 3120467 w 11269336"/>
              <a:gd name="connsiteY187" fmla="*/ 2128281 h 2323145"/>
              <a:gd name="connsiteX188" fmla="*/ 3116175 w 11269336"/>
              <a:gd name="connsiteY188" fmla="*/ 2131633 h 2323145"/>
              <a:gd name="connsiteX189" fmla="*/ 3103685 w 11269336"/>
              <a:gd name="connsiteY189" fmla="*/ 2132814 h 2323145"/>
              <a:gd name="connsiteX190" fmla="*/ 3078794 w 11269336"/>
              <a:gd name="connsiteY190" fmla="*/ 2137935 h 2323145"/>
              <a:gd name="connsiteX191" fmla="*/ 3074407 w 11269336"/>
              <a:gd name="connsiteY191" fmla="*/ 2136274 h 2323145"/>
              <a:gd name="connsiteX192" fmla="*/ 3037285 w 11269336"/>
              <a:gd name="connsiteY192" fmla="*/ 2139919 h 2323145"/>
              <a:gd name="connsiteX193" fmla="*/ 3036901 w 11269336"/>
              <a:gd name="connsiteY193" fmla="*/ 2138726 h 2323145"/>
              <a:gd name="connsiteX194" fmla="*/ 3026996 w 11269336"/>
              <a:gd name="connsiteY194" fmla="*/ 2134322 h 2323145"/>
              <a:gd name="connsiteX195" fmla="*/ 3007772 w 11269336"/>
              <a:gd name="connsiteY195" fmla="*/ 2128742 h 2323145"/>
              <a:gd name="connsiteX196" fmla="*/ 2965030 w 11269336"/>
              <a:gd name="connsiteY196" fmla="*/ 2100494 h 2323145"/>
              <a:gd name="connsiteX197" fmla="*/ 2926342 w 11269336"/>
              <a:gd name="connsiteY197" fmla="*/ 2104155 h 2323145"/>
              <a:gd name="connsiteX198" fmla="*/ 2918608 w 11269336"/>
              <a:gd name="connsiteY198" fmla="*/ 2104215 h 2323145"/>
              <a:gd name="connsiteX199" fmla="*/ 2918475 w 11269336"/>
              <a:gd name="connsiteY199" fmla="*/ 2103937 h 2323145"/>
              <a:gd name="connsiteX200" fmla="*/ 2910360 w 11269336"/>
              <a:gd name="connsiteY200" fmla="*/ 2103444 h 2323145"/>
              <a:gd name="connsiteX201" fmla="*/ 2904507 w 11269336"/>
              <a:gd name="connsiteY201" fmla="*/ 2104326 h 2323145"/>
              <a:gd name="connsiteX202" fmla="*/ 2889503 w 11269336"/>
              <a:gd name="connsiteY202" fmla="*/ 2104443 h 2323145"/>
              <a:gd name="connsiteX203" fmla="*/ 2884480 w 11269336"/>
              <a:gd name="connsiteY203" fmla="*/ 2102626 h 2323145"/>
              <a:gd name="connsiteX204" fmla="*/ 2882689 w 11269336"/>
              <a:gd name="connsiteY204" fmla="*/ 2099228 h 2323145"/>
              <a:gd name="connsiteX205" fmla="*/ 2881291 w 11269336"/>
              <a:gd name="connsiteY205" fmla="*/ 2099618 h 2323145"/>
              <a:gd name="connsiteX206" fmla="*/ 2853979 w 11269336"/>
              <a:gd name="connsiteY206" fmla="*/ 2090388 h 2323145"/>
              <a:gd name="connsiteX207" fmla="*/ 2791790 w 11269336"/>
              <a:gd name="connsiteY207" fmla="*/ 2080332 h 2323145"/>
              <a:gd name="connsiteX208" fmla="*/ 2755844 w 11269336"/>
              <a:gd name="connsiteY208" fmla="*/ 2078874 h 2323145"/>
              <a:gd name="connsiteX209" fmla="*/ 2657742 w 11269336"/>
              <a:gd name="connsiteY209" fmla="*/ 2070179 h 2323145"/>
              <a:gd name="connsiteX210" fmla="*/ 2559549 w 11269336"/>
              <a:gd name="connsiteY210" fmla="*/ 2057873 h 2323145"/>
              <a:gd name="connsiteX211" fmla="*/ 2512054 w 11269336"/>
              <a:gd name="connsiteY211" fmla="*/ 2031671 h 2323145"/>
              <a:gd name="connsiteX212" fmla="*/ 2506437 w 11269336"/>
              <a:gd name="connsiteY212" fmla="*/ 2030918 h 2323145"/>
              <a:gd name="connsiteX213" fmla="*/ 2491752 w 11269336"/>
              <a:gd name="connsiteY213" fmla="*/ 2033906 h 2323145"/>
              <a:gd name="connsiteX214" fmla="*/ 2486338 w 11269336"/>
              <a:gd name="connsiteY214" fmla="*/ 2035862 h 2323145"/>
              <a:gd name="connsiteX215" fmla="*/ 2478186 w 11269336"/>
              <a:gd name="connsiteY215" fmla="*/ 2036953 h 2323145"/>
              <a:gd name="connsiteX216" fmla="*/ 2477950 w 11269336"/>
              <a:gd name="connsiteY216" fmla="*/ 2036715 h 2323145"/>
              <a:gd name="connsiteX217" fmla="*/ 2470381 w 11269336"/>
              <a:gd name="connsiteY217" fmla="*/ 2038256 h 2323145"/>
              <a:gd name="connsiteX218" fmla="*/ 2433781 w 11269336"/>
              <a:gd name="connsiteY218" fmla="*/ 2049140 h 2323145"/>
              <a:gd name="connsiteX219" fmla="*/ 2381172 w 11269336"/>
              <a:gd name="connsiteY219" fmla="*/ 2030645 h 2323145"/>
              <a:gd name="connsiteX220" fmla="*/ 2360198 w 11269336"/>
              <a:gd name="connsiteY220" fmla="*/ 2029059 h 2323145"/>
              <a:gd name="connsiteX221" fmla="*/ 2348815 w 11269336"/>
              <a:gd name="connsiteY221" fmla="*/ 2026798 h 2323145"/>
              <a:gd name="connsiteX222" fmla="*/ 2347988 w 11269336"/>
              <a:gd name="connsiteY222" fmla="*/ 2025745 h 2323145"/>
              <a:gd name="connsiteX223" fmla="*/ 2312920 w 11269336"/>
              <a:gd name="connsiteY223" fmla="*/ 2036311 h 2323145"/>
              <a:gd name="connsiteX224" fmla="*/ 2307986 w 11269336"/>
              <a:gd name="connsiteY224" fmla="*/ 2035583 h 2323145"/>
              <a:gd name="connsiteX225" fmla="*/ 2285481 w 11269336"/>
              <a:gd name="connsiteY225" fmla="*/ 2045197 h 2323145"/>
              <a:gd name="connsiteX226" fmla="*/ 2273666 w 11269336"/>
              <a:gd name="connsiteY226" fmla="*/ 2048710 h 2323145"/>
              <a:gd name="connsiteX227" fmla="*/ 2270719 w 11269336"/>
              <a:gd name="connsiteY227" fmla="*/ 2052702 h 2323145"/>
              <a:gd name="connsiteX228" fmla="*/ 2253080 w 11269336"/>
              <a:gd name="connsiteY228" fmla="*/ 2056363 h 2323145"/>
              <a:gd name="connsiteX229" fmla="*/ 2250906 w 11269336"/>
              <a:gd name="connsiteY229" fmla="*/ 2055654 h 2323145"/>
              <a:gd name="connsiteX230" fmla="*/ 2236905 w 11269336"/>
              <a:gd name="connsiteY230" fmla="*/ 2062882 h 2323145"/>
              <a:gd name="connsiteX231" fmla="*/ 2225830 w 11269336"/>
              <a:gd name="connsiteY231" fmla="*/ 2074027 h 2323145"/>
              <a:gd name="connsiteX232" fmla="*/ 2073776 w 11269336"/>
              <a:gd name="connsiteY232" fmla="*/ 2089244 h 2323145"/>
              <a:gd name="connsiteX233" fmla="*/ 1948256 w 11269336"/>
              <a:gd name="connsiteY233" fmla="*/ 2146616 h 2323145"/>
              <a:gd name="connsiteX234" fmla="*/ 1865582 w 11269336"/>
              <a:gd name="connsiteY234" fmla="*/ 2153738 h 2323145"/>
              <a:gd name="connsiteX235" fmla="*/ 1835210 w 11269336"/>
              <a:gd name="connsiteY235" fmla="*/ 2134244 h 2323145"/>
              <a:gd name="connsiteX236" fmla="*/ 1632661 w 11269336"/>
              <a:gd name="connsiteY236" fmla="*/ 2173882 h 2323145"/>
              <a:gd name="connsiteX237" fmla="*/ 1579590 w 11269336"/>
              <a:gd name="connsiteY237" fmla="*/ 2173680 h 2323145"/>
              <a:gd name="connsiteX238" fmla="*/ 1535601 w 11269336"/>
              <a:gd name="connsiteY238" fmla="*/ 2194590 h 2323145"/>
              <a:gd name="connsiteX239" fmla="*/ 1515594 w 11269336"/>
              <a:gd name="connsiteY239" fmla="*/ 2189622 h 2323145"/>
              <a:gd name="connsiteX240" fmla="*/ 1512113 w 11269336"/>
              <a:gd name="connsiteY240" fmla="*/ 2188534 h 2323145"/>
              <a:gd name="connsiteX241" fmla="*/ 1498838 w 11269336"/>
              <a:gd name="connsiteY241" fmla="*/ 2189213 h 2323145"/>
              <a:gd name="connsiteX242" fmla="*/ 1494279 w 11269336"/>
              <a:gd name="connsiteY242" fmla="*/ 2183112 h 2323145"/>
              <a:gd name="connsiteX243" fmla="*/ 1473714 w 11269336"/>
              <a:gd name="connsiteY243" fmla="*/ 2179625 h 2323145"/>
              <a:gd name="connsiteX244" fmla="*/ 1449503 w 11269336"/>
              <a:gd name="connsiteY244" fmla="*/ 2182633 h 2323145"/>
              <a:gd name="connsiteX245" fmla="*/ 1266687 w 11269336"/>
              <a:gd name="connsiteY245" fmla="*/ 2212688 h 2323145"/>
              <a:gd name="connsiteX246" fmla="*/ 1239614 w 11269336"/>
              <a:gd name="connsiteY246" fmla="*/ 2209727 h 2323145"/>
              <a:gd name="connsiteX247" fmla="*/ 1202436 w 11269336"/>
              <a:gd name="connsiteY247" fmla="*/ 2209817 h 2323145"/>
              <a:gd name="connsiteX248" fmla="*/ 1136097 w 11269336"/>
              <a:gd name="connsiteY248" fmla="*/ 2205112 h 2323145"/>
              <a:gd name="connsiteX249" fmla="*/ 988232 w 11269336"/>
              <a:gd name="connsiteY249" fmla="*/ 2235635 h 2323145"/>
              <a:gd name="connsiteX250" fmla="*/ 981959 w 11269336"/>
              <a:gd name="connsiteY250" fmla="*/ 2231607 h 2323145"/>
              <a:gd name="connsiteX251" fmla="*/ 938600 w 11269336"/>
              <a:gd name="connsiteY251" fmla="*/ 2238113 h 2323145"/>
              <a:gd name="connsiteX252" fmla="*/ 791788 w 11269336"/>
              <a:gd name="connsiteY252" fmla="*/ 2293224 h 2323145"/>
              <a:gd name="connsiteX253" fmla="*/ 706914 w 11269336"/>
              <a:gd name="connsiteY253" fmla="*/ 2305046 h 2323145"/>
              <a:gd name="connsiteX254" fmla="*/ 675971 w 11269336"/>
              <a:gd name="connsiteY254" fmla="*/ 2304030 h 2323145"/>
              <a:gd name="connsiteX255" fmla="*/ 624180 w 11269336"/>
              <a:gd name="connsiteY255" fmla="*/ 2302650 h 2323145"/>
              <a:gd name="connsiteX256" fmla="*/ 583453 w 11269336"/>
              <a:gd name="connsiteY256" fmla="*/ 2288788 h 2323145"/>
              <a:gd name="connsiteX257" fmla="*/ 540946 w 11269336"/>
              <a:gd name="connsiteY257" fmla="*/ 2292721 h 2323145"/>
              <a:gd name="connsiteX258" fmla="*/ 533680 w 11269336"/>
              <a:gd name="connsiteY258" fmla="*/ 2310233 h 2323145"/>
              <a:gd name="connsiteX259" fmla="*/ 487366 w 11269336"/>
              <a:gd name="connsiteY259" fmla="*/ 2309053 h 2323145"/>
              <a:gd name="connsiteX260" fmla="*/ 416820 w 11269336"/>
              <a:gd name="connsiteY260" fmla="*/ 2305443 h 2323145"/>
              <a:gd name="connsiteX261" fmla="*/ 376805 w 11269336"/>
              <a:gd name="connsiteY261" fmla="*/ 2307647 h 2323145"/>
              <a:gd name="connsiteX262" fmla="*/ 266777 w 11269336"/>
              <a:gd name="connsiteY262" fmla="*/ 2309012 h 2323145"/>
              <a:gd name="connsiteX263" fmla="*/ 156013 w 11269336"/>
              <a:gd name="connsiteY263" fmla="*/ 2306832 h 2323145"/>
              <a:gd name="connsiteX264" fmla="*/ 87258 w 11269336"/>
              <a:gd name="connsiteY264" fmla="*/ 2285511 h 2323145"/>
              <a:gd name="connsiteX265" fmla="*/ 23798 w 11269336"/>
              <a:gd name="connsiteY265" fmla="*/ 2281822 h 2323145"/>
              <a:gd name="connsiteX266" fmla="*/ 0 w 11269336"/>
              <a:gd name="connsiteY266" fmla="*/ 2285369 h 2323145"/>
              <a:gd name="connsiteX267" fmla="*/ 0 w 11269336"/>
              <a:gd name="connsiteY26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795998 w 11269336"/>
              <a:gd name="connsiteY29" fmla="*/ 863337 h 2323145"/>
              <a:gd name="connsiteX30" fmla="*/ 8776970 w 11269336"/>
              <a:gd name="connsiteY30" fmla="*/ 885177 h 2323145"/>
              <a:gd name="connsiteX31" fmla="*/ 8755719 w 11269336"/>
              <a:gd name="connsiteY31" fmla="*/ 889754 h 2323145"/>
              <a:gd name="connsiteX32" fmla="*/ 8743257 w 11269336"/>
              <a:gd name="connsiteY32" fmla="*/ 904723 h 2323145"/>
              <a:gd name="connsiteX33" fmla="*/ 8721366 w 11269336"/>
              <a:gd name="connsiteY33" fmla="*/ 904711 h 2323145"/>
              <a:gd name="connsiteX34" fmla="*/ 8678353 w 11269336"/>
              <a:gd name="connsiteY34" fmla="*/ 926318 h 2323145"/>
              <a:gd name="connsiteX35" fmla="*/ 8636849 w 11269336"/>
              <a:gd name="connsiteY35" fmla="*/ 937900 h 2323145"/>
              <a:gd name="connsiteX36" fmla="*/ 8620213 w 11269336"/>
              <a:gd name="connsiteY36" fmla="*/ 943068 h 2323145"/>
              <a:gd name="connsiteX37" fmla="*/ 8612581 w 11269336"/>
              <a:gd name="connsiteY37" fmla="*/ 952695 h 2323145"/>
              <a:gd name="connsiteX38" fmla="*/ 8589038 w 11269336"/>
              <a:gd name="connsiteY38" fmla="*/ 963892 h 2323145"/>
              <a:gd name="connsiteX39" fmla="*/ 8579950 w 11269336"/>
              <a:gd name="connsiteY39" fmla="*/ 960899 h 2323145"/>
              <a:gd name="connsiteX40" fmla="*/ 8579319 w 11269336"/>
              <a:gd name="connsiteY40" fmla="*/ 965630 h 2323145"/>
              <a:gd name="connsiteX41" fmla="*/ 8547429 w 11269336"/>
              <a:gd name="connsiteY41" fmla="*/ 984506 h 2323145"/>
              <a:gd name="connsiteX42" fmla="*/ 8478704 w 11269336"/>
              <a:gd name="connsiteY42" fmla="*/ 1025490 h 2323145"/>
              <a:gd name="connsiteX43" fmla="*/ 8461421 w 11269336"/>
              <a:gd name="connsiteY43" fmla="*/ 1035512 h 2323145"/>
              <a:gd name="connsiteX44" fmla="*/ 8445003 w 11269336"/>
              <a:gd name="connsiteY44" fmla="*/ 1036851 h 2323145"/>
              <a:gd name="connsiteX45" fmla="*/ 8357350 w 11269336"/>
              <a:gd name="connsiteY45" fmla="*/ 1060213 h 2323145"/>
              <a:gd name="connsiteX46" fmla="*/ 8335565 w 11269336"/>
              <a:gd name="connsiteY46" fmla="*/ 1061151 h 2323145"/>
              <a:gd name="connsiteX47" fmla="*/ 8325267 w 11269336"/>
              <a:gd name="connsiteY47" fmla="*/ 1055919 h 2323145"/>
              <a:gd name="connsiteX48" fmla="*/ 8293586 w 11269336"/>
              <a:gd name="connsiteY48" fmla="*/ 1076144 h 2323145"/>
              <a:gd name="connsiteX49" fmla="*/ 8242405 w 11269336"/>
              <a:gd name="connsiteY49" fmla="*/ 1095960 h 2323145"/>
              <a:gd name="connsiteX50" fmla="*/ 8197391 w 11269336"/>
              <a:gd name="connsiteY50" fmla="*/ 1107746 h 2323145"/>
              <a:gd name="connsiteX51" fmla="*/ 8081474 w 11269336"/>
              <a:gd name="connsiteY51" fmla="*/ 1130125 h 2323145"/>
              <a:gd name="connsiteX52" fmla="*/ 8053585 w 11269336"/>
              <a:gd name="connsiteY52" fmla="*/ 1129169 h 2323145"/>
              <a:gd name="connsiteX53" fmla="*/ 8038422 w 11269336"/>
              <a:gd name="connsiteY53" fmla="*/ 1119092 h 2323145"/>
              <a:gd name="connsiteX54" fmla="*/ 8029450 w 11269336"/>
              <a:gd name="connsiteY54" fmla="*/ 1125592 h 2323145"/>
              <a:gd name="connsiteX55" fmla="*/ 7959552 w 11269336"/>
              <a:gd name="connsiteY55" fmla="*/ 1140188 h 2323145"/>
              <a:gd name="connsiteX56" fmla="*/ 7914188 w 11269336"/>
              <a:gd name="connsiteY56" fmla="*/ 1150862 h 2323145"/>
              <a:gd name="connsiteX57" fmla="*/ 7914918 w 11269336"/>
              <a:gd name="connsiteY57" fmla="*/ 1168758 h 2323145"/>
              <a:gd name="connsiteX58" fmla="*/ 7875510 w 11269336"/>
              <a:gd name="connsiteY58" fmla="*/ 1183153 h 2323145"/>
              <a:gd name="connsiteX59" fmla="*/ 7829932 w 11269336"/>
              <a:gd name="connsiteY59" fmla="*/ 1180782 h 2323145"/>
              <a:gd name="connsiteX60" fmla="*/ 7779182 w 11269336"/>
              <a:gd name="connsiteY60" fmla="*/ 1192665 h 2323145"/>
              <a:gd name="connsiteX61" fmla="*/ 7748774 w 11269336"/>
              <a:gd name="connsiteY61" fmla="*/ 1199586 h 2323145"/>
              <a:gd name="connsiteX62" fmla="*/ 7671846 w 11269336"/>
              <a:gd name="connsiteY62" fmla="*/ 1231966 h 2323145"/>
              <a:gd name="connsiteX63" fmla="*/ 7554146 w 11269336"/>
              <a:gd name="connsiteY63" fmla="*/ 1319748 h 2323145"/>
              <a:gd name="connsiteX64" fmla="*/ 7515052 w 11269336"/>
              <a:gd name="connsiteY64" fmla="*/ 1336718 h 2323145"/>
              <a:gd name="connsiteX65" fmla="*/ 7507193 w 11269336"/>
              <a:gd name="connsiteY65" fmla="*/ 1334617 h 2323145"/>
              <a:gd name="connsiteX66" fmla="*/ 7461694 w 11269336"/>
              <a:gd name="connsiteY66" fmla="*/ 1375866 h 2323145"/>
              <a:gd name="connsiteX67" fmla="*/ 7377571 w 11269336"/>
              <a:gd name="connsiteY67" fmla="*/ 1400128 h 2323145"/>
              <a:gd name="connsiteX68" fmla="*/ 7311261 w 11269336"/>
              <a:gd name="connsiteY68" fmla="*/ 1412652 h 2323145"/>
              <a:gd name="connsiteX69" fmla="*/ 7275307 w 11269336"/>
              <a:gd name="connsiteY69" fmla="*/ 1422171 h 2323145"/>
              <a:gd name="connsiteX70" fmla="*/ 7247783 w 11269336"/>
              <a:gd name="connsiteY70" fmla="*/ 1426330 h 2323145"/>
              <a:gd name="connsiteX71" fmla="*/ 7185047 w 11269336"/>
              <a:gd name="connsiteY71" fmla="*/ 1451812 h 2323145"/>
              <a:gd name="connsiteX72" fmla="*/ 7084117 w 11269336"/>
              <a:gd name="connsiteY72" fmla="*/ 1500281 h 2323145"/>
              <a:gd name="connsiteX73" fmla="*/ 7062011 w 11269336"/>
              <a:gd name="connsiteY73" fmla="*/ 1509183 h 2323145"/>
              <a:gd name="connsiteX74" fmla="*/ 7040555 w 11269336"/>
              <a:gd name="connsiteY74" fmla="*/ 1511207 h 2323145"/>
              <a:gd name="connsiteX75" fmla="*/ 7033438 w 11269336"/>
              <a:gd name="connsiteY75" fmla="*/ 1506772 h 2323145"/>
              <a:gd name="connsiteX76" fmla="*/ 7020886 w 11269336"/>
              <a:gd name="connsiteY76" fmla="*/ 1510764 h 2323145"/>
              <a:gd name="connsiteX77" fmla="*/ 7017033 w 11269336"/>
              <a:gd name="connsiteY77" fmla="*/ 1510650 h 2323145"/>
              <a:gd name="connsiteX78" fmla="*/ 6995460 w 11269336"/>
              <a:gd name="connsiteY78" fmla="*/ 1511173 h 2323145"/>
              <a:gd name="connsiteX79" fmla="*/ 6962144 w 11269336"/>
              <a:gd name="connsiteY79" fmla="*/ 1541508 h 2323145"/>
              <a:gd name="connsiteX80" fmla="*/ 6910674 w 11269336"/>
              <a:gd name="connsiteY80" fmla="*/ 1554793 h 2323145"/>
              <a:gd name="connsiteX81" fmla="*/ 6732152 w 11269336"/>
              <a:gd name="connsiteY81" fmla="*/ 1642538 h 2323145"/>
              <a:gd name="connsiteX82" fmla="*/ 6694106 w 11269336"/>
              <a:gd name="connsiteY82" fmla="*/ 1632377 h 2323145"/>
              <a:gd name="connsiteX83" fmla="*/ 6617223 w 11269336"/>
              <a:gd name="connsiteY83" fmla="*/ 1659889 h 2323145"/>
              <a:gd name="connsiteX84" fmla="*/ 6521138 w 11269336"/>
              <a:gd name="connsiteY84" fmla="*/ 1744340 h 2323145"/>
              <a:gd name="connsiteX85" fmla="*/ 6380677 w 11269336"/>
              <a:gd name="connsiteY85" fmla="*/ 1796883 h 2323145"/>
              <a:gd name="connsiteX86" fmla="*/ 6374897 w 11269336"/>
              <a:gd name="connsiteY86" fmla="*/ 1809910 h 2323145"/>
              <a:gd name="connsiteX87" fmla="*/ 6364545 w 11269336"/>
              <a:gd name="connsiteY87" fmla="*/ 1820090 h 2323145"/>
              <a:gd name="connsiteX88" fmla="*/ 6362126 w 11269336"/>
              <a:gd name="connsiteY88" fmla="*/ 1819991 h 2323145"/>
              <a:gd name="connsiteX89" fmla="*/ 6346673 w 11269336"/>
              <a:gd name="connsiteY89" fmla="*/ 1827824 h 2323145"/>
              <a:gd name="connsiteX90" fmla="*/ 6345588 w 11269336"/>
              <a:gd name="connsiteY90" fmla="*/ 1832232 h 2323145"/>
              <a:gd name="connsiteX91" fmla="*/ 6335708 w 11269336"/>
              <a:gd name="connsiteY91" fmla="*/ 1838451 h 2323145"/>
              <a:gd name="connsiteX92" fmla="*/ 6318182 w 11269336"/>
              <a:gd name="connsiteY92" fmla="*/ 1852975 h 2323145"/>
              <a:gd name="connsiteX93" fmla="*/ 6313084 w 11269336"/>
              <a:gd name="connsiteY93" fmla="*/ 1853561 h 2323145"/>
              <a:gd name="connsiteX94" fmla="*/ 6283816 w 11269336"/>
              <a:gd name="connsiteY94" fmla="*/ 1872148 h 2323145"/>
              <a:gd name="connsiteX95" fmla="*/ 6282550 w 11269336"/>
              <a:gd name="connsiteY95" fmla="*/ 1871392 h 2323145"/>
              <a:gd name="connsiteX96" fmla="*/ 6270527 w 11269336"/>
              <a:gd name="connsiteY96" fmla="*/ 1872208 h 2323145"/>
              <a:gd name="connsiteX97" fmla="*/ 6249518 w 11269336"/>
              <a:gd name="connsiteY97" fmla="*/ 1876079 h 2323145"/>
              <a:gd name="connsiteX98" fmla="*/ 6190386 w 11269336"/>
              <a:gd name="connsiteY98" fmla="*/ 1872478 h 2323145"/>
              <a:gd name="connsiteX99" fmla="*/ 6159777 w 11269336"/>
              <a:gd name="connsiteY99" fmla="*/ 1891745 h 2323145"/>
              <a:gd name="connsiteX100" fmla="*/ 6153131 w 11269336"/>
              <a:gd name="connsiteY100" fmla="*/ 1895079 h 2323145"/>
              <a:gd name="connsiteX101" fmla="*/ 6152798 w 11269336"/>
              <a:gd name="connsiteY101" fmla="*/ 1894920 h 2323145"/>
              <a:gd name="connsiteX102" fmla="*/ 6145388 w 11269336"/>
              <a:gd name="connsiteY102" fmla="*/ 1897990 h 2323145"/>
              <a:gd name="connsiteX103" fmla="*/ 6141014 w 11269336"/>
              <a:gd name="connsiteY103" fmla="*/ 1901155 h 2323145"/>
              <a:gd name="connsiteX104" fmla="*/ 6128122 w 11269336"/>
              <a:gd name="connsiteY104" fmla="*/ 1907623 h 2323145"/>
              <a:gd name="connsiteX105" fmla="*/ 6122351 w 11269336"/>
              <a:gd name="connsiteY105" fmla="*/ 1908359 h 2323145"/>
              <a:gd name="connsiteX106" fmla="*/ 6064750 w 11269336"/>
              <a:gd name="connsiteY106" fmla="*/ 1896394 h 2323145"/>
              <a:gd name="connsiteX107" fmla="*/ 5964230 w 11269336"/>
              <a:gd name="connsiteY107" fmla="*/ 1910038 h 2323145"/>
              <a:gd name="connsiteX108" fmla="*/ 5865399 w 11269336"/>
              <a:gd name="connsiteY108" fmla="*/ 1926966 h 2323145"/>
              <a:gd name="connsiteX109" fmla="*/ 5829951 w 11269336"/>
              <a:gd name="connsiteY109" fmla="*/ 1934755 h 2323145"/>
              <a:gd name="connsiteX110" fmla="*/ 5765285 w 11269336"/>
              <a:gd name="connsiteY110" fmla="*/ 1941322 h 2323145"/>
              <a:gd name="connsiteX111" fmla="*/ 5734750 w 11269336"/>
              <a:gd name="connsiteY111" fmla="*/ 1939793 h 2323145"/>
              <a:gd name="connsiteX112" fmla="*/ 5733569 w 11269336"/>
              <a:gd name="connsiteY112" fmla="*/ 1940505 h 2323145"/>
              <a:gd name="connsiteX113" fmla="*/ 5730329 w 11269336"/>
              <a:gd name="connsiteY113" fmla="*/ 1937845 h 2323145"/>
              <a:gd name="connsiteX114" fmla="*/ 5724661 w 11269336"/>
              <a:gd name="connsiteY114" fmla="*/ 1937455 h 2323145"/>
              <a:gd name="connsiteX115" fmla="*/ 5710186 w 11269336"/>
              <a:gd name="connsiteY115" fmla="*/ 1941370 h 2323145"/>
              <a:gd name="connsiteX116" fmla="*/ 5704910 w 11269336"/>
              <a:gd name="connsiteY116" fmla="*/ 1943663 h 2323145"/>
              <a:gd name="connsiteX117" fmla="*/ 5696836 w 11269336"/>
              <a:gd name="connsiteY117" fmla="*/ 1945271 h 2323145"/>
              <a:gd name="connsiteX118" fmla="*/ 5696583 w 11269336"/>
              <a:gd name="connsiteY118" fmla="*/ 1945050 h 2323145"/>
              <a:gd name="connsiteX119" fmla="*/ 5689123 w 11269336"/>
              <a:gd name="connsiteY119" fmla="*/ 1947067 h 2323145"/>
              <a:gd name="connsiteX120" fmla="*/ 5653291 w 11269336"/>
              <a:gd name="connsiteY120" fmla="*/ 1960245 h 2323145"/>
              <a:gd name="connsiteX121" fmla="*/ 5599385 w 11269336"/>
              <a:gd name="connsiteY121" fmla="*/ 1945198 h 2323145"/>
              <a:gd name="connsiteX122" fmla="*/ 5578300 w 11269336"/>
              <a:gd name="connsiteY122" fmla="*/ 1944963 h 2323145"/>
              <a:gd name="connsiteX123" fmla="*/ 5566758 w 11269336"/>
              <a:gd name="connsiteY123" fmla="*/ 1943441 h 2323145"/>
              <a:gd name="connsiteX124" fmla="*/ 5565857 w 11269336"/>
              <a:gd name="connsiteY124" fmla="*/ 1942445 h 2323145"/>
              <a:gd name="connsiteX125" fmla="*/ 5531534 w 11269336"/>
              <a:gd name="connsiteY125" fmla="*/ 1955208 h 2323145"/>
              <a:gd name="connsiteX126" fmla="*/ 5526552 w 11269336"/>
              <a:gd name="connsiteY126" fmla="*/ 1954799 h 2323145"/>
              <a:gd name="connsiteX127" fmla="*/ 5504723 w 11269336"/>
              <a:gd name="connsiteY127" fmla="*/ 1965811 h 2323145"/>
              <a:gd name="connsiteX128" fmla="*/ 5493156 w 11269336"/>
              <a:gd name="connsiteY128" fmla="*/ 1970063 h 2323145"/>
              <a:gd name="connsiteX129" fmla="*/ 5490486 w 11269336"/>
              <a:gd name="connsiteY129" fmla="*/ 1974227 h 2323145"/>
              <a:gd name="connsiteX130" fmla="*/ 5473107 w 11269336"/>
              <a:gd name="connsiteY130" fmla="*/ 1979001 h 2323145"/>
              <a:gd name="connsiteX131" fmla="*/ 5470885 w 11269336"/>
              <a:gd name="connsiteY131" fmla="*/ 1978432 h 2323145"/>
              <a:gd name="connsiteX132" fmla="*/ 5457393 w 11269336"/>
              <a:gd name="connsiteY132" fmla="*/ 1986525 h 2323145"/>
              <a:gd name="connsiteX133" fmla="*/ 5447102 w 11269336"/>
              <a:gd name="connsiteY133" fmla="*/ 1998329 h 2323145"/>
              <a:gd name="connsiteX134" fmla="*/ 5159151 w 11269336"/>
              <a:gd name="connsiteY134" fmla="*/ 2029640 h 2323145"/>
              <a:gd name="connsiteX135" fmla="*/ 5041688 w 11269336"/>
              <a:gd name="connsiteY135" fmla="*/ 2022334 h 2323145"/>
              <a:gd name="connsiteX136" fmla="*/ 4860988 w 11269336"/>
              <a:gd name="connsiteY136" fmla="*/ 2135698 h 2323145"/>
              <a:gd name="connsiteX137" fmla="*/ 4807902 w 11269336"/>
              <a:gd name="connsiteY137" fmla="*/ 2138894 h 2323145"/>
              <a:gd name="connsiteX138" fmla="*/ 4765388 w 11269336"/>
              <a:gd name="connsiteY138" fmla="*/ 2162525 h 2323145"/>
              <a:gd name="connsiteX139" fmla="*/ 4745033 w 11269336"/>
              <a:gd name="connsiteY139" fmla="*/ 2158859 h 2323145"/>
              <a:gd name="connsiteX140" fmla="*/ 4741475 w 11269336"/>
              <a:gd name="connsiteY140" fmla="*/ 2157998 h 2323145"/>
              <a:gd name="connsiteX141" fmla="*/ 4728247 w 11269336"/>
              <a:gd name="connsiteY141" fmla="*/ 2159526 h 2323145"/>
              <a:gd name="connsiteX142" fmla="*/ 4723263 w 11269336"/>
              <a:gd name="connsiteY142" fmla="*/ 2153742 h 2323145"/>
              <a:gd name="connsiteX143" fmla="*/ 4702453 w 11269336"/>
              <a:gd name="connsiteY143" fmla="*/ 2151586 h 2323145"/>
              <a:gd name="connsiteX144" fmla="*/ 4678455 w 11269336"/>
              <a:gd name="connsiteY144" fmla="*/ 2156131 h 2323145"/>
              <a:gd name="connsiteX145" fmla="*/ 4593061 w 11269336"/>
              <a:gd name="connsiteY145" fmla="*/ 2171597 h 2323145"/>
              <a:gd name="connsiteX146" fmla="*/ 4579902 w 11269336"/>
              <a:gd name="connsiteY146" fmla="*/ 2177927 h 2323145"/>
              <a:gd name="connsiteX147" fmla="*/ 4533444 w 11269336"/>
              <a:gd name="connsiteY147" fmla="*/ 2181200 h 2323145"/>
              <a:gd name="connsiteX148" fmla="*/ 4492832 w 11269336"/>
              <a:gd name="connsiteY148" fmla="*/ 2188033 h 2323145"/>
              <a:gd name="connsiteX149" fmla="*/ 4467257 w 11269336"/>
              <a:gd name="connsiteY149" fmla="*/ 2196121 h 2323145"/>
              <a:gd name="connsiteX150" fmla="*/ 4459937 w 11269336"/>
              <a:gd name="connsiteY150" fmla="*/ 2195182 h 2323145"/>
              <a:gd name="connsiteX151" fmla="*/ 4433312 w 11269336"/>
              <a:gd name="connsiteY151" fmla="*/ 2199004 h 2323145"/>
              <a:gd name="connsiteX152" fmla="*/ 4420601 w 11269336"/>
              <a:gd name="connsiteY152" fmla="*/ 2205158 h 2323145"/>
              <a:gd name="connsiteX153" fmla="*/ 4405765 w 11269336"/>
              <a:gd name="connsiteY153" fmla="*/ 2199902 h 2323145"/>
              <a:gd name="connsiteX154" fmla="*/ 4401354 w 11269336"/>
              <a:gd name="connsiteY154" fmla="*/ 2194745 h 2323145"/>
              <a:gd name="connsiteX155" fmla="*/ 4383151 w 11269336"/>
              <a:gd name="connsiteY155" fmla="*/ 2201140 h 2323145"/>
              <a:gd name="connsiteX156" fmla="*/ 4366646 w 11269336"/>
              <a:gd name="connsiteY156" fmla="*/ 2198564 h 2323145"/>
              <a:gd name="connsiteX157" fmla="*/ 4354009 w 11269336"/>
              <a:gd name="connsiteY157" fmla="*/ 2204984 h 2323145"/>
              <a:gd name="connsiteX158" fmla="*/ 4348284 w 11269336"/>
              <a:gd name="connsiteY158" fmla="*/ 2205270 h 2323145"/>
              <a:gd name="connsiteX159" fmla="*/ 4333906 w 11269336"/>
              <a:gd name="connsiteY159" fmla="*/ 2205251 h 2323145"/>
              <a:gd name="connsiteX160" fmla="*/ 4308819 w 11269336"/>
              <a:gd name="connsiteY160" fmla="*/ 2203822 h 2323145"/>
              <a:gd name="connsiteX161" fmla="*/ 4301210 w 11269336"/>
              <a:gd name="connsiteY161" fmla="*/ 2204456 h 2323145"/>
              <a:gd name="connsiteX162" fmla="*/ 4283095 w 11269336"/>
              <a:gd name="connsiteY162" fmla="*/ 2198177 h 2323145"/>
              <a:gd name="connsiteX163" fmla="*/ 4250119 w 11269336"/>
              <a:gd name="connsiteY163" fmla="*/ 2196342 h 2323145"/>
              <a:gd name="connsiteX164" fmla="*/ 4189203 w 11269336"/>
              <a:gd name="connsiteY164" fmla="*/ 2178994 h 2323145"/>
              <a:gd name="connsiteX165" fmla="*/ 4154035 w 11269336"/>
              <a:gd name="connsiteY165" fmla="*/ 2171950 h 2323145"/>
              <a:gd name="connsiteX166" fmla="*/ 4129569 w 11269336"/>
              <a:gd name="connsiteY166" fmla="*/ 2163850 h 2323145"/>
              <a:gd name="connsiteX167" fmla="*/ 4061250 w 11269336"/>
              <a:gd name="connsiteY167" fmla="*/ 2159236 h 2323145"/>
              <a:gd name="connsiteX168" fmla="*/ 3945480 w 11269336"/>
              <a:gd name="connsiteY168" fmla="*/ 2158279 h 2323145"/>
              <a:gd name="connsiteX169" fmla="*/ 3921468 w 11269336"/>
              <a:gd name="connsiteY169" fmla="*/ 2156588 h 2323145"/>
              <a:gd name="connsiteX170" fmla="*/ 3903348 w 11269336"/>
              <a:gd name="connsiteY170" fmla="*/ 2149220 h 2323145"/>
              <a:gd name="connsiteX171" fmla="*/ 3901342 w 11269336"/>
              <a:gd name="connsiteY171" fmla="*/ 2142355 h 2323145"/>
              <a:gd name="connsiteX172" fmla="*/ 3888539 w 11269336"/>
              <a:gd name="connsiteY172" fmla="*/ 2140476 h 2323145"/>
              <a:gd name="connsiteX173" fmla="*/ 3885662 w 11269336"/>
              <a:gd name="connsiteY173" fmla="*/ 2138740 h 2323145"/>
              <a:gd name="connsiteX174" fmla="*/ 3868627 w 11269336"/>
              <a:gd name="connsiteY174" fmla="*/ 2130023 h 2323145"/>
              <a:gd name="connsiteX175" fmla="*/ 3819177 w 11269336"/>
              <a:gd name="connsiteY175" fmla="*/ 2142111 h 2323145"/>
              <a:gd name="connsiteX176" fmla="*/ 3769100 w 11269336"/>
              <a:gd name="connsiteY176" fmla="*/ 2131731 h 2323145"/>
              <a:gd name="connsiteX177" fmla="*/ 3562752 w 11269336"/>
              <a:gd name="connsiteY177" fmla="*/ 2131785 h 2323145"/>
              <a:gd name="connsiteX178" fmla="*/ 3541402 w 11269336"/>
              <a:gd name="connsiteY178" fmla="*/ 2106821 h 2323145"/>
              <a:gd name="connsiteX179" fmla="*/ 3365341 w 11269336"/>
              <a:gd name="connsiteY179" fmla="*/ 2077638 h 2323145"/>
              <a:gd name="connsiteX180" fmla="*/ 3170922 w 11269336"/>
              <a:gd name="connsiteY180" fmla="*/ 2115957 h 2323145"/>
              <a:gd name="connsiteX181" fmla="*/ 3156256 w 11269336"/>
              <a:gd name="connsiteY181" fmla="*/ 2124773 h 2323145"/>
              <a:gd name="connsiteX182" fmla="*/ 3140298 w 11269336"/>
              <a:gd name="connsiteY182" fmla="*/ 2129182 h 2323145"/>
              <a:gd name="connsiteX183" fmla="*/ 3138514 w 11269336"/>
              <a:gd name="connsiteY183" fmla="*/ 2128069 h 2323145"/>
              <a:gd name="connsiteX184" fmla="*/ 3120467 w 11269336"/>
              <a:gd name="connsiteY184" fmla="*/ 2128281 h 2323145"/>
              <a:gd name="connsiteX185" fmla="*/ 3116175 w 11269336"/>
              <a:gd name="connsiteY185" fmla="*/ 2131633 h 2323145"/>
              <a:gd name="connsiteX186" fmla="*/ 3103685 w 11269336"/>
              <a:gd name="connsiteY186" fmla="*/ 2132814 h 2323145"/>
              <a:gd name="connsiteX187" fmla="*/ 3078794 w 11269336"/>
              <a:gd name="connsiteY187" fmla="*/ 2137935 h 2323145"/>
              <a:gd name="connsiteX188" fmla="*/ 3074407 w 11269336"/>
              <a:gd name="connsiteY188" fmla="*/ 2136274 h 2323145"/>
              <a:gd name="connsiteX189" fmla="*/ 3037285 w 11269336"/>
              <a:gd name="connsiteY189" fmla="*/ 2139919 h 2323145"/>
              <a:gd name="connsiteX190" fmla="*/ 3036901 w 11269336"/>
              <a:gd name="connsiteY190" fmla="*/ 2138726 h 2323145"/>
              <a:gd name="connsiteX191" fmla="*/ 3026996 w 11269336"/>
              <a:gd name="connsiteY191" fmla="*/ 2134322 h 2323145"/>
              <a:gd name="connsiteX192" fmla="*/ 3007772 w 11269336"/>
              <a:gd name="connsiteY192" fmla="*/ 2128742 h 2323145"/>
              <a:gd name="connsiteX193" fmla="*/ 2965030 w 11269336"/>
              <a:gd name="connsiteY193" fmla="*/ 2100494 h 2323145"/>
              <a:gd name="connsiteX194" fmla="*/ 2926342 w 11269336"/>
              <a:gd name="connsiteY194" fmla="*/ 2104155 h 2323145"/>
              <a:gd name="connsiteX195" fmla="*/ 2918608 w 11269336"/>
              <a:gd name="connsiteY195" fmla="*/ 2104215 h 2323145"/>
              <a:gd name="connsiteX196" fmla="*/ 2918475 w 11269336"/>
              <a:gd name="connsiteY196" fmla="*/ 2103937 h 2323145"/>
              <a:gd name="connsiteX197" fmla="*/ 2910360 w 11269336"/>
              <a:gd name="connsiteY197" fmla="*/ 2103444 h 2323145"/>
              <a:gd name="connsiteX198" fmla="*/ 2904507 w 11269336"/>
              <a:gd name="connsiteY198" fmla="*/ 2104326 h 2323145"/>
              <a:gd name="connsiteX199" fmla="*/ 2889503 w 11269336"/>
              <a:gd name="connsiteY199" fmla="*/ 2104443 h 2323145"/>
              <a:gd name="connsiteX200" fmla="*/ 2884480 w 11269336"/>
              <a:gd name="connsiteY200" fmla="*/ 2102626 h 2323145"/>
              <a:gd name="connsiteX201" fmla="*/ 2882689 w 11269336"/>
              <a:gd name="connsiteY201" fmla="*/ 2099228 h 2323145"/>
              <a:gd name="connsiteX202" fmla="*/ 2881291 w 11269336"/>
              <a:gd name="connsiteY202" fmla="*/ 2099618 h 2323145"/>
              <a:gd name="connsiteX203" fmla="*/ 2853979 w 11269336"/>
              <a:gd name="connsiteY203" fmla="*/ 2090388 h 2323145"/>
              <a:gd name="connsiteX204" fmla="*/ 2791790 w 11269336"/>
              <a:gd name="connsiteY204" fmla="*/ 2080332 h 2323145"/>
              <a:gd name="connsiteX205" fmla="*/ 2755844 w 11269336"/>
              <a:gd name="connsiteY205" fmla="*/ 2078874 h 2323145"/>
              <a:gd name="connsiteX206" fmla="*/ 2657742 w 11269336"/>
              <a:gd name="connsiteY206" fmla="*/ 2070179 h 2323145"/>
              <a:gd name="connsiteX207" fmla="*/ 2559549 w 11269336"/>
              <a:gd name="connsiteY207" fmla="*/ 2057873 h 2323145"/>
              <a:gd name="connsiteX208" fmla="*/ 2512054 w 11269336"/>
              <a:gd name="connsiteY208" fmla="*/ 2031671 h 2323145"/>
              <a:gd name="connsiteX209" fmla="*/ 2506437 w 11269336"/>
              <a:gd name="connsiteY209" fmla="*/ 2030918 h 2323145"/>
              <a:gd name="connsiteX210" fmla="*/ 2491752 w 11269336"/>
              <a:gd name="connsiteY210" fmla="*/ 2033906 h 2323145"/>
              <a:gd name="connsiteX211" fmla="*/ 2486338 w 11269336"/>
              <a:gd name="connsiteY211" fmla="*/ 2035862 h 2323145"/>
              <a:gd name="connsiteX212" fmla="*/ 2478186 w 11269336"/>
              <a:gd name="connsiteY212" fmla="*/ 2036953 h 2323145"/>
              <a:gd name="connsiteX213" fmla="*/ 2477950 w 11269336"/>
              <a:gd name="connsiteY213" fmla="*/ 2036715 h 2323145"/>
              <a:gd name="connsiteX214" fmla="*/ 2470381 w 11269336"/>
              <a:gd name="connsiteY214" fmla="*/ 2038256 h 2323145"/>
              <a:gd name="connsiteX215" fmla="*/ 2433781 w 11269336"/>
              <a:gd name="connsiteY215" fmla="*/ 2049140 h 2323145"/>
              <a:gd name="connsiteX216" fmla="*/ 2381172 w 11269336"/>
              <a:gd name="connsiteY216" fmla="*/ 2030645 h 2323145"/>
              <a:gd name="connsiteX217" fmla="*/ 2360198 w 11269336"/>
              <a:gd name="connsiteY217" fmla="*/ 2029059 h 2323145"/>
              <a:gd name="connsiteX218" fmla="*/ 2348815 w 11269336"/>
              <a:gd name="connsiteY218" fmla="*/ 2026798 h 2323145"/>
              <a:gd name="connsiteX219" fmla="*/ 2347988 w 11269336"/>
              <a:gd name="connsiteY219" fmla="*/ 2025745 h 2323145"/>
              <a:gd name="connsiteX220" fmla="*/ 2312920 w 11269336"/>
              <a:gd name="connsiteY220" fmla="*/ 2036311 h 2323145"/>
              <a:gd name="connsiteX221" fmla="*/ 2307986 w 11269336"/>
              <a:gd name="connsiteY221" fmla="*/ 2035583 h 2323145"/>
              <a:gd name="connsiteX222" fmla="*/ 2285481 w 11269336"/>
              <a:gd name="connsiteY222" fmla="*/ 2045197 h 2323145"/>
              <a:gd name="connsiteX223" fmla="*/ 2273666 w 11269336"/>
              <a:gd name="connsiteY223" fmla="*/ 2048710 h 2323145"/>
              <a:gd name="connsiteX224" fmla="*/ 2270719 w 11269336"/>
              <a:gd name="connsiteY224" fmla="*/ 2052702 h 2323145"/>
              <a:gd name="connsiteX225" fmla="*/ 2253080 w 11269336"/>
              <a:gd name="connsiteY225" fmla="*/ 2056363 h 2323145"/>
              <a:gd name="connsiteX226" fmla="*/ 2250906 w 11269336"/>
              <a:gd name="connsiteY226" fmla="*/ 2055654 h 2323145"/>
              <a:gd name="connsiteX227" fmla="*/ 2236905 w 11269336"/>
              <a:gd name="connsiteY227" fmla="*/ 2062882 h 2323145"/>
              <a:gd name="connsiteX228" fmla="*/ 2225830 w 11269336"/>
              <a:gd name="connsiteY228" fmla="*/ 2074027 h 2323145"/>
              <a:gd name="connsiteX229" fmla="*/ 2073776 w 11269336"/>
              <a:gd name="connsiteY229" fmla="*/ 2089244 h 2323145"/>
              <a:gd name="connsiteX230" fmla="*/ 1948256 w 11269336"/>
              <a:gd name="connsiteY230" fmla="*/ 2146616 h 2323145"/>
              <a:gd name="connsiteX231" fmla="*/ 1865582 w 11269336"/>
              <a:gd name="connsiteY231" fmla="*/ 2153738 h 2323145"/>
              <a:gd name="connsiteX232" fmla="*/ 1835210 w 11269336"/>
              <a:gd name="connsiteY232" fmla="*/ 2134244 h 2323145"/>
              <a:gd name="connsiteX233" fmla="*/ 1632661 w 11269336"/>
              <a:gd name="connsiteY233" fmla="*/ 2173882 h 2323145"/>
              <a:gd name="connsiteX234" fmla="*/ 1579590 w 11269336"/>
              <a:gd name="connsiteY234" fmla="*/ 2173680 h 2323145"/>
              <a:gd name="connsiteX235" fmla="*/ 1535601 w 11269336"/>
              <a:gd name="connsiteY235" fmla="*/ 2194590 h 2323145"/>
              <a:gd name="connsiteX236" fmla="*/ 1515594 w 11269336"/>
              <a:gd name="connsiteY236" fmla="*/ 2189622 h 2323145"/>
              <a:gd name="connsiteX237" fmla="*/ 1512113 w 11269336"/>
              <a:gd name="connsiteY237" fmla="*/ 2188534 h 2323145"/>
              <a:gd name="connsiteX238" fmla="*/ 1498838 w 11269336"/>
              <a:gd name="connsiteY238" fmla="*/ 2189213 h 2323145"/>
              <a:gd name="connsiteX239" fmla="*/ 1494279 w 11269336"/>
              <a:gd name="connsiteY239" fmla="*/ 2183112 h 2323145"/>
              <a:gd name="connsiteX240" fmla="*/ 1473714 w 11269336"/>
              <a:gd name="connsiteY240" fmla="*/ 2179625 h 2323145"/>
              <a:gd name="connsiteX241" fmla="*/ 1449503 w 11269336"/>
              <a:gd name="connsiteY241" fmla="*/ 2182633 h 2323145"/>
              <a:gd name="connsiteX242" fmla="*/ 1266687 w 11269336"/>
              <a:gd name="connsiteY242" fmla="*/ 2212688 h 2323145"/>
              <a:gd name="connsiteX243" fmla="*/ 1239614 w 11269336"/>
              <a:gd name="connsiteY243" fmla="*/ 2209727 h 2323145"/>
              <a:gd name="connsiteX244" fmla="*/ 1202436 w 11269336"/>
              <a:gd name="connsiteY244" fmla="*/ 2209817 h 2323145"/>
              <a:gd name="connsiteX245" fmla="*/ 1136097 w 11269336"/>
              <a:gd name="connsiteY245" fmla="*/ 2205112 h 2323145"/>
              <a:gd name="connsiteX246" fmla="*/ 988232 w 11269336"/>
              <a:gd name="connsiteY246" fmla="*/ 2235635 h 2323145"/>
              <a:gd name="connsiteX247" fmla="*/ 981959 w 11269336"/>
              <a:gd name="connsiteY247" fmla="*/ 2231607 h 2323145"/>
              <a:gd name="connsiteX248" fmla="*/ 938600 w 11269336"/>
              <a:gd name="connsiteY248" fmla="*/ 2238113 h 2323145"/>
              <a:gd name="connsiteX249" fmla="*/ 791788 w 11269336"/>
              <a:gd name="connsiteY249" fmla="*/ 2293224 h 2323145"/>
              <a:gd name="connsiteX250" fmla="*/ 706914 w 11269336"/>
              <a:gd name="connsiteY250" fmla="*/ 2305046 h 2323145"/>
              <a:gd name="connsiteX251" fmla="*/ 675971 w 11269336"/>
              <a:gd name="connsiteY251" fmla="*/ 2304030 h 2323145"/>
              <a:gd name="connsiteX252" fmla="*/ 624180 w 11269336"/>
              <a:gd name="connsiteY252" fmla="*/ 2302650 h 2323145"/>
              <a:gd name="connsiteX253" fmla="*/ 583453 w 11269336"/>
              <a:gd name="connsiteY253" fmla="*/ 2288788 h 2323145"/>
              <a:gd name="connsiteX254" fmla="*/ 540946 w 11269336"/>
              <a:gd name="connsiteY254" fmla="*/ 2292721 h 2323145"/>
              <a:gd name="connsiteX255" fmla="*/ 533680 w 11269336"/>
              <a:gd name="connsiteY255" fmla="*/ 2310233 h 2323145"/>
              <a:gd name="connsiteX256" fmla="*/ 487366 w 11269336"/>
              <a:gd name="connsiteY256" fmla="*/ 2309053 h 2323145"/>
              <a:gd name="connsiteX257" fmla="*/ 416820 w 11269336"/>
              <a:gd name="connsiteY257" fmla="*/ 2305443 h 2323145"/>
              <a:gd name="connsiteX258" fmla="*/ 376805 w 11269336"/>
              <a:gd name="connsiteY258" fmla="*/ 2307647 h 2323145"/>
              <a:gd name="connsiteX259" fmla="*/ 266777 w 11269336"/>
              <a:gd name="connsiteY259" fmla="*/ 2309012 h 2323145"/>
              <a:gd name="connsiteX260" fmla="*/ 156013 w 11269336"/>
              <a:gd name="connsiteY260" fmla="*/ 2306832 h 2323145"/>
              <a:gd name="connsiteX261" fmla="*/ 87258 w 11269336"/>
              <a:gd name="connsiteY261" fmla="*/ 2285511 h 2323145"/>
              <a:gd name="connsiteX262" fmla="*/ 23798 w 11269336"/>
              <a:gd name="connsiteY262" fmla="*/ 2281822 h 2323145"/>
              <a:gd name="connsiteX263" fmla="*/ 0 w 11269336"/>
              <a:gd name="connsiteY263" fmla="*/ 2285369 h 2323145"/>
              <a:gd name="connsiteX264" fmla="*/ 0 w 11269336"/>
              <a:gd name="connsiteY26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9062863 w 11269336"/>
              <a:gd name="connsiteY22" fmla="*/ 754656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33444 w 11269336"/>
              <a:gd name="connsiteY144" fmla="*/ 2181200 h 2323145"/>
              <a:gd name="connsiteX145" fmla="*/ 4492832 w 11269336"/>
              <a:gd name="connsiteY145" fmla="*/ 2188033 h 2323145"/>
              <a:gd name="connsiteX146" fmla="*/ 4467257 w 11269336"/>
              <a:gd name="connsiteY146" fmla="*/ 2196121 h 2323145"/>
              <a:gd name="connsiteX147" fmla="*/ 4459937 w 11269336"/>
              <a:gd name="connsiteY147" fmla="*/ 2195182 h 2323145"/>
              <a:gd name="connsiteX148" fmla="*/ 4433312 w 11269336"/>
              <a:gd name="connsiteY148" fmla="*/ 2199004 h 2323145"/>
              <a:gd name="connsiteX149" fmla="*/ 4420601 w 11269336"/>
              <a:gd name="connsiteY149" fmla="*/ 2205158 h 2323145"/>
              <a:gd name="connsiteX150" fmla="*/ 4405765 w 11269336"/>
              <a:gd name="connsiteY150" fmla="*/ 2199902 h 2323145"/>
              <a:gd name="connsiteX151" fmla="*/ 4401354 w 11269336"/>
              <a:gd name="connsiteY151" fmla="*/ 2194745 h 2323145"/>
              <a:gd name="connsiteX152" fmla="*/ 4383151 w 11269336"/>
              <a:gd name="connsiteY152" fmla="*/ 2201140 h 2323145"/>
              <a:gd name="connsiteX153" fmla="*/ 4366646 w 11269336"/>
              <a:gd name="connsiteY153" fmla="*/ 2198564 h 2323145"/>
              <a:gd name="connsiteX154" fmla="*/ 4354009 w 11269336"/>
              <a:gd name="connsiteY154" fmla="*/ 2204984 h 2323145"/>
              <a:gd name="connsiteX155" fmla="*/ 4348284 w 11269336"/>
              <a:gd name="connsiteY155" fmla="*/ 2205270 h 2323145"/>
              <a:gd name="connsiteX156" fmla="*/ 4333906 w 11269336"/>
              <a:gd name="connsiteY156" fmla="*/ 2205251 h 2323145"/>
              <a:gd name="connsiteX157" fmla="*/ 4308819 w 11269336"/>
              <a:gd name="connsiteY157" fmla="*/ 2203822 h 2323145"/>
              <a:gd name="connsiteX158" fmla="*/ 4301210 w 11269336"/>
              <a:gd name="connsiteY158" fmla="*/ 2204456 h 2323145"/>
              <a:gd name="connsiteX159" fmla="*/ 4283095 w 11269336"/>
              <a:gd name="connsiteY159" fmla="*/ 2198177 h 2323145"/>
              <a:gd name="connsiteX160" fmla="*/ 4250119 w 11269336"/>
              <a:gd name="connsiteY160" fmla="*/ 2196342 h 2323145"/>
              <a:gd name="connsiteX161" fmla="*/ 4189203 w 11269336"/>
              <a:gd name="connsiteY161" fmla="*/ 2178994 h 2323145"/>
              <a:gd name="connsiteX162" fmla="*/ 4154035 w 11269336"/>
              <a:gd name="connsiteY162" fmla="*/ 2171950 h 2323145"/>
              <a:gd name="connsiteX163" fmla="*/ 4129569 w 11269336"/>
              <a:gd name="connsiteY163" fmla="*/ 2163850 h 2323145"/>
              <a:gd name="connsiteX164" fmla="*/ 4061250 w 11269336"/>
              <a:gd name="connsiteY164" fmla="*/ 2159236 h 2323145"/>
              <a:gd name="connsiteX165" fmla="*/ 3945480 w 11269336"/>
              <a:gd name="connsiteY165" fmla="*/ 2158279 h 2323145"/>
              <a:gd name="connsiteX166" fmla="*/ 3921468 w 11269336"/>
              <a:gd name="connsiteY166" fmla="*/ 2156588 h 2323145"/>
              <a:gd name="connsiteX167" fmla="*/ 3903348 w 11269336"/>
              <a:gd name="connsiteY167" fmla="*/ 2149220 h 2323145"/>
              <a:gd name="connsiteX168" fmla="*/ 3901342 w 11269336"/>
              <a:gd name="connsiteY168" fmla="*/ 2142355 h 2323145"/>
              <a:gd name="connsiteX169" fmla="*/ 3888539 w 11269336"/>
              <a:gd name="connsiteY169" fmla="*/ 2140476 h 2323145"/>
              <a:gd name="connsiteX170" fmla="*/ 3885662 w 11269336"/>
              <a:gd name="connsiteY170" fmla="*/ 2138740 h 2323145"/>
              <a:gd name="connsiteX171" fmla="*/ 3868627 w 11269336"/>
              <a:gd name="connsiteY171" fmla="*/ 2130023 h 2323145"/>
              <a:gd name="connsiteX172" fmla="*/ 3819177 w 11269336"/>
              <a:gd name="connsiteY172" fmla="*/ 2142111 h 2323145"/>
              <a:gd name="connsiteX173" fmla="*/ 3769100 w 11269336"/>
              <a:gd name="connsiteY173" fmla="*/ 2131731 h 2323145"/>
              <a:gd name="connsiteX174" fmla="*/ 3562752 w 11269336"/>
              <a:gd name="connsiteY174" fmla="*/ 2131785 h 2323145"/>
              <a:gd name="connsiteX175" fmla="*/ 3541402 w 11269336"/>
              <a:gd name="connsiteY175" fmla="*/ 2106821 h 2323145"/>
              <a:gd name="connsiteX176" fmla="*/ 3365341 w 11269336"/>
              <a:gd name="connsiteY176" fmla="*/ 2077638 h 2323145"/>
              <a:gd name="connsiteX177" fmla="*/ 3170922 w 11269336"/>
              <a:gd name="connsiteY177" fmla="*/ 2115957 h 2323145"/>
              <a:gd name="connsiteX178" fmla="*/ 3156256 w 11269336"/>
              <a:gd name="connsiteY178" fmla="*/ 2124773 h 2323145"/>
              <a:gd name="connsiteX179" fmla="*/ 3140298 w 11269336"/>
              <a:gd name="connsiteY179" fmla="*/ 2129182 h 2323145"/>
              <a:gd name="connsiteX180" fmla="*/ 3138514 w 11269336"/>
              <a:gd name="connsiteY180" fmla="*/ 2128069 h 2323145"/>
              <a:gd name="connsiteX181" fmla="*/ 3120467 w 11269336"/>
              <a:gd name="connsiteY181" fmla="*/ 2128281 h 2323145"/>
              <a:gd name="connsiteX182" fmla="*/ 3116175 w 11269336"/>
              <a:gd name="connsiteY182" fmla="*/ 2131633 h 2323145"/>
              <a:gd name="connsiteX183" fmla="*/ 3103685 w 11269336"/>
              <a:gd name="connsiteY183" fmla="*/ 2132814 h 2323145"/>
              <a:gd name="connsiteX184" fmla="*/ 3078794 w 11269336"/>
              <a:gd name="connsiteY184" fmla="*/ 2137935 h 2323145"/>
              <a:gd name="connsiteX185" fmla="*/ 3074407 w 11269336"/>
              <a:gd name="connsiteY185" fmla="*/ 2136274 h 2323145"/>
              <a:gd name="connsiteX186" fmla="*/ 3037285 w 11269336"/>
              <a:gd name="connsiteY186" fmla="*/ 2139919 h 2323145"/>
              <a:gd name="connsiteX187" fmla="*/ 3036901 w 11269336"/>
              <a:gd name="connsiteY187" fmla="*/ 2138726 h 2323145"/>
              <a:gd name="connsiteX188" fmla="*/ 3026996 w 11269336"/>
              <a:gd name="connsiteY188" fmla="*/ 2134322 h 2323145"/>
              <a:gd name="connsiteX189" fmla="*/ 3007772 w 11269336"/>
              <a:gd name="connsiteY189" fmla="*/ 2128742 h 2323145"/>
              <a:gd name="connsiteX190" fmla="*/ 2965030 w 11269336"/>
              <a:gd name="connsiteY190" fmla="*/ 2100494 h 2323145"/>
              <a:gd name="connsiteX191" fmla="*/ 2926342 w 11269336"/>
              <a:gd name="connsiteY191" fmla="*/ 2104155 h 2323145"/>
              <a:gd name="connsiteX192" fmla="*/ 2918608 w 11269336"/>
              <a:gd name="connsiteY192" fmla="*/ 2104215 h 2323145"/>
              <a:gd name="connsiteX193" fmla="*/ 2918475 w 11269336"/>
              <a:gd name="connsiteY193" fmla="*/ 2103937 h 2323145"/>
              <a:gd name="connsiteX194" fmla="*/ 2910360 w 11269336"/>
              <a:gd name="connsiteY194" fmla="*/ 2103444 h 2323145"/>
              <a:gd name="connsiteX195" fmla="*/ 2904507 w 11269336"/>
              <a:gd name="connsiteY195" fmla="*/ 2104326 h 2323145"/>
              <a:gd name="connsiteX196" fmla="*/ 2889503 w 11269336"/>
              <a:gd name="connsiteY196" fmla="*/ 2104443 h 2323145"/>
              <a:gd name="connsiteX197" fmla="*/ 2884480 w 11269336"/>
              <a:gd name="connsiteY197" fmla="*/ 2102626 h 2323145"/>
              <a:gd name="connsiteX198" fmla="*/ 2882689 w 11269336"/>
              <a:gd name="connsiteY198" fmla="*/ 2099228 h 2323145"/>
              <a:gd name="connsiteX199" fmla="*/ 2881291 w 11269336"/>
              <a:gd name="connsiteY199" fmla="*/ 2099618 h 2323145"/>
              <a:gd name="connsiteX200" fmla="*/ 2853979 w 11269336"/>
              <a:gd name="connsiteY200" fmla="*/ 2090388 h 2323145"/>
              <a:gd name="connsiteX201" fmla="*/ 2791790 w 11269336"/>
              <a:gd name="connsiteY201" fmla="*/ 2080332 h 2323145"/>
              <a:gd name="connsiteX202" fmla="*/ 2755844 w 11269336"/>
              <a:gd name="connsiteY202" fmla="*/ 2078874 h 2323145"/>
              <a:gd name="connsiteX203" fmla="*/ 2657742 w 11269336"/>
              <a:gd name="connsiteY203" fmla="*/ 2070179 h 2323145"/>
              <a:gd name="connsiteX204" fmla="*/ 2559549 w 11269336"/>
              <a:gd name="connsiteY204" fmla="*/ 2057873 h 2323145"/>
              <a:gd name="connsiteX205" fmla="*/ 2512054 w 11269336"/>
              <a:gd name="connsiteY205" fmla="*/ 2031671 h 2323145"/>
              <a:gd name="connsiteX206" fmla="*/ 2506437 w 11269336"/>
              <a:gd name="connsiteY206" fmla="*/ 2030918 h 2323145"/>
              <a:gd name="connsiteX207" fmla="*/ 2491752 w 11269336"/>
              <a:gd name="connsiteY207" fmla="*/ 2033906 h 2323145"/>
              <a:gd name="connsiteX208" fmla="*/ 2486338 w 11269336"/>
              <a:gd name="connsiteY208" fmla="*/ 2035862 h 2323145"/>
              <a:gd name="connsiteX209" fmla="*/ 2478186 w 11269336"/>
              <a:gd name="connsiteY209" fmla="*/ 2036953 h 2323145"/>
              <a:gd name="connsiteX210" fmla="*/ 2477950 w 11269336"/>
              <a:gd name="connsiteY210" fmla="*/ 2036715 h 2323145"/>
              <a:gd name="connsiteX211" fmla="*/ 2470381 w 11269336"/>
              <a:gd name="connsiteY211" fmla="*/ 2038256 h 2323145"/>
              <a:gd name="connsiteX212" fmla="*/ 2433781 w 11269336"/>
              <a:gd name="connsiteY212" fmla="*/ 2049140 h 2323145"/>
              <a:gd name="connsiteX213" fmla="*/ 2381172 w 11269336"/>
              <a:gd name="connsiteY213" fmla="*/ 2030645 h 2323145"/>
              <a:gd name="connsiteX214" fmla="*/ 2360198 w 11269336"/>
              <a:gd name="connsiteY214" fmla="*/ 2029059 h 2323145"/>
              <a:gd name="connsiteX215" fmla="*/ 2348815 w 11269336"/>
              <a:gd name="connsiteY215" fmla="*/ 2026798 h 2323145"/>
              <a:gd name="connsiteX216" fmla="*/ 2347988 w 11269336"/>
              <a:gd name="connsiteY216" fmla="*/ 2025745 h 2323145"/>
              <a:gd name="connsiteX217" fmla="*/ 2312920 w 11269336"/>
              <a:gd name="connsiteY217" fmla="*/ 2036311 h 2323145"/>
              <a:gd name="connsiteX218" fmla="*/ 2307986 w 11269336"/>
              <a:gd name="connsiteY218" fmla="*/ 2035583 h 2323145"/>
              <a:gd name="connsiteX219" fmla="*/ 2285481 w 11269336"/>
              <a:gd name="connsiteY219" fmla="*/ 2045197 h 2323145"/>
              <a:gd name="connsiteX220" fmla="*/ 2273666 w 11269336"/>
              <a:gd name="connsiteY220" fmla="*/ 2048710 h 2323145"/>
              <a:gd name="connsiteX221" fmla="*/ 2270719 w 11269336"/>
              <a:gd name="connsiteY221" fmla="*/ 2052702 h 2323145"/>
              <a:gd name="connsiteX222" fmla="*/ 2253080 w 11269336"/>
              <a:gd name="connsiteY222" fmla="*/ 2056363 h 2323145"/>
              <a:gd name="connsiteX223" fmla="*/ 2250906 w 11269336"/>
              <a:gd name="connsiteY223" fmla="*/ 2055654 h 2323145"/>
              <a:gd name="connsiteX224" fmla="*/ 2236905 w 11269336"/>
              <a:gd name="connsiteY224" fmla="*/ 2062882 h 2323145"/>
              <a:gd name="connsiteX225" fmla="*/ 2225830 w 11269336"/>
              <a:gd name="connsiteY225" fmla="*/ 2074027 h 2323145"/>
              <a:gd name="connsiteX226" fmla="*/ 2073776 w 11269336"/>
              <a:gd name="connsiteY226" fmla="*/ 2089244 h 2323145"/>
              <a:gd name="connsiteX227" fmla="*/ 1948256 w 11269336"/>
              <a:gd name="connsiteY227" fmla="*/ 2146616 h 2323145"/>
              <a:gd name="connsiteX228" fmla="*/ 1865582 w 11269336"/>
              <a:gd name="connsiteY228" fmla="*/ 2153738 h 2323145"/>
              <a:gd name="connsiteX229" fmla="*/ 1835210 w 11269336"/>
              <a:gd name="connsiteY229" fmla="*/ 2134244 h 2323145"/>
              <a:gd name="connsiteX230" fmla="*/ 1632661 w 11269336"/>
              <a:gd name="connsiteY230" fmla="*/ 2173882 h 2323145"/>
              <a:gd name="connsiteX231" fmla="*/ 1579590 w 11269336"/>
              <a:gd name="connsiteY231" fmla="*/ 2173680 h 2323145"/>
              <a:gd name="connsiteX232" fmla="*/ 1535601 w 11269336"/>
              <a:gd name="connsiteY232" fmla="*/ 2194590 h 2323145"/>
              <a:gd name="connsiteX233" fmla="*/ 1515594 w 11269336"/>
              <a:gd name="connsiteY233" fmla="*/ 2189622 h 2323145"/>
              <a:gd name="connsiteX234" fmla="*/ 1512113 w 11269336"/>
              <a:gd name="connsiteY234" fmla="*/ 2188534 h 2323145"/>
              <a:gd name="connsiteX235" fmla="*/ 1498838 w 11269336"/>
              <a:gd name="connsiteY235" fmla="*/ 2189213 h 2323145"/>
              <a:gd name="connsiteX236" fmla="*/ 1494279 w 11269336"/>
              <a:gd name="connsiteY236" fmla="*/ 2183112 h 2323145"/>
              <a:gd name="connsiteX237" fmla="*/ 1473714 w 11269336"/>
              <a:gd name="connsiteY237" fmla="*/ 2179625 h 2323145"/>
              <a:gd name="connsiteX238" fmla="*/ 1449503 w 11269336"/>
              <a:gd name="connsiteY238" fmla="*/ 2182633 h 2323145"/>
              <a:gd name="connsiteX239" fmla="*/ 1266687 w 11269336"/>
              <a:gd name="connsiteY239" fmla="*/ 2212688 h 2323145"/>
              <a:gd name="connsiteX240" fmla="*/ 1239614 w 11269336"/>
              <a:gd name="connsiteY240" fmla="*/ 2209727 h 2323145"/>
              <a:gd name="connsiteX241" fmla="*/ 1202436 w 11269336"/>
              <a:gd name="connsiteY241" fmla="*/ 2209817 h 2323145"/>
              <a:gd name="connsiteX242" fmla="*/ 1136097 w 11269336"/>
              <a:gd name="connsiteY242" fmla="*/ 2205112 h 2323145"/>
              <a:gd name="connsiteX243" fmla="*/ 988232 w 11269336"/>
              <a:gd name="connsiteY243" fmla="*/ 2235635 h 2323145"/>
              <a:gd name="connsiteX244" fmla="*/ 981959 w 11269336"/>
              <a:gd name="connsiteY244" fmla="*/ 2231607 h 2323145"/>
              <a:gd name="connsiteX245" fmla="*/ 938600 w 11269336"/>
              <a:gd name="connsiteY245" fmla="*/ 2238113 h 2323145"/>
              <a:gd name="connsiteX246" fmla="*/ 791788 w 11269336"/>
              <a:gd name="connsiteY246" fmla="*/ 2293224 h 2323145"/>
              <a:gd name="connsiteX247" fmla="*/ 706914 w 11269336"/>
              <a:gd name="connsiteY247" fmla="*/ 2305046 h 2323145"/>
              <a:gd name="connsiteX248" fmla="*/ 675971 w 11269336"/>
              <a:gd name="connsiteY248" fmla="*/ 2304030 h 2323145"/>
              <a:gd name="connsiteX249" fmla="*/ 624180 w 11269336"/>
              <a:gd name="connsiteY249" fmla="*/ 2302650 h 2323145"/>
              <a:gd name="connsiteX250" fmla="*/ 583453 w 11269336"/>
              <a:gd name="connsiteY250" fmla="*/ 2288788 h 2323145"/>
              <a:gd name="connsiteX251" fmla="*/ 540946 w 11269336"/>
              <a:gd name="connsiteY251" fmla="*/ 2292721 h 2323145"/>
              <a:gd name="connsiteX252" fmla="*/ 533680 w 11269336"/>
              <a:gd name="connsiteY252" fmla="*/ 2310233 h 2323145"/>
              <a:gd name="connsiteX253" fmla="*/ 487366 w 11269336"/>
              <a:gd name="connsiteY253" fmla="*/ 2309053 h 2323145"/>
              <a:gd name="connsiteX254" fmla="*/ 416820 w 11269336"/>
              <a:gd name="connsiteY254" fmla="*/ 2305443 h 2323145"/>
              <a:gd name="connsiteX255" fmla="*/ 376805 w 11269336"/>
              <a:gd name="connsiteY255" fmla="*/ 2307647 h 2323145"/>
              <a:gd name="connsiteX256" fmla="*/ 266777 w 11269336"/>
              <a:gd name="connsiteY256" fmla="*/ 2309012 h 2323145"/>
              <a:gd name="connsiteX257" fmla="*/ 156013 w 11269336"/>
              <a:gd name="connsiteY257" fmla="*/ 2306832 h 2323145"/>
              <a:gd name="connsiteX258" fmla="*/ 87258 w 11269336"/>
              <a:gd name="connsiteY258" fmla="*/ 2285511 h 2323145"/>
              <a:gd name="connsiteX259" fmla="*/ 23798 w 11269336"/>
              <a:gd name="connsiteY259" fmla="*/ 2281822 h 2323145"/>
              <a:gd name="connsiteX260" fmla="*/ 0 w 11269336"/>
              <a:gd name="connsiteY260" fmla="*/ 2285369 h 2323145"/>
              <a:gd name="connsiteX261" fmla="*/ 0 w 11269336"/>
              <a:gd name="connsiteY26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593061 w 11269336"/>
              <a:gd name="connsiteY142" fmla="*/ 2171597 h 2323145"/>
              <a:gd name="connsiteX143" fmla="*/ 4533444 w 11269336"/>
              <a:gd name="connsiteY143" fmla="*/ 2181200 h 2323145"/>
              <a:gd name="connsiteX144" fmla="*/ 4492832 w 11269336"/>
              <a:gd name="connsiteY144" fmla="*/ 2188033 h 2323145"/>
              <a:gd name="connsiteX145" fmla="*/ 4467257 w 11269336"/>
              <a:gd name="connsiteY145" fmla="*/ 2196121 h 2323145"/>
              <a:gd name="connsiteX146" fmla="*/ 4459937 w 11269336"/>
              <a:gd name="connsiteY146" fmla="*/ 2195182 h 2323145"/>
              <a:gd name="connsiteX147" fmla="*/ 4433312 w 11269336"/>
              <a:gd name="connsiteY147" fmla="*/ 2199004 h 2323145"/>
              <a:gd name="connsiteX148" fmla="*/ 4420601 w 11269336"/>
              <a:gd name="connsiteY148" fmla="*/ 2205158 h 2323145"/>
              <a:gd name="connsiteX149" fmla="*/ 4405765 w 11269336"/>
              <a:gd name="connsiteY149" fmla="*/ 2199902 h 2323145"/>
              <a:gd name="connsiteX150" fmla="*/ 4401354 w 11269336"/>
              <a:gd name="connsiteY150" fmla="*/ 2194745 h 2323145"/>
              <a:gd name="connsiteX151" fmla="*/ 4383151 w 11269336"/>
              <a:gd name="connsiteY151" fmla="*/ 2201140 h 2323145"/>
              <a:gd name="connsiteX152" fmla="*/ 4366646 w 11269336"/>
              <a:gd name="connsiteY152" fmla="*/ 2198564 h 2323145"/>
              <a:gd name="connsiteX153" fmla="*/ 4354009 w 11269336"/>
              <a:gd name="connsiteY153" fmla="*/ 2204984 h 2323145"/>
              <a:gd name="connsiteX154" fmla="*/ 4348284 w 11269336"/>
              <a:gd name="connsiteY154" fmla="*/ 2205270 h 2323145"/>
              <a:gd name="connsiteX155" fmla="*/ 4333906 w 11269336"/>
              <a:gd name="connsiteY155" fmla="*/ 2205251 h 2323145"/>
              <a:gd name="connsiteX156" fmla="*/ 4308819 w 11269336"/>
              <a:gd name="connsiteY156" fmla="*/ 2203822 h 2323145"/>
              <a:gd name="connsiteX157" fmla="*/ 4301210 w 11269336"/>
              <a:gd name="connsiteY157" fmla="*/ 2204456 h 2323145"/>
              <a:gd name="connsiteX158" fmla="*/ 4283095 w 11269336"/>
              <a:gd name="connsiteY158" fmla="*/ 2198177 h 2323145"/>
              <a:gd name="connsiteX159" fmla="*/ 4250119 w 11269336"/>
              <a:gd name="connsiteY159" fmla="*/ 2196342 h 2323145"/>
              <a:gd name="connsiteX160" fmla="*/ 4189203 w 11269336"/>
              <a:gd name="connsiteY160" fmla="*/ 2178994 h 2323145"/>
              <a:gd name="connsiteX161" fmla="*/ 4154035 w 11269336"/>
              <a:gd name="connsiteY161" fmla="*/ 2171950 h 2323145"/>
              <a:gd name="connsiteX162" fmla="*/ 4129569 w 11269336"/>
              <a:gd name="connsiteY162" fmla="*/ 2163850 h 2323145"/>
              <a:gd name="connsiteX163" fmla="*/ 4061250 w 11269336"/>
              <a:gd name="connsiteY163" fmla="*/ 2159236 h 2323145"/>
              <a:gd name="connsiteX164" fmla="*/ 3945480 w 11269336"/>
              <a:gd name="connsiteY164" fmla="*/ 2158279 h 2323145"/>
              <a:gd name="connsiteX165" fmla="*/ 3921468 w 11269336"/>
              <a:gd name="connsiteY165" fmla="*/ 2156588 h 2323145"/>
              <a:gd name="connsiteX166" fmla="*/ 3903348 w 11269336"/>
              <a:gd name="connsiteY166" fmla="*/ 2149220 h 2323145"/>
              <a:gd name="connsiteX167" fmla="*/ 3901342 w 11269336"/>
              <a:gd name="connsiteY167" fmla="*/ 2142355 h 2323145"/>
              <a:gd name="connsiteX168" fmla="*/ 3888539 w 11269336"/>
              <a:gd name="connsiteY168" fmla="*/ 2140476 h 2323145"/>
              <a:gd name="connsiteX169" fmla="*/ 3885662 w 11269336"/>
              <a:gd name="connsiteY169" fmla="*/ 2138740 h 2323145"/>
              <a:gd name="connsiteX170" fmla="*/ 3868627 w 11269336"/>
              <a:gd name="connsiteY170" fmla="*/ 2130023 h 2323145"/>
              <a:gd name="connsiteX171" fmla="*/ 3819177 w 11269336"/>
              <a:gd name="connsiteY171" fmla="*/ 2142111 h 2323145"/>
              <a:gd name="connsiteX172" fmla="*/ 3769100 w 11269336"/>
              <a:gd name="connsiteY172" fmla="*/ 2131731 h 2323145"/>
              <a:gd name="connsiteX173" fmla="*/ 3562752 w 11269336"/>
              <a:gd name="connsiteY173" fmla="*/ 2131785 h 2323145"/>
              <a:gd name="connsiteX174" fmla="*/ 3541402 w 11269336"/>
              <a:gd name="connsiteY174" fmla="*/ 2106821 h 2323145"/>
              <a:gd name="connsiteX175" fmla="*/ 3365341 w 11269336"/>
              <a:gd name="connsiteY175" fmla="*/ 2077638 h 2323145"/>
              <a:gd name="connsiteX176" fmla="*/ 3170922 w 11269336"/>
              <a:gd name="connsiteY176" fmla="*/ 2115957 h 2323145"/>
              <a:gd name="connsiteX177" fmla="*/ 3156256 w 11269336"/>
              <a:gd name="connsiteY177" fmla="*/ 2124773 h 2323145"/>
              <a:gd name="connsiteX178" fmla="*/ 3140298 w 11269336"/>
              <a:gd name="connsiteY178" fmla="*/ 2129182 h 2323145"/>
              <a:gd name="connsiteX179" fmla="*/ 3138514 w 11269336"/>
              <a:gd name="connsiteY179" fmla="*/ 2128069 h 2323145"/>
              <a:gd name="connsiteX180" fmla="*/ 3120467 w 11269336"/>
              <a:gd name="connsiteY180" fmla="*/ 2128281 h 2323145"/>
              <a:gd name="connsiteX181" fmla="*/ 3116175 w 11269336"/>
              <a:gd name="connsiteY181" fmla="*/ 2131633 h 2323145"/>
              <a:gd name="connsiteX182" fmla="*/ 3103685 w 11269336"/>
              <a:gd name="connsiteY182" fmla="*/ 2132814 h 2323145"/>
              <a:gd name="connsiteX183" fmla="*/ 3078794 w 11269336"/>
              <a:gd name="connsiteY183" fmla="*/ 2137935 h 2323145"/>
              <a:gd name="connsiteX184" fmla="*/ 3074407 w 11269336"/>
              <a:gd name="connsiteY184" fmla="*/ 2136274 h 2323145"/>
              <a:gd name="connsiteX185" fmla="*/ 3037285 w 11269336"/>
              <a:gd name="connsiteY185" fmla="*/ 2139919 h 2323145"/>
              <a:gd name="connsiteX186" fmla="*/ 3036901 w 11269336"/>
              <a:gd name="connsiteY186" fmla="*/ 2138726 h 2323145"/>
              <a:gd name="connsiteX187" fmla="*/ 3026996 w 11269336"/>
              <a:gd name="connsiteY187" fmla="*/ 2134322 h 2323145"/>
              <a:gd name="connsiteX188" fmla="*/ 3007772 w 11269336"/>
              <a:gd name="connsiteY188" fmla="*/ 2128742 h 2323145"/>
              <a:gd name="connsiteX189" fmla="*/ 2965030 w 11269336"/>
              <a:gd name="connsiteY189" fmla="*/ 2100494 h 2323145"/>
              <a:gd name="connsiteX190" fmla="*/ 2926342 w 11269336"/>
              <a:gd name="connsiteY190" fmla="*/ 2104155 h 2323145"/>
              <a:gd name="connsiteX191" fmla="*/ 2918608 w 11269336"/>
              <a:gd name="connsiteY191" fmla="*/ 2104215 h 2323145"/>
              <a:gd name="connsiteX192" fmla="*/ 2918475 w 11269336"/>
              <a:gd name="connsiteY192" fmla="*/ 2103937 h 2323145"/>
              <a:gd name="connsiteX193" fmla="*/ 2910360 w 11269336"/>
              <a:gd name="connsiteY193" fmla="*/ 2103444 h 2323145"/>
              <a:gd name="connsiteX194" fmla="*/ 2904507 w 11269336"/>
              <a:gd name="connsiteY194" fmla="*/ 2104326 h 2323145"/>
              <a:gd name="connsiteX195" fmla="*/ 2889503 w 11269336"/>
              <a:gd name="connsiteY195" fmla="*/ 2104443 h 2323145"/>
              <a:gd name="connsiteX196" fmla="*/ 2884480 w 11269336"/>
              <a:gd name="connsiteY196" fmla="*/ 2102626 h 2323145"/>
              <a:gd name="connsiteX197" fmla="*/ 2882689 w 11269336"/>
              <a:gd name="connsiteY197" fmla="*/ 2099228 h 2323145"/>
              <a:gd name="connsiteX198" fmla="*/ 2881291 w 11269336"/>
              <a:gd name="connsiteY198" fmla="*/ 2099618 h 2323145"/>
              <a:gd name="connsiteX199" fmla="*/ 2853979 w 11269336"/>
              <a:gd name="connsiteY199" fmla="*/ 2090388 h 2323145"/>
              <a:gd name="connsiteX200" fmla="*/ 2791790 w 11269336"/>
              <a:gd name="connsiteY200" fmla="*/ 2080332 h 2323145"/>
              <a:gd name="connsiteX201" fmla="*/ 2755844 w 11269336"/>
              <a:gd name="connsiteY201" fmla="*/ 2078874 h 2323145"/>
              <a:gd name="connsiteX202" fmla="*/ 2657742 w 11269336"/>
              <a:gd name="connsiteY202" fmla="*/ 2070179 h 2323145"/>
              <a:gd name="connsiteX203" fmla="*/ 2559549 w 11269336"/>
              <a:gd name="connsiteY203" fmla="*/ 2057873 h 2323145"/>
              <a:gd name="connsiteX204" fmla="*/ 2512054 w 11269336"/>
              <a:gd name="connsiteY204" fmla="*/ 2031671 h 2323145"/>
              <a:gd name="connsiteX205" fmla="*/ 2506437 w 11269336"/>
              <a:gd name="connsiteY205" fmla="*/ 2030918 h 2323145"/>
              <a:gd name="connsiteX206" fmla="*/ 2491752 w 11269336"/>
              <a:gd name="connsiteY206" fmla="*/ 2033906 h 2323145"/>
              <a:gd name="connsiteX207" fmla="*/ 2486338 w 11269336"/>
              <a:gd name="connsiteY207" fmla="*/ 2035862 h 2323145"/>
              <a:gd name="connsiteX208" fmla="*/ 2478186 w 11269336"/>
              <a:gd name="connsiteY208" fmla="*/ 2036953 h 2323145"/>
              <a:gd name="connsiteX209" fmla="*/ 2477950 w 11269336"/>
              <a:gd name="connsiteY209" fmla="*/ 2036715 h 2323145"/>
              <a:gd name="connsiteX210" fmla="*/ 2470381 w 11269336"/>
              <a:gd name="connsiteY210" fmla="*/ 2038256 h 2323145"/>
              <a:gd name="connsiteX211" fmla="*/ 2433781 w 11269336"/>
              <a:gd name="connsiteY211" fmla="*/ 2049140 h 2323145"/>
              <a:gd name="connsiteX212" fmla="*/ 2381172 w 11269336"/>
              <a:gd name="connsiteY212" fmla="*/ 2030645 h 2323145"/>
              <a:gd name="connsiteX213" fmla="*/ 2360198 w 11269336"/>
              <a:gd name="connsiteY213" fmla="*/ 2029059 h 2323145"/>
              <a:gd name="connsiteX214" fmla="*/ 2348815 w 11269336"/>
              <a:gd name="connsiteY214" fmla="*/ 2026798 h 2323145"/>
              <a:gd name="connsiteX215" fmla="*/ 2347988 w 11269336"/>
              <a:gd name="connsiteY215" fmla="*/ 2025745 h 2323145"/>
              <a:gd name="connsiteX216" fmla="*/ 2312920 w 11269336"/>
              <a:gd name="connsiteY216" fmla="*/ 2036311 h 2323145"/>
              <a:gd name="connsiteX217" fmla="*/ 2307986 w 11269336"/>
              <a:gd name="connsiteY217" fmla="*/ 2035583 h 2323145"/>
              <a:gd name="connsiteX218" fmla="*/ 2285481 w 11269336"/>
              <a:gd name="connsiteY218" fmla="*/ 2045197 h 2323145"/>
              <a:gd name="connsiteX219" fmla="*/ 2273666 w 11269336"/>
              <a:gd name="connsiteY219" fmla="*/ 2048710 h 2323145"/>
              <a:gd name="connsiteX220" fmla="*/ 2270719 w 11269336"/>
              <a:gd name="connsiteY220" fmla="*/ 2052702 h 2323145"/>
              <a:gd name="connsiteX221" fmla="*/ 2253080 w 11269336"/>
              <a:gd name="connsiteY221" fmla="*/ 2056363 h 2323145"/>
              <a:gd name="connsiteX222" fmla="*/ 2250906 w 11269336"/>
              <a:gd name="connsiteY222" fmla="*/ 2055654 h 2323145"/>
              <a:gd name="connsiteX223" fmla="*/ 2236905 w 11269336"/>
              <a:gd name="connsiteY223" fmla="*/ 2062882 h 2323145"/>
              <a:gd name="connsiteX224" fmla="*/ 2225830 w 11269336"/>
              <a:gd name="connsiteY224" fmla="*/ 2074027 h 2323145"/>
              <a:gd name="connsiteX225" fmla="*/ 2073776 w 11269336"/>
              <a:gd name="connsiteY225" fmla="*/ 2089244 h 2323145"/>
              <a:gd name="connsiteX226" fmla="*/ 1948256 w 11269336"/>
              <a:gd name="connsiteY226" fmla="*/ 2146616 h 2323145"/>
              <a:gd name="connsiteX227" fmla="*/ 1865582 w 11269336"/>
              <a:gd name="connsiteY227" fmla="*/ 2153738 h 2323145"/>
              <a:gd name="connsiteX228" fmla="*/ 1835210 w 11269336"/>
              <a:gd name="connsiteY228" fmla="*/ 2134244 h 2323145"/>
              <a:gd name="connsiteX229" fmla="*/ 1632661 w 11269336"/>
              <a:gd name="connsiteY229" fmla="*/ 2173882 h 2323145"/>
              <a:gd name="connsiteX230" fmla="*/ 1579590 w 11269336"/>
              <a:gd name="connsiteY230" fmla="*/ 2173680 h 2323145"/>
              <a:gd name="connsiteX231" fmla="*/ 1535601 w 11269336"/>
              <a:gd name="connsiteY231" fmla="*/ 2194590 h 2323145"/>
              <a:gd name="connsiteX232" fmla="*/ 1515594 w 11269336"/>
              <a:gd name="connsiteY232" fmla="*/ 2189622 h 2323145"/>
              <a:gd name="connsiteX233" fmla="*/ 1512113 w 11269336"/>
              <a:gd name="connsiteY233" fmla="*/ 2188534 h 2323145"/>
              <a:gd name="connsiteX234" fmla="*/ 1498838 w 11269336"/>
              <a:gd name="connsiteY234" fmla="*/ 2189213 h 2323145"/>
              <a:gd name="connsiteX235" fmla="*/ 1494279 w 11269336"/>
              <a:gd name="connsiteY235" fmla="*/ 2183112 h 2323145"/>
              <a:gd name="connsiteX236" fmla="*/ 1473714 w 11269336"/>
              <a:gd name="connsiteY236" fmla="*/ 2179625 h 2323145"/>
              <a:gd name="connsiteX237" fmla="*/ 1449503 w 11269336"/>
              <a:gd name="connsiteY237" fmla="*/ 2182633 h 2323145"/>
              <a:gd name="connsiteX238" fmla="*/ 1266687 w 11269336"/>
              <a:gd name="connsiteY238" fmla="*/ 2212688 h 2323145"/>
              <a:gd name="connsiteX239" fmla="*/ 1239614 w 11269336"/>
              <a:gd name="connsiteY239" fmla="*/ 2209727 h 2323145"/>
              <a:gd name="connsiteX240" fmla="*/ 1202436 w 11269336"/>
              <a:gd name="connsiteY240" fmla="*/ 2209817 h 2323145"/>
              <a:gd name="connsiteX241" fmla="*/ 1136097 w 11269336"/>
              <a:gd name="connsiteY241" fmla="*/ 2205112 h 2323145"/>
              <a:gd name="connsiteX242" fmla="*/ 988232 w 11269336"/>
              <a:gd name="connsiteY242" fmla="*/ 2235635 h 2323145"/>
              <a:gd name="connsiteX243" fmla="*/ 981959 w 11269336"/>
              <a:gd name="connsiteY243" fmla="*/ 2231607 h 2323145"/>
              <a:gd name="connsiteX244" fmla="*/ 938600 w 11269336"/>
              <a:gd name="connsiteY244" fmla="*/ 2238113 h 2323145"/>
              <a:gd name="connsiteX245" fmla="*/ 791788 w 11269336"/>
              <a:gd name="connsiteY245" fmla="*/ 2293224 h 2323145"/>
              <a:gd name="connsiteX246" fmla="*/ 706914 w 11269336"/>
              <a:gd name="connsiteY246" fmla="*/ 2305046 h 2323145"/>
              <a:gd name="connsiteX247" fmla="*/ 675971 w 11269336"/>
              <a:gd name="connsiteY247" fmla="*/ 2304030 h 2323145"/>
              <a:gd name="connsiteX248" fmla="*/ 624180 w 11269336"/>
              <a:gd name="connsiteY248" fmla="*/ 2302650 h 2323145"/>
              <a:gd name="connsiteX249" fmla="*/ 583453 w 11269336"/>
              <a:gd name="connsiteY249" fmla="*/ 2288788 h 2323145"/>
              <a:gd name="connsiteX250" fmla="*/ 540946 w 11269336"/>
              <a:gd name="connsiteY250" fmla="*/ 2292721 h 2323145"/>
              <a:gd name="connsiteX251" fmla="*/ 533680 w 11269336"/>
              <a:gd name="connsiteY251" fmla="*/ 2310233 h 2323145"/>
              <a:gd name="connsiteX252" fmla="*/ 487366 w 11269336"/>
              <a:gd name="connsiteY252" fmla="*/ 2309053 h 2323145"/>
              <a:gd name="connsiteX253" fmla="*/ 416820 w 11269336"/>
              <a:gd name="connsiteY253" fmla="*/ 2305443 h 2323145"/>
              <a:gd name="connsiteX254" fmla="*/ 376805 w 11269336"/>
              <a:gd name="connsiteY254" fmla="*/ 2307647 h 2323145"/>
              <a:gd name="connsiteX255" fmla="*/ 266777 w 11269336"/>
              <a:gd name="connsiteY255" fmla="*/ 2309012 h 2323145"/>
              <a:gd name="connsiteX256" fmla="*/ 156013 w 11269336"/>
              <a:gd name="connsiteY256" fmla="*/ 2306832 h 2323145"/>
              <a:gd name="connsiteX257" fmla="*/ 87258 w 11269336"/>
              <a:gd name="connsiteY257" fmla="*/ 2285511 h 2323145"/>
              <a:gd name="connsiteX258" fmla="*/ 23798 w 11269336"/>
              <a:gd name="connsiteY258" fmla="*/ 2281822 h 2323145"/>
              <a:gd name="connsiteX259" fmla="*/ 0 w 11269336"/>
              <a:gd name="connsiteY259" fmla="*/ 2285369 h 2323145"/>
              <a:gd name="connsiteX260" fmla="*/ 0 w 11269336"/>
              <a:gd name="connsiteY26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593061 w 11269336"/>
              <a:gd name="connsiteY141" fmla="*/ 2171597 h 2323145"/>
              <a:gd name="connsiteX142" fmla="*/ 4533444 w 11269336"/>
              <a:gd name="connsiteY142" fmla="*/ 2181200 h 2323145"/>
              <a:gd name="connsiteX143" fmla="*/ 4492832 w 11269336"/>
              <a:gd name="connsiteY143" fmla="*/ 2188033 h 2323145"/>
              <a:gd name="connsiteX144" fmla="*/ 4467257 w 11269336"/>
              <a:gd name="connsiteY144" fmla="*/ 2196121 h 2323145"/>
              <a:gd name="connsiteX145" fmla="*/ 4459937 w 11269336"/>
              <a:gd name="connsiteY145" fmla="*/ 2195182 h 2323145"/>
              <a:gd name="connsiteX146" fmla="*/ 4433312 w 11269336"/>
              <a:gd name="connsiteY146" fmla="*/ 2199004 h 2323145"/>
              <a:gd name="connsiteX147" fmla="*/ 4420601 w 11269336"/>
              <a:gd name="connsiteY147" fmla="*/ 2205158 h 2323145"/>
              <a:gd name="connsiteX148" fmla="*/ 4405765 w 11269336"/>
              <a:gd name="connsiteY148" fmla="*/ 2199902 h 2323145"/>
              <a:gd name="connsiteX149" fmla="*/ 4401354 w 11269336"/>
              <a:gd name="connsiteY149" fmla="*/ 2194745 h 2323145"/>
              <a:gd name="connsiteX150" fmla="*/ 4383151 w 11269336"/>
              <a:gd name="connsiteY150" fmla="*/ 2201140 h 2323145"/>
              <a:gd name="connsiteX151" fmla="*/ 4366646 w 11269336"/>
              <a:gd name="connsiteY151" fmla="*/ 2198564 h 2323145"/>
              <a:gd name="connsiteX152" fmla="*/ 4354009 w 11269336"/>
              <a:gd name="connsiteY152" fmla="*/ 2204984 h 2323145"/>
              <a:gd name="connsiteX153" fmla="*/ 4348284 w 11269336"/>
              <a:gd name="connsiteY153" fmla="*/ 2205270 h 2323145"/>
              <a:gd name="connsiteX154" fmla="*/ 4333906 w 11269336"/>
              <a:gd name="connsiteY154" fmla="*/ 2205251 h 2323145"/>
              <a:gd name="connsiteX155" fmla="*/ 4308819 w 11269336"/>
              <a:gd name="connsiteY155" fmla="*/ 2203822 h 2323145"/>
              <a:gd name="connsiteX156" fmla="*/ 4301210 w 11269336"/>
              <a:gd name="connsiteY156" fmla="*/ 2204456 h 2323145"/>
              <a:gd name="connsiteX157" fmla="*/ 4283095 w 11269336"/>
              <a:gd name="connsiteY157" fmla="*/ 2198177 h 2323145"/>
              <a:gd name="connsiteX158" fmla="*/ 4250119 w 11269336"/>
              <a:gd name="connsiteY158" fmla="*/ 2196342 h 2323145"/>
              <a:gd name="connsiteX159" fmla="*/ 4189203 w 11269336"/>
              <a:gd name="connsiteY159" fmla="*/ 2178994 h 2323145"/>
              <a:gd name="connsiteX160" fmla="*/ 4154035 w 11269336"/>
              <a:gd name="connsiteY160" fmla="*/ 2171950 h 2323145"/>
              <a:gd name="connsiteX161" fmla="*/ 4129569 w 11269336"/>
              <a:gd name="connsiteY161" fmla="*/ 2163850 h 2323145"/>
              <a:gd name="connsiteX162" fmla="*/ 4061250 w 11269336"/>
              <a:gd name="connsiteY162" fmla="*/ 2159236 h 2323145"/>
              <a:gd name="connsiteX163" fmla="*/ 3945480 w 11269336"/>
              <a:gd name="connsiteY163" fmla="*/ 2158279 h 2323145"/>
              <a:gd name="connsiteX164" fmla="*/ 3921468 w 11269336"/>
              <a:gd name="connsiteY164" fmla="*/ 2156588 h 2323145"/>
              <a:gd name="connsiteX165" fmla="*/ 3903348 w 11269336"/>
              <a:gd name="connsiteY165" fmla="*/ 2149220 h 2323145"/>
              <a:gd name="connsiteX166" fmla="*/ 3901342 w 11269336"/>
              <a:gd name="connsiteY166" fmla="*/ 2142355 h 2323145"/>
              <a:gd name="connsiteX167" fmla="*/ 3888539 w 11269336"/>
              <a:gd name="connsiteY167" fmla="*/ 2140476 h 2323145"/>
              <a:gd name="connsiteX168" fmla="*/ 3885662 w 11269336"/>
              <a:gd name="connsiteY168" fmla="*/ 2138740 h 2323145"/>
              <a:gd name="connsiteX169" fmla="*/ 3868627 w 11269336"/>
              <a:gd name="connsiteY169" fmla="*/ 2130023 h 2323145"/>
              <a:gd name="connsiteX170" fmla="*/ 3819177 w 11269336"/>
              <a:gd name="connsiteY170" fmla="*/ 2142111 h 2323145"/>
              <a:gd name="connsiteX171" fmla="*/ 3769100 w 11269336"/>
              <a:gd name="connsiteY171" fmla="*/ 2131731 h 2323145"/>
              <a:gd name="connsiteX172" fmla="*/ 3562752 w 11269336"/>
              <a:gd name="connsiteY172" fmla="*/ 2131785 h 2323145"/>
              <a:gd name="connsiteX173" fmla="*/ 3541402 w 11269336"/>
              <a:gd name="connsiteY173" fmla="*/ 2106821 h 2323145"/>
              <a:gd name="connsiteX174" fmla="*/ 3365341 w 11269336"/>
              <a:gd name="connsiteY174" fmla="*/ 2077638 h 2323145"/>
              <a:gd name="connsiteX175" fmla="*/ 3170922 w 11269336"/>
              <a:gd name="connsiteY175" fmla="*/ 2115957 h 2323145"/>
              <a:gd name="connsiteX176" fmla="*/ 3156256 w 11269336"/>
              <a:gd name="connsiteY176" fmla="*/ 2124773 h 2323145"/>
              <a:gd name="connsiteX177" fmla="*/ 3140298 w 11269336"/>
              <a:gd name="connsiteY177" fmla="*/ 2129182 h 2323145"/>
              <a:gd name="connsiteX178" fmla="*/ 3138514 w 11269336"/>
              <a:gd name="connsiteY178" fmla="*/ 2128069 h 2323145"/>
              <a:gd name="connsiteX179" fmla="*/ 3120467 w 11269336"/>
              <a:gd name="connsiteY179" fmla="*/ 2128281 h 2323145"/>
              <a:gd name="connsiteX180" fmla="*/ 3116175 w 11269336"/>
              <a:gd name="connsiteY180" fmla="*/ 2131633 h 2323145"/>
              <a:gd name="connsiteX181" fmla="*/ 3103685 w 11269336"/>
              <a:gd name="connsiteY181" fmla="*/ 2132814 h 2323145"/>
              <a:gd name="connsiteX182" fmla="*/ 3078794 w 11269336"/>
              <a:gd name="connsiteY182" fmla="*/ 2137935 h 2323145"/>
              <a:gd name="connsiteX183" fmla="*/ 3074407 w 11269336"/>
              <a:gd name="connsiteY183" fmla="*/ 2136274 h 2323145"/>
              <a:gd name="connsiteX184" fmla="*/ 3037285 w 11269336"/>
              <a:gd name="connsiteY184" fmla="*/ 2139919 h 2323145"/>
              <a:gd name="connsiteX185" fmla="*/ 3036901 w 11269336"/>
              <a:gd name="connsiteY185" fmla="*/ 2138726 h 2323145"/>
              <a:gd name="connsiteX186" fmla="*/ 3026996 w 11269336"/>
              <a:gd name="connsiteY186" fmla="*/ 2134322 h 2323145"/>
              <a:gd name="connsiteX187" fmla="*/ 3007772 w 11269336"/>
              <a:gd name="connsiteY187" fmla="*/ 2128742 h 2323145"/>
              <a:gd name="connsiteX188" fmla="*/ 2965030 w 11269336"/>
              <a:gd name="connsiteY188" fmla="*/ 2100494 h 2323145"/>
              <a:gd name="connsiteX189" fmla="*/ 2926342 w 11269336"/>
              <a:gd name="connsiteY189" fmla="*/ 2104155 h 2323145"/>
              <a:gd name="connsiteX190" fmla="*/ 2918608 w 11269336"/>
              <a:gd name="connsiteY190" fmla="*/ 2104215 h 2323145"/>
              <a:gd name="connsiteX191" fmla="*/ 2918475 w 11269336"/>
              <a:gd name="connsiteY191" fmla="*/ 2103937 h 2323145"/>
              <a:gd name="connsiteX192" fmla="*/ 2910360 w 11269336"/>
              <a:gd name="connsiteY192" fmla="*/ 2103444 h 2323145"/>
              <a:gd name="connsiteX193" fmla="*/ 2904507 w 11269336"/>
              <a:gd name="connsiteY193" fmla="*/ 2104326 h 2323145"/>
              <a:gd name="connsiteX194" fmla="*/ 2889503 w 11269336"/>
              <a:gd name="connsiteY194" fmla="*/ 2104443 h 2323145"/>
              <a:gd name="connsiteX195" fmla="*/ 2884480 w 11269336"/>
              <a:gd name="connsiteY195" fmla="*/ 2102626 h 2323145"/>
              <a:gd name="connsiteX196" fmla="*/ 2882689 w 11269336"/>
              <a:gd name="connsiteY196" fmla="*/ 2099228 h 2323145"/>
              <a:gd name="connsiteX197" fmla="*/ 2881291 w 11269336"/>
              <a:gd name="connsiteY197" fmla="*/ 2099618 h 2323145"/>
              <a:gd name="connsiteX198" fmla="*/ 2853979 w 11269336"/>
              <a:gd name="connsiteY198" fmla="*/ 2090388 h 2323145"/>
              <a:gd name="connsiteX199" fmla="*/ 2791790 w 11269336"/>
              <a:gd name="connsiteY199" fmla="*/ 2080332 h 2323145"/>
              <a:gd name="connsiteX200" fmla="*/ 2755844 w 11269336"/>
              <a:gd name="connsiteY200" fmla="*/ 2078874 h 2323145"/>
              <a:gd name="connsiteX201" fmla="*/ 2657742 w 11269336"/>
              <a:gd name="connsiteY201" fmla="*/ 2070179 h 2323145"/>
              <a:gd name="connsiteX202" fmla="*/ 2559549 w 11269336"/>
              <a:gd name="connsiteY202" fmla="*/ 2057873 h 2323145"/>
              <a:gd name="connsiteX203" fmla="*/ 2512054 w 11269336"/>
              <a:gd name="connsiteY203" fmla="*/ 2031671 h 2323145"/>
              <a:gd name="connsiteX204" fmla="*/ 2506437 w 11269336"/>
              <a:gd name="connsiteY204" fmla="*/ 2030918 h 2323145"/>
              <a:gd name="connsiteX205" fmla="*/ 2491752 w 11269336"/>
              <a:gd name="connsiteY205" fmla="*/ 2033906 h 2323145"/>
              <a:gd name="connsiteX206" fmla="*/ 2486338 w 11269336"/>
              <a:gd name="connsiteY206" fmla="*/ 2035862 h 2323145"/>
              <a:gd name="connsiteX207" fmla="*/ 2478186 w 11269336"/>
              <a:gd name="connsiteY207" fmla="*/ 2036953 h 2323145"/>
              <a:gd name="connsiteX208" fmla="*/ 2477950 w 11269336"/>
              <a:gd name="connsiteY208" fmla="*/ 2036715 h 2323145"/>
              <a:gd name="connsiteX209" fmla="*/ 2470381 w 11269336"/>
              <a:gd name="connsiteY209" fmla="*/ 2038256 h 2323145"/>
              <a:gd name="connsiteX210" fmla="*/ 2433781 w 11269336"/>
              <a:gd name="connsiteY210" fmla="*/ 2049140 h 2323145"/>
              <a:gd name="connsiteX211" fmla="*/ 2381172 w 11269336"/>
              <a:gd name="connsiteY211" fmla="*/ 2030645 h 2323145"/>
              <a:gd name="connsiteX212" fmla="*/ 2360198 w 11269336"/>
              <a:gd name="connsiteY212" fmla="*/ 2029059 h 2323145"/>
              <a:gd name="connsiteX213" fmla="*/ 2348815 w 11269336"/>
              <a:gd name="connsiteY213" fmla="*/ 2026798 h 2323145"/>
              <a:gd name="connsiteX214" fmla="*/ 2347988 w 11269336"/>
              <a:gd name="connsiteY214" fmla="*/ 2025745 h 2323145"/>
              <a:gd name="connsiteX215" fmla="*/ 2312920 w 11269336"/>
              <a:gd name="connsiteY215" fmla="*/ 2036311 h 2323145"/>
              <a:gd name="connsiteX216" fmla="*/ 2307986 w 11269336"/>
              <a:gd name="connsiteY216" fmla="*/ 2035583 h 2323145"/>
              <a:gd name="connsiteX217" fmla="*/ 2285481 w 11269336"/>
              <a:gd name="connsiteY217" fmla="*/ 2045197 h 2323145"/>
              <a:gd name="connsiteX218" fmla="*/ 2273666 w 11269336"/>
              <a:gd name="connsiteY218" fmla="*/ 2048710 h 2323145"/>
              <a:gd name="connsiteX219" fmla="*/ 2270719 w 11269336"/>
              <a:gd name="connsiteY219" fmla="*/ 2052702 h 2323145"/>
              <a:gd name="connsiteX220" fmla="*/ 2253080 w 11269336"/>
              <a:gd name="connsiteY220" fmla="*/ 2056363 h 2323145"/>
              <a:gd name="connsiteX221" fmla="*/ 2250906 w 11269336"/>
              <a:gd name="connsiteY221" fmla="*/ 2055654 h 2323145"/>
              <a:gd name="connsiteX222" fmla="*/ 2236905 w 11269336"/>
              <a:gd name="connsiteY222" fmla="*/ 2062882 h 2323145"/>
              <a:gd name="connsiteX223" fmla="*/ 2225830 w 11269336"/>
              <a:gd name="connsiteY223" fmla="*/ 2074027 h 2323145"/>
              <a:gd name="connsiteX224" fmla="*/ 2073776 w 11269336"/>
              <a:gd name="connsiteY224" fmla="*/ 2089244 h 2323145"/>
              <a:gd name="connsiteX225" fmla="*/ 1948256 w 11269336"/>
              <a:gd name="connsiteY225" fmla="*/ 2146616 h 2323145"/>
              <a:gd name="connsiteX226" fmla="*/ 1865582 w 11269336"/>
              <a:gd name="connsiteY226" fmla="*/ 2153738 h 2323145"/>
              <a:gd name="connsiteX227" fmla="*/ 1835210 w 11269336"/>
              <a:gd name="connsiteY227" fmla="*/ 2134244 h 2323145"/>
              <a:gd name="connsiteX228" fmla="*/ 1632661 w 11269336"/>
              <a:gd name="connsiteY228" fmla="*/ 2173882 h 2323145"/>
              <a:gd name="connsiteX229" fmla="*/ 1579590 w 11269336"/>
              <a:gd name="connsiteY229" fmla="*/ 2173680 h 2323145"/>
              <a:gd name="connsiteX230" fmla="*/ 1535601 w 11269336"/>
              <a:gd name="connsiteY230" fmla="*/ 2194590 h 2323145"/>
              <a:gd name="connsiteX231" fmla="*/ 1515594 w 11269336"/>
              <a:gd name="connsiteY231" fmla="*/ 2189622 h 2323145"/>
              <a:gd name="connsiteX232" fmla="*/ 1512113 w 11269336"/>
              <a:gd name="connsiteY232" fmla="*/ 2188534 h 2323145"/>
              <a:gd name="connsiteX233" fmla="*/ 1498838 w 11269336"/>
              <a:gd name="connsiteY233" fmla="*/ 2189213 h 2323145"/>
              <a:gd name="connsiteX234" fmla="*/ 1494279 w 11269336"/>
              <a:gd name="connsiteY234" fmla="*/ 2183112 h 2323145"/>
              <a:gd name="connsiteX235" fmla="*/ 1473714 w 11269336"/>
              <a:gd name="connsiteY235" fmla="*/ 2179625 h 2323145"/>
              <a:gd name="connsiteX236" fmla="*/ 1449503 w 11269336"/>
              <a:gd name="connsiteY236" fmla="*/ 2182633 h 2323145"/>
              <a:gd name="connsiteX237" fmla="*/ 1266687 w 11269336"/>
              <a:gd name="connsiteY237" fmla="*/ 2212688 h 2323145"/>
              <a:gd name="connsiteX238" fmla="*/ 1239614 w 11269336"/>
              <a:gd name="connsiteY238" fmla="*/ 2209727 h 2323145"/>
              <a:gd name="connsiteX239" fmla="*/ 1202436 w 11269336"/>
              <a:gd name="connsiteY239" fmla="*/ 2209817 h 2323145"/>
              <a:gd name="connsiteX240" fmla="*/ 1136097 w 11269336"/>
              <a:gd name="connsiteY240" fmla="*/ 2205112 h 2323145"/>
              <a:gd name="connsiteX241" fmla="*/ 988232 w 11269336"/>
              <a:gd name="connsiteY241" fmla="*/ 2235635 h 2323145"/>
              <a:gd name="connsiteX242" fmla="*/ 981959 w 11269336"/>
              <a:gd name="connsiteY242" fmla="*/ 2231607 h 2323145"/>
              <a:gd name="connsiteX243" fmla="*/ 938600 w 11269336"/>
              <a:gd name="connsiteY243" fmla="*/ 2238113 h 2323145"/>
              <a:gd name="connsiteX244" fmla="*/ 791788 w 11269336"/>
              <a:gd name="connsiteY244" fmla="*/ 2293224 h 2323145"/>
              <a:gd name="connsiteX245" fmla="*/ 706914 w 11269336"/>
              <a:gd name="connsiteY245" fmla="*/ 2305046 h 2323145"/>
              <a:gd name="connsiteX246" fmla="*/ 675971 w 11269336"/>
              <a:gd name="connsiteY246" fmla="*/ 2304030 h 2323145"/>
              <a:gd name="connsiteX247" fmla="*/ 624180 w 11269336"/>
              <a:gd name="connsiteY247" fmla="*/ 2302650 h 2323145"/>
              <a:gd name="connsiteX248" fmla="*/ 583453 w 11269336"/>
              <a:gd name="connsiteY248" fmla="*/ 2288788 h 2323145"/>
              <a:gd name="connsiteX249" fmla="*/ 540946 w 11269336"/>
              <a:gd name="connsiteY249" fmla="*/ 2292721 h 2323145"/>
              <a:gd name="connsiteX250" fmla="*/ 533680 w 11269336"/>
              <a:gd name="connsiteY250" fmla="*/ 2310233 h 2323145"/>
              <a:gd name="connsiteX251" fmla="*/ 487366 w 11269336"/>
              <a:gd name="connsiteY251" fmla="*/ 2309053 h 2323145"/>
              <a:gd name="connsiteX252" fmla="*/ 416820 w 11269336"/>
              <a:gd name="connsiteY252" fmla="*/ 2305443 h 2323145"/>
              <a:gd name="connsiteX253" fmla="*/ 376805 w 11269336"/>
              <a:gd name="connsiteY253" fmla="*/ 2307647 h 2323145"/>
              <a:gd name="connsiteX254" fmla="*/ 266777 w 11269336"/>
              <a:gd name="connsiteY254" fmla="*/ 2309012 h 2323145"/>
              <a:gd name="connsiteX255" fmla="*/ 156013 w 11269336"/>
              <a:gd name="connsiteY255" fmla="*/ 2306832 h 2323145"/>
              <a:gd name="connsiteX256" fmla="*/ 87258 w 11269336"/>
              <a:gd name="connsiteY256" fmla="*/ 2285511 h 2323145"/>
              <a:gd name="connsiteX257" fmla="*/ 23798 w 11269336"/>
              <a:gd name="connsiteY257" fmla="*/ 2281822 h 2323145"/>
              <a:gd name="connsiteX258" fmla="*/ 0 w 11269336"/>
              <a:gd name="connsiteY258" fmla="*/ 2285369 h 2323145"/>
              <a:gd name="connsiteX259" fmla="*/ 0 w 11269336"/>
              <a:gd name="connsiteY25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83151 w 11269336"/>
              <a:gd name="connsiteY149" fmla="*/ 2201140 h 2323145"/>
              <a:gd name="connsiteX150" fmla="*/ 4366646 w 11269336"/>
              <a:gd name="connsiteY150" fmla="*/ 2198564 h 2323145"/>
              <a:gd name="connsiteX151" fmla="*/ 4354009 w 11269336"/>
              <a:gd name="connsiteY151" fmla="*/ 2204984 h 2323145"/>
              <a:gd name="connsiteX152" fmla="*/ 4348284 w 11269336"/>
              <a:gd name="connsiteY152" fmla="*/ 2205270 h 2323145"/>
              <a:gd name="connsiteX153" fmla="*/ 4333906 w 11269336"/>
              <a:gd name="connsiteY153" fmla="*/ 2205251 h 2323145"/>
              <a:gd name="connsiteX154" fmla="*/ 4308819 w 11269336"/>
              <a:gd name="connsiteY154" fmla="*/ 2203822 h 2323145"/>
              <a:gd name="connsiteX155" fmla="*/ 4301210 w 11269336"/>
              <a:gd name="connsiteY155" fmla="*/ 2204456 h 2323145"/>
              <a:gd name="connsiteX156" fmla="*/ 4283095 w 11269336"/>
              <a:gd name="connsiteY156" fmla="*/ 2198177 h 2323145"/>
              <a:gd name="connsiteX157" fmla="*/ 4250119 w 11269336"/>
              <a:gd name="connsiteY157" fmla="*/ 2196342 h 2323145"/>
              <a:gd name="connsiteX158" fmla="*/ 4189203 w 11269336"/>
              <a:gd name="connsiteY158" fmla="*/ 2178994 h 2323145"/>
              <a:gd name="connsiteX159" fmla="*/ 4154035 w 11269336"/>
              <a:gd name="connsiteY159" fmla="*/ 2171950 h 2323145"/>
              <a:gd name="connsiteX160" fmla="*/ 4129569 w 11269336"/>
              <a:gd name="connsiteY160" fmla="*/ 2163850 h 2323145"/>
              <a:gd name="connsiteX161" fmla="*/ 4061250 w 11269336"/>
              <a:gd name="connsiteY161" fmla="*/ 2159236 h 2323145"/>
              <a:gd name="connsiteX162" fmla="*/ 3945480 w 11269336"/>
              <a:gd name="connsiteY162" fmla="*/ 2158279 h 2323145"/>
              <a:gd name="connsiteX163" fmla="*/ 3921468 w 11269336"/>
              <a:gd name="connsiteY163" fmla="*/ 2156588 h 2323145"/>
              <a:gd name="connsiteX164" fmla="*/ 3903348 w 11269336"/>
              <a:gd name="connsiteY164" fmla="*/ 2149220 h 2323145"/>
              <a:gd name="connsiteX165" fmla="*/ 3901342 w 11269336"/>
              <a:gd name="connsiteY165" fmla="*/ 2142355 h 2323145"/>
              <a:gd name="connsiteX166" fmla="*/ 3888539 w 11269336"/>
              <a:gd name="connsiteY166" fmla="*/ 2140476 h 2323145"/>
              <a:gd name="connsiteX167" fmla="*/ 3885662 w 11269336"/>
              <a:gd name="connsiteY167" fmla="*/ 2138740 h 2323145"/>
              <a:gd name="connsiteX168" fmla="*/ 3868627 w 11269336"/>
              <a:gd name="connsiteY168" fmla="*/ 2130023 h 2323145"/>
              <a:gd name="connsiteX169" fmla="*/ 3819177 w 11269336"/>
              <a:gd name="connsiteY169" fmla="*/ 2142111 h 2323145"/>
              <a:gd name="connsiteX170" fmla="*/ 3769100 w 11269336"/>
              <a:gd name="connsiteY170" fmla="*/ 2131731 h 2323145"/>
              <a:gd name="connsiteX171" fmla="*/ 3562752 w 11269336"/>
              <a:gd name="connsiteY171" fmla="*/ 2131785 h 2323145"/>
              <a:gd name="connsiteX172" fmla="*/ 3541402 w 11269336"/>
              <a:gd name="connsiteY172" fmla="*/ 2106821 h 2323145"/>
              <a:gd name="connsiteX173" fmla="*/ 3365341 w 11269336"/>
              <a:gd name="connsiteY173" fmla="*/ 2077638 h 2323145"/>
              <a:gd name="connsiteX174" fmla="*/ 3170922 w 11269336"/>
              <a:gd name="connsiteY174" fmla="*/ 2115957 h 2323145"/>
              <a:gd name="connsiteX175" fmla="*/ 3156256 w 11269336"/>
              <a:gd name="connsiteY175" fmla="*/ 2124773 h 2323145"/>
              <a:gd name="connsiteX176" fmla="*/ 3140298 w 11269336"/>
              <a:gd name="connsiteY176" fmla="*/ 2129182 h 2323145"/>
              <a:gd name="connsiteX177" fmla="*/ 3138514 w 11269336"/>
              <a:gd name="connsiteY177" fmla="*/ 2128069 h 2323145"/>
              <a:gd name="connsiteX178" fmla="*/ 3120467 w 11269336"/>
              <a:gd name="connsiteY178" fmla="*/ 2128281 h 2323145"/>
              <a:gd name="connsiteX179" fmla="*/ 3116175 w 11269336"/>
              <a:gd name="connsiteY179" fmla="*/ 2131633 h 2323145"/>
              <a:gd name="connsiteX180" fmla="*/ 3103685 w 11269336"/>
              <a:gd name="connsiteY180" fmla="*/ 2132814 h 2323145"/>
              <a:gd name="connsiteX181" fmla="*/ 3078794 w 11269336"/>
              <a:gd name="connsiteY181" fmla="*/ 2137935 h 2323145"/>
              <a:gd name="connsiteX182" fmla="*/ 3074407 w 11269336"/>
              <a:gd name="connsiteY182" fmla="*/ 2136274 h 2323145"/>
              <a:gd name="connsiteX183" fmla="*/ 3037285 w 11269336"/>
              <a:gd name="connsiteY183" fmla="*/ 2139919 h 2323145"/>
              <a:gd name="connsiteX184" fmla="*/ 3036901 w 11269336"/>
              <a:gd name="connsiteY184" fmla="*/ 2138726 h 2323145"/>
              <a:gd name="connsiteX185" fmla="*/ 3026996 w 11269336"/>
              <a:gd name="connsiteY185" fmla="*/ 2134322 h 2323145"/>
              <a:gd name="connsiteX186" fmla="*/ 3007772 w 11269336"/>
              <a:gd name="connsiteY186" fmla="*/ 2128742 h 2323145"/>
              <a:gd name="connsiteX187" fmla="*/ 2965030 w 11269336"/>
              <a:gd name="connsiteY187" fmla="*/ 2100494 h 2323145"/>
              <a:gd name="connsiteX188" fmla="*/ 2926342 w 11269336"/>
              <a:gd name="connsiteY188" fmla="*/ 2104155 h 2323145"/>
              <a:gd name="connsiteX189" fmla="*/ 2918608 w 11269336"/>
              <a:gd name="connsiteY189" fmla="*/ 2104215 h 2323145"/>
              <a:gd name="connsiteX190" fmla="*/ 2918475 w 11269336"/>
              <a:gd name="connsiteY190" fmla="*/ 2103937 h 2323145"/>
              <a:gd name="connsiteX191" fmla="*/ 2910360 w 11269336"/>
              <a:gd name="connsiteY191" fmla="*/ 2103444 h 2323145"/>
              <a:gd name="connsiteX192" fmla="*/ 2904507 w 11269336"/>
              <a:gd name="connsiteY192" fmla="*/ 2104326 h 2323145"/>
              <a:gd name="connsiteX193" fmla="*/ 2889503 w 11269336"/>
              <a:gd name="connsiteY193" fmla="*/ 2104443 h 2323145"/>
              <a:gd name="connsiteX194" fmla="*/ 2884480 w 11269336"/>
              <a:gd name="connsiteY194" fmla="*/ 2102626 h 2323145"/>
              <a:gd name="connsiteX195" fmla="*/ 2882689 w 11269336"/>
              <a:gd name="connsiteY195" fmla="*/ 2099228 h 2323145"/>
              <a:gd name="connsiteX196" fmla="*/ 2881291 w 11269336"/>
              <a:gd name="connsiteY196" fmla="*/ 2099618 h 2323145"/>
              <a:gd name="connsiteX197" fmla="*/ 2853979 w 11269336"/>
              <a:gd name="connsiteY197" fmla="*/ 2090388 h 2323145"/>
              <a:gd name="connsiteX198" fmla="*/ 2791790 w 11269336"/>
              <a:gd name="connsiteY198" fmla="*/ 2080332 h 2323145"/>
              <a:gd name="connsiteX199" fmla="*/ 2755844 w 11269336"/>
              <a:gd name="connsiteY199" fmla="*/ 2078874 h 2323145"/>
              <a:gd name="connsiteX200" fmla="*/ 2657742 w 11269336"/>
              <a:gd name="connsiteY200" fmla="*/ 2070179 h 2323145"/>
              <a:gd name="connsiteX201" fmla="*/ 2559549 w 11269336"/>
              <a:gd name="connsiteY201" fmla="*/ 2057873 h 2323145"/>
              <a:gd name="connsiteX202" fmla="*/ 2512054 w 11269336"/>
              <a:gd name="connsiteY202" fmla="*/ 2031671 h 2323145"/>
              <a:gd name="connsiteX203" fmla="*/ 2506437 w 11269336"/>
              <a:gd name="connsiteY203" fmla="*/ 2030918 h 2323145"/>
              <a:gd name="connsiteX204" fmla="*/ 2491752 w 11269336"/>
              <a:gd name="connsiteY204" fmla="*/ 2033906 h 2323145"/>
              <a:gd name="connsiteX205" fmla="*/ 2486338 w 11269336"/>
              <a:gd name="connsiteY205" fmla="*/ 2035862 h 2323145"/>
              <a:gd name="connsiteX206" fmla="*/ 2478186 w 11269336"/>
              <a:gd name="connsiteY206" fmla="*/ 2036953 h 2323145"/>
              <a:gd name="connsiteX207" fmla="*/ 2477950 w 11269336"/>
              <a:gd name="connsiteY207" fmla="*/ 2036715 h 2323145"/>
              <a:gd name="connsiteX208" fmla="*/ 2470381 w 11269336"/>
              <a:gd name="connsiteY208" fmla="*/ 2038256 h 2323145"/>
              <a:gd name="connsiteX209" fmla="*/ 2433781 w 11269336"/>
              <a:gd name="connsiteY209" fmla="*/ 2049140 h 2323145"/>
              <a:gd name="connsiteX210" fmla="*/ 2381172 w 11269336"/>
              <a:gd name="connsiteY210" fmla="*/ 2030645 h 2323145"/>
              <a:gd name="connsiteX211" fmla="*/ 2360198 w 11269336"/>
              <a:gd name="connsiteY211" fmla="*/ 2029059 h 2323145"/>
              <a:gd name="connsiteX212" fmla="*/ 2348815 w 11269336"/>
              <a:gd name="connsiteY212" fmla="*/ 2026798 h 2323145"/>
              <a:gd name="connsiteX213" fmla="*/ 2347988 w 11269336"/>
              <a:gd name="connsiteY213" fmla="*/ 2025745 h 2323145"/>
              <a:gd name="connsiteX214" fmla="*/ 2312920 w 11269336"/>
              <a:gd name="connsiteY214" fmla="*/ 2036311 h 2323145"/>
              <a:gd name="connsiteX215" fmla="*/ 2307986 w 11269336"/>
              <a:gd name="connsiteY215" fmla="*/ 2035583 h 2323145"/>
              <a:gd name="connsiteX216" fmla="*/ 2285481 w 11269336"/>
              <a:gd name="connsiteY216" fmla="*/ 2045197 h 2323145"/>
              <a:gd name="connsiteX217" fmla="*/ 2273666 w 11269336"/>
              <a:gd name="connsiteY217" fmla="*/ 2048710 h 2323145"/>
              <a:gd name="connsiteX218" fmla="*/ 2270719 w 11269336"/>
              <a:gd name="connsiteY218" fmla="*/ 2052702 h 2323145"/>
              <a:gd name="connsiteX219" fmla="*/ 2253080 w 11269336"/>
              <a:gd name="connsiteY219" fmla="*/ 2056363 h 2323145"/>
              <a:gd name="connsiteX220" fmla="*/ 2250906 w 11269336"/>
              <a:gd name="connsiteY220" fmla="*/ 2055654 h 2323145"/>
              <a:gd name="connsiteX221" fmla="*/ 2236905 w 11269336"/>
              <a:gd name="connsiteY221" fmla="*/ 2062882 h 2323145"/>
              <a:gd name="connsiteX222" fmla="*/ 2225830 w 11269336"/>
              <a:gd name="connsiteY222" fmla="*/ 2074027 h 2323145"/>
              <a:gd name="connsiteX223" fmla="*/ 2073776 w 11269336"/>
              <a:gd name="connsiteY223" fmla="*/ 2089244 h 2323145"/>
              <a:gd name="connsiteX224" fmla="*/ 1948256 w 11269336"/>
              <a:gd name="connsiteY224" fmla="*/ 2146616 h 2323145"/>
              <a:gd name="connsiteX225" fmla="*/ 1865582 w 11269336"/>
              <a:gd name="connsiteY225" fmla="*/ 2153738 h 2323145"/>
              <a:gd name="connsiteX226" fmla="*/ 1835210 w 11269336"/>
              <a:gd name="connsiteY226" fmla="*/ 2134244 h 2323145"/>
              <a:gd name="connsiteX227" fmla="*/ 1632661 w 11269336"/>
              <a:gd name="connsiteY227" fmla="*/ 2173882 h 2323145"/>
              <a:gd name="connsiteX228" fmla="*/ 1579590 w 11269336"/>
              <a:gd name="connsiteY228" fmla="*/ 2173680 h 2323145"/>
              <a:gd name="connsiteX229" fmla="*/ 1535601 w 11269336"/>
              <a:gd name="connsiteY229" fmla="*/ 2194590 h 2323145"/>
              <a:gd name="connsiteX230" fmla="*/ 1515594 w 11269336"/>
              <a:gd name="connsiteY230" fmla="*/ 2189622 h 2323145"/>
              <a:gd name="connsiteX231" fmla="*/ 1512113 w 11269336"/>
              <a:gd name="connsiteY231" fmla="*/ 2188534 h 2323145"/>
              <a:gd name="connsiteX232" fmla="*/ 1498838 w 11269336"/>
              <a:gd name="connsiteY232" fmla="*/ 2189213 h 2323145"/>
              <a:gd name="connsiteX233" fmla="*/ 1494279 w 11269336"/>
              <a:gd name="connsiteY233" fmla="*/ 2183112 h 2323145"/>
              <a:gd name="connsiteX234" fmla="*/ 1473714 w 11269336"/>
              <a:gd name="connsiteY234" fmla="*/ 2179625 h 2323145"/>
              <a:gd name="connsiteX235" fmla="*/ 1449503 w 11269336"/>
              <a:gd name="connsiteY235" fmla="*/ 2182633 h 2323145"/>
              <a:gd name="connsiteX236" fmla="*/ 1266687 w 11269336"/>
              <a:gd name="connsiteY236" fmla="*/ 2212688 h 2323145"/>
              <a:gd name="connsiteX237" fmla="*/ 1239614 w 11269336"/>
              <a:gd name="connsiteY237" fmla="*/ 2209727 h 2323145"/>
              <a:gd name="connsiteX238" fmla="*/ 1202436 w 11269336"/>
              <a:gd name="connsiteY238" fmla="*/ 2209817 h 2323145"/>
              <a:gd name="connsiteX239" fmla="*/ 1136097 w 11269336"/>
              <a:gd name="connsiteY239" fmla="*/ 2205112 h 2323145"/>
              <a:gd name="connsiteX240" fmla="*/ 988232 w 11269336"/>
              <a:gd name="connsiteY240" fmla="*/ 2235635 h 2323145"/>
              <a:gd name="connsiteX241" fmla="*/ 981959 w 11269336"/>
              <a:gd name="connsiteY241" fmla="*/ 2231607 h 2323145"/>
              <a:gd name="connsiteX242" fmla="*/ 938600 w 11269336"/>
              <a:gd name="connsiteY242" fmla="*/ 2238113 h 2323145"/>
              <a:gd name="connsiteX243" fmla="*/ 791788 w 11269336"/>
              <a:gd name="connsiteY243" fmla="*/ 2293224 h 2323145"/>
              <a:gd name="connsiteX244" fmla="*/ 706914 w 11269336"/>
              <a:gd name="connsiteY244" fmla="*/ 2305046 h 2323145"/>
              <a:gd name="connsiteX245" fmla="*/ 675971 w 11269336"/>
              <a:gd name="connsiteY245" fmla="*/ 2304030 h 2323145"/>
              <a:gd name="connsiteX246" fmla="*/ 624180 w 11269336"/>
              <a:gd name="connsiteY246" fmla="*/ 2302650 h 2323145"/>
              <a:gd name="connsiteX247" fmla="*/ 583453 w 11269336"/>
              <a:gd name="connsiteY247" fmla="*/ 2288788 h 2323145"/>
              <a:gd name="connsiteX248" fmla="*/ 540946 w 11269336"/>
              <a:gd name="connsiteY248" fmla="*/ 2292721 h 2323145"/>
              <a:gd name="connsiteX249" fmla="*/ 533680 w 11269336"/>
              <a:gd name="connsiteY249" fmla="*/ 2310233 h 2323145"/>
              <a:gd name="connsiteX250" fmla="*/ 487366 w 11269336"/>
              <a:gd name="connsiteY250" fmla="*/ 2309053 h 2323145"/>
              <a:gd name="connsiteX251" fmla="*/ 416820 w 11269336"/>
              <a:gd name="connsiteY251" fmla="*/ 2305443 h 2323145"/>
              <a:gd name="connsiteX252" fmla="*/ 376805 w 11269336"/>
              <a:gd name="connsiteY252" fmla="*/ 2307647 h 2323145"/>
              <a:gd name="connsiteX253" fmla="*/ 266777 w 11269336"/>
              <a:gd name="connsiteY253" fmla="*/ 2309012 h 2323145"/>
              <a:gd name="connsiteX254" fmla="*/ 156013 w 11269336"/>
              <a:gd name="connsiteY254" fmla="*/ 2306832 h 2323145"/>
              <a:gd name="connsiteX255" fmla="*/ 87258 w 11269336"/>
              <a:gd name="connsiteY255" fmla="*/ 2285511 h 2323145"/>
              <a:gd name="connsiteX256" fmla="*/ 23798 w 11269336"/>
              <a:gd name="connsiteY256" fmla="*/ 2281822 h 2323145"/>
              <a:gd name="connsiteX257" fmla="*/ 0 w 11269336"/>
              <a:gd name="connsiteY257" fmla="*/ 2285369 h 2323145"/>
              <a:gd name="connsiteX258" fmla="*/ 0 w 11269336"/>
              <a:gd name="connsiteY25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66646 w 11269336"/>
              <a:gd name="connsiteY149" fmla="*/ 2198564 h 2323145"/>
              <a:gd name="connsiteX150" fmla="*/ 4354009 w 11269336"/>
              <a:gd name="connsiteY150" fmla="*/ 2204984 h 2323145"/>
              <a:gd name="connsiteX151" fmla="*/ 4348284 w 11269336"/>
              <a:gd name="connsiteY151" fmla="*/ 2205270 h 2323145"/>
              <a:gd name="connsiteX152" fmla="*/ 4333906 w 11269336"/>
              <a:gd name="connsiteY152" fmla="*/ 2205251 h 2323145"/>
              <a:gd name="connsiteX153" fmla="*/ 4308819 w 11269336"/>
              <a:gd name="connsiteY153" fmla="*/ 2203822 h 2323145"/>
              <a:gd name="connsiteX154" fmla="*/ 4301210 w 11269336"/>
              <a:gd name="connsiteY154" fmla="*/ 2204456 h 2323145"/>
              <a:gd name="connsiteX155" fmla="*/ 4283095 w 11269336"/>
              <a:gd name="connsiteY155" fmla="*/ 2198177 h 2323145"/>
              <a:gd name="connsiteX156" fmla="*/ 4250119 w 11269336"/>
              <a:gd name="connsiteY156" fmla="*/ 2196342 h 2323145"/>
              <a:gd name="connsiteX157" fmla="*/ 4189203 w 11269336"/>
              <a:gd name="connsiteY157" fmla="*/ 2178994 h 2323145"/>
              <a:gd name="connsiteX158" fmla="*/ 4154035 w 11269336"/>
              <a:gd name="connsiteY158" fmla="*/ 2171950 h 2323145"/>
              <a:gd name="connsiteX159" fmla="*/ 4129569 w 11269336"/>
              <a:gd name="connsiteY159" fmla="*/ 2163850 h 2323145"/>
              <a:gd name="connsiteX160" fmla="*/ 4061250 w 11269336"/>
              <a:gd name="connsiteY160" fmla="*/ 2159236 h 2323145"/>
              <a:gd name="connsiteX161" fmla="*/ 3945480 w 11269336"/>
              <a:gd name="connsiteY161" fmla="*/ 2158279 h 2323145"/>
              <a:gd name="connsiteX162" fmla="*/ 3921468 w 11269336"/>
              <a:gd name="connsiteY162" fmla="*/ 2156588 h 2323145"/>
              <a:gd name="connsiteX163" fmla="*/ 3903348 w 11269336"/>
              <a:gd name="connsiteY163" fmla="*/ 2149220 h 2323145"/>
              <a:gd name="connsiteX164" fmla="*/ 3901342 w 11269336"/>
              <a:gd name="connsiteY164" fmla="*/ 2142355 h 2323145"/>
              <a:gd name="connsiteX165" fmla="*/ 3888539 w 11269336"/>
              <a:gd name="connsiteY165" fmla="*/ 2140476 h 2323145"/>
              <a:gd name="connsiteX166" fmla="*/ 3885662 w 11269336"/>
              <a:gd name="connsiteY166" fmla="*/ 2138740 h 2323145"/>
              <a:gd name="connsiteX167" fmla="*/ 3868627 w 11269336"/>
              <a:gd name="connsiteY167" fmla="*/ 2130023 h 2323145"/>
              <a:gd name="connsiteX168" fmla="*/ 3819177 w 11269336"/>
              <a:gd name="connsiteY168" fmla="*/ 2142111 h 2323145"/>
              <a:gd name="connsiteX169" fmla="*/ 3769100 w 11269336"/>
              <a:gd name="connsiteY169" fmla="*/ 2131731 h 2323145"/>
              <a:gd name="connsiteX170" fmla="*/ 3562752 w 11269336"/>
              <a:gd name="connsiteY170" fmla="*/ 2131785 h 2323145"/>
              <a:gd name="connsiteX171" fmla="*/ 3541402 w 11269336"/>
              <a:gd name="connsiteY171" fmla="*/ 2106821 h 2323145"/>
              <a:gd name="connsiteX172" fmla="*/ 3365341 w 11269336"/>
              <a:gd name="connsiteY172" fmla="*/ 2077638 h 2323145"/>
              <a:gd name="connsiteX173" fmla="*/ 3170922 w 11269336"/>
              <a:gd name="connsiteY173" fmla="*/ 2115957 h 2323145"/>
              <a:gd name="connsiteX174" fmla="*/ 3156256 w 11269336"/>
              <a:gd name="connsiteY174" fmla="*/ 2124773 h 2323145"/>
              <a:gd name="connsiteX175" fmla="*/ 3140298 w 11269336"/>
              <a:gd name="connsiteY175" fmla="*/ 2129182 h 2323145"/>
              <a:gd name="connsiteX176" fmla="*/ 3138514 w 11269336"/>
              <a:gd name="connsiteY176" fmla="*/ 2128069 h 2323145"/>
              <a:gd name="connsiteX177" fmla="*/ 3120467 w 11269336"/>
              <a:gd name="connsiteY177" fmla="*/ 2128281 h 2323145"/>
              <a:gd name="connsiteX178" fmla="*/ 3116175 w 11269336"/>
              <a:gd name="connsiteY178" fmla="*/ 2131633 h 2323145"/>
              <a:gd name="connsiteX179" fmla="*/ 3103685 w 11269336"/>
              <a:gd name="connsiteY179" fmla="*/ 2132814 h 2323145"/>
              <a:gd name="connsiteX180" fmla="*/ 3078794 w 11269336"/>
              <a:gd name="connsiteY180" fmla="*/ 2137935 h 2323145"/>
              <a:gd name="connsiteX181" fmla="*/ 3074407 w 11269336"/>
              <a:gd name="connsiteY181" fmla="*/ 2136274 h 2323145"/>
              <a:gd name="connsiteX182" fmla="*/ 3037285 w 11269336"/>
              <a:gd name="connsiteY182" fmla="*/ 2139919 h 2323145"/>
              <a:gd name="connsiteX183" fmla="*/ 3036901 w 11269336"/>
              <a:gd name="connsiteY183" fmla="*/ 2138726 h 2323145"/>
              <a:gd name="connsiteX184" fmla="*/ 3026996 w 11269336"/>
              <a:gd name="connsiteY184" fmla="*/ 2134322 h 2323145"/>
              <a:gd name="connsiteX185" fmla="*/ 3007772 w 11269336"/>
              <a:gd name="connsiteY185" fmla="*/ 2128742 h 2323145"/>
              <a:gd name="connsiteX186" fmla="*/ 2965030 w 11269336"/>
              <a:gd name="connsiteY186" fmla="*/ 2100494 h 2323145"/>
              <a:gd name="connsiteX187" fmla="*/ 2926342 w 11269336"/>
              <a:gd name="connsiteY187" fmla="*/ 2104155 h 2323145"/>
              <a:gd name="connsiteX188" fmla="*/ 2918608 w 11269336"/>
              <a:gd name="connsiteY188" fmla="*/ 2104215 h 2323145"/>
              <a:gd name="connsiteX189" fmla="*/ 2918475 w 11269336"/>
              <a:gd name="connsiteY189" fmla="*/ 2103937 h 2323145"/>
              <a:gd name="connsiteX190" fmla="*/ 2910360 w 11269336"/>
              <a:gd name="connsiteY190" fmla="*/ 2103444 h 2323145"/>
              <a:gd name="connsiteX191" fmla="*/ 2904507 w 11269336"/>
              <a:gd name="connsiteY191" fmla="*/ 2104326 h 2323145"/>
              <a:gd name="connsiteX192" fmla="*/ 2889503 w 11269336"/>
              <a:gd name="connsiteY192" fmla="*/ 2104443 h 2323145"/>
              <a:gd name="connsiteX193" fmla="*/ 2884480 w 11269336"/>
              <a:gd name="connsiteY193" fmla="*/ 2102626 h 2323145"/>
              <a:gd name="connsiteX194" fmla="*/ 2882689 w 11269336"/>
              <a:gd name="connsiteY194" fmla="*/ 2099228 h 2323145"/>
              <a:gd name="connsiteX195" fmla="*/ 2881291 w 11269336"/>
              <a:gd name="connsiteY195" fmla="*/ 2099618 h 2323145"/>
              <a:gd name="connsiteX196" fmla="*/ 2853979 w 11269336"/>
              <a:gd name="connsiteY196" fmla="*/ 2090388 h 2323145"/>
              <a:gd name="connsiteX197" fmla="*/ 2791790 w 11269336"/>
              <a:gd name="connsiteY197" fmla="*/ 2080332 h 2323145"/>
              <a:gd name="connsiteX198" fmla="*/ 2755844 w 11269336"/>
              <a:gd name="connsiteY198" fmla="*/ 2078874 h 2323145"/>
              <a:gd name="connsiteX199" fmla="*/ 2657742 w 11269336"/>
              <a:gd name="connsiteY199" fmla="*/ 2070179 h 2323145"/>
              <a:gd name="connsiteX200" fmla="*/ 2559549 w 11269336"/>
              <a:gd name="connsiteY200" fmla="*/ 2057873 h 2323145"/>
              <a:gd name="connsiteX201" fmla="*/ 2512054 w 11269336"/>
              <a:gd name="connsiteY201" fmla="*/ 2031671 h 2323145"/>
              <a:gd name="connsiteX202" fmla="*/ 2506437 w 11269336"/>
              <a:gd name="connsiteY202" fmla="*/ 2030918 h 2323145"/>
              <a:gd name="connsiteX203" fmla="*/ 2491752 w 11269336"/>
              <a:gd name="connsiteY203" fmla="*/ 2033906 h 2323145"/>
              <a:gd name="connsiteX204" fmla="*/ 2486338 w 11269336"/>
              <a:gd name="connsiteY204" fmla="*/ 2035862 h 2323145"/>
              <a:gd name="connsiteX205" fmla="*/ 2478186 w 11269336"/>
              <a:gd name="connsiteY205" fmla="*/ 2036953 h 2323145"/>
              <a:gd name="connsiteX206" fmla="*/ 2477950 w 11269336"/>
              <a:gd name="connsiteY206" fmla="*/ 2036715 h 2323145"/>
              <a:gd name="connsiteX207" fmla="*/ 2470381 w 11269336"/>
              <a:gd name="connsiteY207" fmla="*/ 2038256 h 2323145"/>
              <a:gd name="connsiteX208" fmla="*/ 2433781 w 11269336"/>
              <a:gd name="connsiteY208" fmla="*/ 2049140 h 2323145"/>
              <a:gd name="connsiteX209" fmla="*/ 2381172 w 11269336"/>
              <a:gd name="connsiteY209" fmla="*/ 2030645 h 2323145"/>
              <a:gd name="connsiteX210" fmla="*/ 2360198 w 11269336"/>
              <a:gd name="connsiteY210" fmla="*/ 2029059 h 2323145"/>
              <a:gd name="connsiteX211" fmla="*/ 2348815 w 11269336"/>
              <a:gd name="connsiteY211" fmla="*/ 2026798 h 2323145"/>
              <a:gd name="connsiteX212" fmla="*/ 2347988 w 11269336"/>
              <a:gd name="connsiteY212" fmla="*/ 2025745 h 2323145"/>
              <a:gd name="connsiteX213" fmla="*/ 2312920 w 11269336"/>
              <a:gd name="connsiteY213" fmla="*/ 2036311 h 2323145"/>
              <a:gd name="connsiteX214" fmla="*/ 2307986 w 11269336"/>
              <a:gd name="connsiteY214" fmla="*/ 2035583 h 2323145"/>
              <a:gd name="connsiteX215" fmla="*/ 2285481 w 11269336"/>
              <a:gd name="connsiteY215" fmla="*/ 2045197 h 2323145"/>
              <a:gd name="connsiteX216" fmla="*/ 2273666 w 11269336"/>
              <a:gd name="connsiteY216" fmla="*/ 2048710 h 2323145"/>
              <a:gd name="connsiteX217" fmla="*/ 2270719 w 11269336"/>
              <a:gd name="connsiteY217" fmla="*/ 2052702 h 2323145"/>
              <a:gd name="connsiteX218" fmla="*/ 2253080 w 11269336"/>
              <a:gd name="connsiteY218" fmla="*/ 2056363 h 2323145"/>
              <a:gd name="connsiteX219" fmla="*/ 2250906 w 11269336"/>
              <a:gd name="connsiteY219" fmla="*/ 2055654 h 2323145"/>
              <a:gd name="connsiteX220" fmla="*/ 2236905 w 11269336"/>
              <a:gd name="connsiteY220" fmla="*/ 2062882 h 2323145"/>
              <a:gd name="connsiteX221" fmla="*/ 2225830 w 11269336"/>
              <a:gd name="connsiteY221" fmla="*/ 2074027 h 2323145"/>
              <a:gd name="connsiteX222" fmla="*/ 2073776 w 11269336"/>
              <a:gd name="connsiteY222" fmla="*/ 2089244 h 2323145"/>
              <a:gd name="connsiteX223" fmla="*/ 1948256 w 11269336"/>
              <a:gd name="connsiteY223" fmla="*/ 2146616 h 2323145"/>
              <a:gd name="connsiteX224" fmla="*/ 1865582 w 11269336"/>
              <a:gd name="connsiteY224" fmla="*/ 2153738 h 2323145"/>
              <a:gd name="connsiteX225" fmla="*/ 1835210 w 11269336"/>
              <a:gd name="connsiteY225" fmla="*/ 2134244 h 2323145"/>
              <a:gd name="connsiteX226" fmla="*/ 1632661 w 11269336"/>
              <a:gd name="connsiteY226" fmla="*/ 2173882 h 2323145"/>
              <a:gd name="connsiteX227" fmla="*/ 1579590 w 11269336"/>
              <a:gd name="connsiteY227" fmla="*/ 2173680 h 2323145"/>
              <a:gd name="connsiteX228" fmla="*/ 1535601 w 11269336"/>
              <a:gd name="connsiteY228" fmla="*/ 2194590 h 2323145"/>
              <a:gd name="connsiteX229" fmla="*/ 1515594 w 11269336"/>
              <a:gd name="connsiteY229" fmla="*/ 2189622 h 2323145"/>
              <a:gd name="connsiteX230" fmla="*/ 1512113 w 11269336"/>
              <a:gd name="connsiteY230" fmla="*/ 2188534 h 2323145"/>
              <a:gd name="connsiteX231" fmla="*/ 1498838 w 11269336"/>
              <a:gd name="connsiteY231" fmla="*/ 2189213 h 2323145"/>
              <a:gd name="connsiteX232" fmla="*/ 1494279 w 11269336"/>
              <a:gd name="connsiteY232" fmla="*/ 2183112 h 2323145"/>
              <a:gd name="connsiteX233" fmla="*/ 1473714 w 11269336"/>
              <a:gd name="connsiteY233" fmla="*/ 2179625 h 2323145"/>
              <a:gd name="connsiteX234" fmla="*/ 1449503 w 11269336"/>
              <a:gd name="connsiteY234" fmla="*/ 2182633 h 2323145"/>
              <a:gd name="connsiteX235" fmla="*/ 1266687 w 11269336"/>
              <a:gd name="connsiteY235" fmla="*/ 2212688 h 2323145"/>
              <a:gd name="connsiteX236" fmla="*/ 1239614 w 11269336"/>
              <a:gd name="connsiteY236" fmla="*/ 2209727 h 2323145"/>
              <a:gd name="connsiteX237" fmla="*/ 1202436 w 11269336"/>
              <a:gd name="connsiteY237" fmla="*/ 2209817 h 2323145"/>
              <a:gd name="connsiteX238" fmla="*/ 1136097 w 11269336"/>
              <a:gd name="connsiteY238" fmla="*/ 2205112 h 2323145"/>
              <a:gd name="connsiteX239" fmla="*/ 988232 w 11269336"/>
              <a:gd name="connsiteY239" fmla="*/ 2235635 h 2323145"/>
              <a:gd name="connsiteX240" fmla="*/ 981959 w 11269336"/>
              <a:gd name="connsiteY240" fmla="*/ 2231607 h 2323145"/>
              <a:gd name="connsiteX241" fmla="*/ 938600 w 11269336"/>
              <a:gd name="connsiteY241" fmla="*/ 2238113 h 2323145"/>
              <a:gd name="connsiteX242" fmla="*/ 791788 w 11269336"/>
              <a:gd name="connsiteY242" fmla="*/ 2293224 h 2323145"/>
              <a:gd name="connsiteX243" fmla="*/ 706914 w 11269336"/>
              <a:gd name="connsiteY243" fmla="*/ 2305046 h 2323145"/>
              <a:gd name="connsiteX244" fmla="*/ 675971 w 11269336"/>
              <a:gd name="connsiteY244" fmla="*/ 2304030 h 2323145"/>
              <a:gd name="connsiteX245" fmla="*/ 624180 w 11269336"/>
              <a:gd name="connsiteY245" fmla="*/ 2302650 h 2323145"/>
              <a:gd name="connsiteX246" fmla="*/ 583453 w 11269336"/>
              <a:gd name="connsiteY246" fmla="*/ 2288788 h 2323145"/>
              <a:gd name="connsiteX247" fmla="*/ 540946 w 11269336"/>
              <a:gd name="connsiteY247" fmla="*/ 2292721 h 2323145"/>
              <a:gd name="connsiteX248" fmla="*/ 533680 w 11269336"/>
              <a:gd name="connsiteY248" fmla="*/ 2310233 h 2323145"/>
              <a:gd name="connsiteX249" fmla="*/ 487366 w 11269336"/>
              <a:gd name="connsiteY249" fmla="*/ 2309053 h 2323145"/>
              <a:gd name="connsiteX250" fmla="*/ 416820 w 11269336"/>
              <a:gd name="connsiteY250" fmla="*/ 2305443 h 2323145"/>
              <a:gd name="connsiteX251" fmla="*/ 376805 w 11269336"/>
              <a:gd name="connsiteY251" fmla="*/ 2307647 h 2323145"/>
              <a:gd name="connsiteX252" fmla="*/ 266777 w 11269336"/>
              <a:gd name="connsiteY252" fmla="*/ 2309012 h 2323145"/>
              <a:gd name="connsiteX253" fmla="*/ 156013 w 11269336"/>
              <a:gd name="connsiteY253" fmla="*/ 2306832 h 2323145"/>
              <a:gd name="connsiteX254" fmla="*/ 87258 w 11269336"/>
              <a:gd name="connsiteY254" fmla="*/ 2285511 h 2323145"/>
              <a:gd name="connsiteX255" fmla="*/ 23798 w 11269336"/>
              <a:gd name="connsiteY255" fmla="*/ 2281822 h 2323145"/>
              <a:gd name="connsiteX256" fmla="*/ 0 w 11269336"/>
              <a:gd name="connsiteY256" fmla="*/ 2285369 h 2323145"/>
              <a:gd name="connsiteX257" fmla="*/ 0 w 11269336"/>
              <a:gd name="connsiteY25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05765 w 11269336"/>
              <a:gd name="connsiteY146" fmla="*/ 2199902 h 2323145"/>
              <a:gd name="connsiteX147" fmla="*/ 4401354 w 11269336"/>
              <a:gd name="connsiteY147" fmla="*/ 2194745 h 2323145"/>
              <a:gd name="connsiteX148" fmla="*/ 4366646 w 11269336"/>
              <a:gd name="connsiteY148" fmla="*/ 2198564 h 2323145"/>
              <a:gd name="connsiteX149" fmla="*/ 4354009 w 11269336"/>
              <a:gd name="connsiteY149" fmla="*/ 2204984 h 2323145"/>
              <a:gd name="connsiteX150" fmla="*/ 4348284 w 11269336"/>
              <a:gd name="connsiteY150" fmla="*/ 2205270 h 2323145"/>
              <a:gd name="connsiteX151" fmla="*/ 4333906 w 11269336"/>
              <a:gd name="connsiteY151" fmla="*/ 2205251 h 2323145"/>
              <a:gd name="connsiteX152" fmla="*/ 4308819 w 11269336"/>
              <a:gd name="connsiteY152" fmla="*/ 2203822 h 2323145"/>
              <a:gd name="connsiteX153" fmla="*/ 4301210 w 11269336"/>
              <a:gd name="connsiteY153" fmla="*/ 2204456 h 2323145"/>
              <a:gd name="connsiteX154" fmla="*/ 4283095 w 11269336"/>
              <a:gd name="connsiteY154" fmla="*/ 2198177 h 2323145"/>
              <a:gd name="connsiteX155" fmla="*/ 4250119 w 11269336"/>
              <a:gd name="connsiteY155" fmla="*/ 2196342 h 2323145"/>
              <a:gd name="connsiteX156" fmla="*/ 4189203 w 11269336"/>
              <a:gd name="connsiteY156" fmla="*/ 2178994 h 2323145"/>
              <a:gd name="connsiteX157" fmla="*/ 4154035 w 11269336"/>
              <a:gd name="connsiteY157" fmla="*/ 2171950 h 2323145"/>
              <a:gd name="connsiteX158" fmla="*/ 4129569 w 11269336"/>
              <a:gd name="connsiteY158" fmla="*/ 2163850 h 2323145"/>
              <a:gd name="connsiteX159" fmla="*/ 4061250 w 11269336"/>
              <a:gd name="connsiteY159" fmla="*/ 2159236 h 2323145"/>
              <a:gd name="connsiteX160" fmla="*/ 3945480 w 11269336"/>
              <a:gd name="connsiteY160" fmla="*/ 2158279 h 2323145"/>
              <a:gd name="connsiteX161" fmla="*/ 3921468 w 11269336"/>
              <a:gd name="connsiteY161" fmla="*/ 2156588 h 2323145"/>
              <a:gd name="connsiteX162" fmla="*/ 3903348 w 11269336"/>
              <a:gd name="connsiteY162" fmla="*/ 2149220 h 2323145"/>
              <a:gd name="connsiteX163" fmla="*/ 3901342 w 11269336"/>
              <a:gd name="connsiteY163" fmla="*/ 2142355 h 2323145"/>
              <a:gd name="connsiteX164" fmla="*/ 3888539 w 11269336"/>
              <a:gd name="connsiteY164" fmla="*/ 2140476 h 2323145"/>
              <a:gd name="connsiteX165" fmla="*/ 3885662 w 11269336"/>
              <a:gd name="connsiteY165" fmla="*/ 2138740 h 2323145"/>
              <a:gd name="connsiteX166" fmla="*/ 3868627 w 11269336"/>
              <a:gd name="connsiteY166" fmla="*/ 2130023 h 2323145"/>
              <a:gd name="connsiteX167" fmla="*/ 3819177 w 11269336"/>
              <a:gd name="connsiteY167" fmla="*/ 2142111 h 2323145"/>
              <a:gd name="connsiteX168" fmla="*/ 3769100 w 11269336"/>
              <a:gd name="connsiteY168" fmla="*/ 2131731 h 2323145"/>
              <a:gd name="connsiteX169" fmla="*/ 3562752 w 11269336"/>
              <a:gd name="connsiteY169" fmla="*/ 2131785 h 2323145"/>
              <a:gd name="connsiteX170" fmla="*/ 3541402 w 11269336"/>
              <a:gd name="connsiteY170" fmla="*/ 2106821 h 2323145"/>
              <a:gd name="connsiteX171" fmla="*/ 3365341 w 11269336"/>
              <a:gd name="connsiteY171" fmla="*/ 2077638 h 2323145"/>
              <a:gd name="connsiteX172" fmla="*/ 3170922 w 11269336"/>
              <a:gd name="connsiteY172" fmla="*/ 2115957 h 2323145"/>
              <a:gd name="connsiteX173" fmla="*/ 3156256 w 11269336"/>
              <a:gd name="connsiteY173" fmla="*/ 2124773 h 2323145"/>
              <a:gd name="connsiteX174" fmla="*/ 3140298 w 11269336"/>
              <a:gd name="connsiteY174" fmla="*/ 2129182 h 2323145"/>
              <a:gd name="connsiteX175" fmla="*/ 3138514 w 11269336"/>
              <a:gd name="connsiteY175" fmla="*/ 2128069 h 2323145"/>
              <a:gd name="connsiteX176" fmla="*/ 3120467 w 11269336"/>
              <a:gd name="connsiteY176" fmla="*/ 2128281 h 2323145"/>
              <a:gd name="connsiteX177" fmla="*/ 3116175 w 11269336"/>
              <a:gd name="connsiteY177" fmla="*/ 2131633 h 2323145"/>
              <a:gd name="connsiteX178" fmla="*/ 3103685 w 11269336"/>
              <a:gd name="connsiteY178" fmla="*/ 2132814 h 2323145"/>
              <a:gd name="connsiteX179" fmla="*/ 3078794 w 11269336"/>
              <a:gd name="connsiteY179" fmla="*/ 2137935 h 2323145"/>
              <a:gd name="connsiteX180" fmla="*/ 3074407 w 11269336"/>
              <a:gd name="connsiteY180" fmla="*/ 2136274 h 2323145"/>
              <a:gd name="connsiteX181" fmla="*/ 3037285 w 11269336"/>
              <a:gd name="connsiteY181" fmla="*/ 2139919 h 2323145"/>
              <a:gd name="connsiteX182" fmla="*/ 3036901 w 11269336"/>
              <a:gd name="connsiteY182" fmla="*/ 2138726 h 2323145"/>
              <a:gd name="connsiteX183" fmla="*/ 3026996 w 11269336"/>
              <a:gd name="connsiteY183" fmla="*/ 2134322 h 2323145"/>
              <a:gd name="connsiteX184" fmla="*/ 3007772 w 11269336"/>
              <a:gd name="connsiteY184" fmla="*/ 2128742 h 2323145"/>
              <a:gd name="connsiteX185" fmla="*/ 2965030 w 11269336"/>
              <a:gd name="connsiteY185" fmla="*/ 2100494 h 2323145"/>
              <a:gd name="connsiteX186" fmla="*/ 2926342 w 11269336"/>
              <a:gd name="connsiteY186" fmla="*/ 2104155 h 2323145"/>
              <a:gd name="connsiteX187" fmla="*/ 2918608 w 11269336"/>
              <a:gd name="connsiteY187" fmla="*/ 2104215 h 2323145"/>
              <a:gd name="connsiteX188" fmla="*/ 2918475 w 11269336"/>
              <a:gd name="connsiteY188" fmla="*/ 2103937 h 2323145"/>
              <a:gd name="connsiteX189" fmla="*/ 2910360 w 11269336"/>
              <a:gd name="connsiteY189" fmla="*/ 2103444 h 2323145"/>
              <a:gd name="connsiteX190" fmla="*/ 2904507 w 11269336"/>
              <a:gd name="connsiteY190" fmla="*/ 2104326 h 2323145"/>
              <a:gd name="connsiteX191" fmla="*/ 2889503 w 11269336"/>
              <a:gd name="connsiteY191" fmla="*/ 2104443 h 2323145"/>
              <a:gd name="connsiteX192" fmla="*/ 2884480 w 11269336"/>
              <a:gd name="connsiteY192" fmla="*/ 2102626 h 2323145"/>
              <a:gd name="connsiteX193" fmla="*/ 2882689 w 11269336"/>
              <a:gd name="connsiteY193" fmla="*/ 2099228 h 2323145"/>
              <a:gd name="connsiteX194" fmla="*/ 2881291 w 11269336"/>
              <a:gd name="connsiteY194" fmla="*/ 2099618 h 2323145"/>
              <a:gd name="connsiteX195" fmla="*/ 2853979 w 11269336"/>
              <a:gd name="connsiteY195" fmla="*/ 2090388 h 2323145"/>
              <a:gd name="connsiteX196" fmla="*/ 2791790 w 11269336"/>
              <a:gd name="connsiteY196" fmla="*/ 2080332 h 2323145"/>
              <a:gd name="connsiteX197" fmla="*/ 2755844 w 11269336"/>
              <a:gd name="connsiteY197" fmla="*/ 2078874 h 2323145"/>
              <a:gd name="connsiteX198" fmla="*/ 2657742 w 11269336"/>
              <a:gd name="connsiteY198" fmla="*/ 2070179 h 2323145"/>
              <a:gd name="connsiteX199" fmla="*/ 2559549 w 11269336"/>
              <a:gd name="connsiteY199" fmla="*/ 2057873 h 2323145"/>
              <a:gd name="connsiteX200" fmla="*/ 2512054 w 11269336"/>
              <a:gd name="connsiteY200" fmla="*/ 2031671 h 2323145"/>
              <a:gd name="connsiteX201" fmla="*/ 2506437 w 11269336"/>
              <a:gd name="connsiteY201" fmla="*/ 2030918 h 2323145"/>
              <a:gd name="connsiteX202" fmla="*/ 2491752 w 11269336"/>
              <a:gd name="connsiteY202" fmla="*/ 2033906 h 2323145"/>
              <a:gd name="connsiteX203" fmla="*/ 2486338 w 11269336"/>
              <a:gd name="connsiteY203" fmla="*/ 2035862 h 2323145"/>
              <a:gd name="connsiteX204" fmla="*/ 2478186 w 11269336"/>
              <a:gd name="connsiteY204" fmla="*/ 2036953 h 2323145"/>
              <a:gd name="connsiteX205" fmla="*/ 2477950 w 11269336"/>
              <a:gd name="connsiteY205" fmla="*/ 2036715 h 2323145"/>
              <a:gd name="connsiteX206" fmla="*/ 2470381 w 11269336"/>
              <a:gd name="connsiteY206" fmla="*/ 2038256 h 2323145"/>
              <a:gd name="connsiteX207" fmla="*/ 2433781 w 11269336"/>
              <a:gd name="connsiteY207" fmla="*/ 2049140 h 2323145"/>
              <a:gd name="connsiteX208" fmla="*/ 2381172 w 11269336"/>
              <a:gd name="connsiteY208" fmla="*/ 2030645 h 2323145"/>
              <a:gd name="connsiteX209" fmla="*/ 2360198 w 11269336"/>
              <a:gd name="connsiteY209" fmla="*/ 2029059 h 2323145"/>
              <a:gd name="connsiteX210" fmla="*/ 2348815 w 11269336"/>
              <a:gd name="connsiteY210" fmla="*/ 2026798 h 2323145"/>
              <a:gd name="connsiteX211" fmla="*/ 2347988 w 11269336"/>
              <a:gd name="connsiteY211" fmla="*/ 2025745 h 2323145"/>
              <a:gd name="connsiteX212" fmla="*/ 2312920 w 11269336"/>
              <a:gd name="connsiteY212" fmla="*/ 2036311 h 2323145"/>
              <a:gd name="connsiteX213" fmla="*/ 2307986 w 11269336"/>
              <a:gd name="connsiteY213" fmla="*/ 2035583 h 2323145"/>
              <a:gd name="connsiteX214" fmla="*/ 2285481 w 11269336"/>
              <a:gd name="connsiteY214" fmla="*/ 2045197 h 2323145"/>
              <a:gd name="connsiteX215" fmla="*/ 2273666 w 11269336"/>
              <a:gd name="connsiteY215" fmla="*/ 2048710 h 2323145"/>
              <a:gd name="connsiteX216" fmla="*/ 2270719 w 11269336"/>
              <a:gd name="connsiteY216" fmla="*/ 2052702 h 2323145"/>
              <a:gd name="connsiteX217" fmla="*/ 2253080 w 11269336"/>
              <a:gd name="connsiteY217" fmla="*/ 2056363 h 2323145"/>
              <a:gd name="connsiteX218" fmla="*/ 2250906 w 11269336"/>
              <a:gd name="connsiteY218" fmla="*/ 2055654 h 2323145"/>
              <a:gd name="connsiteX219" fmla="*/ 2236905 w 11269336"/>
              <a:gd name="connsiteY219" fmla="*/ 2062882 h 2323145"/>
              <a:gd name="connsiteX220" fmla="*/ 2225830 w 11269336"/>
              <a:gd name="connsiteY220" fmla="*/ 2074027 h 2323145"/>
              <a:gd name="connsiteX221" fmla="*/ 2073776 w 11269336"/>
              <a:gd name="connsiteY221" fmla="*/ 2089244 h 2323145"/>
              <a:gd name="connsiteX222" fmla="*/ 1948256 w 11269336"/>
              <a:gd name="connsiteY222" fmla="*/ 2146616 h 2323145"/>
              <a:gd name="connsiteX223" fmla="*/ 1865582 w 11269336"/>
              <a:gd name="connsiteY223" fmla="*/ 2153738 h 2323145"/>
              <a:gd name="connsiteX224" fmla="*/ 1835210 w 11269336"/>
              <a:gd name="connsiteY224" fmla="*/ 2134244 h 2323145"/>
              <a:gd name="connsiteX225" fmla="*/ 1632661 w 11269336"/>
              <a:gd name="connsiteY225" fmla="*/ 2173882 h 2323145"/>
              <a:gd name="connsiteX226" fmla="*/ 1579590 w 11269336"/>
              <a:gd name="connsiteY226" fmla="*/ 2173680 h 2323145"/>
              <a:gd name="connsiteX227" fmla="*/ 1535601 w 11269336"/>
              <a:gd name="connsiteY227" fmla="*/ 2194590 h 2323145"/>
              <a:gd name="connsiteX228" fmla="*/ 1515594 w 11269336"/>
              <a:gd name="connsiteY228" fmla="*/ 2189622 h 2323145"/>
              <a:gd name="connsiteX229" fmla="*/ 1512113 w 11269336"/>
              <a:gd name="connsiteY229" fmla="*/ 2188534 h 2323145"/>
              <a:gd name="connsiteX230" fmla="*/ 1498838 w 11269336"/>
              <a:gd name="connsiteY230" fmla="*/ 2189213 h 2323145"/>
              <a:gd name="connsiteX231" fmla="*/ 1494279 w 11269336"/>
              <a:gd name="connsiteY231" fmla="*/ 2183112 h 2323145"/>
              <a:gd name="connsiteX232" fmla="*/ 1473714 w 11269336"/>
              <a:gd name="connsiteY232" fmla="*/ 2179625 h 2323145"/>
              <a:gd name="connsiteX233" fmla="*/ 1449503 w 11269336"/>
              <a:gd name="connsiteY233" fmla="*/ 2182633 h 2323145"/>
              <a:gd name="connsiteX234" fmla="*/ 1266687 w 11269336"/>
              <a:gd name="connsiteY234" fmla="*/ 2212688 h 2323145"/>
              <a:gd name="connsiteX235" fmla="*/ 1239614 w 11269336"/>
              <a:gd name="connsiteY235" fmla="*/ 2209727 h 2323145"/>
              <a:gd name="connsiteX236" fmla="*/ 1202436 w 11269336"/>
              <a:gd name="connsiteY236" fmla="*/ 2209817 h 2323145"/>
              <a:gd name="connsiteX237" fmla="*/ 1136097 w 11269336"/>
              <a:gd name="connsiteY237" fmla="*/ 2205112 h 2323145"/>
              <a:gd name="connsiteX238" fmla="*/ 988232 w 11269336"/>
              <a:gd name="connsiteY238" fmla="*/ 2235635 h 2323145"/>
              <a:gd name="connsiteX239" fmla="*/ 981959 w 11269336"/>
              <a:gd name="connsiteY239" fmla="*/ 2231607 h 2323145"/>
              <a:gd name="connsiteX240" fmla="*/ 938600 w 11269336"/>
              <a:gd name="connsiteY240" fmla="*/ 2238113 h 2323145"/>
              <a:gd name="connsiteX241" fmla="*/ 791788 w 11269336"/>
              <a:gd name="connsiteY241" fmla="*/ 2293224 h 2323145"/>
              <a:gd name="connsiteX242" fmla="*/ 706914 w 11269336"/>
              <a:gd name="connsiteY242" fmla="*/ 2305046 h 2323145"/>
              <a:gd name="connsiteX243" fmla="*/ 675971 w 11269336"/>
              <a:gd name="connsiteY243" fmla="*/ 2304030 h 2323145"/>
              <a:gd name="connsiteX244" fmla="*/ 624180 w 11269336"/>
              <a:gd name="connsiteY244" fmla="*/ 2302650 h 2323145"/>
              <a:gd name="connsiteX245" fmla="*/ 583453 w 11269336"/>
              <a:gd name="connsiteY245" fmla="*/ 2288788 h 2323145"/>
              <a:gd name="connsiteX246" fmla="*/ 540946 w 11269336"/>
              <a:gd name="connsiteY246" fmla="*/ 2292721 h 2323145"/>
              <a:gd name="connsiteX247" fmla="*/ 533680 w 11269336"/>
              <a:gd name="connsiteY247" fmla="*/ 2310233 h 2323145"/>
              <a:gd name="connsiteX248" fmla="*/ 487366 w 11269336"/>
              <a:gd name="connsiteY248" fmla="*/ 2309053 h 2323145"/>
              <a:gd name="connsiteX249" fmla="*/ 416820 w 11269336"/>
              <a:gd name="connsiteY249" fmla="*/ 2305443 h 2323145"/>
              <a:gd name="connsiteX250" fmla="*/ 376805 w 11269336"/>
              <a:gd name="connsiteY250" fmla="*/ 2307647 h 2323145"/>
              <a:gd name="connsiteX251" fmla="*/ 266777 w 11269336"/>
              <a:gd name="connsiteY251" fmla="*/ 2309012 h 2323145"/>
              <a:gd name="connsiteX252" fmla="*/ 156013 w 11269336"/>
              <a:gd name="connsiteY252" fmla="*/ 2306832 h 2323145"/>
              <a:gd name="connsiteX253" fmla="*/ 87258 w 11269336"/>
              <a:gd name="connsiteY253" fmla="*/ 2285511 h 2323145"/>
              <a:gd name="connsiteX254" fmla="*/ 23798 w 11269336"/>
              <a:gd name="connsiteY254" fmla="*/ 2281822 h 2323145"/>
              <a:gd name="connsiteX255" fmla="*/ 0 w 11269336"/>
              <a:gd name="connsiteY255" fmla="*/ 2285369 h 2323145"/>
              <a:gd name="connsiteX256" fmla="*/ 0 w 11269336"/>
              <a:gd name="connsiteY25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05765 w 11269336"/>
              <a:gd name="connsiteY145" fmla="*/ 2199902 h 2323145"/>
              <a:gd name="connsiteX146" fmla="*/ 4401354 w 11269336"/>
              <a:gd name="connsiteY146" fmla="*/ 2194745 h 2323145"/>
              <a:gd name="connsiteX147" fmla="*/ 4366646 w 11269336"/>
              <a:gd name="connsiteY147" fmla="*/ 2198564 h 2323145"/>
              <a:gd name="connsiteX148" fmla="*/ 4354009 w 11269336"/>
              <a:gd name="connsiteY148" fmla="*/ 2204984 h 2323145"/>
              <a:gd name="connsiteX149" fmla="*/ 4348284 w 11269336"/>
              <a:gd name="connsiteY149" fmla="*/ 2205270 h 2323145"/>
              <a:gd name="connsiteX150" fmla="*/ 4333906 w 11269336"/>
              <a:gd name="connsiteY150" fmla="*/ 2205251 h 2323145"/>
              <a:gd name="connsiteX151" fmla="*/ 4308819 w 11269336"/>
              <a:gd name="connsiteY151" fmla="*/ 2203822 h 2323145"/>
              <a:gd name="connsiteX152" fmla="*/ 4301210 w 11269336"/>
              <a:gd name="connsiteY152" fmla="*/ 2204456 h 2323145"/>
              <a:gd name="connsiteX153" fmla="*/ 4283095 w 11269336"/>
              <a:gd name="connsiteY153" fmla="*/ 2198177 h 2323145"/>
              <a:gd name="connsiteX154" fmla="*/ 4250119 w 11269336"/>
              <a:gd name="connsiteY154" fmla="*/ 2196342 h 2323145"/>
              <a:gd name="connsiteX155" fmla="*/ 4189203 w 11269336"/>
              <a:gd name="connsiteY155" fmla="*/ 2178994 h 2323145"/>
              <a:gd name="connsiteX156" fmla="*/ 4154035 w 11269336"/>
              <a:gd name="connsiteY156" fmla="*/ 2171950 h 2323145"/>
              <a:gd name="connsiteX157" fmla="*/ 4129569 w 11269336"/>
              <a:gd name="connsiteY157" fmla="*/ 2163850 h 2323145"/>
              <a:gd name="connsiteX158" fmla="*/ 4061250 w 11269336"/>
              <a:gd name="connsiteY158" fmla="*/ 2159236 h 2323145"/>
              <a:gd name="connsiteX159" fmla="*/ 3945480 w 11269336"/>
              <a:gd name="connsiteY159" fmla="*/ 2158279 h 2323145"/>
              <a:gd name="connsiteX160" fmla="*/ 3921468 w 11269336"/>
              <a:gd name="connsiteY160" fmla="*/ 2156588 h 2323145"/>
              <a:gd name="connsiteX161" fmla="*/ 3903348 w 11269336"/>
              <a:gd name="connsiteY161" fmla="*/ 2149220 h 2323145"/>
              <a:gd name="connsiteX162" fmla="*/ 3901342 w 11269336"/>
              <a:gd name="connsiteY162" fmla="*/ 2142355 h 2323145"/>
              <a:gd name="connsiteX163" fmla="*/ 3888539 w 11269336"/>
              <a:gd name="connsiteY163" fmla="*/ 2140476 h 2323145"/>
              <a:gd name="connsiteX164" fmla="*/ 3885662 w 11269336"/>
              <a:gd name="connsiteY164" fmla="*/ 2138740 h 2323145"/>
              <a:gd name="connsiteX165" fmla="*/ 3868627 w 11269336"/>
              <a:gd name="connsiteY165" fmla="*/ 2130023 h 2323145"/>
              <a:gd name="connsiteX166" fmla="*/ 3819177 w 11269336"/>
              <a:gd name="connsiteY166" fmla="*/ 2142111 h 2323145"/>
              <a:gd name="connsiteX167" fmla="*/ 3769100 w 11269336"/>
              <a:gd name="connsiteY167" fmla="*/ 2131731 h 2323145"/>
              <a:gd name="connsiteX168" fmla="*/ 3562752 w 11269336"/>
              <a:gd name="connsiteY168" fmla="*/ 2131785 h 2323145"/>
              <a:gd name="connsiteX169" fmla="*/ 3541402 w 11269336"/>
              <a:gd name="connsiteY169" fmla="*/ 2106821 h 2323145"/>
              <a:gd name="connsiteX170" fmla="*/ 3365341 w 11269336"/>
              <a:gd name="connsiteY170" fmla="*/ 2077638 h 2323145"/>
              <a:gd name="connsiteX171" fmla="*/ 3170922 w 11269336"/>
              <a:gd name="connsiteY171" fmla="*/ 2115957 h 2323145"/>
              <a:gd name="connsiteX172" fmla="*/ 3156256 w 11269336"/>
              <a:gd name="connsiteY172" fmla="*/ 2124773 h 2323145"/>
              <a:gd name="connsiteX173" fmla="*/ 3140298 w 11269336"/>
              <a:gd name="connsiteY173" fmla="*/ 2129182 h 2323145"/>
              <a:gd name="connsiteX174" fmla="*/ 3138514 w 11269336"/>
              <a:gd name="connsiteY174" fmla="*/ 2128069 h 2323145"/>
              <a:gd name="connsiteX175" fmla="*/ 3120467 w 11269336"/>
              <a:gd name="connsiteY175" fmla="*/ 2128281 h 2323145"/>
              <a:gd name="connsiteX176" fmla="*/ 3116175 w 11269336"/>
              <a:gd name="connsiteY176" fmla="*/ 2131633 h 2323145"/>
              <a:gd name="connsiteX177" fmla="*/ 3103685 w 11269336"/>
              <a:gd name="connsiteY177" fmla="*/ 2132814 h 2323145"/>
              <a:gd name="connsiteX178" fmla="*/ 3078794 w 11269336"/>
              <a:gd name="connsiteY178" fmla="*/ 2137935 h 2323145"/>
              <a:gd name="connsiteX179" fmla="*/ 3074407 w 11269336"/>
              <a:gd name="connsiteY179" fmla="*/ 2136274 h 2323145"/>
              <a:gd name="connsiteX180" fmla="*/ 3037285 w 11269336"/>
              <a:gd name="connsiteY180" fmla="*/ 2139919 h 2323145"/>
              <a:gd name="connsiteX181" fmla="*/ 3036901 w 11269336"/>
              <a:gd name="connsiteY181" fmla="*/ 2138726 h 2323145"/>
              <a:gd name="connsiteX182" fmla="*/ 3026996 w 11269336"/>
              <a:gd name="connsiteY182" fmla="*/ 2134322 h 2323145"/>
              <a:gd name="connsiteX183" fmla="*/ 3007772 w 11269336"/>
              <a:gd name="connsiteY183" fmla="*/ 2128742 h 2323145"/>
              <a:gd name="connsiteX184" fmla="*/ 2965030 w 11269336"/>
              <a:gd name="connsiteY184" fmla="*/ 2100494 h 2323145"/>
              <a:gd name="connsiteX185" fmla="*/ 2926342 w 11269336"/>
              <a:gd name="connsiteY185" fmla="*/ 2104155 h 2323145"/>
              <a:gd name="connsiteX186" fmla="*/ 2918608 w 11269336"/>
              <a:gd name="connsiteY186" fmla="*/ 2104215 h 2323145"/>
              <a:gd name="connsiteX187" fmla="*/ 2918475 w 11269336"/>
              <a:gd name="connsiteY187" fmla="*/ 2103937 h 2323145"/>
              <a:gd name="connsiteX188" fmla="*/ 2910360 w 11269336"/>
              <a:gd name="connsiteY188" fmla="*/ 2103444 h 2323145"/>
              <a:gd name="connsiteX189" fmla="*/ 2904507 w 11269336"/>
              <a:gd name="connsiteY189" fmla="*/ 2104326 h 2323145"/>
              <a:gd name="connsiteX190" fmla="*/ 2889503 w 11269336"/>
              <a:gd name="connsiteY190" fmla="*/ 2104443 h 2323145"/>
              <a:gd name="connsiteX191" fmla="*/ 2884480 w 11269336"/>
              <a:gd name="connsiteY191" fmla="*/ 2102626 h 2323145"/>
              <a:gd name="connsiteX192" fmla="*/ 2882689 w 11269336"/>
              <a:gd name="connsiteY192" fmla="*/ 2099228 h 2323145"/>
              <a:gd name="connsiteX193" fmla="*/ 2881291 w 11269336"/>
              <a:gd name="connsiteY193" fmla="*/ 2099618 h 2323145"/>
              <a:gd name="connsiteX194" fmla="*/ 2853979 w 11269336"/>
              <a:gd name="connsiteY194" fmla="*/ 2090388 h 2323145"/>
              <a:gd name="connsiteX195" fmla="*/ 2791790 w 11269336"/>
              <a:gd name="connsiteY195" fmla="*/ 2080332 h 2323145"/>
              <a:gd name="connsiteX196" fmla="*/ 2755844 w 11269336"/>
              <a:gd name="connsiteY196" fmla="*/ 2078874 h 2323145"/>
              <a:gd name="connsiteX197" fmla="*/ 2657742 w 11269336"/>
              <a:gd name="connsiteY197" fmla="*/ 2070179 h 2323145"/>
              <a:gd name="connsiteX198" fmla="*/ 2559549 w 11269336"/>
              <a:gd name="connsiteY198" fmla="*/ 2057873 h 2323145"/>
              <a:gd name="connsiteX199" fmla="*/ 2512054 w 11269336"/>
              <a:gd name="connsiteY199" fmla="*/ 2031671 h 2323145"/>
              <a:gd name="connsiteX200" fmla="*/ 2506437 w 11269336"/>
              <a:gd name="connsiteY200" fmla="*/ 2030918 h 2323145"/>
              <a:gd name="connsiteX201" fmla="*/ 2491752 w 11269336"/>
              <a:gd name="connsiteY201" fmla="*/ 2033906 h 2323145"/>
              <a:gd name="connsiteX202" fmla="*/ 2486338 w 11269336"/>
              <a:gd name="connsiteY202" fmla="*/ 2035862 h 2323145"/>
              <a:gd name="connsiteX203" fmla="*/ 2478186 w 11269336"/>
              <a:gd name="connsiteY203" fmla="*/ 2036953 h 2323145"/>
              <a:gd name="connsiteX204" fmla="*/ 2477950 w 11269336"/>
              <a:gd name="connsiteY204" fmla="*/ 2036715 h 2323145"/>
              <a:gd name="connsiteX205" fmla="*/ 2470381 w 11269336"/>
              <a:gd name="connsiteY205" fmla="*/ 2038256 h 2323145"/>
              <a:gd name="connsiteX206" fmla="*/ 2433781 w 11269336"/>
              <a:gd name="connsiteY206" fmla="*/ 2049140 h 2323145"/>
              <a:gd name="connsiteX207" fmla="*/ 2381172 w 11269336"/>
              <a:gd name="connsiteY207" fmla="*/ 2030645 h 2323145"/>
              <a:gd name="connsiteX208" fmla="*/ 2360198 w 11269336"/>
              <a:gd name="connsiteY208" fmla="*/ 2029059 h 2323145"/>
              <a:gd name="connsiteX209" fmla="*/ 2348815 w 11269336"/>
              <a:gd name="connsiteY209" fmla="*/ 2026798 h 2323145"/>
              <a:gd name="connsiteX210" fmla="*/ 2347988 w 11269336"/>
              <a:gd name="connsiteY210" fmla="*/ 2025745 h 2323145"/>
              <a:gd name="connsiteX211" fmla="*/ 2312920 w 11269336"/>
              <a:gd name="connsiteY211" fmla="*/ 2036311 h 2323145"/>
              <a:gd name="connsiteX212" fmla="*/ 2307986 w 11269336"/>
              <a:gd name="connsiteY212" fmla="*/ 2035583 h 2323145"/>
              <a:gd name="connsiteX213" fmla="*/ 2285481 w 11269336"/>
              <a:gd name="connsiteY213" fmla="*/ 2045197 h 2323145"/>
              <a:gd name="connsiteX214" fmla="*/ 2273666 w 11269336"/>
              <a:gd name="connsiteY214" fmla="*/ 2048710 h 2323145"/>
              <a:gd name="connsiteX215" fmla="*/ 2270719 w 11269336"/>
              <a:gd name="connsiteY215" fmla="*/ 2052702 h 2323145"/>
              <a:gd name="connsiteX216" fmla="*/ 2253080 w 11269336"/>
              <a:gd name="connsiteY216" fmla="*/ 2056363 h 2323145"/>
              <a:gd name="connsiteX217" fmla="*/ 2250906 w 11269336"/>
              <a:gd name="connsiteY217" fmla="*/ 2055654 h 2323145"/>
              <a:gd name="connsiteX218" fmla="*/ 2236905 w 11269336"/>
              <a:gd name="connsiteY218" fmla="*/ 2062882 h 2323145"/>
              <a:gd name="connsiteX219" fmla="*/ 2225830 w 11269336"/>
              <a:gd name="connsiteY219" fmla="*/ 2074027 h 2323145"/>
              <a:gd name="connsiteX220" fmla="*/ 2073776 w 11269336"/>
              <a:gd name="connsiteY220" fmla="*/ 2089244 h 2323145"/>
              <a:gd name="connsiteX221" fmla="*/ 1948256 w 11269336"/>
              <a:gd name="connsiteY221" fmla="*/ 2146616 h 2323145"/>
              <a:gd name="connsiteX222" fmla="*/ 1865582 w 11269336"/>
              <a:gd name="connsiteY222" fmla="*/ 2153738 h 2323145"/>
              <a:gd name="connsiteX223" fmla="*/ 1835210 w 11269336"/>
              <a:gd name="connsiteY223" fmla="*/ 2134244 h 2323145"/>
              <a:gd name="connsiteX224" fmla="*/ 1632661 w 11269336"/>
              <a:gd name="connsiteY224" fmla="*/ 2173882 h 2323145"/>
              <a:gd name="connsiteX225" fmla="*/ 1579590 w 11269336"/>
              <a:gd name="connsiteY225" fmla="*/ 2173680 h 2323145"/>
              <a:gd name="connsiteX226" fmla="*/ 1535601 w 11269336"/>
              <a:gd name="connsiteY226" fmla="*/ 2194590 h 2323145"/>
              <a:gd name="connsiteX227" fmla="*/ 1515594 w 11269336"/>
              <a:gd name="connsiteY227" fmla="*/ 2189622 h 2323145"/>
              <a:gd name="connsiteX228" fmla="*/ 1512113 w 11269336"/>
              <a:gd name="connsiteY228" fmla="*/ 2188534 h 2323145"/>
              <a:gd name="connsiteX229" fmla="*/ 1498838 w 11269336"/>
              <a:gd name="connsiteY229" fmla="*/ 2189213 h 2323145"/>
              <a:gd name="connsiteX230" fmla="*/ 1494279 w 11269336"/>
              <a:gd name="connsiteY230" fmla="*/ 2183112 h 2323145"/>
              <a:gd name="connsiteX231" fmla="*/ 1473714 w 11269336"/>
              <a:gd name="connsiteY231" fmla="*/ 2179625 h 2323145"/>
              <a:gd name="connsiteX232" fmla="*/ 1449503 w 11269336"/>
              <a:gd name="connsiteY232" fmla="*/ 2182633 h 2323145"/>
              <a:gd name="connsiteX233" fmla="*/ 1266687 w 11269336"/>
              <a:gd name="connsiteY233" fmla="*/ 2212688 h 2323145"/>
              <a:gd name="connsiteX234" fmla="*/ 1239614 w 11269336"/>
              <a:gd name="connsiteY234" fmla="*/ 2209727 h 2323145"/>
              <a:gd name="connsiteX235" fmla="*/ 1202436 w 11269336"/>
              <a:gd name="connsiteY235" fmla="*/ 2209817 h 2323145"/>
              <a:gd name="connsiteX236" fmla="*/ 1136097 w 11269336"/>
              <a:gd name="connsiteY236" fmla="*/ 2205112 h 2323145"/>
              <a:gd name="connsiteX237" fmla="*/ 988232 w 11269336"/>
              <a:gd name="connsiteY237" fmla="*/ 2235635 h 2323145"/>
              <a:gd name="connsiteX238" fmla="*/ 981959 w 11269336"/>
              <a:gd name="connsiteY238" fmla="*/ 2231607 h 2323145"/>
              <a:gd name="connsiteX239" fmla="*/ 938600 w 11269336"/>
              <a:gd name="connsiteY239" fmla="*/ 2238113 h 2323145"/>
              <a:gd name="connsiteX240" fmla="*/ 791788 w 11269336"/>
              <a:gd name="connsiteY240" fmla="*/ 2293224 h 2323145"/>
              <a:gd name="connsiteX241" fmla="*/ 706914 w 11269336"/>
              <a:gd name="connsiteY241" fmla="*/ 2305046 h 2323145"/>
              <a:gd name="connsiteX242" fmla="*/ 675971 w 11269336"/>
              <a:gd name="connsiteY242" fmla="*/ 2304030 h 2323145"/>
              <a:gd name="connsiteX243" fmla="*/ 624180 w 11269336"/>
              <a:gd name="connsiteY243" fmla="*/ 2302650 h 2323145"/>
              <a:gd name="connsiteX244" fmla="*/ 583453 w 11269336"/>
              <a:gd name="connsiteY244" fmla="*/ 2288788 h 2323145"/>
              <a:gd name="connsiteX245" fmla="*/ 540946 w 11269336"/>
              <a:gd name="connsiteY245" fmla="*/ 2292721 h 2323145"/>
              <a:gd name="connsiteX246" fmla="*/ 533680 w 11269336"/>
              <a:gd name="connsiteY246" fmla="*/ 2310233 h 2323145"/>
              <a:gd name="connsiteX247" fmla="*/ 487366 w 11269336"/>
              <a:gd name="connsiteY247" fmla="*/ 2309053 h 2323145"/>
              <a:gd name="connsiteX248" fmla="*/ 416820 w 11269336"/>
              <a:gd name="connsiteY248" fmla="*/ 2305443 h 2323145"/>
              <a:gd name="connsiteX249" fmla="*/ 376805 w 11269336"/>
              <a:gd name="connsiteY249" fmla="*/ 2307647 h 2323145"/>
              <a:gd name="connsiteX250" fmla="*/ 266777 w 11269336"/>
              <a:gd name="connsiteY250" fmla="*/ 2309012 h 2323145"/>
              <a:gd name="connsiteX251" fmla="*/ 156013 w 11269336"/>
              <a:gd name="connsiteY251" fmla="*/ 2306832 h 2323145"/>
              <a:gd name="connsiteX252" fmla="*/ 87258 w 11269336"/>
              <a:gd name="connsiteY252" fmla="*/ 2285511 h 2323145"/>
              <a:gd name="connsiteX253" fmla="*/ 23798 w 11269336"/>
              <a:gd name="connsiteY253" fmla="*/ 2281822 h 2323145"/>
              <a:gd name="connsiteX254" fmla="*/ 0 w 11269336"/>
              <a:gd name="connsiteY254" fmla="*/ 2285369 h 2323145"/>
              <a:gd name="connsiteX255" fmla="*/ 0 w 11269336"/>
              <a:gd name="connsiteY25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05765 w 11269336"/>
              <a:gd name="connsiteY144" fmla="*/ 2199902 h 2323145"/>
              <a:gd name="connsiteX145" fmla="*/ 4401354 w 11269336"/>
              <a:gd name="connsiteY145" fmla="*/ 2194745 h 2323145"/>
              <a:gd name="connsiteX146" fmla="*/ 4366646 w 11269336"/>
              <a:gd name="connsiteY146" fmla="*/ 2198564 h 2323145"/>
              <a:gd name="connsiteX147" fmla="*/ 4354009 w 11269336"/>
              <a:gd name="connsiteY147" fmla="*/ 2204984 h 2323145"/>
              <a:gd name="connsiteX148" fmla="*/ 4348284 w 11269336"/>
              <a:gd name="connsiteY148" fmla="*/ 2205270 h 2323145"/>
              <a:gd name="connsiteX149" fmla="*/ 4333906 w 11269336"/>
              <a:gd name="connsiteY149" fmla="*/ 2205251 h 2323145"/>
              <a:gd name="connsiteX150" fmla="*/ 4308819 w 11269336"/>
              <a:gd name="connsiteY150" fmla="*/ 2203822 h 2323145"/>
              <a:gd name="connsiteX151" fmla="*/ 4301210 w 11269336"/>
              <a:gd name="connsiteY151" fmla="*/ 2204456 h 2323145"/>
              <a:gd name="connsiteX152" fmla="*/ 4283095 w 11269336"/>
              <a:gd name="connsiteY152" fmla="*/ 2198177 h 2323145"/>
              <a:gd name="connsiteX153" fmla="*/ 4250119 w 11269336"/>
              <a:gd name="connsiteY153" fmla="*/ 2196342 h 2323145"/>
              <a:gd name="connsiteX154" fmla="*/ 4189203 w 11269336"/>
              <a:gd name="connsiteY154" fmla="*/ 2178994 h 2323145"/>
              <a:gd name="connsiteX155" fmla="*/ 4154035 w 11269336"/>
              <a:gd name="connsiteY155" fmla="*/ 2171950 h 2323145"/>
              <a:gd name="connsiteX156" fmla="*/ 4129569 w 11269336"/>
              <a:gd name="connsiteY156" fmla="*/ 2163850 h 2323145"/>
              <a:gd name="connsiteX157" fmla="*/ 4061250 w 11269336"/>
              <a:gd name="connsiteY157" fmla="*/ 2159236 h 2323145"/>
              <a:gd name="connsiteX158" fmla="*/ 3945480 w 11269336"/>
              <a:gd name="connsiteY158" fmla="*/ 2158279 h 2323145"/>
              <a:gd name="connsiteX159" fmla="*/ 3921468 w 11269336"/>
              <a:gd name="connsiteY159" fmla="*/ 2156588 h 2323145"/>
              <a:gd name="connsiteX160" fmla="*/ 3903348 w 11269336"/>
              <a:gd name="connsiteY160" fmla="*/ 2149220 h 2323145"/>
              <a:gd name="connsiteX161" fmla="*/ 3901342 w 11269336"/>
              <a:gd name="connsiteY161" fmla="*/ 2142355 h 2323145"/>
              <a:gd name="connsiteX162" fmla="*/ 3888539 w 11269336"/>
              <a:gd name="connsiteY162" fmla="*/ 2140476 h 2323145"/>
              <a:gd name="connsiteX163" fmla="*/ 3885662 w 11269336"/>
              <a:gd name="connsiteY163" fmla="*/ 2138740 h 2323145"/>
              <a:gd name="connsiteX164" fmla="*/ 3868627 w 11269336"/>
              <a:gd name="connsiteY164" fmla="*/ 2130023 h 2323145"/>
              <a:gd name="connsiteX165" fmla="*/ 3819177 w 11269336"/>
              <a:gd name="connsiteY165" fmla="*/ 2142111 h 2323145"/>
              <a:gd name="connsiteX166" fmla="*/ 3769100 w 11269336"/>
              <a:gd name="connsiteY166" fmla="*/ 2131731 h 2323145"/>
              <a:gd name="connsiteX167" fmla="*/ 3562752 w 11269336"/>
              <a:gd name="connsiteY167" fmla="*/ 2131785 h 2323145"/>
              <a:gd name="connsiteX168" fmla="*/ 3541402 w 11269336"/>
              <a:gd name="connsiteY168" fmla="*/ 2106821 h 2323145"/>
              <a:gd name="connsiteX169" fmla="*/ 3365341 w 11269336"/>
              <a:gd name="connsiteY169" fmla="*/ 2077638 h 2323145"/>
              <a:gd name="connsiteX170" fmla="*/ 3170922 w 11269336"/>
              <a:gd name="connsiteY170" fmla="*/ 2115957 h 2323145"/>
              <a:gd name="connsiteX171" fmla="*/ 3156256 w 11269336"/>
              <a:gd name="connsiteY171" fmla="*/ 2124773 h 2323145"/>
              <a:gd name="connsiteX172" fmla="*/ 3140298 w 11269336"/>
              <a:gd name="connsiteY172" fmla="*/ 2129182 h 2323145"/>
              <a:gd name="connsiteX173" fmla="*/ 3138514 w 11269336"/>
              <a:gd name="connsiteY173" fmla="*/ 2128069 h 2323145"/>
              <a:gd name="connsiteX174" fmla="*/ 3120467 w 11269336"/>
              <a:gd name="connsiteY174" fmla="*/ 2128281 h 2323145"/>
              <a:gd name="connsiteX175" fmla="*/ 3116175 w 11269336"/>
              <a:gd name="connsiteY175" fmla="*/ 2131633 h 2323145"/>
              <a:gd name="connsiteX176" fmla="*/ 3103685 w 11269336"/>
              <a:gd name="connsiteY176" fmla="*/ 2132814 h 2323145"/>
              <a:gd name="connsiteX177" fmla="*/ 3078794 w 11269336"/>
              <a:gd name="connsiteY177" fmla="*/ 2137935 h 2323145"/>
              <a:gd name="connsiteX178" fmla="*/ 3074407 w 11269336"/>
              <a:gd name="connsiteY178" fmla="*/ 2136274 h 2323145"/>
              <a:gd name="connsiteX179" fmla="*/ 3037285 w 11269336"/>
              <a:gd name="connsiteY179" fmla="*/ 2139919 h 2323145"/>
              <a:gd name="connsiteX180" fmla="*/ 3036901 w 11269336"/>
              <a:gd name="connsiteY180" fmla="*/ 2138726 h 2323145"/>
              <a:gd name="connsiteX181" fmla="*/ 3026996 w 11269336"/>
              <a:gd name="connsiteY181" fmla="*/ 2134322 h 2323145"/>
              <a:gd name="connsiteX182" fmla="*/ 3007772 w 11269336"/>
              <a:gd name="connsiteY182" fmla="*/ 2128742 h 2323145"/>
              <a:gd name="connsiteX183" fmla="*/ 2965030 w 11269336"/>
              <a:gd name="connsiteY183" fmla="*/ 2100494 h 2323145"/>
              <a:gd name="connsiteX184" fmla="*/ 2926342 w 11269336"/>
              <a:gd name="connsiteY184" fmla="*/ 2104155 h 2323145"/>
              <a:gd name="connsiteX185" fmla="*/ 2918608 w 11269336"/>
              <a:gd name="connsiteY185" fmla="*/ 2104215 h 2323145"/>
              <a:gd name="connsiteX186" fmla="*/ 2918475 w 11269336"/>
              <a:gd name="connsiteY186" fmla="*/ 2103937 h 2323145"/>
              <a:gd name="connsiteX187" fmla="*/ 2910360 w 11269336"/>
              <a:gd name="connsiteY187" fmla="*/ 2103444 h 2323145"/>
              <a:gd name="connsiteX188" fmla="*/ 2904507 w 11269336"/>
              <a:gd name="connsiteY188" fmla="*/ 2104326 h 2323145"/>
              <a:gd name="connsiteX189" fmla="*/ 2889503 w 11269336"/>
              <a:gd name="connsiteY189" fmla="*/ 2104443 h 2323145"/>
              <a:gd name="connsiteX190" fmla="*/ 2884480 w 11269336"/>
              <a:gd name="connsiteY190" fmla="*/ 2102626 h 2323145"/>
              <a:gd name="connsiteX191" fmla="*/ 2882689 w 11269336"/>
              <a:gd name="connsiteY191" fmla="*/ 2099228 h 2323145"/>
              <a:gd name="connsiteX192" fmla="*/ 2881291 w 11269336"/>
              <a:gd name="connsiteY192" fmla="*/ 2099618 h 2323145"/>
              <a:gd name="connsiteX193" fmla="*/ 2853979 w 11269336"/>
              <a:gd name="connsiteY193" fmla="*/ 2090388 h 2323145"/>
              <a:gd name="connsiteX194" fmla="*/ 2791790 w 11269336"/>
              <a:gd name="connsiteY194" fmla="*/ 2080332 h 2323145"/>
              <a:gd name="connsiteX195" fmla="*/ 2755844 w 11269336"/>
              <a:gd name="connsiteY195" fmla="*/ 2078874 h 2323145"/>
              <a:gd name="connsiteX196" fmla="*/ 2657742 w 11269336"/>
              <a:gd name="connsiteY196" fmla="*/ 2070179 h 2323145"/>
              <a:gd name="connsiteX197" fmla="*/ 2559549 w 11269336"/>
              <a:gd name="connsiteY197" fmla="*/ 2057873 h 2323145"/>
              <a:gd name="connsiteX198" fmla="*/ 2512054 w 11269336"/>
              <a:gd name="connsiteY198" fmla="*/ 2031671 h 2323145"/>
              <a:gd name="connsiteX199" fmla="*/ 2506437 w 11269336"/>
              <a:gd name="connsiteY199" fmla="*/ 2030918 h 2323145"/>
              <a:gd name="connsiteX200" fmla="*/ 2491752 w 11269336"/>
              <a:gd name="connsiteY200" fmla="*/ 2033906 h 2323145"/>
              <a:gd name="connsiteX201" fmla="*/ 2486338 w 11269336"/>
              <a:gd name="connsiteY201" fmla="*/ 2035862 h 2323145"/>
              <a:gd name="connsiteX202" fmla="*/ 2478186 w 11269336"/>
              <a:gd name="connsiteY202" fmla="*/ 2036953 h 2323145"/>
              <a:gd name="connsiteX203" fmla="*/ 2477950 w 11269336"/>
              <a:gd name="connsiteY203" fmla="*/ 2036715 h 2323145"/>
              <a:gd name="connsiteX204" fmla="*/ 2470381 w 11269336"/>
              <a:gd name="connsiteY204" fmla="*/ 2038256 h 2323145"/>
              <a:gd name="connsiteX205" fmla="*/ 2433781 w 11269336"/>
              <a:gd name="connsiteY205" fmla="*/ 2049140 h 2323145"/>
              <a:gd name="connsiteX206" fmla="*/ 2381172 w 11269336"/>
              <a:gd name="connsiteY206" fmla="*/ 2030645 h 2323145"/>
              <a:gd name="connsiteX207" fmla="*/ 2360198 w 11269336"/>
              <a:gd name="connsiteY207" fmla="*/ 2029059 h 2323145"/>
              <a:gd name="connsiteX208" fmla="*/ 2348815 w 11269336"/>
              <a:gd name="connsiteY208" fmla="*/ 2026798 h 2323145"/>
              <a:gd name="connsiteX209" fmla="*/ 2347988 w 11269336"/>
              <a:gd name="connsiteY209" fmla="*/ 2025745 h 2323145"/>
              <a:gd name="connsiteX210" fmla="*/ 2312920 w 11269336"/>
              <a:gd name="connsiteY210" fmla="*/ 2036311 h 2323145"/>
              <a:gd name="connsiteX211" fmla="*/ 2307986 w 11269336"/>
              <a:gd name="connsiteY211" fmla="*/ 2035583 h 2323145"/>
              <a:gd name="connsiteX212" fmla="*/ 2285481 w 11269336"/>
              <a:gd name="connsiteY212" fmla="*/ 2045197 h 2323145"/>
              <a:gd name="connsiteX213" fmla="*/ 2273666 w 11269336"/>
              <a:gd name="connsiteY213" fmla="*/ 2048710 h 2323145"/>
              <a:gd name="connsiteX214" fmla="*/ 2270719 w 11269336"/>
              <a:gd name="connsiteY214" fmla="*/ 2052702 h 2323145"/>
              <a:gd name="connsiteX215" fmla="*/ 2253080 w 11269336"/>
              <a:gd name="connsiteY215" fmla="*/ 2056363 h 2323145"/>
              <a:gd name="connsiteX216" fmla="*/ 2250906 w 11269336"/>
              <a:gd name="connsiteY216" fmla="*/ 2055654 h 2323145"/>
              <a:gd name="connsiteX217" fmla="*/ 2236905 w 11269336"/>
              <a:gd name="connsiteY217" fmla="*/ 2062882 h 2323145"/>
              <a:gd name="connsiteX218" fmla="*/ 2225830 w 11269336"/>
              <a:gd name="connsiteY218" fmla="*/ 2074027 h 2323145"/>
              <a:gd name="connsiteX219" fmla="*/ 2073776 w 11269336"/>
              <a:gd name="connsiteY219" fmla="*/ 2089244 h 2323145"/>
              <a:gd name="connsiteX220" fmla="*/ 1948256 w 11269336"/>
              <a:gd name="connsiteY220" fmla="*/ 2146616 h 2323145"/>
              <a:gd name="connsiteX221" fmla="*/ 1865582 w 11269336"/>
              <a:gd name="connsiteY221" fmla="*/ 2153738 h 2323145"/>
              <a:gd name="connsiteX222" fmla="*/ 1835210 w 11269336"/>
              <a:gd name="connsiteY222" fmla="*/ 2134244 h 2323145"/>
              <a:gd name="connsiteX223" fmla="*/ 1632661 w 11269336"/>
              <a:gd name="connsiteY223" fmla="*/ 2173882 h 2323145"/>
              <a:gd name="connsiteX224" fmla="*/ 1579590 w 11269336"/>
              <a:gd name="connsiteY224" fmla="*/ 2173680 h 2323145"/>
              <a:gd name="connsiteX225" fmla="*/ 1535601 w 11269336"/>
              <a:gd name="connsiteY225" fmla="*/ 2194590 h 2323145"/>
              <a:gd name="connsiteX226" fmla="*/ 1515594 w 11269336"/>
              <a:gd name="connsiteY226" fmla="*/ 2189622 h 2323145"/>
              <a:gd name="connsiteX227" fmla="*/ 1512113 w 11269336"/>
              <a:gd name="connsiteY227" fmla="*/ 2188534 h 2323145"/>
              <a:gd name="connsiteX228" fmla="*/ 1498838 w 11269336"/>
              <a:gd name="connsiteY228" fmla="*/ 2189213 h 2323145"/>
              <a:gd name="connsiteX229" fmla="*/ 1494279 w 11269336"/>
              <a:gd name="connsiteY229" fmla="*/ 2183112 h 2323145"/>
              <a:gd name="connsiteX230" fmla="*/ 1473714 w 11269336"/>
              <a:gd name="connsiteY230" fmla="*/ 2179625 h 2323145"/>
              <a:gd name="connsiteX231" fmla="*/ 1449503 w 11269336"/>
              <a:gd name="connsiteY231" fmla="*/ 2182633 h 2323145"/>
              <a:gd name="connsiteX232" fmla="*/ 1266687 w 11269336"/>
              <a:gd name="connsiteY232" fmla="*/ 2212688 h 2323145"/>
              <a:gd name="connsiteX233" fmla="*/ 1239614 w 11269336"/>
              <a:gd name="connsiteY233" fmla="*/ 2209727 h 2323145"/>
              <a:gd name="connsiteX234" fmla="*/ 1202436 w 11269336"/>
              <a:gd name="connsiteY234" fmla="*/ 2209817 h 2323145"/>
              <a:gd name="connsiteX235" fmla="*/ 1136097 w 11269336"/>
              <a:gd name="connsiteY235" fmla="*/ 2205112 h 2323145"/>
              <a:gd name="connsiteX236" fmla="*/ 988232 w 11269336"/>
              <a:gd name="connsiteY236" fmla="*/ 2235635 h 2323145"/>
              <a:gd name="connsiteX237" fmla="*/ 981959 w 11269336"/>
              <a:gd name="connsiteY237" fmla="*/ 2231607 h 2323145"/>
              <a:gd name="connsiteX238" fmla="*/ 938600 w 11269336"/>
              <a:gd name="connsiteY238" fmla="*/ 2238113 h 2323145"/>
              <a:gd name="connsiteX239" fmla="*/ 791788 w 11269336"/>
              <a:gd name="connsiteY239" fmla="*/ 2293224 h 2323145"/>
              <a:gd name="connsiteX240" fmla="*/ 706914 w 11269336"/>
              <a:gd name="connsiteY240" fmla="*/ 2305046 h 2323145"/>
              <a:gd name="connsiteX241" fmla="*/ 675971 w 11269336"/>
              <a:gd name="connsiteY241" fmla="*/ 2304030 h 2323145"/>
              <a:gd name="connsiteX242" fmla="*/ 624180 w 11269336"/>
              <a:gd name="connsiteY242" fmla="*/ 2302650 h 2323145"/>
              <a:gd name="connsiteX243" fmla="*/ 583453 w 11269336"/>
              <a:gd name="connsiteY243" fmla="*/ 2288788 h 2323145"/>
              <a:gd name="connsiteX244" fmla="*/ 540946 w 11269336"/>
              <a:gd name="connsiteY244" fmla="*/ 2292721 h 2323145"/>
              <a:gd name="connsiteX245" fmla="*/ 533680 w 11269336"/>
              <a:gd name="connsiteY245" fmla="*/ 2310233 h 2323145"/>
              <a:gd name="connsiteX246" fmla="*/ 487366 w 11269336"/>
              <a:gd name="connsiteY246" fmla="*/ 2309053 h 2323145"/>
              <a:gd name="connsiteX247" fmla="*/ 416820 w 11269336"/>
              <a:gd name="connsiteY247" fmla="*/ 2305443 h 2323145"/>
              <a:gd name="connsiteX248" fmla="*/ 376805 w 11269336"/>
              <a:gd name="connsiteY248" fmla="*/ 2307647 h 2323145"/>
              <a:gd name="connsiteX249" fmla="*/ 266777 w 11269336"/>
              <a:gd name="connsiteY249" fmla="*/ 2309012 h 2323145"/>
              <a:gd name="connsiteX250" fmla="*/ 156013 w 11269336"/>
              <a:gd name="connsiteY250" fmla="*/ 2306832 h 2323145"/>
              <a:gd name="connsiteX251" fmla="*/ 87258 w 11269336"/>
              <a:gd name="connsiteY251" fmla="*/ 2285511 h 2323145"/>
              <a:gd name="connsiteX252" fmla="*/ 23798 w 11269336"/>
              <a:gd name="connsiteY252" fmla="*/ 2281822 h 2323145"/>
              <a:gd name="connsiteX253" fmla="*/ 0 w 11269336"/>
              <a:gd name="connsiteY253" fmla="*/ 2285369 h 2323145"/>
              <a:gd name="connsiteX254" fmla="*/ 0 w 11269336"/>
              <a:gd name="connsiteY25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67257 w 11269336"/>
              <a:gd name="connsiteY142" fmla="*/ 2196121 h 2323145"/>
              <a:gd name="connsiteX143" fmla="*/ 4405765 w 11269336"/>
              <a:gd name="connsiteY143" fmla="*/ 2199902 h 2323145"/>
              <a:gd name="connsiteX144" fmla="*/ 4401354 w 11269336"/>
              <a:gd name="connsiteY144" fmla="*/ 2194745 h 2323145"/>
              <a:gd name="connsiteX145" fmla="*/ 4366646 w 11269336"/>
              <a:gd name="connsiteY145" fmla="*/ 2198564 h 2323145"/>
              <a:gd name="connsiteX146" fmla="*/ 4354009 w 11269336"/>
              <a:gd name="connsiteY146" fmla="*/ 2204984 h 2323145"/>
              <a:gd name="connsiteX147" fmla="*/ 4348284 w 11269336"/>
              <a:gd name="connsiteY147" fmla="*/ 2205270 h 2323145"/>
              <a:gd name="connsiteX148" fmla="*/ 4333906 w 11269336"/>
              <a:gd name="connsiteY148" fmla="*/ 2205251 h 2323145"/>
              <a:gd name="connsiteX149" fmla="*/ 4308819 w 11269336"/>
              <a:gd name="connsiteY149" fmla="*/ 2203822 h 2323145"/>
              <a:gd name="connsiteX150" fmla="*/ 4301210 w 11269336"/>
              <a:gd name="connsiteY150" fmla="*/ 2204456 h 2323145"/>
              <a:gd name="connsiteX151" fmla="*/ 4283095 w 11269336"/>
              <a:gd name="connsiteY151" fmla="*/ 2198177 h 2323145"/>
              <a:gd name="connsiteX152" fmla="*/ 4250119 w 11269336"/>
              <a:gd name="connsiteY152" fmla="*/ 2196342 h 2323145"/>
              <a:gd name="connsiteX153" fmla="*/ 4189203 w 11269336"/>
              <a:gd name="connsiteY153" fmla="*/ 2178994 h 2323145"/>
              <a:gd name="connsiteX154" fmla="*/ 4154035 w 11269336"/>
              <a:gd name="connsiteY154" fmla="*/ 2171950 h 2323145"/>
              <a:gd name="connsiteX155" fmla="*/ 4129569 w 11269336"/>
              <a:gd name="connsiteY155" fmla="*/ 2163850 h 2323145"/>
              <a:gd name="connsiteX156" fmla="*/ 4061250 w 11269336"/>
              <a:gd name="connsiteY156" fmla="*/ 2159236 h 2323145"/>
              <a:gd name="connsiteX157" fmla="*/ 3945480 w 11269336"/>
              <a:gd name="connsiteY157" fmla="*/ 2158279 h 2323145"/>
              <a:gd name="connsiteX158" fmla="*/ 3921468 w 11269336"/>
              <a:gd name="connsiteY158" fmla="*/ 2156588 h 2323145"/>
              <a:gd name="connsiteX159" fmla="*/ 3903348 w 11269336"/>
              <a:gd name="connsiteY159" fmla="*/ 2149220 h 2323145"/>
              <a:gd name="connsiteX160" fmla="*/ 3901342 w 11269336"/>
              <a:gd name="connsiteY160" fmla="*/ 2142355 h 2323145"/>
              <a:gd name="connsiteX161" fmla="*/ 3888539 w 11269336"/>
              <a:gd name="connsiteY161" fmla="*/ 2140476 h 2323145"/>
              <a:gd name="connsiteX162" fmla="*/ 3885662 w 11269336"/>
              <a:gd name="connsiteY162" fmla="*/ 2138740 h 2323145"/>
              <a:gd name="connsiteX163" fmla="*/ 3868627 w 11269336"/>
              <a:gd name="connsiteY163" fmla="*/ 2130023 h 2323145"/>
              <a:gd name="connsiteX164" fmla="*/ 3819177 w 11269336"/>
              <a:gd name="connsiteY164" fmla="*/ 2142111 h 2323145"/>
              <a:gd name="connsiteX165" fmla="*/ 3769100 w 11269336"/>
              <a:gd name="connsiteY165" fmla="*/ 2131731 h 2323145"/>
              <a:gd name="connsiteX166" fmla="*/ 3562752 w 11269336"/>
              <a:gd name="connsiteY166" fmla="*/ 2131785 h 2323145"/>
              <a:gd name="connsiteX167" fmla="*/ 3541402 w 11269336"/>
              <a:gd name="connsiteY167" fmla="*/ 2106821 h 2323145"/>
              <a:gd name="connsiteX168" fmla="*/ 3365341 w 11269336"/>
              <a:gd name="connsiteY168" fmla="*/ 2077638 h 2323145"/>
              <a:gd name="connsiteX169" fmla="*/ 3170922 w 11269336"/>
              <a:gd name="connsiteY169" fmla="*/ 2115957 h 2323145"/>
              <a:gd name="connsiteX170" fmla="*/ 3156256 w 11269336"/>
              <a:gd name="connsiteY170" fmla="*/ 2124773 h 2323145"/>
              <a:gd name="connsiteX171" fmla="*/ 3140298 w 11269336"/>
              <a:gd name="connsiteY171" fmla="*/ 2129182 h 2323145"/>
              <a:gd name="connsiteX172" fmla="*/ 3138514 w 11269336"/>
              <a:gd name="connsiteY172" fmla="*/ 2128069 h 2323145"/>
              <a:gd name="connsiteX173" fmla="*/ 3120467 w 11269336"/>
              <a:gd name="connsiteY173" fmla="*/ 2128281 h 2323145"/>
              <a:gd name="connsiteX174" fmla="*/ 3116175 w 11269336"/>
              <a:gd name="connsiteY174" fmla="*/ 2131633 h 2323145"/>
              <a:gd name="connsiteX175" fmla="*/ 3103685 w 11269336"/>
              <a:gd name="connsiteY175" fmla="*/ 2132814 h 2323145"/>
              <a:gd name="connsiteX176" fmla="*/ 3078794 w 11269336"/>
              <a:gd name="connsiteY176" fmla="*/ 2137935 h 2323145"/>
              <a:gd name="connsiteX177" fmla="*/ 3074407 w 11269336"/>
              <a:gd name="connsiteY177" fmla="*/ 2136274 h 2323145"/>
              <a:gd name="connsiteX178" fmla="*/ 3037285 w 11269336"/>
              <a:gd name="connsiteY178" fmla="*/ 2139919 h 2323145"/>
              <a:gd name="connsiteX179" fmla="*/ 3036901 w 11269336"/>
              <a:gd name="connsiteY179" fmla="*/ 2138726 h 2323145"/>
              <a:gd name="connsiteX180" fmla="*/ 3026996 w 11269336"/>
              <a:gd name="connsiteY180" fmla="*/ 2134322 h 2323145"/>
              <a:gd name="connsiteX181" fmla="*/ 3007772 w 11269336"/>
              <a:gd name="connsiteY181" fmla="*/ 2128742 h 2323145"/>
              <a:gd name="connsiteX182" fmla="*/ 2965030 w 11269336"/>
              <a:gd name="connsiteY182" fmla="*/ 2100494 h 2323145"/>
              <a:gd name="connsiteX183" fmla="*/ 2926342 w 11269336"/>
              <a:gd name="connsiteY183" fmla="*/ 2104155 h 2323145"/>
              <a:gd name="connsiteX184" fmla="*/ 2918608 w 11269336"/>
              <a:gd name="connsiteY184" fmla="*/ 2104215 h 2323145"/>
              <a:gd name="connsiteX185" fmla="*/ 2918475 w 11269336"/>
              <a:gd name="connsiteY185" fmla="*/ 2103937 h 2323145"/>
              <a:gd name="connsiteX186" fmla="*/ 2910360 w 11269336"/>
              <a:gd name="connsiteY186" fmla="*/ 2103444 h 2323145"/>
              <a:gd name="connsiteX187" fmla="*/ 2904507 w 11269336"/>
              <a:gd name="connsiteY187" fmla="*/ 2104326 h 2323145"/>
              <a:gd name="connsiteX188" fmla="*/ 2889503 w 11269336"/>
              <a:gd name="connsiteY188" fmla="*/ 2104443 h 2323145"/>
              <a:gd name="connsiteX189" fmla="*/ 2884480 w 11269336"/>
              <a:gd name="connsiteY189" fmla="*/ 2102626 h 2323145"/>
              <a:gd name="connsiteX190" fmla="*/ 2882689 w 11269336"/>
              <a:gd name="connsiteY190" fmla="*/ 2099228 h 2323145"/>
              <a:gd name="connsiteX191" fmla="*/ 2881291 w 11269336"/>
              <a:gd name="connsiteY191" fmla="*/ 2099618 h 2323145"/>
              <a:gd name="connsiteX192" fmla="*/ 2853979 w 11269336"/>
              <a:gd name="connsiteY192" fmla="*/ 2090388 h 2323145"/>
              <a:gd name="connsiteX193" fmla="*/ 2791790 w 11269336"/>
              <a:gd name="connsiteY193" fmla="*/ 2080332 h 2323145"/>
              <a:gd name="connsiteX194" fmla="*/ 2755844 w 11269336"/>
              <a:gd name="connsiteY194" fmla="*/ 2078874 h 2323145"/>
              <a:gd name="connsiteX195" fmla="*/ 2657742 w 11269336"/>
              <a:gd name="connsiteY195" fmla="*/ 2070179 h 2323145"/>
              <a:gd name="connsiteX196" fmla="*/ 2559549 w 11269336"/>
              <a:gd name="connsiteY196" fmla="*/ 2057873 h 2323145"/>
              <a:gd name="connsiteX197" fmla="*/ 2512054 w 11269336"/>
              <a:gd name="connsiteY197" fmla="*/ 2031671 h 2323145"/>
              <a:gd name="connsiteX198" fmla="*/ 2506437 w 11269336"/>
              <a:gd name="connsiteY198" fmla="*/ 2030918 h 2323145"/>
              <a:gd name="connsiteX199" fmla="*/ 2491752 w 11269336"/>
              <a:gd name="connsiteY199" fmla="*/ 2033906 h 2323145"/>
              <a:gd name="connsiteX200" fmla="*/ 2486338 w 11269336"/>
              <a:gd name="connsiteY200" fmla="*/ 2035862 h 2323145"/>
              <a:gd name="connsiteX201" fmla="*/ 2478186 w 11269336"/>
              <a:gd name="connsiteY201" fmla="*/ 2036953 h 2323145"/>
              <a:gd name="connsiteX202" fmla="*/ 2477950 w 11269336"/>
              <a:gd name="connsiteY202" fmla="*/ 2036715 h 2323145"/>
              <a:gd name="connsiteX203" fmla="*/ 2470381 w 11269336"/>
              <a:gd name="connsiteY203" fmla="*/ 2038256 h 2323145"/>
              <a:gd name="connsiteX204" fmla="*/ 2433781 w 11269336"/>
              <a:gd name="connsiteY204" fmla="*/ 2049140 h 2323145"/>
              <a:gd name="connsiteX205" fmla="*/ 2381172 w 11269336"/>
              <a:gd name="connsiteY205" fmla="*/ 2030645 h 2323145"/>
              <a:gd name="connsiteX206" fmla="*/ 2360198 w 11269336"/>
              <a:gd name="connsiteY206" fmla="*/ 2029059 h 2323145"/>
              <a:gd name="connsiteX207" fmla="*/ 2348815 w 11269336"/>
              <a:gd name="connsiteY207" fmla="*/ 2026798 h 2323145"/>
              <a:gd name="connsiteX208" fmla="*/ 2347988 w 11269336"/>
              <a:gd name="connsiteY208" fmla="*/ 2025745 h 2323145"/>
              <a:gd name="connsiteX209" fmla="*/ 2312920 w 11269336"/>
              <a:gd name="connsiteY209" fmla="*/ 2036311 h 2323145"/>
              <a:gd name="connsiteX210" fmla="*/ 2307986 w 11269336"/>
              <a:gd name="connsiteY210" fmla="*/ 2035583 h 2323145"/>
              <a:gd name="connsiteX211" fmla="*/ 2285481 w 11269336"/>
              <a:gd name="connsiteY211" fmla="*/ 2045197 h 2323145"/>
              <a:gd name="connsiteX212" fmla="*/ 2273666 w 11269336"/>
              <a:gd name="connsiteY212" fmla="*/ 2048710 h 2323145"/>
              <a:gd name="connsiteX213" fmla="*/ 2270719 w 11269336"/>
              <a:gd name="connsiteY213" fmla="*/ 2052702 h 2323145"/>
              <a:gd name="connsiteX214" fmla="*/ 2253080 w 11269336"/>
              <a:gd name="connsiteY214" fmla="*/ 2056363 h 2323145"/>
              <a:gd name="connsiteX215" fmla="*/ 2250906 w 11269336"/>
              <a:gd name="connsiteY215" fmla="*/ 2055654 h 2323145"/>
              <a:gd name="connsiteX216" fmla="*/ 2236905 w 11269336"/>
              <a:gd name="connsiteY216" fmla="*/ 2062882 h 2323145"/>
              <a:gd name="connsiteX217" fmla="*/ 2225830 w 11269336"/>
              <a:gd name="connsiteY217" fmla="*/ 2074027 h 2323145"/>
              <a:gd name="connsiteX218" fmla="*/ 2073776 w 11269336"/>
              <a:gd name="connsiteY218" fmla="*/ 2089244 h 2323145"/>
              <a:gd name="connsiteX219" fmla="*/ 1948256 w 11269336"/>
              <a:gd name="connsiteY219" fmla="*/ 2146616 h 2323145"/>
              <a:gd name="connsiteX220" fmla="*/ 1865582 w 11269336"/>
              <a:gd name="connsiteY220" fmla="*/ 2153738 h 2323145"/>
              <a:gd name="connsiteX221" fmla="*/ 1835210 w 11269336"/>
              <a:gd name="connsiteY221" fmla="*/ 2134244 h 2323145"/>
              <a:gd name="connsiteX222" fmla="*/ 1632661 w 11269336"/>
              <a:gd name="connsiteY222" fmla="*/ 2173882 h 2323145"/>
              <a:gd name="connsiteX223" fmla="*/ 1579590 w 11269336"/>
              <a:gd name="connsiteY223" fmla="*/ 2173680 h 2323145"/>
              <a:gd name="connsiteX224" fmla="*/ 1535601 w 11269336"/>
              <a:gd name="connsiteY224" fmla="*/ 2194590 h 2323145"/>
              <a:gd name="connsiteX225" fmla="*/ 1515594 w 11269336"/>
              <a:gd name="connsiteY225" fmla="*/ 2189622 h 2323145"/>
              <a:gd name="connsiteX226" fmla="*/ 1512113 w 11269336"/>
              <a:gd name="connsiteY226" fmla="*/ 2188534 h 2323145"/>
              <a:gd name="connsiteX227" fmla="*/ 1498838 w 11269336"/>
              <a:gd name="connsiteY227" fmla="*/ 2189213 h 2323145"/>
              <a:gd name="connsiteX228" fmla="*/ 1494279 w 11269336"/>
              <a:gd name="connsiteY228" fmla="*/ 2183112 h 2323145"/>
              <a:gd name="connsiteX229" fmla="*/ 1473714 w 11269336"/>
              <a:gd name="connsiteY229" fmla="*/ 2179625 h 2323145"/>
              <a:gd name="connsiteX230" fmla="*/ 1449503 w 11269336"/>
              <a:gd name="connsiteY230" fmla="*/ 2182633 h 2323145"/>
              <a:gd name="connsiteX231" fmla="*/ 1266687 w 11269336"/>
              <a:gd name="connsiteY231" fmla="*/ 2212688 h 2323145"/>
              <a:gd name="connsiteX232" fmla="*/ 1239614 w 11269336"/>
              <a:gd name="connsiteY232" fmla="*/ 2209727 h 2323145"/>
              <a:gd name="connsiteX233" fmla="*/ 1202436 w 11269336"/>
              <a:gd name="connsiteY233" fmla="*/ 2209817 h 2323145"/>
              <a:gd name="connsiteX234" fmla="*/ 1136097 w 11269336"/>
              <a:gd name="connsiteY234" fmla="*/ 2205112 h 2323145"/>
              <a:gd name="connsiteX235" fmla="*/ 988232 w 11269336"/>
              <a:gd name="connsiteY235" fmla="*/ 2235635 h 2323145"/>
              <a:gd name="connsiteX236" fmla="*/ 981959 w 11269336"/>
              <a:gd name="connsiteY236" fmla="*/ 2231607 h 2323145"/>
              <a:gd name="connsiteX237" fmla="*/ 938600 w 11269336"/>
              <a:gd name="connsiteY237" fmla="*/ 2238113 h 2323145"/>
              <a:gd name="connsiteX238" fmla="*/ 791788 w 11269336"/>
              <a:gd name="connsiteY238" fmla="*/ 2293224 h 2323145"/>
              <a:gd name="connsiteX239" fmla="*/ 706914 w 11269336"/>
              <a:gd name="connsiteY239" fmla="*/ 2305046 h 2323145"/>
              <a:gd name="connsiteX240" fmla="*/ 675971 w 11269336"/>
              <a:gd name="connsiteY240" fmla="*/ 2304030 h 2323145"/>
              <a:gd name="connsiteX241" fmla="*/ 624180 w 11269336"/>
              <a:gd name="connsiteY241" fmla="*/ 2302650 h 2323145"/>
              <a:gd name="connsiteX242" fmla="*/ 583453 w 11269336"/>
              <a:gd name="connsiteY242" fmla="*/ 2288788 h 2323145"/>
              <a:gd name="connsiteX243" fmla="*/ 540946 w 11269336"/>
              <a:gd name="connsiteY243" fmla="*/ 2292721 h 2323145"/>
              <a:gd name="connsiteX244" fmla="*/ 533680 w 11269336"/>
              <a:gd name="connsiteY244" fmla="*/ 2310233 h 2323145"/>
              <a:gd name="connsiteX245" fmla="*/ 487366 w 11269336"/>
              <a:gd name="connsiteY245" fmla="*/ 2309053 h 2323145"/>
              <a:gd name="connsiteX246" fmla="*/ 416820 w 11269336"/>
              <a:gd name="connsiteY246" fmla="*/ 2305443 h 2323145"/>
              <a:gd name="connsiteX247" fmla="*/ 376805 w 11269336"/>
              <a:gd name="connsiteY247" fmla="*/ 2307647 h 2323145"/>
              <a:gd name="connsiteX248" fmla="*/ 266777 w 11269336"/>
              <a:gd name="connsiteY248" fmla="*/ 2309012 h 2323145"/>
              <a:gd name="connsiteX249" fmla="*/ 156013 w 11269336"/>
              <a:gd name="connsiteY249" fmla="*/ 2306832 h 2323145"/>
              <a:gd name="connsiteX250" fmla="*/ 87258 w 11269336"/>
              <a:gd name="connsiteY250" fmla="*/ 2285511 h 2323145"/>
              <a:gd name="connsiteX251" fmla="*/ 23798 w 11269336"/>
              <a:gd name="connsiteY251" fmla="*/ 2281822 h 2323145"/>
              <a:gd name="connsiteX252" fmla="*/ 0 w 11269336"/>
              <a:gd name="connsiteY252" fmla="*/ 2285369 h 2323145"/>
              <a:gd name="connsiteX253" fmla="*/ 0 w 11269336"/>
              <a:gd name="connsiteY25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67257 w 11269336"/>
              <a:gd name="connsiteY141" fmla="*/ 2196121 h 2323145"/>
              <a:gd name="connsiteX142" fmla="*/ 4405765 w 11269336"/>
              <a:gd name="connsiteY142" fmla="*/ 2199902 h 2323145"/>
              <a:gd name="connsiteX143" fmla="*/ 4401354 w 11269336"/>
              <a:gd name="connsiteY143" fmla="*/ 2194745 h 2323145"/>
              <a:gd name="connsiteX144" fmla="*/ 4366646 w 11269336"/>
              <a:gd name="connsiteY144" fmla="*/ 2198564 h 2323145"/>
              <a:gd name="connsiteX145" fmla="*/ 4354009 w 11269336"/>
              <a:gd name="connsiteY145" fmla="*/ 2204984 h 2323145"/>
              <a:gd name="connsiteX146" fmla="*/ 4348284 w 11269336"/>
              <a:gd name="connsiteY146" fmla="*/ 2205270 h 2323145"/>
              <a:gd name="connsiteX147" fmla="*/ 4333906 w 11269336"/>
              <a:gd name="connsiteY147" fmla="*/ 2205251 h 2323145"/>
              <a:gd name="connsiteX148" fmla="*/ 4308819 w 11269336"/>
              <a:gd name="connsiteY148" fmla="*/ 2203822 h 2323145"/>
              <a:gd name="connsiteX149" fmla="*/ 4301210 w 11269336"/>
              <a:gd name="connsiteY149" fmla="*/ 2204456 h 2323145"/>
              <a:gd name="connsiteX150" fmla="*/ 4283095 w 11269336"/>
              <a:gd name="connsiteY150" fmla="*/ 2198177 h 2323145"/>
              <a:gd name="connsiteX151" fmla="*/ 4250119 w 11269336"/>
              <a:gd name="connsiteY151" fmla="*/ 2196342 h 2323145"/>
              <a:gd name="connsiteX152" fmla="*/ 4189203 w 11269336"/>
              <a:gd name="connsiteY152" fmla="*/ 2178994 h 2323145"/>
              <a:gd name="connsiteX153" fmla="*/ 4154035 w 11269336"/>
              <a:gd name="connsiteY153" fmla="*/ 2171950 h 2323145"/>
              <a:gd name="connsiteX154" fmla="*/ 4129569 w 11269336"/>
              <a:gd name="connsiteY154" fmla="*/ 2163850 h 2323145"/>
              <a:gd name="connsiteX155" fmla="*/ 4061250 w 11269336"/>
              <a:gd name="connsiteY155" fmla="*/ 2159236 h 2323145"/>
              <a:gd name="connsiteX156" fmla="*/ 3945480 w 11269336"/>
              <a:gd name="connsiteY156" fmla="*/ 2158279 h 2323145"/>
              <a:gd name="connsiteX157" fmla="*/ 3921468 w 11269336"/>
              <a:gd name="connsiteY157" fmla="*/ 2156588 h 2323145"/>
              <a:gd name="connsiteX158" fmla="*/ 3903348 w 11269336"/>
              <a:gd name="connsiteY158" fmla="*/ 2149220 h 2323145"/>
              <a:gd name="connsiteX159" fmla="*/ 3901342 w 11269336"/>
              <a:gd name="connsiteY159" fmla="*/ 2142355 h 2323145"/>
              <a:gd name="connsiteX160" fmla="*/ 3888539 w 11269336"/>
              <a:gd name="connsiteY160" fmla="*/ 2140476 h 2323145"/>
              <a:gd name="connsiteX161" fmla="*/ 3885662 w 11269336"/>
              <a:gd name="connsiteY161" fmla="*/ 2138740 h 2323145"/>
              <a:gd name="connsiteX162" fmla="*/ 3868627 w 11269336"/>
              <a:gd name="connsiteY162" fmla="*/ 2130023 h 2323145"/>
              <a:gd name="connsiteX163" fmla="*/ 3819177 w 11269336"/>
              <a:gd name="connsiteY163" fmla="*/ 2142111 h 2323145"/>
              <a:gd name="connsiteX164" fmla="*/ 3769100 w 11269336"/>
              <a:gd name="connsiteY164" fmla="*/ 2131731 h 2323145"/>
              <a:gd name="connsiteX165" fmla="*/ 3562752 w 11269336"/>
              <a:gd name="connsiteY165" fmla="*/ 2131785 h 2323145"/>
              <a:gd name="connsiteX166" fmla="*/ 3541402 w 11269336"/>
              <a:gd name="connsiteY166" fmla="*/ 2106821 h 2323145"/>
              <a:gd name="connsiteX167" fmla="*/ 3365341 w 11269336"/>
              <a:gd name="connsiteY167" fmla="*/ 2077638 h 2323145"/>
              <a:gd name="connsiteX168" fmla="*/ 3170922 w 11269336"/>
              <a:gd name="connsiteY168" fmla="*/ 2115957 h 2323145"/>
              <a:gd name="connsiteX169" fmla="*/ 3156256 w 11269336"/>
              <a:gd name="connsiteY169" fmla="*/ 2124773 h 2323145"/>
              <a:gd name="connsiteX170" fmla="*/ 3140298 w 11269336"/>
              <a:gd name="connsiteY170" fmla="*/ 2129182 h 2323145"/>
              <a:gd name="connsiteX171" fmla="*/ 3138514 w 11269336"/>
              <a:gd name="connsiteY171" fmla="*/ 2128069 h 2323145"/>
              <a:gd name="connsiteX172" fmla="*/ 3120467 w 11269336"/>
              <a:gd name="connsiteY172" fmla="*/ 2128281 h 2323145"/>
              <a:gd name="connsiteX173" fmla="*/ 3116175 w 11269336"/>
              <a:gd name="connsiteY173" fmla="*/ 2131633 h 2323145"/>
              <a:gd name="connsiteX174" fmla="*/ 3103685 w 11269336"/>
              <a:gd name="connsiteY174" fmla="*/ 2132814 h 2323145"/>
              <a:gd name="connsiteX175" fmla="*/ 3078794 w 11269336"/>
              <a:gd name="connsiteY175" fmla="*/ 2137935 h 2323145"/>
              <a:gd name="connsiteX176" fmla="*/ 3074407 w 11269336"/>
              <a:gd name="connsiteY176" fmla="*/ 2136274 h 2323145"/>
              <a:gd name="connsiteX177" fmla="*/ 3037285 w 11269336"/>
              <a:gd name="connsiteY177" fmla="*/ 2139919 h 2323145"/>
              <a:gd name="connsiteX178" fmla="*/ 3036901 w 11269336"/>
              <a:gd name="connsiteY178" fmla="*/ 2138726 h 2323145"/>
              <a:gd name="connsiteX179" fmla="*/ 3026996 w 11269336"/>
              <a:gd name="connsiteY179" fmla="*/ 2134322 h 2323145"/>
              <a:gd name="connsiteX180" fmla="*/ 3007772 w 11269336"/>
              <a:gd name="connsiteY180" fmla="*/ 2128742 h 2323145"/>
              <a:gd name="connsiteX181" fmla="*/ 2965030 w 11269336"/>
              <a:gd name="connsiteY181" fmla="*/ 2100494 h 2323145"/>
              <a:gd name="connsiteX182" fmla="*/ 2926342 w 11269336"/>
              <a:gd name="connsiteY182" fmla="*/ 2104155 h 2323145"/>
              <a:gd name="connsiteX183" fmla="*/ 2918608 w 11269336"/>
              <a:gd name="connsiteY183" fmla="*/ 2104215 h 2323145"/>
              <a:gd name="connsiteX184" fmla="*/ 2918475 w 11269336"/>
              <a:gd name="connsiteY184" fmla="*/ 2103937 h 2323145"/>
              <a:gd name="connsiteX185" fmla="*/ 2910360 w 11269336"/>
              <a:gd name="connsiteY185" fmla="*/ 2103444 h 2323145"/>
              <a:gd name="connsiteX186" fmla="*/ 2904507 w 11269336"/>
              <a:gd name="connsiteY186" fmla="*/ 2104326 h 2323145"/>
              <a:gd name="connsiteX187" fmla="*/ 2889503 w 11269336"/>
              <a:gd name="connsiteY187" fmla="*/ 2104443 h 2323145"/>
              <a:gd name="connsiteX188" fmla="*/ 2884480 w 11269336"/>
              <a:gd name="connsiteY188" fmla="*/ 2102626 h 2323145"/>
              <a:gd name="connsiteX189" fmla="*/ 2882689 w 11269336"/>
              <a:gd name="connsiteY189" fmla="*/ 2099228 h 2323145"/>
              <a:gd name="connsiteX190" fmla="*/ 2881291 w 11269336"/>
              <a:gd name="connsiteY190" fmla="*/ 2099618 h 2323145"/>
              <a:gd name="connsiteX191" fmla="*/ 2853979 w 11269336"/>
              <a:gd name="connsiteY191" fmla="*/ 2090388 h 2323145"/>
              <a:gd name="connsiteX192" fmla="*/ 2791790 w 11269336"/>
              <a:gd name="connsiteY192" fmla="*/ 2080332 h 2323145"/>
              <a:gd name="connsiteX193" fmla="*/ 2755844 w 11269336"/>
              <a:gd name="connsiteY193" fmla="*/ 2078874 h 2323145"/>
              <a:gd name="connsiteX194" fmla="*/ 2657742 w 11269336"/>
              <a:gd name="connsiteY194" fmla="*/ 2070179 h 2323145"/>
              <a:gd name="connsiteX195" fmla="*/ 2559549 w 11269336"/>
              <a:gd name="connsiteY195" fmla="*/ 2057873 h 2323145"/>
              <a:gd name="connsiteX196" fmla="*/ 2512054 w 11269336"/>
              <a:gd name="connsiteY196" fmla="*/ 2031671 h 2323145"/>
              <a:gd name="connsiteX197" fmla="*/ 2506437 w 11269336"/>
              <a:gd name="connsiteY197" fmla="*/ 2030918 h 2323145"/>
              <a:gd name="connsiteX198" fmla="*/ 2491752 w 11269336"/>
              <a:gd name="connsiteY198" fmla="*/ 2033906 h 2323145"/>
              <a:gd name="connsiteX199" fmla="*/ 2486338 w 11269336"/>
              <a:gd name="connsiteY199" fmla="*/ 2035862 h 2323145"/>
              <a:gd name="connsiteX200" fmla="*/ 2478186 w 11269336"/>
              <a:gd name="connsiteY200" fmla="*/ 2036953 h 2323145"/>
              <a:gd name="connsiteX201" fmla="*/ 2477950 w 11269336"/>
              <a:gd name="connsiteY201" fmla="*/ 2036715 h 2323145"/>
              <a:gd name="connsiteX202" fmla="*/ 2470381 w 11269336"/>
              <a:gd name="connsiteY202" fmla="*/ 2038256 h 2323145"/>
              <a:gd name="connsiteX203" fmla="*/ 2433781 w 11269336"/>
              <a:gd name="connsiteY203" fmla="*/ 2049140 h 2323145"/>
              <a:gd name="connsiteX204" fmla="*/ 2381172 w 11269336"/>
              <a:gd name="connsiteY204" fmla="*/ 2030645 h 2323145"/>
              <a:gd name="connsiteX205" fmla="*/ 2360198 w 11269336"/>
              <a:gd name="connsiteY205" fmla="*/ 2029059 h 2323145"/>
              <a:gd name="connsiteX206" fmla="*/ 2348815 w 11269336"/>
              <a:gd name="connsiteY206" fmla="*/ 2026798 h 2323145"/>
              <a:gd name="connsiteX207" fmla="*/ 2347988 w 11269336"/>
              <a:gd name="connsiteY207" fmla="*/ 2025745 h 2323145"/>
              <a:gd name="connsiteX208" fmla="*/ 2312920 w 11269336"/>
              <a:gd name="connsiteY208" fmla="*/ 2036311 h 2323145"/>
              <a:gd name="connsiteX209" fmla="*/ 2307986 w 11269336"/>
              <a:gd name="connsiteY209" fmla="*/ 2035583 h 2323145"/>
              <a:gd name="connsiteX210" fmla="*/ 2285481 w 11269336"/>
              <a:gd name="connsiteY210" fmla="*/ 2045197 h 2323145"/>
              <a:gd name="connsiteX211" fmla="*/ 2273666 w 11269336"/>
              <a:gd name="connsiteY211" fmla="*/ 2048710 h 2323145"/>
              <a:gd name="connsiteX212" fmla="*/ 2270719 w 11269336"/>
              <a:gd name="connsiteY212" fmla="*/ 2052702 h 2323145"/>
              <a:gd name="connsiteX213" fmla="*/ 2253080 w 11269336"/>
              <a:gd name="connsiteY213" fmla="*/ 2056363 h 2323145"/>
              <a:gd name="connsiteX214" fmla="*/ 2250906 w 11269336"/>
              <a:gd name="connsiteY214" fmla="*/ 2055654 h 2323145"/>
              <a:gd name="connsiteX215" fmla="*/ 2236905 w 11269336"/>
              <a:gd name="connsiteY215" fmla="*/ 2062882 h 2323145"/>
              <a:gd name="connsiteX216" fmla="*/ 2225830 w 11269336"/>
              <a:gd name="connsiteY216" fmla="*/ 2074027 h 2323145"/>
              <a:gd name="connsiteX217" fmla="*/ 2073776 w 11269336"/>
              <a:gd name="connsiteY217" fmla="*/ 2089244 h 2323145"/>
              <a:gd name="connsiteX218" fmla="*/ 1948256 w 11269336"/>
              <a:gd name="connsiteY218" fmla="*/ 2146616 h 2323145"/>
              <a:gd name="connsiteX219" fmla="*/ 1865582 w 11269336"/>
              <a:gd name="connsiteY219" fmla="*/ 2153738 h 2323145"/>
              <a:gd name="connsiteX220" fmla="*/ 1835210 w 11269336"/>
              <a:gd name="connsiteY220" fmla="*/ 2134244 h 2323145"/>
              <a:gd name="connsiteX221" fmla="*/ 1632661 w 11269336"/>
              <a:gd name="connsiteY221" fmla="*/ 2173882 h 2323145"/>
              <a:gd name="connsiteX222" fmla="*/ 1579590 w 11269336"/>
              <a:gd name="connsiteY222" fmla="*/ 2173680 h 2323145"/>
              <a:gd name="connsiteX223" fmla="*/ 1535601 w 11269336"/>
              <a:gd name="connsiteY223" fmla="*/ 2194590 h 2323145"/>
              <a:gd name="connsiteX224" fmla="*/ 1515594 w 11269336"/>
              <a:gd name="connsiteY224" fmla="*/ 2189622 h 2323145"/>
              <a:gd name="connsiteX225" fmla="*/ 1512113 w 11269336"/>
              <a:gd name="connsiteY225" fmla="*/ 2188534 h 2323145"/>
              <a:gd name="connsiteX226" fmla="*/ 1498838 w 11269336"/>
              <a:gd name="connsiteY226" fmla="*/ 2189213 h 2323145"/>
              <a:gd name="connsiteX227" fmla="*/ 1494279 w 11269336"/>
              <a:gd name="connsiteY227" fmla="*/ 2183112 h 2323145"/>
              <a:gd name="connsiteX228" fmla="*/ 1473714 w 11269336"/>
              <a:gd name="connsiteY228" fmla="*/ 2179625 h 2323145"/>
              <a:gd name="connsiteX229" fmla="*/ 1449503 w 11269336"/>
              <a:gd name="connsiteY229" fmla="*/ 2182633 h 2323145"/>
              <a:gd name="connsiteX230" fmla="*/ 1266687 w 11269336"/>
              <a:gd name="connsiteY230" fmla="*/ 2212688 h 2323145"/>
              <a:gd name="connsiteX231" fmla="*/ 1239614 w 11269336"/>
              <a:gd name="connsiteY231" fmla="*/ 2209727 h 2323145"/>
              <a:gd name="connsiteX232" fmla="*/ 1202436 w 11269336"/>
              <a:gd name="connsiteY232" fmla="*/ 2209817 h 2323145"/>
              <a:gd name="connsiteX233" fmla="*/ 1136097 w 11269336"/>
              <a:gd name="connsiteY233" fmla="*/ 2205112 h 2323145"/>
              <a:gd name="connsiteX234" fmla="*/ 988232 w 11269336"/>
              <a:gd name="connsiteY234" fmla="*/ 2235635 h 2323145"/>
              <a:gd name="connsiteX235" fmla="*/ 981959 w 11269336"/>
              <a:gd name="connsiteY235" fmla="*/ 2231607 h 2323145"/>
              <a:gd name="connsiteX236" fmla="*/ 938600 w 11269336"/>
              <a:gd name="connsiteY236" fmla="*/ 2238113 h 2323145"/>
              <a:gd name="connsiteX237" fmla="*/ 791788 w 11269336"/>
              <a:gd name="connsiteY237" fmla="*/ 2293224 h 2323145"/>
              <a:gd name="connsiteX238" fmla="*/ 706914 w 11269336"/>
              <a:gd name="connsiteY238" fmla="*/ 2305046 h 2323145"/>
              <a:gd name="connsiteX239" fmla="*/ 675971 w 11269336"/>
              <a:gd name="connsiteY239" fmla="*/ 2304030 h 2323145"/>
              <a:gd name="connsiteX240" fmla="*/ 624180 w 11269336"/>
              <a:gd name="connsiteY240" fmla="*/ 2302650 h 2323145"/>
              <a:gd name="connsiteX241" fmla="*/ 583453 w 11269336"/>
              <a:gd name="connsiteY241" fmla="*/ 2288788 h 2323145"/>
              <a:gd name="connsiteX242" fmla="*/ 540946 w 11269336"/>
              <a:gd name="connsiteY242" fmla="*/ 2292721 h 2323145"/>
              <a:gd name="connsiteX243" fmla="*/ 533680 w 11269336"/>
              <a:gd name="connsiteY243" fmla="*/ 2310233 h 2323145"/>
              <a:gd name="connsiteX244" fmla="*/ 487366 w 11269336"/>
              <a:gd name="connsiteY244" fmla="*/ 2309053 h 2323145"/>
              <a:gd name="connsiteX245" fmla="*/ 416820 w 11269336"/>
              <a:gd name="connsiteY245" fmla="*/ 2305443 h 2323145"/>
              <a:gd name="connsiteX246" fmla="*/ 376805 w 11269336"/>
              <a:gd name="connsiteY246" fmla="*/ 2307647 h 2323145"/>
              <a:gd name="connsiteX247" fmla="*/ 266777 w 11269336"/>
              <a:gd name="connsiteY247" fmla="*/ 2309012 h 2323145"/>
              <a:gd name="connsiteX248" fmla="*/ 156013 w 11269336"/>
              <a:gd name="connsiteY248" fmla="*/ 2306832 h 2323145"/>
              <a:gd name="connsiteX249" fmla="*/ 87258 w 11269336"/>
              <a:gd name="connsiteY249" fmla="*/ 2285511 h 2323145"/>
              <a:gd name="connsiteX250" fmla="*/ 23798 w 11269336"/>
              <a:gd name="connsiteY250" fmla="*/ 2281822 h 2323145"/>
              <a:gd name="connsiteX251" fmla="*/ 0 w 11269336"/>
              <a:gd name="connsiteY251" fmla="*/ 2285369 h 2323145"/>
              <a:gd name="connsiteX252" fmla="*/ 0 w 11269336"/>
              <a:gd name="connsiteY25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05765 w 11269336"/>
              <a:gd name="connsiteY141" fmla="*/ 2199902 h 2323145"/>
              <a:gd name="connsiteX142" fmla="*/ 4401354 w 11269336"/>
              <a:gd name="connsiteY142" fmla="*/ 2194745 h 2323145"/>
              <a:gd name="connsiteX143" fmla="*/ 4366646 w 11269336"/>
              <a:gd name="connsiteY143" fmla="*/ 2198564 h 2323145"/>
              <a:gd name="connsiteX144" fmla="*/ 4354009 w 11269336"/>
              <a:gd name="connsiteY144" fmla="*/ 2204984 h 2323145"/>
              <a:gd name="connsiteX145" fmla="*/ 4348284 w 11269336"/>
              <a:gd name="connsiteY145" fmla="*/ 2205270 h 2323145"/>
              <a:gd name="connsiteX146" fmla="*/ 4333906 w 11269336"/>
              <a:gd name="connsiteY146" fmla="*/ 2205251 h 2323145"/>
              <a:gd name="connsiteX147" fmla="*/ 4308819 w 11269336"/>
              <a:gd name="connsiteY147" fmla="*/ 2203822 h 2323145"/>
              <a:gd name="connsiteX148" fmla="*/ 4301210 w 11269336"/>
              <a:gd name="connsiteY148" fmla="*/ 2204456 h 2323145"/>
              <a:gd name="connsiteX149" fmla="*/ 4283095 w 11269336"/>
              <a:gd name="connsiteY149" fmla="*/ 2198177 h 2323145"/>
              <a:gd name="connsiteX150" fmla="*/ 4250119 w 11269336"/>
              <a:gd name="connsiteY150" fmla="*/ 2196342 h 2323145"/>
              <a:gd name="connsiteX151" fmla="*/ 4189203 w 11269336"/>
              <a:gd name="connsiteY151" fmla="*/ 2178994 h 2323145"/>
              <a:gd name="connsiteX152" fmla="*/ 4154035 w 11269336"/>
              <a:gd name="connsiteY152" fmla="*/ 2171950 h 2323145"/>
              <a:gd name="connsiteX153" fmla="*/ 4129569 w 11269336"/>
              <a:gd name="connsiteY153" fmla="*/ 2163850 h 2323145"/>
              <a:gd name="connsiteX154" fmla="*/ 4061250 w 11269336"/>
              <a:gd name="connsiteY154" fmla="*/ 2159236 h 2323145"/>
              <a:gd name="connsiteX155" fmla="*/ 3945480 w 11269336"/>
              <a:gd name="connsiteY155" fmla="*/ 2158279 h 2323145"/>
              <a:gd name="connsiteX156" fmla="*/ 3921468 w 11269336"/>
              <a:gd name="connsiteY156" fmla="*/ 2156588 h 2323145"/>
              <a:gd name="connsiteX157" fmla="*/ 3903348 w 11269336"/>
              <a:gd name="connsiteY157" fmla="*/ 2149220 h 2323145"/>
              <a:gd name="connsiteX158" fmla="*/ 3901342 w 11269336"/>
              <a:gd name="connsiteY158" fmla="*/ 2142355 h 2323145"/>
              <a:gd name="connsiteX159" fmla="*/ 3888539 w 11269336"/>
              <a:gd name="connsiteY159" fmla="*/ 2140476 h 2323145"/>
              <a:gd name="connsiteX160" fmla="*/ 3885662 w 11269336"/>
              <a:gd name="connsiteY160" fmla="*/ 2138740 h 2323145"/>
              <a:gd name="connsiteX161" fmla="*/ 3868627 w 11269336"/>
              <a:gd name="connsiteY161" fmla="*/ 2130023 h 2323145"/>
              <a:gd name="connsiteX162" fmla="*/ 3819177 w 11269336"/>
              <a:gd name="connsiteY162" fmla="*/ 2142111 h 2323145"/>
              <a:gd name="connsiteX163" fmla="*/ 3769100 w 11269336"/>
              <a:gd name="connsiteY163" fmla="*/ 2131731 h 2323145"/>
              <a:gd name="connsiteX164" fmla="*/ 3562752 w 11269336"/>
              <a:gd name="connsiteY164" fmla="*/ 2131785 h 2323145"/>
              <a:gd name="connsiteX165" fmla="*/ 3541402 w 11269336"/>
              <a:gd name="connsiteY165" fmla="*/ 2106821 h 2323145"/>
              <a:gd name="connsiteX166" fmla="*/ 3365341 w 11269336"/>
              <a:gd name="connsiteY166" fmla="*/ 2077638 h 2323145"/>
              <a:gd name="connsiteX167" fmla="*/ 3170922 w 11269336"/>
              <a:gd name="connsiteY167" fmla="*/ 2115957 h 2323145"/>
              <a:gd name="connsiteX168" fmla="*/ 3156256 w 11269336"/>
              <a:gd name="connsiteY168" fmla="*/ 2124773 h 2323145"/>
              <a:gd name="connsiteX169" fmla="*/ 3140298 w 11269336"/>
              <a:gd name="connsiteY169" fmla="*/ 2129182 h 2323145"/>
              <a:gd name="connsiteX170" fmla="*/ 3138514 w 11269336"/>
              <a:gd name="connsiteY170" fmla="*/ 2128069 h 2323145"/>
              <a:gd name="connsiteX171" fmla="*/ 3120467 w 11269336"/>
              <a:gd name="connsiteY171" fmla="*/ 2128281 h 2323145"/>
              <a:gd name="connsiteX172" fmla="*/ 3116175 w 11269336"/>
              <a:gd name="connsiteY172" fmla="*/ 2131633 h 2323145"/>
              <a:gd name="connsiteX173" fmla="*/ 3103685 w 11269336"/>
              <a:gd name="connsiteY173" fmla="*/ 2132814 h 2323145"/>
              <a:gd name="connsiteX174" fmla="*/ 3078794 w 11269336"/>
              <a:gd name="connsiteY174" fmla="*/ 2137935 h 2323145"/>
              <a:gd name="connsiteX175" fmla="*/ 3074407 w 11269336"/>
              <a:gd name="connsiteY175" fmla="*/ 2136274 h 2323145"/>
              <a:gd name="connsiteX176" fmla="*/ 3037285 w 11269336"/>
              <a:gd name="connsiteY176" fmla="*/ 2139919 h 2323145"/>
              <a:gd name="connsiteX177" fmla="*/ 3036901 w 11269336"/>
              <a:gd name="connsiteY177" fmla="*/ 2138726 h 2323145"/>
              <a:gd name="connsiteX178" fmla="*/ 3026996 w 11269336"/>
              <a:gd name="connsiteY178" fmla="*/ 2134322 h 2323145"/>
              <a:gd name="connsiteX179" fmla="*/ 3007772 w 11269336"/>
              <a:gd name="connsiteY179" fmla="*/ 2128742 h 2323145"/>
              <a:gd name="connsiteX180" fmla="*/ 2965030 w 11269336"/>
              <a:gd name="connsiteY180" fmla="*/ 2100494 h 2323145"/>
              <a:gd name="connsiteX181" fmla="*/ 2926342 w 11269336"/>
              <a:gd name="connsiteY181" fmla="*/ 2104155 h 2323145"/>
              <a:gd name="connsiteX182" fmla="*/ 2918608 w 11269336"/>
              <a:gd name="connsiteY182" fmla="*/ 2104215 h 2323145"/>
              <a:gd name="connsiteX183" fmla="*/ 2918475 w 11269336"/>
              <a:gd name="connsiteY183" fmla="*/ 2103937 h 2323145"/>
              <a:gd name="connsiteX184" fmla="*/ 2910360 w 11269336"/>
              <a:gd name="connsiteY184" fmla="*/ 2103444 h 2323145"/>
              <a:gd name="connsiteX185" fmla="*/ 2904507 w 11269336"/>
              <a:gd name="connsiteY185" fmla="*/ 2104326 h 2323145"/>
              <a:gd name="connsiteX186" fmla="*/ 2889503 w 11269336"/>
              <a:gd name="connsiteY186" fmla="*/ 2104443 h 2323145"/>
              <a:gd name="connsiteX187" fmla="*/ 2884480 w 11269336"/>
              <a:gd name="connsiteY187" fmla="*/ 2102626 h 2323145"/>
              <a:gd name="connsiteX188" fmla="*/ 2882689 w 11269336"/>
              <a:gd name="connsiteY188" fmla="*/ 2099228 h 2323145"/>
              <a:gd name="connsiteX189" fmla="*/ 2881291 w 11269336"/>
              <a:gd name="connsiteY189" fmla="*/ 2099618 h 2323145"/>
              <a:gd name="connsiteX190" fmla="*/ 2853979 w 11269336"/>
              <a:gd name="connsiteY190" fmla="*/ 2090388 h 2323145"/>
              <a:gd name="connsiteX191" fmla="*/ 2791790 w 11269336"/>
              <a:gd name="connsiteY191" fmla="*/ 2080332 h 2323145"/>
              <a:gd name="connsiteX192" fmla="*/ 2755844 w 11269336"/>
              <a:gd name="connsiteY192" fmla="*/ 2078874 h 2323145"/>
              <a:gd name="connsiteX193" fmla="*/ 2657742 w 11269336"/>
              <a:gd name="connsiteY193" fmla="*/ 2070179 h 2323145"/>
              <a:gd name="connsiteX194" fmla="*/ 2559549 w 11269336"/>
              <a:gd name="connsiteY194" fmla="*/ 2057873 h 2323145"/>
              <a:gd name="connsiteX195" fmla="*/ 2512054 w 11269336"/>
              <a:gd name="connsiteY195" fmla="*/ 2031671 h 2323145"/>
              <a:gd name="connsiteX196" fmla="*/ 2506437 w 11269336"/>
              <a:gd name="connsiteY196" fmla="*/ 2030918 h 2323145"/>
              <a:gd name="connsiteX197" fmla="*/ 2491752 w 11269336"/>
              <a:gd name="connsiteY197" fmla="*/ 2033906 h 2323145"/>
              <a:gd name="connsiteX198" fmla="*/ 2486338 w 11269336"/>
              <a:gd name="connsiteY198" fmla="*/ 2035862 h 2323145"/>
              <a:gd name="connsiteX199" fmla="*/ 2478186 w 11269336"/>
              <a:gd name="connsiteY199" fmla="*/ 2036953 h 2323145"/>
              <a:gd name="connsiteX200" fmla="*/ 2477950 w 11269336"/>
              <a:gd name="connsiteY200" fmla="*/ 2036715 h 2323145"/>
              <a:gd name="connsiteX201" fmla="*/ 2470381 w 11269336"/>
              <a:gd name="connsiteY201" fmla="*/ 2038256 h 2323145"/>
              <a:gd name="connsiteX202" fmla="*/ 2433781 w 11269336"/>
              <a:gd name="connsiteY202" fmla="*/ 2049140 h 2323145"/>
              <a:gd name="connsiteX203" fmla="*/ 2381172 w 11269336"/>
              <a:gd name="connsiteY203" fmla="*/ 2030645 h 2323145"/>
              <a:gd name="connsiteX204" fmla="*/ 2360198 w 11269336"/>
              <a:gd name="connsiteY204" fmla="*/ 2029059 h 2323145"/>
              <a:gd name="connsiteX205" fmla="*/ 2348815 w 11269336"/>
              <a:gd name="connsiteY205" fmla="*/ 2026798 h 2323145"/>
              <a:gd name="connsiteX206" fmla="*/ 2347988 w 11269336"/>
              <a:gd name="connsiteY206" fmla="*/ 2025745 h 2323145"/>
              <a:gd name="connsiteX207" fmla="*/ 2312920 w 11269336"/>
              <a:gd name="connsiteY207" fmla="*/ 2036311 h 2323145"/>
              <a:gd name="connsiteX208" fmla="*/ 2307986 w 11269336"/>
              <a:gd name="connsiteY208" fmla="*/ 2035583 h 2323145"/>
              <a:gd name="connsiteX209" fmla="*/ 2285481 w 11269336"/>
              <a:gd name="connsiteY209" fmla="*/ 2045197 h 2323145"/>
              <a:gd name="connsiteX210" fmla="*/ 2273666 w 11269336"/>
              <a:gd name="connsiteY210" fmla="*/ 2048710 h 2323145"/>
              <a:gd name="connsiteX211" fmla="*/ 2270719 w 11269336"/>
              <a:gd name="connsiteY211" fmla="*/ 2052702 h 2323145"/>
              <a:gd name="connsiteX212" fmla="*/ 2253080 w 11269336"/>
              <a:gd name="connsiteY212" fmla="*/ 2056363 h 2323145"/>
              <a:gd name="connsiteX213" fmla="*/ 2250906 w 11269336"/>
              <a:gd name="connsiteY213" fmla="*/ 2055654 h 2323145"/>
              <a:gd name="connsiteX214" fmla="*/ 2236905 w 11269336"/>
              <a:gd name="connsiteY214" fmla="*/ 2062882 h 2323145"/>
              <a:gd name="connsiteX215" fmla="*/ 2225830 w 11269336"/>
              <a:gd name="connsiteY215" fmla="*/ 2074027 h 2323145"/>
              <a:gd name="connsiteX216" fmla="*/ 2073776 w 11269336"/>
              <a:gd name="connsiteY216" fmla="*/ 2089244 h 2323145"/>
              <a:gd name="connsiteX217" fmla="*/ 1948256 w 11269336"/>
              <a:gd name="connsiteY217" fmla="*/ 2146616 h 2323145"/>
              <a:gd name="connsiteX218" fmla="*/ 1865582 w 11269336"/>
              <a:gd name="connsiteY218" fmla="*/ 2153738 h 2323145"/>
              <a:gd name="connsiteX219" fmla="*/ 1835210 w 11269336"/>
              <a:gd name="connsiteY219" fmla="*/ 2134244 h 2323145"/>
              <a:gd name="connsiteX220" fmla="*/ 1632661 w 11269336"/>
              <a:gd name="connsiteY220" fmla="*/ 2173882 h 2323145"/>
              <a:gd name="connsiteX221" fmla="*/ 1579590 w 11269336"/>
              <a:gd name="connsiteY221" fmla="*/ 2173680 h 2323145"/>
              <a:gd name="connsiteX222" fmla="*/ 1535601 w 11269336"/>
              <a:gd name="connsiteY222" fmla="*/ 2194590 h 2323145"/>
              <a:gd name="connsiteX223" fmla="*/ 1515594 w 11269336"/>
              <a:gd name="connsiteY223" fmla="*/ 2189622 h 2323145"/>
              <a:gd name="connsiteX224" fmla="*/ 1512113 w 11269336"/>
              <a:gd name="connsiteY224" fmla="*/ 2188534 h 2323145"/>
              <a:gd name="connsiteX225" fmla="*/ 1498838 w 11269336"/>
              <a:gd name="connsiteY225" fmla="*/ 2189213 h 2323145"/>
              <a:gd name="connsiteX226" fmla="*/ 1494279 w 11269336"/>
              <a:gd name="connsiteY226" fmla="*/ 2183112 h 2323145"/>
              <a:gd name="connsiteX227" fmla="*/ 1473714 w 11269336"/>
              <a:gd name="connsiteY227" fmla="*/ 2179625 h 2323145"/>
              <a:gd name="connsiteX228" fmla="*/ 1449503 w 11269336"/>
              <a:gd name="connsiteY228" fmla="*/ 2182633 h 2323145"/>
              <a:gd name="connsiteX229" fmla="*/ 1266687 w 11269336"/>
              <a:gd name="connsiteY229" fmla="*/ 2212688 h 2323145"/>
              <a:gd name="connsiteX230" fmla="*/ 1239614 w 11269336"/>
              <a:gd name="connsiteY230" fmla="*/ 2209727 h 2323145"/>
              <a:gd name="connsiteX231" fmla="*/ 1202436 w 11269336"/>
              <a:gd name="connsiteY231" fmla="*/ 2209817 h 2323145"/>
              <a:gd name="connsiteX232" fmla="*/ 1136097 w 11269336"/>
              <a:gd name="connsiteY232" fmla="*/ 2205112 h 2323145"/>
              <a:gd name="connsiteX233" fmla="*/ 988232 w 11269336"/>
              <a:gd name="connsiteY233" fmla="*/ 2235635 h 2323145"/>
              <a:gd name="connsiteX234" fmla="*/ 981959 w 11269336"/>
              <a:gd name="connsiteY234" fmla="*/ 2231607 h 2323145"/>
              <a:gd name="connsiteX235" fmla="*/ 938600 w 11269336"/>
              <a:gd name="connsiteY235" fmla="*/ 2238113 h 2323145"/>
              <a:gd name="connsiteX236" fmla="*/ 791788 w 11269336"/>
              <a:gd name="connsiteY236" fmla="*/ 2293224 h 2323145"/>
              <a:gd name="connsiteX237" fmla="*/ 706914 w 11269336"/>
              <a:gd name="connsiteY237" fmla="*/ 2305046 h 2323145"/>
              <a:gd name="connsiteX238" fmla="*/ 675971 w 11269336"/>
              <a:gd name="connsiteY238" fmla="*/ 2304030 h 2323145"/>
              <a:gd name="connsiteX239" fmla="*/ 624180 w 11269336"/>
              <a:gd name="connsiteY239" fmla="*/ 2302650 h 2323145"/>
              <a:gd name="connsiteX240" fmla="*/ 583453 w 11269336"/>
              <a:gd name="connsiteY240" fmla="*/ 2288788 h 2323145"/>
              <a:gd name="connsiteX241" fmla="*/ 540946 w 11269336"/>
              <a:gd name="connsiteY241" fmla="*/ 2292721 h 2323145"/>
              <a:gd name="connsiteX242" fmla="*/ 533680 w 11269336"/>
              <a:gd name="connsiteY242" fmla="*/ 2310233 h 2323145"/>
              <a:gd name="connsiteX243" fmla="*/ 487366 w 11269336"/>
              <a:gd name="connsiteY243" fmla="*/ 2309053 h 2323145"/>
              <a:gd name="connsiteX244" fmla="*/ 416820 w 11269336"/>
              <a:gd name="connsiteY244" fmla="*/ 2305443 h 2323145"/>
              <a:gd name="connsiteX245" fmla="*/ 376805 w 11269336"/>
              <a:gd name="connsiteY245" fmla="*/ 2307647 h 2323145"/>
              <a:gd name="connsiteX246" fmla="*/ 266777 w 11269336"/>
              <a:gd name="connsiteY246" fmla="*/ 2309012 h 2323145"/>
              <a:gd name="connsiteX247" fmla="*/ 156013 w 11269336"/>
              <a:gd name="connsiteY247" fmla="*/ 2306832 h 2323145"/>
              <a:gd name="connsiteX248" fmla="*/ 87258 w 11269336"/>
              <a:gd name="connsiteY248" fmla="*/ 2285511 h 2323145"/>
              <a:gd name="connsiteX249" fmla="*/ 23798 w 11269336"/>
              <a:gd name="connsiteY249" fmla="*/ 2281822 h 2323145"/>
              <a:gd name="connsiteX250" fmla="*/ 0 w 11269336"/>
              <a:gd name="connsiteY250" fmla="*/ 2285369 h 2323145"/>
              <a:gd name="connsiteX251" fmla="*/ 0 w 11269336"/>
              <a:gd name="connsiteY251" fmla="*/ 0 h 232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Lst>
            <a:rect l="l" t="t" r="r" b="b"/>
            <a:pathLst>
              <a:path w="11269336" h="2323145">
                <a:moveTo>
                  <a:pt x="0" y="0"/>
                </a:moveTo>
                <a:lnTo>
                  <a:pt x="11269336" y="0"/>
                </a:lnTo>
                <a:lnTo>
                  <a:pt x="11268645" y="511"/>
                </a:lnTo>
                <a:cubicBezTo>
                  <a:pt x="11257520" y="14091"/>
                  <a:pt x="11248967" y="32073"/>
                  <a:pt x="11230739" y="37096"/>
                </a:cubicBezTo>
                <a:cubicBezTo>
                  <a:pt x="11194283" y="47141"/>
                  <a:pt x="11124351" y="55013"/>
                  <a:pt x="11082485" y="78590"/>
                </a:cubicBezTo>
                <a:cubicBezTo>
                  <a:pt x="11064655" y="69818"/>
                  <a:pt x="11049588" y="97621"/>
                  <a:pt x="11031776" y="79197"/>
                </a:cubicBezTo>
                <a:cubicBezTo>
                  <a:pt x="11016683" y="85023"/>
                  <a:pt x="11009945" y="92832"/>
                  <a:pt x="10995894" y="83459"/>
                </a:cubicBezTo>
                <a:cubicBezTo>
                  <a:pt x="10971843" y="134740"/>
                  <a:pt x="10888992" y="106042"/>
                  <a:pt x="10861177" y="147419"/>
                </a:cubicBezTo>
                <a:cubicBezTo>
                  <a:pt x="10850370" y="129415"/>
                  <a:pt x="10807086" y="138624"/>
                  <a:pt x="10782732" y="135645"/>
                </a:cubicBezTo>
                <a:cubicBezTo>
                  <a:pt x="10869014" y="196205"/>
                  <a:pt x="10693356" y="147304"/>
                  <a:pt x="10660773" y="179312"/>
                </a:cubicBezTo>
                <a:cubicBezTo>
                  <a:pt x="10667385" y="121467"/>
                  <a:pt x="10595265" y="182241"/>
                  <a:pt x="10564442" y="160738"/>
                </a:cubicBezTo>
                <a:cubicBezTo>
                  <a:pt x="10544419" y="190949"/>
                  <a:pt x="10518436" y="167191"/>
                  <a:pt x="10490200" y="183533"/>
                </a:cubicBezTo>
                <a:cubicBezTo>
                  <a:pt x="10423905" y="202688"/>
                  <a:pt x="10362764" y="244779"/>
                  <a:pt x="10271351" y="243104"/>
                </a:cubicBezTo>
                <a:cubicBezTo>
                  <a:pt x="10247818" y="329775"/>
                  <a:pt x="10135674" y="303068"/>
                  <a:pt x="10061033" y="364937"/>
                </a:cubicBezTo>
                <a:cubicBezTo>
                  <a:pt x="10014289" y="383940"/>
                  <a:pt x="9930032" y="360289"/>
                  <a:pt x="9921770" y="406154"/>
                </a:cubicBezTo>
                <a:cubicBezTo>
                  <a:pt x="9894276" y="384665"/>
                  <a:pt x="9881945" y="430851"/>
                  <a:pt x="9858388" y="439489"/>
                </a:cubicBezTo>
                <a:cubicBezTo>
                  <a:pt x="9835642" y="426888"/>
                  <a:pt x="9828901" y="443125"/>
                  <a:pt x="9811914" y="449865"/>
                </a:cubicBezTo>
                <a:cubicBezTo>
                  <a:pt x="9801869" y="441287"/>
                  <a:pt x="9787055" y="444835"/>
                  <a:pt x="9784394" y="457816"/>
                </a:cubicBezTo>
                <a:cubicBezTo>
                  <a:pt x="9797169" y="483924"/>
                  <a:pt x="9656844" y="450179"/>
                  <a:pt x="9656836" y="469967"/>
                </a:cubicBezTo>
                <a:cubicBezTo>
                  <a:pt x="9589537" y="485301"/>
                  <a:pt x="9662097" y="527310"/>
                  <a:pt x="9561575" y="559978"/>
                </a:cubicBezTo>
                <a:cubicBezTo>
                  <a:pt x="9479149" y="599104"/>
                  <a:pt x="9215234" y="670585"/>
                  <a:pt x="9162278" y="704724"/>
                </a:cubicBezTo>
                <a:cubicBezTo>
                  <a:pt x="9173017" y="730567"/>
                  <a:pt x="9063215" y="727685"/>
                  <a:pt x="9062863" y="754656"/>
                </a:cubicBezTo>
                <a:cubicBezTo>
                  <a:pt x="9021608" y="774940"/>
                  <a:pt x="8924639" y="816390"/>
                  <a:pt x="8914746" y="826428"/>
                </a:cubicBezTo>
                <a:lnTo>
                  <a:pt x="8917778" y="835198"/>
                </a:lnTo>
                <a:lnTo>
                  <a:pt x="8905560" y="838358"/>
                </a:lnTo>
                <a:lnTo>
                  <a:pt x="8897564" y="834287"/>
                </a:lnTo>
                <a:lnTo>
                  <a:pt x="8878040" y="844150"/>
                </a:lnTo>
                <a:cubicBezTo>
                  <a:pt x="8861112" y="848992"/>
                  <a:pt x="8812843" y="856499"/>
                  <a:pt x="8795998" y="863337"/>
                </a:cubicBezTo>
                <a:cubicBezTo>
                  <a:pt x="8792888" y="873975"/>
                  <a:pt x="8786153" y="880792"/>
                  <a:pt x="8776970" y="885177"/>
                </a:cubicBezTo>
                <a:lnTo>
                  <a:pt x="8755719" y="889754"/>
                </a:lnTo>
                <a:lnTo>
                  <a:pt x="8743257" y="904723"/>
                </a:lnTo>
                <a:cubicBezTo>
                  <a:pt x="8737642" y="908108"/>
                  <a:pt x="8730651" y="908759"/>
                  <a:pt x="8721366" y="904711"/>
                </a:cubicBezTo>
                <a:cubicBezTo>
                  <a:pt x="8711895" y="915873"/>
                  <a:pt x="8676250" y="900745"/>
                  <a:pt x="8678353" y="926318"/>
                </a:cubicBezTo>
                <a:cubicBezTo>
                  <a:pt x="8658506" y="928813"/>
                  <a:pt x="8647569" y="933735"/>
                  <a:pt x="8636849" y="937900"/>
                </a:cubicBezTo>
                <a:lnTo>
                  <a:pt x="8620213" y="943068"/>
                </a:lnTo>
                <a:lnTo>
                  <a:pt x="8612581" y="952695"/>
                </a:lnTo>
                <a:cubicBezTo>
                  <a:pt x="8605836" y="959769"/>
                  <a:pt x="8598255" y="964412"/>
                  <a:pt x="8589038" y="963892"/>
                </a:cubicBezTo>
                <a:lnTo>
                  <a:pt x="8579950" y="960899"/>
                </a:lnTo>
                <a:cubicBezTo>
                  <a:pt x="8579740" y="962476"/>
                  <a:pt x="8579529" y="964053"/>
                  <a:pt x="8579319" y="965630"/>
                </a:cubicBezTo>
                <a:cubicBezTo>
                  <a:pt x="8579138" y="972972"/>
                  <a:pt x="8576531" y="980010"/>
                  <a:pt x="8547429" y="984506"/>
                </a:cubicBezTo>
                <a:cubicBezTo>
                  <a:pt x="8529238" y="1001725"/>
                  <a:pt x="8505565" y="1015840"/>
                  <a:pt x="8478704" y="1025490"/>
                </a:cubicBezTo>
                <a:cubicBezTo>
                  <a:pt x="8473109" y="1019545"/>
                  <a:pt x="8465819" y="1032194"/>
                  <a:pt x="8461421" y="1035512"/>
                </a:cubicBezTo>
                <a:cubicBezTo>
                  <a:pt x="8459739" y="1031087"/>
                  <a:pt x="8447663" y="1032074"/>
                  <a:pt x="8445003" y="1036851"/>
                </a:cubicBezTo>
                <a:cubicBezTo>
                  <a:pt x="8366593" y="1075951"/>
                  <a:pt x="8398773" y="1021402"/>
                  <a:pt x="8357350" y="1060213"/>
                </a:cubicBezTo>
                <a:cubicBezTo>
                  <a:pt x="8349366" y="1063843"/>
                  <a:pt x="8342208" y="1063367"/>
                  <a:pt x="8335565" y="1061151"/>
                </a:cubicBezTo>
                <a:lnTo>
                  <a:pt x="8325267" y="1055919"/>
                </a:lnTo>
                <a:lnTo>
                  <a:pt x="8293586" y="1076144"/>
                </a:lnTo>
                <a:cubicBezTo>
                  <a:pt x="8277595" y="1084193"/>
                  <a:pt x="8260401" y="1090863"/>
                  <a:pt x="8242405" y="1095960"/>
                </a:cubicBezTo>
                <a:cubicBezTo>
                  <a:pt x="8226373" y="1101227"/>
                  <a:pt x="8224213" y="1102052"/>
                  <a:pt x="8197391" y="1107746"/>
                </a:cubicBezTo>
                <a:cubicBezTo>
                  <a:pt x="8090266" y="1152133"/>
                  <a:pt x="8141491" y="1082372"/>
                  <a:pt x="8081474" y="1130125"/>
                </a:cubicBezTo>
                <a:cubicBezTo>
                  <a:pt x="8070634" y="1134173"/>
                  <a:pt x="8061619" y="1132810"/>
                  <a:pt x="8053585" y="1129169"/>
                </a:cubicBezTo>
                <a:lnTo>
                  <a:pt x="8038422" y="1119092"/>
                </a:lnTo>
                <a:lnTo>
                  <a:pt x="8029450" y="1125592"/>
                </a:lnTo>
                <a:cubicBezTo>
                  <a:pt x="7992226" y="1133484"/>
                  <a:pt x="7978616" y="1122765"/>
                  <a:pt x="7959552" y="1140188"/>
                </a:cubicBezTo>
                <a:cubicBezTo>
                  <a:pt x="7922008" y="1119572"/>
                  <a:pt x="7937737" y="1141786"/>
                  <a:pt x="7914188" y="1150862"/>
                </a:cubicBezTo>
                <a:cubicBezTo>
                  <a:pt x="7896037" y="1160155"/>
                  <a:pt x="7933463" y="1163411"/>
                  <a:pt x="7914918" y="1168758"/>
                </a:cubicBezTo>
                <a:cubicBezTo>
                  <a:pt x="7893102" y="1165887"/>
                  <a:pt x="7898453" y="1187420"/>
                  <a:pt x="7875510" y="1183153"/>
                </a:cubicBezTo>
                <a:cubicBezTo>
                  <a:pt x="7877354" y="1165743"/>
                  <a:pt x="7834286" y="1194789"/>
                  <a:pt x="7829932" y="1180782"/>
                </a:cubicBezTo>
                <a:cubicBezTo>
                  <a:pt x="7816047" y="1204874"/>
                  <a:pt x="7801901" y="1181513"/>
                  <a:pt x="7779182" y="1192665"/>
                </a:cubicBezTo>
                <a:cubicBezTo>
                  <a:pt x="7769446" y="1202686"/>
                  <a:pt x="7761564" y="1205661"/>
                  <a:pt x="7748774" y="1199586"/>
                </a:cubicBezTo>
                <a:cubicBezTo>
                  <a:pt x="7704339" y="1247771"/>
                  <a:pt x="7717626" y="1207638"/>
                  <a:pt x="7671846" y="1231966"/>
                </a:cubicBezTo>
                <a:cubicBezTo>
                  <a:pt x="7632956" y="1255682"/>
                  <a:pt x="7587383" y="1275180"/>
                  <a:pt x="7554146" y="1319748"/>
                </a:cubicBezTo>
                <a:cubicBezTo>
                  <a:pt x="7548775" y="1331557"/>
                  <a:pt x="7531272" y="1339155"/>
                  <a:pt x="7515052" y="1336718"/>
                </a:cubicBezTo>
                <a:cubicBezTo>
                  <a:pt x="7512260" y="1336298"/>
                  <a:pt x="7509613" y="1335590"/>
                  <a:pt x="7507193" y="1334617"/>
                </a:cubicBezTo>
                <a:cubicBezTo>
                  <a:pt x="7488273" y="1365207"/>
                  <a:pt x="7468925" y="1356298"/>
                  <a:pt x="7461694" y="1375866"/>
                </a:cubicBezTo>
                <a:cubicBezTo>
                  <a:pt x="7422434" y="1391917"/>
                  <a:pt x="7384603" y="1382819"/>
                  <a:pt x="7377571" y="1400128"/>
                </a:cubicBezTo>
                <a:cubicBezTo>
                  <a:pt x="7356236" y="1403926"/>
                  <a:pt x="7322509" y="1393138"/>
                  <a:pt x="7311261" y="1412652"/>
                </a:cubicBezTo>
                <a:cubicBezTo>
                  <a:pt x="7305349" y="1400071"/>
                  <a:pt x="7289966" y="1428039"/>
                  <a:pt x="7275307" y="1422171"/>
                </a:cubicBezTo>
                <a:cubicBezTo>
                  <a:pt x="7264529" y="1416601"/>
                  <a:pt x="7257348" y="1423786"/>
                  <a:pt x="7247783" y="1426330"/>
                </a:cubicBezTo>
                <a:cubicBezTo>
                  <a:pt x="7233839" y="1423056"/>
                  <a:pt x="7194363" y="1442037"/>
                  <a:pt x="7185047" y="1451812"/>
                </a:cubicBezTo>
                <a:cubicBezTo>
                  <a:pt x="7164447" y="1483396"/>
                  <a:pt x="7101577" y="1475742"/>
                  <a:pt x="7084117" y="1500281"/>
                </a:cubicBezTo>
                <a:cubicBezTo>
                  <a:pt x="7076899" y="1504821"/>
                  <a:pt x="7069494" y="1507565"/>
                  <a:pt x="7062011" y="1509183"/>
                </a:cubicBezTo>
                <a:lnTo>
                  <a:pt x="7040555" y="1511207"/>
                </a:lnTo>
                <a:lnTo>
                  <a:pt x="7033438" y="1506772"/>
                </a:lnTo>
                <a:lnTo>
                  <a:pt x="7020886" y="1510764"/>
                </a:lnTo>
                <a:lnTo>
                  <a:pt x="7017033" y="1510650"/>
                </a:lnTo>
                <a:lnTo>
                  <a:pt x="6995460" y="1511173"/>
                </a:lnTo>
                <a:cubicBezTo>
                  <a:pt x="7010208" y="1537643"/>
                  <a:pt x="6938512" y="1522467"/>
                  <a:pt x="6962144" y="1541508"/>
                </a:cubicBezTo>
                <a:cubicBezTo>
                  <a:pt x="6926351" y="1550586"/>
                  <a:pt x="6958236" y="1566326"/>
                  <a:pt x="6910674" y="1554793"/>
                </a:cubicBezTo>
                <a:cubicBezTo>
                  <a:pt x="6859225" y="1589274"/>
                  <a:pt x="6769015" y="1598548"/>
                  <a:pt x="6732152" y="1642538"/>
                </a:cubicBezTo>
                <a:cubicBezTo>
                  <a:pt x="6734901" y="1628031"/>
                  <a:pt x="6709146" y="1622413"/>
                  <a:pt x="6694106" y="1632377"/>
                </a:cubicBezTo>
                <a:cubicBezTo>
                  <a:pt x="6702628" y="1575914"/>
                  <a:pt x="6638899" y="1692862"/>
                  <a:pt x="6617223" y="1659889"/>
                </a:cubicBezTo>
                <a:cubicBezTo>
                  <a:pt x="6623246" y="1693349"/>
                  <a:pt x="6561228" y="1764690"/>
                  <a:pt x="6521138" y="1744340"/>
                </a:cubicBezTo>
                <a:cubicBezTo>
                  <a:pt x="6469831" y="1761656"/>
                  <a:pt x="6438109" y="1796731"/>
                  <a:pt x="6380677" y="1796883"/>
                </a:cubicBezTo>
                <a:cubicBezTo>
                  <a:pt x="6379865" y="1801686"/>
                  <a:pt x="6377810" y="1805986"/>
                  <a:pt x="6374897" y="1809910"/>
                </a:cubicBezTo>
                <a:lnTo>
                  <a:pt x="6364545" y="1820090"/>
                </a:lnTo>
                <a:lnTo>
                  <a:pt x="6362126" y="1819991"/>
                </a:lnTo>
                <a:cubicBezTo>
                  <a:pt x="6353055" y="1821720"/>
                  <a:pt x="6348796" y="1824537"/>
                  <a:pt x="6346673" y="1827824"/>
                </a:cubicBezTo>
                <a:lnTo>
                  <a:pt x="6345588" y="1832232"/>
                </a:lnTo>
                <a:lnTo>
                  <a:pt x="6335708" y="1838451"/>
                </a:lnTo>
                <a:lnTo>
                  <a:pt x="6318182" y="1852975"/>
                </a:lnTo>
                <a:lnTo>
                  <a:pt x="6313084" y="1853561"/>
                </a:lnTo>
                <a:lnTo>
                  <a:pt x="6283816" y="1872148"/>
                </a:lnTo>
                <a:lnTo>
                  <a:pt x="6282550" y="1871392"/>
                </a:lnTo>
                <a:cubicBezTo>
                  <a:pt x="6279041" y="1870121"/>
                  <a:pt x="6275192" y="1869982"/>
                  <a:pt x="6270527" y="1872208"/>
                </a:cubicBezTo>
                <a:cubicBezTo>
                  <a:pt x="6265029" y="1853962"/>
                  <a:pt x="6262790" y="1867903"/>
                  <a:pt x="6249518" y="1876079"/>
                </a:cubicBezTo>
                <a:cubicBezTo>
                  <a:pt x="6238019" y="1849564"/>
                  <a:pt x="6207959" y="1881750"/>
                  <a:pt x="6190386" y="1872478"/>
                </a:cubicBezTo>
                <a:cubicBezTo>
                  <a:pt x="6180893" y="1879083"/>
                  <a:pt x="6170646" y="1885584"/>
                  <a:pt x="6159777" y="1891745"/>
                </a:cubicBezTo>
                <a:lnTo>
                  <a:pt x="6153131" y="1895079"/>
                </a:lnTo>
                <a:lnTo>
                  <a:pt x="6152798" y="1894920"/>
                </a:lnTo>
                <a:cubicBezTo>
                  <a:pt x="6150925" y="1895166"/>
                  <a:pt x="6148578" y="1896082"/>
                  <a:pt x="6145388" y="1897990"/>
                </a:cubicBezTo>
                <a:lnTo>
                  <a:pt x="6141014" y="1901155"/>
                </a:lnTo>
                <a:lnTo>
                  <a:pt x="6128122" y="1907623"/>
                </a:lnTo>
                <a:lnTo>
                  <a:pt x="6122351" y="1908359"/>
                </a:lnTo>
                <a:cubicBezTo>
                  <a:pt x="6099508" y="1905910"/>
                  <a:pt x="6088334" y="1869006"/>
                  <a:pt x="6064750" y="1896394"/>
                </a:cubicBezTo>
                <a:cubicBezTo>
                  <a:pt x="6025977" y="1903785"/>
                  <a:pt x="5997095" y="1889190"/>
                  <a:pt x="5964230" y="1910038"/>
                </a:cubicBezTo>
                <a:cubicBezTo>
                  <a:pt x="5927910" y="1916874"/>
                  <a:pt x="5894873" y="1914928"/>
                  <a:pt x="5865399" y="1926966"/>
                </a:cubicBezTo>
                <a:cubicBezTo>
                  <a:pt x="5851644" y="1923038"/>
                  <a:pt x="5839380" y="1922808"/>
                  <a:pt x="5829951" y="1934755"/>
                </a:cubicBezTo>
                <a:cubicBezTo>
                  <a:pt x="5795498" y="1938369"/>
                  <a:pt x="5784532" y="1926246"/>
                  <a:pt x="5765285" y="1941322"/>
                </a:cubicBezTo>
                <a:cubicBezTo>
                  <a:pt x="5741789" y="1922874"/>
                  <a:pt x="5742385" y="1931607"/>
                  <a:pt x="5734750" y="1939793"/>
                </a:cubicBezTo>
                <a:lnTo>
                  <a:pt x="5733569" y="1940505"/>
                </a:lnTo>
                <a:lnTo>
                  <a:pt x="5730329" y="1937845"/>
                </a:lnTo>
                <a:lnTo>
                  <a:pt x="5724661" y="1937455"/>
                </a:lnTo>
                <a:lnTo>
                  <a:pt x="5710186" y="1941370"/>
                </a:lnTo>
                <a:lnTo>
                  <a:pt x="5704910" y="1943663"/>
                </a:lnTo>
                <a:cubicBezTo>
                  <a:pt x="5701213" y="1944937"/>
                  <a:pt x="5698678" y="1945391"/>
                  <a:pt x="5696836" y="1945271"/>
                </a:cubicBezTo>
                <a:lnTo>
                  <a:pt x="5696583" y="1945050"/>
                </a:lnTo>
                <a:lnTo>
                  <a:pt x="5689123" y="1947067"/>
                </a:lnTo>
                <a:cubicBezTo>
                  <a:pt x="5676655" y="1951072"/>
                  <a:pt x="5664639" y="1955533"/>
                  <a:pt x="5653291" y="1960245"/>
                </a:cubicBezTo>
                <a:cubicBezTo>
                  <a:pt x="5640346" y="1947636"/>
                  <a:pt x="5600180" y="1973739"/>
                  <a:pt x="5599385" y="1945198"/>
                </a:cubicBezTo>
                <a:cubicBezTo>
                  <a:pt x="5583913" y="1950736"/>
                  <a:pt x="5576590" y="1964134"/>
                  <a:pt x="5578300" y="1944963"/>
                </a:cubicBezTo>
                <a:cubicBezTo>
                  <a:pt x="5573104" y="1946266"/>
                  <a:pt x="5569560" y="1945382"/>
                  <a:pt x="5566758" y="1943441"/>
                </a:cubicBezTo>
                <a:lnTo>
                  <a:pt x="5565857" y="1942445"/>
                </a:lnTo>
                <a:lnTo>
                  <a:pt x="5531534" y="1955208"/>
                </a:lnTo>
                <a:lnTo>
                  <a:pt x="5526552" y="1954799"/>
                </a:lnTo>
                <a:lnTo>
                  <a:pt x="5504723" y="1965811"/>
                </a:lnTo>
                <a:lnTo>
                  <a:pt x="5493156" y="1970063"/>
                </a:lnTo>
                <a:lnTo>
                  <a:pt x="5490486" y="1974227"/>
                </a:lnTo>
                <a:cubicBezTo>
                  <a:pt x="5487271" y="1977077"/>
                  <a:pt x="5482233" y="1979045"/>
                  <a:pt x="5473107" y="1979001"/>
                </a:cubicBezTo>
                <a:lnTo>
                  <a:pt x="5470885" y="1978432"/>
                </a:lnTo>
                <a:lnTo>
                  <a:pt x="5457393" y="1986525"/>
                </a:lnTo>
                <a:cubicBezTo>
                  <a:pt x="5453194" y="1989853"/>
                  <a:pt x="5449663" y="1993721"/>
                  <a:pt x="5447102" y="1998329"/>
                </a:cubicBezTo>
                <a:cubicBezTo>
                  <a:pt x="5386283" y="2017364"/>
                  <a:pt x="5223545" y="2015483"/>
                  <a:pt x="5159151" y="2029640"/>
                </a:cubicBezTo>
                <a:cubicBezTo>
                  <a:pt x="5141359" y="2036610"/>
                  <a:pt x="5090827" y="2076822"/>
                  <a:pt x="5098838" y="2062961"/>
                </a:cubicBezTo>
                <a:cubicBezTo>
                  <a:pt x="5047883" y="2099457"/>
                  <a:pt x="4922007" y="2111466"/>
                  <a:pt x="4860988" y="2135698"/>
                </a:cubicBezTo>
                <a:cubicBezTo>
                  <a:pt x="4805413" y="2152292"/>
                  <a:pt x="4784714" y="2158665"/>
                  <a:pt x="4765388" y="2162525"/>
                </a:cubicBezTo>
                <a:cubicBezTo>
                  <a:pt x="4758560" y="2161978"/>
                  <a:pt x="4751823" y="2160531"/>
                  <a:pt x="4745033" y="2158859"/>
                </a:cubicBezTo>
                <a:lnTo>
                  <a:pt x="4741475" y="2157998"/>
                </a:lnTo>
                <a:lnTo>
                  <a:pt x="4728247" y="2159526"/>
                </a:lnTo>
                <a:lnTo>
                  <a:pt x="4723263" y="2153742"/>
                </a:lnTo>
                <a:lnTo>
                  <a:pt x="4593061" y="2171597"/>
                </a:lnTo>
                <a:lnTo>
                  <a:pt x="4405765" y="2199902"/>
                </a:lnTo>
                <a:cubicBezTo>
                  <a:pt x="4403942" y="2198353"/>
                  <a:pt x="4402457" y="2196614"/>
                  <a:pt x="4401354" y="2194745"/>
                </a:cubicBezTo>
                <a:lnTo>
                  <a:pt x="4366646" y="2198564"/>
                </a:lnTo>
                <a:lnTo>
                  <a:pt x="4354009" y="2204984"/>
                </a:lnTo>
                <a:lnTo>
                  <a:pt x="4348284" y="2205270"/>
                </a:lnTo>
                <a:lnTo>
                  <a:pt x="4333906" y="2205251"/>
                </a:lnTo>
                <a:cubicBezTo>
                  <a:pt x="4326429" y="2204713"/>
                  <a:pt x="4318024" y="2203940"/>
                  <a:pt x="4308819" y="2203822"/>
                </a:cubicBezTo>
                <a:lnTo>
                  <a:pt x="4301210" y="2204456"/>
                </a:lnTo>
                <a:lnTo>
                  <a:pt x="4283095" y="2198177"/>
                </a:lnTo>
                <a:cubicBezTo>
                  <a:pt x="4269863" y="2193337"/>
                  <a:pt x="4259612" y="2190345"/>
                  <a:pt x="4250119" y="2196342"/>
                </a:cubicBezTo>
                <a:cubicBezTo>
                  <a:pt x="4230702" y="2190559"/>
                  <a:pt x="4213171" y="2166890"/>
                  <a:pt x="4189203" y="2178994"/>
                </a:cubicBezTo>
                <a:cubicBezTo>
                  <a:pt x="4194512" y="2165594"/>
                  <a:pt x="4160734" y="2183257"/>
                  <a:pt x="4154035" y="2171950"/>
                </a:cubicBezTo>
                <a:cubicBezTo>
                  <a:pt x="4150098" y="2162547"/>
                  <a:pt x="4138934" y="2165714"/>
                  <a:pt x="4129569" y="2163850"/>
                </a:cubicBezTo>
                <a:cubicBezTo>
                  <a:pt x="4121391" y="2155090"/>
                  <a:pt x="4076089" y="2154737"/>
                  <a:pt x="4061250" y="2159236"/>
                </a:cubicBezTo>
                <a:cubicBezTo>
                  <a:pt x="4020618" y="2177811"/>
                  <a:pt x="3978175" y="2144465"/>
                  <a:pt x="3945480" y="2158279"/>
                </a:cubicBezTo>
                <a:cubicBezTo>
                  <a:pt x="3936362" y="2159139"/>
                  <a:pt x="3928502" y="2158369"/>
                  <a:pt x="3921468" y="2156588"/>
                </a:cubicBezTo>
                <a:lnTo>
                  <a:pt x="3903348" y="2149220"/>
                </a:lnTo>
                <a:lnTo>
                  <a:pt x="3901342" y="2142355"/>
                </a:lnTo>
                <a:lnTo>
                  <a:pt x="3888539" y="2140476"/>
                </a:lnTo>
                <a:lnTo>
                  <a:pt x="3885662" y="2138740"/>
                </a:lnTo>
                <a:cubicBezTo>
                  <a:pt x="3880178" y="2135398"/>
                  <a:pt x="3874645" y="2132286"/>
                  <a:pt x="3868627" y="2130023"/>
                </a:cubicBezTo>
                <a:cubicBezTo>
                  <a:pt x="3859240" y="2159198"/>
                  <a:pt x="3815892" y="2115590"/>
                  <a:pt x="3819177" y="2142111"/>
                </a:cubicBezTo>
                <a:cubicBezTo>
                  <a:pt x="3784478" y="2134756"/>
                  <a:pt x="3796708" y="2161930"/>
                  <a:pt x="3769100" y="2131731"/>
                </a:cubicBezTo>
                <a:cubicBezTo>
                  <a:pt x="3702423" y="2139704"/>
                  <a:pt x="3625642" y="2109386"/>
                  <a:pt x="3562752" y="2131785"/>
                </a:cubicBezTo>
                <a:cubicBezTo>
                  <a:pt x="3576244" y="2120400"/>
                  <a:pt x="3560801" y="2104591"/>
                  <a:pt x="3541402" y="2106821"/>
                </a:cubicBezTo>
                <a:cubicBezTo>
                  <a:pt x="3592232" y="2061584"/>
                  <a:pt x="3356194" y="2115384"/>
                  <a:pt x="3365341" y="2077638"/>
                </a:cubicBezTo>
                <a:cubicBezTo>
                  <a:pt x="3303594" y="2079161"/>
                  <a:pt x="3221644" y="2111487"/>
                  <a:pt x="3170922" y="2115957"/>
                </a:cubicBezTo>
                <a:cubicBezTo>
                  <a:pt x="3166532" y="2119769"/>
                  <a:pt x="3161579" y="2122617"/>
                  <a:pt x="3156256" y="2124773"/>
                </a:cubicBezTo>
                <a:lnTo>
                  <a:pt x="3140298" y="2129182"/>
                </a:lnTo>
                <a:lnTo>
                  <a:pt x="3138514" y="2128069"/>
                </a:lnTo>
                <a:cubicBezTo>
                  <a:pt x="3130169" y="2125710"/>
                  <a:pt x="3124679" y="2126336"/>
                  <a:pt x="3120467" y="2128281"/>
                </a:cubicBezTo>
                <a:lnTo>
                  <a:pt x="3116175" y="2131633"/>
                </a:lnTo>
                <a:lnTo>
                  <a:pt x="3103685" y="2132814"/>
                </a:lnTo>
                <a:lnTo>
                  <a:pt x="3078794" y="2137935"/>
                </a:lnTo>
                <a:lnTo>
                  <a:pt x="3074407" y="2136274"/>
                </a:lnTo>
                <a:lnTo>
                  <a:pt x="3037285" y="2139919"/>
                </a:lnTo>
                <a:lnTo>
                  <a:pt x="3036901" y="2138726"/>
                </a:lnTo>
                <a:cubicBezTo>
                  <a:pt x="3035193" y="2136135"/>
                  <a:pt x="3032337" y="2134379"/>
                  <a:pt x="3026996" y="2134322"/>
                </a:cubicBezTo>
                <a:cubicBezTo>
                  <a:pt x="3037063" y="2116196"/>
                  <a:pt x="3024412" y="2127308"/>
                  <a:pt x="3007772" y="2128742"/>
                </a:cubicBezTo>
                <a:cubicBezTo>
                  <a:pt x="3019697" y="2100910"/>
                  <a:pt x="2971305" y="2115987"/>
                  <a:pt x="2965030" y="2100494"/>
                </a:cubicBezTo>
                <a:cubicBezTo>
                  <a:pt x="2952539" y="2102174"/>
                  <a:pt x="2939545" y="2103445"/>
                  <a:pt x="2926342" y="2104155"/>
                </a:cubicBezTo>
                <a:lnTo>
                  <a:pt x="2918608" y="2104215"/>
                </a:lnTo>
                <a:cubicBezTo>
                  <a:pt x="2918564" y="2104122"/>
                  <a:pt x="2918519" y="2104030"/>
                  <a:pt x="2918475" y="2103937"/>
                </a:cubicBezTo>
                <a:cubicBezTo>
                  <a:pt x="2916840" y="2103354"/>
                  <a:pt x="2914314" y="2103149"/>
                  <a:pt x="2910360" y="2103444"/>
                </a:cubicBezTo>
                <a:lnTo>
                  <a:pt x="2904507" y="2104326"/>
                </a:lnTo>
                <a:lnTo>
                  <a:pt x="2889503" y="2104443"/>
                </a:lnTo>
                <a:lnTo>
                  <a:pt x="2884480" y="2102626"/>
                </a:lnTo>
                <a:lnTo>
                  <a:pt x="2882689" y="2099228"/>
                </a:lnTo>
                <a:lnTo>
                  <a:pt x="2881291" y="2099618"/>
                </a:lnTo>
                <a:cubicBezTo>
                  <a:pt x="2870663" y="2105606"/>
                  <a:pt x="2867338" y="2114210"/>
                  <a:pt x="2853979" y="2090388"/>
                </a:cubicBezTo>
                <a:cubicBezTo>
                  <a:pt x="2829652" y="2100099"/>
                  <a:pt x="2824975" y="2085577"/>
                  <a:pt x="2791790" y="2080332"/>
                </a:cubicBezTo>
                <a:cubicBezTo>
                  <a:pt x="2777850" y="2089504"/>
                  <a:pt x="2766709" y="2086170"/>
                  <a:pt x="2755844" y="2078874"/>
                </a:cubicBezTo>
                <a:cubicBezTo>
                  <a:pt x="2723488" y="2083049"/>
                  <a:pt x="2694065" y="2072780"/>
                  <a:pt x="2657742" y="2070179"/>
                </a:cubicBezTo>
                <a:cubicBezTo>
                  <a:pt x="2618372" y="2082020"/>
                  <a:pt x="2598368" y="2060559"/>
                  <a:pt x="2559549" y="2057873"/>
                </a:cubicBezTo>
                <a:cubicBezTo>
                  <a:pt x="2525789" y="2078403"/>
                  <a:pt x="2531908" y="2039838"/>
                  <a:pt x="2512054" y="2031671"/>
                </a:cubicBezTo>
                <a:lnTo>
                  <a:pt x="2506437" y="2030918"/>
                </a:lnTo>
                <a:lnTo>
                  <a:pt x="2491752" y="2033906"/>
                </a:lnTo>
                <a:lnTo>
                  <a:pt x="2486338" y="2035862"/>
                </a:lnTo>
                <a:cubicBezTo>
                  <a:pt x="2482568" y="2036899"/>
                  <a:pt x="2480011" y="2037191"/>
                  <a:pt x="2478186" y="2036953"/>
                </a:cubicBezTo>
                <a:lnTo>
                  <a:pt x="2477950" y="2036715"/>
                </a:lnTo>
                <a:lnTo>
                  <a:pt x="2470381" y="2038256"/>
                </a:lnTo>
                <a:cubicBezTo>
                  <a:pt x="2457686" y="2041461"/>
                  <a:pt x="2445410" y="2045155"/>
                  <a:pt x="2433781" y="2049140"/>
                </a:cubicBezTo>
                <a:cubicBezTo>
                  <a:pt x="2421781" y="2035703"/>
                  <a:pt x="2379959" y="2059234"/>
                  <a:pt x="2381172" y="2030645"/>
                </a:cubicBezTo>
                <a:cubicBezTo>
                  <a:pt x="2365380" y="2035192"/>
                  <a:pt x="2357148" y="2048120"/>
                  <a:pt x="2360198" y="2029059"/>
                </a:cubicBezTo>
                <a:cubicBezTo>
                  <a:pt x="2354933" y="2030031"/>
                  <a:pt x="2351467" y="2028919"/>
                  <a:pt x="2348815" y="2026798"/>
                </a:cubicBezTo>
                <a:lnTo>
                  <a:pt x="2347988" y="2025745"/>
                </a:lnTo>
                <a:lnTo>
                  <a:pt x="2312920" y="2036311"/>
                </a:lnTo>
                <a:lnTo>
                  <a:pt x="2307986" y="2035583"/>
                </a:lnTo>
                <a:lnTo>
                  <a:pt x="2285481" y="2045197"/>
                </a:lnTo>
                <a:lnTo>
                  <a:pt x="2273666" y="2048710"/>
                </a:lnTo>
                <a:lnTo>
                  <a:pt x="2270719" y="2052702"/>
                </a:lnTo>
                <a:cubicBezTo>
                  <a:pt x="2267315" y="2055347"/>
                  <a:pt x="2262161" y="2056992"/>
                  <a:pt x="2253080" y="2056363"/>
                </a:cubicBezTo>
                <a:lnTo>
                  <a:pt x="2250906" y="2055654"/>
                </a:lnTo>
                <a:lnTo>
                  <a:pt x="2236905" y="2062882"/>
                </a:lnTo>
                <a:cubicBezTo>
                  <a:pt x="2232493" y="2065942"/>
                  <a:pt x="2228705" y="2069583"/>
                  <a:pt x="2225830" y="2074027"/>
                </a:cubicBezTo>
                <a:cubicBezTo>
                  <a:pt x="2173117" y="2059597"/>
                  <a:pt x="2128486" y="2085502"/>
                  <a:pt x="2073776" y="2089244"/>
                </a:cubicBezTo>
                <a:cubicBezTo>
                  <a:pt x="2046050" y="2059365"/>
                  <a:pt x="1957570" y="2112693"/>
                  <a:pt x="1948256" y="2146616"/>
                </a:cubicBezTo>
                <a:cubicBezTo>
                  <a:pt x="1943005" y="2109192"/>
                  <a:pt x="1832736" y="2206239"/>
                  <a:pt x="1865582" y="2153738"/>
                </a:cubicBezTo>
                <a:cubicBezTo>
                  <a:pt x="1847376" y="2159567"/>
                  <a:pt x="1826258" y="2147592"/>
                  <a:pt x="1835210" y="2134244"/>
                </a:cubicBezTo>
                <a:cubicBezTo>
                  <a:pt x="1781916" y="2167476"/>
                  <a:pt x="1695112" y="2153556"/>
                  <a:pt x="1632661" y="2173882"/>
                </a:cubicBezTo>
                <a:cubicBezTo>
                  <a:pt x="1594177" y="2150642"/>
                  <a:pt x="1616426" y="2173975"/>
                  <a:pt x="1579590" y="2173680"/>
                </a:cubicBezTo>
                <a:cubicBezTo>
                  <a:pt x="1592812" y="2198112"/>
                  <a:pt x="1533818" y="2165220"/>
                  <a:pt x="1535601" y="2194590"/>
                </a:cubicBezTo>
                <a:cubicBezTo>
                  <a:pt x="1528840" y="2193608"/>
                  <a:pt x="1522236" y="2191728"/>
                  <a:pt x="1515594" y="2189622"/>
                </a:cubicBezTo>
                <a:lnTo>
                  <a:pt x="1512113" y="2188534"/>
                </a:lnTo>
                <a:lnTo>
                  <a:pt x="1498838" y="2189213"/>
                </a:lnTo>
                <a:lnTo>
                  <a:pt x="1494279" y="2183112"/>
                </a:lnTo>
                <a:lnTo>
                  <a:pt x="1473714" y="2179625"/>
                </a:lnTo>
                <a:cubicBezTo>
                  <a:pt x="1466138" y="2179292"/>
                  <a:pt x="1458132" y="2180071"/>
                  <a:pt x="1449503" y="2182633"/>
                </a:cubicBezTo>
                <a:lnTo>
                  <a:pt x="1266687" y="2212688"/>
                </a:lnTo>
                <a:cubicBezTo>
                  <a:pt x="1256792" y="2212722"/>
                  <a:pt x="1247024" y="2217857"/>
                  <a:pt x="1239614" y="2209727"/>
                </a:cubicBezTo>
                <a:cubicBezTo>
                  <a:pt x="1228778" y="2200326"/>
                  <a:pt x="1202276" y="2223497"/>
                  <a:pt x="1202436" y="2209817"/>
                </a:cubicBezTo>
                <a:cubicBezTo>
                  <a:pt x="1183471" y="2225854"/>
                  <a:pt x="1157340" y="2206849"/>
                  <a:pt x="1136097" y="2205112"/>
                </a:cubicBezTo>
                <a:cubicBezTo>
                  <a:pt x="1100396" y="2209415"/>
                  <a:pt x="1013922" y="2231219"/>
                  <a:pt x="988232" y="2235635"/>
                </a:cubicBezTo>
                <a:cubicBezTo>
                  <a:pt x="986445" y="2234079"/>
                  <a:pt x="984332" y="2232722"/>
                  <a:pt x="981959" y="2231607"/>
                </a:cubicBezTo>
                <a:cubicBezTo>
                  <a:pt x="968170" y="2225130"/>
                  <a:pt x="948759" y="2228043"/>
                  <a:pt x="938600" y="2238113"/>
                </a:cubicBezTo>
                <a:cubicBezTo>
                  <a:pt x="888371" y="2272824"/>
                  <a:pt x="837950" y="2280135"/>
                  <a:pt x="791788" y="2293224"/>
                </a:cubicBezTo>
                <a:cubicBezTo>
                  <a:pt x="739035" y="2305159"/>
                  <a:pt x="769009" y="2269676"/>
                  <a:pt x="706914" y="2305046"/>
                </a:cubicBezTo>
                <a:cubicBezTo>
                  <a:pt x="697882" y="2295919"/>
                  <a:pt x="689339" y="2296797"/>
                  <a:pt x="675971" y="2304030"/>
                </a:cubicBezTo>
                <a:cubicBezTo>
                  <a:pt x="650201" y="2309060"/>
                  <a:pt x="647591" y="2282853"/>
                  <a:pt x="624180" y="2302650"/>
                </a:cubicBezTo>
                <a:cubicBezTo>
                  <a:pt x="626400" y="2287987"/>
                  <a:pt x="574045" y="2305175"/>
                  <a:pt x="583453" y="2288788"/>
                </a:cubicBezTo>
                <a:cubicBezTo>
                  <a:pt x="564313" y="2278832"/>
                  <a:pt x="559671" y="2301039"/>
                  <a:pt x="540946" y="2292721"/>
                </a:cubicBezTo>
                <a:cubicBezTo>
                  <a:pt x="521576" y="2293191"/>
                  <a:pt x="554439" y="2305843"/>
                  <a:pt x="533680" y="2310233"/>
                </a:cubicBezTo>
                <a:cubicBezTo>
                  <a:pt x="508069" y="2313043"/>
                  <a:pt x="512638" y="2338541"/>
                  <a:pt x="487366" y="2309053"/>
                </a:cubicBezTo>
                <a:cubicBezTo>
                  <a:pt x="462164" y="2321083"/>
                  <a:pt x="454441" y="2307251"/>
                  <a:pt x="416820" y="2305443"/>
                </a:cubicBezTo>
                <a:cubicBezTo>
                  <a:pt x="403012" y="2315890"/>
                  <a:pt x="390105" y="2313733"/>
                  <a:pt x="376805" y="2307647"/>
                </a:cubicBezTo>
                <a:cubicBezTo>
                  <a:pt x="341751" y="2315035"/>
                  <a:pt x="307408" y="2307897"/>
                  <a:pt x="266777" y="2309012"/>
                </a:cubicBezTo>
                <a:cubicBezTo>
                  <a:pt x="225310" y="2324664"/>
                  <a:pt x="199419" y="2305548"/>
                  <a:pt x="156013" y="2306832"/>
                </a:cubicBezTo>
                <a:cubicBezTo>
                  <a:pt x="117457" y="2333851"/>
                  <a:pt x="122965" y="2279562"/>
                  <a:pt x="87258" y="2285511"/>
                </a:cubicBezTo>
                <a:cubicBezTo>
                  <a:pt x="38977" y="2309189"/>
                  <a:pt x="74043" y="2277969"/>
                  <a:pt x="23798" y="2281822"/>
                </a:cubicBezTo>
                <a:lnTo>
                  <a:pt x="0" y="2285369"/>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7E6E6"/>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5F44BB4-3B69-466F-BC20-DE9725640ECA}"/>
              </a:ext>
            </a:extLst>
          </p:cNvPr>
          <p:cNvSpPr>
            <a:spLocks noGrp="1"/>
          </p:cNvSpPr>
          <p:nvPr>
            <p:ph type="title"/>
          </p:nvPr>
        </p:nvSpPr>
        <p:spPr>
          <a:xfrm>
            <a:off x="723901" y="509587"/>
            <a:ext cx="7649239" cy="742951"/>
          </a:xfrm>
        </p:spPr>
        <p:txBody>
          <a:bodyPr vert="horz" lIns="91440" tIns="45720" rIns="91440" bIns="45720" rtlCol="0" anchor="ctr">
            <a:normAutofit/>
          </a:bodyPr>
          <a:lstStyle/>
          <a:p>
            <a:r>
              <a:rPr lang="en-US" sz="3600" b="1" kern="1200" dirty="0">
                <a:solidFill>
                  <a:schemeClr val="tx1"/>
                </a:solidFill>
                <a:latin typeface="+mj-lt"/>
                <a:ea typeface="+mj-ea"/>
                <a:cs typeface="+mj-cs"/>
              </a:rPr>
              <a:t>Which QTS Standards?</a:t>
            </a:r>
          </a:p>
        </p:txBody>
      </p:sp>
      <p:sp>
        <p:nvSpPr>
          <p:cNvPr id="13" name="Freeform: Shape 12">
            <a:extLst>
              <a:ext uri="{FF2B5EF4-FFF2-40B4-BE49-F238E27FC236}">
                <a16:creationId xmlns:a16="http://schemas.microsoft.com/office/drawing/2014/main" id="{DEB62645-D4DA-4E99-8344-B1536F63D1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277971"/>
            <a:ext cx="6884912" cy="580030"/>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Table 3">
            <a:extLst>
              <a:ext uri="{FF2B5EF4-FFF2-40B4-BE49-F238E27FC236}">
                <a16:creationId xmlns:a16="http://schemas.microsoft.com/office/drawing/2014/main" id="{346A3356-C792-4C21-B6FF-0A8D3BA3DC1A}"/>
              </a:ext>
            </a:extLst>
          </p:cNvPr>
          <p:cNvGraphicFramePr>
            <a:graphicFrameLocks noGrp="1"/>
          </p:cNvGraphicFramePr>
          <p:nvPr>
            <p:extLst>
              <p:ext uri="{D42A27DB-BD31-4B8C-83A1-F6EECF244321}">
                <p14:modId xmlns:p14="http://schemas.microsoft.com/office/powerpoint/2010/main" val="909200758"/>
              </p:ext>
            </p:extLst>
          </p:nvPr>
        </p:nvGraphicFramePr>
        <p:xfrm>
          <a:off x="711909" y="2824830"/>
          <a:ext cx="10768182" cy="3997216"/>
        </p:xfrm>
        <a:graphic>
          <a:graphicData uri="http://schemas.openxmlformats.org/drawingml/2006/table">
            <a:tbl>
              <a:tblPr firstRow="1" firstCol="1" bandRow="1">
                <a:tableStyleId>{5C22544A-7EE6-4342-B048-85BDC9FD1C3A}</a:tableStyleId>
              </a:tblPr>
              <a:tblGrid>
                <a:gridCol w="3357062">
                  <a:extLst>
                    <a:ext uri="{9D8B030D-6E8A-4147-A177-3AD203B41FA5}">
                      <a16:colId xmlns:a16="http://schemas.microsoft.com/office/drawing/2014/main" val="1154106195"/>
                    </a:ext>
                  </a:extLst>
                </a:gridCol>
                <a:gridCol w="7411120">
                  <a:extLst>
                    <a:ext uri="{9D8B030D-6E8A-4147-A177-3AD203B41FA5}">
                      <a16:colId xmlns:a16="http://schemas.microsoft.com/office/drawing/2014/main" val="358350754"/>
                    </a:ext>
                  </a:extLst>
                </a:gridCol>
              </a:tblGrid>
              <a:tr h="525628">
                <a:tc>
                  <a:txBody>
                    <a:bodyPr/>
                    <a:lstStyle/>
                    <a:p>
                      <a:pPr algn="ctr">
                        <a:spcAft>
                          <a:spcPts val="0"/>
                        </a:spcAft>
                      </a:pPr>
                      <a:r>
                        <a:rPr lang="en-GB" sz="3200" dirty="0">
                          <a:effectLst/>
                        </a:rPr>
                        <a:t>Leadership</a:t>
                      </a:r>
                    </a:p>
                  </a:txBody>
                  <a:tcPr marL="68759" marR="68759" marT="0" marB="0"/>
                </a:tc>
                <a:tc>
                  <a:txBody>
                    <a:bodyPr/>
                    <a:lstStyle/>
                    <a:p>
                      <a:pPr algn="ctr">
                        <a:spcAft>
                          <a:spcPts val="0"/>
                        </a:spcAft>
                      </a:pPr>
                      <a:endParaRPr lang="en-GB" sz="1800" dirty="0">
                        <a:effectLst/>
                      </a:endParaRPr>
                    </a:p>
                  </a:txBody>
                  <a:tcPr marL="68759" marR="68759" marT="0" marB="0"/>
                </a:tc>
                <a:extLst>
                  <a:ext uri="{0D108BD9-81ED-4DB2-BD59-A6C34878D82A}">
                    <a16:rowId xmlns:a16="http://schemas.microsoft.com/office/drawing/2014/main" val="1339366790"/>
                  </a:ext>
                </a:extLst>
              </a:tr>
              <a:tr h="1564659">
                <a:tc>
                  <a:txBody>
                    <a:bodyPr/>
                    <a:lstStyle/>
                    <a:p>
                      <a:pPr algn="l">
                        <a:spcAft>
                          <a:spcPts val="0"/>
                        </a:spcAft>
                      </a:pPr>
                      <a:r>
                        <a:rPr lang="en-GB" sz="2000" dirty="0">
                          <a:effectLst/>
                        </a:rPr>
                        <a:t>Taking responsibility for self</a:t>
                      </a:r>
                    </a:p>
                    <a:p>
                      <a:pPr algn="l">
                        <a:spcAft>
                          <a:spcPts val="0"/>
                        </a:spcAft>
                      </a:pPr>
                      <a:endParaRPr lang="en-GB" sz="2000" dirty="0">
                        <a:effectLst/>
                      </a:endParaRPr>
                    </a:p>
                  </a:txBody>
                  <a:tcPr marL="68759" marR="68759" marT="0" marB="0"/>
                </a:tc>
                <a:tc>
                  <a:txBody>
                    <a:bodyPr/>
                    <a:lstStyle/>
                    <a:p>
                      <a:pPr marL="17780" algn="l">
                        <a:spcAft>
                          <a:spcPts val="0"/>
                        </a:spcAft>
                      </a:pPr>
                      <a:r>
                        <a:rPr lang="en-IE" sz="2000" dirty="0">
                          <a:effectLst/>
                        </a:rPr>
                        <a:t>The student-teacher demonstrates professional attitudes and behaviours, developing positive relationships with learners and colleagues, which illustrate a personal commitment to the fundamental principles of equity and of maximising the potential of all learners.</a:t>
                      </a:r>
                    </a:p>
                  </a:txBody>
                  <a:tcPr marL="68759" marR="68759" marT="0" marB="0"/>
                </a:tc>
                <a:extLst>
                  <a:ext uri="{0D108BD9-81ED-4DB2-BD59-A6C34878D82A}">
                    <a16:rowId xmlns:a16="http://schemas.microsoft.com/office/drawing/2014/main" val="1556309891"/>
                  </a:ext>
                </a:extLst>
              </a:tr>
              <a:tr h="647867">
                <a:tc>
                  <a:txBody>
                    <a:bodyPr/>
                    <a:lstStyle/>
                    <a:p>
                      <a:pPr algn="l">
                        <a:spcAft>
                          <a:spcPts val="0"/>
                        </a:spcAft>
                      </a:pPr>
                      <a:r>
                        <a:rPr lang="en-GB" sz="2000" dirty="0">
                          <a:effectLst/>
                        </a:rPr>
                        <a:t>Exercising corporate responsibility</a:t>
                      </a:r>
                    </a:p>
                  </a:txBody>
                  <a:tcPr marL="68759" marR="68759" marT="0" marB="0"/>
                </a:tc>
                <a:tc>
                  <a:txBody>
                    <a:bodyPr/>
                    <a:lstStyle/>
                    <a:p>
                      <a:pPr algn="l">
                        <a:spcAft>
                          <a:spcPts val="0"/>
                        </a:spcAft>
                      </a:pPr>
                      <a:r>
                        <a:rPr lang="en-IE" sz="2000" dirty="0">
                          <a:effectLst/>
                        </a:rPr>
                        <a:t>Contractual, pastoral, legal and professional responsibilities are known and understood by the student-teacher.</a:t>
                      </a:r>
                    </a:p>
                  </a:txBody>
                  <a:tcPr marL="68759" marR="68759" marT="0" marB="0"/>
                </a:tc>
                <a:extLst>
                  <a:ext uri="{0D108BD9-81ED-4DB2-BD59-A6C34878D82A}">
                    <a16:rowId xmlns:a16="http://schemas.microsoft.com/office/drawing/2014/main" val="4201119257"/>
                  </a:ext>
                </a:extLst>
              </a:tr>
              <a:tr h="1259062">
                <a:tc>
                  <a:txBody>
                    <a:bodyPr/>
                    <a:lstStyle/>
                    <a:p>
                      <a:pPr algn="l">
                        <a:spcAft>
                          <a:spcPts val="0"/>
                        </a:spcAft>
                      </a:pPr>
                      <a:r>
                        <a:rPr lang="en-GB" sz="2000" dirty="0">
                          <a:effectLst/>
                        </a:rPr>
                        <a:t>Supporting formal leadership roles</a:t>
                      </a:r>
                    </a:p>
                    <a:p>
                      <a:pPr algn="l">
                        <a:spcAft>
                          <a:spcPts val="0"/>
                        </a:spcAft>
                      </a:pPr>
                      <a:endParaRPr lang="en-GB" sz="2000" dirty="0">
                        <a:effectLst/>
                      </a:endParaRPr>
                    </a:p>
                  </a:txBody>
                  <a:tcPr marL="68759" marR="68759" marT="0" marB="0"/>
                </a:tc>
                <a:tc>
                  <a:txBody>
                    <a:bodyPr/>
                    <a:lstStyle/>
                    <a:p>
                      <a:pPr algn="l">
                        <a:spcAft>
                          <a:spcPts val="0"/>
                        </a:spcAft>
                      </a:pPr>
                      <a:r>
                        <a:rPr lang="en-IE" sz="2000" dirty="0">
                          <a:effectLst/>
                        </a:rPr>
                        <a:t>The student-teacher demonstrates an understanding of the nature of responsibilities within and across teams and of the contributions individuals make towards the successful fulfilment of the school’s vision.</a:t>
                      </a:r>
                    </a:p>
                  </a:txBody>
                  <a:tcPr marL="68759" marR="68759" marT="0" marB="0"/>
                </a:tc>
                <a:extLst>
                  <a:ext uri="{0D108BD9-81ED-4DB2-BD59-A6C34878D82A}">
                    <a16:rowId xmlns:a16="http://schemas.microsoft.com/office/drawing/2014/main" val="3523619653"/>
                  </a:ext>
                </a:extLst>
              </a:tr>
            </a:tbl>
          </a:graphicData>
        </a:graphic>
      </p:graphicFrame>
      <p:pic>
        <p:nvPicPr>
          <p:cNvPr id="7" name="Picture 6" descr="Post It Note · Free image on Pixabay">
            <a:extLst>
              <a:ext uri="{FF2B5EF4-FFF2-40B4-BE49-F238E27FC236}">
                <a16:creationId xmlns:a16="http://schemas.microsoft.com/office/drawing/2014/main" id="{FCC56C59-1861-4333-84FE-0F7DD7AF92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57944" y="-155103"/>
            <a:ext cx="3347106" cy="3347106"/>
          </a:xfrm>
          <a:prstGeom prst="rect">
            <a:avLst/>
          </a:prstGeom>
        </p:spPr>
      </p:pic>
      <p:sp>
        <p:nvSpPr>
          <p:cNvPr id="8" name="Content Placeholder 9">
            <a:extLst>
              <a:ext uri="{FF2B5EF4-FFF2-40B4-BE49-F238E27FC236}">
                <a16:creationId xmlns:a16="http://schemas.microsoft.com/office/drawing/2014/main" id="{AE54E1A9-B9EF-422E-9E1E-3EC67E81885E}"/>
              </a:ext>
            </a:extLst>
          </p:cNvPr>
          <p:cNvSpPr txBox="1">
            <a:spLocks/>
          </p:cNvSpPr>
          <p:nvPr/>
        </p:nvSpPr>
        <p:spPr>
          <a:xfrm rot="21429337">
            <a:off x="7511357" y="565712"/>
            <a:ext cx="2240280" cy="1905476"/>
          </a:xfrm>
          <a:prstGeom prst="rect">
            <a:avLst/>
          </a:prstGeom>
        </p:spPr>
        <p:txBody>
          <a:bodyPr>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dirty="0" err="1"/>
              <a:t>What</a:t>
            </a:r>
            <a:r>
              <a:rPr lang="cy-GB" dirty="0"/>
              <a:t> do </a:t>
            </a:r>
            <a:r>
              <a:rPr lang="cy-GB" dirty="0" err="1"/>
              <a:t>you</a:t>
            </a:r>
            <a:r>
              <a:rPr lang="cy-GB" dirty="0"/>
              <a:t> </a:t>
            </a:r>
            <a:r>
              <a:rPr lang="cy-GB" dirty="0" err="1"/>
              <a:t>think</a:t>
            </a:r>
            <a:r>
              <a:rPr lang="cy-GB" dirty="0"/>
              <a:t> the </a:t>
            </a:r>
            <a:r>
              <a:rPr lang="cy-GB" dirty="0" err="1"/>
              <a:t>impact</a:t>
            </a:r>
            <a:r>
              <a:rPr lang="cy-GB" dirty="0"/>
              <a:t> of </a:t>
            </a:r>
            <a:r>
              <a:rPr lang="cy-GB" dirty="0" err="1"/>
              <a:t>what</a:t>
            </a:r>
            <a:r>
              <a:rPr lang="cy-GB" dirty="0"/>
              <a:t> </a:t>
            </a:r>
            <a:r>
              <a:rPr lang="cy-GB" dirty="0" err="1"/>
              <a:t>you</a:t>
            </a:r>
            <a:r>
              <a:rPr lang="cy-GB" dirty="0"/>
              <a:t> </a:t>
            </a:r>
            <a:r>
              <a:rPr lang="cy-GB" dirty="0" err="1"/>
              <a:t>have</a:t>
            </a:r>
            <a:r>
              <a:rPr lang="cy-GB" dirty="0"/>
              <a:t> </a:t>
            </a:r>
            <a:r>
              <a:rPr lang="cy-GB" dirty="0" err="1"/>
              <a:t>learnt</a:t>
            </a:r>
            <a:r>
              <a:rPr lang="cy-GB" dirty="0"/>
              <a:t> </a:t>
            </a:r>
            <a:r>
              <a:rPr lang="cy-GB" dirty="0" err="1"/>
              <a:t>today</a:t>
            </a:r>
            <a:r>
              <a:rPr lang="cy-GB" dirty="0"/>
              <a:t> </a:t>
            </a:r>
            <a:r>
              <a:rPr lang="cy-GB" dirty="0" err="1"/>
              <a:t>will</a:t>
            </a:r>
            <a:r>
              <a:rPr lang="cy-GB" dirty="0"/>
              <a:t> </a:t>
            </a:r>
            <a:r>
              <a:rPr lang="cy-GB" dirty="0" err="1"/>
              <a:t>have</a:t>
            </a:r>
            <a:r>
              <a:rPr lang="cy-GB" dirty="0"/>
              <a:t> </a:t>
            </a:r>
            <a:r>
              <a:rPr lang="cy-GB" dirty="0" err="1"/>
              <a:t>on</a:t>
            </a:r>
            <a:r>
              <a:rPr lang="cy-GB" dirty="0"/>
              <a:t> </a:t>
            </a:r>
            <a:r>
              <a:rPr lang="cy-GB" dirty="0" err="1"/>
              <a:t>you</a:t>
            </a:r>
            <a:r>
              <a:rPr lang="cy-GB" dirty="0"/>
              <a:t> as a </a:t>
            </a:r>
            <a:r>
              <a:rPr lang="cy-GB" dirty="0" err="1"/>
              <a:t>teacher</a:t>
            </a:r>
            <a:r>
              <a:rPr lang="cy-GB" dirty="0"/>
              <a:t>?</a:t>
            </a:r>
          </a:p>
        </p:txBody>
      </p:sp>
    </p:spTree>
    <p:extLst>
      <p:ext uri="{BB962C8B-B14F-4D97-AF65-F5344CB8AC3E}">
        <p14:creationId xmlns:p14="http://schemas.microsoft.com/office/powerpoint/2010/main" val="1345506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097B8C5-AE68-46EE-AE4C-889EEBABC4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56F302D-97C4-4176-A906-AEFFC5182864}">
  <ds:schemaRefs>
    <ds:schemaRef ds:uri="http://purl.org/dc/elements/1.1/"/>
    <ds:schemaRef ds:uri="http://schemas.microsoft.com/office/infopath/2007/PartnerControls"/>
    <ds:schemaRef ds:uri="http://schemas.microsoft.com/office/2006/metadata/properties"/>
    <ds:schemaRef ds:uri="http://purl.org/dc/terms/"/>
    <ds:schemaRef ds:uri="92c24619-d6d5-42cf-b618-23d930ad9f20"/>
    <ds:schemaRef ds:uri="http://schemas.microsoft.com/office/2006/documentManagement/types"/>
    <ds:schemaRef ds:uri="http://schemas.openxmlformats.org/package/2006/metadata/core-properties"/>
    <ds:schemaRef ds:uri="8ee9550b-f5f4-4dde-bce5-39f4ba45c2f1"/>
    <ds:schemaRef ds:uri="http://www.w3.org/XML/1998/namespace"/>
    <ds:schemaRef ds:uri="http://purl.org/dc/dcmitype/"/>
  </ds:schemaRefs>
</ds:datastoreItem>
</file>

<file path=customXml/itemProps3.xml><?xml version="1.0" encoding="utf-8"?>
<ds:datastoreItem xmlns:ds="http://schemas.openxmlformats.org/officeDocument/2006/customXml" ds:itemID="{26B00C1F-931B-43A1-94CF-3F4268F1388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2968</Words>
  <Application>Microsoft Office PowerPoint</Application>
  <PresentationFormat>Widescreen</PresentationFormat>
  <Paragraphs>319</Paragraphs>
  <Slides>36</Slides>
  <Notes>28</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36</vt:i4>
      </vt:variant>
    </vt:vector>
  </HeadingPairs>
  <TitlesOfParts>
    <vt:vector size="44" baseType="lpstr">
      <vt:lpstr>inherit</vt:lpstr>
      <vt:lpstr>Arial</vt:lpstr>
      <vt:lpstr>Calibri</vt:lpstr>
      <vt:lpstr>Calibri Light</vt:lpstr>
      <vt:lpstr>Montserrat</vt:lpstr>
      <vt:lpstr>1_Office Theme</vt:lpstr>
      <vt:lpstr>2_Office Theme</vt:lpstr>
      <vt:lpstr>Office Theme</vt:lpstr>
      <vt:lpstr>Sesiwn 4   Session 4</vt:lpstr>
      <vt:lpstr>‘If we teach today as we taught yesterday, we rob our children of tomorrow.’       Dewey, J. (p.167, 1944) </vt:lpstr>
      <vt:lpstr>PowerPoint Presentation</vt:lpstr>
      <vt:lpstr>PowerPoint Presentation</vt:lpstr>
      <vt:lpstr>PowerPoint Presentation</vt:lpstr>
      <vt:lpstr>PowerPoint Presentation</vt:lpstr>
      <vt:lpstr>Education in Wales: Our National Mission </vt:lpstr>
      <vt:lpstr>PowerPoint Presentation</vt:lpstr>
      <vt:lpstr>PowerPoint Presentation</vt:lpstr>
      <vt:lpstr>Ein siaradwr gwadd … Our guest speaker…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Beth sydd eisoes wedi’i wneud? Beth sydd angen ei wneud? Pa gefnogaeth sydd ar gael i ysgolion?  addysg-yng-nghymru-cenhadaeth-ein-cenedl-diweddariad-hydref-2020.pdf (llyw.cymru)</vt:lpstr>
      <vt:lpstr>    What has already been achieved? What needs to be done?  What support is there for schools? education-in-Wales-our-national-mission-update-october-2020.pdf (gov.wales) </vt:lpstr>
      <vt:lpstr>Adborth/Feedback</vt:lpstr>
      <vt:lpstr>PowerPoint Presentation</vt:lpstr>
      <vt:lpstr>Rhai o’r prif flaenoriaethau a mentrau cyfoes  Some of the main contemporary priorities and initiatives </vt:lpstr>
      <vt:lpstr>LINK TO DOCUMENTS</vt:lpstr>
      <vt:lpstr>PowerPoint Presentation</vt:lpstr>
      <vt:lpstr>PowerPoint Presentation</vt:lpstr>
      <vt:lpstr>Pa Safonau SAC?</vt:lpstr>
      <vt:lpstr>Which QTS Standards?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i ECAD7003C! Welcome to ECAD7003!</dc:title>
  <dc:creator>Kelly Gipson</dc:creator>
  <cp:lastModifiedBy>David Stacey</cp:lastModifiedBy>
  <cp:revision>38</cp:revision>
  <dcterms:created xsi:type="dcterms:W3CDTF">2021-02-03T15:25:50Z</dcterms:created>
  <dcterms:modified xsi:type="dcterms:W3CDTF">2024-04-16T11:04:29Z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0x010100E209B251219B0E4FA192FAB8C3136AE6</vt:lpwstr>
  </property>
</Properties>
</file>