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81" r:id="rId3"/>
    <p:sldId id="257" r:id="rId4"/>
    <p:sldId id="258" r:id="rId5"/>
    <p:sldId id="259" r:id="rId6"/>
    <p:sldId id="272" r:id="rId7"/>
    <p:sldId id="260" r:id="rId8"/>
    <p:sldId id="278" r:id="rId9"/>
    <p:sldId id="262" r:id="rId10"/>
    <p:sldId id="263" r:id="rId11"/>
    <p:sldId id="284" r:id="rId12"/>
    <p:sldId id="291" r:id="rId13"/>
    <p:sldId id="267" r:id="rId14"/>
    <p:sldId id="285" r:id="rId15"/>
    <p:sldId id="292" r:id="rId16"/>
    <p:sldId id="294" r:id="rId17"/>
    <p:sldId id="290" r:id="rId18"/>
    <p:sldId id="282" r:id="rId19"/>
    <p:sldId id="289" r:id="rId20"/>
    <p:sldId id="286" r:id="rId21"/>
    <p:sldId id="293" r:id="rId22"/>
    <p:sldId id="283" r:id="rId23"/>
    <p:sldId id="27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70"/>
    <p:restoredTop sz="94654"/>
  </p:normalViewPr>
  <p:slideViewPr>
    <p:cSldViewPr snapToGrid="0" snapToObjects="1">
      <p:cViewPr varScale="1">
        <p:scale>
          <a:sx n="84" d="100"/>
          <a:sy n="84" d="100"/>
        </p:scale>
        <p:origin x="200" y="7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6FE8EBD-8DC9-4D7C-8532-6E6AB4087577}" type="doc">
      <dgm:prSet loTypeId="urn:microsoft.com/office/officeart/2005/8/layout/list1" loCatId="list" qsTypeId="urn:microsoft.com/office/officeart/2005/8/quickstyle/simple1" qsCatId="simple" csTypeId="urn:microsoft.com/office/officeart/2005/8/colors/colorful2" csCatId="colorful" phldr="1"/>
      <dgm:spPr/>
      <dgm:t>
        <a:bodyPr/>
        <a:lstStyle/>
        <a:p>
          <a:endParaRPr lang="en-US"/>
        </a:p>
      </dgm:t>
    </dgm:pt>
    <dgm:pt modelId="{2D02A0F0-FAE5-8E43-8D92-DBC8391F74DB}">
      <dgm:prSet phldrT="[Text]"/>
      <dgm:spPr>
        <a:solidFill>
          <a:schemeClr val="accent5">
            <a:lumMod val="40000"/>
            <a:lumOff val="60000"/>
          </a:schemeClr>
        </a:solidFill>
      </dgm:spPr>
      <dgm:t>
        <a:bodyPr/>
        <a:lstStyle/>
        <a:p>
          <a:pPr>
            <a:defRPr b="1"/>
          </a:pPr>
          <a:r>
            <a:rPr lang="en-GB" dirty="0"/>
            <a:t>October 30</a:t>
          </a:r>
          <a:r>
            <a:rPr lang="en-GB" baseline="30000" dirty="0"/>
            <a:t>th</a:t>
          </a:r>
          <a:r>
            <a:rPr lang="en-GB" dirty="0"/>
            <a:t> 2020</a:t>
          </a:r>
        </a:p>
      </dgm:t>
    </dgm:pt>
    <dgm:pt modelId="{6950617F-E0C4-BD4E-B8C0-9D9D696B581B}" type="parTrans" cxnId="{28653904-CA57-4A43-A632-FA4E88228824}">
      <dgm:prSet/>
      <dgm:spPr/>
      <dgm:t>
        <a:bodyPr/>
        <a:lstStyle/>
        <a:p>
          <a:endParaRPr lang="en-GB"/>
        </a:p>
      </dgm:t>
    </dgm:pt>
    <dgm:pt modelId="{0CD138B8-8B90-3D44-80CD-90DC21DF75F9}" type="sibTrans" cxnId="{28653904-CA57-4A43-A632-FA4E88228824}">
      <dgm:prSet/>
      <dgm:spPr/>
      <dgm:t>
        <a:bodyPr/>
        <a:lstStyle/>
        <a:p>
          <a:endParaRPr lang="en-GB"/>
        </a:p>
      </dgm:t>
    </dgm:pt>
    <dgm:pt modelId="{526DA653-4CF7-6F46-89CD-25B9A9A988A1}">
      <dgm:prSet phldrT="[Text]"/>
      <dgm:spPr/>
      <dgm:t>
        <a:bodyPr/>
        <a:lstStyle/>
        <a:p>
          <a:r>
            <a:rPr lang="en-GB" b="1"/>
            <a:t>Start Date</a:t>
          </a:r>
        </a:p>
      </dgm:t>
    </dgm:pt>
    <dgm:pt modelId="{B976D41A-6B61-6946-8E78-0E28004E75A1}" type="parTrans" cxnId="{36E448E1-9ED5-0148-A656-C8E8F7131083}">
      <dgm:prSet/>
      <dgm:spPr/>
      <dgm:t>
        <a:bodyPr/>
        <a:lstStyle/>
        <a:p>
          <a:endParaRPr lang="en-GB"/>
        </a:p>
      </dgm:t>
    </dgm:pt>
    <dgm:pt modelId="{EE3BBBD1-9F72-754D-AA18-ADD74706D7A0}" type="sibTrans" cxnId="{36E448E1-9ED5-0148-A656-C8E8F7131083}">
      <dgm:prSet/>
      <dgm:spPr/>
      <dgm:t>
        <a:bodyPr/>
        <a:lstStyle/>
        <a:p>
          <a:endParaRPr lang="en-GB"/>
        </a:p>
      </dgm:t>
    </dgm:pt>
    <dgm:pt modelId="{28EFD7A3-2471-2148-B832-60362492C303}">
      <dgm:prSet phldrT="[Text]"/>
      <dgm:spPr>
        <a:solidFill>
          <a:schemeClr val="accent1">
            <a:lumMod val="60000"/>
            <a:lumOff val="40000"/>
          </a:schemeClr>
        </a:solidFill>
      </dgm:spPr>
      <dgm:t>
        <a:bodyPr/>
        <a:lstStyle/>
        <a:p>
          <a:pPr>
            <a:defRPr b="1"/>
          </a:pPr>
          <a:r>
            <a:rPr lang="en-GB" dirty="0"/>
            <a:t>End Date for Accelerated Study</a:t>
          </a:r>
        </a:p>
      </dgm:t>
    </dgm:pt>
    <dgm:pt modelId="{5B2DBCC0-7EF6-4948-A4A9-8D41EF4E87FF}" type="parTrans" cxnId="{9BB5C1CB-C126-E343-9A0A-D02D8A8BA17B}">
      <dgm:prSet/>
      <dgm:spPr/>
      <dgm:t>
        <a:bodyPr/>
        <a:lstStyle/>
        <a:p>
          <a:endParaRPr lang="en-GB"/>
        </a:p>
      </dgm:t>
    </dgm:pt>
    <dgm:pt modelId="{2D2E98F8-8F59-9445-8E6F-D0C2A067587B}" type="sibTrans" cxnId="{9BB5C1CB-C126-E343-9A0A-D02D8A8BA17B}">
      <dgm:prSet/>
      <dgm:spPr/>
      <dgm:t>
        <a:bodyPr/>
        <a:lstStyle/>
        <a:p>
          <a:endParaRPr lang="en-GB"/>
        </a:p>
      </dgm:t>
    </dgm:pt>
    <dgm:pt modelId="{EB29C8FA-5825-5F41-B137-D092754CAB4C}">
      <dgm:prSet phldrT="[Text]"/>
      <dgm:spPr/>
      <dgm:t>
        <a:bodyPr/>
        <a:lstStyle/>
        <a:p>
          <a:r>
            <a:rPr lang="en-GB" b="1"/>
            <a:t>March 18</a:t>
          </a:r>
          <a:r>
            <a:rPr lang="en-GB" b="1" baseline="30000"/>
            <a:t>th</a:t>
          </a:r>
          <a:r>
            <a:rPr lang="en-GB" b="1"/>
            <a:t>  2021 </a:t>
          </a:r>
        </a:p>
      </dgm:t>
    </dgm:pt>
    <dgm:pt modelId="{57D0EB5A-3F42-4D46-9229-7DF7342C3416}" type="parTrans" cxnId="{AB35A68B-2838-244D-8CAD-69870FD7A976}">
      <dgm:prSet/>
      <dgm:spPr/>
      <dgm:t>
        <a:bodyPr/>
        <a:lstStyle/>
        <a:p>
          <a:endParaRPr lang="en-GB"/>
        </a:p>
      </dgm:t>
    </dgm:pt>
    <dgm:pt modelId="{97D36EEA-EE38-2A4F-BBED-8004DE7854D5}" type="sibTrans" cxnId="{AB35A68B-2838-244D-8CAD-69870FD7A976}">
      <dgm:prSet/>
      <dgm:spPr/>
      <dgm:t>
        <a:bodyPr/>
        <a:lstStyle/>
        <a:p>
          <a:endParaRPr lang="en-GB"/>
        </a:p>
      </dgm:t>
    </dgm:pt>
    <dgm:pt modelId="{7BF9B8EE-6034-B546-98A1-24145DDB1D57}">
      <dgm:prSet phldrT="[Text]"/>
      <dgm:spPr>
        <a:solidFill>
          <a:srgbClr val="0070C0"/>
        </a:solidFill>
      </dgm:spPr>
      <dgm:t>
        <a:bodyPr/>
        <a:lstStyle/>
        <a:p>
          <a:pPr>
            <a:defRPr b="1"/>
          </a:pPr>
          <a:r>
            <a:rPr lang="en-GB" dirty="0"/>
            <a:t>May 7</a:t>
          </a:r>
          <a:r>
            <a:rPr lang="en-GB" baseline="30000" dirty="0"/>
            <a:t>th</a:t>
          </a:r>
          <a:r>
            <a:rPr lang="en-GB" dirty="0"/>
            <a:t>  2021</a:t>
          </a:r>
          <a:r>
            <a:rPr lang="en-GB" baseline="30000" dirty="0"/>
            <a:t> </a:t>
          </a:r>
          <a:r>
            <a:rPr lang="en-GB" dirty="0"/>
            <a:t> </a:t>
          </a:r>
        </a:p>
      </dgm:t>
    </dgm:pt>
    <dgm:pt modelId="{E76611AF-0C31-FB4E-A9CF-A52241C754E4}" type="parTrans" cxnId="{A467B03C-D8BC-6447-9324-CEECD8553B99}">
      <dgm:prSet/>
      <dgm:spPr/>
      <dgm:t>
        <a:bodyPr/>
        <a:lstStyle/>
        <a:p>
          <a:endParaRPr lang="en-GB"/>
        </a:p>
      </dgm:t>
    </dgm:pt>
    <dgm:pt modelId="{ED10F3BB-F13B-6C48-8E81-9FD882D46315}" type="sibTrans" cxnId="{A467B03C-D8BC-6447-9324-CEECD8553B99}">
      <dgm:prSet/>
      <dgm:spPr/>
      <dgm:t>
        <a:bodyPr/>
        <a:lstStyle/>
        <a:p>
          <a:endParaRPr lang="en-GB"/>
        </a:p>
      </dgm:t>
    </dgm:pt>
    <dgm:pt modelId="{FBEE8525-54B4-3D42-AEBE-E3020859AF42}">
      <dgm:prSet phldrT="[Text]"/>
      <dgm:spPr/>
      <dgm:t>
        <a:bodyPr/>
        <a:lstStyle/>
        <a:p>
          <a:r>
            <a:rPr lang="en-GB" b="1"/>
            <a:t>End date for F/T &amp; P/T Study</a:t>
          </a:r>
        </a:p>
      </dgm:t>
    </dgm:pt>
    <dgm:pt modelId="{3196C729-4A58-3A48-9732-B23B7ED3F7A8}" type="parTrans" cxnId="{BBAC6218-381A-3C41-BB7F-5831CA9795F9}">
      <dgm:prSet/>
      <dgm:spPr/>
      <dgm:t>
        <a:bodyPr/>
        <a:lstStyle/>
        <a:p>
          <a:endParaRPr lang="en-GB"/>
        </a:p>
      </dgm:t>
    </dgm:pt>
    <dgm:pt modelId="{97B24446-5A71-2E4B-B75B-84220A1DF5E9}" type="sibTrans" cxnId="{BBAC6218-381A-3C41-BB7F-5831CA9795F9}">
      <dgm:prSet/>
      <dgm:spPr/>
      <dgm:t>
        <a:bodyPr/>
        <a:lstStyle/>
        <a:p>
          <a:endParaRPr lang="en-GB"/>
        </a:p>
      </dgm:t>
    </dgm:pt>
    <dgm:pt modelId="{FA5A6A2E-1702-1445-A44C-5266F9666B6D}" type="pres">
      <dgm:prSet presAssocID="{16FE8EBD-8DC9-4D7C-8532-6E6AB4087577}" presName="linear" presStyleCnt="0">
        <dgm:presLayoutVars>
          <dgm:dir/>
          <dgm:animLvl val="lvl"/>
          <dgm:resizeHandles val="exact"/>
        </dgm:presLayoutVars>
      </dgm:prSet>
      <dgm:spPr/>
    </dgm:pt>
    <dgm:pt modelId="{104BA28C-6378-8743-9EC3-DA1089F43BC5}" type="pres">
      <dgm:prSet presAssocID="{2D02A0F0-FAE5-8E43-8D92-DBC8391F74DB}" presName="parentLin" presStyleCnt="0"/>
      <dgm:spPr/>
    </dgm:pt>
    <dgm:pt modelId="{99F8C6CB-99BE-F041-87BE-D5BD50A3E0F8}" type="pres">
      <dgm:prSet presAssocID="{2D02A0F0-FAE5-8E43-8D92-DBC8391F74DB}" presName="parentLeftMargin" presStyleLbl="node1" presStyleIdx="0" presStyleCnt="3"/>
      <dgm:spPr/>
    </dgm:pt>
    <dgm:pt modelId="{478B1B49-4FA7-F845-9400-C13B9B373715}" type="pres">
      <dgm:prSet presAssocID="{2D02A0F0-FAE5-8E43-8D92-DBC8391F74DB}" presName="parentText" presStyleLbl="node1" presStyleIdx="0" presStyleCnt="3">
        <dgm:presLayoutVars>
          <dgm:chMax val="0"/>
          <dgm:bulletEnabled val="1"/>
        </dgm:presLayoutVars>
      </dgm:prSet>
      <dgm:spPr/>
    </dgm:pt>
    <dgm:pt modelId="{E38AD835-8C59-2346-9CD0-DEAAF5DDA0A0}" type="pres">
      <dgm:prSet presAssocID="{2D02A0F0-FAE5-8E43-8D92-DBC8391F74DB}" presName="negativeSpace" presStyleCnt="0"/>
      <dgm:spPr/>
    </dgm:pt>
    <dgm:pt modelId="{2595A96B-2564-F947-A0AA-6DCED9334376}" type="pres">
      <dgm:prSet presAssocID="{2D02A0F0-FAE5-8E43-8D92-DBC8391F74DB}" presName="childText" presStyleLbl="conFgAcc1" presStyleIdx="0" presStyleCnt="3">
        <dgm:presLayoutVars>
          <dgm:bulletEnabled val="1"/>
        </dgm:presLayoutVars>
      </dgm:prSet>
      <dgm:spPr/>
    </dgm:pt>
    <dgm:pt modelId="{D1038D75-1983-8647-AF11-435C2F4D33EF}" type="pres">
      <dgm:prSet presAssocID="{0CD138B8-8B90-3D44-80CD-90DC21DF75F9}" presName="spaceBetweenRectangles" presStyleCnt="0"/>
      <dgm:spPr/>
    </dgm:pt>
    <dgm:pt modelId="{2CDA8D62-840F-5844-B9BA-F2E22D04746D}" type="pres">
      <dgm:prSet presAssocID="{28EFD7A3-2471-2148-B832-60362492C303}" presName="parentLin" presStyleCnt="0"/>
      <dgm:spPr/>
    </dgm:pt>
    <dgm:pt modelId="{ADCDF152-F922-5547-B040-31C6199B67BC}" type="pres">
      <dgm:prSet presAssocID="{28EFD7A3-2471-2148-B832-60362492C303}" presName="parentLeftMargin" presStyleLbl="node1" presStyleIdx="0" presStyleCnt="3"/>
      <dgm:spPr/>
    </dgm:pt>
    <dgm:pt modelId="{CF7A7CC6-033E-B641-93AE-8492513F9FD1}" type="pres">
      <dgm:prSet presAssocID="{28EFD7A3-2471-2148-B832-60362492C303}" presName="parentText" presStyleLbl="node1" presStyleIdx="1" presStyleCnt="3">
        <dgm:presLayoutVars>
          <dgm:chMax val="0"/>
          <dgm:bulletEnabled val="1"/>
        </dgm:presLayoutVars>
      </dgm:prSet>
      <dgm:spPr/>
    </dgm:pt>
    <dgm:pt modelId="{3AB34C13-88B0-D44A-A50F-9C4DDB63663F}" type="pres">
      <dgm:prSet presAssocID="{28EFD7A3-2471-2148-B832-60362492C303}" presName="negativeSpace" presStyleCnt="0"/>
      <dgm:spPr/>
    </dgm:pt>
    <dgm:pt modelId="{F04E714E-686C-FB4A-B06F-2AAC179D6EAD}" type="pres">
      <dgm:prSet presAssocID="{28EFD7A3-2471-2148-B832-60362492C303}" presName="childText" presStyleLbl="conFgAcc1" presStyleIdx="1" presStyleCnt="3">
        <dgm:presLayoutVars>
          <dgm:bulletEnabled val="1"/>
        </dgm:presLayoutVars>
      </dgm:prSet>
      <dgm:spPr/>
    </dgm:pt>
    <dgm:pt modelId="{D64404BD-EB61-E646-890F-597C01980C84}" type="pres">
      <dgm:prSet presAssocID="{2D2E98F8-8F59-9445-8E6F-D0C2A067587B}" presName="spaceBetweenRectangles" presStyleCnt="0"/>
      <dgm:spPr/>
    </dgm:pt>
    <dgm:pt modelId="{84D4A018-6662-3144-9C47-D57828E5A1A2}" type="pres">
      <dgm:prSet presAssocID="{7BF9B8EE-6034-B546-98A1-24145DDB1D57}" presName="parentLin" presStyleCnt="0"/>
      <dgm:spPr/>
    </dgm:pt>
    <dgm:pt modelId="{ADF41EFF-8FC3-3946-A990-D24C740B6851}" type="pres">
      <dgm:prSet presAssocID="{7BF9B8EE-6034-B546-98A1-24145DDB1D57}" presName="parentLeftMargin" presStyleLbl="node1" presStyleIdx="1" presStyleCnt="3"/>
      <dgm:spPr/>
    </dgm:pt>
    <dgm:pt modelId="{979FC7B1-D778-7342-9C97-77F68D4B4064}" type="pres">
      <dgm:prSet presAssocID="{7BF9B8EE-6034-B546-98A1-24145DDB1D57}" presName="parentText" presStyleLbl="node1" presStyleIdx="2" presStyleCnt="3">
        <dgm:presLayoutVars>
          <dgm:chMax val="0"/>
          <dgm:bulletEnabled val="1"/>
        </dgm:presLayoutVars>
      </dgm:prSet>
      <dgm:spPr/>
    </dgm:pt>
    <dgm:pt modelId="{5E0511D5-2A01-C64F-BE24-69A7993C781F}" type="pres">
      <dgm:prSet presAssocID="{7BF9B8EE-6034-B546-98A1-24145DDB1D57}" presName="negativeSpace" presStyleCnt="0"/>
      <dgm:spPr/>
    </dgm:pt>
    <dgm:pt modelId="{0671957F-AD92-4A43-B2D7-B9CED419976C}" type="pres">
      <dgm:prSet presAssocID="{7BF9B8EE-6034-B546-98A1-24145DDB1D57}" presName="childText" presStyleLbl="conFgAcc1" presStyleIdx="2" presStyleCnt="3">
        <dgm:presLayoutVars>
          <dgm:bulletEnabled val="1"/>
        </dgm:presLayoutVars>
      </dgm:prSet>
      <dgm:spPr/>
    </dgm:pt>
  </dgm:ptLst>
  <dgm:cxnLst>
    <dgm:cxn modelId="{28653904-CA57-4A43-A632-FA4E88228824}" srcId="{16FE8EBD-8DC9-4D7C-8532-6E6AB4087577}" destId="{2D02A0F0-FAE5-8E43-8D92-DBC8391F74DB}" srcOrd="0" destOrd="0" parTransId="{6950617F-E0C4-BD4E-B8C0-9D9D696B581B}" sibTransId="{0CD138B8-8B90-3D44-80CD-90DC21DF75F9}"/>
    <dgm:cxn modelId="{0E0CEE11-D02F-164A-BFB2-C5DBA7F48A05}" type="presOf" srcId="{7BF9B8EE-6034-B546-98A1-24145DDB1D57}" destId="{979FC7B1-D778-7342-9C97-77F68D4B4064}" srcOrd="1" destOrd="0" presId="urn:microsoft.com/office/officeart/2005/8/layout/list1"/>
    <dgm:cxn modelId="{BBAC6218-381A-3C41-BB7F-5831CA9795F9}" srcId="{7BF9B8EE-6034-B546-98A1-24145DDB1D57}" destId="{FBEE8525-54B4-3D42-AEBE-E3020859AF42}" srcOrd="0" destOrd="0" parTransId="{3196C729-4A58-3A48-9732-B23B7ED3F7A8}" sibTransId="{97B24446-5A71-2E4B-B75B-84220A1DF5E9}"/>
    <dgm:cxn modelId="{56A7B21D-48D9-1B4C-9513-F9CFA9B669DF}" type="presOf" srcId="{526DA653-4CF7-6F46-89CD-25B9A9A988A1}" destId="{2595A96B-2564-F947-A0AA-6DCED9334376}" srcOrd="0" destOrd="0" presId="urn:microsoft.com/office/officeart/2005/8/layout/list1"/>
    <dgm:cxn modelId="{27C39738-37B6-D945-AD15-DF88BAE795B5}" type="presOf" srcId="{EB29C8FA-5825-5F41-B137-D092754CAB4C}" destId="{F04E714E-686C-FB4A-B06F-2AAC179D6EAD}" srcOrd="0" destOrd="0" presId="urn:microsoft.com/office/officeart/2005/8/layout/list1"/>
    <dgm:cxn modelId="{A467B03C-D8BC-6447-9324-CEECD8553B99}" srcId="{16FE8EBD-8DC9-4D7C-8532-6E6AB4087577}" destId="{7BF9B8EE-6034-B546-98A1-24145DDB1D57}" srcOrd="2" destOrd="0" parTransId="{E76611AF-0C31-FB4E-A9CF-A52241C754E4}" sibTransId="{ED10F3BB-F13B-6C48-8E81-9FD882D46315}"/>
    <dgm:cxn modelId="{595B7F5B-AF98-F549-8AE2-915B9ACEFAA1}" type="presOf" srcId="{FBEE8525-54B4-3D42-AEBE-E3020859AF42}" destId="{0671957F-AD92-4A43-B2D7-B9CED419976C}" srcOrd="0" destOrd="0" presId="urn:microsoft.com/office/officeart/2005/8/layout/list1"/>
    <dgm:cxn modelId="{B08BB17F-DF4D-254E-8046-F153785AB3FA}" type="presOf" srcId="{7BF9B8EE-6034-B546-98A1-24145DDB1D57}" destId="{ADF41EFF-8FC3-3946-A990-D24C740B6851}" srcOrd="0" destOrd="0" presId="urn:microsoft.com/office/officeart/2005/8/layout/list1"/>
    <dgm:cxn modelId="{44030C83-0B49-4D44-9950-474B2764CC09}" type="presOf" srcId="{2D02A0F0-FAE5-8E43-8D92-DBC8391F74DB}" destId="{478B1B49-4FA7-F845-9400-C13B9B373715}" srcOrd="1" destOrd="0" presId="urn:microsoft.com/office/officeart/2005/8/layout/list1"/>
    <dgm:cxn modelId="{21661A89-4A08-9847-9D88-56AC85A5B38A}" type="presOf" srcId="{28EFD7A3-2471-2148-B832-60362492C303}" destId="{CF7A7CC6-033E-B641-93AE-8492513F9FD1}" srcOrd="1" destOrd="0" presId="urn:microsoft.com/office/officeart/2005/8/layout/list1"/>
    <dgm:cxn modelId="{AB35A68B-2838-244D-8CAD-69870FD7A976}" srcId="{28EFD7A3-2471-2148-B832-60362492C303}" destId="{EB29C8FA-5825-5F41-B137-D092754CAB4C}" srcOrd="0" destOrd="0" parTransId="{57D0EB5A-3F42-4D46-9229-7DF7342C3416}" sibTransId="{97D36EEA-EE38-2A4F-BBED-8004DE7854D5}"/>
    <dgm:cxn modelId="{B89A609C-0E90-C140-9EFF-537DFF517071}" type="presOf" srcId="{28EFD7A3-2471-2148-B832-60362492C303}" destId="{ADCDF152-F922-5547-B040-31C6199B67BC}" srcOrd="0" destOrd="0" presId="urn:microsoft.com/office/officeart/2005/8/layout/list1"/>
    <dgm:cxn modelId="{9BB5C1CB-C126-E343-9A0A-D02D8A8BA17B}" srcId="{16FE8EBD-8DC9-4D7C-8532-6E6AB4087577}" destId="{28EFD7A3-2471-2148-B832-60362492C303}" srcOrd="1" destOrd="0" parTransId="{5B2DBCC0-7EF6-4948-A4A9-8D41EF4E87FF}" sibTransId="{2D2E98F8-8F59-9445-8E6F-D0C2A067587B}"/>
    <dgm:cxn modelId="{36E448E1-9ED5-0148-A656-C8E8F7131083}" srcId="{2D02A0F0-FAE5-8E43-8D92-DBC8391F74DB}" destId="{526DA653-4CF7-6F46-89CD-25B9A9A988A1}" srcOrd="0" destOrd="0" parTransId="{B976D41A-6B61-6946-8E78-0E28004E75A1}" sibTransId="{EE3BBBD1-9F72-754D-AA18-ADD74706D7A0}"/>
    <dgm:cxn modelId="{7CF4D3E1-01B7-1B46-8F21-6DA1770C0234}" type="presOf" srcId="{2D02A0F0-FAE5-8E43-8D92-DBC8391F74DB}" destId="{99F8C6CB-99BE-F041-87BE-D5BD50A3E0F8}" srcOrd="0" destOrd="0" presId="urn:microsoft.com/office/officeart/2005/8/layout/list1"/>
    <dgm:cxn modelId="{BC994FFB-E3FD-1F44-B453-B0831B65F2C7}" type="presOf" srcId="{16FE8EBD-8DC9-4D7C-8532-6E6AB4087577}" destId="{FA5A6A2E-1702-1445-A44C-5266F9666B6D}" srcOrd="0" destOrd="0" presId="urn:microsoft.com/office/officeart/2005/8/layout/list1"/>
    <dgm:cxn modelId="{85E7FB55-607F-6B45-8F02-E3AD56861032}" type="presParOf" srcId="{FA5A6A2E-1702-1445-A44C-5266F9666B6D}" destId="{104BA28C-6378-8743-9EC3-DA1089F43BC5}" srcOrd="0" destOrd="0" presId="urn:microsoft.com/office/officeart/2005/8/layout/list1"/>
    <dgm:cxn modelId="{1242765A-739B-6440-8CC4-35367BA7835E}" type="presParOf" srcId="{104BA28C-6378-8743-9EC3-DA1089F43BC5}" destId="{99F8C6CB-99BE-F041-87BE-D5BD50A3E0F8}" srcOrd="0" destOrd="0" presId="urn:microsoft.com/office/officeart/2005/8/layout/list1"/>
    <dgm:cxn modelId="{88F1D5D8-0B24-FE42-9F9A-731FBBD159C9}" type="presParOf" srcId="{104BA28C-6378-8743-9EC3-DA1089F43BC5}" destId="{478B1B49-4FA7-F845-9400-C13B9B373715}" srcOrd="1" destOrd="0" presId="urn:microsoft.com/office/officeart/2005/8/layout/list1"/>
    <dgm:cxn modelId="{4F2CCE89-1BD9-7A49-88CE-3964B588B1BA}" type="presParOf" srcId="{FA5A6A2E-1702-1445-A44C-5266F9666B6D}" destId="{E38AD835-8C59-2346-9CD0-DEAAF5DDA0A0}" srcOrd="1" destOrd="0" presId="urn:microsoft.com/office/officeart/2005/8/layout/list1"/>
    <dgm:cxn modelId="{C998846F-0A3D-B84F-9B51-49331CAD1093}" type="presParOf" srcId="{FA5A6A2E-1702-1445-A44C-5266F9666B6D}" destId="{2595A96B-2564-F947-A0AA-6DCED9334376}" srcOrd="2" destOrd="0" presId="urn:microsoft.com/office/officeart/2005/8/layout/list1"/>
    <dgm:cxn modelId="{B68F7249-EB2C-9241-8CF6-DFED3DD79410}" type="presParOf" srcId="{FA5A6A2E-1702-1445-A44C-5266F9666B6D}" destId="{D1038D75-1983-8647-AF11-435C2F4D33EF}" srcOrd="3" destOrd="0" presId="urn:microsoft.com/office/officeart/2005/8/layout/list1"/>
    <dgm:cxn modelId="{02C4ECD8-FB56-1640-88ED-E10D949FD39A}" type="presParOf" srcId="{FA5A6A2E-1702-1445-A44C-5266F9666B6D}" destId="{2CDA8D62-840F-5844-B9BA-F2E22D04746D}" srcOrd="4" destOrd="0" presId="urn:microsoft.com/office/officeart/2005/8/layout/list1"/>
    <dgm:cxn modelId="{2C3D655B-4C49-8D4E-8AA4-D271FF575EA6}" type="presParOf" srcId="{2CDA8D62-840F-5844-B9BA-F2E22D04746D}" destId="{ADCDF152-F922-5547-B040-31C6199B67BC}" srcOrd="0" destOrd="0" presId="urn:microsoft.com/office/officeart/2005/8/layout/list1"/>
    <dgm:cxn modelId="{240F2B86-5C68-6948-9BFC-2727F3ECFA5E}" type="presParOf" srcId="{2CDA8D62-840F-5844-B9BA-F2E22D04746D}" destId="{CF7A7CC6-033E-B641-93AE-8492513F9FD1}" srcOrd="1" destOrd="0" presId="urn:microsoft.com/office/officeart/2005/8/layout/list1"/>
    <dgm:cxn modelId="{39C93DD3-9D60-1745-8F3E-B8E85E32F603}" type="presParOf" srcId="{FA5A6A2E-1702-1445-A44C-5266F9666B6D}" destId="{3AB34C13-88B0-D44A-A50F-9C4DDB63663F}" srcOrd="5" destOrd="0" presId="urn:microsoft.com/office/officeart/2005/8/layout/list1"/>
    <dgm:cxn modelId="{0EBC028F-9FF0-3D45-BD0B-B7D47B4BD173}" type="presParOf" srcId="{FA5A6A2E-1702-1445-A44C-5266F9666B6D}" destId="{F04E714E-686C-FB4A-B06F-2AAC179D6EAD}" srcOrd="6" destOrd="0" presId="urn:microsoft.com/office/officeart/2005/8/layout/list1"/>
    <dgm:cxn modelId="{0D735186-412A-C046-9C24-1AD1538B17FA}" type="presParOf" srcId="{FA5A6A2E-1702-1445-A44C-5266F9666B6D}" destId="{D64404BD-EB61-E646-890F-597C01980C84}" srcOrd="7" destOrd="0" presId="urn:microsoft.com/office/officeart/2005/8/layout/list1"/>
    <dgm:cxn modelId="{D85E0EB7-875A-C144-AF01-99506FC6975C}" type="presParOf" srcId="{FA5A6A2E-1702-1445-A44C-5266F9666B6D}" destId="{84D4A018-6662-3144-9C47-D57828E5A1A2}" srcOrd="8" destOrd="0" presId="urn:microsoft.com/office/officeart/2005/8/layout/list1"/>
    <dgm:cxn modelId="{111DA3B6-0377-3244-B54B-BDF10450ABC7}" type="presParOf" srcId="{84D4A018-6662-3144-9C47-D57828E5A1A2}" destId="{ADF41EFF-8FC3-3946-A990-D24C740B6851}" srcOrd="0" destOrd="0" presId="urn:microsoft.com/office/officeart/2005/8/layout/list1"/>
    <dgm:cxn modelId="{2ECE0A67-D74A-0D40-9286-3748BAC5CEC1}" type="presParOf" srcId="{84D4A018-6662-3144-9C47-D57828E5A1A2}" destId="{979FC7B1-D778-7342-9C97-77F68D4B4064}" srcOrd="1" destOrd="0" presId="urn:microsoft.com/office/officeart/2005/8/layout/list1"/>
    <dgm:cxn modelId="{DA984142-3066-8F48-BD55-8557F75B2DB9}" type="presParOf" srcId="{FA5A6A2E-1702-1445-A44C-5266F9666B6D}" destId="{5E0511D5-2A01-C64F-BE24-69A7993C781F}" srcOrd="9" destOrd="0" presId="urn:microsoft.com/office/officeart/2005/8/layout/list1"/>
    <dgm:cxn modelId="{E91F08E1-D2D4-CC46-A0FE-4EC196169089}" type="presParOf" srcId="{FA5A6A2E-1702-1445-A44C-5266F9666B6D}" destId="{0671957F-AD92-4A43-B2D7-B9CED419976C}"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6179D1E-76BC-4E52-A217-3AC05BF83297}" type="doc">
      <dgm:prSet loTypeId="urn:microsoft.com/office/officeart/2005/8/layout/bProcess2" loCatId="process" qsTypeId="urn:microsoft.com/office/officeart/2005/8/quickstyle/simple1" qsCatId="simple" csTypeId="urn:microsoft.com/office/officeart/2005/8/colors/accent4_2" csCatId="accent4"/>
      <dgm:spPr/>
      <dgm:t>
        <a:bodyPr/>
        <a:lstStyle/>
        <a:p>
          <a:endParaRPr lang="en-US"/>
        </a:p>
      </dgm:t>
    </dgm:pt>
    <dgm:pt modelId="{9BA18880-865C-461C-81E6-03956B376552}">
      <dgm:prSet/>
      <dgm:spPr/>
      <dgm:t>
        <a:bodyPr/>
        <a:lstStyle/>
        <a:p>
          <a:r>
            <a:rPr lang="en-GB"/>
            <a:t>The Exploratory Research and Praxis Module is designed to enable you to develop ideas through </a:t>
          </a:r>
          <a:r>
            <a:rPr lang="en-GB" b="1"/>
            <a:t>practical experimentation </a:t>
          </a:r>
          <a:r>
            <a:rPr lang="en-GB"/>
            <a:t>and </a:t>
          </a:r>
          <a:r>
            <a:rPr lang="en-GB" b="1"/>
            <a:t>philosophical exploration</a:t>
          </a:r>
          <a:r>
            <a:rPr lang="en-GB"/>
            <a:t>. </a:t>
          </a:r>
          <a:endParaRPr lang="en-US"/>
        </a:p>
      </dgm:t>
    </dgm:pt>
    <dgm:pt modelId="{8C499BC2-B895-409E-9C42-ABC860A18953}" type="parTrans" cxnId="{8B3ADB0F-452F-4687-84FF-5DE090FA9B55}">
      <dgm:prSet/>
      <dgm:spPr/>
      <dgm:t>
        <a:bodyPr/>
        <a:lstStyle/>
        <a:p>
          <a:endParaRPr lang="en-US"/>
        </a:p>
      </dgm:t>
    </dgm:pt>
    <dgm:pt modelId="{9AB472B9-E7D5-4382-9FC1-AA3E116752B5}" type="sibTrans" cxnId="{8B3ADB0F-452F-4687-84FF-5DE090FA9B55}">
      <dgm:prSet/>
      <dgm:spPr/>
      <dgm:t>
        <a:bodyPr/>
        <a:lstStyle/>
        <a:p>
          <a:endParaRPr lang="en-US"/>
        </a:p>
      </dgm:t>
    </dgm:pt>
    <dgm:pt modelId="{B080885C-8B36-4DE2-8897-3D064B98F08F}">
      <dgm:prSet/>
      <dgm:spPr/>
      <dgm:t>
        <a:bodyPr/>
        <a:lstStyle/>
        <a:p>
          <a:r>
            <a:rPr lang="en-GB"/>
            <a:t>Focus on expansive creative development</a:t>
          </a:r>
          <a:endParaRPr lang="en-US"/>
        </a:p>
      </dgm:t>
    </dgm:pt>
    <dgm:pt modelId="{CE4D51DC-9009-42B9-9555-23E3A23EF6E8}" type="parTrans" cxnId="{D2035E41-B76F-411C-92C7-C3F0606372DE}">
      <dgm:prSet/>
      <dgm:spPr/>
      <dgm:t>
        <a:bodyPr/>
        <a:lstStyle/>
        <a:p>
          <a:endParaRPr lang="en-US"/>
        </a:p>
      </dgm:t>
    </dgm:pt>
    <dgm:pt modelId="{CD9739D7-C83A-4623-8FE8-91F2A7AE7485}" type="sibTrans" cxnId="{D2035E41-B76F-411C-92C7-C3F0606372DE}">
      <dgm:prSet/>
      <dgm:spPr/>
      <dgm:t>
        <a:bodyPr/>
        <a:lstStyle/>
        <a:p>
          <a:endParaRPr lang="en-US"/>
        </a:p>
      </dgm:t>
    </dgm:pt>
    <dgm:pt modelId="{A25B17F1-6A27-C041-A819-438809783A32}" type="pres">
      <dgm:prSet presAssocID="{E6179D1E-76BC-4E52-A217-3AC05BF83297}" presName="diagram" presStyleCnt="0">
        <dgm:presLayoutVars>
          <dgm:dir/>
          <dgm:resizeHandles/>
        </dgm:presLayoutVars>
      </dgm:prSet>
      <dgm:spPr/>
    </dgm:pt>
    <dgm:pt modelId="{48154F45-354C-3D41-A11C-EF42337FCD2E}" type="pres">
      <dgm:prSet presAssocID="{9BA18880-865C-461C-81E6-03956B376552}" presName="firstNode" presStyleLbl="node1" presStyleIdx="0" presStyleCnt="2">
        <dgm:presLayoutVars>
          <dgm:bulletEnabled val="1"/>
        </dgm:presLayoutVars>
      </dgm:prSet>
      <dgm:spPr/>
    </dgm:pt>
    <dgm:pt modelId="{9045DE52-BC06-8240-B2C8-6B1B41CECEE1}" type="pres">
      <dgm:prSet presAssocID="{9AB472B9-E7D5-4382-9FC1-AA3E116752B5}" presName="sibTrans" presStyleLbl="sibTrans2D1" presStyleIdx="0" presStyleCnt="1"/>
      <dgm:spPr/>
    </dgm:pt>
    <dgm:pt modelId="{7C246C66-A6E0-0E47-A8F6-BB5E45C68763}" type="pres">
      <dgm:prSet presAssocID="{B080885C-8B36-4DE2-8897-3D064B98F08F}" presName="lastNode" presStyleLbl="node1" presStyleIdx="1" presStyleCnt="2">
        <dgm:presLayoutVars>
          <dgm:bulletEnabled val="1"/>
        </dgm:presLayoutVars>
      </dgm:prSet>
      <dgm:spPr/>
    </dgm:pt>
  </dgm:ptLst>
  <dgm:cxnLst>
    <dgm:cxn modelId="{8B3ADB0F-452F-4687-84FF-5DE090FA9B55}" srcId="{E6179D1E-76BC-4E52-A217-3AC05BF83297}" destId="{9BA18880-865C-461C-81E6-03956B376552}" srcOrd="0" destOrd="0" parTransId="{8C499BC2-B895-409E-9C42-ABC860A18953}" sibTransId="{9AB472B9-E7D5-4382-9FC1-AA3E116752B5}"/>
    <dgm:cxn modelId="{4E04CF30-1C9B-A749-BB94-4FEA509C11E1}" type="presOf" srcId="{9AB472B9-E7D5-4382-9FC1-AA3E116752B5}" destId="{9045DE52-BC06-8240-B2C8-6B1B41CECEE1}" srcOrd="0" destOrd="0" presId="urn:microsoft.com/office/officeart/2005/8/layout/bProcess2"/>
    <dgm:cxn modelId="{D2035E41-B76F-411C-92C7-C3F0606372DE}" srcId="{E6179D1E-76BC-4E52-A217-3AC05BF83297}" destId="{B080885C-8B36-4DE2-8897-3D064B98F08F}" srcOrd="1" destOrd="0" parTransId="{CE4D51DC-9009-42B9-9555-23E3A23EF6E8}" sibTransId="{CD9739D7-C83A-4623-8FE8-91F2A7AE7485}"/>
    <dgm:cxn modelId="{BEA1AA4E-5305-FB4C-B9A4-70A0EBFD3A79}" type="presOf" srcId="{E6179D1E-76BC-4E52-A217-3AC05BF83297}" destId="{A25B17F1-6A27-C041-A819-438809783A32}" srcOrd="0" destOrd="0" presId="urn:microsoft.com/office/officeart/2005/8/layout/bProcess2"/>
    <dgm:cxn modelId="{3A42D8A0-C3FC-6C46-A55C-2CF3B3F5F79A}" type="presOf" srcId="{B080885C-8B36-4DE2-8897-3D064B98F08F}" destId="{7C246C66-A6E0-0E47-A8F6-BB5E45C68763}" srcOrd="0" destOrd="0" presId="urn:microsoft.com/office/officeart/2005/8/layout/bProcess2"/>
    <dgm:cxn modelId="{81B2ECA0-61AF-9C43-8473-5B602F4EE8B5}" type="presOf" srcId="{9BA18880-865C-461C-81E6-03956B376552}" destId="{48154F45-354C-3D41-A11C-EF42337FCD2E}" srcOrd="0" destOrd="0" presId="urn:microsoft.com/office/officeart/2005/8/layout/bProcess2"/>
    <dgm:cxn modelId="{ABC171B2-0F9A-B74A-BD8A-09874DCF82BF}" type="presParOf" srcId="{A25B17F1-6A27-C041-A819-438809783A32}" destId="{48154F45-354C-3D41-A11C-EF42337FCD2E}" srcOrd="0" destOrd="0" presId="urn:microsoft.com/office/officeart/2005/8/layout/bProcess2"/>
    <dgm:cxn modelId="{A2E988E8-7935-5445-963B-CB6CEE922CBE}" type="presParOf" srcId="{A25B17F1-6A27-C041-A819-438809783A32}" destId="{9045DE52-BC06-8240-B2C8-6B1B41CECEE1}" srcOrd="1" destOrd="0" presId="urn:microsoft.com/office/officeart/2005/8/layout/bProcess2"/>
    <dgm:cxn modelId="{66258BAD-63D4-CC42-8A4F-8F80E0C99231}" type="presParOf" srcId="{A25B17F1-6A27-C041-A819-438809783A32}" destId="{7C246C66-A6E0-0E47-A8F6-BB5E45C68763}" srcOrd="2" destOrd="0" presId="urn:microsoft.com/office/officeart/2005/8/layout/b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F0E5B3B-5714-4A58-A07C-B54D830DA082}" type="doc">
      <dgm:prSet loTypeId="urn:microsoft.com/office/officeart/2016/7/layout/VerticalHollowActionList" loCatId="List" qsTypeId="urn:microsoft.com/office/officeart/2005/8/quickstyle/simple1" qsCatId="simple" csTypeId="urn:microsoft.com/office/officeart/2005/8/colors/colorful5" csCatId="colorful" phldr="1"/>
      <dgm:spPr/>
      <dgm:t>
        <a:bodyPr/>
        <a:lstStyle/>
        <a:p>
          <a:endParaRPr lang="en-US"/>
        </a:p>
      </dgm:t>
    </dgm:pt>
    <dgm:pt modelId="{28374384-43ED-4884-9151-5D30C557FAAD}">
      <dgm:prSet/>
      <dgm:spPr/>
      <dgm:t>
        <a:bodyPr/>
        <a:lstStyle/>
        <a:p>
          <a:r>
            <a:rPr lang="en-US"/>
            <a:t>Reading</a:t>
          </a:r>
        </a:p>
      </dgm:t>
    </dgm:pt>
    <dgm:pt modelId="{BA91648A-C260-4FE7-BE3C-D5EB063EAF84}" type="parTrans" cxnId="{536D4AA8-D24C-4066-97A9-2FE9281D6C33}">
      <dgm:prSet/>
      <dgm:spPr/>
      <dgm:t>
        <a:bodyPr/>
        <a:lstStyle/>
        <a:p>
          <a:endParaRPr lang="en-US"/>
        </a:p>
      </dgm:t>
    </dgm:pt>
    <dgm:pt modelId="{AFDF1862-5136-4A43-9AE6-89BCCC47E6C6}" type="sibTrans" cxnId="{536D4AA8-D24C-4066-97A9-2FE9281D6C33}">
      <dgm:prSet/>
      <dgm:spPr/>
      <dgm:t>
        <a:bodyPr/>
        <a:lstStyle/>
        <a:p>
          <a:endParaRPr lang="en-US"/>
        </a:p>
      </dgm:t>
    </dgm:pt>
    <dgm:pt modelId="{1EFD9EAD-8B9E-4DB4-8860-FE4695AF8920}">
      <dgm:prSet custT="1"/>
      <dgm:spPr/>
      <dgm:t>
        <a:bodyPr/>
        <a:lstStyle/>
        <a:p>
          <a:r>
            <a:rPr lang="en-US" sz="1800" dirty="0"/>
            <a:t>Reading – articles, books, journals….</a:t>
          </a:r>
        </a:p>
      </dgm:t>
    </dgm:pt>
    <dgm:pt modelId="{89185743-6BFF-4CB7-937A-32639E379D2C}" type="parTrans" cxnId="{2C6FE1C9-E3B5-43DD-89B1-18ACD8C5B555}">
      <dgm:prSet/>
      <dgm:spPr/>
      <dgm:t>
        <a:bodyPr/>
        <a:lstStyle/>
        <a:p>
          <a:endParaRPr lang="en-US"/>
        </a:p>
      </dgm:t>
    </dgm:pt>
    <dgm:pt modelId="{98048490-E11B-4AC1-939F-6CDF9959C8F7}" type="sibTrans" cxnId="{2C6FE1C9-E3B5-43DD-89B1-18ACD8C5B555}">
      <dgm:prSet/>
      <dgm:spPr/>
      <dgm:t>
        <a:bodyPr/>
        <a:lstStyle/>
        <a:p>
          <a:endParaRPr lang="en-US"/>
        </a:p>
      </dgm:t>
    </dgm:pt>
    <dgm:pt modelId="{D73BE2F2-560B-4F02-8067-ADF948E6E35F}">
      <dgm:prSet/>
      <dgm:spPr/>
      <dgm:t>
        <a:bodyPr/>
        <a:lstStyle/>
        <a:p>
          <a:r>
            <a:rPr lang="en-US"/>
            <a:t>Watching</a:t>
          </a:r>
        </a:p>
      </dgm:t>
    </dgm:pt>
    <dgm:pt modelId="{0D55A0F3-B307-4C11-AE83-DEF12C6FE513}" type="parTrans" cxnId="{32F5BB49-0FFF-4E05-B962-46B569275BE9}">
      <dgm:prSet/>
      <dgm:spPr/>
      <dgm:t>
        <a:bodyPr/>
        <a:lstStyle/>
        <a:p>
          <a:endParaRPr lang="en-US"/>
        </a:p>
      </dgm:t>
    </dgm:pt>
    <dgm:pt modelId="{9739DDED-35E3-43D9-8F8F-584C05B32261}" type="sibTrans" cxnId="{32F5BB49-0FFF-4E05-B962-46B569275BE9}">
      <dgm:prSet/>
      <dgm:spPr/>
      <dgm:t>
        <a:bodyPr/>
        <a:lstStyle/>
        <a:p>
          <a:endParaRPr lang="en-US"/>
        </a:p>
      </dgm:t>
    </dgm:pt>
    <dgm:pt modelId="{D4CC44DB-3DC0-4333-9B9C-47E0B8F32B82}">
      <dgm:prSet custT="1"/>
      <dgm:spPr/>
      <dgm:t>
        <a:bodyPr/>
        <a:lstStyle/>
        <a:p>
          <a:r>
            <a:rPr lang="en-US" sz="1800" dirty="0"/>
            <a:t>Watching films, documentaries…</a:t>
          </a:r>
        </a:p>
      </dgm:t>
    </dgm:pt>
    <dgm:pt modelId="{E8738E38-F7CF-4932-894C-BC578088571A}" type="parTrans" cxnId="{CEEE0BAF-45D4-445E-9E6E-8F5B38415A0A}">
      <dgm:prSet/>
      <dgm:spPr/>
      <dgm:t>
        <a:bodyPr/>
        <a:lstStyle/>
        <a:p>
          <a:endParaRPr lang="en-US"/>
        </a:p>
      </dgm:t>
    </dgm:pt>
    <dgm:pt modelId="{AE32AF7F-616C-40B5-988E-27F45D289ECC}" type="sibTrans" cxnId="{CEEE0BAF-45D4-445E-9E6E-8F5B38415A0A}">
      <dgm:prSet/>
      <dgm:spPr/>
      <dgm:t>
        <a:bodyPr/>
        <a:lstStyle/>
        <a:p>
          <a:endParaRPr lang="en-US"/>
        </a:p>
      </dgm:t>
    </dgm:pt>
    <dgm:pt modelId="{B72CB1E7-3263-4EE5-AA6F-D7F59DAC32FF}">
      <dgm:prSet/>
      <dgm:spPr/>
      <dgm:t>
        <a:bodyPr/>
        <a:lstStyle/>
        <a:p>
          <a:r>
            <a:rPr lang="en-US"/>
            <a:t>Seeing</a:t>
          </a:r>
        </a:p>
      </dgm:t>
    </dgm:pt>
    <dgm:pt modelId="{DE29AA9B-CA96-4D82-A359-B942F1AB840D}" type="parTrans" cxnId="{CB3575F9-E621-4509-ADC1-6D0A30C9DED4}">
      <dgm:prSet/>
      <dgm:spPr/>
      <dgm:t>
        <a:bodyPr/>
        <a:lstStyle/>
        <a:p>
          <a:endParaRPr lang="en-US"/>
        </a:p>
      </dgm:t>
    </dgm:pt>
    <dgm:pt modelId="{AAB1F1D0-BEB5-4A87-9B86-509F9BF2031B}" type="sibTrans" cxnId="{CB3575F9-E621-4509-ADC1-6D0A30C9DED4}">
      <dgm:prSet/>
      <dgm:spPr/>
      <dgm:t>
        <a:bodyPr/>
        <a:lstStyle/>
        <a:p>
          <a:endParaRPr lang="en-US"/>
        </a:p>
      </dgm:t>
    </dgm:pt>
    <dgm:pt modelId="{ABCBA7FA-DADC-47E9-BFE3-0A21FCFBE310}">
      <dgm:prSet custT="1"/>
      <dgm:spPr/>
      <dgm:t>
        <a:bodyPr/>
        <a:lstStyle/>
        <a:p>
          <a:r>
            <a:rPr lang="en-US" sz="1800" dirty="0"/>
            <a:t>Seeing….. Exhibitions, sites, locations…. Places of interest and other artwork….. Online talks, conferences and gallery tours.</a:t>
          </a:r>
        </a:p>
      </dgm:t>
    </dgm:pt>
    <dgm:pt modelId="{98DBAD4C-006F-48C0-9CE5-576E0B094204}" type="parTrans" cxnId="{4373BDD0-0739-4638-9B62-7CA8986548B6}">
      <dgm:prSet/>
      <dgm:spPr/>
      <dgm:t>
        <a:bodyPr/>
        <a:lstStyle/>
        <a:p>
          <a:endParaRPr lang="en-US"/>
        </a:p>
      </dgm:t>
    </dgm:pt>
    <dgm:pt modelId="{10BBC343-9578-4CEA-9123-AA34E8C1C3A1}" type="sibTrans" cxnId="{4373BDD0-0739-4638-9B62-7CA8986548B6}">
      <dgm:prSet/>
      <dgm:spPr/>
      <dgm:t>
        <a:bodyPr/>
        <a:lstStyle/>
        <a:p>
          <a:endParaRPr lang="en-US"/>
        </a:p>
      </dgm:t>
    </dgm:pt>
    <dgm:pt modelId="{F5943907-966B-4906-B167-F5F840A1F909}">
      <dgm:prSet/>
      <dgm:spPr/>
      <dgm:t>
        <a:bodyPr/>
        <a:lstStyle/>
        <a:p>
          <a:r>
            <a:rPr lang="en-US"/>
            <a:t>Collecting</a:t>
          </a:r>
        </a:p>
      </dgm:t>
    </dgm:pt>
    <dgm:pt modelId="{EA5DF57A-A147-4161-8402-42FB2AF14B87}" type="parTrans" cxnId="{62A46328-7474-47C9-8BF4-34153E34CF51}">
      <dgm:prSet/>
      <dgm:spPr/>
      <dgm:t>
        <a:bodyPr/>
        <a:lstStyle/>
        <a:p>
          <a:endParaRPr lang="en-US"/>
        </a:p>
      </dgm:t>
    </dgm:pt>
    <dgm:pt modelId="{BCE5C161-2346-4E89-82D1-2DE5F32040F6}" type="sibTrans" cxnId="{62A46328-7474-47C9-8BF4-34153E34CF51}">
      <dgm:prSet/>
      <dgm:spPr/>
      <dgm:t>
        <a:bodyPr/>
        <a:lstStyle/>
        <a:p>
          <a:endParaRPr lang="en-US"/>
        </a:p>
      </dgm:t>
    </dgm:pt>
    <dgm:pt modelId="{F8304226-D47D-4515-8DD7-5D482DC51395}">
      <dgm:prSet custT="1"/>
      <dgm:spPr/>
      <dgm:t>
        <a:bodyPr/>
        <a:lstStyle/>
        <a:p>
          <a:r>
            <a:rPr lang="en-US" sz="1800" dirty="0"/>
            <a:t>Collecting materials and objects to feed ideas….</a:t>
          </a:r>
        </a:p>
      </dgm:t>
    </dgm:pt>
    <dgm:pt modelId="{F96E98F4-8D70-4F7F-BACC-8E52C3DDD65C}" type="parTrans" cxnId="{D1ADCCF9-FC4A-404E-AB56-DACB7E2DCFBA}">
      <dgm:prSet/>
      <dgm:spPr/>
      <dgm:t>
        <a:bodyPr/>
        <a:lstStyle/>
        <a:p>
          <a:endParaRPr lang="en-US"/>
        </a:p>
      </dgm:t>
    </dgm:pt>
    <dgm:pt modelId="{83EF23BA-7EE6-41B8-A3B9-F8FC950523A2}" type="sibTrans" cxnId="{D1ADCCF9-FC4A-404E-AB56-DACB7E2DCFBA}">
      <dgm:prSet/>
      <dgm:spPr/>
      <dgm:t>
        <a:bodyPr/>
        <a:lstStyle/>
        <a:p>
          <a:endParaRPr lang="en-US"/>
        </a:p>
      </dgm:t>
    </dgm:pt>
    <dgm:pt modelId="{83D8205E-D25A-483C-9235-AC4C95EBA081}">
      <dgm:prSet/>
      <dgm:spPr/>
      <dgm:t>
        <a:bodyPr/>
        <a:lstStyle/>
        <a:p>
          <a:r>
            <a:rPr lang="en-US"/>
            <a:t>Drawing, writing and photographing</a:t>
          </a:r>
        </a:p>
      </dgm:t>
    </dgm:pt>
    <dgm:pt modelId="{C3B4074E-A30D-49B8-A11B-F268768DD6A1}" type="parTrans" cxnId="{59D2A9FF-C40D-4919-AA57-5A215F2C349A}">
      <dgm:prSet/>
      <dgm:spPr/>
      <dgm:t>
        <a:bodyPr/>
        <a:lstStyle/>
        <a:p>
          <a:endParaRPr lang="en-US"/>
        </a:p>
      </dgm:t>
    </dgm:pt>
    <dgm:pt modelId="{384B531B-5F50-4E8B-9241-DB116E4A73F7}" type="sibTrans" cxnId="{59D2A9FF-C40D-4919-AA57-5A215F2C349A}">
      <dgm:prSet/>
      <dgm:spPr/>
      <dgm:t>
        <a:bodyPr/>
        <a:lstStyle/>
        <a:p>
          <a:endParaRPr lang="en-US"/>
        </a:p>
      </dgm:t>
    </dgm:pt>
    <dgm:pt modelId="{7BB7E998-ABEF-428A-9BB0-AC4052305294}">
      <dgm:prSet custT="1"/>
      <dgm:spPr/>
      <dgm:t>
        <a:bodyPr/>
        <a:lstStyle/>
        <a:p>
          <a:r>
            <a:rPr lang="en-US" sz="1800" dirty="0"/>
            <a:t>Drawing, writing and photographing….. </a:t>
          </a:r>
        </a:p>
      </dgm:t>
    </dgm:pt>
    <dgm:pt modelId="{59115570-5AF1-4604-8790-6199621F3091}" type="parTrans" cxnId="{F12E5462-4700-4309-BB96-AAC77B54E6D4}">
      <dgm:prSet/>
      <dgm:spPr/>
      <dgm:t>
        <a:bodyPr/>
        <a:lstStyle/>
        <a:p>
          <a:endParaRPr lang="en-US"/>
        </a:p>
      </dgm:t>
    </dgm:pt>
    <dgm:pt modelId="{089642EC-C882-4896-AD4D-BBA5E1FB8BA6}" type="sibTrans" cxnId="{F12E5462-4700-4309-BB96-AAC77B54E6D4}">
      <dgm:prSet/>
      <dgm:spPr/>
      <dgm:t>
        <a:bodyPr/>
        <a:lstStyle/>
        <a:p>
          <a:endParaRPr lang="en-US"/>
        </a:p>
      </dgm:t>
    </dgm:pt>
    <dgm:pt modelId="{27FD50F4-B514-449C-97D7-105B0E8321ED}">
      <dgm:prSet/>
      <dgm:spPr/>
      <dgm:t>
        <a:bodyPr/>
        <a:lstStyle/>
        <a:p>
          <a:r>
            <a:rPr lang="en-US"/>
            <a:t>Sampling and playing</a:t>
          </a:r>
        </a:p>
      </dgm:t>
    </dgm:pt>
    <dgm:pt modelId="{88162FF2-BCFB-4426-806F-148715360ED9}" type="parTrans" cxnId="{50B537BB-ED21-4583-AFD7-3AFD2C7B77CF}">
      <dgm:prSet/>
      <dgm:spPr/>
      <dgm:t>
        <a:bodyPr/>
        <a:lstStyle/>
        <a:p>
          <a:endParaRPr lang="en-US"/>
        </a:p>
      </dgm:t>
    </dgm:pt>
    <dgm:pt modelId="{E0F6011F-8576-40CC-BBAA-DD4961DBC9E3}" type="sibTrans" cxnId="{50B537BB-ED21-4583-AFD7-3AFD2C7B77CF}">
      <dgm:prSet/>
      <dgm:spPr/>
      <dgm:t>
        <a:bodyPr/>
        <a:lstStyle/>
        <a:p>
          <a:endParaRPr lang="en-US"/>
        </a:p>
      </dgm:t>
    </dgm:pt>
    <dgm:pt modelId="{6FED20C6-8646-4771-A212-049E4A2557EE}">
      <dgm:prSet custT="1"/>
      <dgm:spPr/>
      <dgm:t>
        <a:bodyPr/>
        <a:lstStyle/>
        <a:p>
          <a:r>
            <a:rPr lang="en-US" sz="1800" dirty="0"/>
            <a:t>Sampling and playing with materials and techniques …..includes individual sampling as well as workshop menu</a:t>
          </a:r>
        </a:p>
      </dgm:t>
    </dgm:pt>
    <dgm:pt modelId="{F4798744-EBE0-4E91-AF48-EB5391F5A649}" type="parTrans" cxnId="{4FC2C58E-484A-46AB-852C-C0349CB52384}">
      <dgm:prSet/>
      <dgm:spPr/>
      <dgm:t>
        <a:bodyPr/>
        <a:lstStyle/>
        <a:p>
          <a:endParaRPr lang="en-US"/>
        </a:p>
      </dgm:t>
    </dgm:pt>
    <dgm:pt modelId="{A7493FAE-288E-4677-B6B5-248FB8D5DF53}" type="sibTrans" cxnId="{4FC2C58E-484A-46AB-852C-C0349CB52384}">
      <dgm:prSet/>
      <dgm:spPr/>
      <dgm:t>
        <a:bodyPr/>
        <a:lstStyle/>
        <a:p>
          <a:endParaRPr lang="en-US"/>
        </a:p>
      </dgm:t>
    </dgm:pt>
    <dgm:pt modelId="{4E0CB79C-3FFD-E142-952E-9186B5E948B7}" type="pres">
      <dgm:prSet presAssocID="{8F0E5B3B-5714-4A58-A07C-B54D830DA082}" presName="Name0" presStyleCnt="0">
        <dgm:presLayoutVars>
          <dgm:dir/>
          <dgm:animLvl val="lvl"/>
          <dgm:resizeHandles val="exact"/>
        </dgm:presLayoutVars>
      </dgm:prSet>
      <dgm:spPr/>
    </dgm:pt>
    <dgm:pt modelId="{D5B7D09B-AD6D-044C-A90E-14C83A679AF7}" type="pres">
      <dgm:prSet presAssocID="{28374384-43ED-4884-9151-5D30C557FAAD}" presName="linNode" presStyleCnt="0"/>
      <dgm:spPr/>
    </dgm:pt>
    <dgm:pt modelId="{3143F516-B3A2-EB4A-B46C-FB40C35F501F}" type="pres">
      <dgm:prSet presAssocID="{28374384-43ED-4884-9151-5D30C557FAAD}" presName="parentText" presStyleLbl="solidFgAcc1" presStyleIdx="0" presStyleCnt="6">
        <dgm:presLayoutVars>
          <dgm:chMax val="1"/>
          <dgm:bulletEnabled/>
        </dgm:presLayoutVars>
      </dgm:prSet>
      <dgm:spPr/>
    </dgm:pt>
    <dgm:pt modelId="{DBF5B163-5706-6848-BA15-C338E63D6DD8}" type="pres">
      <dgm:prSet presAssocID="{28374384-43ED-4884-9151-5D30C557FAAD}" presName="descendantText" presStyleLbl="alignNode1" presStyleIdx="0" presStyleCnt="6">
        <dgm:presLayoutVars>
          <dgm:bulletEnabled/>
        </dgm:presLayoutVars>
      </dgm:prSet>
      <dgm:spPr/>
    </dgm:pt>
    <dgm:pt modelId="{2C13D4C4-7874-F548-8953-86E5242511DB}" type="pres">
      <dgm:prSet presAssocID="{AFDF1862-5136-4A43-9AE6-89BCCC47E6C6}" presName="sp" presStyleCnt="0"/>
      <dgm:spPr/>
    </dgm:pt>
    <dgm:pt modelId="{4A3F188E-672A-E040-BB34-E9BCD8620324}" type="pres">
      <dgm:prSet presAssocID="{D73BE2F2-560B-4F02-8067-ADF948E6E35F}" presName="linNode" presStyleCnt="0"/>
      <dgm:spPr/>
    </dgm:pt>
    <dgm:pt modelId="{4FFF43ED-0031-C247-901A-E0FC9F0FEE4D}" type="pres">
      <dgm:prSet presAssocID="{D73BE2F2-560B-4F02-8067-ADF948E6E35F}" presName="parentText" presStyleLbl="solidFgAcc1" presStyleIdx="1" presStyleCnt="6">
        <dgm:presLayoutVars>
          <dgm:chMax val="1"/>
          <dgm:bulletEnabled/>
        </dgm:presLayoutVars>
      </dgm:prSet>
      <dgm:spPr/>
    </dgm:pt>
    <dgm:pt modelId="{9D59F643-B6B8-A54E-8609-BE43EF169E9A}" type="pres">
      <dgm:prSet presAssocID="{D73BE2F2-560B-4F02-8067-ADF948E6E35F}" presName="descendantText" presStyleLbl="alignNode1" presStyleIdx="1" presStyleCnt="6">
        <dgm:presLayoutVars>
          <dgm:bulletEnabled/>
        </dgm:presLayoutVars>
      </dgm:prSet>
      <dgm:spPr/>
    </dgm:pt>
    <dgm:pt modelId="{88F55099-F548-1146-95C4-665993B4212B}" type="pres">
      <dgm:prSet presAssocID="{9739DDED-35E3-43D9-8F8F-584C05B32261}" presName="sp" presStyleCnt="0"/>
      <dgm:spPr/>
    </dgm:pt>
    <dgm:pt modelId="{388B976B-5C80-164C-910E-D27892B0DA5D}" type="pres">
      <dgm:prSet presAssocID="{B72CB1E7-3263-4EE5-AA6F-D7F59DAC32FF}" presName="linNode" presStyleCnt="0"/>
      <dgm:spPr/>
    </dgm:pt>
    <dgm:pt modelId="{F7441A3A-128F-7A4A-B01E-72134DF71E8B}" type="pres">
      <dgm:prSet presAssocID="{B72CB1E7-3263-4EE5-AA6F-D7F59DAC32FF}" presName="parentText" presStyleLbl="solidFgAcc1" presStyleIdx="2" presStyleCnt="6">
        <dgm:presLayoutVars>
          <dgm:chMax val="1"/>
          <dgm:bulletEnabled/>
        </dgm:presLayoutVars>
      </dgm:prSet>
      <dgm:spPr/>
    </dgm:pt>
    <dgm:pt modelId="{DCECE2A5-3D9C-1249-9658-316A36FEB543}" type="pres">
      <dgm:prSet presAssocID="{B72CB1E7-3263-4EE5-AA6F-D7F59DAC32FF}" presName="descendantText" presStyleLbl="alignNode1" presStyleIdx="2" presStyleCnt="6">
        <dgm:presLayoutVars>
          <dgm:bulletEnabled/>
        </dgm:presLayoutVars>
      </dgm:prSet>
      <dgm:spPr/>
    </dgm:pt>
    <dgm:pt modelId="{4BA30867-113D-DD49-BB8D-6A7F5B75A7C1}" type="pres">
      <dgm:prSet presAssocID="{AAB1F1D0-BEB5-4A87-9B86-509F9BF2031B}" presName="sp" presStyleCnt="0"/>
      <dgm:spPr/>
    </dgm:pt>
    <dgm:pt modelId="{CC5EA5B7-F264-A34C-BC87-11ED1FBFB56D}" type="pres">
      <dgm:prSet presAssocID="{F5943907-966B-4906-B167-F5F840A1F909}" presName="linNode" presStyleCnt="0"/>
      <dgm:spPr/>
    </dgm:pt>
    <dgm:pt modelId="{02D58472-20BE-934C-BC6B-1B071266B14E}" type="pres">
      <dgm:prSet presAssocID="{F5943907-966B-4906-B167-F5F840A1F909}" presName="parentText" presStyleLbl="solidFgAcc1" presStyleIdx="3" presStyleCnt="6">
        <dgm:presLayoutVars>
          <dgm:chMax val="1"/>
          <dgm:bulletEnabled/>
        </dgm:presLayoutVars>
      </dgm:prSet>
      <dgm:spPr/>
    </dgm:pt>
    <dgm:pt modelId="{6D14E8E4-7D44-DD43-8424-A75C48F0DE3E}" type="pres">
      <dgm:prSet presAssocID="{F5943907-966B-4906-B167-F5F840A1F909}" presName="descendantText" presStyleLbl="alignNode1" presStyleIdx="3" presStyleCnt="6">
        <dgm:presLayoutVars>
          <dgm:bulletEnabled/>
        </dgm:presLayoutVars>
      </dgm:prSet>
      <dgm:spPr/>
    </dgm:pt>
    <dgm:pt modelId="{8C69483F-C3A2-CB42-A1AD-242A2B7AF72E}" type="pres">
      <dgm:prSet presAssocID="{BCE5C161-2346-4E89-82D1-2DE5F32040F6}" presName="sp" presStyleCnt="0"/>
      <dgm:spPr/>
    </dgm:pt>
    <dgm:pt modelId="{F68D8B10-727F-3046-AF6C-1C83B77772DE}" type="pres">
      <dgm:prSet presAssocID="{83D8205E-D25A-483C-9235-AC4C95EBA081}" presName="linNode" presStyleCnt="0"/>
      <dgm:spPr/>
    </dgm:pt>
    <dgm:pt modelId="{BBB97EC2-7FC3-7B49-BB56-2DF7A1C2CCF8}" type="pres">
      <dgm:prSet presAssocID="{83D8205E-D25A-483C-9235-AC4C95EBA081}" presName="parentText" presStyleLbl="solidFgAcc1" presStyleIdx="4" presStyleCnt="6">
        <dgm:presLayoutVars>
          <dgm:chMax val="1"/>
          <dgm:bulletEnabled/>
        </dgm:presLayoutVars>
      </dgm:prSet>
      <dgm:spPr/>
    </dgm:pt>
    <dgm:pt modelId="{4AA8A27B-CEA2-AD42-8298-5FE3D7660C17}" type="pres">
      <dgm:prSet presAssocID="{83D8205E-D25A-483C-9235-AC4C95EBA081}" presName="descendantText" presStyleLbl="alignNode1" presStyleIdx="4" presStyleCnt="6">
        <dgm:presLayoutVars>
          <dgm:bulletEnabled/>
        </dgm:presLayoutVars>
      </dgm:prSet>
      <dgm:spPr/>
    </dgm:pt>
    <dgm:pt modelId="{DF3ABD96-2AD1-5047-9435-66F17B029C39}" type="pres">
      <dgm:prSet presAssocID="{384B531B-5F50-4E8B-9241-DB116E4A73F7}" presName="sp" presStyleCnt="0"/>
      <dgm:spPr/>
    </dgm:pt>
    <dgm:pt modelId="{36883226-1E7D-C14C-B01C-238517DE36CC}" type="pres">
      <dgm:prSet presAssocID="{27FD50F4-B514-449C-97D7-105B0E8321ED}" presName="linNode" presStyleCnt="0"/>
      <dgm:spPr/>
    </dgm:pt>
    <dgm:pt modelId="{F2DE45DF-5D0C-9D47-BFEB-CB726EA8754E}" type="pres">
      <dgm:prSet presAssocID="{27FD50F4-B514-449C-97D7-105B0E8321ED}" presName="parentText" presStyleLbl="solidFgAcc1" presStyleIdx="5" presStyleCnt="6">
        <dgm:presLayoutVars>
          <dgm:chMax val="1"/>
          <dgm:bulletEnabled/>
        </dgm:presLayoutVars>
      </dgm:prSet>
      <dgm:spPr/>
    </dgm:pt>
    <dgm:pt modelId="{6CF9C58D-94EA-AC4E-B910-32D1614AF3E5}" type="pres">
      <dgm:prSet presAssocID="{27FD50F4-B514-449C-97D7-105B0E8321ED}" presName="descendantText" presStyleLbl="alignNode1" presStyleIdx="5" presStyleCnt="6">
        <dgm:presLayoutVars>
          <dgm:bulletEnabled/>
        </dgm:presLayoutVars>
      </dgm:prSet>
      <dgm:spPr/>
    </dgm:pt>
  </dgm:ptLst>
  <dgm:cxnLst>
    <dgm:cxn modelId="{4AC66306-24BA-2B48-AE30-3B109B86FC93}" type="presOf" srcId="{F5943907-966B-4906-B167-F5F840A1F909}" destId="{02D58472-20BE-934C-BC6B-1B071266B14E}" srcOrd="0" destOrd="0" presId="urn:microsoft.com/office/officeart/2016/7/layout/VerticalHollowActionList"/>
    <dgm:cxn modelId="{62A46328-7474-47C9-8BF4-34153E34CF51}" srcId="{8F0E5B3B-5714-4A58-A07C-B54D830DA082}" destId="{F5943907-966B-4906-B167-F5F840A1F909}" srcOrd="3" destOrd="0" parTransId="{EA5DF57A-A147-4161-8402-42FB2AF14B87}" sibTransId="{BCE5C161-2346-4E89-82D1-2DE5F32040F6}"/>
    <dgm:cxn modelId="{BF0EE42B-5942-9E4A-86EB-A80282A10D92}" type="presOf" srcId="{6FED20C6-8646-4771-A212-049E4A2557EE}" destId="{6CF9C58D-94EA-AC4E-B910-32D1614AF3E5}" srcOrd="0" destOrd="0" presId="urn:microsoft.com/office/officeart/2016/7/layout/VerticalHollowActionList"/>
    <dgm:cxn modelId="{7DBF7343-D6A6-FE4A-9454-6378C2107EF5}" type="presOf" srcId="{7BB7E998-ABEF-428A-9BB0-AC4052305294}" destId="{4AA8A27B-CEA2-AD42-8298-5FE3D7660C17}" srcOrd="0" destOrd="0" presId="urn:microsoft.com/office/officeart/2016/7/layout/VerticalHollowActionList"/>
    <dgm:cxn modelId="{32F5BB49-0FFF-4E05-B962-46B569275BE9}" srcId="{8F0E5B3B-5714-4A58-A07C-B54D830DA082}" destId="{D73BE2F2-560B-4F02-8067-ADF948E6E35F}" srcOrd="1" destOrd="0" parTransId="{0D55A0F3-B307-4C11-AE83-DEF12C6FE513}" sibTransId="{9739DDED-35E3-43D9-8F8F-584C05B32261}"/>
    <dgm:cxn modelId="{3610A051-458C-8948-8939-CCC6AEF21059}" type="presOf" srcId="{83D8205E-D25A-483C-9235-AC4C95EBA081}" destId="{BBB97EC2-7FC3-7B49-BB56-2DF7A1C2CCF8}" srcOrd="0" destOrd="0" presId="urn:microsoft.com/office/officeart/2016/7/layout/VerticalHollowActionList"/>
    <dgm:cxn modelId="{F12E5462-4700-4309-BB96-AAC77B54E6D4}" srcId="{83D8205E-D25A-483C-9235-AC4C95EBA081}" destId="{7BB7E998-ABEF-428A-9BB0-AC4052305294}" srcOrd="0" destOrd="0" parTransId="{59115570-5AF1-4604-8790-6199621F3091}" sibTransId="{089642EC-C882-4896-AD4D-BBA5E1FB8BA6}"/>
    <dgm:cxn modelId="{D4DEDC66-FD80-994F-95E6-728713AEA371}" type="presOf" srcId="{D4CC44DB-3DC0-4333-9B9C-47E0B8F32B82}" destId="{9D59F643-B6B8-A54E-8609-BE43EF169E9A}" srcOrd="0" destOrd="0" presId="urn:microsoft.com/office/officeart/2016/7/layout/VerticalHollowActionList"/>
    <dgm:cxn modelId="{E5018667-57F2-4047-9730-535B4E241DCD}" type="presOf" srcId="{28374384-43ED-4884-9151-5D30C557FAAD}" destId="{3143F516-B3A2-EB4A-B46C-FB40C35F501F}" srcOrd="0" destOrd="0" presId="urn:microsoft.com/office/officeart/2016/7/layout/VerticalHollowActionList"/>
    <dgm:cxn modelId="{B790D57A-9E35-FC43-8DB5-35EB990B5EAD}" type="presOf" srcId="{1EFD9EAD-8B9E-4DB4-8860-FE4695AF8920}" destId="{DBF5B163-5706-6848-BA15-C338E63D6DD8}" srcOrd="0" destOrd="0" presId="urn:microsoft.com/office/officeart/2016/7/layout/VerticalHollowActionList"/>
    <dgm:cxn modelId="{F9A6697F-E7D9-C54B-974E-978F7A9BED2B}" type="presOf" srcId="{27FD50F4-B514-449C-97D7-105B0E8321ED}" destId="{F2DE45DF-5D0C-9D47-BFEB-CB726EA8754E}" srcOrd="0" destOrd="0" presId="urn:microsoft.com/office/officeart/2016/7/layout/VerticalHollowActionList"/>
    <dgm:cxn modelId="{4FC2C58E-484A-46AB-852C-C0349CB52384}" srcId="{27FD50F4-B514-449C-97D7-105B0E8321ED}" destId="{6FED20C6-8646-4771-A212-049E4A2557EE}" srcOrd="0" destOrd="0" parTransId="{F4798744-EBE0-4E91-AF48-EB5391F5A649}" sibTransId="{A7493FAE-288E-4677-B6B5-248FB8D5DF53}"/>
    <dgm:cxn modelId="{E41E0A9F-66A6-B94E-A521-4C93AFB37187}" type="presOf" srcId="{F8304226-D47D-4515-8DD7-5D482DC51395}" destId="{6D14E8E4-7D44-DD43-8424-A75C48F0DE3E}" srcOrd="0" destOrd="0" presId="urn:microsoft.com/office/officeart/2016/7/layout/VerticalHollowActionList"/>
    <dgm:cxn modelId="{67B70EA5-B8CD-224B-9BCE-3A403D01C51F}" type="presOf" srcId="{D73BE2F2-560B-4F02-8067-ADF948E6E35F}" destId="{4FFF43ED-0031-C247-901A-E0FC9F0FEE4D}" srcOrd="0" destOrd="0" presId="urn:microsoft.com/office/officeart/2016/7/layout/VerticalHollowActionList"/>
    <dgm:cxn modelId="{536D4AA8-D24C-4066-97A9-2FE9281D6C33}" srcId="{8F0E5B3B-5714-4A58-A07C-B54D830DA082}" destId="{28374384-43ED-4884-9151-5D30C557FAAD}" srcOrd="0" destOrd="0" parTransId="{BA91648A-C260-4FE7-BE3C-D5EB063EAF84}" sibTransId="{AFDF1862-5136-4A43-9AE6-89BCCC47E6C6}"/>
    <dgm:cxn modelId="{CEEE0BAF-45D4-445E-9E6E-8F5B38415A0A}" srcId="{D73BE2F2-560B-4F02-8067-ADF948E6E35F}" destId="{D4CC44DB-3DC0-4333-9B9C-47E0B8F32B82}" srcOrd="0" destOrd="0" parTransId="{E8738E38-F7CF-4932-894C-BC578088571A}" sibTransId="{AE32AF7F-616C-40B5-988E-27F45D289ECC}"/>
    <dgm:cxn modelId="{57A0BAB6-9B7E-2145-991F-EB2CD455BFA2}" type="presOf" srcId="{B72CB1E7-3263-4EE5-AA6F-D7F59DAC32FF}" destId="{F7441A3A-128F-7A4A-B01E-72134DF71E8B}" srcOrd="0" destOrd="0" presId="urn:microsoft.com/office/officeart/2016/7/layout/VerticalHollowActionList"/>
    <dgm:cxn modelId="{50B537BB-ED21-4583-AFD7-3AFD2C7B77CF}" srcId="{8F0E5B3B-5714-4A58-A07C-B54D830DA082}" destId="{27FD50F4-B514-449C-97D7-105B0E8321ED}" srcOrd="5" destOrd="0" parTransId="{88162FF2-BCFB-4426-806F-148715360ED9}" sibTransId="{E0F6011F-8576-40CC-BBAA-DD4961DBC9E3}"/>
    <dgm:cxn modelId="{2C6FE1C9-E3B5-43DD-89B1-18ACD8C5B555}" srcId="{28374384-43ED-4884-9151-5D30C557FAAD}" destId="{1EFD9EAD-8B9E-4DB4-8860-FE4695AF8920}" srcOrd="0" destOrd="0" parTransId="{89185743-6BFF-4CB7-937A-32639E379D2C}" sibTransId="{98048490-E11B-4AC1-939F-6CDF9959C8F7}"/>
    <dgm:cxn modelId="{4373BDD0-0739-4638-9B62-7CA8986548B6}" srcId="{B72CB1E7-3263-4EE5-AA6F-D7F59DAC32FF}" destId="{ABCBA7FA-DADC-47E9-BFE3-0A21FCFBE310}" srcOrd="0" destOrd="0" parTransId="{98DBAD4C-006F-48C0-9CE5-576E0B094204}" sibTransId="{10BBC343-9578-4CEA-9123-AA34E8C1C3A1}"/>
    <dgm:cxn modelId="{22AF7ED3-478E-7D40-89F8-FE4B1A156D76}" type="presOf" srcId="{8F0E5B3B-5714-4A58-A07C-B54D830DA082}" destId="{4E0CB79C-3FFD-E142-952E-9186B5E948B7}" srcOrd="0" destOrd="0" presId="urn:microsoft.com/office/officeart/2016/7/layout/VerticalHollowActionList"/>
    <dgm:cxn modelId="{CB3575F9-E621-4509-ADC1-6D0A30C9DED4}" srcId="{8F0E5B3B-5714-4A58-A07C-B54D830DA082}" destId="{B72CB1E7-3263-4EE5-AA6F-D7F59DAC32FF}" srcOrd="2" destOrd="0" parTransId="{DE29AA9B-CA96-4D82-A359-B942F1AB840D}" sibTransId="{AAB1F1D0-BEB5-4A87-9B86-509F9BF2031B}"/>
    <dgm:cxn modelId="{D1ADCCF9-FC4A-404E-AB56-DACB7E2DCFBA}" srcId="{F5943907-966B-4906-B167-F5F840A1F909}" destId="{F8304226-D47D-4515-8DD7-5D482DC51395}" srcOrd="0" destOrd="0" parTransId="{F96E98F4-8D70-4F7F-BACC-8E52C3DDD65C}" sibTransId="{83EF23BA-7EE6-41B8-A3B9-F8FC950523A2}"/>
    <dgm:cxn modelId="{59D2A9FF-C40D-4919-AA57-5A215F2C349A}" srcId="{8F0E5B3B-5714-4A58-A07C-B54D830DA082}" destId="{83D8205E-D25A-483C-9235-AC4C95EBA081}" srcOrd="4" destOrd="0" parTransId="{C3B4074E-A30D-49B8-A11B-F268768DD6A1}" sibTransId="{384B531B-5F50-4E8B-9241-DB116E4A73F7}"/>
    <dgm:cxn modelId="{C9DBFFFF-0E1F-AA4A-8BEC-A4965C43DCE9}" type="presOf" srcId="{ABCBA7FA-DADC-47E9-BFE3-0A21FCFBE310}" destId="{DCECE2A5-3D9C-1249-9658-316A36FEB543}" srcOrd="0" destOrd="0" presId="urn:microsoft.com/office/officeart/2016/7/layout/VerticalHollowActionList"/>
    <dgm:cxn modelId="{4119DAAA-492D-F046-9608-93C6F0AE3EB0}" type="presParOf" srcId="{4E0CB79C-3FFD-E142-952E-9186B5E948B7}" destId="{D5B7D09B-AD6D-044C-A90E-14C83A679AF7}" srcOrd="0" destOrd="0" presId="urn:microsoft.com/office/officeart/2016/7/layout/VerticalHollowActionList"/>
    <dgm:cxn modelId="{5E8DFBF3-01F3-604C-9ADA-1C7D01E2DBA3}" type="presParOf" srcId="{D5B7D09B-AD6D-044C-A90E-14C83A679AF7}" destId="{3143F516-B3A2-EB4A-B46C-FB40C35F501F}" srcOrd="0" destOrd="0" presId="urn:microsoft.com/office/officeart/2016/7/layout/VerticalHollowActionList"/>
    <dgm:cxn modelId="{C1A7097D-C5BC-9A4C-B6BF-089023E7AE23}" type="presParOf" srcId="{D5B7D09B-AD6D-044C-A90E-14C83A679AF7}" destId="{DBF5B163-5706-6848-BA15-C338E63D6DD8}" srcOrd="1" destOrd="0" presId="urn:microsoft.com/office/officeart/2016/7/layout/VerticalHollowActionList"/>
    <dgm:cxn modelId="{FE3A5151-4D71-4745-8765-54A9FDAEA6FF}" type="presParOf" srcId="{4E0CB79C-3FFD-E142-952E-9186B5E948B7}" destId="{2C13D4C4-7874-F548-8953-86E5242511DB}" srcOrd="1" destOrd="0" presId="urn:microsoft.com/office/officeart/2016/7/layout/VerticalHollowActionList"/>
    <dgm:cxn modelId="{4013CC4D-E3F4-484E-A99D-2B5DBB620F3C}" type="presParOf" srcId="{4E0CB79C-3FFD-E142-952E-9186B5E948B7}" destId="{4A3F188E-672A-E040-BB34-E9BCD8620324}" srcOrd="2" destOrd="0" presId="urn:microsoft.com/office/officeart/2016/7/layout/VerticalHollowActionList"/>
    <dgm:cxn modelId="{AE4B28F1-23D1-9B47-BADA-6057A04523D7}" type="presParOf" srcId="{4A3F188E-672A-E040-BB34-E9BCD8620324}" destId="{4FFF43ED-0031-C247-901A-E0FC9F0FEE4D}" srcOrd="0" destOrd="0" presId="urn:microsoft.com/office/officeart/2016/7/layout/VerticalHollowActionList"/>
    <dgm:cxn modelId="{EFE3227E-6E1A-B646-9FD6-2F000F7E8E73}" type="presParOf" srcId="{4A3F188E-672A-E040-BB34-E9BCD8620324}" destId="{9D59F643-B6B8-A54E-8609-BE43EF169E9A}" srcOrd="1" destOrd="0" presId="urn:microsoft.com/office/officeart/2016/7/layout/VerticalHollowActionList"/>
    <dgm:cxn modelId="{228629AE-7C80-0743-AD29-25E51F22A34B}" type="presParOf" srcId="{4E0CB79C-3FFD-E142-952E-9186B5E948B7}" destId="{88F55099-F548-1146-95C4-665993B4212B}" srcOrd="3" destOrd="0" presId="urn:microsoft.com/office/officeart/2016/7/layout/VerticalHollowActionList"/>
    <dgm:cxn modelId="{721C51ED-A1B7-8B44-AF71-55987343F98E}" type="presParOf" srcId="{4E0CB79C-3FFD-E142-952E-9186B5E948B7}" destId="{388B976B-5C80-164C-910E-D27892B0DA5D}" srcOrd="4" destOrd="0" presId="urn:microsoft.com/office/officeart/2016/7/layout/VerticalHollowActionList"/>
    <dgm:cxn modelId="{72C15CDE-1E5A-4448-90FE-7A04E7128793}" type="presParOf" srcId="{388B976B-5C80-164C-910E-D27892B0DA5D}" destId="{F7441A3A-128F-7A4A-B01E-72134DF71E8B}" srcOrd="0" destOrd="0" presId="urn:microsoft.com/office/officeart/2016/7/layout/VerticalHollowActionList"/>
    <dgm:cxn modelId="{40392AE0-045C-BC44-B1AF-FFBAC984C2EC}" type="presParOf" srcId="{388B976B-5C80-164C-910E-D27892B0DA5D}" destId="{DCECE2A5-3D9C-1249-9658-316A36FEB543}" srcOrd="1" destOrd="0" presId="urn:microsoft.com/office/officeart/2016/7/layout/VerticalHollowActionList"/>
    <dgm:cxn modelId="{5AD716F0-3B44-FF41-8825-77C206E11DCF}" type="presParOf" srcId="{4E0CB79C-3FFD-E142-952E-9186B5E948B7}" destId="{4BA30867-113D-DD49-BB8D-6A7F5B75A7C1}" srcOrd="5" destOrd="0" presId="urn:microsoft.com/office/officeart/2016/7/layout/VerticalHollowActionList"/>
    <dgm:cxn modelId="{1748C20F-0C21-5747-A47A-6BA6E93005D8}" type="presParOf" srcId="{4E0CB79C-3FFD-E142-952E-9186B5E948B7}" destId="{CC5EA5B7-F264-A34C-BC87-11ED1FBFB56D}" srcOrd="6" destOrd="0" presId="urn:microsoft.com/office/officeart/2016/7/layout/VerticalHollowActionList"/>
    <dgm:cxn modelId="{45CF8AC0-CC58-F844-B5AB-3737B79439BF}" type="presParOf" srcId="{CC5EA5B7-F264-A34C-BC87-11ED1FBFB56D}" destId="{02D58472-20BE-934C-BC6B-1B071266B14E}" srcOrd="0" destOrd="0" presId="urn:microsoft.com/office/officeart/2016/7/layout/VerticalHollowActionList"/>
    <dgm:cxn modelId="{EE218698-054B-8447-BBA2-5E9D94B3AC10}" type="presParOf" srcId="{CC5EA5B7-F264-A34C-BC87-11ED1FBFB56D}" destId="{6D14E8E4-7D44-DD43-8424-A75C48F0DE3E}" srcOrd="1" destOrd="0" presId="urn:microsoft.com/office/officeart/2016/7/layout/VerticalHollowActionList"/>
    <dgm:cxn modelId="{BE071226-AACD-704C-A0FD-92BF05816F1A}" type="presParOf" srcId="{4E0CB79C-3FFD-E142-952E-9186B5E948B7}" destId="{8C69483F-C3A2-CB42-A1AD-242A2B7AF72E}" srcOrd="7" destOrd="0" presId="urn:microsoft.com/office/officeart/2016/7/layout/VerticalHollowActionList"/>
    <dgm:cxn modelId="{A5A3AEA3-8871-F64F-B9AE-03274373255E}" type="presParOf" srcId="{4E0CB79C-3FFD-E142-952E-9186B5E948B7}" destId="{F68D8B10-727F-3046-AF6C-1C83B77772DE}" srcOrd="8" destOrd="0" presId="urn:microsoft.com/office/officeart/2016/7/layout/VerticalHollowActionList"/>
    <dgm:cxn modelId="{793352F2-FC64-4246-A75C-F9A569F8930D}" type="presParOf" srcId="{F68D8B10-727F-3046-AF6C-1C83B77772DE}" destId="{BBB97EC2-7FC3-7B49-BB56-2DF7A1C2CCF8}" srcOrd="0" destOrd="0" presId="urn:microsoft.com/office/officeart/2016/7/layout/VerticalHollowActionList"/>
    <dgm:cxn modelId="{206CE3F4-BD1A-6C4E-9C9D-1C3976895FEE}" type="presParOf" srcId="{F68D8B10-727F-3046-AF6C-1C83B77772DE}" destId="{4AA8A27B-CEA2-AD42-8298-5FE3D7660C17}" srcOrd="1" destOrd="0" presId="urn:microsoft.com/office/officeart/2016/7/layout/VerticalHollowActionList"/>
    <dgm:cxn modelId="{16D5566A-CC5A-8441-9D33-0068A7C63892}" type="presParOf" srcId="{4E0CB79C-3FFD-E142-952E-9186B5E948B7}" destId="{DF3ABD96-2AD1-5047-9435-66F17B029C39}" srcOrd="9" destOrd="0" presId="urn:microsoft.com/office/officeart/2016/7/layout/VerticalHollowActionList"/>
    <dgm:cxn modelId="{591EE891-4A86-F94C-BE6C-43AE7D342B1F}" type="presParOf" srcId="{4E0CB79C-3FFD-E142-952E-9186B5E948B7}" destId="{36883226-1E7D-C14C-B01C-238517DE36CC}" srcOrd="10" destOrd="0" presId="urn:microsoft.com/office/officeart/2016/7/layout/VerticalHollowActionList"/>
    <dgm:cxn modelId="{D95858F1-40D4-2B48-9C90-C3387D58173C}" type="presParOf" srcId="{36883226-1E7D-C14C-B01C-238517DE36CC}" destId="{F2DE45DF-5D0C-9D47-BFEB-CB726EA8754E}" srcOrd="0" destOrd="0" presId="urn:microsoft.com/office/officeart/2016/7/layout/VerticalHollowActionList"/>
    <dgm:cxn modelId="{DF91A287-ACEC-454F-8E0C-641E2DD90C3A}" type="presParOf" srcId="{36883226-1E7D-C14C-B01C-238517DE36CC}" destId="{6CF9C58D-94EA-AC4E-B910-32D1614AF3E5}" srcOrd="1" destOrd="0" presId="urn:microsoft.com/office/officeart/2016/7/layout/VerticalHollowAc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F2019EF-829D-4617-BF06-F3525AF9C71D}"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US"/>
        </a:p>
      </dgm:t>
    </dgm:pt>
    <dgm:pt modelId="{558CD132-3900-42DE-96D5-DBF8E957D1F1}">
      <dgm:prSet/>
      <dgm:spPr>
        <a:solidFill>
          <a:schemeClr val="accent5">
            <a:lumMod val="75000"/>
          </a:schemeClr>
        </a:solidFill>
      </dgm:spPr>
      <dgm:t>
        <a:bodyPr/>
        <a:lstStyle/>
        <a:p>
          <a:r>
            <a:rPr lang="en-US" dirty="0"/>
            <a:t>Your timetable (with meeting links) is in your Module Handbook which can be found in teams files and on Moodle.</a:t>
          </a:r>
        </a:p>
      </dgm:t>
    </dgm:pt>
    <dgm:pt modelId="{9243BAB2-9FFD-4179-9C30-20EFBAFE233D}" type="parTrans" cxnId="{1989287A-8571-4460-A71D-E1440920955D}">
      <dgm:prSet/>
      <dgm:spPr/>
      <dgm:t>
        <a:bodyPr/>
        <a:lstStyle/>
        <a:p>
          <a:endParaRPr lang="en-US"/>
        </a:p>
      </dgm:t>
    </dgm:pt>
    <dgm:pt modelId="{20324214-166E-4411-BCFC-59461DD8BC2F}" type="sibTrans" cxnId="{1989287A-8571-4460-A71D-E1440920955D}">
      <dgm:prSet/>
      <dgm:spPr/>
      <dgm:t>
        <a:bodyPr/>
        <a:lstStyle/>
        <a:p>
          <a:endParaRPr lang="en-US"/>
        </a:p>
      </dgm:t>
    </dgm:pt>
    <dgm:pt modelId="{6F99A913-E926-4B43-8727-E524F017797A}">
      <dgm:prSet/>
      <dgm:spPr>
        <a:solidFill>
          <a:schemeClr val="tx2">
            <a:lumMod val="75000"/>
          </a:schemeClr>
        </a:solidFill>
      </dgm:spPr>
      <dgm:t>
        <a:bodyPr/>
        <a:lstStyle/>
        <a:p>
          <a:r>
            <a:rPr lang="en-US" dirty="0"/>
            <a:t>This consists of CORE TIMETABLE and OPTIONAL WORKSHOPS.</a:t>
          </a:r>
        </a:p>
      </dgm:t>
    </dgm:pt>
    <dgm:pt modelId="{79409925-D976-4F28-BAFF-EA8E316AC172}" type="parTrans" cxnId="{C4A472E9-6B3F-4C95-80AC-398655A65C5B}">
      <dgm:prSet/>
      <dgm:spPr/>
      <dgm:t>
        <a:bodyPr/>
        <a:lstStyle/>
        <a:p>
          <a:endParaRPr lang="en-US"/>
        </a:p>
      </dgm:t>
    </dgm:pt>
    <dgm:pt modelId="{1860D995-C59B-42C8-8437-BA8270A4EAF0}" type="sibTrans" cxnId="{C4A472E9-6B3F-4C95-80AC-398655A65C5B}">
      <dgm:prSet/>
      <dgm:spPr/>
      <dgm:t>
        <a:bodyPr/>
        <a:lstStyle/>
        <a:p>
          <a:endParaRPr lang="en-US"/>
        </a:p>
      </dgm:t>
    </dgm:pt>
    <dgm:pt modelId="{3EE42735-6787-48CE-8789-2D6C51D43E5B}">
      <dgm:prSet/>
      <dgm:spPr>
        <a:solidFill>
          <a:schemeClr val="accent3">
            <a:lumMod val="75000"/>
          </a:schemeClr>
        </a:solidFill>
      </dgm:spPr>
      <dgm:t>
        <a:bodyPr/>
        <a:lstStyle/>
        <a:p>
          <a:r>
            <a:rPr lang="en-US" dirty="0"/>
            <a:t>Your core timetable covers seminar groups (specific to your pathways) and the OPTION of joining other seminar groups to listen in if you wish.</a:t>
          </a:r>
        </a:p>
      </dgm:t>
    </dgm:pt>
    <dgm:pt modelId="{180BA03D-86F5-4A2C-BDC3-4624570A3F4B}" type="parTrans" cxnId="{2DE32E91-E767-4303-AEF2-A07A75679131}">
      <dgm:prSet/>
      <dgm:spPr/>
      <dgm:t>
        <a:bodyPr/>
        <a:lstStyle/>
        <a:p>
          <a:endParaRPr lang="en-US"/>
        </a:p>
      </dgm:t>
    </dgm:pt>
    <dgm:pt modelId="{533BEC66-B6AD-4D3E-BFDE-60AB0F653CF9}" type="sibTrans" cxnId="{2DE32E91-E767-4303-AEF2-A07A75679131}">
      <dgm:prSet/>
      <dgm:spPr/>
      <dgm:t>
        <a:bodyPr/>
        <a:lstStyle/>
        <a:p>
          <a:endParaRPr lang="en-US"/>
        </a:p>
      </dgm:t>
    </dgm:pt>
    <dgm:pt modelId="{9306E50E-A66A-4C6A-8A96-08F9BFBE33AD}">
      <dgm:prSet/>
      <dgm:spPr>
        <a:solidFill>
          <a:schemeClr val="accent3">
            <a:lumMod val="75000"/>
          </a:schemeClr>
        </a:solidFill>
      </dgm:spPr>
      <dgm:t>
        <a:bodyPr/>
        <a:lstStyle/>
        <a:p>
          <a:r>
            <a:rPr lang="en-US" dirty="0"/>
            <a:t>A series of Research Seminars on a Friday 1-2pm </a:t>
          </a:r>
        </a:p>
      </dgm:t>
    </dgm:pt>
    <dgm:pt modelId="{07F82809-C678-42B9-B5F6-68249F470BB2}" type="parTrans" cxnId="{C1303523-359C-4EB9-B8E6-D1CC14324A4E}">
      <dgm:prSet/>
      <dgm:spPr/>
      <dgm:t>
        <a:bodyPr/>
        <a:lstStyle/>
        <a:p>
          <a:endParaRPr lang="en-US"/>
        </a:p>
      </dgm:t>
    </dgm:pt>
    <dgm:pt modelId="{A41CC30B-920E-4F42-B624-39C1F73007BA}" type="sibTrans" cxnId="{C1303523-359C-4EB9-B8E6-D1CC14324A4E}">
      <dgm:prSet/>
      <dgm:spPr/>
      <dgm:t>
        <a:bodyPr/>
        <a:lstStyle/>
        <a:p>
          <a:endParaRPr lang="en-US"/>
        </a:p>
      </dgm:t>
    </dgm:pt>
    <dgm:pt modelId="{0FD2714A-4B33-4BB7-A823-A5FDBD2CC4EC}">
      <dgm:prSet/>
      <dgm:spPr>
        <a:solidFill>
          <a:schemeClr val="accent1">
            <a:lumMod val="75000"/>
          </a:schemeClr>
        </a:solidFill>
      </dgm:spPr>
      <dgm:t>
        <a:bodyPr/>
        <a:lstStyle/>
        <a:p>
          <a:r>
            <a:rPr lang="en-US" dirty="0"/>
            <a:t>A workshop timetable from which you can select OPTIONAL workshops depending on your research and practice.</a:t>
          </a:r>
        </a:p>
      </dgm:t>
    </dgm:pt>
    <dgm:pt modelId="{580F7A78-A147-4D69-95C6-69D782D951BE}" type="parTrans" cxnId="{51D69EA1-2650-437B-B844-F9231A54C27B}">
      <dgm:prSet/>
      <dgm:spPr/>
      <dgm:t>
        <a:bodyPr/>
        <a:lstStyle/>
        <a:p>
          <a:endParaRPr lang="en-US"/>
        </a:p>
      </dgm:t>
    </dgm:pt>
    <dgm:pt modelId="{31E31F69-CE47-4ED7-AA9D-E84F2314379A}" type="sibTrans" cxnId="{51D69EA1-2650-437B-B844-F9231A54C27B}">
      <dgm:prSet/>
      <dgm:spPr/>
      <dgm:t>
        <a:bodyPr/>
        <a:lstStyle/>
        <a:p>
          <a:endParaRPr lang="en-US"/>
        </a:p>
      </dgm:t>
    </dgm:pt>
    <dgm:pt modelId="{817F3657-CF7C-E347-8EC6-180D17F0A1E3}" type="pres">
      <dgm:prSet presAssocID="{AF2019EF-829D-4617-BF06-F3525AF9C71D}" presName="diagram" presStyleCnt="0">
        <dgm:presLayoutVars>
          <dgm:dir/>
          <dgm:resizeHandles val="exact"/>
        </dgm:presLayoutVars>
      </dgm:prSet>
      <dgm:spPr/>
    </dgm:pt>
    <dgm:pt modelId="{467F9CCF-5C63-AD42-95DF-6B16AE347BB8}" type="pres">
      <dgm:prSet presAssocID="{558CD132-3900-42DE-96D5-DBF8E957D1F1}" presName="node" presStyleLbl="node1" presStyleIdx="0" presStyleCnt="5">
        <dgm:presLayoutVars>
          <dgm:bulletEnabled val="1"/>
        </dgm:presLayoutVars>
      </dgm:prSet>
      <dgm:spPr/>
    </dgm:pt>
    <dgm:pt modelId="{CA0E7660-45A2-1345-A73E-D47E2E0D1E0B}" type="pres">
      <dgm:prSet presAssocID="{20324214-166E-4411-BCFC-59461DD8BC2F}" presName="sibTrans" presStyleCnt="0"/>
      <dgm:spPr/>
    </dgm:pt>
    <dgm:pt modelId="{56D4EECE-4552-024F-865D-EBC42CBA4350}" type="pres">
      <dgm:prSet presAssocID="{6F99A913-E926-4B43-8727-E524F017797A}" presName="node" presStyleLbl="node1" presStyleIdx="1" presStyleCnt="5">
        <dgm:presLayoutVars>
          <dgm:bulletEnabled val="1"/>
        </dgm:presLayoutVars>
      </dgm:prSet>
      <dgm:spPr/>
    </dgm:pt>
    <dgm:pt modelId="{7EDCF271-97C6-4F48-941B-A4ADC58E2831}" type="pres">
      <dgm:prSet presAssocID="{1860D995-C59B-42C8-8437-BA8270A4EAF0}" presName="sibTrans" presStyleCnt="0"/>
      <dgm:spPr/>
    </dgm:pt>
    <dgm:pt modelId="{723E04D2-7522-0242-8D74-ED041AD48E39}" type="pres">
      <dgm:prSet presAssocID="{3EE42735-6787-48CE-8789-2D6C51D43E5B}" presName="node" presStyleLbl="node1" presStyleIdx="2" presStyleCnt="5">
        <dgm:presLayoutVars>
          <dgm:bulletEnabled val="1"/>
        </dgm:presLayoutVars>
      </dgm:prSet>
      <dgm:spPr/>
    </dgm:pt>
    <dgm:pt modelId="{8B3F9B3D-B994-DD42-B8AF-EC45968E2985}" type="pres">
      <dgm:prSet presAssocID="{533BEC66-B6AD-4D3E-BFDE-60AB0F653CF9}" presName="sibTrans" presStyleCnt="0"/>
      <dgm:spPr/>
    </dgm:pt>
    <dgm:pt modelId="{62DD37E2-4D65-7A4C-961F-6EDCBBB9BD47}" type="pres">
      <dgm:prSet presAssocID="{9306E50E-A66A-4C6A-8A96-08F9BFBE33AD}" presName="node" presStyleLbl="node1" presStyleIdx="3" presStyleCnt="5">
        <dgm:presLayoutVars>
          <dgm:bulletEnabled val="1"/>
        </dgm:presLayoutVars>
      </dgm:prSet>
      <dgm:spPr/>
    </dgm:pt>
    <dgm:pt modelId="{FC464E96-907F-E84C-80D6-914E61AD3201}" type="pres">
      <dgm:prSet presAssocID="{A41CC30B-920E-4F42-B624-39C1F73007BA}" presName="sibTrans" presStyleCnt="0"/>
      <dgm:spPr/>
    </dgm:pt>
    <dgm:pt modelId="{6C5A43B6-DB19-404C-90D9-4C3D5CC24201}" type="pres">
      <dgm:prSet presAssocID="{0FD2714A-4B33-4BB7-A823-A5FDBD2CC4EC}" presName="node" presStyleLbl="node1" presStyleIdx="4" presStyleCnt="5">
        <dgm:presLayoutVars>
          <dgm:bulletEnabled val="1"/>
        </dgm:presLayoutVars>
      </dgm:prSet>
      <dgm:spPr/>
    </dgm:pt>
  </dgm:ptLst>
  <dgm:cxnLst>
    <dgm:cxn modelId="{8539281A-D485-2942-96B8-75646465BF01}" type="presOf" srcId="{558CD132-3900-42DE-96D5-DBF8E957D1F1}" destId="{467F9CCF-5C63-AD42-95DF-6B16AE347BB8}" srcOrd="0" destOrd="0" presId="urn:microsoft.com/office/officeart/2005/8/layout/default"/>
    <dgm:cxn modelId="{C1303523-359C-4EB9-B8E6-D1CC14324A4E}" srcId="{AF2019EF-829D-4617-BF06-F3525AF9C71D}" destId="{9306E50E-A66A-4C6A-8A96-08F9BFBE33AD}" srcOrd="3" destOrd="0" parTransId="{07F82809-C678-42B9-B5F6-68249F470BB2}" sibTransId="{A41CC30B-920E-4F42-B624-39C1F73007BA}"/>
    <dgm:cxn modelId="{4789BA5D-9465-BC4D-A5E3-106872C4479B}" type="presOf" srcId="{3EE42735-6787-48CE-8789-2D6C51D43E5B}" destId="{723E04D2-7522-0242-8D74-ED041AD48E39}" srcOrd="0" destOrd="0" presId="urn:microsoft.com/office/officeart/2005/8/layout/default"/>
    <dgm:cxn modelId="{4B2C0B60-7BFF-8043-A93F-DA2E6CCA1E78}" type="presOf" srcId="{6F99A913-E926-4B43-8727-E524F017797A}" destId="{56D4EECE-4552-024F-865D-EBC42CBA4350}" srcOrd="0" destOrd="0" presId="urn:microsoft.com/office/officeart/2005/8/layout/default"/>
    <dgm:cxn modelId="{1989287A-8571-4460-A71D-E1440920955D}" srcId="{AF2019EF-829D-4617-BF06-F3525AF9C71D}" destId="{558CD132-3900-42DE-96D5-DBF8E957D1F1}" srcOrd="0" destOrd="0" parTransId="{9243BAB2-9FFD-4179-9C30-20EFBAFE233D}" sibTransId="{20324214-166E-4411-BCFC-59461DD8BC2F}"/>
    <dgm:cxn modelId="{E27FB884-59A1-8941-8C3D-DD16B766713F}" type="presOf" srcId="{AF2019EF-829D-4617-BF06-F3525AF9C71D}" destId="{817F3657-CF7C-E347-8EC6-180D17F0A1E3}" srcOrd="0" destOrd="0" presId="urn:microsoft.com/office/officeart/2005/8/layout/default"/>
    <dgm:cxn modelId="{2DE32E91-E767-4303-AEF2-A07A75679131}" srcId="{AF2019EF-829D-4617-BF06-F3525AF9C71D}" destId="{3EE42735-6787-48CE-8789-2D6C51D43E5B}" srcOrd="2" destOrd="0" parTransId="{180BA03D-86F5-4A2C-BDC3-4624570A3F4B}" sibTransId="{533BEC66-B6AD-4D3E-BFDE-60AB0F653CF9}"/>
    <dgm:cxn modelId="{51D69EA1-2650-437B-B844-F9231A54C27B}" srcId="{AF2019EF-829D-4617-BF06-F3525AF9C71D}" destId="{0FD2714A-4B33-4BB7-A823-A5FDBD2CC4EC}" srcOrd="4" destOrd="0" parTransId="{580F7A78-A147-4D69-95C6-69D782D951BE}" sibTransId="{31E31F69-CE47-4ED7-AA9D-E84F2314379A}"/>
    <dgm:cxn modelId="{91B8A4C7-565A-AF4D-8C76-A530C925A5F1}" type="presOf" srcId="{0FD2714A-4B33-4BB7-A823-A5FDBD2CC4EC}" destId="{6C5A43B6-DB19-404C-90D9-4C3D5CC24201}" srcOrd="0" destOrd="0" presId="urn:microsoft.com/office/officeart/2005/8/layout/default"/>
    <dgm:cxn modelId="{F6D5FBDF-BDF7-DD46-ADE6-76B1FD5DC3E5}" type="presOf" srcId="{9306E50E-A66A-4C6A-8A96-08F9BFBE33AD}" destId="{62DD37E2-4D65-7A4C-961F-6EDCBBB9BD47}" srcOrd="0" destOrd="0" presId="urn:microsoft.com/office/officeart/2005/8/layout/default"/>
    <dgm:cxn modelId="{C4A472E9-6B3F-4C95-80AC-398655A65C5B}" srcId="{AF2019EF-829D-4617-BF06-F3525AF9C71D}" destId="{6F99A913-E926-4B43-8727-E524F017797A}" srcOrd="1" destOrd="0" parTransId="{79409925-D976-4F28-BAFF-EA8E316AC172}" sibTransId="{1860D995-C59B-42C8-8437-BA8270A4EAF0}"/>
    <dgm:cxn modelId="{8555D1F6-3D32-1343-AF14-3A7D8FFEA3DA}" type="presParOf" srcId="{817F3657-CF7C-E347-8EC6-180D17F0A1E3}" destId="{467F9CCF-5C63-AD42-95DF-6B16AE347BB8}" srcOrd="0" destOrd="0" presId="urn:microsoft.com/office/officeart/2005/8/layout/default"/>
    <dgm:cxn modelId="{6BD2945E-B019-BF4B-9F01-424D7D64FBC5}" type="presParOf" srcId="{817F3657-CF7C-E347-8EC6-180D17F0A1E3}" destId="{CA0E7660-45A2-1345-A73E-D47E2E0D1E0B}" srcOrd="1" destOrd="0" presId="urn:microsoft.com/office/officeart/2005/8/layout/default"/>
    <dgm:cxn modelId="{376A2BCA-2FE0-374C-834A-6A6B4152410C}" type="presParOf" srcId="{817F3657-CF7C-E347-8EC6-180D17F0A1E3}" destId="{56D4EECE-4552-024F-865D-EBC42CBA4350}" srcOrd="2" destOrd="0" presId="urn:microsoft.com/office/officeart/2005/8/layout/default"/>
    <dgm:cxn modelId="{B5162A6E-99D2-8841-BE7C-7040C25D3F2A}" type="presParOf" srcId="{817F3657-CF7C-E347-8EC6-180D17F0A1E3}" destId="{7EDCF271-97C6-4F48-941B-A4ADC58E2831}" srcOrd="3" destOrd="0" presId="urn:microsoft.com/office/officeart/2005/8/layout/default"/>
    <dgm:cxn modelId="{DB494149-CC1C-AA4B-B4B6-167BB12E6C5D}" type="presParOf" srcId="{817F3657-CF7C-E347-8EC6-180D17F0A1E3}" destId="{723E04D2-7522-0242-8D74-ED041AD48E39}" srcOrd="4" destOrd="0" presId="urn:microsoft.com/office/officeart/2005/8/layout/default"/>
    <dgm:cxn modelId="{678E8575-ABD4-0345-A7F4-65A8B0918E09}" type="presParOf" srcId="{817F3657-CF7C-E347-8EC6-180D17F0A1E3}" destId="{8B3F9B3D-B994-DD42-B8AF-EC45968E2985}" srcOrd="5" destOrd="0" presId="urn:microsoft.com/office/officeart/2005/8/layout/default"/>
    <dgm:cxn modelId="{8BDBE625-30C7-B145-8D7F-F9FD18F77491}" type="presParOf" srcId="{817F3657-CF7C-E347-8EC6-180D17F0A1E3}" destId="{62DD37E2-4D65-7A4C-961F-6EDCBBB9BD47}" srcOrd="6" destOrd="0" presId="urn:microsoft.com/office/officeart/2005/8/layout/default"/>
    <dgm:cxn modelId="{FEA3A334-CB4F-7848-A646-CFEE5BB65968}" type="presParOf" srcId="{817F3657-CF7C-E347-8EC6-180D17F0A1E3}" destId="{FC464E96-907F-E84C-80D6-914E61AD3201}" srcOrd="7" destOrd="0" presId="urn:microsoft.com/office/officeart/2005/8/layout/default"/>
    <dgm:cxn modelId="{18B9CC91-68FB-C444-9229-4846261E0910}" type="presParOf" srcId="{817F3657-CF7C-E347-8EC6-180D17F0A1E3}" destId="{6C5A43B6-DB19-404C-90D9-4C3D5CC24201}"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86EB9BB-FAE2-4881-9FC2-3C558D94C101}"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5246F3B9-424F-4638-AB94-EE6456B20AA5}">
      <dgm:prSet/>
      <dgm:spPr/>
      <dgm:t>
        <a:bodyPr/>
        <a:lstStyle/>
        <a:p>
          <a:r>
            <a:rPr lang="en-US" dirty="0"/>
            <a:t>Go through the timetables in your handbook and start to map in your seminars, praxis talks and optional workshops in your calendar.</a:t>
          </a:r>
        </a:p>
      </dgm:t>
    </dgm:pt>
    <dgm:pt modelId="{AC2B45FA-41FC-48CA-A14F-AB301E78EF10}" type="parTrans" cxnId="{00550E4D-A244-4166-A9BD-75E2078216FA}">
      <dgm:prSet/>
      <dgm:spPr/>
      <dgm:t>
        <a:bodyPr/>
        <a:lstStyle/>
        <a:p>
          <a:endParaRPr lang="en-US"/>
        </a:p>
      </dgm:t>
    </dgm:pt>
    <dgm:pt modelId="{78593939-1330-443F-883C-DFC887A428C9}" type="sibTrans" cxnId="{00550E4D-A244-4166-A9BD-75E2078216FA}">
      <dgm:prSet/>
      <dgm:spPr/>
      <dgm:t>
        <a:bodyPr/>
        <a:lstStyle/>
        <a:p>
          <a:endParaRPr lang="en-US"/>
        </a:p>
      </dgm:t>
    </dgm:pt>
    <dgm:pt modelId="{33787F6B-D84A-454A-9049-503421C7C774}">
      <dgm:prSet/>
      <dgm:spPr/>
      <dgm:t>
        <a:bodyPr/>
        <a:lstStyle/>
        <a:p>
          <a:r>
            <a:rPr lang="en-US" dirty="0"/>
            <a:t>This module offers opportunities to make a bespoke timetable, with a mix of CORE and optional delivery.</a:t>
          </a:r>
        </a:p>
      </dgm:t>
    </dgm:pt>
    <dgm:pt modelId="{FECC02F7-8759-489D-ABE8-E22309DACA98}" type="parTrans" cxnId="{98D9358B-5FC8-42A3-B249-6C2B5DFE8C54}">
      <dgm:prSet/>
      <dgm:spPr/>
      <dgm:t>
        <a:bodyPr/>
        <a:lstStyle/>
        <a:p>
          <a:endParaRPr lang="en-US"/>
        </a:p>
      </dgm:t>
    </dgm:pt>
    <dgm:pt modelId="{C58B3711-EFB3-49E6-8724-619017E6C52E}" type="sibTrans" cxnId="{98D9358B-5FC8-42A3-B249-6C2B5DFE8C54}">
      <dgm:prSet/>
      <dgm:spPr/>
      <dgm:t>
        <a:bodyPr/>
        <a:lstStyle/>
        <a:p>
          <a:endParaRPr lang="en-US"/>
        </a:p>
      </dgm:t>
    </dgm:pt>
    <dgm:pt modelId="{64538323-C104-4D92-84A4-B22BA008014F}">
      <dgm:prSet/>
      <dgm:spPr/>
      <dgm:t>
        <a:bodyPr/>
        <a:lstStyle/>
        <a:p>
          <a:r>
            <a:rPr lang="en-US" dirty="0"/>
            <a:t>Discuss your choices of workshops with your pathway tutor and your rationale for selection. </a:t>
          </a:r>
        </a:p>
      </dgm:t>
    </dgm:pt>
    <dgm:pt modelId="{4B656A01-69C2-4272-B418-683678D880EC}" type="parTrans" cxnId="{1ED233E5-999C-41A1-ABEF-654DB1FF6424}">
      <dgm:prSet/>
      <dgm:spPr/>
      <dgm:t>
        <a:bodyPr/>
        <a:lstStyle/>
        <a:p>
          <a:endParaRPr lang="en-US"/>
        </a:p>
      </dgm:t>
    </dgm:pt>
    <dgm:pt modelId="{421BCE71-0F0C-4A1B-A74D-C95AC48F47CD}" type="sibTrans" cxnId="{1ED233E5-999C-41A1-ABEF-654DB1FF6424}">
      <dgm:prSet/>
      <dgm:spPr/>
      <dgm:t>
        <a:bodyPr/>
        <a:lstStyle/>
        <a:p>
          <a:endParaRPr lang="en-US"/>
        </a:p>
      </dgm:t>
    </dgm:pt>
    <dgm:pt modelId="{C0D5414C-EA7D-664C-8E9E-E0F4BD690268}" type="pres">
      <dgm:prSet presAssocID="{286EB9BB-FAE2-4881-9FC2-3C558D94C101}" presName="linear" presStyleCnt="0">
        <dgm:presLayoutVars>
          <dgm:animLvl val="lvl"/>
          <dgm:resizeHandles val="exact"/>
        </dgm:presLayoutVars>
      </dgm:prSet>
      <dgm:spPr/>
    </dgm:pt>
    <dgm:pt modelId="{72E70EEB-BDAD-6B43-9A42-F74913BAA15A}" type="pres">
      <dgm:prSet presAssocID="{5246F3B9-424F-4638-AB94-EE6456B20AA5}" presName="parentText" presStyleLbl="node1" presStyleIdx="0" presStyleCnt="3">
        <dgm:presLayoutVars>
          <dgm:chMax val="0"/>
          <dgm:bulletEnabled val="1"/>
        </dgm:presLayoutVars>
      </dgm:prSet>
      <dgm:spPr/>
    </dgm:pt>
    <dgm:pt modelId="{818BE9E4-3A26-594C-A2F6-92C3F1316FF8}" type="pres">
      <dgm:prSet presAssocID="{78593939-1330-443F-883C-DFC887A428C9}" presName="spacer" presStyleCnt="0"/>
      <dgm:spPr/>
    </dgm:pt>
    <dgm:pt modelId="{7D12E29B-DA78-6949-B52F-F38C87B483BC}" type="pres">
      <dgm:prSet presAssocID="{33787F6B-D84A-454A-9049-503421C7C774}" presName="parentText" presStyleLbl="node1" presStyleIdx="1" presStyleCnt="3">
        <dgm:presLayoutVars>
          <dgm:chMax val="0"/>
          <dgm:bulletEnabled val="1"/>
        </dgm:presLayoutVars>
      </dgm:prSet>
      <dgm:spPr/>
    </dgm:pt>
    <dgm:pt modelId="{D9456800-D3A0-7847-BA2B-56521359E499}" type="pres">
      <dgm:prSet presAssocID="{C58B3711-EFB3-49E6-8724-619017E6C52E}" presName="spacer" presStyleCnt="0"/>
      <dgm:spPr/>
    </dgm:pt>
    <dgm:pt modelId="{1FDF9B52-B6ED-AF46-A561-E6EC62958E05}" type="pres">
      <dgm:prSet presAssocID="{64538323-C104-4D92-84A4-B22BA008014F}" presName="parentText" presStyleLbl="node1" presStyleIdx="2" presStyleCnt="3">
        <dgm:presLayoutVars>
          <dgm:chMax val="0"/>
          <dgm:bulletEnabled val="1"/>
        </dgm:presLayoutVars>
      </dgm:prSet>
      <dgm:spPr/>
    </dgm:pt>
  </dgm:ptLst>
  <dgm:cxnLst>
    <dgm:cxn modelId="{00550E4D-A244-4166-A9BD-75E2078216FA}" srcId="{286EB9BB-FAE2-4881-9FC2-3C558D94C101}" destId="{5246F3B9-424F-4638-AB94-EE6456B20AA5}" srcOrd="0" destOrd="0" parTransId="{AC2B45FA-41FC-48CA-A14F-AB301E78EF10}" sibTransId="{78593939-1330-443F-883C-DFC887A428C9}"/>
    <dgm:cxn modelId="{98D9358B-5FC8-42A3-B249-6C2B5DFE8C54}" srcId="{286EB9BB-FAE2-4881-9FC2-3C558D94C101}" destId="{33787F6B-D84A-454A-9049-503421C7C774}" srcOrd="1" destOrd="0" parTransId="{FECC02F7-8759-489D-ABE8-E22309DACA98}" sibTransId="{C58B3711-EFB3-49E6-8724-619017E6C52E}"/>
    <dgm:cxn modelId="{594E6DA3-B934-DB49-8864-81519EB98307}" type="presOf" srcId="{64538323-C104-4D92-84A4-B22BA008014F}" destId="{1FDF9B52-B6ED-AF46-A561-E6EC62958E05}" srcOrd="0" destOrd="0" presId="urn:microsoft.com/office/officeart/2005/8/layout/vList2"/>
    <dgm:cxn modelId="{0EECD7D3-16C1-064F-B5EA-41CA474739CD}" type="presOf" srcId="{286EB9BB-FAE2-4881-9FC2-3C558D94C101}" destId="{C0D5414C-EA7D-664C-8E9E-E0F4BD690268}" srcOrd="0" destOrd="0" presId="urn:microsoft.com/office/officeart/2005/8/layout/vList2"/>
    <dgm:cxn modelId="{831674D6-366B-B749-A8D3-0872A8CD1BF7}" type="presOf" srcId="{33787F6B-D84A-454A-9049-503421C7C774}" destId="{7D12E29B-DA78-6949-B52F-F38C87B483BC}" srcOrd="0" destOrd="0" presId="urn:microsoft.com/office/officeart/2005/8/layout/vList2"/>
    <dgm:cxn modelId="{9D4717D8-999B-6E45-91D1-C3CBE35F980C}" type="presOf" srcId="{5246F3B9-424F-4638-AB94-EE6456B20AA5}" destId="{72E70EEB-BDAD-6B43-9A42-F74913BAA15A}" srcOrd="0" destOrd="0" presId="urn:microsoft.com/office/officeart/2005/8/layout/vList2"/>
    <dgm:cxn modelId="{1ED233E5-999C-41A1-ABEF-654DB1FF6424}" srcId="{286EB9BB-FAE2-4881-9FC2-3C558D94C101}" destId="{64538323-C104-4D92-84A4-B22BA008014F}" srcOrd="2" destOrd="0" parTransId="{4B656A01-69C2-4272-B418-683678D880EC}" sibTransId="{421BCE71-0F0C-4A1B-A74D-C95AC48F47CD}"/>
    <dgm:cxn modelId="{DCB9A188-723B-7341-9600-1D416EE761B3}" type="presParOf" srcId="{C0D5414C-EA7D-664C-8E9E-E0F4BD690268}" destId="{72E70EEB-BDAD-6B43-9A42-F74913BAA15A}" srcOrd="0" destOrd="0" presId="urn:microsoft.com/office/officeart/2005/8/layout/vList2"/>
    <dgm:cxn modelId="{E36514A0-C021-1542-AA81-EA538B5CDB8D}" type="presParOf" srcId="{C0D5414C-EA7D-664C-8E9E-E0F4BD690268}" destId="{818BE9E4-3A26-594C-A2F6-92C3F1316FF8}" srcOrd="1" destOrd="0" presId="urn:microsoft.com/office/officeart/2005/8/layout/vList2"/>
    <dgm:cxn modelId="{67E07D83-0754-9444-95A9-7350EDCE49B6}" type="presParOf" srcId="{C0D5414C-EA7D-664C-8E9E-E0F4BD690268}" destId="{7D12E29B-DA78-6949-B52F-F38C87B483BC}" srcOrd="2" destOrd="0" presId="urn:microsoft.com/office/officeart/2005/8/layout/vList2"/>
    <dgm:cxn modelId="{3AD757C8-42E3-D64C-8283-CD4BDD9DDF5F}" type="presParOf" srcId="{C0D5414C-EA7D-664C-8E9E-E0F4BD690268}" destId="{D9456800-D3A0-7847-BA2B-56521359E499}" srcOrd="3" destOrd="0" presId="urn:microsoft.com/office/officeart/2005/8/layout/vList2"/>
    <dgm:cxn modelId="{5BB1088C-A1FB-3248-A8CF-8800FD0B0F9E}" type="presParOf" srcId="{C0D5414C-EA7D-664C-8E9E-E0F4BD690268}" destId="{1FDF9B52-B6ED-AF46-A561-E6EC62958E05}"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328E45C-8233-47FF-8DCE-B9735B0D5315}" type="doc">
      <dgm:prSet loTypeId="urn:microsoft.com/office/officeart/2005/8/layout/default" loCatId="list" qsTypeId="urn:microsoft.com/office/officeart/2005/8/quickstyle/simple4" qsCatId="simple" csTypeId="urn:microsoft.com/office/officeart/2005/8/colors/accent0_3" csCatId="mainScheme" phldr="1"/>
      <dgm:spPr/>
      <dgm:t>
        <a:bodyPr/>
        <a:lstStyle/>
        <a:p>
          <a:endParaRPr lang="en-US"/>
        </a:p>
      </dgm:t>
    </dgm:pt>
    <dgm:pt modelId="{B6309539-DD93-4C50-8F3C-3DB22D02FADC}">
      <dgm:prSet/>
      <dgm:spPr/>
      <dgm:t>
        <a:bodyPr/>
        <a:lstStyle/>
        <a:p>
          <a:r>
            <a:rPr lang="en-US" dirty="0"/>
            <a:t>Look for newness</a:t>
          </a:r>
        </a:p>
      </dgm:t>
    </dgm:pt>
    <dgm:pt modelId="{1A59624A-08FE-4A70-8C7B-42E80C9208F9}" type="parTrans" cxnId="{74AC6226-6EBF-4F1B-933D-A179E9F45141}">
      <dgm:prSet/>
      <dgm:spPr/>
      <dgm:t>
        <a:bodyPr/>
        <a:lstStyle/>
        <a:p>
          <a:endParaRPr lang="en-US"/>
        </a:p>
      </dgm:t>
    </dgm:pt>
    <dgm:pt modelId="{6CAA9D04-BE36-4C81-8EBE-83635A40D9FA}" type="sibTrans" cxnId="{74AC6226-6EBF-4F1B-933D-A179E9F45141}">
      <dgm:prSet/>
      <dgm:spPr/>
      <dgm:t>
        <a:bodyPr/>
        <a:lstStyle/>
        <a:p>
          <a:endParaRPr lang="en-US"/>
        </a:p>
      </dgm:t>
    </dgm:pt>
    <dgm:pt modelId="{19CC51A3-FEFE-4249-A73B-EA98AB4A735A}">
      <dgm:prSet/>
      <dgm:spPr/>
      <dgm:t>
        <a:bodyPr/>
        <a:lstStyle/>
        <a:p>
          <a:r>
            <a:rPr lang="en-US" dirty="0"/>
            <a:t>Explore</a:t>
          </a:r>
        </a:p>
      </dgm:t>
    </dgm:pt>
    <dgm:pt modelId="{9C9B74D8-0B80-054C-999A-F3A5FCCFEEBA}" type="parTrans" cxnId="{471F7538-7B16-5E4A-A44E-8E524C307482}">
      <dgm:prSet/>
      <dgm:spPr/>
      <dgm:t>
        <a:bodyPr/>
        <a:lstStyle/>
        <a:p>
          <a:endParaRPr lang="en-GB"/>
        </a:p>
      </dgm:t>
    </dgm:pt>
    <dgm:pt modelId="{96A9FFBE-4850-9845-A26C-D70F59D9DEBC}" type="sibTrans" cxnId="{471F7538-7B16-5E4A-A44E-8E524C307482}">
      <dgm:prSet/>
      <dgm:spPr/>
      <dgm:t>
        <a:bodyPr/>
        <a:lstStyle/>
        <a:p>
          <a:endParaRPr lang="en-GB"/>
        </a:p>
      </dgm:t>
    </dgm:pt>
    <dgm:pt modelId="{A6DAD92E-3331-9445-B536-7E62BC5C3395}">
      <dgm:prSet/>
      <dgm:spPr/>
      <dgm:t>
        <a:bodyPr/>
        <a:lstStyle/>
        <a:p>
          <a:r>
            <a:rPr lang="en-US" dirty="0"/>
            <a:t>Take risks</a:t>
          </a:r>
        </a:p>
      </dgm:t>
    </dgm:pt>
    <dgm:pt modelId="{32DD5927-CA86-0E49-8A3B-045FFBEBFB81}" type="parTrans" cxnId="{4A489E4B-C76D-614A-BF32-5DDB8BBE864C}">
      <dgm:prSet/>
      <dgm:spPr/>
      <dgm:t>
        <a:bodyPr/>
        <a:lstStyle/>
        <a:p>
          <a:endParaRPr lang="en-GB"/>
        </a:p>
      </dgm:t>
    </dgm:pt>
    <dgm:pt modelId="{AE3E6DFC-0263-F547-B3F7-3E627E5FEB4C}" type="sibTrans" cxnId="{4A489E4B-C76D-614A-BF32-5DDB8BBE864C}">
      <dgm:prSet/>
      <dgm:spPr/>
      <dgm:t>
        <a:bodyPr/>
        <a:lstStyle/>
        <a:p>
          <a:endParaRPr lang="en-GB"/>
        </a:p>
      </dgm:t>
    </dgm:pt>
    <dgm:pt modelId="{9059581C-2202-4346-8009-66EA1382DD61}">
      <dgm:prSet/>
      <dgm:spPr/>
      <dgm:t>
        <a:bodyPr/>
        <a:lstStyle/>
        <a:p>
          <a:r>
            <a:rPr lang="en-US" dirty="0"/>
            <a:t>Question</a:t>
          </a:r>
        </a:p>
      </dgm:t>
    </dgm:pt>
    <dgm:pt modelId="{12FA5E84-A450-F749-B90E-31B9DA0A4B87}" type="parTrans" cxnId="{11BAAF8E-EB2C-914D-8216-9AC37E61DF39}">
      <dgm:prSet/>
      <dgm:spPr/>
      <dgm:t>
        <a:bodyPr/>
        <a:lstStyle/>
        <a:p>
          <a:endParaRPr lang="en-GB"/>
        </a:p>
      </dgm:t>
    </dgm:pt>
    <dgm:pt modelId="{17A6DD06-B877-A945-B6EE-8CE25294CA52}" type="sibTrans" cxnId="{11BAAF8E-EB2C-914D-8216-9AC37E61DF39}">
      <dgm:prSet/>
      <dgm:spPr/>
      <dgm:t>
        <a:bodyPr/>
        <a:lstStyle/>
        <a:p>
          <a:endParaRPr lang="en-GB"/>
        </a:p>
      </dgm:t>
    </dgm:pt>
    <dgm:pt modelId="{5FB25E94-429E-2748-9413-26AE1B090D4D}">
      <dgm:prSet/>
      <dgm:spPr/>
      <dgm:t>
        <a:bodyPr/>
        <a:lstStyle/>
        <a:p>
          <a:r>
            <a:rPr lang="en-US" dirty="0"/>
            <a:t>Be curious</a:t>
          </a:r>
        </a:p>
      </dgm:t>
    </dgm:pt>
    <dgm:pt modelId="{5028E4A7-946C-9F40-8813-81F2E100C550}" type="parTrans" cxnId="{18B97052-7003-6F4A-8AB6-FA409C3AB887}">
      <dgm:prSet/>
      <dgm:spPr/>
      <dgm:t>
        <a:bodyPr/>
        <a:lstStyle/>
        <a:p>
          <a:endParaRPr lang="en-GB"/>
        </a:p>
      </dgm:t>
    </dgm:pt>
    <dgm:pt modelId="{A62FBC73-53A2-FE45-9714-57BF3C8D9416}" type="sibTrans" cxnId="{18B97052-7003-6F4A-8AB6-FA409C3AB887}">
      <dgm:prSet/>
      <dgm:spPr/>
      <dgm:t>
        <a:bodyPr/>
        <a:lstStyle/>
        <a:p>
          <a:endParaRPr lang="en-GB"/>
        </a:p>
      </dgm:t>
    </dgm:pt>
    <dgm:pt modelId="{D275CA78-14E9-BD4A-8BDD-DD874AF6C24D}">
      <dgm:prSet/>
      <dgm:spPr/>
      <dgm:t>
        <a:bodyPr/>
        <a:lstStyle/>
        <a:p>
          <a:r>
            <a:rPr lang="en-US" dirty="0"/>
            <a:t>Stretch yourself</a:t>
          </a:r>
        </a:p>
      </dgm:t>
    </dgm:pt>
    <dgm:pt modelId="{22302FA6-1FA6-494E-892E-A2A783347597}" type="parTrans" cxnId="{D765C368-2B8F-D446-A31C-00C99EAA3325}">
      <dgm:prSet/>
      <dgm:spPr/>
      <dgm:t>
        <a:bodyPr/>
        <a:lstStyle/>
        <a:p>
          <a:endParaRPr lang="en-GB"/>
        </a:p>
      </dgm:t>
    </dgm:pt>
    <dgm:pt modelId="{BD99FBF3-3993-5C45-8F94-D4F158883940}" type="sibTrans" cxnId="{D765C368-2B8F-D446-A31C-00C99EAA3325}">
      <dgm:prSet/>
      <dgm:spPr/>
      <dgm:t>
        <a:bodyPr/>
        <a:lstStyle/>
        <a:p>
          <a:endParaRPr lang="en-GB"/>
        </a:p>
      </dgm:t>
    </dgm:pt>
    <dgm:pt modelId="{4AD7040E-DBCB-5A4D-B282-FD030E5F091F}">
      <dgm:prSet/>
      <dgm:spPr/>
      <dgm:t>
        <a:bodyPr/>
        <a:lstStyle/>
        <a:p>
          <a:r>
            <a:rPr lang="en-US" dirty="0"/>
            <a:t>Be innovative</a:t>
          </a:r>
        </a:p>
      </dgm:t>
    </dgm:pt>
    <dgm:pt modelId="{08CB687B-2D1C-644B-AD56-328146C87241}" type="parTrans" cxnId="{60A3B294-A0F9-2645-B677-CBA85C718672}">
      <dgm:prSet/>
      <dgm:spPr/>
      <dgm:t>
        <a:bodyPr/>
        <a:lstStyle/>
        <a:p>
          <a:endParaRPr lang="en-GB"/>
        </a:p>
      </dgm:t>
    </dgm:pt>
    <dgm:pt modelId="{BE0151C4-9439-3844-B398-25F6C74E6716}" type="sibTrans" cxnId="{60A3B294-A0F9-2645-B677-CBA85C718672}">
      <dgm:prSet/>
      <dgm:spPr/>
      <dgm:t>
        <a:bodyPr/>
        <a:lstStyle/>
        <a:p>
          <a:endParaRPr lang="en-GB"/>
        </a:p>
      </dgm:t>
    </dgm:pt>
    <dgm:pt modelId="{B7A282AD-356F-A143-821E-911767B833CB}">
      <dgm:prSet/>
      <dgm:spPr/>
      <dgm:t>
        <a:bodyPr/>
        <a:lstStyle/>
        <a:p>
          <a:r>
            <a:rPr lang="en-US" dirty="0"/>
            <a:t>Grow your mind</a:t>
          </a:r>
        </a:p>
      </dgm:t>
    </dgm:pt>
    <dgm:pt modelId="{FD76732D-EBAB-FC4D-AD04-23D53506D5A3}" type="parTrans" cxnId="{3A1C1808-381A-5A43-BA20-3C1D7A6C2E25}">
      <dgm:prSet/>
      <dgm:spPr/>
      <dgm:t>
        <a:bodyPr/>
        <a:lstStyle/>
        <a:p>
          <a:endParaRPr lang="en-GB"/>
        </a:p>
      </dgm:t>
    </dgm:pt>
    <dgm:pt modelId="{1344AFE3-1D9C-6C46-8FCB-1FEBF2E9B421}" type="sibTrans" cxnId="{3A1C1808-381A-5A43-BA20-3C1D7A6C2E25}">
      <dgm:prSet/>
      <dgm:spPr/>
      <dgm:t>
        <a:bodyPr/>
        <a:lstStyle/>
        <a:p>
          <a:endParaRPr lang="en-GB"/>
        </a:p>
      </dgm:t>
    </dgm:pt>
    <dgm:pt modelId="{E7B9D672-49EC-1440-8966-4BFC67BD0FC3}">
      <dgm:prSet/>
      <dgm:spPr/>
      <dgm:t>
        <a:bodyPr/>
        <a:lstStyle/>
        <a:p>
          <a:r>
            <a:rPr lang="en-US" dirty="0"/>
            <a:t>Develop yourself</a:t>
          </a:r>
        </a:p>
      </dgm:t>
    </dgm:pt>
    <dgm:pt modelId="{A0AA7C8A-E8E8-824F-B5F2-DEEA3DB90658}" type="parTrans" cxnId="{BF046300-4A4F-2B47-A29B-DA27AA2E27E7}">
      <dgm:prSet/>
      <dgm:spPr/>
      <dgm:t>
        <a:bodyPr/>
        <a:lstStyle/>
        <a:p>
          <a:endParaRPr lang="en-GB"/>
        </a:p>
      </dgm:t>
    </dgm:pt>
    <dgm:pt modelId="{C0AB8FA0-4FB6-C748-8A0E-F66A61B6ED9E}" type="sibTrans" cxnId="{BF046300-4A4F-2B47-A29B-DA27AA2E27E7}">
      <dgm:prSet/>
      <dgm:spPr/>
      <dgm:t>
        <a:bodyPr/>
        <a:lstStyle/>
        <a:p>
          <a:endParaRPr lang="en-GB"/>
        </a:p>
      </dgm:t>
    </dgm:pt>
    <dgm:pt modelId="{B5C88D08-A8F7-9044-BE8D-929FC4A1BC9C}" type="pres">
      <dgm:prSet presAssocID="{F328E45C-8233-47FF-8DCE-B9735B0D5315}" presName="diagram" presStyleCnt="0">
        <dgm:presLayoutVars>
          <dgm:dir/>
          <dgm:resizeHandles val="exact"/>
        </dgm:presLayoutVars>
      </dgm:prSet>
      <dgm:spPr/>
    </dgm:pt>
    <dgm:pt modelId="{18E84EEC-C06E-B247-B66C-6A6A731C4222}" type="pres">
      <dgm:prSet presAssocID="{B6309539-DD93-4C50-8F3C-3DB22D02FADC}" presName="node" presStyleLbl="node1" presStyleIdx="0" presStyleCnt="9">
        <dgm:presLayoutVars>
          <dgm:bulletEnabled val="1"/>
        </dgm:presLayoutVars>
      </dgm:prSet>
      <dgm:spPr/>
    </dgm:pt>
    <dgm:pt modelId="{722FF04D-0565-644A-A312-0D72F0E5EEBA}" type="pres">
      <dgm:prSet presAssocID="{6CAA9D04-BE36-4C81-8EBE-83635A40D9FA}" presName="sibTrans" presStyleCnt="0"/>
      <dgm:spPr/>
    </dgm:pt>
    <dgm:pt modelId="{E4037D3E-87D2-ED49-985D-73605BF1C213}" type="pres">
      <dgm:prSet presAssocID="{19CC51A3-FEFE-4249-A73B-EA98AB4A735A}" presName="node" presStyleLbl="node1" presStyleIdx="1" presStyleCnt="9">
        <dgm:presLayoutVars>
          <dgm:bulletEnabled val="1"/>
        </dgm:presLayoutVars>
      </dgm:prSet>
      <dgm:spPr/>
    </dgm:pt>
    <dgm:pt modelId="{7D048A9C-BDA4-7347-9C85-73399A1B7EE3}" type="pres">
      <dgm:prSet presAssocID="{96A9FFBE-4850-9845-A26C-D70F59D9DEBC}" presName="sibTrans" presStyleCnt="0"/>
      <dgm:spPr/>
    </dgm:pt>
    <dgm:pt modelId="{99D84D5A-5AE0-384A-9FA0-FCDD4A5EADDC}" type="pres">
      <dgm:prSet presAssocID="{A6DAD92E-3331-9445-B536-7E62BC5C3395}" presName="node" presStyleLbl="node1" presStyleIdx="2" presStyleCnt="9">
        <dgm:presLayoutVars>
          <dgm:bulletEnabled val="1"/>
        </dgm:presLayoutVars>
      </dgm:prSet>
      <dgm:spPr/>
    </dgm:pt>
    <dgm:pt modelId="{6D053196-962F-D748-ACC9-EB7356F421D3}" type="pres">
      <dgm:prSet presAssocID="{AE3E6DFC-0263-F547-B3F7-3E627E5FEB4C}" presName="sibTrans" presStyleCnt="0"/>
      <dgm:spPr/>
    </dgm:pt>
    <dgm:pt modelId="{7365B283-9B78-8140-BECB-FECDD3C6986C}" type="pres">
      <dgm:prSet presAssocID="{9059581C-2202-4346-8009-66EA1382DD61}" presName="node" presStyleLbl="node1" presStyleIdx="3" presStyleCnt="9">
        <dgm:presLayoutVars>
          <dgm:bulletEnabled val="1"/>
        </dgm:presLayoutVars>
      </dgm:prSet>
      <dgm:spPr/>
    </dgm:pt>
    <dgm:pt modelId="{743BC63A-303C-3B48-A9B3-3425522B1E8A}" type="pres">
      <dgm:prSet presAssocID="{17A6DD06-B877-A945-B6EE-8CE25294CA52}" presName="sibTrans" presStyleCnt="0"/>
      <dgm:spPr/>
    </dgm:pt>
    <dgm:pt modelId="{1B38F31E-2874-4440-B5A1-CB9149767D75}" type="pres">
      <dgm:prSet presAssocID="{5FB25E94-429E-2748-9413-26AE1B090D4D}" presName="node" presStyleLbl="node1" presStyleIdx="4" presStyleCnt="9">
        <dgm:presLayoutVars>
          <dgm:bulletEnabled val="1"/>
        </dgm:presLayoutVars>
      </dgm:prSet>
      <dgm:spPr/>
    </dgm:pt>
    <dgm:pt modelId="{80907DF9-CA8F-EF4E-BB17-E616B648096D}" type="pres">
      <dgm:prSet presAssocID="{A62FBC73-53A2-FE45-9714-57BF3C8D9416}" presName="sibTrans" presStyleCnt="0"/>
      <dgm:spPr/>
    </dgm:pt>
    <dgm:pt modelId="{B0102D96-A9DB-B541-977E-2886CA26F76E}" type="pres">
      <dgm:prSet presAssocID="{D275CA78-14E9-BD4A-8BDD-DD874AF6C24D}" presName="node" presStyleLbl="node1" presStyleIdx="5" presStyleCnt="9">
        <dgm:presLayoutVars>
          <dgm:bulletEnabled val="1"/>
        </dgm:presLayoutVars>
      </dgm:prSet>
      <dgm:spPr/>
    </dgm:pt>
    <dgm:pt modelId="{0ED12D7D-64EA-C446-939E-36ED3FB721DD}" type="pres">
      <dgm:prSet presAssocID="{BD99FBF3-3993-5C45-8F94-D4F158883940}" presName="sibTrans" presStyleCnt="0"/>
      <dgm:spPr/>
    </dgm:pt>
    <dgm:pt modelId="{90F5B861-D491-D843-BD58-AF9090B7C326}" type="pres">
      <dgm:prSet presAssocID="{4AD7040E-DBCB-5A4D-B282-FD030E5F091F}" presName="node" presStyleLbl="node1" presStyleIdx="6" presStyleCnt="9">
        <dgm:presLayoutVars>
          <dgm:bulletEnabled val="1"/>
        </dgm:presLayoutVars>
      </dgm:prSet>
      <dgm:spPr/>
    </dgm:pt>
    <dgm:pt modelId="{06F65AE4-13A6-354B-9F87-72A53D3DB5EF}" type="pres">
      <dgm:prSet presAssocID="{BE0151C4-9439-3844-B398-25F6C74E6716}" presName="sibTrans" presStyleCnt="0"/>
      <dgm:spPr/>
    </dgm:pt>
    <dgm:pt modelId="{F81779DD-85E9-234C-9046-E34EE470D49E}" type="pres">
      <dgm:prSet presAssocID="{B7A282AD-356F-A143-821E-911767B833CB}" presName="node" presStyleLbl="node1" presStyleIdx="7" presStyleCnt="9">
        <dgm:presLayoutVars>
          <dgm:bulletEnabled val="1"/>
        </dgm:presLayoutVars>
      </dgm:prSet>
      <dgm:spPr/>
    </dgm:pt>
    <dgm:pt modelId="{8421E7DF-874B-A648-948E-BC6A93DA23E7}" type="pres">
      <dgm:prSet presAssocID="{1344AFE3-1D9C-6C46-8FCB-1FEBF2E9B421}" presName="sibTrans" presStyleCnt="0"/>
      <dgm:spPr/>
    </dgm:pt>
    <dgm:pt modelId="{B46A2BED-4272-D04F-8A30-377D0305B580}" type="pres">
      <dgm:prSet presAssocID="{E7B9D672-49EC-1440-8966-4BFC67BD0FC3}" presName="node" presStyleLbl="node1" presStyleIdx="8" presStyleCnt="9">
        <dgm:presLayoutVars>
          <dgm:bulletEnabled val="1"/>
        </dgm:presLayoutVars>
      </dgm:prSet>
      <dgm:spPr/>
    </dgm:pt>
  </dgm:ptLst>
  <dgm:cxnLst>
    <dgm:cxn modelId="{BF046300-4A4F-2B47-A29B-DA27AA2E27E7}" srcId="{F328E45C-8233-47FF-8DCE-B9735B0D5315}" destId="{E7B9D672-49EC-1440-8966-4BFC67BD0FC3}" srcOrd="8" destOrd="0" parTransId="{A0AA7C8A-E8E8-824F-B5F2-DEEA3DB90658}" sibTransId="{C0AB8FA0-4FB6-C748-8A0E-F66A61B6ED9E}"/>
    <dgm:cxn modelId="{3A1C1808-381A-5A43-BA20-3C1D7A6C2E25}" srcId="{F328E45C-8233-47FF-8DCE-B9735B0D5315}" destId="{B7A282AD-356F-A143-821E-911767B833CB}" srcOrd="7" destOrd="0" parTransId="{FD76732D-EBAB-FC4D-AD04-23D53506D5A3}" sibTransId="{1344AFE3-1D9C-6C46-8FCB-1FEBF2E9B421}"/>
    <dgm:cxn modelId="{74AC6226-6EBF-4F1B-933D-A179E9F45141}" srcId="{F328E45C-8233-47FF-8DCE-B9735B0D5315}" destId="{B6309539-DD93-4C50-8F3C-3DB22D02FADC}" srcOrd="0" destOrd="0" parTransId="{1A59624A-08FE-4A70-8C7B-42E80C9208F9}" sibTransId="{6CAA9D04-BE36-4C81-8EBE-83635A40D9FA}"/>
    <dgm:cxn modelId="{471F7538-7B16-5E4A-A44E-8E524C307482}" srcId="{F328E45C-8233-47FF-8DCE-B9735B0D5315}" destId="{19CC51A3-FEFE-4249-A73B-EA98AB4A735A}" srcOrd="1" destOrd="0" parTransId="{9C9B74D8-0B80-054C-999A-F3A5FCCFEEBA}" sibTransId="{96A9FFBE-4850-9845-A26C-D70F59D9DEBC}"/>
    <dgm:cxn modelId="{1BECDB3A-AA4F-6D47-BBBC-8085F28B4BD1}" type="presOf" srcId="{E7B9D672-49EC-1440-8966-4BFC67BD0FC3}" destId="{B46A2BED-4272-D04F-8A30-377D0305B580}" srcOrd="0" destOrd="0" presId="urn:microsoft.com/office/officeart/2005/8/layout/default"/>
    <dgm:cxn modelId="{4A489E4B-C76D-614A-BF32-5DDB8BBE864C}" srcId="{F328E45C-8233-47FF-8DCE-B9735B0D5315}" destId="{A6DAD92E-3331-9445-B536-7E62BC5C3395}" srcOrd="2" destOrd="0" parTransId="{32DD5927-CA86-0E49-8A3B-045FFBEBFB81}" sibTransId="{AE3E6DFC-0263-F547-B3F7-3E627E5FEB4C}"/>
    <dgm:cxn modelId="{67E5FF51-67BD-6047-9A58-9377DA61EF34}" type="presOf" srcId="{D275CA78-14E9-BD4A-8BDD-DD874AF6C24D}" destId="{B0102D96-A9DB-B541-977E-2886CA26F76E}" srcOrd="0" destOrd="0" presId="urn:microsoft.com/office/officeart/2005/8/layout/default"/>
    <dgm:cxn modelId="{18B97052-7003-6F4A-8AB6-FA409C3AB887}" srcId="{F328E45C-8233-47FF-8DCE-B9735B0D5315}" destId="{5FB25E94-429E-2748-9413-26AE1B090D4D}" srcOrd="4" destOrd="0" parTransId="{5028E4A7-946C-9F40-8813-81F2E100C550}" sibTransId="{A62FBC73-53A2-FE45-9714-57BF3C8D9416}"/>
    <dgm:cxn modelId="{D765C368-2B8F-D446-A31C-00C99EAA3325}" srcId="{F328E45C-8233-47FF-8DCE-B9735B0D5315}" destId="{D275CA78-14E9-BD4A-8BDD-DD874AF6C24D}" srcOrd="5" destOrd="0" parTransId="{22302FA6-1FA6-494E-892E-A2A783347597}" sibTransId="{BD99FBF3-3993-5C45-8F94-D4F158883940}"/>
    <dgm:cxn modelId="{0FC0CC6B-9076-A24E-8E8F-532B9077FD55}" type="presOf" srcId="{4AD7040E-DBCB-5A4D-B282-FD030E5F091F}" destId="{90F5B861-D491-D843-BD58-AF9090B7C326}" srcOrd="0" destOrd="0" presId="urn:microsoft.com/office/officeart/2005/8/layout/default"/>
    <dgm:cxn modelId="{E7AB0E88-6CAC-8342-9A27-BB22B25382A3}" type="presOf" srcId="{5FB25E94-429E-2748-9413-26AE1B090D4D}" destId="{1B38F31E-2874-4440-B5A1-CB9149767D75}" srcOrd="0" destOrd="0" presId="urn:microsoft.com/office/officeart/2005/8/layout/default"/>
    <dgm:cxn modelId="{03915D8A-CEB2-C34D-BC64-B29C8968AB8D}" type="presOf" srcId="{19CC51A3-FEFE-4249-A73B-EA98AB4A735A}" destId="{E4037D3E-87D2-ED49-985D-73605BF1C213}" srcOrd="0" destOrd="0" presId="urn:microsoft.com/office/officeart/2005/8/layout/default"/>
    <dgm:cxn modelId="{11BAAF8E-EB2C-914D-8216-9AC37E61DF39}" srcId="{F328E45C-8233-47FF-8DCE-B9735B0D5315}" destId="{9059581C-2202-4346-8009-66EA1382DD61}" srcOrd="3" destOrd="0" parTransId="{12FA5E84-A450-F749-B90E-31B9DA0A4B87}" sibTransId="{17A6DD06-B877-A945-B6EE-8CE25294CA52}"/>
    <dgm:cxn modelId="{60A3B294-A0F9-2645-B677-CBA85C718672}" srcId="{F328E45C-8233-47FF-8DCE-B9735B0D5315}" destId="{4AD7040E-DBCB-5A4D-B282-FD030E5F091F}" srcOrd="6" destOrd="0" parTransId="{08CB687B-2D1C-644B-AD56-328146C87241}" sibTransId="{BE0151C4-9439-3844-B398-25F6C74E6716}"/>
    <dgm:cxn modelId="{A667B2A7-822B-3945-95A4-DF29717C345C}" type="presOf" srcId="{A6DAD92E-3331-9445-B536-7E62BC5C3395}" destId="{99D84D5A-5AE0-384A-9FA0-FCDD4A5EADDC}" srcOrd="0" destOrd="0" presId="urn:microsoft.com/office/officeart/2005/8/layout/default"/>
    <dgm:cxn modelId="{ED3142BE-F8CC-8A45-B96D-16C56F9B3911}" type="presOf" srcId="{9059581C-2202-4346-8009-66EA1382DD61}" destId="{7365B283-9B78-8140-BECB-FECDD3C6986C}" srcOrd="0" destOrd="0" presId="urn:microsoft.com/office/officeart/2005/8/layout/default"/>
    <dgm:cxn modelId="{6FD721C2-7E53-524E-A9CC-758DFBA9BF52}" type="presOf" srcId="{B6309539-DD93-4C50-8F3C-3DB22D02FADC}" destId="{18E84EEC-C06E-B247-B66C-6A6A731C4222}" srcOrd="0" destOrd="0" presId="urn:microsoft.com/office/officeart/2005/8/layout/default"/>
    <dgm:cxn modelId="{DFF715D0-00B7-D741-9E6C-2F2E2CF01BE0}" type="presOf" srcId="{B7A282AD-356F-A143-821E-911767B833CB}" destId="{F81779DD-85E9-234C-9046-E34EE470D49E}" srcOrd="0" destOrd="0" presId="urn:microsoft.com/office/officeart/2005/8/layout/default"/>
    <dgm:cxn modelId="{4DF067E3-77D1-3941-8083-8D49448E4E92}" type="presOf" srcId="{F328E45C-8233-47FF-8DCE-B9735B0D5315}" destId="{B5C88D08-A8F7-9044-BE8D-929FC4A1BC9C}" srcOrd="0" destOrd="0" presId="urn:microsoft.com/office/officeart/2005/8/layout/default"/>
    <dgm:cxn modelId="{A0E9B966-A444-A047-A9DD-BF547DAF4A9B}" type="presParOf" srcId="{B5C88D08-A8F7-9044-BE8D-929FC4A1BC9C}" destId="{18E84EEC-C06E-B247-B66C-6A6A731C4222}" srcOrd="0" destOrd="0" presId="urn:microsoft.com/office/officeart/2005/8/layout/default"/>
    <dgm:cxn modelId="{8EED7EDC-4792-5A43-B876-AEFDC8B070C5}" type="presParOf" srcId="{B5C88D08-A8F7-9044-BE8D-929FC4A1BC9C}" destId="{722FF04D-0565-644A-A312-0D72F0E5EEBA}" srcOrd="1" destOrd="0" presId="urn:microsoft.com/office/officeart/2005/8/layout/default"/>
    <dgm:cxn modelId="{1AD84C2E-8652-B44E-9CA4-829C9993C863}" type="presParOf" srcId="{B5C88D08-A8F7-9044-BE8D-929FC4A1BC9C}" destId="{E4037D3E-87D2-ED49-985D-73605BF1C213}" srcOrd="2" destOrd="0" presId="urn:microsoft.com/office/officeart/2005/8/layout/default"/>
    <dgm:cxn modelId="{D6F80ECC-83A1-144B-A8BB-9B9BA74F27E6}" type="presParOf" srcId="{B5C88D08-A8F7-9044-BE8D-929FC4A1BC9C}" destId="{7D048A9C-BDA4-7347-9C85-73399A1B7EE3}" srcOrd="3" destOrd="0" presId="urn:microsoft.com/office/officeart/2005/8/layout/default"/>
    <dgm:cxn modelId="{98CF614A-600E-DD47-B8E8-73B28791887E}" type="presParOf" srcId="{B5C88D08-A8F7-9044-BE8D-929FC4A1BC9C}" destId="{99D84D5A-5AE0-384A-9FA0-FCDD4A5EADDC}" srcOrd="4" destOrd="0" presId="urn:microsoft.com/office/officeart/2005/8/layout/default"/>
    <dgm:cxn modelId="{D0A04190-73F2-8543-A0FF-34BD46D761F2}" type="presParOf" srcId="{B5C88D08-A8F7-9044-BE8D-929FC4A1BC9C}" destId="{6D053196-962F-D748-ACC9-EB7356F421D3}" srcOrd="5" destOrd="0" presId="urn:microsoft.com/office/officeart/2005/8/layout/default"/>
    <dgm:cxn modelId="{457E015F-4B2A-E944-B9DD-D37D8BD15FFE}" type="presParOf" srcId="{B5C88D08-A8F7-9044-BE8D-929FC4A1BC9C}" destId="{7365B283-9B78-8140-BECB-FECDD3C6986C}" srcOrd="6" destOrd="0" presId="urn:microsoft.com/office/officeart/2005/8/layout/default"/>
    <dgm:cxn modelId="{1F6A9CF6-4C4B-4948-B413-F4A455CD772E}" type="presParOf" srcId="{B5C88D08-A8F7-9044-BE8D-929FC4A1BC9C}" destId="{743BC63A-303C-3B48-A9B3-3425522B1E8A}" srcOrd="7" destOrd="0" presId="urn:microsoft.com/office/officeart/2005/8/layout/default"/>
    <dgm:cxn modelId="{8413CE0C-F085-C54A-B9F3-BC337D6AC87C}" type="presParOf" srcId="{B5C88D08-A8F7-9044-BE8D-929FC4A1BC9C}" destId="{1B38F31E-2874-4440-B5A1-CB9149767D75}" srcOrd="8" destOrd="0" presId="urn:microsoft.com/office/officeart/2005/8/layout/default"/>
    <dgm:cxn modelId="{1E7EC15F-2027-4445-B29F-0C7E74EEA561}" type="presParOf" srcId="{B5C88D08-A8F7-9044-BE8D-929FC4A1BC9C}" destId="{80907DF9-CA8F-EF4E-BB17-E616B648096D}" srcOrd="9" destOrd="0" presId="urn:microsoft.com/office/officeart/2005/8/layout/default"/>
    <dgm:cxn modelId="{364E3620-0E16-D24E-8BDD-22B2EE932F11}" type="presParOf" srcId="{B5C88D08-A8F7-9044-BE8D-929FC4A1BC9C}" destId="{B0102D96-A9DB-B541-977E-2886CA26F76E}" srcOrd="10" destOrd="0" presId="urn:microsoft.com/office/officeart/2005/8/layout/default"/>
    <dgm:cxn modelId="{D7EF8816-7D48-D945-B124-3FA7B8763C5A}" type="presParOf" srcId="{B5C88D08-A8F7-9044-BE8D-929FC4A1BC9C}" destId="{0ED12D7D-64EA-C446-939E-36ED3FB721DD}" srcOrd="11" destOrd="0" presId="urn:microsoft.com/office/officeart/2005/8/layout/default"/>
    <dgm:cxn modelId="{9C4A3539-431E-EE41-8475-914DC335C3E2}" type="presParOf" srcId="{B5C88D08-A8F7-9044-BE8D-929FC4A1BC9C}" destId="{90F5B861-D491-D843-BD58-AF9090B7C326}" srcOrd="12" destOrd="0" presId="urn:microsoft.com/office/officeart/2005/8/layout/default"/>
    <dgm:cxn modelId="{C97CDC17-8B10-7F4B-A792-2D05B5C668AE}" type="presParOf" srcId="{B5C88D08-A8F7-9044-BE8D-929FC4A1BC9C}" destId="{06F65AE4-13A6-354B-9F87-72A53D3DB5EF}" srcOrd="13" destOrd="0" presId="urn:microsoft.com/office/officeart/2005/8/layout/default"/>
    <dgm:cxn modelId="{C6BD7382-4EEC-E14E-8152-89DAD50F9FA9}" type="presParOf" srcId="{B5C88D08-A8F7-9044-BE8D-929FC4A1BC9C}" destId="{F81779DD-85E9-234C-9046-E34EE470D49E}" srcOrd="14" destOrd="0" presId="urn:microsoft.com/office/officeart/2005/8/layout/default"/>
    <dgm:cxn modelId="{CCE653F9-0632-3046-A21E-F321FD1E0F14}" type="presParOf" srcId="{B5C88D08-A8F7-9044-BE8D-929FC4A1BC9C}" destId="{8421E7DF-874B-A648-948E-BC6A93DA23E7}" srcOrd="15" destOrd="0" presId="urn:microsoft.com/office/officeart/2005/8/layout/default"/>
    <dgm:cxn modelId="{E9CADFA0-5F65-5549-82A2-D1CAC3AA481D}" type="presParOf" srcId="{B5C88D08-A8F7-9044-BE8D-929FC4A1BC9C}" destId="{B46A2BED-4272-D04F-8A30-377D0305B580}" srcOrd="16"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95A96B-2564-F947-A0AA-6DCED9334376}">
      <dsp:nvSpPr>
        <dsp:cNvPr id="0" name=""/>
        <dsp:cNvSpPr/>
      </dsp:nvSpPr>
      <dsp:spPr>
        <a:xfrm>
          <a:off x="0" y="1028525"/>
          <a:ext cx="6513603" cy="1063125"/>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05528" tIns="520700" rIns="505528" bIns="177800" numCol="1" spcCol="1270" anchor="t" anchorCtr="0">
          <a:noAutofit/>
        </a:bodyPr>
        <a:lstStyle/>
        <a:p>
          <a:pPr marL="228600" lvl="1" indent="-228600" algn="l" defTabSz="1111250">
            <a:lnSpc>
              <a:spcPct val="90000"/>
            </a:lnSpc>
            <a:spcBef>
              <a:spcPct val="0"/>
            </a:spcBef>
            <a:spcAft>
              <a:spcPct val="15000"/>
            </a:spcAft>
            <a:buChar char="•"/>
          </a:pPr>
          <a:r>
            <a:rPr lang="en-GB" sz="2500" b="1" kern="1200"/>
            <a:t>Start Date</a:t>
          </a:r>
        </a:p>
      </dsp:txBody>
      <dsp:txXfrm>
        <a:off x="0" y="1028525"/>
        <a:ext cx="6513603" cy="1063125"/>
      </dsp:txXfrm>
    </dsp:sp>
    <dsp:sp modelId="{478B1B49-4FA7-F845-9400-C13B9B373715}">
      <dsp:nvSpPr>
        <dsp:cNvPr id="0" name=""/>
        <dsp:cNvSpPr/>
      </dsp:nvSpPr>
      <dsp:spPr>
        <a:xfrm>
          <a:off x="325680" y="659525"/>
          <a:ext cx="4559522" cy="738000"/>
        </a:xfrm>
        <a:prstGeom prst="roundRect">
          <a:avLst/>
        </a:prstGeom>
        <a:solidFill>
          <a:schemeClr val="accent5">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2339" tIns="0" rIns="172339" bIns="0" numCol="1" spcCol="1270" anchor="ctr" anchorCtr="0">
          <a:noAutofit/>
        </a:bodyPr>
        <a:lstStyle/>
        <a:p>
          <a:pPr marL="0" lvl="0" indent="0" algn="l" defTabSz="1111250">
            <a:lnSpc>
              <a:spcPct val="90000"/>
            </a:lnSpc>
            <a:spcBef>
              <a:spcPct val="0"/>
            </a:spcBef>
            <a:spcAft>
              <a:spcPct val="35000"/>
            </a:spcAft>
            <a:buNone/>
            <a:defRPr b="1"/>
          </a:pPr>
          <a:r>
            <a:rPr lang="en-GB" sz="2500" kern="1200" dirty="0"/>
            <a:t>October 30</a:t>
          </a:r>
          <a:r>
            <a:rPr lang="en-GB" sz="2500" kern="1200" baseline="30000" dirty="0"/>
            <a:t>th</a:t>
          </a:r>
          <a:r>
            <a:rPr lang="en-GB" sz="2500" kern="1200" dirty="0"/>
            <a:t> 2020</a:t>
          </a:r>
        </a:p>
      </dsp:txBody>
      <dsp:txXfrm>
        <a:off x="361706" y="695551"/>
        <a:ext cx="4487470" cy="665948"/>
      </dsp:txXfrm>
    </dsp:sp>
    <dsp:sp modelId="{F04E714E-686C-FB4A-B06F-2AAC179D6EAD}">
      <dsp:nvSpPr>
        <dsp:cNvPr id="0" name=""/>
        <dsp:cNvSpPr/>
      </dsp:nvSpPr>
      <dsp:spPr>
        <a:xfrm>
          <a:off x="0" y="2595650"/>
          <a:ext cx="6513603" cy="1063125"/>
        </a:xfrm>
        <a:prstGeom prst="rect">
          <a:avLst/>
        </a:prstGeom>
        <a:solidFill>
          <a:schemeClr val="lt1">
            <a:alpha val="90000"/>
            <a:hueOff val="0"/>
            <a:satOff val="0"/>
            <a:lumOff val="0"/>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05528" tIns="520700" rIns="505528" bIns="177800" numCol="1" spcCol="1270" anchor="t" anchorCtr="0">
          <a:noAutofit/>
        </a:bodyPr>
        <a:lstStyle/>
        <a:p>
          <a:pPr marL="228600" lvl="1" indent="-228600" algn="l" defTabSz="1111250">
            <a:lnSpc>
              <a:spcPct val="90000"/>
            </a:lnSpc>
            <a:spcBef>
              <a:spcPct val="0"/>
            </a:spcBef>
            <a:spcAft>
              <a:spcPct val="15000"/>
            </a:spcAft>
            <a:buChar char="•"/>
          </a:pPr>
          <a:r>
            <a:rPr lang="en-GB" sz="2500" b="1" kern="1200"/>
            <a:t>March 18</a:t>
          </a:r>
          <a:r>
            <a:rPr lang="en-GB" sz="2500" b="1" kern="1200" baseline="30000"/>
            <a:t>th</a:t>
          </a:r>
          <a:r>
            <a:rPr lang="en-GB" sz="2500" b="1" kern="1200"/>
            <a:t>  2021 </a:t>
          </a:r>
        </a:p>
      </dsp:txBody>
      <dsp:txXfrm>
        <a:off x="0" y="2595650"/>
        <a:ext cx="6513603" cy="1063125"/>
      </dsp:txXfrm>
    </dsp:sp>
    <dsp:sp modelId="{CF7A7CC6-033E-B641-93AE-8492513F9FD1}">
      <dsp:nvSpPr>
        <dsp:cNvPr id="0" name=""/>
        <dsp:cNvSpPr/>
      </dsp:nvSpPr>
      <dsp:spPr>
        <a:xfrm>
          <a:off x="325680" y="2226650"/>
          <a:ext cx="4559522" cy="738000"/>
        </a:xfrm>
        <a:prstGeom prst="roundRect">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2339" tIns="0" rIns="172339" bIns="0" numCol="1" spcCol="1270" anchor="ctr" anchorCtr="0">
          <a:noAutofit/>
        </a:bodyPr>
        <a:lstStyle/>
        <a:p>
          <a:pPr marL="0" lvl="0" indent="0" algn="l" defTabSz="1111250">
            <a:lnSpc>
              <a:spcPct val="90000"/>
            </a:lnSpc>
            <a:spcBef>
              <a:spcPct val="0"/>
            </a:spcBef>
            <a:spcAft>
              <a:spcPct val="35000"/>
            </a:spcAft>
            <a:buNone/>
            <a:defRPr b="1"/>
          </a:pPr>
          <a:r>
            <a:rPr lang="en-GB" sz="2500" kern="1200" dirty="0"/>
            <a:t>End Date for Accelerated Study</a:t>
          </a:r>
        </a:p>
      </dsp:txBody>
      <dsp:txXfrm>
        <a:off x="361706" y="2262676"/>
        <a:ext cx="4487470" cy="665948"/>
      </dsp:txXfrm>
    </dsp:sp>
    <dsp:sp modelId="{0671957F-AD92-4A43-B2D7-B9CED419976C}">
      <dsp:nvSpPr>
        <dsp:cNvPr id="0" name=""/>
        <dsp:cNvSpPr/>
      </dsp:nvSpPr>
      <dsp:spPr>
        <a:xfrm>
          <a:off x="0" y="4162775"/>
          <a:ext cx="6513603" cy="1063125"/>
        </a:xfrm>
        <a:prstGeom prst="rect">
          <a:avLst/>
        </a:prstGeom>
        <a:solidFill>
          <a:schemeClr val="lt1">
            <a:alpha val="90000"/>
            <a:hueOff val="0"/>
            <a:satOff val="0"/>
            <a:lumOff val="0"/>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05528" tIns="520700" rIns="505528" bIns="177800" numCol="1" spcCol="1270" anchor="t" anchorCtr="0">
          <a:noAutofit/>
        </a:bodyPr>
        <a:lstStyle/>
        <a:p>
          <a:pPr marL="228600" lvl="1" indent="-228600" algn="l" defTabSz="1111250">
            <a:lnSpc>
              <a:spcPct val="90000"/>
            </a:lnSpc>
            <a:spcBef>
              <a:spcPct val="0"/>
            </a:spcBef>
            <a:spcAft>
              <a:spcPct val="15000"/>
            </a:spcAft>
            <a:buChar char="•"/>
          </a:pPr>
          <a:r>
            <a:rPr lang="en-GB" sz="2500" b="1" kern="1200"/>
            <a:t>End date for F/T &amp; P/T Study</a:t>
          </a:r>
        </a:p>
      </dsp:txBody>
      <dsp:txXfrm>
        <a:off x="0" y="4162775"/>
        <a:ext cx="6513603" cy="1063125"/>
      </dsp:txXfrm>
    </dsp:sp>
    <dsp:sp modelId="{979FC7B1-D778-7342-9C97-77F68D4B4064}">
      <dsp:nvSpPr>
        <dsp:cNvPr id="0" name=""/>
        <dsp:cNvSpPr/>
      </dsp:nvSpPr>
      <dsp:spPr>
        <a:xfrm>
          <a:off x="325680" y="3793775"/>
          <a:ext cx="4559522" cy="73800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2339" tIns="0" rIns="172339" bIns="0" numCol="1" spcCol="1270" anchor="ctr" anchorCtr="0">
          <a:noAutofit/>
        </a:bodyPr>
        <a:lstStyle/>
        <a:p>
          <a:pPr marL="0" lvl="0" indent="0" algn="l" defTabSz="1111250">
            <a:lnSpc>
              <a:spcPct val="90000"/>
            </a:lnSpc>
            <a:spcBef>
              <a:spcPct val="0"/>
            </a:spcBef>
            <a:spcAft>
              <a:spcPct val="35000"/>
            </a:spcAft>
            <a:buNone/>
            <a:defRPr b="1"/>
          </a:pPr>
          <a:r>
            <a:rPr lang="en-GB" sz="2500" kern="1200" dirty="0"/>
            <a:t>May 7</a:t>
          </a:r>
          <a:r>
            <a:rPr lang="en-GB" sz="2500" kern="1200" baseline="30000" dirty="0"/>
            <a:t>th</a:t>
          </a:r>
          <a:r>
            <a:rPr lang="en-GB" sz="2500" kern="1200" dirty="0"/>
            <a:t>  2021</a:t>
          </a:r>
          <a:r>
            <a:rPr lang="en-GB" sz="2500" kern="1200" baseline="30000" dirty="0"/>
            <a:t> </a:t>
          </a:r>
          <a:r>
            <a:rPr lang="en-GB" sz="2500" kern="1200" dirty="0"/>
            <a:t> </a:t>
          </a:r>
        </a:p>
      </dsp:txBody>
      <dsp:txXfrm>
        <a:off x="361706" y="3829801"/>
        <a:ext cx="4487470" cy="66594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154F45-354C-3D41-A11C-EF42337FCD2E}">
      <dsp:nvSpPr>
        <dsp:cNvPr id="0" name=""/>
        <dsp:cNvSpPr/>
      </dsp:nvSpPr>
      <dsp:spPr>
        <a:xfrm>
          <a:off x="1283" y="73062"/>
          <a:ext cx="4205213" cy="4205213"/>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GB" sz="2400" kern="1200"/>
            <a:t>The Exploratory Research and Praxis Module is designed to enable you to develop ideas through </a:t>
          </a:r>
          <a:r>
            <a:rPr lang="en-GB" sz="2400" b="1" kern="1200"/>
            <a:t>practical experimentation </a:t>
          </a:r>
          <a:r>
            <a:rPr lang="en-GB" sz="2400" kern="1200"/>
            <a:t>and </a:t>
          </a:r>
          <a:r>
            <a:rPr lang="en-GB" sz="2400" b="1" kern="1200"/>
            <a:t>philosophical exploration</a:t>
          </a:r>
          <a:r>
            <a:rPr lang="en-GB" sz="2400" kern="1200"/>
            <a:t>. </a:t>
          </a:r>
          <a:endParaRPr lang="en-US" sz="2400" kern="1200"/>
        </a:p>
      </dsp:txBody>
      <dsp:txXfrm>
        <a:off x="617122" y="688901"/>
        <a:ext cx="2973535" cy="2973535"/>
      </dsp:txXfrm>
    </dsp:sp>
    <dsp:sp modelId="{9045DE52-BC06-8240-B2C8-6B1B41CECEE1}">
      <dsp:nvSpPr>
        <dsp:cNvPr id="0" name=""/>
        <dsp:cNvSpPr/>
      </dsp:nvSpPr>
      <dsp:spPr>
        <a:xfrm rot="5400000">
          <a:off x="4553426" y="1618478"/>
          <a:ext cx="1471824" cy="1114381"/>
        </a:xfrm>
        <a:prstGeom prst="triangle">
          <a:avLst/>
        </a:prstGeom>
        <a:solidFill>
          <a:schemeClr val="accent4">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C246C66-A6E0-0E47-A8F6-BB5E45C68763}">
      <dsp:nvSpPr>
        <dsp:cNvPr id="0" name=""/>
        <dsp:cNvSpPr/>
      </dsp:nvSpPr>
      <dsp:spPr>
        <a:xfrm>
          <a:off x="6309103" y="73062"/>
          <a:ext cx="4205213" cy="4205213"/>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GB" sz="2400" kern="1200"/>
            <a:t>Focus on expansive creative development</a:t>
          </a:r>
          <a:endParaRPr lang="en-US" sz="2400" kern="1200"/>
        </a:p>
      </dsp:txBody>
      <dsp:txXfrm>
        <a:off x="6924942" y="688901"/>
        <a:ext cx="2973535" cy="29735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F5B163-5706-6848-BA15-C338E63D6DD8}">
      <dsp:nvSpPr>
        <dsp:cNvPr id="0" name=""/>
        <dsp:cNvSpPr/>
      </dsp:nvSpPr>
      <dsp:spPr>
        <a:xfrm>
          <a:off x="1448008" y="719"/>
          <a:ext cx="5792034" cy="935762"/>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2382" tIns="237684" rIns="112382" bIns="237684" numCol="1" spcCol="1270" anchor="ctr" anchorCtr="0">
          <a:noAutofit/>
        </a:bodyPr>
        <a:lstStyle/>
        <a:p>
          <a:pPr marL="0" lvl="0" indent="0" algn="l" defTabSz="800100">
            <a:lnSpc>
              <a:spcPct val="90000"/>
            </a:lnSpc>
            <a:spcBef>
              <a:spcPct val="0"/>
            </a:spcBef>
            <a:spcAft>
              <a:spcPct val="35000"/>
            </a:spcAft>
            <a:buNone/>
          </a:pPr>
          <a:r>
            <a:rPr lang="en-US" sz="1800" kern="1200" dirty="0"/>
            <a:t>Reading – articles, books, journals….</a:t>
          </a:r>
        </a:p>
      </dsp:txBody>
      <dsp:txXfrm>
        <a:off x="1448008" y="719"/>
        <a:ext cx="5792034" cy="935762"/>
      </dsp:txXfrm>
    </dsp:sp>
    <dsp:sp modelId="{3143F516-B3A2-EB4A-B46C-FB40C35F501F}">
      <dsp:nvSpPr>
        <dsp:cNvPr id="0" name=""/>
        <dsp:cNvSpPr/>
      </dsp:nvSpPr>
      <dsp:spPr>
        <a:xfrm>
          <a:off x="0" y="719"/>
          <a:ext cx="1448008" cy="935762"/>
        </a:xfrm>
        <a:prstGeom prst="rect">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624" tIns="92433" rIns="76624" bIns="92433" numCol="1" spcCol="1270" anchor="ctr" anchorCtr="0">
          <a:noAutofit/>
        </a:bodyPr>
        <a:lstStyle/>
        <a:p>
          <a:pPr marL="0" lvl="0" indent="0" algn="ctr" defTabSz="755650">
            <a:lnSpc>
              <a:spcPct val="90000"/>
            </a:lnSpc>
            <a:spcBef>
              <a:spcPct val="0"/>
            </a:spcBef>
            <a:spcAft>
              <a:spcPct val="35000"/>
            </a:spcAft>
            <a:buNone/>
          </a:pPr>
          <a:r>
            <a:rPr lang="en-US" sz="1700" kern="1200"/>
            <a:t>Reading</a:t>
          </a:r>
        </a:p>
      </dsp:txBody>
      <dsp:txXfrm>
        <a:off x="0" y="719"/>
        <a:ext cx="1448008" cy="935762"/>
      </dsp:txXfrm>
    </dsp:sp>
    <dsp:sp modelId="{9D59F643-B6B8-A54E-8609-BE43EF169E9A}">
      <dsp:nvSpPr>
        <dsp:cNvPr id="0" name=""/>
        <dsp:cNvSpPr/>
      </dsp:nvSpPr>
      <dsp:spPr>
        <a:xfrm>
          <a:off x="1448008" y="992628"/>
          <a:ext cx="5792034" cy="935762"/>
        </a:xfrm>
        <a:prstGeom prst="rect">
          <a:avLst/>
        </a:prstGeom>
        <a:solidFill>
          <a:schemeClr val="accent5">
            <a:hueOff val="-1351709"/>
            <a:satOff val="-3484"/>
            <a:lumOff val="-2353"/>
            <a:alphaOff val="0"/>
          </a:schemeClr>
        </a:solidFill>
        <a:ln w="12700" cap="flat" cmpd="sng" algn="ctr">
          <a:solidFill>
            <a:schemeClr val="accent5">
              <a:hueOff val="-1351709"/>
              <a:satOff val="-3484"/>
              <a:lumOff val="-235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2382" tIns="237684" rIns="112382" bIns="237684" numCol="1" spcCol="1270" anchor="ctr" anchorCtr="0">
          <a:noAutofit/>
        </a:bodyPr>
        <a:lstStyle/>
        <a:p>
          <a:pPr marL="0" lvl="0" indent="0" algn="l" defTabSz="800100">
            <a:lnSpc>
              <a:spcPct val="90000"/>
            </a:lnSpc>
            <a:spcBef>
              <a:spcPct val="0"/>
            </a:spcBef>
            <a:spcAft>
              <a:spcPct val="35000"/>
            </a:spcAft>
            <a:buNone/>
          </a:pPr>
          <a:r>
            <a:rPr lang="en-US" sz="1800" kern="1200" dirty="0"/>
            <a:t>Watching films, documentaries…</a:t>
          </a:r>
        </a:p>
      </dsp:txBody>
      <dsp:txXfrm>
        <a:off x="1448008" y="992628"/>
        <a:ext cx="5792034" cy="935762"/>
      </dsp:txXfrm>
    </dsp:sp>
    <dsp:sp modelId="{4FFF43ED-0031-C247-901A-E0FC9F0FEE4D}">
      <dsp:nvSpPr>
        <dsp:cNvPr id="0" name=""/>
        <dsp:cNvSpPr/>
      </dsp:nvSpPr>
      <dsp:spPr>
        <a:xfrm>
          <a:off x="0" y="992628"/>
          <a:ext cx="1448008" cy="935762"/>
        </a:xfrm>
        <a:prstGeom prst="rect">
          <a:avLst/>
        </a:prstGeom>
        <a:solidFill>
          <a:schemeClr val="lt1">
            <a:hueOff val="0"/>
            <a:satOff val="0"/>
            <a:lumOff val="0"/>
            <a:alphaOff val="0"/>
          </a:schemeClr>
        </a:solidFill>
        <a:ln w="12700" cap="flat" cmpd="sng" algn="ctr">
          <a:solidFill>
            <a:schemeClr val="accent5">
              <a:hueOff val="-1351709"/>
              <a:satOff val="-3484"/>
              <a:lumOff val="-235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624" tIns="92433" rIns="76624" bIns="92433" numCol="1" spcCol="1270" anchor="ctr" anchorCtr="0">
          <a:noAutofit/>
        </a:bodyPr>
        <a:lstStyle/>
        <a:p>
          <a:pPr marL="0" lvl="0" indent="0" algn="ctr" defTabSz="755650">
            <a:lnSpc>
              <a:spcPct val="90000"/>
            </a:lnSpc>
            <a:spcBef>
              <a:spcPct val="0"/>
            </a:spcBef>
            <a:spcAft>
              <a:spcPct val="35000"/>
            </a:spcAft>
            <a:buNone/>
          </a:pPr>
          <a:r>
            <a:rPr lang="en-US" sz="1700" kern="1200"/>
            <a:t>Watching</a:t>
          </a:r>
        </a:p>
      </dsp:txBody>
      <dsp:txXfrm>
        <a:off x="0" y="992628"/>
        <a:ext cx="1448008" cy="935762"/>
      </dsp:txXfrm>
    </dsp:sp>
    <dsp:sp modelId="{DCECE2A5-3D9C-1249-9658-316A36FEB543}">
      <dsp:nvSpPr>
        <dsp:cNvPr id="0" name=""/>
        <dsp:cNvSpPr/>
      </dsp:nvSpPr>
      <dsp:spPr>
        <a:xfrm>
          <a:off x="1448008" y="1984536"/>
          <a:ext cx="5792034" cy="935762"/>
        </a:xfrm>
        <a:prstGeom prst="rect">
          <a:avLst/>
        </a:prstGeom>
        <a:solidFill>
          <a:schemeClr val="accent5">
            <a:hueOff val="-2703417"/>
            <a:satOff val="-6968"/>
            <a:lumOff val="-4706"/>
            <a:alphaOff val="0"/>
          </a:schemeClr>
        </a:solidFill>
        <a:ln w="12700" cap="flat" cmpd="sng" algn="ctr">
          <a:solidFill>
            <a:schemeClr val="accent5">
              <a:hueOff val="-2703417"/>
              <a:satOff val="-6968"/>
              <a:lumOff val="-470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2382" tIns="237684" rIns="112382" bIns="237684" numCol="1" spcCol="1270" anchor="ctr" anchorCtr="0">
          <a:noAutofit/>
        </a:bodyPr>
        <a:lstStyle/>
        <a:p>
          <a:pPr marL="0" lvl="0" indent="0" algn="l" defTabSz="800100">
            <a:lnSpc>
              <a:spcPct val="90000"/>
            </a:lnSpc>
            <a:spcBef>
              <a:spcPct val="0"/>
            </a:spcBef>
            <a:spcAft>
              <a:spcPct val="35000"/>
            </a:spcAft>
            <a:buNone/>
          </a:pPr>
          <a:r>
            <a:rPr lang="en-US" sz="1800" kern="1200" dirty="0"/>
            <a:t>Seeing….. Exhibitions, sites, locations…. Places of interest and other artwork….. Online talks, conferences and gallery tours.</a:t>
          </a:r>
        </a:p>
      </dsp:txBody>
      <dsp:txXfrm>
        <a:off x="1448008" y="1984536"/>
        <a:ext cx="5792034" cy="935762"/>
      </dsp:txXfrm>
    </dsp:sp>
    <dsp:sp modelId="{F7441A3A-128F-7A4A-B01E-72134DF71E8B}">
      <dsp:nvSpPr>
        <dsp:cNvPr id="0" name=""/>
        <dsp:cNvSpPr/>
      </dsp:nvSpPr>
      <dsp:spPr>
        <a:xfrm>
          <a:off x="0" y="1984536"/>
          <a:ext cx="1448008" cy="935762"/>
        </a:xfrm>
        <a:prstGeom prst="rect">
          <a:avLst/>
        </a:prstGeom>
        <a:solidFill>
          <a:schemeClr val="lt1">
            <a:hueOff val="0"/>
            <a:satOff val="0"/>
            <a:lumOff val="0"/>
            <a:alphaOff val="0"/>
          </a:schemeClr>
        </a:solidFill>
        <a:ln w="12700" cap="flat" cmpd="sng" algn="ctr">
          <a:solidFill>
            <a:schemeClr val="accent5">
              <a:hueOff val="-2703417"/>
              <a:satOff val="-6968"/>
              <a:lumOff val="-470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624" tIns="92433" rIns="76624" bIns="92433" numCol="1" spcCol="1270" anchor="ctr" anchorCtr="0">
          <a:noAutofit/>
        </a:bodyPr>
        <a:lstStyle/>
        <a:p>
          <a:pPr marL="0" lvl="0" indent="0" algn="ctr" defTabSz="755650">
            <a:lnSpc>
              <a:spcPct val="90000"/>
            </a:lnSpc>
            <a:spcBef>
              <a:spcPct val="0"/>
            </a:spcBef>
            <a:spcAft>
              <a:spcPct val="35000"/>
            </a:spcAft>
            <a:buNone/>
          </a:pPr>
          <a:r>
            <a:rPr lang="en-US" sz="1700" kern="1200"/>
            <a:t>Seeing</a:t>
          </a:r>
        </a:p>
      </dsp:txBody>
      <dsp:txXfrm>
        <a:off x="0" y="1984536"/>
        <a:ext cx="1448008" cy="935762"/>
      </dsp:txXfrm>
    </dsp:sp>
    <dsp:sp modelId="{6D14E8E4-7D44-DD43-8424-A75C48F0DE3E}">
      <dsp:nvSpPr>
        <dsp:cNvPr id="0" name=""/>
        <dsp:cNvSpPr/>
      </dsp:nvSpPr>
      <dsp:spPr>
        <a:xfrm>
          <a:off x="1448008" y="2976444"/>
          <a:ext cx="5792034" cy="935762"/>
        </a:xfrm>
        <a:prstGeom prst="rect">
          <a:avLst/>
        </a:prstGeom>
        <a:solidFill>
          <a:schemeClr val="accent5">
            <a:hueOff val="-4055126"/>
            <a:satOff val="-10451"/>
            <a:lumOff val="-7059"/>
            <a:alphaOff val="0"/>
          </a:schemeClr>
        </a:solidFill>
        <a:ln w="12700" cap="flat" cmpd="sng" algn="ctr">
          <a:solidFill>
            <a:schemeClr val="accent5">
              <a:hueOff val="-4055126"/>
              <a:satOff val="-10451"/>
              <a:lumOff val="-705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2382" tIns="237684" rIns="112382" bIns="237684" numCol="1" spcCol="1270" anchor="ctr" anchorCtr="0">
          <a:noAutofit/>
        </a:bodyPr>
        <a:lstStyle/>
        <a:p>
          <a:pPr marL="0" lvl="0" indent="0" algn="l" defTabSz="800100">
            <a:lnSpc>
              <a:spcPct val="90000"/>
            </a:lnSpc>
            <a:spcBef>
              <a:spcPct val="0"/>
            </a:spcBef>
            <a:spcAft>
              <a:spcPct val="35000"/>
            </a:spcAft>
            <a:buNone/>
          </a:pPr>
          <a:r>
            <a:rPr lang="en-US" sz="1800" kern="1200" dirty="0"/>
            <a:t>Collecting materials and objects to feed ideas….</a:t>
          </a:r>
        </a:p>
      </dsp:txBody>
      <dsp:txXfrm>
        <a:off x="1448008" y="2976444"/>
        <a:ext cx="5792034" cy="935762"/>
      </dsp:txXfrm>
    </dsp:sp>
    <dsp:sp modelId="{02D58472-20BE-934C-BC6B-1B071266B14E}">
      <dsp:nvSpPr>
        <dsp:cNvPr id="0" name=""/>
        <dsp:cNvSpPr/>
      </dsp:nvSpPr>
      <dsp:spPr>
        <a:xfrm>
          <a:off x="0" y="2976444"/>
          <a:ext cx="1448008" cy="935762"/>
        </a:xfrm>
        <a:prstGeom prst="rect">
          <a:avLst/>
        </a:prstGeom>
        <a:solidFill>
          <a:schemeClr val="lt1">
            <a:hueOff val="0"/>
            <a:satOff val="0"/>
            <a:lumOff val="0"/>
            <a:alphaOff val="0"/>
          </a:schemeClr>
        </a:solidFill>
        <a:ln w="12700" cap="flat" cmpd="sng" algn="ctr">
          <a:solidFill>
            <a:schemeClr val="accent5">
              <a:hueOff val="-4055126"/>
              <a:satOff val="-10451"/>
              <a:lumOff val="-705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624" tIns="92433" rIns="76624" bIns="92433" numCol="1" spcCol="1270" anchor="ctr" anchorCtr="0">
          <a:noAutofit/>
        </a:bodyPr>
        <a:lstStyle/>
        <a:p>
          <a:pPr marL="0" lvl="0" indent="0" algn="ctr" defTabSz="755650">
            <a:lnSpc>
              <a:spcPct val="90000"/>
            </a:lnSpc>
            <a:spcBef>
              <a:spcPct val="0"/>
            </a:spcBef>
            <a:spcAft>
              <a:spcPct val="35000"/>
            </a:spcAft>
            <a:buNone/>
          </a:pPr>
          <a:r>
            <a:rPr lang="en-US" sz="1700" kern="1200"/>
            <a:t>Collecting</a:t>
          </a:r>
        </a:p>
      </dsp:txBody>
      <dsp:txXfrm>
        <a:off x="0" y="2976444"/>
        <a:ext cx="1448008" cy="935762"/>
      </dsp:txXfrm>
    </dsp:sp>
    <dsp:sp modelId="{4AA8A27B-CEA2-AD42-8298-5FE3D7660C17}">
      <dsp:nvSpPr>
        <dsp:cNvPr id="0" name=""/>
        <dsp:cNvSpPr/>
      </dsp:nvSpPr>
      <dsp:spPr>
        <a:xfrm>
          <a:off x="1448008" y="3968352"/>
          <a:ext cx="5792034" cy="935762"/>
        </a:xfrm>
        <a:prstGeom prst="rect">
          <a:avLst/>
        </a:prstGeom>
        <a:solidFill>
          <a:schemeClr val="accent5">
            <a:hueOff val="-5406834"/>
            <a:satOff val="-13935"/>
            <a:lumOff val="-9412"/>
            <a:alphaOff val="0"/>
          </a:schemeClr>
        </a:solidFill>
        <a:ln w="12700" cap="flat" cmpd="sng" algn="ctr">
          <a:solidFill>
            <a:schemeClr val="accent5">
              <a:hueOff val="-5406834"/>
              <a:satOff val="-13935"/>
              <a:lumOff val="-941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2382" tIns="237684" rIns="112382" bIns="237684" numCol="1" spcCol="1270" anchor="ctr" anchorCtr="0">
          <a:noAutofit/>
        </a:bodyPr>
        <a:lstStyle/>
        <a:p>
          <a:pPr marL="0" lvl="0" indent="0" algn="l" defTabSz="800100">
            <a:lnSpc>
              <a:spcPct val="90000"/>
            </a:lnSpc>
            <a:spcBef>
              <a:spcPct val="0"/>
            </a:spcBef>
            <a:spcAft>
              <a:spcPct val="35000"/>
            </a:spcAft>
            <a:buNone/>
          </a:pPr>
          <a:r>
            <a:rPr lang="en-US" sz="1800" kern="1200" dirty="0"/>
            <a:t>Drawing, writing and photographing….. </a:t>
          </a:r>
        </a:p>
      </dsp:txBody>
      <dsp:txXfrm>
        <a:off x="1448008" y="3968352"/>
        <a:ext cx="5792034" cy="935762"/>
      </dsp:txXfrm>
    </dsp:sp>
    <dsp:sp modelId="{BBB97EC2-7FC3-7B49-BB56-2DF7A1C2CCF8}">
      <dsp:nvSpPr>
        <dsp:cNvPr id="0" name=""/>
        <dsp:cNvSpPr/>
      </dsp:nvSpPr>
      <dsp:spPr>
        <a:xfrm>
          <a:off x="0" y="3968352"/>
          <a:ext cx="1448008" cy="935762"/>
        </a:xfrm>
        <a:prstGeom prst="rect">
          <a:avLst/>
        </a:prstGeom>
        <a:solidFill>
          <a:schemeClr val="lt1">
            <a:hueOff val="0"/>
            <a:satOff val="0"/>
            <a:lumOff val="0"/>
            <a:alphaOff val="0"/>
          </a:schemeClr>
        </a:solidFill>
        <a:ln w="12700" cap="flat" cmpd="sng" algn="ctr">
          <a:solidFill>
            <a:schemeClr val="accent5">
              <a:hueOff val="-5406834"/>
              <a:satOff val="-13935"/>
              <a:lumOff val="-941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624" tIns="92433" rIns="76624" bIns="92433" numCol="1" spcCol="1270" anchor="ctr" anchorCtr="0">
          <a:noAutofit/>
        </a:bodyPr>
        <a:lstStyle/>
        <a:p>
          <a:pPr marL="0" lvl="0" indent="0" algn="ctr" defTabSz="755650">
            <a:lnSpc>
              <a:spcPct val="90000"/>
            </a:lnSpc>
            <a:spcBef>
              <a:spcPct val="0"/>
            </a:spcBef>
            <a:spcAft>
              <a:spcPct val="35000"/>
            </a:spcAft>
            <a:buNone/>
          </a:pPr>
          <a:r>
            <a:rPr lang="en-US" sz="1700" kern="1200"/>
            <a:t>Drawing, writing and photographing</a:t>
          </a:r>
        </a:p>
      </dsp:txBody>
      <dsp:txXfrm>
        <a:off x="0" y="3968352"/>
        <a:ext cx="1448008" cy="935762"/>
      </dsp:txXfrm>
    </dsp:sp>
    <dsp:sp modelId="{6CF9C58D-94EA-AC4E-B910-32D1614AF3E5}">
      <dsp:nvSpPr>
        <dsp:cNvPr id="0" name=""/>
        <dsp:cNvSpPr/>
      </dsp:nvSpPr>
      <dsp:spPr>
        <a:xfrm>
          <a:off x="1448008" y="4960260"/>
          <a:ext cx="5792034" cy="935762"/>
        </a:xfrm>
        <a:prstGeom prst="rect">
          <a:avLst/>
        </a:prstGeom>
        <a:solidFill>
          <a:schemeClr val="accent5">
            <a:hueOff val="-6758543"/>
            <a:satOff val="-17419"/>
            <a:lumOff val="-11765"/>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2382" tIns="237684" rIns="112382" bIns="237684" numCol="1" spcCol="1270" anchor="ctr" anchorCtr="0">
          <a:noAutofit/>
        </a:bodyPr>
        <a:lstStyle/>
        <a:p>
          <a:pPr marL="0" lvl="0" indent="0" algn="l" defTabSz="800100">
            <a:lnSpc>
              <a:spcPct val="90000"/>
            </a:lnSpc>
            <a:spcBef>
              <a:spcPct val="0"/>
            </a:spcBef>
            <a:spcAft>
              <a:spcPct val="35000"/>
            </a:spcAft>
            <a:buNone/>
          </a:pPr>
          <a:r>
            <a:rPr lang="en-US" sz="1800" kern="1200" dirty="0"/>
            <a:t>Sampling and playing with materials and techniques …..includes individual sampling as well as workshop menu</a:t>
          </a:r>
        </a:p>
      </dsp:txBody>
      <dsp:txXfrm>
        <a:off x="1448008" y="4960260"/>
        <a:ext cx="5792034" cy="935762"/>
      </dsp:txXfrm>
    </dsp:sp>
    <dsp:sp modelId="{F2DE45DF-5D0C-9D47-BFEB-CB726EA8754E}">
      <dsp:nvSpPr>
        <dsp:cNvPr id="0" name=""/>
        <dsp:cNvSpPr/>
      </dsp:nvSpPr>
      <dsp:spPr>
        <a:xfrm>
          <a:off x="0" y="4960260"/>
          <a:ext cx="1448008" cy="935762"/>
        </a:xfrm>
        <a:prstGeom prst="rect">
          <a:avLst/>
        </a:prstGeom>
        <a:solidFill>
          <a:schemeClr val="lt1">
            <a:hueOff val="0"/>
            <a:satOff val="0"/>
            <a:lumOff val="0"/>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624" tIns="92433" rIns="76624" bIns="92433" numCol="1" spcCol="1270" anchor="ctr" anchorCtr="0">
          <a:noAutofit/>
        </a:bodyPr>
        <a:lstStyle/>
        <a:p>
          <a:pPr marL="0" lvl="0" indent="0" algn="ctr" defTabSz="755650">
            <a:lnSpc>
              <a:spcPct val="90000"/>
            </a:lnSpc>
            <a:spcBef>
              <a:spcPct val="0"/>
            </a:spcBef>
            <a:spcAft>
              <a:spcPct val="35000"/>
            </a:spcAft>
            <a:buNone/>
          </a:pPr>
          <a:r>
            <a:rPr lang="en-US" sz="1700" kern="1200"/>
            <a:t>Sampling and playing</a:t>
          </a:r>
        </a:p>
      </dsp:txBody>
      <dsp:txXfrm>
        <a:off x="0" y="4960260"/>
        <a:ext cx="1448008" cy="93576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7F9CCF-5C63-AD42-95DF-6B16AE347BB8}">
      <dsp:nvSpPr>
        <dsp:cNvPr id="0" name=""/>
        <dsp:cNvSpPr/>
      </dsp:nvSpPr>
      <dsp:spPr>
        <a:xfrm>
          <a:off x="0" y="158349"/>
          <a:ext cx="3283267" cy="1969960"/>
        </a:xfrm>
        <a:prstGeom prst="rect">
          <a:avLst/>
        </a:prstGeom>
        <a:solidFill>
          <a:schemeClr val="accent5">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Your timetable (with meeting links) is in your Module Handbook which can be found in teams files and on Moodle.</a:t>
          </a:r>
        </a:p>
      </dsp:txBody>
      <dsp:txXfrm>
        <a:off x="0" y="158349"/>
        <a:ext cx="3283267" cy="1969960"/>
      </dsp:txXfrm>
    </dsp:sp>
    <dsp:sp modelId="{56D4EECE-4552-024F-865D-EBC42CBA4350}">
      <dsp:nvSpPr>
        <dsp:cNvPr id="0" name=""/>
        <dsp:cNvSpPr/>
      </dsp:nvSpPr>
      <dsp:spPr>
        <a:xfrm>
          <a:off x="3611594" y="158349"/>
          <a:ext cx="3283267" cy="1969960"/>
        </a:xfrm>
        <a:prstGeom prst="rect">
          <a:avLst/>
        </a:prstGeom>
        <a:solidFill>
          <a:schemeClr val="tx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This consists of CORE TIMETABLE and OPTIONAL WORKSHOPS.</a:t>
          </a:r>
        </a:p>
      </dsp:txBody>
      <dsp:txXfrm>
        <a:off x="3611594" y="158349"/>
        <a:ext cx="3283267" cy="1969960"/>
      </dsp:txXfrm>
    </dsp:sp>
    <dsp:sp modelId="{723E04D2-7522-0242-8D74-ED041AD48E39}">
      <dsp:nvSpPr>
        <dsp:cNvPr id="0" name=""/>
        <dsp:cNvSpPr/>
      </dsp:nvSpPr>
      <dsp:spPr>
        <a:xfrm>
          <a:off x="7223188" y="158349"/>
          <a:ext cx="3283267" cy="1969960"/>
        </a:xfrm>
        <a:prstGeom prst="rect">
          <a:avLst/>
        </a:prstGeom>
        <a:solidFill>
          <a:schemeClr val="accent3">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Your core timetable covers seminar groups (specific to your pathways) and the OPTION of joining other seminar groups to listen in if you wish.</a:t>
          </a:r>
        </a:p>
      </dsp:txBody>
      <dsp:txXfrm>
        <a:off x="7223188" y="158349"/>
        <a:ext cx="3283267" cy="1969960"/>
      </dsp:txXfrm>
    </dsp:sp>
    <dsp:sp modelId="{62DD37E2-4D65-7A4C-961F-6EDCBBB9BD47}">
      <dsp:nvSpPr>
        <dsp:cNvPr id="0" name=""/>
        <dsp:cNvSpPr/>
      </dsp:nvSpPr>
      <dsp:spPr>
        <a:xfrm>
          <a:off x="1805797" y="2456636"/>
          <a:ext cx="3283267" cy="1969960"/>
        </a:xfrm>
        <a:prstGeom prst="rect">
          <a:avLst/>
        </a:prstGeom>
        <a:solidFill>
          <a:schemeClr val="accent3">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A series of Research Seminars on a Friday 1-2pm </a:t>
          </a:r>
        </a:p>
      </dsp:txBody>
      <dsp:txXfrm>
        <a:off x="1805797" y="2456636"/>
        <a:ext cx="3283267" cy="1969960"/>
      </dsp:txXfrm>
    </dsp:sp>
    <dsp:sp modelId="{6C5A43B6-DB19-404C-90D9-4C3D5CC24201}">
      <dsp:nvSpPr>
        <dsp:cNvPr id="0" name=""/>
        <dsp:cNvSpPr/>
      </dsp:nvSpPr>
      <dsp:spPr>
        <a:xfrm>
          <a:off x="5417391" y="2456636"/>
          <a:ext cx="3283267" cy="1969960"/>
        </a:xfrm>
        <a:prstGeom prst="rect">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t>A workshop timetable from which you can select OPTIONAL workshops depending on your research and practice.</a:t>
          </a:r>
        </a:p>
      </dsp:txBody>
      <dsp:txXfrm>
        <a:off x="5417391" y="2456636"/>
        <a:ext cx="3283267" cy="196996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E70EEB-BDAD-6B43-9A42-F74913BAA15A}">
      <dsp:nvSpPr>
        <dsp:cNvPr id="0" name=""/>
        <dsp:cNvSpPr/>
      </dsp:nvSpPr>
      <dsp:spPr>
        <a:xfrm>
          <a:off x="0" y="362322"/>
          <a:ext cx="10515600" cy="115362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dirty="0"/>
            <a:t>Go through the timetables in your handbook and start to map in your seminars, praxis talks and optional workshops in your calendar.</a:t>
          </a:r>
        </a:p>
      </dsp:txBody>
      <dsp:txXfrm>
        <a:off x="56315" y="418637"/>
        <a:ext cx="10402970" cy="1040990"/>
      </dsp:txXfrm>
    </dsp:sp>
    <dsp:sp modelId="{7D12E29B-DA78-6949-B52F-F38C87B483BC}">
      <dsp:nvSpPr>
        <dsp:cNvPr id="0" name=""/>
        <dsp:cNvSpPr/>
      </dsp:nvSpPr>
      <dsp:spPr>
        <a:xfrm>
          <a:off x="0" y="1599462"/>
          <a:ext cx="10515600" cy="1153620"/>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dirty="0"/>
            <a:t>This module offers opportunities to make a bespoke timetable, with a mix of CORE and optional delivery.</a:t>
          </a:r>
        </a:p>
      </dsp:txBody>
      <dsp:txXfrm>
        <a:off x="56315" y="1655777"/>
        <a:ext cx="10402970" cy="1040990"/>
      </dsp:txXfrm>
    </dsp:sp>
    <dsp:sp modelId="{1FDF9B52-B6ED-AF46-A561-E6EC62958E05}">
      <dsp:nvSpPr>
        <dsp:cNvPr id="0" name=""/>
        <dsp:cNvSpPr/>
      </dsp:nvSpPr>
      <dsp:spPr>
        <a:xfrm>
          <a:off x="0" y="2836602"/>
          <a:ext cx="10515600" cy="115362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dirty="0"/>
            <a:t>Discuss your choices of workshops with your pathway tutor and your rationale for selection. </a:t>
          </a:r>
        </a:p>
      </dsp:txBody>
      <dsp:txXfrm>
        <a:off x="56315" y="2892917"/>
        <a:ext cx="10402970" cy="104099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E84EEC-C06E-B247-B66C-6A6A731C4222}">
      <dsp:nvSpPr>
        <dsp:cNvPr id="0" name=""/>
        <dsp:cNvSpPr/>
      </dsp:nvSpPr>
      <dsp:spPr>
        <a:xfrm>
          <a:off x="0" y="423539"/>
          <a:ext cx="1470875" cy="882525"/>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Look for newness</a:t>
          </a:r>
        </a:p>
      </dsp:txBody>
      <dsp:txXfrm>
        <a:off x="0" y="423539"/>
        <a:ext cx="1470875" cy="882525"/>
      </dsp:txXfrm>
    </dsp:sp>
    <dsp:sp modelId="{E4037D3E-87D2-ED49-985D-73605BF1C213}">
      <dsp:nvSpPr>
        <dsp:cNvPr id="0" name=""/>
        <dsp:cNvSpPr/>
      </dsp:nvSpPr>
      <dsp:spPr>
        <a:xfrm>
          <a:off x="1617963" y="423539"/>
          <a:ext cx="1470875" cy="882525"/>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Explore</a:t>
          </a:r>
        </a:p>
      </dsp:txBody>
      <dsp:txXfrm>
        <a:off x="1617963" y="423539"/>
        <a:ext cx="1470875" cy="882525"/>
      </dsp:txXfrm>
    </dsp:sp>
    <dsp:sp modelId="{99D84D5A-5AE0-384A-9FA0-FCDD4A5EADDC}">
      <dsp:nvSpPr>
        <dsp:cNvPr id="0" name=""/>
        <dsp:cNvSpPr/>
      </dsp:nvSpPr>
      <dsp:spPr>
        <a:xfrm>
          <a:off x="3235927" y="423539"/>
          <a:ext cx="1470875" cy="882525"/>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Take risks</a:t>
          </a:r>
        </a:p>
      </dsp:txBody>
      <dsp:txXfrm>
        <a:off x="3235927" y="423539"/>
        <a:ext cx="1470875" cy="882525"/>
      </dsp:txXfrm>
    </dsp:sp>
    <dsp:sp modelId="{7365B283-9B78-8140-BECB-FECDD3C6986C}">
      <dsp:nvSpPr>
        <dsp:cNvPr id="0" name=""/>
        <dsp:cNvSpPr/>
      </dsp:nvSpPr>
      <dsp:spPr>
        <a:xfrm>
          <a:off x="0" y="1453152"/>
          <a:ext cx="1470875" cy="882525"/>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Question</a:t>
          </a:r>
        </a:p>
      </dsp:txBody>
      <dsp:txXfrm>
        <a:off x="0" y="1453152"/>
        <a:ext cx="1470875" cy="882525"/>
      </dsp:txXfrm>
    </dsp:sp>
    <dsp:sp modelId="{1B38F31E-2874-4440-B5A1-CB9149767D75}">
      <dsp:nvSpPr>
        <dsp:cNvPr id="0" name=""/>
        <dsp:cNvSpPr/>
      </dsp:nvSpPr>
      <dsp:spPr>
        <a:xfrm>
          <a:off x="1617963" y="1453152"/>
          <a:ext cx="1470875" cy="882525"/>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Be curious</a:t>
          </a:r>
        </a:p>
      </dsp:txBody>
      <dsp:txXfrm>
        <a:off x="1617963" y="1453152"/>
        <a:ext cx="1470875" cy="882525"/>
      </dsp:txXfrm>
    </dsp:sp>
    <dsp:sp modelId="{B0102D96-A9DB-B541-977E-2886CA26F76E}">
      <dsp:nvSpPr>
        <dsp:cNvPr id="0" name=""/>
        <dsp:cNvSpPr/>
      </dsp:nvSpPr>
      <dsp:spPr>
        <a:xfrm>
          <a:off x="3235927" y="1453152"/>
          <a:ext cx="1470875" cy="882525"/>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Stretch yourself</a:t>
          </a:r>
        </a:p>
      </dsp:txBody>
      <dsp:txXfrm>
        <a:off x="3235927" y="1453152"/>
        <a:ext cx="1470875" cy="882525"/>
      </dsp:txXfrm>
    </dsp:sp>
    <dsp:sp modelId="{90F5B861-D491-D843-BD58-AF9090B7C326}">
      <dsp:nvSpPr>
        <dsp:cNvPr id="0" name=""/>
        <dsp:cNvSpPr/>
      </dsp:nvSpPr>
      <dsp:spPr>
        <a:xfrm>
          <a:off x="0" y="2482765"/>
          <a:ext cx="1470875" cy="882525"/>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Be innovative</a:t>
          </a:r>
        </a:p>
      </dsp:txBody>
      <dsp:txXfrm>
        <a:off x="0" y="2482765"/>
        <a:ext cx="1470875" cy="882525"/>
      </dsp:txXfrm>
    </dsp:sp>
    <dsp:sp modelId="{F81779DD-85E9-234C-9046-E34EE470D49E}">
      <dsp:nvSpPr>
        <dsp:cNvPr id="0" name=""/>
        <dsp:cNvSpPr/>
      </dsp:nvSpPr>
      <dsp:spPr>
        <a:xfrm>
          <a:off x="1617963" y="2482765"/>
          <a:ext cx="1470875" cy="882525"/>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Grow your mind</a:t>
          </a:r>
        </a:p>
      </dsp:txBody>
      <dsp:txXfrm>
        <a:off x="1617963" y="2482765"/>
        <a:ext cx="1470875" cy="882525"/>
      </dsp:txXfrm>
    </dsp:sp>
    <dsp:sp modelId="{B46A2BED-4272-D04F-8A30-377D0305B580}">
      <dsp:nvSpPr>
        <dsp:cNvPr id="0" name=""/>
        <dsp:cNvSpPr/>
      </dsp:nvSpPr>
      <dsp:spPr>
        <a:xfrm>
          <a:off x="3235927" y="2482765"/>
          <a:ext cx="1470875" cy="882525"/>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Develop yourself</a:t>
          </a:r>
        </a:p>
      </dsp:txBody>
      <dsp:txXfrm>
        <a:off x="3235927" y="2482765"/>
        <a:ext cx="1470875" cy="882525"/>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6/7/layout/VerticalHollowActionList">
  <dgm:title val="Vertical Hollow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solidFgAcc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955124-22C1-354D-BDC3-14FA4D9ED3D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04493D09-D155-8B4D-AFB6-79F3545764F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AA6B7199-D463-4141-9304-CFA88CD31D2A}"/>
              </a:ext>
            </a:extLst>
          </p:cNvPr>
          <p:cNvSpPr>
            <a:spLocks noGrp="1"/>
          </p:cNvSpPr>
          <p:nvPr>
            <p:ph type="dt" sz="half" idx="10"/>
          </p:nvPr>
        </p:nvSpPr>
        <p:spPr/>
        <p:txBody>
          <a:bodyPr/>
          <a:lstStyle/>
          <a:p>
            <a:fld id="{2C769D13-5CD5-C74F-B7D4-9F056D5169E2}" type="datetimeFigureOut">
              <a:rPr lang="en-US" smtClean="0"/>
              <a:t>2/5/21</a:t>
            </a:fld>
            <a:endParaRPr lang="en-US"/>
          </a:p>
        </p:txBody>
      </p:sp>
      <p:sp>
        <p:nvSpPr>
          <p:cNvPr id="5" name="Footer Placeholder 4">
            <a:extLst>
              <a:ext uri="{FF2B5EF4-FFF2-40B4-BE49-F238E27FC236}">
                <a16:creationId xmlns:a16="http://schemas.microsoft.com/office/drawing/2014/main" id="{1934EFFE-9BDE-F84D-BA78-07A68CDD3F4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F01A02-B96C-5947-89D9-FFAF6A1A4F62}"/>
              </a:ext>
            </a:extLst>
          </p:cNvPr>
          <p:cNvSpPr>
            <a:spLocks noGrp="1"/>
          </p:cNvSpPr>
          <p:nvPr>
            <p:ph type="sldNum" sz="quarter" idx="12"/>
          </p:nvPr>
        </p:nvSpPr>
        <p:spPr/>
        <p:txBody>
          <a:bodyPr/>
          <a:lstStyle/>
          <a:p>
            <a:fld id="{399A608E-CC32-624E-8AA1-766A25FD4FF6}" type="slidenum">
              <a:rPr lang="en-US" smtClean="0"/>
              <a:t>‹#›</a:t>
            </a:fld>
            <a:endParaRPr lang="en-US"/>
          </a:p>
        </p:txBody>
      </p:sp>
    </p:spTree>
    <p:extLst>
      <p:ext uri="{BB962C8B-B14F-4D97-AF65-F5344CB8AC3E}">
        <p14:creationId xmlns:p14="http://schemas.microsoft.com/office/powerpoint/2010/main" val="10593025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D505D7-E706-104E-B628-82414AED00E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35A3C28-B931-DB47-ABB5-779E6E68342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CBE174A-BE49-AA49-B61C-22E61701BC4E}"/>
              </a:ext>
            </a:extLst>
          </p:cNvPr>
          <p:cNvSpPr>
            <a:spLocks noGrp="1"/>
          </p:cNvSpPr>
          <p:nvPr>
            <p:ph type="dt" sz="half" idx="10"/>
          </p:nvPr>
        </p:nvSpPr>
        <p:spPr/>
        <p:txBody>
          <a:bodyPr/>
          <a:lstStyle/>
          <a:p>
            <a:fld id="{2C769D13-5CD5-C74F-B7D4-9F056D5169E2}" type="datetimeFigureOut">
              <a:rPr lang="en-US" smtClean="0"/>
              <a:t>2/5/21</a:t>
            </a:fld>
            <a:endParaRPr lang="en-US"/>
          </a:p>
        </p:txBody>
      </p:sp>
      <p:sp>
        <p:nvSpPr>
          <p:cNvPr id="5" name="Footer Placeholder 4">
            <a:extLst>
              <a:ext uri="{FF2B5EF4-FFF2-40B4-BE49-F238E27FC236}">
                <a16:creationId xmlns:a16="http://schemas.microsoft.com/office/drawing/2014/main" id="{3CD48FE4-F880-5447-B5F2-2FC7CC5943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0CA6F9-CB4A-A942-9A71-F50104BB4C6F}"/>
              </a:ext>
            </a:extLst>
          </p:cNvPr>
          <p:cNvSpPr>
            <a:spLocks noGrp="1"/>
          </p:cNvSpPr>
          <p:nvPr>
            <p:ph type="sldNum" sz="quarter" idx="12"/>
          </p:nvPr>
        </p:nvSpPr>
        <p:spPr/>
        <p:txBody>
          <a:bodyPr/>
          <a:lstStyle/>
          <a:p>
            <a:fld id="{399A608E-CC32-624E-8AA1-766A25FD4FF6}" type="slidenum">
              <a:rPr lang="en-US" smtClean="0"/>
              <a:t>‹#›</a:t>
            </a:fld>
            <a:endParaRPr lang="en-US"/>
          </a:p>
        </p:txBody>
      </p:sp>
    </p:spTree>
    <p:extLst>
      <p:ext uri="{BB962C8B-B14F-4D97-AF65-F5344CB8AC3E}">
        <p14:creationId xmlns:p14="http://schemas.microsoft.com/office/powerpoint/2010/main" val="22357569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451484-7965-CB4F-BC36-AFEFD8157F6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9AFD33E4-087F-C146-AEA8-185CC783E91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4070F395-8A56-E941-A285-AC6F2ACD8940}"/>
              </a:ext>
            </a:extLst>
          </p:cNvPr>
          <p:cNvSpPr>
            <a:spLocks noGrp="1"/>
          </p:cNvSpPr>
          <p:nvPr>
            <p:ph type="dt" sz="half" idx="10"/>
          </p:nvPr>
        </p:nvSpPr>
        <p:spPr/>
        <p:txBody>
          <a:bodyPr/>
          <a:lstStyle/>
          <a:p>
            <a:fld id="{2C769D13-5CD5-C74F-B7D4-9F056D5169E2}" type="datetimeFigureOut">
              <a:rPr lang="en-US" smtClean="0"/>
              <a:t>2/5/21</a:t>
            </a:fld>
            <a:endParaRPr lang="en-US"/>
          </a:p>
        </p:txBody>
      </p:sp>
      <p:sp>
        <p:nvSpPr>
          <p:cNvPr id="5" name="Footer Placeholder 4">
            <a:extLst>
              <a:ext uri="{FF2B5EF4-FFF2-40B4-BE49-F238E27FC236}">
                <a16:creationId xmlns:a16="http://schemas.microsoft.com/office/drawing/2014/main" id="{303C5E99-2EC8-8641-A5A1-6B2840DFEB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D274A-B9FE-C64B-9F19-C822FAC34524}"/>
              </a:ext>
            </a:extLst>
          </p:cNvPr>
          <p:cNvSpPr>
            <a:spLocks noGrp="1"/>
          </p:cNvSpPr>
          <p:nvPr>
            <p:ph type="sldNum" sz="quarter" idx="12"/>
          </p:nvPr>
        </p:nvSpPr>
        <p:spPr/>
        <p:txBody>
          <a:bodyPr/>
          <a:lstStyle/>
          <a:p>
            <a:fld id="{399A608E-CC32-624E-8AA1-766A25FD4FF6}" type="slidenum">
              <a:rPr lang="en-US" smtClean="0"/>
              <a:t>‹#›</a:t>
            </a:fld>
            <a:endParaRPr lang="en-US"/>
          </a:p>
        </p:txBody>
      </p:sp>
    </p:spTree>
    <p:extLst>
      <p:ext uri="{BB962C8B-B14F-4D97-AF65-F5344CB8AC3E}">
        <p14:creationId xmlns:p14="http://schemas.microsoft.com/office/powerpoint/2010/main" val="2549190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2C3D4-8BCC-FA44-AE32-C9D174D9232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626EC46-8AFC-9144-844E-46766EB79752}"/>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49B5C12-83A8-3546-AB12-8033FD1483A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B19E1659-C859-924F-922D-7BA790AE53D6}"/>
              </a:ext>
            </a:extLst>
          </p:cNvPr>
          <p:cNvSpPr>
            <a:spLocks noGrp="1"/>
          </p:cNvSpPr>
          <p:nvPr>
            <p:ph type="dt" sz="half" idx="10"/>
          </p:nvPr>
        </p:nvSpPr>
        <p:spPr/>
        <p:txBody>
          <a:bodyPr/>
          <a:lstStyle/>
          <a:p>
            <a:fld id="{2C769D13-5CD5-C74F-B7D4-9F056D5169E2}" type="datetimeFigureOut">
              <a:rPr lang="en-US" smtClean="0"/>
              <a:t>2/5/21</a:t>
            </a:fld>
            <a:endParaRPr lang="en-US"/>
          </a:p>
        </p:txBody>
      </p:sp>
      <p:sp>
        <p:nvSpPr>
          <p:cNvPr id="6" name="Footer Placeholder 5">
            <a:extLst>
              <a:ext uri="{FF2B5EF4-FFF2-40B4-BE49-F238E27FC236}">
                <a16:creationId xmlns:a16="http://schemas.microsoft.com/office/drawing/2014/main" id="{D882ADF3-FB15-C840-BBB6-7FB7168B28C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B80A820-9DEB-C84E-9AC0-F3BACD0C5222}"/>
              </a:ext>
            </a:extLst>
          </p:cNvPr>
          <p:cNvSpPr>
            <a:spLocks noGrp="1"/>
          </p:cNvSpPr>
          <p:nvPr>
            <p:ph type="sldNum" sz="quarter" idx="12"/>
          </p:nvPr>
        </p:nvSpPr>
        <p:spPr/>
        <p:txBody>
          <a:bodyPr/>
          <a:lstStyle/>
          <a:p>
            <a:fld id="{399A608E-CC32-624E-8AA1-766A25FD4FF6}" type="slidenum">
              <a:rPr lang="en-US" smtClean="0"/>
              <a:t>‹#›</a:t>
            </a:fld>
            <a:endParaRPr lang="en-US"/>
          </a:p>
        </p:txBody>
      </p:sp>
    </p:spTree>
    <p:extLst>
      <p:ext uri="{BB962C8B-B14F-4D97-AF65-F5344CB8AC3E}">
        <p14:creationId xmlns:p14="http://schemas.microsoft.com/office/powerpoint/2010/main" val="1630353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60C74-E98F-9949-93CB-7EFE8EE977D3}"/>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A74916F-CE95-9045-A09A-50E3E8E5565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3E9A7EE-A34C-064C-AE8C-6DCF14E4545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52129E5-170E-2B4F-9852-A3CA94C9185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0C4AA41-8AC3-924A-B178-5DFC8A44C53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56C1E5EA-D821-9E4E-8349-D04F4407CCE6}"/>
              </a:ext>
            </a:extLst>
          </p:cNvPr>
          <p:cNvSpPr>
            <a:spLocks noGrp="1"/>
          </p:cNvSpPr>
          <p:nvPr>
            <p:ph type="dt" sz="half" idx="10"/>
          </p:nvPr>
        </p:nvSpPr>
        <p:spPr/>
        <p:txBody>
          <a:bodyPr/>
          <a:lstStyle/>
          <a:p>
            <a:fld id="{2C769D13-5CD5-C74F-B7D4-9F056D5169E2}" type="datetimeFigureOut">
              <a:rPr lang="en-US" smtClean="0"/>
              <a:t>2/5/21</a:t>
            </a:fld>
            <a:endParaRPr lang="en-US"/>
          </a:p>
        </p:txBody>
      </p:sp>
      <p:sp>
        <p:nvSpPr>
          <p:cNvPr id="8" name="Footer Placeholder 7">
            <a:extLst>
              <a:ext uri="{FF2B5EF4-FFF2-40B4-BE49-F238E27FC236}">
                <a16:creationId xmlns:a16="http://schemas.microsoft.com/office/drawing/2014/main" id="{E26DD423-34A9-594C-995E-58E4EF03053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EA3549F-6040-FF47-8784-4A4DBD5C2CCD}"/>
              </a:ext>
            </a:extLst>
          </p:cNvPr>
          <p:cNvSpPr>
            <a:spLocks noGrp="1"/>
          </p:cNvSpPr>
          <p:nvPr>
            <p:ph type="sldNum" sz="quarter" idx="12"/>
          </p:nvPr>
        </p:nvSpPr>
        <p:spPr/>
        <p:txBody>
          <a:bodyPr/>
          <a:lstStyle/>
          <a:p>
            <a:fld id="{399A608E-CC32-624E-8AA1-766A25FD4FF6}" type="slidenum">
              <a:rPr lang="en-US" smtClean="0"/>
              <a:t>‹#›</a:t>
            </a:fld>
            <a:endParaRPr lang="en-US"/>
          </a:p>
        </p:txBody>
      </p:sp>
    </p:spTree>
    <p:extLst>
      <p:ext uri="{BB962C8B-B14F-4D97-AF65-F5344CB8AC3E}">
        <p14:creationId xmlns:p14="http://schemas.microsoft.com/office/powerpoint/2010/main" val="9695443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180548-6E78-EB4C-9B31-401467F570F5}"/>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FB64F7D0-C664-5745-8277-58B78ADECCF4}"/>
              </a:ext>
            </a:extLst>
          </p:cNvPr>
          <p:cNvSpPr>
            <a:spLocks noGrp="1"/>
          </p:cNvSpPr>
          <p:nvPr>
            <p:ph type="dt" sz="half" idx="10"/>
          </p:nvPr>
        </p:nvSpPr>
        <p:spPr/>
        <p:txBody>
          <a:bodyPr/>
          <a:lstStyle/>
          <a:p>
            <a:fld id="{2C769D13-5CD5-C74F-B7D4-9F056D5169E2}" type="datetimeFigureOut">
              <a:rPr lang="en-US" smtClean="0"/>
              <a:t>2/5/21</a:t>
            </a:fld>
            <a:endParaRPr lang="en-US"/>
          </a:p>
        </p:txBody>
      </p:sp>
      <p:sp>
        <p:nvSpPr>
          <p:cNvPr id="4" name="Footer Placeholder 3">
            <a:extLst>
              <a:ext uri="{FF2B5EF4-FFF2-40B4-BE49-F238E27FC236}">
                <a16:creationId xmlns:a16="http://schemas.microsoft.com/office/drawing/2014/main" id="{A7ADD813-D60F-B040-A1BF-7CDDBB75B78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E7705B7-D699-A849-9FCF-A51251B939EB}"/>
              </a:ext>
            </a:extLst>
          </p:cNvPr>
          <p:cNvSpPr>
            <a:spLocks noGrp="1"/>
          </p:cNvSpPr>
          <p:nvPr>
            <p:ph type="sldNum" sz="quarter" idx="12"/>
          </p:nvPr>
        </p:nvSpPr>
        <p:spPr/>
        <p:txBody>
          <a:bodyPr/>
          <a:lstStyle/>
          <a:p>
            <a:fld id="{399A608E-CC32-624E-8AA1-766A25FD4FF6}" type="slidenum">
              <a:rPr lang="en-US" smtClean="0"/>
              <a:t>‹#›</a:t>
            </a:fld>
            <a:endParaRPr lang="en-US"/>
          </a:p>
        </p:txBody>
      </p:sp>
    </p:spTree>
    <p:extLst>
      <p:ext uri="{BB962C8B-B14F-4D97-AF65-F5344CB8AC3E}">
        <p14:creationId xmlns:p14="http://schemas.microsoft.com/office/powerpoint/2010/main" val="9809382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BD124F2-9A57-D144-AFBE-7E23932CEE86}"/>
              </a:ext>
            </a:extLst>
          </p:cNvPr>
          <p:cNvSpPr>
            <a:spLocks noGrp="1"/>
          </p:cNvSpPr>
          <p:nvPr>
            <p:ph type="dt" sz="half" idx="10"/>
          </p:nvPr>
        </p:nvSpPr>
        <p:spPr/>
        <p:txBody>
          <a:bodyPr/>
          <a:lstStyle/>
          <a:p>
            <a:fld id="{2C769D13-5CD5-C74F-B7D4-9F056D5169E2}" type="datetimeFigureOut">
              <a:rPr lang="en-US" smtClean="0"/>
              <a:t>2/5/21</a:t>
            </a:fld>
            <a:endParaRPr lang="en-US"/>
          </a:p>
        </p:txBody>
      </p:sp>
      <p:sp>
        <p:nvSpPr>
          <p:cNvPr id="3" name="Footer Placeholder 2">
            <a:extLst>
              <a:ext uri="{FF2B5EF4-FFF2-40B4-BE49-F238E27FC236}">
                <a16:creationId xmlns:a16="http://schemas.microsoft.com/office/drawing/2014/main" id="{84A7256A-2829-D142-8723-5DD82EB4551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FEBDA56-6968-F04B-B880-EFE437C58FB6}"/>
              </a:ext>
            </a:extLst>
          </p:cNvPr>
          <p:cNvSpPr>
            <a:spLocks noGrp="1"/>
          </p:cNvSpPr>
          <p:nvPr>
            <p:ph type="sldNum" sz="quarter" idx="12"/>
          </p:nvPr>
        </p:nvSpPr>
        <p:spPr/>
        <p:txBody>
          <a:bodyPr/>
          <a:lstStyle/>
          <a:p>
            <a:fld id="{399A608E-CC32-624E-8AA1-766A25FD4FF6}" type="slidenum">
              <a:rPr lang="en-US" smtClean="0"/>
              <a:t>‹#›</a:t>
            </a:fld>
            <a:endParaRPr lang="en-US"/>
          </a:p>
        </p:txBody>
      </p:sp>
    </p:spTree>
    <p:extLst>
      <p:ext uri="{BB962C8B-B14F-4D97-AF65-F5344CB8AC3E}">
        <p14:creationId xmlns:p14="http://schemas.microsoft.com/office/powerpoint/2010/main" val="5788579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509D47-55A2-8441-8552-FE5F9209F22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B4CD13BC-89EE-CF4C-B63B-A494922AA5A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86369C46-FB97-9549-8354-EA57386637D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47F8FAA-E8A5-344D-8C8D-9F8CD734657A}"/>
              </a:ext>
            </a:extLst>
          </p:cNvPr>
          <p:cNvSpPr>
            <a:spLocks noGrp="1"/>
          </p:cNvSpPr>
          <p:nvPr>
            <p:ph type="dt" sz="half" idx="10"/>
          </p:nvPr>
        </p:nvSpPr>
        <p:spPr/>
        <p:txBody>
          <a:bodyPr/>
          <a:lstStyle/>
          <a:p>
            <a:fld id="{2C769D13-5CD5-C74F-B7D4-9F056D5169E2}" type="datetimeFigureOut">
              <a:rPr lang="en-US" smtClean="0"/>
              <a:t>2/5/21</a:t>
            </a:fld>
            <a:endParaRPr lang="en-US"/>
          </a:p>
        </p:txBody>
      </p:sp>
      <p:sp>
        <p:nvSpPr>
          <p:cNvPr id="6" name="Footer Placeholder 5">
            <a:extLst>
              <a:ext uri="{FF2B5EF4-FFF2-40B4-BE49-F238E27FC236}">
                <a16:creationId xmlns:a16="http://schemas.microsoft.com/office/drawing/2014/main" id="{D3A26B53-B9CD-2A47-9B02-2B4B39DA9A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8C40C7-7A13-B643-BD13-5A484B7FA2D8}"/>
              </a:ext>
            </a:extLst>
          </p:cNvPr>
          <p:cNvSpPr>
            <a:spLocks noGrp="1"/>
          </p:cNvSpPr>
          <p:nvPr>
            <p:ph type="sldNum" sz="quarter" idx="12"/>
          </p:nvPr>
        </p:nvSpPr>
        <p:spPr/>
        <p:txBody>
          <a:bodyPr/>
          <a:lstStyle/>
          <a:p>
            <a:fld id="{399A608E-CC32-624E-8AA1-766A25FD4FF6}" type="slidenum">
              <a:rPr lang="en-US" smtClean="0"/>
              <a:t>‹#›</a:t>
            </a:fld>
            <a:endParaRPr lang="en-US"/>
          </a:p>
        </p:txBody>
      </p:sp>
    </p:spTree>
    <p:extLst>
      <p:ext uri="{BB962C8B-B14F-4D97-AF65-F5344CB8AC3E}">
        <p14:creationId xmlns:p14="http://schemas.microsoft.com/office/powerpoint/2010/main" val="16102781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035884-B407-2941-8B83-B93F4DE2DD8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BA7FB7C8-D412-BE40-8B1F-091648E03A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7B4A8C5-962D-4546-AC1F-B554E06A73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F131ED6-F080-C84E-A626-A42CE57A4231}"/>
              </a:ext>
            </a:extLst>
          </p:cNvPr>
          <p:cNvSpPr>
            <a:spLocks noGrp="1"/>
          </p:cNvSpPr>
          <p:nvPr>
            <p:ph type="dt" sz="half" idx="10"/>
          </p:nvPr>
        </p:nvSpPr>
        <p:spPr/>
        <p:txBody>
          <a:bodyPr/>
          <a:lstStyle/>
          <a:p>
            <a:fld id="{2C769D13-5CD5-C74F-B7D4-9F056D5169E2}" type="datetimeFigureOut">
              <a:rPr lang="en-US" smtClean="0"/>
              <a:t>2/5/21</a:t>
            </a:fld>
            <a:endParaRPr lang="en-US"/>
          </a:p>
        </p:txBody>
      </p:sp>
      <p:sp>
        <p:nvSpPr>
          <p:cNvPr id="6" name="Footer Placeholder 5">
            <a:extLst>
              <a:ext uri="{FF2B5EF4-FFF2-40B4-BE49-F238E27FC236}">
                <a16:creationId xmlns:a16="http://schemas.microsoft.com/office/drawing/2014/main" id="{95DAAB86-4B6F-F049-80D8-42C6D9CEB17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B94BF38-FCC0-6743-88E3-8529717481EA}"/>
              </a:ext>
            </a:extLst>
          </p:cNvPr>
          <p:cNvSpPr>
            <a:spLocks noGrp="1"/>
          </p:cNvSpPr>
          <p:nvPr>
            <p:ph type="sldNum" sz="quarter" idx="12"/>
          </p:nvPr>
        </p:nvSpPr>
        <p:spPr/>
        <p:txBody>
          <a:bodyPr/>
          <a:lstStyle/>
          <a:p>
            <a:fld id="{399A608E-CC32-624E-8AA1-766A25FD4FF6}" type="slidenum">
              <a:rPr lang="en-US" smtClean="0"/>
              <a:t>‹#›</a:t>
            </a:fld>
            <a:endParaRPr lang="en-US"/>
          </a:p>
        </p:txBody>
      </p:sp>
    </p:spTree>
    <p:extLst>
      <p:ext uri="{BB962C8B-B14F-4D97-AF65-F5344CB8AC3E}">
        <p14:creationId xmlns:p14="http://schemas.microsoft.com/office/powerpoint/2010/main" val="34944155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7BBD46-7757-8E41-98D8-E6500B8663E0}"/>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C002C7C-2984-124A-8EBD-8208E74DA9C0}"/>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5374DCF-B12B-3A4D-8E11-D49647C2A266}"/>
              </a:ext>
            </a:extLst>
          </p:cNvPr>
          <p:cNvSpPr>
            <a:spLocks noGrp="1"/>
          </p:cNvSpPr>
          <p:nvPr>
            <p:ph type="dt" sz="half" idx="10"/>
          </p:nvPr>
        </p:nvSpPr>
        <p:spPr/>
        <p:txBody>
          <a:bodyPr/>
          <a:lstStyle/>
          <a:p>
            <a:fld id="{2C769D13-5CD5-C74F-B7D4-9F056D5169E2}" type="datetimeFigureOut">
              <a:rPr lang="en-US" smtClean="0"/>
              <a:t>2/5/21</a:t>
            </a:fld>
            <a:endParaRPr lang="en-US"/>
          </a:p>
        </p:txBody>
      </p:sp>
      <p:sp>
        <p:nvSpPr>
          <p:cNvPr id="5" name="Footer Placeholder 4">
            <a:extLst>
              <a:ext uri="{FF2B5EF4-FFF2-40B4-BE49-F238E27FC236}">
                <a16:creationId xmlns:a16="http://schemas.microsoft.com/office/drawing/2014/main" id="{7BB54BAE-31D6-5244-AD7B-43E6D36B989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D9AAB86-3E1B-DA41-85FE-349B837A0D34}"/>
              </a:ext>
            </a:extLst>
          </p:cNvPr>
          <p:cNvSpPr>
            <a:spLocks noGrp="1"/>
          </p:cNvSpPr>
          <p:nvPr>
            <p:ph type="sldNum" sz="quarter" idx="12"/>
          </p:nvPr>
        </p:nvSpPr>
        <p:spPr/>
        <p:txBody>
          <a:bodyPr/>
          <a:lstStyle/>
          <a:p>
            <a:fld id="{399A608E-CC32-624E-8AA1-766A25FD4FF6}" type="slidenum">
              <a:rPr lang="en-US" smtClean="0"/>
              <a:t>‹#›</a:t>
            </a:fld>
            <a:endParaRPr lang="en-US"/>
          </a:p>
        </p:txBody>
      </p:sp>
    </p:spTree>
    <p:extLst>
      <p:ext uri="{BB962C8B-B14F-4D97-AF65-F5344CB8AC3E}">
        <p14:creationId xmlns:p14="http://schemas.microsoft.com/office/powerpoint/2010/main" val="22118698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C5F402B-2B0B-3F4F-9BED-C6809037EBFE}"/>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A7B2592-B5D5-6A47-93D9-60E06F6C797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3F621CA-330A-AF4C-AF08-23BFCDB1A76E}"/>
              </a:ext>
            </a:extLst>
          </p:cNvPr>
          <p:cNvSpPr>
            <a:spLocks noGrp="1"/>
          </p:cNvSpPr>
          <p:nvPr>
            <p:ph type="dt" sz="half" idx="10"/>
          </p:nvPr>
        </p:nvSpPr>
        <p:spPr/>
        <p:txBody>
          <a:bodyPr/>
          <a:lstStyle/>
          <a:p>
            <a:fld id="{2C769D13-5CD5-C74F-B7D4-9F056D5169E2}" type="datetimeFigureOut">
              <a:rPr lang="en-US" smtClean="0"/>
              <a:t>2/5/21</a:t>
            </a:fld>
            <a:endParaRPr lang="en-US"/>
          </a:p>
        </p:txBody>
      </p:sp>
      <p:sp>
        <p:nvSpPr>
          <p:cNvPr id="5" name="Footer Placeholder 4">
            <a:extLst>
              <a:ext uri="{FF2B5EF4-FFF2-40B4-BE49-F238E27FC236}">
                <a16:creationId xmlns:a16="http://schemas.microsoft.com/office/drawing/2014/main" id="{A42B160A-65B0-374A-9446-B3DBC671CA7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67B000-37D9-9F48-A4BD-81C9ECCAEBB0}"/>
              </a:ext>
            </a:extLst>
          </p:cNvPr>
          <p:cNvSpPr>
            <a:spLocks noGrp="1"/>
          </p:cNvSpPr>
          <p:nvPr>
            <p:ph type="sldNum" sz="quarter" idx="12"/>
          </p:nvPr>
        </p:nvSpPr>
        <p:spPr/>
        <p:txBody>
          <a:bodyPr/>
          <a:lstStyle/>
          <a:p>
            <a:fld id="{399A608E-CC32-624E-8AA1-766A25FD4FF6}" type="slidenum">
              <a:rPr lang="en-US" smtClean="0"/>
              <a:t>‹#›</a:t>
            </a:fld>
            <a:endParaRPr lang="en-US"/>
          </a:p>
        </p:txBody>
      </p:sp>
    </p:spTree>
    <p:extLst>
      <p:ext uri="{BB962C8B-B14F-4D97-AF65-F5344CB8AC3E}">
        <p14:creationId xmlns:p14="http://schemas.microsoft.com/office/powerpoint/2010/main" val="1110347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A401831-6B9C-D343-ACCB-CCD33BDFBEC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6C6C60B-2A69-C444-A98D-D1936773BC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D0C9CC8-D206-4D4A-9898-4D045D2E31C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769D13-5CD5-C74F-B7D4-9F056D5169E2}" type="datetimeFigureOut">
              <a:rPr lang="en-US" smtClean="0"/>
              <a:t>2/5/21</a:t>
            </a:fld>
            <a:endParaRPr lang="en-US"/>
          </a:p>
        </p:txBody>
      </p:sp>
      <p:sp>
        <p:nvSpPr>
          <p:cNvPr id="5" name="Footer Placeholder 4">
            <a:extLst>
              <a:ext uri="{FF2B5EF4-FFF2-40B4-BE49-F238E27FC236}">
                <a16:creationId xmlns:a16="http://schemas.microsoft.com/office/drawing/2014/main" id="{C58275E2-8A69-5F40-8431-26522257E80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BAFA798-0BCA-0F40-81E9-82DAE4227D2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9A608E-CC32-624E-8AA1-766A25FD4FF6}" type="slidenum">
              <a:rPr lang="en-US" smtClean="0"/>
              <a:t>‹#›</a:t>
            </a:fld>
            <a:endParaRPr lang="en-US"/>
          </a:p>
        </p:txBody>
      </p:sp>
    </p:spTree>
    <p:extLst>
      <p:ext uri="{BB962C8B-B14F-4D97-AF65-F5344CB8AC3E}">
        <p14:creationId xmlns:p14="http://schemas.microsoft.com/office/powerpoint/2010/main" val="4387264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image" Target="../media/image4.tiff"/><Relationship Id="rId1" Type="http://schemas.openxmlformats.org/officeDocument/2006/relationships/slideLayout" Target="../slideLayouts/slideLayout2.xml"/><Relationship Id="rId5" Type="http://schemas.openxmlformats.org/officeDocument/2006/relationships/image" Target="../media/image7.jpg"/><Relationship Id="rId4" Type="http://schemas.openxmlformats.org/officeDocument/2006/relationships/image" Target="../media/image6.jpg"/></Relationships>
</file>

<file path=ppt/slides/_rels/slide8.xml.rels><?xml version="1.0" encoding="UTF-8" standalone="yes"?>
<Relationships xmlns="http://schemas.openxmlformats.org/package/2006/relationships"><Relationship Id="rId2" Type="http://schemas.openxmlformats.org/officeDocument/2006/relationships/image" Target="../media/image8.tif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5.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hyperlink" Target="mailto:Sarah.tierney@uwtsd.ac.uk" TargetMode="External"/><Relationship Id="rId13" Type="http://schemas.openxmlformats.org/officeDocument/2006/relationships/hyperlink" Target="mailto:R.stuckey@uwtsd.ac.uk" TargetMode="External"/><Relationship Id="rId18" Type="http://schemas.openxmlformats.org/officeDocument/2006/relationships/hyperlink" Target="mailto:R.way@uwtsd.ac.uk" TargetMode="External"/><Relationship Id="rId3" Type="http://schemas.openxmlformats.org/officeDocument/2006/relationships/hyperlink" Target="mailto:Daniel.butler@uwtsd.ac.uk" TargetMode="External"/><Relationship Id="rId7" Type="http://schemas.openxmlformats.org/officeDocument/2006/relationships/hyperlink" Target="mailto:Colin.telford@uwtsd.ac.uk" TargetMode="External"/><Relationship Id="rId12" Type="http://schemas.openxmlformats.org/officeDocument/2006/relationships/hyperlink" Target="mailto:Matthew.archer@uwtsd.ac.uk" TargetMode="External"/><Relationship Id="rId17" Type="http://schemas.openxmlformats.org/officeDocument/2006/relationships/hyperlink" Target="mailto:D.Jarvis@uwtsd.ac.uk" TargetMode="External"/><Relationship Id="rId2" Type="http://schemas.openxmlformats.org/officeDocument/2006/relationships/hyperlink" Target="mailto:James.davies@uwtsd.ac.uk" TargetMode="External"/><Relationship Id="rId16" Type="http://schemas.openxmlformats.org/officeDocument/2006/relationships/hyperlink" Target="mailto:Adam.Howell@uwtsd.ac.uk" TargetMode="External"/><Relationship Id="rId1" Type="http://schemas.openxmlformats.org/officeDocument/2006/relationships/slideLayout" Target="../slideLayouts/slideLayout2.xml"/><Relationship Id="rId6" Type="http://schemas.openxmlformats.org/officeDocument/2006/relationships/hyperlink" Target="mailto:Catherine.brown@uwtsd.ac.uk" TargetMode="External"/><Relationship Id="rId11" Type="http://schemas.openxmlformats.org/officeDocument/2006/relationships/hyperlink" Target="mailto:Catherine.hammerton@uwtsd.ac.uk" TargetMode="External"/><Relationship Id="rId5" Type="http://schemas.openxmlformats.org/officeDocument/2006/relationships/hyperlink" Target="mailto:Kylie.boon@uwtsd.ac.uk" TargetMode="External"/><Relationship Id="rId15" Type="http://schemas.openxmlformats.org/officeDocument/2006/relationships/hyperlink" Target="mailto:Morwenna.chapman@uwtsd.ac.uk" TargetMode="External"/><Relationship Id="rId10" Type="http://schemas.openxmlformats.org/officeDocument/2006/relationships/hyperlink" Target="mailto:Shellie.holden@uwtsd.ac.uk" TargetMode="External"/><Relationship Id="rId4" Type="http://schemas.openxmlformats.org/officeDocument/2006/relationships/hyperlink" Target="mailto:Lyndon.davies@uwtsd.ac.uk%20-" TargetMode="External"/><Relationship Id="rId9" Type="http://schemas.openxmlformats.org/officeDocument/2006/relationships/hyperlink" Target="mailto:Hamish.gane@uwtsd.ac.uk" TargetMode="External"/><Relationship Id="rId14" Type="http://schemas.openxmlformats.org/officeDocument/2006/relationships/hyperlink" Target="mailto:Glenn.Sherwood@uwtsd.ac.uk" TargetMode="Externa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1.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12.png"/><Relationship Id="rId7" Type="http://schemas.openxmlformats.org/officeDocument/2006/relationships/diagramColors" Target="../diagrams/colors6.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0" name="Rectangle 59">
            <a:extLst>
              <a:ext uri="{FF2B5EF4-FFF2-40B4-BE49-F238E27FC236}">
                <a16:creationId xmlns:a16="http://schemas.microsoft.com/office/drawing/2014/main" id="{0BC9EFE1-D8CB-4668-9980-DB108327A7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20431" y="0"/>
            <a:ext cx="6271569"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Picture 61">
            <a:extLst>
              <a:ext uri="{FF2B5EF4-FFF2-40B4-BE49-F238E27FC236}">
                <a16:creationId xmlns:a16="http://schemas.microsoft.com/office/drawing/2014/main" id="{7CBAE1BD-B8E4-4029-8AA2-C77E4FED986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2" name="Title 1">
            <a:extLst>
              <a:ext uri="{FF2B5EF4-FFF2-40B4-BE49-F238E27FC236}">
                <a16:creationId xmlns:a16="http://schemas.microsoft.com/office/drawing/2014/main" id="{37E62D47-9407-5A42-8AFE-61CC71BCFD60}"/>
              </a:ext>
            </a:extLst>
          </p:cNvPr>
          <p:cNvSpPr>
            <a:spLocks noGrp="1"/>
          </p:cNvSpPr>
          <p:nvPr>
            <p:ph type="ctrTitle"/>
          </p:nvPr>
        </p:nvSpPr>
        <p:spPr>
          <a:xfrm>
            <a:off x="799817" y="2770632"/>
            <a:ext cx="4672584" cy="2101070"/>
          </a:xfrm>
        </p:spPr>
        <p:txBody>
          <a:bodyPr anchor="t">
            <a:normAutofit/>
          </a:bodyPr>
          <a:lstStyle/>
          <a:p>
            <a:pPr algn="l"/>
            <a:r>
              <a:rPr lang="en-US" sz="4400">
                <a:solidFill>
                  <a:srgbClr val="000000"/>
                </a:solidFill>
              </a:rPr>
              <a:t>Explorative Research &amp; Praxis</a:t>
            </a:r>
          </a:p>
        </p:txBody>
      </p:sp>
      <p:sp>
        <p:nvSpPr>
          <p:cNvPr id="3" name="Subtitle 2">
            <a:extLst>
              <a:ext uri="{FF2B5EF4-FFF2-40B4-BE49-F238E27FC236}">
                <a16:creationId xmlns:a16="http://schemas.microsoft.com/office/drawing/2014/main" id="{EA15685B-9644-234C-9A03-0F0115255459}"/>
              </a:ext>
            </a:extLst>
          </p:cNvPr>
          <p:cNvSpPr>
            <a:spLocks noGrp="1"/>
          </p:cNvSpPr>
          <p:nvPr>
            <p:ph type="subTitle" idx="1"/>
          </p:nvPr>
        </p:nvSpPr>
        <p:spPr>
          <a:xfrm>
            <a:off x="800122" y="1938528"/>
            <a:ext cx="4672280" cy="838831"/>
          </a:xfrm>
        </p:spPr>
        <p:txBody>
          <a:bodyPr anchor="b">
            <a:normAutofit/>
          </a:bodyPr>
          <a:lstStyle/>
          <a:p>
            <a:pPr algn="l"/>
            <a:r>
              <a:rPr lang="en-US" sz="1800" dirty="0">
                <a:solidFill>
                  <a:srgbClr val="000000"/>
                </a:solidFill>
              </a:rPr>
              <a:t>PART 2 – SEMESTER 2</a:t>
            </a:r>
          </a:p>
        </p:txBody>
      </p:sp>
      <p:sp>
        <p:nvSpPr>
          <p:cNvPr id="64" name="Freeform 49">
            <a:extLst>
              <a:ext uri="{FF2B5EF4-FFF2-40B4-BE49-F238E27FC236}">
                <a16:creationId xmlns:a16="http://schemas.microsoft.com/office/drawing/2014/main" id="{77DA6D33-2D62-458C-BF5D-DBF612FD55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713915" y="590635"/>
            <a:ext cx="5478085"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accent3"/>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A picture containing graffiti, water&#10;&#10;Description automatically generated">
            <a:extLst>
              <a:ext uri="{FF2B5EF4-FFF2-40B4-BE49-F238E27FC236}">
                <a16:creationId xmlns:a16="http://schemas.microsoft.com/office/drawing/2014/main" id="{11707A23-A0FC-EF4A-80C5-85E1C0C180C5}"/>
              </a:ext>
            </a:extLst>
          </p:cNvPr>
          <p:cNvPicPr>
            <a:picLocks noChangeAspect="1"/>
          </p:cNvPicPr>
          <p:nvPr/>
        </p:nvPicPr>
        <p:blipFill rotWithShape="1">
          <a:blip r:embed="rId3"/>
          <a:srcRect l="13100" r="1" b="1"/>
          <a:stretch/>
        </p:blipFill>
        <p:spPr>
          <a:xfrm>
            <a:off x="6893318" y="770037"/>
            <a:ext cx="5298683" cy="6097438"/>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p:spPr>
      </p:pic>
    </p:spTree>
    <p:extLst>
      <p:ext uri="{BB962C8B-B14F-4D97-AF65-F5344CB8AC3E}">
        <p14:creationId xmlns:p14="http://schemas.microsoft.com/office/powerpoint/2010/main" val="14219768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 name="Freeform: Shape 34">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6BA7634-F9AE-384B-BA44-F46CB7C0CF6C}"/>
              </a:ext>
            </a:extLst>
          </p:cNvPr>
          <p:cNvSpPr>
            <a:spLocks noGrp="1"/>
          </p:cNvSpPr>
          <p:nvPr>
            <p:ph type="title"/>
          </p:nvPr>
        </p:nvSpPr>
        <p:spPr>
          <a:xfrm>
            <a:off x="863029" y="1012004"/>
            <a:ext cx="3416158" cy="4795408"/>
          </a:xfrm>
          <a:noFill/>
        </p:spPr>
        <p:txBody>
          <a:bodyPr vert="horz" lIns="91440" tIns="45720" rIns="91440" bIns="45720" rtlCol="0">
            <a:normAutofit/>
          </a:bodyPr>
          <a:lstStyle/>
          <a:p>
            <a:r>
              <a:rPr lang="en-US" dirty="0">
                <a:solidFill>
                  <a:srgbClr val="FFFFFF"/>
                </a:solidFill>
              </a:rPr>
              <a:t>M7X02015 - Explorative Research &amp; Praxis </a:t>
            </a:r>
            <a:br>
              <a:rPr lang="en-US" dirty="0">
                <a:solidFill>
                  <a:srgbClr val="FFFFFF"/>
                </a:solidFill>
              </a:rPr>
            </a:br>
            <a:br>
              <a:rPr lang="en-US" dirty="0">
                <a:solidFill>
                  <a:srgbClr val="FFFFFF"/>
                </a:solidFill>
              </a:rPr>
            </a:br>
            <a:r>
              <a:rPr lang="en-US" dirty="0">
                <a:solidFill>
                  <a:srgbClr val="FFFFFF"/>
                </a:solidFill>
              </a:rPr>
              <a:t>PART 2</a:t>
            </a:r>
            <a:br>
              <a:rPr lang="en-US" dirty="0">
                <a:solidFill>
                  <a:srgbClr val="FFFFFF"/>
                </a:solidFill>
              </a:rPr>
            </a:br>
            <a:r>
              <a:rPr lang="en-US" dirty="0">
                <a:solidFill>
                  <a:srgbClr val="FFFFFF"/>
                </a:solidFill>
              </a:rPr>
              <a:t>(Semester 2)</a:t>
            </a:r>
          </a:p>
        </p:txBody>
      </p:sp>
      <p:graphicFrame>
        <p:nvGraphicFramePr>
          <p:cNvPr id="5" name="Content Placeholder 2">
            <a:extLst>
              <a:ext uri="{FF2B5EF4-FFF2-40B4-BE49-F238E27FC236}">
                <a16:creationId xmlns:a16="http://schemas.microsoft.com/office/drawing/2014/main" id="{E3531802-15E6-43E9-B21D-39ABD9B6E768}"/>
              </a:ext>
            </a:extLst>
          </p:cNvPr>
          <p:cNvGraphicFramePr>
            <a:graphicFrameLocks noGrp="1"/>
          </p:cNvGraphicFramePr>
          <p:nvPr>
            <p:ph idx="1"/>
            <p:extLst>
              <p:ext uri="{D42A27DB-BD31-4B8C-83A1-F6EECF244321}">
                <p14:modId xmlns:p14="http://schemas.microsoft.com/office/powerpoint/2010/main" val="3073355218"/>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951196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C4028FD-8BAA-4A19-BFDE-594D991B7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F05A318-F6D5-A44F-A61A-0280086393FD}"/>
              </a:ext>
            </a:extLst>
          </p:cNvPr>
          <p:cNvSpPr>
            <a:spLocks noGrp="1"/>
          </p:cNvSpPr>
          <p:nvPr>
            <p:ph type="title"/>
          </p:nvPr>
        </p:nvSpPr>
        <p:spPr>
          <a:xfrm>
            <a:off x="838200" y="556995"/>
            <a:ext cx="10515600" cy="1133693"/>
          </a:xfrm>
        </p:spPr>
        <p:txBody>
          <a:bodyPr>
            <a:normAutofit/>
          </a:bodyPr>
          <a:lstStyle/>
          <a:p>
            <a:endParaRPr lang="en-US" sz="5200"/>
          </a:p>
        </p:txBody>
      </p:sp>
      <p:graphicFrame>
        <p:nvGraphicFramePr>
          <p:cNvPr id="5" name="Content Placeholder 2">
            <a:extLst>
              <a:ext uri="{FF2B5EF4-FFF2-40B4-BE49-F238E27FC236}">
                <a16:creationId xmlns:a16="http://schemas.microsoft.com/office/drawing/2014/main" id="{AE265D9D-E6B5-4530-8315-AED95EC9633B}"/>
              </a:ext>
            </a:extLst>
          </p:cNvPr>
          <p:cNvGraphicFramePr>
            <a:graphicFrameLocks noGrp="1"/>
          </p:cNvGraphicFramePr>
          <p:nvPr>
            <p:ph idx="1"/>
            <p:extLst>
              <p:ext uri="{D42A27DB-BD31-4B8C-83A1-F6EECF244321}">
                <p14:modId xmlns:p14="http://schemas.microsoft.com/office/powerpoint/2010/main" val="412886973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3959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4"/>
              </a:gs>
              <a:gs pos="25000">
                <a:schemeClr val="accent4"/>
              </a:gs>
              <a:gs pos="94000">
                <a:schemeClr val="accent2"/>
              </a:gs>
              <a:gs pos="100000">
                <a:schemeClr val="accent2"/>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9E291C9-5AAE-EE4B-B56E-FA855F2B1A1E}"/>
              </a:ext>
            </a:extLst>
          </p:cNvPr>
          <p:cNvSpPr>
            <a:spLocks noGrp="1"/>
          </p:cNvSpPr>
          <p:nvPr>
            <p:ph type="title"/>
          </p:nvPr>
        </p:nvSpPr>
        <p:spPr>
          <a:xfrm>
            <a:off x="640079" y="2053641"/>
            <a:ext cx="3669161" cy="2760098"/>
          </a:xfrm>
        </p:spPr>
        <p:txBody>
          <a:bodyPr>
            <a:normAutofit fontScale="90000"/>
          </a:bodyPr>
          <a:lstStyle/>
          <a:p>
            <a:br>
              <a:rPr lang="en-GB" sz="1300" dirty="0"/>
            </a:br>
            <a:br>
              <a:rPr lang="en-GB" sz="1300" dirty="0"/>
            </a:br>
            <a:br>
              <a:rPr lang="en-GB" sz="1300" dirty="0"/>
            </a:br>
            <a:br>
              <a:rPr lang="en-GB" sz="1300" dirty="0"/>
            </a:br>
            <a:br>
              <a:rPr lang="en-GB" sz="1300" dirty="0"/>
            </a:br>
            <a:br>
              <a:rPr lang="en-GB" sz="1600" dirty="0"/>
            </a:br>
            <a:r>
              <a:rPr lang="en-GB" sz="2000" dirty="0"/>
              <a:t>A body of either theoretical and/or practical research and development work collated into a ‘portfolio’ (digital and /or analogue) consisting of multiple elements with a clear diagnostic and reflective element that includes references and analysis.  This will evidence the on-going investigation, development and definition of the exploratory proposition generated in Semester 1 and may consist of the following as appropriate to the individual student’s medium</a:t>
            </a:r>
            <a:r>
              <a:rPr lang="en-GB" sz="2000" b="1" dirty="0"/>
              <a:t> </a:t>
            </a:r>
            <a:r>
              <a:rPr lang="en-GB" sz="2000" dirty="0"/>
              <a:t>pathway (</a:t>
            </a:r>
            <a:r>
              <a:rPr lang="en-GB" sz="2000" b="1" dirty="0"/>
              <a:t>A</a:t>
            </a:r>
            <a:r>
              <a:rPr lang="en-GB" sz="2000" dirty="0"/>
              <a:t>=ART | </a:t>
            </a:r>
            <a:r>
              <a:rPr lang="en-GB" sz="2000" b="1" dirty="0"/>
              <a:t>D</a:t>
            </a:r>
            <a:r>
              <a:rPr lang="en-GB" sz="2000" dirty="0"/>
              <a:t>=DESIGN):</a:t>
            </a:r>
            <a:br>
              <a:rPr lang="en-GB" sz="2000" dirty="0"/>
            </a:br>
            <a:r>
              <a:rPr lang="en-GB" sz="2000" dirty="0"/>
              <a:t> </a:t>
            </a:r>
            <a:br>
              <a:rPr lang="en-GB" sz="2000" dirty="0"/>
            </a:br>
            <a:endParaRPr lang="en-US" sz="2000" dirty="0">
              <a:solidFill>
                <a:srgbClr val="FFFFFF"/>
              </a:solidFill>
            </a:endParaRPr>
          </a:p>
        </p:txBody>
      </p:sp>
      <p:sp>
        <p:nvSpPr>
          <p:cNvPr id="3" name="Content Placeholder 2">
            <a:extLst>
              <a:ext uri="{FF2B5EF4-FFF2-40B4-BE49-F238E27FC236}">
                <a16:creationId xmlns:a16="http://schemas.microsoft.com/office/drawing/2014/main" id="{FB809CB2-F59A-DB40-A080-0F975C6A58AB}"/>
              </a:ext>
            </a:extLst>
          </p:cNvPr>
          <p:cNvSpPr>
            <a:spLocks noGrp="1"/>
          </p:cNvSpPr>
          <p:nvPr>
            <p:ph idx="1"/>
          </p:nvPr>
        </p:nvSpPr>
        <p:spPr>
          <a:xfrm>
            <a:off x="6090574" y="801866"/>
            <a:ext cx="5306084" cy="5230634"/>
          </a:xfrm>
        </p:spPr>
        <p:txBody>
          <a:bodyPr anchor="ctr">
            <a:normAutofit/>
          </a:bodyPr>
          <a:lstStyle/>
          <a:p>
            <a:pPr marL="0" indent="0">
              <a:buNone/>
            </a:pPr>
            <a:endParaRPr lang="en-US" sz="2400" dirty="0">
              <a:solidFill>
                <a:srgbClr val="000000"/>
              </a:solidFill>
            </a:endParaRPr>
          </a:p>
          <a:p>
            <a:pPr marL="0" indent="0">
              <a:buNone/>
            </a:pPr>
            <a:r>
              <a:rPr lang="en-US" sz="2400" dirty="0">
                <a:solidFill>
                  <a:srgbClr val="000000"/>
                </a:solidFill>
              </a:rPr>
              <a:t>What are we aiming for……..</a:t>
            </a:r>
          </a:p>
          <a:p>
            <a:pPr marL="0" indent="0">
              <a:buNone/>
            </a:pPr>
            <a:endParaRPr lang="en-US" sz="2400" dirty="0">
              <a:solidFill>
                <a:srgbClr val="000000"/>
              </a:solidFill>
            </a:endParaRPr>
          </a:p>
          <a:p>
            <a:pPr marL="0" indent="0">
              <a:buNone/>
            </a:pPr>
            <a:r>
              <a:rPr lang="en-US" sz="2400" dirty="0">
                <a:solidFill>
                  <a:srgbClr val="000000"/>
                </a:solidFill>
              </a:rPr>
              <a:t>A substantial body of explorative research that shows developments in thinking and practice………</a:t>
            </a:r>
          </a:p>
          <a:p>
            <a:pPr marL="514350" indent="-514350">
              <a:buAutoNum type="arabicPeriod"/>
            </a:pPr>
            <a:r>
              <a:rPr lang="en-US" sz="2400" dirty="0">
                <a:solidFill>
                  <a:srgbClr val="000000"/>
                </a:solidFill>
              </a:rPr>
              <a:t>Practical experimentation –Doing – creating – designing – making-</a:t>
            </a:r>
          </a:p>
          <a:p>
            <a:pPr marL="514350" indent="-514350">
              <a:buAutoNum type="arabicPeriod"/>
            </a:pPr>
            <a:r>
              <a:rPr lang="en-US" sz="2400" dirty="0">
                <a:solidFill>
                  <a:srgbClr val="000000"/>
                </a:solidFill>
              </a:rPr>
              <a:t>Philosophical exploration –reading –theorizing – concepts – thinking </a:t>
            </a:r>
          </a:p>
          <a:p>
            <a:pPr marL="514350" indent="-514350">
              <a:buAutoNum type="arabicPeriod"/>
            </a:pPr>
            <a:r>
              <a:rPr lang="en-US" sz="2400" dirty="0">
                <a:solidFill>
                  <a:srgbClr val="000000"/>
                </a:solidFill>
              </a:rPr>
              <a:t>The convergence of these things….</a:t>
            </a:r>
            <a:endParaRPr lang="en-US" sz="2400" dirty="0">
              <a:solidFill>
                <a:srgbClr val="000000"/>
              </a:solidFill>
              <a:highlight>
                <a:srgbClr val="FFFF00"/>
              </a:highlight>
            </a:endParaRPr>
          </a:p>
        </p:txBody>
      </p:sp>
    </p:spTree>
    <p:extLst>
      <p:ext uri="{BB962C8B-B14F-4D97-AF65-F5344CB8AC3E}">
        <p14:creationId xmlns:p14="http://schemas.microsoft.com/office/powerpoint/2010/main" val="2355341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D39BD82-519B-A447-8503-53709CB6C0EA}"/>
              </a:ext>
            </a:extLst>
          </p:cNvPr>
          <p:cNvSpPr>
            <a:spLocks noGrp="1"/>
          </p:cNvSpPr>
          <p:nvPr>
            <p:ph type="title"/>
          </p:nvPr>
        </p:nvSpPr>
        <p:spPr>
          <a:xfrm>
            <a:off x="1075767" y="1188637"/>
            <a:ext cx="2988234" cy="4480726"/>
          </a:xfrm>
        </p:spPr>
        <p:txBody>
          <a:bodyPr>
            <a:normAutofit fontScale="90000"/>
          </a:bodyPr>
          <a:lstStyle/>
          <a:p>
            <a:pPr algn="r"/>
            <a:r>
              <a:rPr lang="en-US" sz="6600" dirty="0"/>
              <a:t>WHERE DO WE GO FROM HERE……</a:t>
            </a:r>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1AA1AC1-7F17-464B-8FA0-4143D642C811}"/>
              </a:ext>
            </a:extLst>
          </p:cNvPr>
          <p:cNvSpPr>
            <a:spLocks noGrp="1"/>
          </p:cNvSpPr>
          <p:nvPr>
            <p:ph idx="1"/>
          </p:nvPr>
        </p:nvSpPr>
        <p:spPr>
          <a:xfrm>
            <a:off x="5255260" y="1648870"/>
            <a:ext cx="4702848" cy="3560260"/>
          </a:xfrm>
        </p:spPr>
        <p:txBody>
          <a:bodyPr anchor="ctr">
            <a:normAutofit fontScale="92500" lnSpcReduction="10000"/>
          </a:bodyPr>
          <a:lstStyle/>
          <a:p>
            <a:r>
              <a:rPr lang="en-US" sz="1900" dirty="0"/>
              <a:t>Reflect on work so far.</a:t>
            </a:r>
          </a:p>
          <a:p>
            <a:endParaRPr lang="en-US" sz="1900" dirty="0"/>
          </a:p>
          <a:p>
            <a:r>
              <a:rPr lang="en-US" sz="1900" dirty="0"/>
              <a:t>Reflect on last 3 modules and any emerging themes……Think of some key words….</a:t>
            </a:r>
          </a:p>
          <a:p>
            <a:endParaRPr lang="en-US" sz="1900" dirty="0"/>
          </a:p>
          <a:p>
            <a:r>
              <a:rPr lang="en-US" sz="1900" dirty="0"/>
              <a:t>Reflect on ways of working / processes and thinking…… HOW DO YOU WORK BEST?..... Is the way that you have worked so far successful?</a:t>
            </a:r>
          </a:p>
          <a:p>
            <a:endParaRPr lang="en-US" sz="1900" dirty="0"/>
          </a:p>
          <a:p>
            <a:r>
              <a:rPr lang="en-US" sz="1900" dirty="0"/>
              <a:t>Do you have a good balance of theory and practice so far…………..</a:t>
            </a:r>
          </a:p>
        </p:txBody>
      </p:sp>
    </p:spTree>
    <p:extLst>
      <p:ext uri="{BB962C8B-B14F-4D97-AF65-F5344CB8AC3E}">
        <p14:creationId xmlns:p14="http://schemas.microsoft.com/office/powerpoint/2010/main" val="7045065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6F3D99F-6733-FF40-BE82-523FD6AEF605}"/>
              </a:ext>
            </a:extLst>
          </p:cNvPr>
          <p:cNvSpPr>
            <a:spLocks noGrp="1"/>
          </p:cNvSpPr>
          <p:nvPr>
            <p:ph type="title"/>
          </p:nvPr>
        </p:nvSpPr>
        <p:spPr>
          <a:xfrm>
            <a:off x="1075767" y="1188637"/>
            <a:ext cx="2988234" cy="4480726"/>
          </a:xfrm>
        </p:spPr>
        <p:txBody>
          <a:bodyPr>
            <a:normAutofit/>
          </a:bodyPr>
          <a:lstStyle/>
          <a:p>
            <a:r>
              <a:rPr lang="en-US" sz="5100" dirty="0"/>
              <a:t>Research   &amp; Practice</a:t>
            </a:r>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C5CF480-A280-B642-857A-C531F8B70AE3}"/>
              </a:ext>
            </a:extLst>
          </p:cNvPr>
          <p:cNvSpPr>
            <a:spLocks noGrp="1"/>
          </p:cNvSpPr>
          <p:nvPr>
            <p:ph idx="1"/>
          </p:nvPr>
        </p:nvSpPr>
        <p:spPr>
          <a:xfrm>
            <a:off x="5255260" y="1648870"/>
            <a:ext cx="4702848" cy="3560260"/>
          </a:xfrm>
        </p:spPr>
        <p:txBody>
          <a:bodyPr anchor="ctr">
            <a:normAutofit fontScale="92500" lnSpcReduction="10000"/>
          </a:bodyPr>
          <a:lstStyle/>
          <a:p>
            <a:r>
              <a:rPr lang="en-US" sz="2200" dirty="0"/>
              <a:t>There are circumstances where the best or only way to shed light on a proposition, a principle, a material, a process or a function is to attempt to construct something, or to enact something, calculated to explore, embody or test it’</a:t>
            </a:r>
          </a:p>
          <a:p>
            <a:endParaRPr lang="en-US" sz="2200" dirty="0"/>
          </a:p>
          <a:p>
            <a:pPr marL="0" indent="0">
              <a:buNone/>
            </a:pPr>
            <a:r>
              <a:rPr lang="en-US" sz="2200" dirty="0"/>
              <a:t>Bruce Archer (The Nature of Research 1995, p.11)</a:t>
            </a:r>
          </a:p>
          <a:p>
            <a:pPr marL="0" indent="0">
              <a:buNone/>
            </a:pPr>
            <a:endParaRPr lang="en-US" sz="2200" dirty="0"/>
          </a:p>
          <a:p>
            <a:pPr marL="0" indent="0">
              <a:buNone/>
            </a:pPr>
            <a:r>
              <a:rPr lang="en-US" sz="2200" dirty="0"/>
              <a:t>This is the PRAXIS BIT!! </a:t>
            </a:r>
          </a:p>
        </p:txBody>
      </p:sp>
    </p:spTree>
    <p:extLst>
      <p:ext uri="{BB962C8B-B14F-4D97-AF65-F5344CB8AC3E}">
        <p14:creationId xmlns:p14="http://schemas.microsoft.com/office/powerpoint/2010/main" val="29942693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5" name="Rectangle 111">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059" y="450221"/>
            <a:ext cx="3362146" cy="4417212"/>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9B2689B5-5134-B044-8C2A-571D15BC8356}"/>
              </a:ext>
            </a:extLst>
          </p:cNvPr>
          <p:cNvSpPr>
            <a:spLocks noGrp="1"/>
          </p:cNvSpPr>
          <p:nvPr>
            <p:ph type="title"/>
          </p:nvPr>
        </p:nvSpPr>
        <p:spPr>
          <a:xfrm>
            <a:off x="774701" y="761999"/>
            <a:ext cx="2771672" cy="3810001"/>
          </a:xfrm>
        </p:spPr>
        <p:txBody>
          <a:bodyPr>
            <a:normAutofit/>
          </a:bodyPr>
          <a:lstStyle/>
          <a:p>
            <a:r>
              <a:rPr lang="en-US" sz="2900">
                <a:solidFill>
                  <a:srgbClr val="FFFFFF"/>
                </a:solidFill>
              </a:rPr>
              <a:t>Approach to Experimentation</a:t>
            </a:r>
          </a:p>
        </p:txBody>
      </p:sp>
      <p:sp>
        <p:nvSpPr>
          <p:cNvPr id="114" name="Rectangle 113">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88091" y="445459"/>
            <a:ext cx="5050356" cy="595717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115">
            <a:extLst>
              <a:ext uri="{FF2B5EF4-FFF2-40B4-BE49-F238E27FC236}">
                <a16:creationId xmlns:a16="http://schemas.microsoft.com/office/drawing/2014/main" id="{64FEE433-2394-4108-A026-27C0B02AC8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98864" y="448056"/>
            <a:ext cx="2514600" cy="1371600"/>
          </a:xfrm>
          <a:prstGeom prst="rect">
            <a:avLst/>
          </a:prstGeom>
          <a:solidFill>
            <a:srgbClr val="FFFD9F">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18" name="Rectangle 117">
            <a:extLst>
              <a:ext uri="{FF2B5EF4-FFF2-40B4-BE49-F238E27FC236}">
                <a16:creationId xmlns:a16="http://schemas.microsoft.com/office/drawing/2014/main" id="{C5A0ACF5-0DF4-4C7E-9FE2-427405D129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98864" y="1975104"/>
            <a:ext cx="2514600" cy="1371600"/>
          </a:xfrm>
          <a:prstGeom prst="rect">
            <a:avLst/>
          </a:prstGeom>
          <a:solidFill>
            <a:srgbClr val="FFFD9F">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20" name="Rectangle 119">
            <a:extLst>
              <a:ext uri="{FF2B5EF4-FFF2-40B4-BE49-F238E27FC236}">
                <a16:creationId xmlns:a16="http://schemas.microsoft.com/office/drawing/2014/main" id="{6C6DD569-B9FB-4700-A850-80EDA6A641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98864" y="3502152"/>
            <a:ext cx="2514600" cy="1371600"/>
          </a:xfrm>
          <a:prstGeom prst="rect">
            <a:avLst/>
          </a:prstGeom>
          <a:solidFill>
            <a:srgbClr val="FFFD9F">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22" name="Rectangle 121">
            <a:extLst>
              <a:ext uri="{FF2B5EF4-FFF2-40B4-BE49-F238E27FC236}">
                <a16:creationId xmlns:a16="http://schemas.microsoft.com/office/drawing/2014/main" id="{05CC4153-3F0D-4F4C-8F12-E8FC3FA40A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058" y="5029200"/>
            <a:ext cx="3362146" cy="1371600"/>
          </a:xfrm>
          <a:prstGeom prst="rect">
            <a:avLst/>
          </a:prstGeom>
          <a:solidFill>
            <a:srgbClr val="66664E">
              <a:alpha val="95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3" name="Content Placeholder 2">
            <a:extLst>
              <a:ext uri="{FF2B5EF4-FFF2-40B4-BE49-F238E27FC236}">
                <a16:creationId xmlns:a16="http://schemas.microsoft.com/office/drawing/2014/main" id="{56AF4785-AB9D-A941-9806-188B095C26C5}"/>
              </a:ext>
            </a:extLst>
          </p:cNvPr>
          <p:cNvSpPr>
            <a:spLocks noGrp="1"/>
          </p:cNvSpPr>
          <p:nvPr>
            <p:ph idx="1"/>
          </p:nvPr>
        </p:nvSpPr>
        <p:spPr>
          <a:xfrm>
            <a:off x="4276863" y="805294"/>
            <a:ext cx="4507992" cy="6699911"/>
          </a:xfrm>
        </p:spPr>
        <p:txBody>
          <a:bodyPr anchor="ctr">
            <a:normAutofit fontScale="77500" lnSpcReduction="20000"/>
          </a:bodyPr>
          <a:lstStyle/>
          <a:p>
            <a:pPr marL="0" indent="0">
              <a:buNone/>
            </a:pPr>
            <a:endParaRPr lang="en-US" sz="1300" dirty="0"/>
          </a:p>
          <a:p>
            <a:endParaRPr lang="en-US" sz="1300" dirty="0"/>
          </a:p>
          <a:p>
            <a:r>
              <a:rPr lang="en-US" sz="2100" dirty="0"/>
              <a:t>Space to play – risk taking</a:t>
            </a:r>
          </a:p>
          <a:p>
            <a:r>
              <a:rPr lang="en-US" sz="2100" dirty="0"/>
              <a:t>Not to have a pre-meditated outcome…… explore…… and record</a:t>
            </a:r>
          </a:p>
          <a:p>
            <a:r>
              <a:rPr lang="en-US" sz="2100" dirty="0"/>
              <a:t>Everything is relevant…. Can be useful ….. successes and mistakes are as important as each other.</a:t>
            </a:r>
          </a:p>
          <a:p>
            <a:r>
              <a:rPr lang="en-US" sz="2100" dirty="0"/>
              <a:t>Happy accidents…… e.g. stitching something and then liking the back of your work more !!!</a:t>
            </a:r>
          </a:p>
          <a:p>
            <a:r>
              <a:rPr lang="en-US" sz="2100" dirty="0"/>
              <a:t>Embracing failure – chance – and then researching this (e.g. link with Marilyn’s lecture)</a:t>
            </a:r>
          </a:p>
          <a:p>
            <a:r>
              <a:rPr lang="en-US" sz="2100" dirty="0"/>
              <a:t>Triggers and freedom….. See this as 3 x size of thought experiment.</a:t>
            </a:r>
          </a:p>
          <a:p>
            <a:r>
              <a:rPr lang="en-US" sz="2100" dirty="0"/>
              <a:t> lateral thinking – research it and explore it.</a:t>
            </a:r>
          </a:p>
          <a:p>
            <a:r>
              <a:rPr lang="en-US" sz="2100" dirty="0"/>
              <a:t>Test in as many ways as possible…… short activities and longer tasks</a:t>
            </a:r>
          </a:p>
          <a:p>
            <a:r>
              <a:rPr lang="en-US" sz="2100" dirty="0"/>
              <a:t>Be productive with time……. Change of pace……organization and multitasking….</a:t>
            </a:r>
          </a:p>
          <a:p>
            <a:r>
              <a:rPr lang="en-US" sz="2100" dirty="0"/>
              <a:t>Consider working in series……. Several pieces at once….no pressure……. Prepare grounds…. material drying time and work with plenty of materials around you.</a:t>
            </a:r>
          </a:p>
          <a:p>
            <a:r>
              <a:rPr lang="en-US" sz="2100" dirty="0"/>
              <a:t>Innovative materials and inventive….. E.g. using household  emulsion on secondhand books to make sketchbooks </a:t>
            </a:r>
          </a:p>
          <a:p>
            <a:endParaRPr lang="en-US" sz="2100" dirty="0"/>
          </a:p>
          <a:p>
            <a:pPr marL="0" indent="0">
              <a:buNone/>
            </a:pPr>
            <a:endParaRPr lang="en-US" sz="2100" dirty="0"/>
          </a:p>
          <a:p>
            <a:endParaRPr lang="en-US" sz="1300" dirty="0"/>
          </a:p>
          <a:p>
            <a:endParaRPr lang="en-US" sz="1300" dirty="0"/>
          </a:p>
          <a:p>
            <a:endParaRPr lang="en-US" sz="1300" dirty="0"/>
          </a:p>
          <a:p>
            <a:endParaRPr lang="en-US" sz="1300" dirty="0"/>
          </a:p>
        </p:txBody>
      </p:sp>
      <p:pic>
        <p:nvPicPr>
          <p:cNvPr id="5" name="Picture 4" descr="A picture containing indoor, table, sitting, remote&#10;&#10;Description automatically generated">
            <a:extLst>
              <a:ext uri="{FF2B5EF4-FFF2-40B4-BE49-F238E27FC236}">
                <a16:creationId xmlns:a16="http://schemas.microsoft.com/office/drawing/2014/main" id="{DC51D079-D4B9-144B-9374-9131215ADFCC}"/>
              </a:ext>
            </a:extLst>
          </p:cNvPr>
          <p:cNvPicPr>
            <a:picLocks noChangeAspect="1"/>
          </p:cNvPicPr>
          <p:nvPr/>
        </p:nvPicPr>
        <p:blipFill rotWithShape="1">
          <a:blip r:embed="rId2"/>
          <a:srcRect t="31135" r="1" b="29505"/>
          <a:stretch/>
        </p:blipFill>
        <p:spPr>
          <a:xfrm>
            <a:off x="9456818" y="565846"/>
            <a:ext cx="1998691" cy="1136019"/>
          </a:xfrm>
          <a:prstGeom prst="rect">
            <a:avLst/>
          </a:prstGeom>
        </p:spPr>
      </p:pic>
      <p:pic>
        <p:nvPicPr>
          <p:cNvPr id="4" name="Picture 3" descr="Background pattern&#10;&#10;Description automatically generated">
            <a:extLst>
              <a:ext uri="{FF2B5EF4-FFF2-40B4-BE49-F238E27FC236}">
                <a16:creationId xmlns:a16="http://schemas.microsoft.com/office/drawing/2014/main" id="{41B130D8-61FB-6C4A-A178-DB594A991B70}"/>
              </a:ext>
            </a:extLst>
          </p:cNvPr>
          <p:cNvPicPr>
            <a:picLocks noChangeAspect="1"/>
          </p:cNvPicPr>
          <p:nvPr/>
        </p:nvPicPr>
        <p:blipFill rotWithShape="1">
          <a:blip r:embed="rId3"/>
          <a:srcRect t="52667" r="-3" b="7881"/>
          <a:stretch/>
        </p:blipFill>
        <p:spPr>
          <a:xfrm>
            <a:off x="9455510" y="2090817"/>
            <a:ext cx="2001308" cy="1136019"/>
          </a:xfrm>
          <a:prstGeom prst="rect">
            <a:avLst/>
          </a:prstGeom>
        </p:spPr>
      </p:pic>
      <p:pic>
        <p:nvPicPr>
          <p:cNvPr id="7" name="Picture 6">
            <a:extLst>
              <a:ext uri="{FF2B5EF4-FFF2-40B4-BE49-F238E27FC236}">
                <a16:creationId xmlns:a16="http://schemas.microsoft.com/office/drawing/2014/main" id="{BB4FC97D-8DE2-B946-ADE5-F86B96B78A28}"/>
              </a:ext>
            </a:extLst>
          </p:cNvPr>
          <p:cNvPicPr>
            <a:picLocks noChangeAspect="1"/>
          </p:cNvPicPr>
          <p:nvPr/>
        </p:nvPicPr>
        <p:blipFill rotWithShape="1">
          <a:blip r:embed="rId4"/>
          <a:srcRect l="24227" r="33200"/>
          <a:stretch/>
        </p:blipFill>
        <p:spPr>
          <a:xfrm rot="5400000">
            <a:off x="9888154" y="3187300"/>
            <a:ext cx="1136019" cy="2001302"/>
          </a:xfrm>
          <a:prstGeom prst="rect">
            <a:avLst/>
          </a:prstGeom>
        </p:spPr>
      </p:pic>
      <p:sp>
        <p:nvSpPr>
          <p:cNvPr id="124" name="Rectangle 123">
            <a:extLst>
              <a:ext uri="{FF2B5EF4-FFF2-40B4-BE49-F238E27FC236}">
                <a16:creationId xmlns:a16="http://schemas.microsoft.com/office/drawing/2014/main" id="{0C6CBAFB-7CEE-4ECF-BBF5-8A7C359535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98864" y="5029200"/>
            <a:ext cx="2514600" cy="1371600"/>
          </a:xfrm>
          <a:prstGeom prst="rect">
            <a:avLst/>
          </a:prstGeom>
          <a:solidFill>
            <a:srgbClr val="FFFD9F">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9" name="Picture 8" descr="Background pattern&#10;&#10;Description automatically generated">
            <a:extLst>
              <a:ext uri="{FF2B5EF4-FFF2-40B4-BE49-F238E27FC236}">
                <a16:creationId xmlns:a16="http://schemas.microsoft.com/office/drawing/2014/main" id="{9C5E7CC4-7C63-B748-8F11-581A890FF5EA}"/>
              </a:ext>
            </a:extLst>
          </p:cNvPr>
          <p:cNvPicPr>
            <a:picLocks noChangeAspect="1"/>
          </p:cNvPicPr>
          <p:nvPr/>
        </p:nvPicPr>
        <p:blipFill rotWithShape="1">
          <a:blip r:embed="rId5"/>
          <a:srcRect t="13773" b="29207"/>
          <a:stretch/>
        </p:blipFill>
        <p:spPr>
          <a:xfrm>
            <a:off x="9491106" y="5146990"/>
            <a:ext cx="1997310" cy="1136019"/>
          </a:xfrm>
          <a:prstGeom prst="rect">
            <a:avLst/>
          </a:prstGeom>
        </p:spPr>
      </p:pic>
    </p:spTree>
    <p:extLst>
      <p:ext uri="{BB962C8B-B14F-4D97-AF65-F5344CB8AC3E}">
        <p14:creationId xmlns:p14="http://schemas.microsoft.com/office/powerpoint/2010/main" val="14038054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6" name="Rectangle 85">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77EB552-2AFB-0F47-97AB-8BFE218334C2}"/>
              </a:ext>
            </a:extLst>
          </p:cNvPr>
          <p:cNvSpPr>
            <a:spLocks noGrp="1"/>
          </p:cNvSpPr>
          <p:nvPr>
            <p:ph type="title"/>
          </p:nvPr>
        </p:nvSpPr>
        <p:spPr>
          <a:xfrm>
            <a:off x="524256" y="4767072"/>
            <a:ext cx="6594189" cy="1625210"/>
          </a:xfrm>
        </p:spPr>
        <p:txBody>
          <a:bodyPr>
            <a:normAutofit/>
          </a:bodyPr>
          <a:lstStyle/>
          <a:p>
            <a:pPr algn="r"/>
            <a:r>
              <a:rPr lang="en-US" dirty="0">
                <a:solidFill>
                  <a:srgbClr val="FFFFFF"/>
                </a:solidFill>
              </a:rPr>
              <a:t>Approach to Experimentation</a:t>
            </a:r>
          </a:p>
        </p:txBody>
      </p:sp>
      <p:pic>
        <p:nvPicPr>
          <p:cNvPr id="4" name="Content Placeholder 3" descr="A close up of a womans face&#10;&#10;Description automatically generated">
            <a:extLst>
              <a:ext uri="{FF2B5EF4-FFF2-40B4-BE49-F238E27FC236}">
                <a16:creationId xmlns:a16="http://schemas.microsoft.com/office/drawing/2014/main" id="{9DDA6677-C8BB-114E-BB2F-1243389788C8}"/>
              </a:ext>
            </a:extLst>
          </p:cNvPr>
          <p:cNvPicPr>
            <a:picLocks noChangeAspect="1"/>
          </p:cNvPicPr>
          <p:nvPr/>
        </p:nvPicPr>
        <p:blipFill rotWithShape="1">
          <a:blip r:embed="rId2"/>
          <a:srcRect l="29246" r="27793"/>
          <a:stretch/>
        </p:blipFill>
        <p:spPr>
          <a:xfrm>
            <a:off x="327547" y="321733"/>
            <a:ext cx="7058306" cy="4107392"/>
          </a:xfrm>
          <a:prstGeom prst="rect">
            <a:avLst/>
          </a:prstGeom>
        </p:spPr>
      </p:pic>
      <p:sp>
        <p:nvSpPr>
          <p:cNvPr id="88" name="Rectangle 87">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2D5D38C3-9A83-1C46-BABB-6C337BF8C9DE}"/>
              </a:ext>
            </a:extLst>
          </p:cNvPr>
          <p:cNvSpPr>
            <a:spLocks noGrp="1"/>
          </p:cNvSpPr>
          <p:nvPr>
            <p:ph idx="1"/>
          </p:nvPr>
        </p:nvSpPr>
        <p:spPr>
          <a:xfrm>
            <a:off x="8029319" y="917724"/>
            <a:ext cx="3424739" cy="6421227"/>
          </a:xfrm>
        </p:spPr>
        <p:txBody>
          <a:bodyPr anchor="ctr">
            <a:normAutofit/>
          </a:bodyPr>
          <a:lstStyle/>
          <a:p>
            <a:r>
              <a:rPr lang="en-US" sz="1800" dirty="0">
                <a:solidFill>
                  <a:srgbClr val="FFFFFF"/>
                </a:solidFill>
              </a:rPr>
              <a:t>lateral thinking and connecting ideas and research.</a:t>
            </a:r>
          </a:p>
          <a:p>
            <a:r>
              <a:rPr lang="en-US" sz="1800" dirty="0">
                <a:solidFill>
                  <a:srgbClr val="FFFFFF"/>
                </a:solidFill>
              </a:rPr>
              <a:t>FLOW  between types of research and thinking and doing.</a:t>
            </a:r>
          </a:p>
          <a:p>
            <a:r>
              <a:rPr lang="en-US" sz="1800" dirty="0">
                <a:solidFill>
                  <a:srgbClr val="FFFFFF"/>
                </a:solidFill>
              </a:rPr>
              <a:t>Enjoy successes and mistakes – </a:t>
            </a:r>
          </a:p>
          <a:p>
            <a:r>
              <a:rPr lang="en-US" sz="1800" dirty="0">
                <a:solidFill>
                  <a:srgbClr val="FFFFFF"/>
                </a:solidFill>
              </a:rPr>
              <a:t>Useful texts include</a:t>
            </a:r>
          </a:p>
          <a:p>
            <a:pPr marL="0" indent="0">
              <a:buNone/>
            </a:pPr>
            <a:r>
              <a:rPr lang="en-US" sz="1800" dirty="0">
                <a:solidFill>
                  <a:srgbClr val="FFFFFF"/>
                </a:solidFill>
              </a:rPr>
              <a:t>Failure- Documents of Contemporary Art (2010) White Chapel Gallery. (Lisa Le </a:t>
            </a:r>
            <a:r>
              <a:rPr lang="en-US" sz="1800" dirty="0" err="1">
                <a:solidFill>
                  <a:srgbClr val="FFFFFF"/>
                </a:solidFill>
              </a:rPr>
              <a:t>Feuvre</a:t>
            </a:r>
            <a:r>
              <a:rPr lang="en-US" sz="1800" dirty="0">
                <a:solidFill>
                  <a:srgbClr val="FFFFFF"/>
                </a:solidFill>
              </a:rPr>
              <a:t>)</a:t>
            </a:r>
          </a:p>
          <a:p>
            <a:pPr marL="0" indent="0">
              <a:buNone/>
            </a:pPr>
            <a:r>
              <a:rPr lang="en-US" sz="1800" dirty="0">
                <a:solidFill>
                  <a:srgbClr val="FFFFFF"/>
                </a:solidFill>
              </a:rPr>
              <a:t>&amp; Art and Fear (2002) by David Bayles. </a:t>
            </a:r>
          </a:p>
          <a:p>
            <a:r>
              <a:rPr lang="en-US" sz="1800" dirty="0">
                <a:solidFill>
                  <a:srgbClr val="FFFFFF"/>
                </a:solidFill>
              </a:rPr>
              <a:t>Enjoy no pressure to produce finished outcomes unless you choose to.</a:t>
            </a:r>
          </a:p>
          <a:p>
            <a:r>
              <a:rPr lang="en-US" sz="1800" dirty="0">
                <a:solidFill>
                  <a:srgbClr val="FFFFFF"/>
                </a:solidFill>
              </a:rPr>
              <a:t>Think about your intuition and subconscious thought  - Self reflection is key.</a:t>
            </a:r>
          </a:p>
          <a:p>
            <a:pPr marL="0" indent="0">
              <a:buNone/>
            </a:pPr>
            <a:endParaRPr lang="en-US" sz="1800" dirty="0">
              <a:solidFill>
                <a:srgbClr val="FFFFFF"/>
              </a:solidFill>
            </a:endParaRPr>
          </a:p>
          <a:p>
            <a:pPr marL="0" indent="0">
              <a:buNone/>
            </a:pPr>
            <a:endParaRPr lang="en-US" sz="1800" dirty="0">
              <a:solidFill>
                <a:srgbClr val="FFFFFF"/>
              </a:solidFill>
            </a:endParaRPr>
          </a:p>
          <a:p>
            <a:endParaRPr lang="en-US" sz="1100" dirty="0">
              <a:solidFill>
                <a:srgbClr val="FFFFFF"/>
              </a:solidFill>
            </a:endParaRPr>
          </a:p>
          <a:p>
            <a:endParaRPr lang="en-US" sz="1100" dirty="0">
              <a:solidFill>
                <a:srgbClr val="FFFFFF"/>
              </a:solidFill>
            </a:endParaRPr>
          </a:p>
        </p:txBody>
      </p:sp>
    </p:spTree>
    <p:extLst>
      <p:ext uri="{BB962C8B-B14F-4D97-AF65-F5344CB8AC3E}">
        <p14:creationId xmlns:p14="http://schemas.microsoft.com/office/powerpoint/2010/main" val="4663877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 name="Rectangle 39">
            <a:extLst>
              <a:ext uri="{FF2B5EF4-FFF2-40B4-BE49-F238E27FC236}">
                <a16:creationId xmlns:a16="http://schemas.microsoft.com/office/drawing/2014/main" id="{3A5B4632-C963-4296-86F0-79AA9EA5AE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8328" y="303591"/>
            <a:ext cx="3657600" cy="5896743"/>
          </a:xfrm>
          <a:prstGeom prst="rect">
            <a:avLst/>
          </a:prstGeom>
          <a:solidFill>
            <a:schemeClr val="tx1">
              <a:alpha val="15000"/>
            </a:schemeClr>
          </a:solidFill>
          <a:ln w="127000" cap="sq" cmpd="thinThick">
            <a:solidFill>
              <a:schemeClr val="tx1">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8D84E70-CFAB-884D-8532-AE50D0BEBE5D}"/>
              </a:ext>
            </a:extLst>
          </p:cNvPr>
          <p:cNvSpPr>
            <a:spLocks noGrp="1"/>
          </p:cNvSpPr>
          <p:nvPr>
            <p:ph type="title"/>
          </p:nvPr>
        </p:nvSpPr>
        <p:spPr>
          <a:xfrm>
            <a:off x="594360" y="637125"/>
            <a:ext cx="3163448" cy="5256371"/>
          </a:xfrm>
        </p:spPr>
        <p:txBody>
          <a:bodyPr>
            <a:normAutofit/>
          </a:bodyPr>
          <a:lstStyle/>
          <a:p>
            <a:r>
              <a:rPr lang="en-US"/>
              <a:t>Ways to research…..</a:t>
            </a:r>
          </a:p>
        </p:txBody>
      </p:sp>
      <p:graphicFrame>
        <p:nvGraphicFramePr>
          <p:cNvPr id="36" name="Content Placeholder 2">
            <a:extLst>
              <a:ext uri="{FF2B5EF4-FFF2-40B4-BE49-F238E27FC236}">
                <a16:creationId xmlns:a16="http://schemas.microsoft.com/office/drawing/2014/main" id="{A29101E2-6089-4BDD-B136-29848BCB6223}"/>
              </a:ext>
            </a:extLst>
          </p:cNvPr>
          <p:cNvGraphicFramePr/>
          <p:nvPr>
            <p:extLst>
              <p:ext uri="{D42A27DB-BD31-4B8C-83A1-F6EECF244321}">
                <p14:modId xmlns:p14="http://schemas.microsoft.com/office/powerpoint/2010/main" val="3865935329"/>
              </p:ext>
            </p:extLst>
          </p:nvPr>
        </p:nvGraphicFramePr>
        <p:xfrm>
          <a:off x="4515633" y="303591"/>
          <a:ext cx="7240043" cy="58967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849589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16">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18">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0">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0568648A-E6A6-7A43-B1F2-2AB6D2F4EFD1}"/>
              </a:ext>
            </a:extLst>
          </p:cNvPr>
          <p:cNvSpPr>
            <a:spLocks noGrp="1"/>
          </p:cNvSpPr>
          <p:nvPr>
            <p:ph type="title"/>
          </p:nvPr>
        </p:nvSpPr>
        <p:spPr>
          <a:xfrm>
            <a:off x="640079" y="2053641"/>
            <a:ext cx="3669161" cy="2760098"/>
          </a:xfrm>
        </p:spPr>
        <p:txBody>
          <a:bodyPr>
            <a:normAutofit fontScale="90000"/>
          </a:bodyPr>
          <a:lstStyle/>
          <a:p>
            <a:r>
              <a:rPr lang="en-US" sz="3700" dirty="0">
                <a:solidFill>
                  <a:srgbClr val="FFFFFF"/>
                </a:solidFill>
              </a:rPr>
              <a:t>DOCUMENTATION – Explore what works best for you………Is it working for you so far?..............</a:t>
            </a:r>
            <a:br>
              <a:rPr lang="en-US" sz="3700" dirty="0">
                <a:solidFill>
                  <a:srgbClr val="FFFFFF"/>
                </a:solidFill>
              </a:rPr>
            </a:br>
            <a:endParaRPr lang="en-US" sz="3700" dirty="0">
              <a:solidFill>
                <a:srgbClr val="FFFFFF"/>
              </a:solidFill>
            </a:endParaRPr>
          </a:p>
        </p:txBody>
      </p:sp>
      <p:sp>
        <p:nvSpPr>
          <p:cNvPr id="3" name="Content Placeholder 2">
            <a:extLst>
              <a:ext uri="{FF2B5EF4-FFF2-40B4-BE49-F238E27FC236}">
                <a16:creationId xmlns:a16="http://schemas.microsoft.com/office/drawing/2014/main" id="{8F8459A8-7479-6341-BF77-24BE3EBE9880}"/>
              </a:ext>
            </a:extLst>
          </p:cNvPr>
          <p:cNvSpPr>
            <a:spLocks noGrp="1"/>
          </p:cNvSpPr>
          <p:nvPr>
            <p:ph idx="1"/>
          </p:nvPr>
        </p:nvSpPr>
        <p:spPr>
          <a:xfrm>
            <a:off x="6090574" y="801865"/>
            <a:ext cx="5306084" cy="5860191"/>
          </a:xfrm>
        </p:spPr>
        <p:txBody>
          <a:bodyPr anchor="ctr">
            <a:normAutofit fontScale="92500" lnSpcReduction="10000"/>
          </a:bodyPr>
          <a:lstStyle/>
          <a:p>
            <a:r>
              <a:rPr lang="en-US" sz="1800" b="1" dirty="0">
                <a:solidFill>
                  <a:srgbClr val="000000"/>
                </a:solidFill>
              </a:rPr>
              <a:t>Keeping a Blog is essential to this module</a:t>
            </a:r>
          </a:p>
          <a:p>
            <a:r>
              <a:rPr lang="en-US" sz="1800" dirty="0">
                <a:solidFill>
                  <a:srgbClr val="000000"/>
                </a:solidFill>
              </a:rPr>
              <a:t>You can do this in a number of ways depending on your discipline and how you work</a:t>
            </a:r>
          </a:p>
          <a:p>
            <a:pPr marL="0" indent="0">
              <a:buNone/>
            </a:pPr>
            <a:r>
              <a:rPr lang="en-US" sz="1800" dirty="0">
                <a:solidFill>
                  <a:srgbClr val="000000"/>
                </a:solidFill>
              </a:rPr>
              <a:t>(again this is something to explore and reflect on)</a:t>
            </a:r>
          </a:p>
          <a:p>
            <a:pPr marL="0" indent="0">
              <a:buNone/>
            </a:pPr>
            <a:endParaRPr lang="en-US" sz="1800" dirty="0">
              <a:solidFill>
                <a:srgbClr val="000000"/>
              </a:solidFill>
            </a:endParaRPr>
          </a:p>
          <a:p>
            <a:r>
              <a:rPr lang="en-US" sz="1800" dirty="0">
                <a:solidFill>
                  <a:srgbClr val="000000"/>
                </a:solidFill>
              </a:rPr>
              <a:t>If you enjoy and like working digitally and that suits your work and then regularly updating a digital blog is straight forward. Just remember to have regular entries to track your process.</a:t>
            </a:r>
          </a:p>
          <a:p>
            <a:r>
              <a:rPr lang="en-US" sz="1800" dirty="0">
                <a:solidFill>
                  <a:srgbClr val="000000"/>
                </a:solidFill>
              </a:rPr>
              <a:t>If you are a more practical and materials-based person, consider exploring and creating by hand and then photographing and uploading your work on a weekly basis (ideally just before your weekly tutorial) </a:t>
            </a:r>
          </a:p>
          <a:p>
            <a:r>
              <a:rPr lang="en-US" sz="1800" dirty="0">
                <a:solidFill>
                  <a:srgbClr val="000000"/>
                </a:solidFill>
              </a:rPr>
              <a:t>By doing this you are exploring your material making further, with the play between the real and 3D and the 2D imagery you upload.</a:t>
            </a:r>
          </a:p>
          <a:p>
            <a:r>
              <a:rPr lang="en-US" sz="1800" dirty="0">
                <a:solidFill>
                  <a:srgbClr val="000000"/>
                </a:solidFill>
              </a:rPr>
              <a:t>There is a lovely contrast between an image of a spontaneously drawn / made / written sketchbook or journal against the crispness of the digital screen.</a:t>
            </a:r>
          </a:p>
          <a:p>
            <a:r>
              <a:rPr lang="en-US" sz="1800" dirty="0">
                <a:solidFill>
                  <a:srgbClr val="000000"/>
                </a:solidFill>
              </a:rPr>
              <a:t>Or, you may wish to work with a combination of theses documentation techniques.</a:t>
            </a:r>
          </a:p>
          <a:p>
            <a:endParaRPr lang="en-US" sz="1500" dirty="0">
              <a:solidFill>
                <a:srgbClr val="000000"/>
              </a:solidFill>
            </a:endParaRPr>
          </a:p>
          <a:p>
            <a:endParaRPr lang="en-US" sz="1500" dirty="0">
              <a:solidFill>
                <a:srgbClr val="000000"/>
              </a:solidFill>
            </a:endParaRPr>
          </a:p>
          <a:p>
            <a:endParaRPr lang="en-US" sz="1500" dirty="0">
              <a:solidFill>
                <a:srgbClr val="000000"/>
              </a:solidFill>
            </a:endParaRPr>
          </a:p>
        </p:txBody>
      </p:sp>
    </p:spTree>
    <p:extLst>
      <p:ext uri="{BB962C8B-B14F-4D97-AF65-F5344CB8AC3E}">
        <p14:creationId xmlns:p14="http://schemas.microsoft.com/office/powerpoint/2010/main" val="38630473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4F4A334C-EB6E-7D42-B7EE-0890F9BA2FFE}"/>
              </a:ext>
            </a:extLst>
          </p:cNvPr>
          <p:cNvSpPr>
            <a:spLocks noGrp="1"/>
          </p:cNvSpPr>
          <p:nvPr>
            <p:ph type="title"/>
          </p:nvPr>
        </p:nvSpPr>
        <p:spPr>
          <a:xfrm>
            <a:off x="640080" y="1243013"/>
            <a:ext cx="3855720" cy="4371974"/>
          </a:xfrm>
        </p:spPr>
        <p:txBody>
          <a:bodyPr>
            <a:normAutofit/>
          </a:bodyPr>
          <a:lstStyle/>
          <a:p>
            <a:r>
              <a:rPr lang="en-US" sz="3600">
                <a:solidFill>
                  <a:schemeClr val="tx2"/>
                </a:solidFill>
              </a:rPr>
              <a:t>Within your blog you should document…..</a:t>
            </a:r>
          </a:p>
        </p:txBody>
      </p:sp>
      <p:sp>
        <p:nvSpPr>
          <p:cNvPr id="3" name="Content Placeholder 2">
            <a:extLst>
              <a:ext uri="{FF2B5EF4-FFF2-40B4-BE49-F238E27FC236}">
                <a16:creationId xmlns:a16="http://schemas.microsoft.com/office/drawing/2014/main" id="{B2059D15-16D3-A54D-A541-FA2A3BFD9475}"/>
              </a:ext>
            </a:extLst>
          </p:cNvPr>
          <p:cNvSpPr>
            <a:spLocks noGrp="1"/>
          </p:cNvSpPr>
          <p:nvPr>
            <p:ph idx="1"/>
          </p:nvPr>
        </p:nvSpPr>
        <p:spPr>
          <a:xfrm>
            <a:off x="6172200" y="804671"/>
            <a:ext cx="5221224" cy="6391776"/>
          </a:xfrm>
        </p:spPr>
        <p:txBody>
          <a:bodyPr anchor="ctr">
            <a:normAutofit/>
          </a:bodyPr>
          <a:lstStyle/>
          <a:p>
            <a:r>
              <a:rPr lang="en-US" sz="2000" dirty="0">
                <a:solidFill>
                  <a:schemeClr val="tx2"/>
                </a:solidFill>
              </a:rPr>
              <a:t>Your creative journey and process and include and refer to all aspects of your research.</a:t>
            </a:r>
          </a:p>
          <a:p>
            <a:r>
              <a:rPr lang="en-US" sz="2000" dirty="0">
                <a:solidFill>
                  <a:schemeClr val="tx2"/>
                </a:solidFill>
              </a:rPr>
              <a:t>DOCUMENT PROCESS……SHOW DEVELOPMENT… CREATIVE JOURNEY</a:t>
            </a:r>
          </a:p>
          <a:p>
            <a:r>
              <a:rPr lang="en-US" sz="2000" b="1" dirty="0">
                <a:solidFill>
                  <a:schemeClr val="tx2"/>
                </a:solidFill>
              </a:rPr>
              <a:t>Hard copy sketchbooks, notebooks, journals and artwork should be photographed, scanned or filmed</a:t>
            </a:r>
            <a:r>
              <a:rPr lang="en-US" sz="2000" dirty="0">
                <a:solidFill>
                  <a:schemeClr val="tx2"/>
                </a:solidFill>
              </a:rPr>
              <a:t>. Think about key pages in your workbooks that you can then discuss and refer to in your blog…. This select process and reflection is key.</a:t>
            </a:r>
          </a:p>
          <a:p>
            <a:r>
              <a:rPr lang="en-US" sz="2000" dirty="0">
                <a:solidFill>
                  <a:schemeClr val="tx2"/>
                </a:solidFill>
              </a:rPr>
              <a:t>All reading lists, references and academic dialogue (PRIVATE)</a:t>
            </a:r>
          </a:p>
          <a:p>
            <a:r>
              <a:rPr lang="en-US" sz="2000" dirty="0">
                <a:solidFill>
                  <a:schemeClr val="tx2"/>
                </a:solidFill>
              </a:rPr>
              <a:t>Digital files, blogs, website……</a:t>
            </a:r>
          </a:p>
          <a:p>
            <a:r>
              <a:rPr lang="en-US" sz="2000" dirty="0">
                <a:solidFill>
                  <a:schemeClr val="tx2"/>
                </a:solidFill>
              </a:rPr>
              <a:t>All artwork…. 2D / 3D / virtual</a:t>
            </a:r>
          </a:p>
          <a:p>
            <a:r>
              <a:rPr lang="en-US" sz="2000" dirty="0">
                <a:solidFill>
                  <a:schemeClr val="tx2"/>
                </a:solidFill>
              </a:rPr>
              <a:t>Film and sound</a:t>
            </a:r>
          </a:p>
          <a:p>
            <a:r>
              <a:rPr lang="en-US" sz="2000" dirty="0">
                <a:solidFill>
                  <a:schemeClr val="tx2"/>
                </a:solidFill>
              </a:rPr>
              <a:t>Collected research… text, imagery, digital or hard copy</a:t>
            </a:r>
          </a:p>
          <a:p>
            <a:endParaRPr lang="en-US" sz="1800" dirty="0">
              <a:solidFill>
                <a:schemeClr val="tx2"/>
              </a:solidFill>
            </a:endParaRPr>
          </a:p>
          <a:p>
            <a:pPr marL="0" indent="0">
              <a:buNone/>
            </a:pPr>
            <a:endParaRPr lang="en-US" sz="1800" dirty="0">
              <a:solidFill>
                <a:schemeClr val="tx2"/>
              </a:solidFill>
            </a:endParaRPr>
          </a:p>
          <a:p>
            <a:endParaRPr lang="en-US" sz="1800" dirty="0">
              <a:solidFill>
                <a:schemeClr val="tx2"/>
              </a:solidFill>
            </a:endParaRPr>
          </a:p>
        </p:txBody>
      </p:sp>
    </p:spTree>
    <p:extLst>
      <p:ext uri="{BB962C8B-B14F-4D97-AF65-F5344CB8AC3E}">
        <p14:creationId xmlns:p14="http://schemas.microsoft.com/office/powerpoint/2010/main" val="9388841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D113AC-83C1-A94C-A44B-C4F977E428B1}"/>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0B6ED4FA-4ACC-EB4B-84B5-A620552C6398}"/>
              </a:ext>
            </a:extLst>
          </p:cNvPr>
          <p:cNvSpPr>
            <a:spLocks noGrp="1"/>
          </p:cNvSpPr>
          <p:nvPr>
            <p:ph idx="1"/>
          </p:nvPr>
        </p:nvSpPr>
        <p:spPr/>
        <p:txBody>
          <a:bodyPr>
            <a:normAutofit/>
          </a:bodyPr>
          <a:lstStyle/>
          <a:p>
            <a:r>
              <a:rPr lang="en-US" sz="4800" dirty="0"/>
              <a:t>Is your documentation of this module working so far?</a:t>
            </a:r>
          </a:p>
        </p:txBody>
      </p:sp>
    </p:spTree>
    <p:extLst>
      <p:ext uri="{BB962C8B-B14F-4D97-AF65-F5344CB8AC3E}">
        <p14:creationId xmlns:p14="http://schemas.microsoft.com/office/powerpoint/2010/main" val="19690552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6" name="Rectangle 25">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Freeform: Shape 33">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6" name="Rectangle 35">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55183F-F830-D64E-A6B3-2D3800990D7E}"/>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Delivery</a:t>
            </a:r>
          </a:p>
        </p:txBody>
      </p:sp>
      <p:sp>
        <p:nvSpPr>
          <p:cNvPr id="3" name="Content Placeholder 2">
            <a:extLst>
              <a:ext uri="{FF2B5EF4-FFF2-40B4-BE49-F238E27FC236}">
                <a16:creationId xmlns:a16="http://schemas.microsoft.com/office/drawing/2014/main" id="{C8CA1953-9C1A-604B-8EB0-4A0E4E47E32D}"/>
              </a:ext>
            </a:extLst>
          </p:cNvPr>
          <p:cNvSpPr>
            <a:spLocks noGrp="1"/>
          </p:cNvSpPr>
          <p:nvPr>
            <p:ph idx="1"/>
          </p:nvPr>
        </p:nvSpPr>
        <p:spPr>
          <a:xfrm>
            <a:off x="4810259" y="649480"/>
            <a:ext cx="6555347" cy="5546047"/>
          </a:xfrm>
        </p:spPr>
        <p:txBody>
          <a:bodyPr anchor="ctr">
            <a:normAutofit/>
          </a:bodyPr>
          <a:lstStyle/>
          <a:p>
            <a:r>
              <a:rPr lang="en-US" sz="2000" dirty="0"/>
              <a:t>Speed Tutorials x2 (aimed to kick start your practice again)</a:t>
            </a:r>
          </a:p>
          <a:p>
            <a:r>
              <a:rPr lang="en-US" sz="2000" dirty="0"/>
              <a:t>Seminars (tutor led) 4 sets each Friday. Option to attend all.</a:t>
            </a:r>
          </a:p>
          <a:p>
            <a:r>
              <a:rPr lang="en-US" sz="2000" dirty="0"/>
              <a:t>Seminars (student led) could be developed from Collaborative Dialogues connections.</a:t>
            </a:r>
          </a:p>
          <a:p>
            <a:r>
              <a:rPr lang="en-US" sz="2000" dirty="0"/>
              <a:t>Tutorials 1:1 and group delivered within pathways.</a:t>
            </a:r>
          </a:p>
          <a:p>
            <a:r>
              <a:rPr lang="en-US" sz="2000" dirty="0"/>
              <a:t>Pairings /collaborative / skills swap opportunities</a:t>
            </a:r>
          </a:p>
          <a:p>
            <a:r>
              <a:rPr lang="en-US" sz="2000" dirty="0"/>
              <a:t>Research Seminars </a:t>
            </a:r>
          </a:p>
          <a:p>
            <a:r>
              <a:rPr lang="en-US" sz="2000" dirty="0"/>
              <a:t>Formative Reviews: Scheduled in core timetable</a:t>
            </a:r>
          </a:p>
          <a:p>
            <a:r>
              <a:rPr lang="en-US" sz="2000" dirty="0"/>
              <a:t>Optional Workshops</a:t>
            </a:r>
          </a:p>
        </p:txBody>
      </p:sp>
    </p:spTree>
    <p:extLst>
      <p:ext uri="{BB962C8B-B14F-4D97-AF65-F5344CB8AC3E}">
        <p14:creationId xmlns:p14="http://schemas.microsoft.com/office/powerpoint/2010/main" val="38449979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AFF8D2E5-2C4E-47B1-930B-6C82B7C313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A08F2F-001A-1245-92C7-CBC8FFBF71D8}"/>
              </a:ext>
            </a:extLst>
          </p:cNvPr>
          <p:cNvSpPr>
            <a:spLocks noGrp="1"/>
          </p:cNvSpPr>
          <p:nvPr>
            <p:ph type="title"/>
          </p:nvPr>
        </p:nvSpPr>
        <p:spPr>
          <a:xfrm>
            <a:off x="841248" y="251312"/>
            <a:ext cx="10506456" cy="1010264"/>
          </a:xfrm>
        </p:spPr>
        <p:txBody>
          <a:bodyPr anchor="ctr">
            <a:normAutofit/>
          </a:bodyPr>
          <a:lstStyle/>
          <a:p>
            <a:r>
              <a:rPr lang="en-US"/>
              <a:t>Timetables and Workshops</a:t>
            </a:r>
          </a:p>
        </p:txBody>
      </p:sp>
      <p:sp>
        <p:nvSpPr>
          <p:cNvPr id="19" name="Rectangle 18">
            <a:extLst>
              <a:ext uri="{FF2B5EF4-FFF2-40B4-BE49-F238E27FC236}">
                <a16:creationId xmlns:a16="http://schemas.microsoft.com/office/drawing/2014/main" id="{801E4ADA-0EA9-4930-846E-3C11E8BED6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17618"/>
            <a:ext cx="128016" cy="63141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ectangle 20">
            <a:extLst>
              <a:ext uri="{FF2B5EF4-FFF2-40B4-BE49-F238E27FC236}">
                <a16:creationId xmlns:a16="http://schemas.microsoft.com/office/drawing/2014/main" id="{FB92FFCE-0C90-454E-AA25-D4EE9A6C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1380864"/>
            <a:ext cx="1050645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12" name="Content Placeholder 2">
            <a:extLst>
              <a:ext uri="{FF2B5EF4-FFF2-40B4-BE49-F238E27FC236}">
                <a16:creationId xmlns:a16="http://schemas.microsoft.com/office/drawing/2014/main" id="{861A1226-3FB1-4AC4-92EE-09C90EB4BC2C}"/>
              </a:ext>
            </a:extLst>
          </p:cNvPr>
          <p:cNvGraphicFramePr>
            <a:graphicFrameLocks noGrp="1"/>
          </p:cNvGraphicFramePr>
          <p:nvPr>
            <p:ph idx="1"/>
            <p:extLst>
              <p:ext uri="{D42A27DB-BD31-4B8C-83A1-F6EECF244321}">
                <p14:modId xmlns:p14="http://schemas.microsoft.com/office/powerpoint/2010/main" val="357281678"/>
              </p:ext>
            </p:extLst>
          </p:nvPr>
        </p:nvGraphicFramePr>
        <p:xfrm>
          <a:off x="838200" y="1650222"/>
          <a:ext cx="10506456" cy="45849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524650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449A27-42DF-0A46-BA71-FCBA89C73B4E}"/>
              </a:ext>
            </a:extLst>
          </p:cNvPr>
          <p:cNvSpPr>
            <a:spLocks noGrp="1"/>
          </p:cNvSpPr>
          <p:nvPr>
            <p:ph type="title"/>
          </p:nvPr>
        </p:nvSpPr>
        <p:spPr>
          <a:xfrm>
            <a:off x="182880" y="1660525"/>
            <a:ext cx="3611880" cy="1325563"/>
          </a:xfrm>
        </p:spPr>
        <p:txBody>
          <a:bodyPr/>
          <a:lstStyle/>
          <a:p>
            <a:r>
              <a:rPr lang="en-US" dirty="0"/>
              <a:t>Example of core Timetable</a:t>
            </a:r>
          </a:p>
        </p:txBody>
      </p:sp>
      <p:pic>
        <p:nvPicPr>
          <p:cNvPr id="4" name="Content Placeholder 3">
            <a:extLst>
              <a:ext uri="{FF2B5EF4-FFF2-40B4-BE49-F238E27FC236}">
                <a16:creationId xmlns:a16="http://schemas.microsoft.com/office/drawing/2014/main" id="{616227C4-F173-0C43-807A-B5EC2E423BED}"/>
              </a:ext>
            </a:extLst>
          </p:cNvPr>
          <p:cNvPicPr>
            <a:picLocks noGrp="1" noChangeAspect="1"/>
          </p:cNvPicPr>
          <p:nvPr>
            <p:ph idx="1"/>
          </p:nvPr>
        </p:nvPicPr>
        <p:blipFill>
          <a:blip r:embed="rId2"/>
          <a:stretch>
            <a:fillRect/>
          </a:stretch>
        </p:blipFill>
        <p:spPr>
          <a:xfrm>
            <a:off x="3794760" y="365125"/>
            <a:ext cx="7665719" cy="5811838"/>
          </a:xfrm>
          <a:prstGeom prst="rect">
            <a:avLst/>
          </a:prstGeom>
        </p:spPr>
      </p:pic>
    </p:spTree>
    <p:extLst>
      <p:ext uri="{BB962C8B-B14F-4D97-AF65-F5344CB8AC3E}">
        <p14:creationId xmlns:p14="http://schemas.microsoft.com/office/powerpoint/2010/main" val="1524862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EC515-A25C-624A-B57F-2EDE86E7F31C}"/>
              </a:ext>
            </a:extLst>
          </p:cNvPr>
          <p:cNvSpPr>
            <a:spLocks noGrp="1"/>
          </p:cNvSpPr>
          <p:nvPr>
            <p:ph type="title"/>
          </p:nvPr>
        </p:nvSpPr>
        <p:spPr>
          <a:xfrm>
            <a:off x="838200" y="807720"/>
            <a:ext cx="2529840" cy="2773680"/>
          </a:xfrm>
        </p:spPr>
        <p:txBody>
          <a:bodyPr>
            <a:normAutofit/>
          </a:bodyPr>
          <a:lstStyle/>
          <a:p>
            <a:r>
              <a:rPr lang="en-US" dirty="0"/>
              <a:t>Example of Workshop Menu</a:t>
            </a:r>
          </a:p>
        </p:txBody>
      </p:sp>
      <p:pic>
        <p:nvPicPr>
          <p:cNvPr id="4" name="Content Placeholder 3">
            <a:extLst>
              <a:ext uri="{FF2B5EF4-FFF2-40B4-BE49-F238E27FC236}">
                <a16:creationId xmlns:a16="http://schemas.microsoft.com/office/drawing/2014/main" id="{AFEEFFB5-2CF9-6046-BDDF-2DE18DD27D0B}"/>
              </a:ext>
            </a:extLst>
          </p:cNvPr>
          <p:cNvPicPr>
            <a:picLocks noGrp="1" noChangeAspect="1"/>
          </p:cNvPicPr>
          <p:nvPr>
            <p:ph idx="1"/>
          </p:nvPr>
        </p:nvPicPr>
        <p:blipFill>
          <a:blip r:embed="rId2"/>
          <a:stretch>
            <a:fillRect/>
          </a:stretch>
        </p:blipFill>
        <p:spPr>
          <a:xfrm>
            <a:off x="3915012" y="365125"/>
            <a:ext cx="6371988" cy="5811838"/>
          </a:xfrm>
          <a:prstGeom prst="rect">
            <a:avLst/>
          </a:prstGeom>
        </p:spPr>
      </p:pic>
    </p:spTree>
    <p:extLst>
      <p:ext uri="{BB962C8B-B14F-4D97-AF65-F5344CB8AC3E}">
        <p14:creationId xmlns:p14="http://schemas.microsoft.com/office/powerpoint/2010/main" val="6797817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98F9F-59AB-5146-B186-D1CD62DD1091}"/>
              </a:ext>
            </a:extLst>
          </p:cNvPr>
          <p:cNvSpPr>
            <a:spLocks noGrp="1"/>
          </p:cNvSpPr>
          <p:nvPr>
            <p:ph type="title"/>
          </p:nvPr>
        </p:nvSpPr>
        <p:spPr/>
        <p:txBody>
          <a:bodyPr/>
          <a:lstStyle/>
          <a:p>
            <a:r>
              <a:rPr lang="en-US" dirty="0"/>
              <a:t>Workshop delivery</a:t>
            </a:r>
          </a:p>
        </p:txBody>
      </p:sp>
      <p:sp>
        <p:nvSpPr>
          <p:cNvPr id="3" name="Content Placeholder 2">
            <a:extLst>
              <a:ext uri="{FF2B5EF4-FFF2-40B4-BE49-F238E27FC236}">
                <a16:creationId xmlns:a16="http://schemas.microsoft.com/office/drawing/2014/main" id="{78200E24-8129-FE45-9E46-8C5B95C28D7C}"/>
              </a:ext>
            </a:extLst>
          </p:cNvPr>
          <p:cNvSpPr>
            <a:spLocks noGrp="1"/>
          </p:cNvSpPr>
          <p:nvPr>
            <p:ph idx="1"/>
          </p:nvPr>
        </p:nvSpPr>
        <p:spPr/>
        <p:txBody>
          <a:bodyPr/>
          <a:lstStyle/>
          <a:p>
            <a:r>
              <a:rPr lang="en-US" dirty="0"/>
              <a:t>Online activities that allow live interaction and or instruction and demonstration of techniques and processes that can be used within your working practice</a:t>
            </a:r>
          </a:p>
          <a:p>
            <a:r>
              <a:rPr lang="en-US" dirty="0"/>
              <a:t>Pre-recorded sessions and workshops that allow you to practice and learn techniques and explore within your own work.</a:t>
            </a:r>
          </a:p>
          <a:p>
            <a:r>
              <a:rPr lang="en-US" dirty="0"/>
              <a:t>Click and Collect / Bureau type services that allow you to collect materials, prepare and work on at home and then return if required for processing…….</a:t>
            </a:r>
          </a:p>
          <a:p>
            <a:pPr marL="0" indent="0">
              <a:buNone/>
            </a:pPr>
            <a:endParaRPr lang="en-US" dirty="0"/>
          </a:p>
        </p:txBody>
      </p:sp>
    </p:spTree>
    <p:extLst>
      <p:ext uri="{BB962C8B-B14F-4D97-AF65-F5344CB8AC3E}">
        <p14:creationId xmlns:p14="http://schemas.microsoft.com/office/powerpoint/2010/main" val="12204524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C0D681-6859-E047-AAC3-8DF6D42ACAE6}"/>
              </a:ext>
            </a:extLst>
          </p:cNvPr>
          <p:cNvSpPr>
            <a:spLocks noGrp="1"/>
          </p:cNvSpPr>
          <p:nvPr>
            <p:ph type="title"/>
          </p:nvPr>
        </p:nvSpPr>
        <p:spPr>
          <a:xfrm>
            <a:off x="686834" y="1153572"/>
            <a:ext cx="3200400" cy="4461163"/>
          </a:xfrm>
        </p:spPr>
        <p:txBody>
          <a:bodyPr>
            <a:normAutofit/>
          </a:bodyPr>
          <a:lstStyle/>
          <a:p>
            <a:r>
              <a:rPr lang="en-US" sz="3400" dirty="0">
                <a:solidFill>
                  <a:srgbClr val="FFFFFF"/>
                </a:solidFill>
              </a:rPr>
              <a:t>Semester 2 – Online  workshops……….</a:t>
            </a:r>
            <a:br>
              <a:rPr lang="en-US" sz="3400" dirty="0">
                <a:solidFill>
                  <a:srgbClr val="FFFFFF"/>
                </a:solidFill>
              </a:rPr>
            </a:br>
            <a:br>
              <a:rPr lang="en-US" sz="3400" dirty="0">
                <a:solidFill>
                  <a:srgbClr val="FFFFFF"/>
                </a:solidFill>
              </a:rPr>
            </a:br>
            <a:endParaRPr lang="en-US" sz="3400" dirty="0">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7CDC9C64-2AB6-9B40-876A-6899571E150B}"/>
              </a:ext>
            </a:extLst>
          </p:cNvPr>
          <p:cNvSpPr>
            <a:spLocks noGrp="1"/>
          </p:cNvSpPr>
          <p:nvPr>
            <p:ph idx="1"/>
          </p:nvPr>
        </p:nvSpPr>
        <p:spPr>
          <a:xfrm>
            <a:off x="4447308" y="591344"/>
            <a:ext cx="6906491" cy="5585619"/>
          </a:xfrm>
        </p:spPr>
        <p:txBody>
          <a:bodyPr anchor="ctr">
            <a:normAutofit fontScale="62500" lnSpcReduction="20000"/>
          </a:bodyPr>
          <a:lstStyle/>
          <a:p>
            <a:r>
              <a:rPr lang="en-GB" sz="2400" b="1" dirty="0"/>
              <a:t>Digital sessions – James is available for trouble shooting every Wednesday and his Photoshop and Illustrator sessions from last term are recorded.</a:t>
            </a:r>
          </a:p>
          <a:p>
            <a:r>
              <a:rPr lang="en-GB" sz="2400" b="1" dirty="0"/>
              <a:t>Film and Editing tutorials – Pre recorded</a:t>
            </a:r>
            <a:endParaRPr lang="en-GB" sz="2400" dirty="0"/>
          </a:p>
          <a:p>
            <a:r>
              <a:rPr lang="en-GB" sz="2400" b="1" dirty="0"/>
              <a:t> Intro to Glass – discuss click and collect options</a:t>
            </a:r>
          </a:p>
          <a:p>
            <a:r>
              <a:rPr lang="en-GB" sz="2400" b="1" dirty="0"/>
              <a:t>Photography – discuss click and collect options</a:t>
            </a:r>
          </a:p>
          <a:p>
            <a:r>
              <a:rPr lang="en-GB" sz="2400" b="1" dirty="0"/>
              <a:t>Stitch and Dialogue – Online live delivery</a:t>
            </a:r>
          </a:p>
          <a:p>
            <a:r>
              <a:rPr lang="en-GB" sz="2400" b="1" dirty="0"/>
              <a:t>Drawing and Pattern – Pre recorded</a:t>
            </a:r>
          </a:p>
          <a:p>
            <a:r>
              <a:rPr lang="en-GB" sz="2400" b="1" dirty="0"/>
              <a:t>Intro to Digital Cutting – discuss click and collect options</a:t>
            </a:r>
          </a:p>
          <a:p>
            <a:r>
              <a:rPr lang="en-GB" sz="2400" b="1" dirty="0"/>
              <a:t>Intro to RISO / Lino / Screen – discuss click and collect options.</a:t>
            </a:r>
          </a:p>
          <a:p>
            <a:r>
              <a:rPr lang="en-GB" sz="2400" b="1" dirty="0"/>
              <a:t>Introduction to 3D CAD – online live</a:t>
            </a:r>
          </a:p>
          <a:p>
            <a:r>
              <a:rPr lang="en-GB" sz="2400" b="1" dirty="0"/>
              <a:t>Model Making – online live</a:t>
            </a:r>
          </a:p>
          <a:p>
            <a:r>
              <a:rPr lang="en-GB" sz="2400" b="1" dirty="0"/>
              <a:t>Thinking through Painting – online live</a:t>
            </a:r>
          </a:p>
          <a:p>
            <a:r>
              <a:rPr lang="en-GB" sz="2400" b="1" dirty="0"/>
              <a:t>Design Thinking workshops.</a:t>
            </a:r>
          </a:p>
          <a:p>
            <a:endParaRPr lang="en-GB" sz="2400" b="1" dirty="0"/>
          </a:p>
          <a:p>
            <a:r>
              <a:rPr lang="en-GB" sz="2400" b="1" dirty="0"/>
              <a:t>Additional online workshops are in progress e.g. life drawing and CNC / 3D Printing demos and more……</a:t>
            </a:r>
          </a:p>
          <a:p>
            <a:endParaRPr lang="en-GB" sz="2400" b="1" dirty="0"/>
          </a:p>
          <a:p>
            <a:pPr marL="0" indent="0">
              <a:buNone/>
            </a:pPr>
            <a:endParaRPr lang="en-GB" sz="2400" dirty="0"/>
          </a:p>
          <a:p>
            <a:r>
              <a:rPr lang="en-US" sz="2400" dirty="0"/>
              <a:t>Timetable and links in module handbook.</a:t>
            </a:r>
          </a:p>
        </p:txBody>
      </p:sp>
    </p:spTree>
    <p:extLst>
      <p:ext uri="{BB962C8B-B14F-4D97-AF65-F5344CB8AC3E}">
        <p14:creationId xmlns:p14="http://schemas.microsoft.com/office/powerpoint/2010/main" val="7304525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BFCFBD-6E1D-8949-B3E8-ECD5C23BA731}"/>
              </a:ext>
            </a:extLst>
          </p:cNvPr>
          <p:cNvSpPr>
            <a:spLocks noGrp="1"/>
          </p:cNvSpPr>
          <p:nvPr>
            <p:ph type="title"/>
          </p:nvPr>
        </p:nvSpPr>
        <p:spPr>
          <a:xfrm>
            <a:off x="838200" y="18255"/>
            <a:ext cx="10515600" cy="1325563"/>
          </a:xfrm>
        </p:spPr>
        <p:txBody>
          <a:bodyPr/>
          <a:lstStyle/>
          <a:p>
            <a:r>
              <a:rPr lang="en-US" dirty="0"/>
              <a:t>Workshop staff for Semester 2……….</a:t>
            </a:r>
          </a:p>
        </p:txBody>
      </p:sp>
      <p:sp>
        <p:nvSpPr>
          <p:cNvPr id="3" name="Content Placeholder 2">
            <a:extLst>
              <a:ext uri="{FF2B5EF4-FFF2-40B4-BE49-F238E27FC236}">
                <a16:creationId xmlns:a16="http://schemas.microsoft.com/office/drawing/2014/main" id="{C7B7AB09-6F40-894A-901E-DF9367A4A092}"/>
              </a:ext>
            </a:extLst>
          </p:cNvPr>
          <p:cNvSpPr>
            <a:spLocks noGrp="1"/>
          </p:cNvSpPr>
          <p:nvPr>
            <p:ph idx="1"/>
          </p:nvPr>
        </p:nvSpPr>
        <p:spPr>
          <a:xfrm>
            <a:off x="838200" y="1002872"/>
            <a:ext cx="10515600" cy="4852255"/>
          </a:xfrm>
        </p:spPr>
        <p:txBody>
          <a:bodyPr>
            <a:normAutofit fontScale="55000" lnSpcReduction="20000"/>
          </a:bodyPr>
          <a:lstStyle/>
          <a:p>
            <a:r>
              <a:rPr lang="en-US" dirty="0">
                <a:hlinkClick r:id="rId2"/>
              </a:rPr>
              <a:t>James.davies@uwtsd.ac.uk</a:t>
            </a:r>
            <a:r>
              <a:rPr lang="en-US" dirty="0"/>
              <a:t> – Digital and IT support</a:t>
            </a:r>
          </a:p>
          <a:p>
            <a:r>
              <a:rPr lang="en-US" dirty="0">
                <a:hlinkClick r:id="rId3"/>
              </a:rPr>
              <a:t>Daniel.butler@uwtsd.ac.uk</a:t>
            </a:r>
            <a:r>
              <a:rPr lang="en-US" dirty="0"/>
              <a:t> – Waterjet &amp; laser cutting</a:t>
            </a:r>
          </a:p>
          <a:p>
            <a:r>
              <a:rPr lang="en-US" dirty="0">
                <a:hlinkClick r:id="rId4"/>
              </a:rPr>
              <a:t>Lyndon.davies@uwtsd.ac.uk –</a:t>
            </a:r>
            <a:r>
              <a:rPr lang="en-US" dirty="0"/>
              <a:t> Ceramics and casting</a:t>
            </a:r>
          </a:p>
          <a:p>
            <a:r>
              <a:rPr lang="en-US" dirty="0">
                <a:hlinkClick r:id="rId5"/>
              </a:rPr>
              <a:t>Kylie.boon@uwtsd.ac.uk</a:t>
            </a:r>
            <a:r>
              <a:rPr lang="en-US" dirty="0"/>
              <a:t> – Film and Editing </a:t>
            </a:r>
          </a:p>
          <a:p>
            <a:r>
              <a:rPr lang="en-US" dirty="0">
                <a:hlinkClick r:id="rId6"/>
              </a:rPr>
              <a:t>Catherine.brown@uwtsd.ac.uk</a:t>
            </a:r>
            <a:r>
              <a:rPr lang="en-US" dirty="0"/>
              <a:t> – Glass, Ceramics and Design Crafts</a:t>
            </a:r>
          </a:p>
          <a:p>
            <a:r>
              <a:rPr lang="en-US" dirty="0">
                <a:hlinkClick r:id="rId7"/>
              </a:rPr>
              <a:t>Colin.telford@uwtsd.ac.uk</a:t>
            </a:r>
            <a:r>
              <a:rPr lang="en-US" dirty="0"/>
              <a:t>  - Glass</a:t>
            </a:r>
          </a:p>
          <a:p>
            <a:r>
              <a:rPr lang="en-US" dirty="0">
                <a:hlinkClick r:id="rId8"/>
              </a:rPr>
              <a:t>Sarah.tierney@uwtsd.ac.uk</a:t>
            </a:r>
            <a:r>
              <a:rPr lang="en-US" dirty="0"/>
              <a:t> - Photography</a:t>
            </a:r>
          </a:p>
          <a:p>
            <a:r>
              <a:rPr lang="en-US" dirty="0">
                <a:hlinkClick r:id="rId9"/>
              </a:rPr>
              <a:t>Hamish.gane@uwtsd.ac.uk</a:t>
            </a:r>
            <a:r>
              <a:rPr lang="en-US" dirty="0"/>
              <a:t> - Photography</a:t>
            </a:r>
          </a:p>
          <a:p>
            <a:r>
              <a:rPr lang="en-US" dirty="0">
                <a:hlinkClick r:id="rId10"/>
              </a:rPr>
              <a:t>Shellie.holden@uwtsd.ac.uk</a:t>
            </a:r>
            <a:r>
              <a:rPr lang="en-US" dirty="0"/>
              <a:t> - Textiles</a:t>
            </a:r>
          </a:p>
          <a:p>
            <a:r>
              <a:rPr lang="en-US" dirty="0">
                <a:hlinkClick r:id="rId11"/>
              </a:rPr>
              <a:t>Catherine.hammerton@uwtsd.ac.uk</a:t>
            </a:r>
            <a:r>
              <a:rPr lang="en-US" dirty="0"/>
              <a:t> – Textiles &amp; Surface Pattern Design</a:t>
            </a:r>
          </a:p>
          <a:p>
            <a:r>
              <a:rPr lang="en-US" dirty="0">
                <a:hlinkClick r:id="rId12"/>
              </a:rPr>
              <a:t>Matthew.archer@uwtsd.ac.uk</a:t>
            </a:r>
            <a:r>
              <a:rPr lang="en-US" dirty="0"/>
              <a:t>  - Product Design and CAD</a:t>
            </a:r>
          </a:p>
          <a:p>
            <a:r>
              <a:rPr lang="en-US" dirty="0">
                <a:hlinkClick r:id="rId13"/>
              </a:rPr>
              <a:t>R.stuckey@uwtsd.ac.uk</a:t>
            </a:r>
            <a:r>
              <a:rPr lang="en-US" dirty="0"/>
              <a:t> – Architecture and Model Making</a:t>
            </a:r>
          </a:p>
          <a:p>
            <a:r>
              <a:rPr lang="en-US" dirty="0">
                <a:hlinkClick r:id="rId14"/>
              </a:rPr>
              <a:t>Glenn.Sherwood@uwtsd.ac.uk</a:t>
            </a:r>
            <a:r>
              <a:rPr lang="en-US" dirty="0"/>
              <a:t> – </a:t>
            </a:r>
            <a:r>
              <a:rPr lang="en-US" dirty="0" err="1"/>
              <a:t>Riso</a:t>
            </a:r>
            <a:r>
              <a:rPr lang="en-US" dirty="0"/>
              <a:t> printing</a:t>
            </a:r>
          </a:p>
          <a:p>
            <a:r>
              <a:rPr lang="en-US" dirty="0">
                <a:hlinkClick r:id="rId15"/>
              </a:rPr>
              <a:t>Morwenna.chapman@uwtsd.ac.uk</a:t>
            </a:r>
            <a:r>
              <a:rPr lang="en-US" dirty="0"/>
              <a:t>  - Printmaking</a:t>
            </a:r>
          </a:p>
          <a:p>
            <a:r>
              <a:rPr lang="en-US" dirty="0">
                <a:hlinkClick r:id="rId16"/>
              </a:rPr>
              <a:t>Adam.Howell@uwtsd.ac.uk</a:t>
            </a:r>
            <a:r>
              <a:rPr lang="en-US" dirty="0"/>
              <a:t>  - Sound </a:t>
            </a:r>
          </a:p>
          <a:p>
            <a:r>
              <a:rPr lang="en-US" dirty="0">
                <a:hlinkClick r:id="rId17"/>
              </a:rPr>
              <a:t>D.Jarvis@uwtsd.ac.uk</a:t>
            </a:r>
            <a:r>
              <a:rPr lang="en-US" dirty="0"/>
              <a:t> – Product / Industrial Design</a:t>
            </a:r>
          </a:p>
          <a:p>
            <a:r>
              <a:rPr lang="en-US" dirty="0">
                <a:hlinkClick r:id="rId18"/>
              </a:rPr>
              <a:t>R.way@uwtsd.ac.uk</a:t>
            </a:r>
            <a:r>
              <a:rPr lang="en-US" dirty="0"/>
              <a:t>  - Design </a:t>
            </a:r>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4473635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955A2079-FA98-4876-80F0-72364A7D2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5CC6FAB-AF15-0944-AE56-8DA6ECC96EEF}"/>
              </a:ext>
            </a:extLst>
          </p:cNvPr>
          <p:cNvSpPr>
            <a:spLocks noGrp="1"/>
          </p:cNvSpPr>
          <p:nvPr>
            <p:ph type="title"/>
          </p:nvPr>
        </p:nvSpPr>
        <p:spPr>
          <a:xfrm>
            <a:off x="838200" y="557188"/>
            <a:ext cx="10515600" cy="1133499"/>
          </a:xfrm>
        </p:spPr>
        <p:txBody>
          <a:bodyPr>
            <a:normAutofit/>
          </a:bodyPr>
          <a:lstStyle/>
          <a:p>
            <a:pPr algn="ctr"/>
            <a:r>
              <a:rPr lang="en-US" sz="5200"/>
              <a:t>Planning your timetable</a:t>
            </a:r>
          </a:p>
        </p:txBody>
      </p:sp>
      <p:graphicFrame>
        <p:nvGraphicFramePr>
          <p:cNvPr id="14" name="Content Placeholder 2">
            <a:extLst>
              <a:ext uri="{FF2B5EF4-FFF2-40B4-BE49-F238E27FC236}">
                <a16:creationId xmlns:a16="http://schemas.microsoft.com/office/drawing/2014/main" id="{FA666A3F-E69B-4FC6-8DDC-99C3018A86E9}"/>
              </a:ext>
            </a:extLst>
          </p:cNvPr>
          <p:cNvGraphicFramePr>
            <a:graphicFrameLocks noGrp="1"/>
          </p:cNvGraphicFramePr>
          <p:nvPr>
            <p:ph idx="1"/>
            <p:extLst>
              <p:ext uri="{D42A27DB-BD31-4B8C-83A1-F6EECF244321}">
                <p14:modId xmlns:p14="http://schemas.microsoft.com/office/powerpoint/2010/main" val="969751561"/>
              </p:ext>
            </p:extLst>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043259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D02E5-984B-A149-A051-B74640D9F2BE}"/>
              </a:ext>
            </a:extLst>
          </p:cNvPr>
          <p:cNvSpPr>
            <a:spLocks noGrp="1"/>
          </p:cNvSpPr>
          <p:nvPr>
            <p:ph type="title"/>
          </p:nvPr>
        </p:nvSpPr>
        <p:spPr/>
        <p:txBody>
          <a:bodyPr/>
          <a:lstStyle/>
          <a:p>
            <a:r>
              <a:rPr lang="en-US" dirty="0"/>
              <a:t>First  Research Seminar - </a:t>
            </a:r>
          </a:p>
        </p:txBody>
      </p:sp>
      <p:pic>
        <p:nvPicPr>
          <p:cNvPr id="5" name="Content Placeholder 4">
            <a:extLst>
              <a:ext uri="{FF2B5EF4-FFF2-40B4-BE49-F238E27FC236}">
                <a16:creationId xmlns:a16="http://schemas.microsoft.com/office/drawing/2014/main" id="{FBCAC629-A7E0-B449-B065-2A11819081C6}"/>
              </a:ext>
            </a:extLst>
          </p:cNvPr>
          <p:cNvPicPr>
            <a:picLocks noGrp="1" noChangeAspect="1"/>
          </p:cNvPicPr>
          <p:nvPr>
            <p:ph idx="1"/>
          </p:nvPr>
        </p:nvPicPr>
        <p:blipFill>
          <a:blip r:embed="rId2"/>
          <a:stretch>
            <a:fillRect/>
          </a:stretch>
        </p:blipFill>
        <p:spPr>
          <a:xfrm>
            <a:off x="2228144" y="1825625"/>
            <a:ext cx="7735712" cy="4351338"/>
          </a:xfrm>
        </p:spPr>
      </p:pic>
    </p:spTree>
    <p:extLst>
      <p:ext uri="{BB962C8B-B14F-4D97-AF65-F5344CB8AC3E}">
        <p14:creationId xmlns:p14="http://schemas.microsoft.com/office/powerpoint/2010/main" val="41398282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2"/>
              </a:gs>
              <a:gs pos="25000">
                <a:schemeClr val="accent2"/>
              </a:gs>
              <a:gs pos="94000">
                <a:schemeClr val="accent1"/>
              </a:gs>
              <a:gs pos="100000">
                <a:schemeClr val="accent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F4F6FAA3-26BE-CD49-9838-4AF5F37FC85A}"/>
              </a:ext>
            </a:extLst>
          </p:cNvPr>
          <p:cNvSpPr>
            <a:spLocks noGrp="1"/>
          </p:cNvSpPr>
          <p:nvPr>
            <p:ph type="title"/>
          </p:nvPr>
        </p:nvSpPr>
        <p:spPr>
          <a:xfrm>
            <a:off x="640079" y="2053641"/>
            <a:ext cx="3669161" cy="2760098"/>
          </a:xfrm>
        </p:spPr>
        <p:txBody>
          <a:bodyPr>
            <a:normAutofit/>
          </a:bodyPr>
          <a:lstStyle/>
          <a:p>
            <a:r>
              <a:rPr lang="en-US">
                <a:solidFill>
                  <a:srgbClr val="FFFFFF"/>
                </a:solidFill>
              </a:rPr>
              <a:t>Recap</a:t>
            </a:r>
          </a:p>
        </p:txBody>
      </p:sp>
      <p:sp>
        <p:nvSpPr>
          <p:cNvPr id="3" name="Content Placeholder 2">
            <a:extLst>
              <a:ext uri="{FF2B5EF4-FFF2-40B4-BE49-F238E27FC236}">
                <a16:creationId xmlns:a16="http://schemas.microsoft.com/office/drawing/2014/main" id="{2B8F5F27-E2CD-8E4F-ACAB-4584BD4301E1}"/>
              </a:ext>
            </a:extLst>
          </p:cNvPr>
          <p:cNvSpPr>
            <a:spLocks noGrp="1"/>
          </p:cNvSpPr>
          <p:nvPr>
            <p:ph idx="1"/>
          </p:nvPr>
        </p:nvSpPr>
        <p:spPr>
          <a:xfrm>
            <a:off x="6090574" y="801866"/>
            <a:ext cx="5306084" cy="5230634"/>
          </a:xfrm>
        </p:spPr>
        <p:txBody>
          <a:bodyPr anchor="ctr">
            <a:normAutofit lnSpcReduction="10000"/>
          </a:bodyPr>
          <a:lstStyle/>
          <a:p>
            <a:pPr marL="0" indent="0">
              <a:buNone/>
            </a:pPr>
            <a:r>
              <a:rPr lang="en-US" sz="2200" b="1" dirty="0">
                <a:solidFill>
                  <a:srgbClr val="000000"/>
                </a:solidFill>
              </a:rPr>
              <a:t>For assessment produce a substantial body of explorative research that shows developments in thinking and practice.</a:t>
            </a:r>
          </a:p>
          <a:p>
            <a:r>
              <a:rPr lang="en-US" sz="2200" dirty="0">
                <a:solidFill>
                  <a:srgbClr val="000000"/>
                </a:solidFill>
              </a:rPr>
              <a:t>Practical experimentation –Doing – creating – designing – making-</a:t>
            </a:r>
          </a:p>
          <a:p>
            <a:r>
              <a:rPr lang="en-US" sz="2200" dirty="0">
                <a:solidFill>
                  <a:srgbClr val="000000"/>
                </a:solidFill>
              </a:rPr>
              <a:t>Philosophical exploration –reading –theorizing – concepts – thinking </a:t>
            </a:r>
          </a:p>
          <a:p>
            <a:r>
              <a:rPr lang="en-US" sz="2200" b="1" dirty="0">
                <a:solidFill>
                  <a:srgbClr val="000000"/>
                </a:solidFill>
              </a:rPr>
              <a:t>The convergence of these things….PRAXIS</a:t>
            </a:r>
          </a:p>
          <a:p>
            <a:pPr marL="514350" indent="-514350">
              <a:buAutoNum type="arabicPeriod"/>
            </a:pPr>
            <a:endParaRPr lang="en-US" sz="2200" dirty="0">
              <a:solidFill>
                <a:srgbClr val="000000"/>
              </a:solidFill>
              <a:highlight>
                <a:srgbClr val="FFFF00"/>
              </a:highlight>
            </a:endParaRPr>
          </a:p>
          <a:p>
            <a:r>
              <a:rPr lang="en-US" sz="2200" b="1" dirty="0">
                <a:solidFill>
                  <a:srgbClr val="000000"/>
                </a:solidFill>
              </a:rPr>
              <a:t>Your final portfolio of work should be  digitally presented within your BLOG or other means, with material outcomes to accompany (if relevant) but should be thoroughly documented and professionally presented for assessment.</a:t>
            </a:r>
          </a:p>
        </p:txBody>
      </p:sp>
    </p:spTree>
    <p:extLst>
      <p:ext uri="{BB962C8B-B14F-4D97-AF65-F5344CB8AC3E}">
        <p14:creationId xmlns:p14="http://schemas.microsoft.com/office/powerpoint/2010/main" val="36206176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49CD2D09-B1BB-4DF5-9E1C-3D21B21EDE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20431" y="0"/>
            <a:ext cx="6271569" cy="6858000"/>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83355637-BA71-4F63-94C9-E77BF81BDFC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2" name="Title 1">
            <a:extLst>
              <a:ext uri="{FF2B5EF4-FFF2-40B4-BE49-F238E27FC236}">
                <a16:creationId xmlns:a16="http://schemas.microsoft.com/office/drawing/2014/main" id="{1B2E0BE5-A016-4D4B-8579-D95AB975424B}"/>
              </a:ext>
            </a:extLst>
          </p:cNvPr>
          <p:cNvSpPr>
            <a:spLocks noGrp="1"/>
          </p:cNvSpPr>
          <p:nvPr>
            <p:ph type="title"/>
          </p:nvPr>
        </p:nvSpPr>
        <p:spPr>
          <a:xfrm>
            <a:off x="804998" y="798445"/>
            <a:ext cx="4803636" cy="1311664"/>
          </a:xfrm>
        </p:spPr>
        <p:txBody>
          <a:bodyPr>
            <a:normAutofit/>
          </a:bodyPr>
          <a:lstStyle/>
          <a:p>
            <a:r>
              <a:rPr lang="en-US" dirty="0">
                <a:solidFill>
                  <a:srgbClr val="000000"/>
                </a:solidFill>
              </a:rPr>
              <a:t>Finally…….Have fun!!!!</a:t>
            </a:r>
          </a:p>
        </p:txBody>
      </p:sp>
      <p:sp>
        <p:nvSpPr>
          <p:cNvPr id="32" name="Freeform 49">
            <a:extLst>
              <a:ext uri="{FF2B5EF4-FFF2-40B4-BE49-F238E27FC236}">
                <a16:creationId xmlns:a16="http://schemas.microsoft.com/office/drawing/2014/main" id="{967C29FE-FD32-4AFB-AD20-DBDF5864B2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713915" y="590635"/>
            <a:ext cx="5478085"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solidFill>
          <a:ln>
            <a:gradFill>
              <a:gsLst>
                <a:gs pos="0">
                  <a:schemeClr val="accent1"/>
                </a:gs>
                <a:gs pos="23000">
                  <a:schemeClr val="accent1"/>
                </a:gs>
                <a:gs pos="83000">
                  <a:schemeClr val="accent5"/>
                </a:gs>
                <a:gs pos="100000">
                  <a:schemeClr val="accent5"/>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1" name="Picture 10" descr="A picture containing table, sitting, food, glass&#10;&#10;Description automatically generated">
            <a:extLst>
              <a:ext uri="{FF2B5EF4-FFF2-40B4-BE49-F238E27FC236}">
                <a16:creationId xmlns:a16="http://schemas.microsoft.com/office/drawing/2014/main" id="{4FDAE5B4-A8F8-E749-91B1-5B112F3269A5}"/>
              </a:ext>
            </a:extLst>
          </p:cNvPr>
          <p:cNvPicPr>
            <a:picLocks noChangeAspect="1"/>
          </p:cNvPicPr>
          <p:nvPr/>
        </p:nvPicPr>
        <p:blipFill rotWithShape="1">
          <a:blip r:embed="rId3"/>
          <a:srcRect t="8991" r="-2" b="4126"/>
          <a:stretch/>
        </p:blipFill>
        <p:spPr>
          <a:xfrm>
            <a:off x="6893318" y="770037"/>
            <a:ext cx="5298683" cy="6097438"/>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p:spPr>
      </p:pic>
      <p:graphicFrame>
        <p:nvGraphicFramePr>
          <p:cNvPr id="5" name="Content Placeholder 2">
            <a:extLst>
              <a:ext uri="{FF2B5EF4-FFF2-40B4-BE49-F238E27FC236}">
                <a16:creationId xmlns:a16="http://schemas.microsoft.com/office/drawing/2014/main" id="{81752782-614F-41C5-B4CE-4ED07F770FF0}"/>
              </a:ext>
            </a:extLst>
          </p:cNvPr>
          <p:cNvGraphicFramePr>
            <a:graphicFrameLocks noGrp="1"/>
          </p:cNvGraphicFramePr>
          <p:nvPr>
            <p:ph idx="1"/>
            <p:extLst>
              <p:ext uri="{D42A27DB-BD31-4B8C-83A1-F6EECF244321}">
                <p14:modId xmlns:p14="http://schemas.microsoft.com/office/powerpoint/2010/main" val="1700185165"/>
              </p:ext>
            </p:extLst>
          </p:nvPr>
        </p:nvGraphicFramePr>
        <p:xfrm>
          <a:off x="804997" y="2272143"/>
          <a:ext cx="4706803" cy="378883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2104256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TotalTime>
  <Words>1775</Words>
  <Application>Microsoft Macintosh PowerPoint</Application>
  <PresentationFormat>Widescreen</PresentationFormat>
  <Paragraphs>179</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Calibri Light</vt:lpstr>
      <vt:lpstr>Office Theme</vt:lpstr>
      <vt:lpstr>Explorative Research &amp; Praxis</vt:lpstr>
      <vt:lpstr>M7X02015 - Explorative Research &amp; Praxis   PART 2 (Semester 2)</vt:lpstr>
      <vt:lpstr>PowerPoint Presentation</vt:lpstr>
      <vt:lpstr>      A body of either theoretical and/or practical research and development work collated into a ‘portfolio’ (digital and /or analogue) consisting of multiple elements with a clear diagnostic and reflective element that includes references and analysis.  This will evidence the on-going investigation, development and definition of the exploratory proposition generated in Semester 1 and may consist of the following as appropriate to the individual student’s medium pathway (A=ART | D=DESIGN):   </vt:lpstr>
      <vt:lpstr>WHERE DO WE GO FROM HERE……</vt:lpstr>
      <vt:lpstr>Research   &amp; Practice</vt:lpstr>
      <vt:lpstr>Approach to Experimentation</vt:lpstr>
      <vt:lpstr>Approach to Experimentation</vt:lpstr>
      <vt:lpstr>Ways to research…..</vt:lpstr>
      <vt:lpstr>DOCUMENTATION – Explore what works best for you………Is it working for you so far?.............. </vt:lpstr>
      <vt:lpstr>Within your blog you should document…..</vt:lpstr>
      <vt:lpstr>PowerPoint Presentation</vt:lpstr>
      <vt:lpstr>Delivery</vt:lpstr>
      <vt:lpstr>Timetables and Workshops</vt:lpstr>
      <vt:lpstr>Example of core Timetable</vt:lpstr>
      <vt:lpstr>Example of Workshop Menu</vt:lpstr>
      <vt:lpstr>Workshop delivery</vt:lpstr>
      <vt:lpstr>Semester 2 – Online  workshops……….  </vt:lpstr>
      <vt:lpstr>Workshop staff for Semester 2……….</vt:lpstr>
      <vt:lpstr>Planning your timetable</vt:lpstr>
      <vt:lpstr>First  Research Seminar - </vt:lpstr>
      <vt:lpstr>Recap</vt:lpstr>
      <vt:lpstr>Finally…….Have fun!!!!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Explorative Research &amp; Praxis</dc:title>
  <dc:creator>Catherine Brown</dc:creator>
  <cp:lastModifiedBy>Catherine Brown</cp:lastModifiedBy>
  <cp:revision>12</cp:revision>
  <dcterms:created xsi:type="dcterms:W3CDTF">2020-10-30T09:26:03Z</dcterms:created>
  <dcterms:modified xsi:type="dcterms:W3CDTF">2021-02-05T09:12:11Z</dcterms:modified>
</cp:coreProperties>
</file>