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58" r:id="rId5"/>
    <p:sldId id="260" r:id="rId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CACA"/>
    <a:srgbClr val="85CEFF"/>
    <a:srgbClr val="DC85FF"/>
    <a:srgbClr val="00EED2"/>
    <a:srgbClr val="D05872"/>
    <a:srgbClr val="C2313E"/>
    <a:srgbClr val="D67F58"/>
    <a:srgbClr val="E04E63"/>
    <a:srgbClr val="B76537"/>
    <a:srgbClr val="BB77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00" autoAdjust="0"/>
  </p:normalViewPr>
  <p:slideViewPr>
    <p:cSldViewPr>
      <p:cViewPr>
        <p:scale>
          <a:sx n="156" d="100"/>
          <a:sy n="156" d="100"/>
        </p:scale>
        <p:origin x="-372" y="50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2346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1.Political Factors </a:t>
            </a:r>
          </a:p>
          <a:p>
            <a:r>
              <a:rPr lang="en-US" dirty="0" smtClean="0"/>
              <a:t>1a.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 smtClean="0"/>
          </a:p>
          <a:p>
            <a:r>
              <a:rPr lang="en-US" dirty="0" smtClean="0"/>
              <a:t>1b.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Bureaucracy</a:t>
            </a:r>
            <a:endParaRPr lang="en-US" dirty="0" smtClean="0"/>
          </a:p>
          <a:p>
            <a:r>
              <a:rPr lang="en-US" dirty="0" smtClean="0"/>
              <a:t>1c.Stability</a:t>
            </a:r>
          </a:p>
          <a:p>
            <a:r>
              <a:rPr lang="en-US" dirty="0" smtClean="0"/>
              <a:t>2.</a:t>
            </a:r>
            <a:r>
              <a:rPr lang="en-US" baseline="0" dirty="0" smtClean="0"/>
              <a:t> Economical Factors:</a:t>
            </a:r>
          </a:p>
          <a:p>
            <a:r>
              <a:rPr lang="en-US" baseline="0" dirty="0" smtClean="0"/>
              <a:t>2a. Salaries</a:t>
            </a:r>
            <a:endParaRPr lang="en-US" baseline="0" dirty="0" smtClean="0"/>
          </a:p>
          <a:p>
            <a:r>
              <a:rPr lang="en-US" baseline="0" dirty="0" smtClean="0"/>
              <a:t>2b.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</a:t>
            </a:r>
            <a:r>
              <a:rPr lang="en-US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Rates</a:t>
            </a:r>
            <a:endParaRPr lang="en-US" baseline="0" dirty="0" smtClean="0"/>
          </a:p>
          <a:p>
            <a:r>
              <a:rPr lang="en-US" baseline="0" dirty="0" smtClean="0"/>
              <a:t>2c.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Unemployment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stats</a:t>
            </a:r>
            <a:endParaRPr lang="en-US" baseline="0" dirty="0" smtClean="0"/>
          </a:p>
          <a:p>
            <a:r>
              <a:rPr lang="en-US" baseline="0" dirty="0" smtClean="0"/>
              <a:t>3.Social Factors:</a:t>
            </a:r>
          </a:p>
          <a:p>
            <a:r>
              <a:rPr lang="en-US" baseline="0" dirty="0" smtClean="0"/>
              <a:t>3a.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Career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baseline="0" dirty="0" smtClean="0"/>
              <a:t>3b</a:t>
            </a:r>
            <a:r>
              <a:rPr lang="en-US" baseline="0" dirty="0" smtClean="0"/>
              <a:t>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Problmes</a:t>
            </a:r>
            <a:endParaRPr lang="en-US" baseline="0" dirty="0" smtClean="0"/>
          </a:p>
          <a:p>
            <a:r>
              <a:rPr lang="en-US" baseline="0" dirty="0" smtClean="0"/>
              <a:t>3c.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Cultural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Aspects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Perceptions</a:t>
            </a:r>
            <a:endParaRPr lang="en-US" baseline="0" dirty="0" smtClean="0"/>
          </a:p>
          <a:p>
            <a:r>
              <a:rPr lang="en-US" baseline="0" dirty="0" smtClean="0"/>
              <a:t>4.Technological Factors</a:t>
            </a:r>
          </a:p>
          <a:p>
            <a:r>
              <a:rPr lang="en-US" baseline="0" dirty="0" smtClean="0"/>
              <a:t>4a.</a:t>
            </a:r>
            <a:r>
              <a:rPr lang="ro-RO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Systems</a:t>
            </a:r>
            <a:endParaRPr lang="en-US" baseline="0" dirty="0" smtClean="0"/>
          </a:p>
          <a:p>
            <a:r>
              <a:rPr lang="en-US" baseline="0" dirty="0" smtClean="0"/>
              <a:t>4b.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Automation</a:t>
            </a:r>
            <a:endParaRPr lang="en-US" baseline="0" dirty="0" smtClean="0"/>
          </a:p>
          <a:p>
            <a:r>
              <a:rPr lang="en-US" baseline="0" dirty="0" smtClean="0"/>
              <a:t>4c.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Rate of change in technology</a:t>
            </a:r>
            <a:endParaRPr lang="en-US" baseline="0" dirty="0" smtClean="0"/>
          </a:p>
          <a:p>
            <a:r>
              <a:rPr lang="en-US" baseline="0" dirty="0" smtClean="0"/>
              <a:t>5.Legal Factors</a:t>
            </a:r>
          </a:p>
          <a:p>
            <a:r>
              <a:rPr lang="en-US" baseline="0" dirty="0" smtClean="0"/>
              <a:t>5a.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Industry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endParaRPr lang="en-US" baseline="0" dirty="0" smtClean="0"/>
          </a:p>
          <a:p>
            <a:r>
              <a:rPr lang="en-US" baseline="0" dirty="0" smtClean="0"/>
              <a:t>5b.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Licenses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&amp;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Permits</a:t>
            </a:r>
            <a:endParaRPr lang="en-US" baseline="0" dirty="0" smtClean="0"/>
          </a:p>
          <a:p>
            <a:r>
              <a:rPr lang="en-US" baseline="0" dirty="0" smtClean="0"/>
              <a:t>5c.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People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Laws</a:t>
            </a:r>
            <a:endParaRPr lang="en-US" baseline="0" dirty="0" smtClean="0"/>
          </a:p>
          <a:p>
            <a:r>
              <a:rPr lang="en-US" baseline="0" dirty="0" smtClean="0"/>
              <a:t>6 Environmental  Factors:</a:t>
            </a:r>
          </a:p>
          <a:p>
            <a:r>
              <a:rPr lang="en-US" baseline="0" dirty="0" smtClean="0"/>
              <a:t>6a.</a:t>
            </a:r>
            <a:r>
              <a:rPr lang="ro-RO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ro-RO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Pollution</a:t>
            </a:r>
            <a:endParaRPr lang="en-US" baseline="0" dirty="0" smtClean="0"/>
          </a:p>
          <a:p>
            <a:r>
              <a:rPr lang="en-US" baseline="0" dirty="0" smtClean="0"/>
              <a:t>6b.Work Condition</a:t>
            </a:r>
          </a:p>
          <a:p>
            <a:r>
              <a:rPr lang="en-US" baseline="0" dirty="0" smtClean="0"/>
              <a:t>6c. </a:t>
            </a:r>
            <a:r>
              <a:rPr lang="en-US" baseline="0" smtClean="0"/>
              <a:t>Work  risks</a:t>
            </a:r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685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96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9905" y="1655520"/>
            <a:ext cx="8076895" cy="1527050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905" y="3182570"/>
            <a:ext cx="8076895" cy="763525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bg1"/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308127"/>
            <a:ext cx="8246071" cy="789601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730" y="1502816"/>
            <a:ext cx="8246071" cy="3243872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015" y="433880"/>
            <a:ext cx="6710785" cy="763525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015" y="1295450"/>
            <a:ext cx="6710785" cy="3344113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552" y="281176"/>
            <a:ext cx="8076896" cy="789615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655520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127917"/>
            <a:ext cx="4040188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2" y="1655520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2" y="2127917"/>
            <a:ext cx="4041775" cy="2276294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90"/>
            <a:ext cx="5111751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076328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5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=""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2326215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11E867DF-3DCA-4725-94F0-F2B6BD747A82}"/>
              </a:ext>
            </a:extLst>
          </p:cNvPr>
          <p:cNvSpPr txBox="1"/>
          <p:nvPr userDrawn="1"/>
        </p:nvSpPr>
        <p:spPr>
          <a:xfrm>
            <a:off x="-9149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965" y="1655520"/>
            <a:ext cx="8076895" cy="15270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NHS </a:t>
            </a:r>
            <a:r>
              <a:rPr lang="en-GB" dirty="0" smtClean="0"/>
              <a:t>Absenteeism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Stefan </a:t>
            </a:r>
            <a:r>
              <a:rPr lang="en-US" dirty="0" err="1" smtClean="0"/>
              <a:t>Cornei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I</a:t>
            </a:r>
            <a:r>
              <a:rPr lang="en-US" dirty="0" smtClean="0"/>
              <a:t>d: </a:t>
            </a:r>
            <a:r>
              <a:rPr lang="ro-RO" dirty="0" smtClean="0"/>
              <a:t>2108531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6" y="293529"/>
            <a:ext cx="8237836" cy="751171"/>
          </a:xfrm>
        </p:spPr>
        <p:txBody>
          <a:bodyPr>
            <a:normAutofit/>
          </a:bodyPr>
          <a:lstStyle/>
          <a:p>
            <a:r>
              <a:rPr lang="en-GB" i="1" dirty="0" smtClean="0">
                <a:effectLst/>
              </a:rPr>
              <a:t>Research-informed</a:t>
            </a:r>
            <a:r>
              <a:rPr lang="en-GB" dirty="0" smtClean="0"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Personal Conflict.</a:t>
            </a:r>
            <a:endParaRPr lang="en-GB" dirty="0"/>
          </a:p>
          <a:p>
            <a:r>
              <a:rPr lang="en-GB" dirty="0"/>
              <a:t>Communication </a:t>
            </a:r>
            <a:endParaRPr lang="en-GB" dirty="0" smtClean="0"/>
          </a:p>
          <a:p>
            <a:r>
              <a:rPr lang="en-US" dirty="0" smtClean="0"/>
              <a:t>Talking behind</a:t>
            </a:r>
            <a:endParaRPr lang="en-GB" dirty="0" smtClean="0"/>
          </a:p>
          <a:p>
            <a:r>
              <a:rPr lang="en-US" dirty="0" smtClean="0"/>
              <a:t>Be mean with others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US" dirty="0" smtClean="0"/>
              <a:t>U</a:t>
            </a:r>
            <a:r>
              <a:rPr lang="ro-RO" dirty="0" err="1" smtClean="0"/>
              <a:t>nwanted</a:t>
            </a:r>
            <a:r>
              <a:rPr lang="ro-RO" dirty="0" smtClean="0"/>
              <a:t> </a:t>
            </a:r>
            <a:r>
              <a:rPr lang="ro-RO" dirty="0" err="1"/>
              <a:t>behaviour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Discrimination.</a:t>
            </a:r>
          </a:p>
          <a:p>
            <a:r>
              <a:rPr lang="en-GB" dirty="0"/>
              <a:t>Low motivation and job satisfaction.</a:t>
            </a:r>
          </a:p>
          <a:p>
            <a:r>
              <a:rPr lang="en-GB"/>
              <a:t>Performance </a:t>
            </a:r>
            <a:r>
              <a:rPr lang="en-GB" smtClean="0"/>
              <a:t>Problems</a:t>
            </a:r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540" y="891995"/>
            <a:ext cx="5451265" cy="284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3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tx1"/>
                </a:solidFill>
                <a:effectLst/>
              </a:rPr>
              <a:t>Research-informed</a:t>
            </a:r>
            <a:r>
              <a:rPr lang="en-GB" dirty="0" smtClean="0">
                <a:solidFill>
                  <a:schemeClr val="tx1"/>
                </a:solidFill>
                <a:effectLst/>
              </a:rPr>
              <a:t> </a:t>
            </a:r>
            <a:r>
              <a:rPr lang="en-GB" dirty="0">
                <a:solidFill>
                  <a:schemeClr val="tx1"/>
                </a:solidFill>
                <a:effectLst/>
              </a:rPr>
              <a:t>cause-and-effect analysis 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2" name="Imagin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50110"/>
            <a:ext cx="9144000" cy="379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78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310" y="1808225"/>
            <a:ext cx="5228539" cy="237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Expunere pe ecran (16:9)</PresentationFormat>
  <Paragraphs>37</Paragraphs>
  <Slides>5</Slides>
  <Notes>2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5</vt:i4>
      </vt:variant>
    </vt:vector>
  </HeadingPairs>
  <TitlesOfParts>
    <vt:vector size="6" baseType="lpstr">
      <vt:lpstr>Office Theme</vt:lpstr>
      <vt:lpstr>NHS Absenteeism Stefan Cornei Id: 2108531</vt:lpstr>
      <vt:lpstr>Research-informed </vt:lpstr>
      <vt:lpstr>Prezentare PowerPoint</vt:lpstr>
      <vt:lpstr>Research-informed cause-and-effect analysis </vt:lpstr>
      <vt:lpstr>Prezentare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2022-03-10T15:00:22Z</dcterms:modified>
</cp:coreProperties>
</file>