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7" r:id="rId4"/>
    <p:sldId id="256" r:id="rId5"/>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8F2F4"/>
          </a:solidFill>
        </a:fill>
      </a:tcStyle>
    </a:wholeTbl>
    <a:band1H>
      <a:tcStyle>
        <a:tcBdr/>
        <a:fill>
          <a:solidFill>
            <a:srgbClr val="CFE3E8"/>
          </a:solidFill>
        </a:fill>
      </a:tcStyle>
    </a:band1H>
    <a:band2H>
      <a:tcStyle>
        <a:tcBdr/>
      </a:tcStyle>
    </a:band2H>
    <a:band1V>
      <a:tcStyle>
        <a:tcBdr/>
        <a:fill>
          <a:solidFill>
            <a:srgbClr val="CFE3E8"/>
          </a:solidFill>
        </a:fill>
      </a:tcStyle>
    </a:band1V>
    <a:band2V>
      <a:tcStyle>
        <a:tcBdr/>
      </a:tcStyle>
    </a:band2V>
    <a:lastCol>
      <a:tcTxStyle b="on">
        <a:font>
          <a:latin typeface="+mn-lt"/>
          <a:ea typeface="+mn-ea"/>
          <a:cs typeface="+mn-cs"/>
        </a:font>
        <a:srgbClr val="FFFFFF"/>
      </a:tcTxStyle>
      <a:tcStyle>
        <a:tcBdr/>
        <a:fill>
          <a:solidFill>
            <a:srgbClr val="41AEBD"/>
          </a:solidFill>
        </a:fill>
      </a:tcStyle>
    </a:lastCol>
    <a:firstCol>
      <a:tcTxStyle b="on">
        <a:font>
          <a:latin typeface="+mn-lt"/>
          <a:ea typeface="+mn-ea"/>
          <a:cs typeface="+mn-cs"/>
        </a:font>
        <a:srgbClr val="FFFFFF"/>
      </a:tcTxStyle>
      <a:tcStyle>
        <a:tcBdr/>
        <a:fill>
          <a:solidFill>
            <a:srgbClr val="41AEBD"/>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1AEBD"/>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1AEBD"/>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slide" Target="slides/slide4.xml" /><Relationship Id="rId4" Type="http://schemas.openxmlformats.org/officeDocument/2006/relationships/slide" Target="slides/slide3.xml"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C06F33C-6945-487D-81C1-2F8460C61C2F}"/>
              </a:ext>
            </a:extLst>
          </p:cNvPr>
          <p:cNvGrpSpPr/>
          <p:nvPr/>
        </p:nvGrpSpPr>
        <p:grpSpPr>
          <a:xfrm>
            <a:off x="-11850" y="-11850"/>
            <a:ext cx="12837726" cy="9624900"/>
            <a:chOff x="-11850" y="-11850"/>
            <a:chExt cx="12837726" cy="9624900"/>
          </a:xfrm>
        </p:grpSpPr>
        <p:cxnSp>
          <p:nvCxnSpPr>
            <p:cNvPr id="3" name="Straight Connector 16">
              <a:extLst>
                <a:ext uri="{FF2B5EF4-FFF2-40B4-BE49-F238E27FC236}">
                  <a16:creationId xmlns:a16="http://schemas.microsoft.com/office/drawing/2014/main" id="{C41BE904-AC0D-4D45-99DB-A9EB884FB6C8}"/>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4" name="Straight Connector 17">
              <a:extLst>
                <a:ext uri="{FF2B5EF4-FFF2-40B4-BE49-F238E27FC236}">
                  <a16:creationId xmlns:a16="http://schemas.microsoft.com/office/drawing/2014/main" id="{6B4F6691-4296-4362-B9C7-C5098A00E5F8}"/>
                </a:ext>
              </a:extLst>
            </p:cNvPr>
            <p:cNvCxnSpPr/>
            <p:nvPr/>
          </p:nvCxnSpPr>
          <p:spPr>
            <a:xfrm>
              <a:off x="9859792" y="0"/>
              <a:ext cx="1706874" cy="9601200"/>
            </a:xfrm>
            <a:prstGeom prst="straightConnector1">
              <a:avLst/>
            </a:prstGeom>
            <a:noFill/>
            <a:ln w="9528" cap="rnd">
              <a:solidFill>
                <a:srgbClr val="BFBFBF"/>
              </a:solidFill>
              <a:prstDash val="solid"/>
            </a:ln>
          </p:spPr>
        </p:cxnSp>
        <p:sp>
          <p:nvSpPr>
            <p:cNvPr id="5" name="Freeform 18">
              <a:extLst>
                <a:ext uri="{FF2B5EF4-FFF2-40B4-BE49-F238E27FC236}">
                  <a16:creationId xmlns:a16="http://schemas.microsoft.com/office/drawing/2014/main" id="{659BFE56-A2B9-48EE-B2F0-67B0ABE361A8}"/>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6" name="Freeform 19">
              <a:extLst>
                <a:ext uri="{FF2B5EF4-FFF2-40B4-BE49-F238E27FC236}">
                  <a16:creationId xmlns:a16="http://schemas.microsoft.com/office/drawing/2014/main" id="{B3884DE3-BEBD-4540-AFD9-55576FEB94F5}"/>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7" name="Freeform 20">
              <a:extLst>
                <a:ext uri="{FF2B5EF4-FFF2-40B4-BE49-F238E27FC236}">
                  <a16:creationId xmlns:a16="http://schemas.microsoft.com/office/drawing/2014/main" id="{3C0010ED-B02C-48F8-B2EE-7E058BCF2BDD}"/>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8" name="Freeform 21">
              <a:extLst>
                <a:ext uri="{FF2B5EF4-FFF2-40B4-BE49-F238E27FC236}">
                  <a16:creationId xmlns:a16="http://schemas.microsoft.com/office/drawing/2014/main" id="{5D719EC9-1693-4CD0-BCE3-883670DA1B4F}"/>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9" name="Freeform 22">
              <a:extLst>
                <a:ext uri="{FF2B5EF4-FFF2-40B4-BE49-F238E27FC236}">
                  <a16:creationId xmlns:a16="http://schemas.microsoft.com/office/drawing/2014/main" id="{890662BB-D1C2-4E11-9052-974C13B471A2}"/>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0" name="Freeform 23">
              <a:extLst>
                <a:ext uri="{FF2B5EF4-FFF2-40B4-BE49-F238E27FC236}">
                  <a16:creationId xmlns:a16="http://schemas.microsoft.com/office/drawing/2014/main" id="{5759216E-B39D-47C9-A29D-298C45FC85F6}"/>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1" name="Freeform 24">
              <a:extLst>
                <a:ext uri="{FF2B5EF4-FFF2-40B4-BE49-F238E27FC236}">
                  <a16:creationId xmlns:a16="http://schemas.microsoft.com/office/drawing/2014/main" id="{6B400879-5077-4AD5-B916-B7DA9E9CA2A4}"/>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sp>
          <p:nvSpPr>
            <p:cNvPr id="12" name="Freeform 27">
              <a:extLst>
                <a:ext uri="{FF2B5EF4-FFF2-40B4-BE49-F238E27FC236}">
                  <a16:creationId xmlns:a16="http://schemas.microsoft.com/office/drawing/2014/main" id="{5F0AD94B-CE54-4C15-B1C3-4E2FD30C7DBB}"/>
                </a:ext>
              </a:extLst>
            </p:cNvPr>
            <p:cNvSpPr/>
            <p:nvPr/>
          </p:nvSpPr>
          <p:spPr>
            <a:xfrm>
              <a:off x="-11850" y="-11850"/>
              <a:ext cx="1209037" cy="7977289"/>
            </a:xfrm>
            <a:custGeom>
              <a:avLst/>
              <a:gdLst>
                <a:gd name="f0" fmla="val w"/>
                <a:gd name="f1" fmla="val h"/>
                <a:gd name="f2" fmla="val 0"/>
                <a:gd name="f3" fmla="val 863600"/>
                <a:gd name="f4" fmla="val 5698067"/>
                <a:gd name="f5" fmla="val 8467"/>
                <a:gd name="f6" fmla="val 16934"/>
                <a:gd name="f7" fmla="*/ f0 1 863600"/>
                <a:gd name="f8" fmla="*/ f1 1 5698067"/>
                <a:gd name="f9" fmla="val f2"/>
                <a:gd name="f10" fmla="val f3"/>
                <a:gd name="f11" fmla="val f4"/>
                <a:gd name="f12" fmla="+- f11 0 f9"/>
                <a:gd name="f13" fmla="+- f10 0 f9"/>
                <a:gd name="f14" fmla="*/ f13 1 863600"/>
                <a:gd name="f15" fmla="*/ f12 1 56980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863600" h="5698067">
                  <a:moveTo>
                    <a:pt x="f2" y="f5"/>
                  </a:moveTo>
                  <a:lnTo>
                    <a:pt x="f3" y="f2"/>
                  </a:lnTo>
                  <a:lnTo>
                    <a:pt x="f3" y="f6"/>
                  </a:lnTo>
                  <a:lnTo>
                    <a:pt x="f2" y="f4"/>
                  </a:lnTo>
                  <a:lnTo>
                    <a:pt x="f2" y="f5"/>
                  </a:lnTo>
                  <a:close/>
                </a:path>
              </a:pathLst>
            </a:custGeom>
            <a:solidFill>
              <a:srgbClr val="90C226">
                <a:alpha val="85000"/>
              </a:srgbClr>
            </a:solidFill>
            <a:ln cap="rnd">
              <a:noFill/>
              <a:prstDash val="solid"/>
            </a:ln>
          </p:spPr>
          <p:txBody>
            <a:bodyPr lIns="0" tIns="0" rIns="0" bIns="0"/>
            <a:lstStyle/>
            <a:p>
              <a:endParaRPr lang="en-US"/>
            </a:p>
          </p:txBody>
        </p:sp>
      </p:grpSp>
      <p:sp>
        <p:nvSpPr>
          <p:cNvPr id="13" name="Title 1">
            <a:extLst>
              <a:ext uri="{FF2B5EF4-FFF2-40B4-BE49-F238E27FC236}">
                <a16:creationId xmlns:a16="http://schemas.microsoft.com/office/drawing/2014/main" id="{721F0989-13F3-4B0A-A7C2-CE9610598140}"/>
              </a:ext>
            </a:extLst>
          </p:cNvPr>
          <p:cNvSpPr txBox="1">
            <a:spLocks noGrp="1"/>
          </p:cNvSpPr>
          <p:nvPr>
            <p:ph type="ctrTitle"/>
          </p:nvPr>
        </p:nvSpPr>
        <p:spPr>
          <a:xfrm>
            <a:off x="1582835" y="3366345"/>
            <a:ext cx="8157408" cy="2304827"/>
          </a:xfrm>
        </p:spPr>
        <p:txBody>
          <a:bodyPr anchor="b">
            <a:noAutofit/>
          </a:bodyPr>
          <a:lstStyle>
            <a:lvl1pPr algn="r">
              <a:defRPr sz="7560"/>
            </a:lvl1pPr>
          </a:lstStyle>
          <a:p>
            <a:pPr lvl="0"/>
            <a:r>
              <a:rPr lang="en-US"/>
              <a:t>Click to edit Master title style</a:t>
            </a:r>
          </a:p>
        </p:txBody>
      </p:sp>
      <p:sp>
        <p:nvSpPr>
          <p:cNvPr id="14" name="Subtitle 2">
            <a:extLst>
              <a:ext uri="{FF2B5EF4-FFF2-40B4-BE49-F238E27FC236}">
                <a16:creationId xmlns:a16="http://schemas.microsoft.com/office/drawing/2014/main" id="{EDC334A0-4C08-4E2D-9890-D6817850BFE3}"/>
              </a:ext>
            </a:extLst>
          </p:cNvPr>
          <p:cNvSpPr txBox="1">
            <a:spLocks noGrp="1"/>
          </p:cNvSpPr>
          <p:nvPr>
            <p:ph type="subTitle" idx="1"/>
          </p:nvPr>
        </p:nvSpPr>
        <p:spPr>
          <a:xfrm>
            <a:off x="1582835" y="5671163"/>
            <a:ext cx="8157408" cy="1535661"/>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22CB9885-F8FD-4C39-98DF-4037C6F98F7C}"/>
              </a:ext>
            </a:extLst>
          </p:cNvPr>
          <p:cNvSpPr txBox="1">
            <a:spLocks noGrp="1"/>
          </p:cNvSpPr>
          <p:nvPr>
            <p:ph type="dt" sz="half" idx="7"/>
          </p:nvPr>
        </p:nvSpPr>
        <p:spPr>
          <a:xfrm>
            <a:off x="7567364" y="8457907"/>
            <a:ext cx="957788" cy="511177"/>
          </a:xfrm>
        </p:spPr>
        <p:txBody>
          <a:bodyPr/>
          <a:lstStyle>
            <a:lvl1pPr>
              <a:defRPr/>
            </a:lvl1pPr>
          </a:lstStyle>
          <a:p>
            <a:pPr lvl="0"/>
            <a:fld id="{E18DC967-BB89-44D2-9D6D-CD45464A03D1}" type="datetime1">
              <a:rPr lang="en-GB"/>
              <a:pPr lvl="0"/>
              <a:t>26/03/2021</a:t>
            </a:fld>
            <a:endParaRPr lang="en-GB"/>
          </a:p>
        </p:txBody>
      </p:sp>
      <p:sp>
        <p:nvSpPr>
          <p:cNvPr id="16" name="Footer Placeholder 4">
            <a:extLst>
              <a:ext uri="{FF2B5EF4-FFF2-40B4-BE49-F238E27FC236}">
                <a16:creationId xmlns:a16="http://schemas.microsoft.com/office/drawing/2014/main" id="{015B1217-4397-4C97-BA8F-FF397ADFEB3F}"/>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2E17578F-CBD2-4870-BF4A-7051601C1725}"/>
              </a:ext>
            </a:extLst>
          </p:cNvPr>
          <p:cNvSpPr txBox="1">
            <a:spLocks noGrp="1"/>
          </p:cNvSpPr>
          <p:nvPr>
            <p:ph type="sldNum" sz="quarter" idx="8"/>
          </p:nvPr>
        </p:nvSpPr>
        <p:spPr>
          <a:xfrm>
            <a:off x="9022549" y="8457907"/>
            <a:ext cx="717694" cy="511177"/>
          </a:xfrm>
        </p:spPr>
        <p:txBody>
          <a:bodyPr/>
          <a:lstStyle>
            <a:lvl1pPr>
              <a:defRPr/>
            </a:lvl1pPr>
          </a:lstStyle>
          <a:p>
            <a:pPr lvl="0"/>
            <a:fld id="{C51F77B8-D33E-4135-80AB-4FFADA09C2C2}" type="slidenum">
              <a:t>‹#›</a:t>
            </a:fld>
            <a:endParaRPr lang="en-GB"/>
          </a:p>
        </p:txBody>
      </p:sp>
    </p:spTree>
    <p:extLst>
      <p:ext uri="{BB962C8B-B14F-4D97-AF65-F5344CB8AC3E}">
        <p14:creationId xmlns:p14="http://schemas.microsoft.com/office/powerpoint/2010/main" val="11067157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2B354601-5E96-43BB-B0FF-F884702FB129}"/>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ECF83A2F-273E-4EA6-ACA1-B7F8E4F29604}"/>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7245B134-F363-4E96-A65A-E40FCC6503FB}"/>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07CF3CE1-B754-49DA-BEBA-DF7C0AB892AC}"/>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EADBBF5E-26CE-479B-8D5A-3792DA7618FA}"/>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E0D0744F-B330-4703-87BD-97608F96101C}"/>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66F2FE7A-2AD3-458C-BEF0-EFCFC0464848}"/>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A9E52B22-861F-4649-BAED-45356BE288D0}"/>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221B0375-FF33-40F9-A1A3-B6BC712DCAF5}"/>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0A18C16A-1CBE-40B1-84DB-6757AF2B2BC0}"/>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790792BF-4767-45E3-9199-616647540792}"/>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F72F2705-6E0D-4299-9878-9CE235638113}"/>
              </a:ext>
            </a:extLst>
          </p:cNvPr>
          <p:cNvSpPr txBox="1">
            <a:spLocks noGrp="1"/>
          </p:cNvSpPr>
          <p:nvPr>
            <p:ph type="title"/>
          </p:nvPr>
        </p:nvSpPr>
        <p:spPr>
          <a:xfrm>
            <a:off x="853436" y="853436"/>
            <a:ext cx="8886797" cy="1849117"/>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17C1C5-97B5-418E-AD41-64BC6C8778F6}"/>
              </a:ext>
            </a:extLst>
          </p:cNvPr>
          <p:cNvSpPr txBox="1">
            <a:spLocks noGrp="1"/>
          </p:cNvSpPr>
          <p:nvPr>
            <p:ph idx="1"/>
          </p:nvPr>
        </p:nvSpPr>
        <p:spPr>
          <a:xfrm>
            <a:off x="853436" y="3024826"/>
            <a:ext cx="8886797" cy="543308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9FB19F-764F-427F-9B70-B5714CD33375}"/>
              </a:ext>
            </a:extLst>
          </p:cNvPr>
          <p:cNvSpPr txBox="1">
            <a:spLocks noGrp="1"/>
          </p:cNvSpPr>
          <p:nvPr>
            <p:ph type="dt" sz="half" idx="7"/>
          </p:nvPr>
        </p:nvSpPr>
        <p:spPr>
          <a:xfrm>
            <a:off x="7567364" y="8457907"/>
            <a:ext cx="957788" cy="511177"/>
          </a:xfrm>
        </p:spPr>
        <p:txBody>
          <a:bodyPr/>
          <a:lstStyle>
            <a:lvl1pPr>
              <a:defRPr/>
            </a:lvl1pPr>
          </a:lstStyle>
          <a:p>
            <a:pPr lvl="0"/>
            <a:fld id="{C7D340BC-DE72-4DCA-9C5B-372B76E9559D}" type="datetime1">
              <a:rPr lang="en-GB"/>
              <a:pPr lvl="0"/>
              <a:t>26/03/2021</a:t>
            </a:fld>
            <a:endParaRPr lang="en-GB"/>
          </a:p>
        </p:txBody>
      </p:sp>
      <p:sp>
        <p:nvSpPr>
          <p:cNvPr id="5" name="Footer Placeholder 4">
            <a:extLst>
              <a:ext uri="{FF2B5EF4-FFF2-40B4-BE49-F238E27FC236}">
                <a16:creationId xmlns:a16="http://schemas.microsoft.com/office/drawing/2014/main" id="{4959789E-E03F-40BC-A3DD-A50BAA1A7132}"/>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429665A-2F78-4A6C-A69E-40043690AA9E}"/>
              </a:ext>
            </a:extLst>
          </p:cNvPr>
          <p:cNvSpPr txBox="1">
            <a:spLocks noGrp="1"/>
          </p:cNvSpPr>
          <p:nvPr>
            <p:ph type="sldNum" sz="quarter" idx="8"/>
          </p:nvPr>
        </p:nvSpPr>
        <p:spPr>
          <a:xfrm>
            <a:off x="9022549" y="8457907"/>
            <a:ext cx="717694" cy="511177"/>
          </a:xfrm>
        </p:spPr>
        <p:txBody>
          <a:bodyPr/>
          <a:lstStyle>
            <a:lvl1pPr>
              <a:defRPr/>
            </a:lvl1pPr>
          </a:lstStyle>
          <a:p>
            <a:pPr lvl="0"/>
            <a:fld id="{D6828A20-7D12-4965-B504-3F66108445AC}" type="slidenum">
              <a:t>‹#›</a:t>
            </a:fld>
            <a:endParaRPr lang="en-GB"/>
          </a:p>
        </p:txBody>
      </p:sp>
    </p:spTree>
    <p:extLst>
      <p:ext uri="{BB962C8B-B14F-4D97-AF65-F5344CB8AC3E}">
        <p14:creationId xmlns:p14="http://schemas.microsoft.com/office/powerpoint/2010/main" val="196066897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0FDE6A59-A52B-4C31-984C-65FCE60284C6}"/>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84E7D015-4F75-475A-9474-440F74F03613}"/>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63EBA2F8-D6B8-483E-A332-3A1D40E93D34}"/>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9E28E319-6D8F-4B1F-8EC6-543B97C24050}"/>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C4A8DF8A-CE65-430A-A3B7-4CCFFA44876B}"/>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8F1FD8DB-6DD9-4B18-B9AE-E77300DD3691}"/>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AB3FAF2A-EFF5-4805-BFE6-584EADF2B750}"/>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3D00628E-0AD8-4F89-BC68-AF5AFBD776AE}"/>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77AFF61B-5103-4C7D-B67E-39E8DEEF3DD6}"/>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9697D7CA-B426-4D10-A6A6-75E92C65110E}"/>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314EE1B4-6576-46C4-9374-4DE88BFE7A6A}"/>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CE3309F6-6E5B-4D66-A330-7D37339DE807}"/>
              </a:ext>
            </a:extLst>
          </p:cNvPr>
          <p:cNvSpPr txBox="1">
            <a:spLocks noGrp="1"/>
          </p:cNvSpPr>
          <p:nvPr>
            <p:ph type="title"/>
          </p:nvPr>
        </p:nvSpPr>
        <p:spPr>
          <a:xfrm>
            <a:off x="853436" y="3781217"/>
            <a:ext cx="8886797" cy="2557211"/>
          </a:xfrm>
        </p:spPr>
        <p:txBody>
          <a:bodyPr anchor="b"/>
          <a:lstStyle>
            <a:lvl1pPr>
              <a:defRPr sz="5600"/>
            </a:lvl1pPr>
          </a:lstStyle>
          <a:p>
            <a:pPr lvl="0"/>
            <a:r>
              <a:rPr lang="en-US"/>
              <a:t>Click to edit Master title style</a:t>
            </a:r>
          </a:p>
        </p:txBody>
      </p:sp>
      <p:sp>
        <p:nvSpPr>
          <p:cNvPr id="3" name="Text Placeholder 2">
            <a:extLst>
              <a:ext uri="{FF2B5EF4-FFF2-40B4-BE49-F238E27FC236}">
                <a16:creationId xmlns:a16="http://schemas.microsoft.com/office/drawing/2014/main" id="{BC0381C8-A649-4B55-ADA9-EFD0C227B115}"/>
              </a:ext>
            </a:extLst>
          </p:cNvPr>
          <p:cNvSpPr txBox="1">
            <a:spLocks noGrp="1"/>
          </p:cNvSpPr>
          <p:nvPr>
            <p:ph type="body" idx="1"/>
          </p:nvPr>
        </p:nvSpPr>
        <p:spPr>
          <a:xfrm>
            <a:off x="853436" y="6338428"/>
            <a:ext cx="8886797" cy="1204557"/>
          </a:xfrm>
        </p:spPr>
        <p:txBody>
          <a:bodyPr/>
          <a:lstStyle>
            <a:lvl1pPr marL="0" indent="0">
              <a:buNone/>
              <a:defRPr sz="28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9EBDE8D-928D-49A8-B485-9DAF80062212}"/>
              </a:ext>
            </a:extLst>
          </p:cNvPr>
          <p:cNvSpPr txBox="1">
            <a:spLocks noGrp="1"/>
          </p:cNvSpPr>
          <p:nvPr>
            <p:ph type="dt" sz="half" idx="7"/>
          </p:nvPr>
        </p:nvSpPr>
        <p:spPr>
          <a:xfrm>
            <a:off x="7567364" y="8457907"/>
            <a:ext cx="957788" cy="511177"/>
          </a:xfrm>
        </p:spPr>
        <p:txBody>
          <a:bodyPr/>
          <a:lstStyle>
            <a:lvl1pPr>
              <a:defRPr/>
            </a:lvl1pPr>
          </a:lstStyle>
          <a:p>
            <a:pPr lvl="0"/>
            <a:fld id="{9040032B-D8E6-4394-8406-6164537028ED}" type="datetime1">
              <a:rPr lang="en-GB"/>
              <a:pPr lvl="0"/>
              <a:t>26/03/2021</a:t>
            </a:fld>
            <a:endParaRPr lang="en-GB"/>
          </a:p>
        </p:txBody>
      </p:sp>
      <p:sp>
        <p:nvSpPr>
          <p:cNvPr id="5" name="Footer Placeholder 4">
            <a:extLst>
              <a:ext uri="{FF2B5EF4-FFF2-40B4-BE49-F238E27FC236}">
                <a16:creationId xmlns:a16="http://schemas.microsoft.com/office/drawing/2014/main" id="{0C834786-A5A7-4146-9F8D-996D775C6732}"/>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90987F4-5A94-4A13-9E2C-9216BDB797CA}"/>
              </a:ext>
            </a:extLst>
          </p:cNvPr>
          <p:cNvSpPr txBox="1">
            <a:spLocks noGrp="1"/>
          </p:cNvSpPr>
          <p:nvPr>
            <p:ph type="sldNum" sz="quarter" idx="8"/>
          </p:nvPr>
        </p:nvSpPr>
        <p:spPr>
          <a:xfrm>
            <a:off x="9022549" y="8457907"/>
            <a:ext cx="717694" cy="511177"/>
          </a:xfrm>
        </p:spPr>
        <p:txBody>
          <a:bodyPr/>
          <a:lstStyle>
            <a:lvl1pPr>
              <a:defRPr/>
            </a:lvl1pPr>
          </a:lstStyle>
          <a:p>
            <a:pPr lvl="0"/>
            <a:fld id="{D7605BD1-B88B-49FB-8F9B-251E2885DB2B}" type="slidenum">
              <a:t>‹#›</a:t>
            </a:fld>
            <a:endParaRPr lang="en-GB"/>
          </a:p>
        </p:txBody>
      </p:sp>
    </p:spTree>
    <p:extLst>
      <p:ext uri="{BB962C8B-B14F-4D97-AF65-F5344CB8AC3E}">
        <p14:creationId xmlns:p14="http://schemas.microsoft.com/office/powerpoint/2010/main" val="1264298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16">
            <a:extLst>
              <a:ext uri="{FF2B5EF4-FFF2-40B4-BE49-F238E27FC236}">
                <a16:creationId xmlns:a16="http://schemas.microsoft.com/office/drawing/2014/main" id="{9B31AD3D-734B-4B3B-BD2F-4184CF69FCD0}"/>
              </a:ext>
            </a:extLst>
          </p:cNvPr>
          <p:cNvGrpSpPr/>
          <p:nvPr/>
        </p:nvGrpSpPr>
        <p:grpSpPr>
          <a:xfrm>
            <a:off x="-11850" y="-11850"/>
            <a:ext cx="12837726" cy="9624900"/>
            <a:chOff x="-11850" y="-11850"/>
            <a:chExt cx="12837726" cy="9624900"/>
          </a:xfrm>
        </p:grpSpPr>
        <p:sp>
          <p:nvSpPr>
            <p:cNvPr id="9" name="Freeform 6">
              <a:extLst>
                <a:ext uri="{FF2B5EF4-FFF2-40B4-BE49-F238E27FC236}">
                  <a16:creationId xmlns:a16="http://schemas.microsoft.com/office/drawing/2014/main" id="{339A64AB-A570-4A03-BE29-CE553A0E43EE}"/>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0" name="Straight Connector 7">
              <a:extLst>
                <a:ext uri="{FF2B5EF4-FFF2-40B4-BE49-F238E27FC236}">
                  <a16:creationId xmlns:a16="http://schemas.microsoft.com/office/drawing/2014/main" id="{9DF8E60B-2DFF-4D50-8499-1C642ADF874F}"/>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1" name="Straight Connector 8">
              <a:extLst>
                <a:ext uri="{FF2B5EF4-FFF2-40B4-BE49-F238E27FC236}">
                  <a16:creationId xmlns:a16="http://schemas.microsoft.com/office/drawing/2014/main" id="{3303A3B2-9E4C-4B8C-9496-A5B02CE827C7}"/>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2" name="Freeform 9">
              <a:extLst>
                <a:ext uri="{FF2B5EF4-FFF2-40B4-BE49-F238E27FC236}">
                  <a16:creationId xmlns:a16="http://schemas.microsoft.com/office/drawing/2014/main" id="{B458DE93-2F67-4457-8A44-F32DD1EFCA37}"/>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3" name="Freeform 10">
              <a:extLst>
                <a:ext uri="{FF2B5EF4-FFF2-40B4-BE49-F238E27FC236}">
                  <a16:creationId xmlns:a16="http://schemas.microsoft.com/office/drawing/2014/main" id="{56AC63A3-793B-4201-B544-59DF94340A10}"/>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4" name="Freeform 11">
              <a:extLst>
                <a:ext uri="{FF2B5EF4-FFF2-40B4-BE49-F238E27FC236}">
                  <a16:creationId xmlns:a16="http://schemas.microsoft.com/office/drawing/2014/main" id="{E42B1386-5D6F-48E3-880F-3252FF0AA39F}"/>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5" name="Freeform 12">
              <a:extLst>
                <a:ext uri="{FF2B5EF4-FFF2-40B4-BE49-F238E27FC236}">
                  <a16:creationId xmlns:a16="http://schemas.microsoft.com/office/drawing/2014/main" id="{C99B53F5-7276-48BE-8088-197C46375440}"/>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6" name="Freeform 13">
              <a:extLst>
                <a:ext uri="{FF2B5EF4-FFF2-40B4-BE49-F238E27FC236}">
                  <a16:creationId xmlns:a16="http://schemas.microsoft.com/office/drawing/2014/main" id="{48ED41A5-353F-4E64-9D33-5933D21C3113}"/>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7" name="Freeform 14">
              <a:extLst>
                <a:ext uri="{FF2B5EF4-FFF2-40B4-BE49-F238E27FC236}">
                  <a16:creationId xmlns:a16="http://schemas.microsoft.com/office/drawing/2014/main" id="{8E33BC7C-1747-4F10-955E-3856E231B682}"/>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8" name="Freeform 15">
              <a:extLst>
                <a:ext uri="{FF2B5EF4-FFF2-40B4-BE49-F238E27FC236}">
                  <a16:creationId xmlns:a16="http://schemas.microsoft.com/office/drawing/2014/main" id="{31ABCDB5-7101-4666-9FC8-51A1A616565D}"/>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1203E49B-4D58-4574-8E59-D3A97A340691}"/>
              </a:ext>
            </a:extLst>
          </p:cNvPr>
          <p:cNvSpPr txBox="1">
            <a:spLocks noGrp="1"/>
          </p:cNvSpPr>
          <p:nvPr>
            <p:ph type="title"/>
          </p:nvPr>
        </p:nvSpPr>
        <p:spPr>
          <a:xfrm>
            <a:off x="853436" y="853436"/>
            <a:ext cx="8886797" cy="1849117"/>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4383E10-E6DB-4BE1-B852-B0CCC175332B}"/>
              </a:ext>
            </a:extLst>
          </p:cNvPr>
          <p:cNvSpPr txBox="1">
            <a:spLocks noGrp="1"/>
          </p:cNvSpPr>
          <p:nvPr>
            <p:ph idx="1"/>
          </p:nvPr>
        </p:nvSpPr>
        <p:spPr>
          <a:xfrm>
            <a:off x="853436" y="3024826"/>
            <a:ext cx="4323356" cy="543308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9E450F2-03D7-4454-9C15-38AE413AA9B2}"/>
              </a:ext>
            </a:extLst>
          </p:cNvPr>
          <p:cNvSpPr txBox="1">
            <a:spLocks noGrp="1"/>
          </p:cNvSpPr>
          <p:nvPr>
            <p:ph idx="2"/>
          </p:nvPr>
        </p:nvSpPr>
        <p:spPr>
          <a:xfrm>
            <a:off x="5416887" y="3024826"/>
            <a:ext cx="4323356" cy="543308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4EF4614-3C15-4630-8A5E-A67A1A53E9D6}"/>
              </a:ext>
            </a:extLst>
          </p:cNvPr>
          <p:cNvSpPr txBox="1">
            <a:spLocks noGrp="1"/>
          </p:cNvSpPr>
          <p:nvPr>
            <p:ph type="dt" sz="half" idx="7"/>
          </p:nvPr>
        </p:nvSpPr>
        <p:spPr>
          <a:xfrm>
            <a:off x="7567364" y="8457907"/>
            <a:ext cx="957788" cy="511177"/>
          </a:xfrm>
        </p:spPr>
        <p:txBody>
          <a:bodyPr/>
          <a:lstStyle>
            <a:lvl1pPr>
              <a:defRPr/>
            </a:lvl1pPr>
          </a:lstStyle>
          <a:p>
            <a:pPr lvl="0"/>
            <a:fld id="{C277CF7F-D489-4DD3-8D4B-CC67D6558BD0}" type="datetime1">
              <a:rPr lang="en-GB"/>
              <a:pPr lvl="0"/>
              <a:t>26/03/2021</a:t>
            </a:fld>
            <a:endParaRPr lang="en-GB"/>
          </a:p>
        </p:txBody>
      </p:sp>
      <p:sp>
        <p:nvSpPr>
          <p:cNvPr id="6" name="Footer Placeholder 5">
            <a:extLst>
              <a:ext uri="{FF2B5EF4-FFF2-40B4-BE49-F238E27FC236}">
                <a16:creationId xmlns:a16="http://schemas.microsoft.com/office/drawing/2014/main" id="{404BA2D9-234E-42D4-A81F-D7259D984FBE}"/>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C510BE5-FF34-4588-BBA0-09859A4C8BFE}"/>
              </a:ext>
            </a:extLst>
          </p:cNvPr>
          <p:cNvSpPr txBox="1">
            <a:spLocks noGrp="1"/>
          </p:cNvSpPr>
          <p:nvPr>
            <p:ph type="sldNum" sz="quarter" idx="8"/>
          </p:nvPr>
        </p:nvSpPr>
        <p:spPr>
          <a:xfrm>
            <a:off x="9022549" y="8457907"/>
            <a:ext cx="717694" cy="511177"/>
          </a:xfrm>
        </p:spPr>
        <p:txBody>
          <a:bodyPr/>
          <a:lstStyle>
            <a:lvl1pPr>
              <a:defRPr/>
            </a:lvl1pPr>
          </a:lstStyle>
          <a:p>
            <a:pPr lvl="0"/>
            <a:fld id="{5E89236A-B791-47F7-B6D8-697C5E42133B}" type="slidenum">
              <a:t>‹#›</a:t>
            </a:fld>
            <a:endParaRPr lang="en-GB"/>
          </a:p>
        </p:txBody>
      </p:sp>
    </p:spTree>
    <p:extLst>
      <p:ext uri="{BB962C8B-B14F-4D97-AF65-F5344CB8AC3E}">
        <p14:creationId xmlns:p14="http://schemas.microsoft.com/office/powerpoint/2010/main" val="1657871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16">
            <a:extLst>
              <a:ext uri="{FF2B5EF4-FFF2-40B4-BE49-F238E27FC236}">
                <a16:creationId xmlns:a16="http://schemas.microsoft.com/office/drawing/2014/main" id="{4E7FBF9C-84AD-42AD-B112-50E65C8C9397}"/>
              </a:ext>
            </a:extLst>
          </p:cNvPr>
          <p:cNvGrpSpPr/>
          <p:nvPr/>
        </p:nvGrpSpPr>
        <p:grpSpPr>
          <a:xfrm>
            <a:off x="-11850" y="-11850"/>
            <a:ext cx="12837726" cy="9624900"/>
            <a:chOff x="-11850" y="-11850"/>
            <a:chExt cx="12837726" cy="9624900"/>
          </a:xfrm>
        </p:grpSpPr>
        <p:sp>
          <p:nvSpPr>
            <p:cNvPr id="11" name="Freeform 6">
              <a:extLst>
                <a:ext uri="{FF2B5EF4-FFF2-40B4-BE49-F238E27FC236}">
                  <a16:creationId xmlns:a16="http://schemas.microsoft.com/office/drawing/2014/main" id="{920A6963-79D7-4CD4-BB72-A4674D902E04}"/>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2" name="Straight Connector 7">
              <a:extLst>
                <a:ext uri="{FF2B5EF4-FFF2-40B4-BE49-F238E27FC236}">
                  <a16:creationId xmlns:a16="http://schemas.microsoft.com/office/drawing/2014/main" id="{16965064-1178-490D-B6A6-90149FAE3761}"/>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3" name="Straight Connector 8">
              <a:extLst>
                <a:ext uri="{FF2B5EF4-FFF2-40B4-BE49-F238E27FC236}">
                  <a16:creationId xmlns:a16="http://schemas.microsoft.com/office/drawing/2014/main" id="{DE89705A-0E3A-48E3-98B6-F0A7A3385355}"/>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4" name="Freeform 9">
              <a:extLst>
                <a:ext uri="{FF2B5EF4-FFF2-40B4-BE49-F238E27FC236}">
                  <a16:creationId xmlns:a16="http://schemas.microsoft.com/office/drawing/2014/main" id="{E9772994-E7A1-4ACB-B3FA-E7DB7686564D}"/>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5" name="Freeform 10">
              <a:extLst>
                <a:ext uri="{FF2B5EF4-FFF2-40B4-BE49-F238E27FC236}">
                  <a16:creationId xmlns:a16="http://schemas.microsoft.com/office/drawing/2014/main" id="{AAFDDE37-FEDA-4AE5-8529-8948AF865454}"/>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6" name="Freeform 11">
              <a:extLst>
                <a:ext uri="{FF2B5EF4-FFF2-40B4-BE49-F238E27FC236}">
                  <a16:creationId xmlns:a16="http://schemas.microsoft.com/office/drawing/2014/main" id="{2A1B2457-9880-40D0-88AF-BFCA4703F693}"/>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7" name="Freeform 12">
              <a:extLst>
                <a:ext uri="{FF2B5EF4-FFF2-40B4-BE49-F238E27FC236}">
                  <a16:creationId xmlns:a16="http://schemas.microsoft.com/office/drawing/2014/main" id="{C9BDAEF2-0608-42DA-AA11-39D8999B56F0}"/>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8" name="Freeform 13">
              <a:extLst>
                <a:ext uri="{FF2B5EF4-FFF2-40B4-BE49-F238E27FC236}">
                  <a16:creationId xmlns:a16="http://schemas.microsoft.com/office/drawing/2014/main" id="{68B29EB6-1829-4591-BFAF-8DBBF377AA94}"/>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9" name="Freeform 14">
              <a:extLst>
                <a:ext uri="{FF2B5EF4-FFF2-40B4-BE49-F238E27FC236}">
                  <a16:creationId xmlns:a16="http://schemas.microsoft.com/office/drawing/2014/main" id="{0F4C3379-2F73-4FAF-BA5A-06AFBF433B4F}"/>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20" name="Freeform 15">
              <a:extLst>
                <a:ext uri="{FF2B5EF4-FFF2-40B4-BE49-F238E27FC236}">
                  <a16:creationId xmlns:a16="http://schemas.microsoft.com/office/drawing/2014/main" id="{9387B6B9-A442-4E5A-BDFC-F7630728330A}"/>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0729D473-5E98-472F-A7D6-E1A117FCFE8A}"/>
              </a:ext>
            </a:extLst>
          </p:cNvPr>
          <p:cNvSpPr txBox="1">
            <a:spLocks noGrp="1"/>
          </p:cNvSpPr>
          <p:nvPr>
            <p:ph type="title"/>
          </p:nvPr>
        </p:nvSpPr>
        <p:spPr>
          <a:xfrm>
            <a:off x="853436" y="853436"/>
            <a:ext cx="8886797" cy="1849117"/>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D1F2DB2-CA80-4DEB-9E3C-641F36CD14E8}"/>
              </a:ext>
            </a:extLst>
          </p:cNvPr>
          <p:cNvSpPr txBox="1">
            <a:spLocks noGrp="1"/>
          </p:cNvSpPr>
          <p:nvPr>
            <p:ph type="body" idx="1"/>
          </p:nvPr>
        </p:nvSpPr>
        <p:spPr>
          <a:xfrm>
            <a:off x="853436" y="3025374"/>
            <a:ext cx="4326940" cy="806765"/>
          </a:xfrm>
        </p:spPr>
        <p:txBody>
          <a:bodyPr anchor="b">
            <a:noAutofit/>
          </a:bodyPr>
          <a:lstStyle>
            <a:lvl1pPr marL="0" indent="0">
              <a:buNone/>
              <a:defRPr sz="3360"/>
            </a:lvl1pPr>
          </a:lstStyle>
          <a:p>
            <a:pPr lvl="0"/>
            <a:r>
              <a:rPr lang="en-US"/>
              <a:t>Click to edit Master text styles</a:t>
            </a:r>
          </a:p>
        </p:txBody>
      </p:sp>
      <p:sp>
        <p:nvSpPr>
          <p:cNvPr id="4" name="Content Placeholder 3">
            <a:extLst>
              <a:ext uri="{FF2B5EF4-FFF2-40B4-BE49-F238E27FC236}">
                <a16:creationId xmlns:a16="http://schemas.microsoft.com/office/drawing/2014/main" id="{2F9330B7-E265-4DE9-9613-57D34BD2490D}"/>
              </a:ext>
            </a:extLst>
          </p:cNvPr>
          <p:cNvSpPr txBox="1">
            <a:spLocks noGrp="1"/>
          </p:cNvSpPr>
          <p:nvPr>
            <p:ph idx="2"/>
          </p:nvPr>
        </p:nvSpPr>
        <p:spPr>
          <a:xfrm>
            <a:off x="853436" y="3832140"/>
            <a:ext cx="4326940" cy="462576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7968032-059C-46D4-AE66-997AB966DF70}"/>
              </a:ext>
            </a:extLst>
          </p:cNvPr>
          <p:cNvSpPr txBox="1">
            <a:spLocks noGrp="1"/>
          </p:cNvSpPr>
          <p:nvPr>
            <p:ph type="body" idx="3"/>
          </p:nvPr>
        </p:nvSpPr>
        <p:spPr>
          <a:xfrm>
            <a:off x="5413293" y="3025374"/>
            <a:ext cx="4326940" cy="806765"/>
          </a:xfrm>
        </p:spPr>
        <p:txBody>
          <a:bodyPr anchor="b">
            <a:noAutofit/>
          </a:bodyPr>
          <a:lstStyle>
            <a:lvl1pPr marL="0" indent="0">
              <a:buNone/>
              <a:defRPr sz="3360"/>
            </a:lvl1pPr>
          </a:lstStyle>
          <a:p>
            <a:pPr lvl="0"/>
            <a:r>
              <a:rPr lang="en-US"/>
              <a:t>Click to edit Master text styles</a:t>
            </a:r>
          </a:p>
        </p:txBody>
      </p:sp>
      <p:sp>
        <p:nvSpPr>
          <p:cNvPr id="6" name="Content Placeholder 5">
            <a:extLst>
              <a:ext uri="{FF2B5EF4-FFF2-40B4-BE49-F238E27FC236}">
                <a16:creationId xmlns:a16="http://schemas.microsoft.com/office/drawing/2014/main" id="{E7979904-290C-4EC6-992A-338E66BAEBA9}"/>
              </a:ext>
            </a:extLst>
          </p:cNvPr>
          <p:cNvSpPr txBox="1">
            <a:spLocks noGrp="1"/>
          </p:cNvSpPr>
          <p:nvPr>
            <p:ph idx="4"/>
          </p:nvPr>
        </p:nvSpPr>
        <p:spPr>
          <a:xfrm>
            <a:off x="5413293" y="3832140"/>
            <a:ext cx="4326940" cy="462576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C452C8-AFA7-4F9A-B7D8-A756DAD579FE}"/>
              </a:ext>
            </a:extLst>
          </p:cNvPr>
          <p:cNvSpPr txBox="1">
            <a:spLocks noGrp="1"/>
          </p:cNvSpPr>
          <p:nvPr>
            <p:ph type="dt" sz="half" idx="7"/>
          </p:nvPr>
        </p:nvSpPr>
        <p:spPr>
          <a:xfrm>
            <a:off x="7567364" y="8457907"/>
            <a:ext cx="957788" cy="511177"/>
          </a:xfrm>
        </p:spPr>
        <p:txBody>
          <a:bodyPr/>
          <a:lstStyle>
            <a:lvl1pPr>
              <a:defRPr/>
            </a:lvl1pPr>
          </a:lstStyle>
          <a:p>
            <a:pPr lvl="0"/>
            <a:fld id="{A746B6F1-4CFD-491B-B20C-E8316FAE504E}" type="datetime1">
              <a:rPr lang="en-GB"/>
              <a:pPr lvl="0"/>
              <a:t>26/03/2021</a:t>
            </a:fld>
            <a:endParaRPr lang="en-GB"/>
          </a:p>
        </p:txBody>
      </p:sp>
      <p:sp>
        <p:nvSpPr>
          <p:cNvPr id="8" name="Footer Placeholder 7">
            <a:extLst>
              <a:ext uri="{FF2B5EF4-FFF2-40B4-BE49-F238E27FC236}">
                <a16:creationId xmlns:a16="http://schemas.microsoft.com/office/drawing/2014/main" id="{B0A1FAA6-2C61-4189-B057-812DD4C94CEB}"/>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0167A50-DCE4-48C4-89FB-04790E068947}"/>
              </a:ext>
            </a:extLst>
          </p:cNvPr>
          <p:cNvSpPr txBox="1">
            <a:spLocks noGrp="1"/>
          </p:cNvSpPr>
          <p:nvPr>
            <p:ph type="sldNum" sz="quarter" idx="8"/>
          </p:nvPr>
        </p:nvSpPr>
        <p:spPr>
          <a:xfrm>
            <a:off x="9022549" y="8457907"/>
            <a:ext cx="717694" cy="511177"/>
          </a:xfrm>
        </p:spPr>
        <p:txBody>
          <a:bodyPr/>
          <a:lstStyle>
            <a:lvl1pPr>
              <a:defRPr/>
            </a:lvl1pPr>
          </a:lstStyle>
          <a:p>
            <a:pPr lvl="0"/>
            <a:fld id="{9EFCB75A-9D85-4B76-B7D5-0BFFF8D480BB}" type="slidenum">
              <a:t>‹#›</a:t>
            </a:fld>
            <a:endParaRPr lang="en-GB"/>
          </a:p>
        </p:txBody>
      </p:sp>
    </p:spTree>
    <p:extLst>
      <p:ext uri="{BB962C8B-B14F-4D97-AF65-F5344CB8AC3E}">
        <p14:creationId xmlns:p14="http://schemas.microsoft.com/office/powerpoint/2010/main" val="4082487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16">
            <a:extLst>
              <a:ext uri="{FF2B5EF4-FFF2-40B4-BE49-F238E27FC236}">
                <a16:creationId xmlns:a16="http://schemas.microsoft.com/office/drawing/2014/main" id="{E3902293-FDFB-4016-96A8-DC0013AC9AF6}"/>
              </a:ext>
            </a:extLst>
          </p:cNvPr>
          <p:cNvGrpSpPr/>
          <p:nvPr/>
        </p:nvGrpSpPr>
        <p:grpSpPr>
          <a:xfrm>
            <a:off x="-11850" y="-11850"/>
            <a:ext cx="12837726" cy="9624900"/>
            <a:chOff x="-11850" y="-11850"/>
            <a:chExt cx="12837726" cy="9624900"/>
          </a:xfrm>
        </p:grpSpPr>
        <p:sp>
          <p:nvSpPr>
            <p:cNvPr id="7" name="Freeform 6">
              <a:extLst>
                <a:ext uri="{FF2B5EF4-FFF2-40B4-BE49-F238E27FC236}">
                  <a16:creationId xmlns:a16="http://schemas.microsoft.com/office/drawing/2014/main" id="{E80C5F8A-A0EE-4ED1-B6AF-62FDEECC8852}"/>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8" name="Straight Connector 7">
              <a:extLst>
                <a:ext uri="{FF2B5EF4-FFF2-40B4-BE49-F238E27FC236}">
                  <a16:creationId xmlns:a16="http://schemas.microsoft.com/office/drawing/2014/main" id="{FE65ABCE-BC25-4FCD-8275-0357CBE930C9}"/>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9" name="Straight Connector 8">
              <a:extLst>
                <a:ext uri="{FF2B5EF4-FFF2-40B4-BE49-F238E27FC236}">
                  <a16:creationId xmlns:a16="http://schemas.microsoft.com/office/drawing/2014/main" id="{1EFCA3EA-6EAD-43E9-8F2D-D0A3AAEA413B}"/>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0" name="Freeform 9">
              <a:extLst>
                <a:ext uri="{FF2B5EF4-FFF2-40B4-BE49-F238E27FC236}">
                  <a16:creationId xmlns:a16="http://schemas.microsoft.com/office/drawing/2014/main" id="{B068B0D4-AE07-4DC9-A32D-EF516473EE64}"/>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1" name="Freeform 10">
              <a:extLst>
                <a:ext uri="{FF2B5EF4-FFF2-40B4-BE49-F238E27FC236}">
                  <a16:creationId xmlns:a16="http://schemas.microsoft.com/office/drawing/2014/main" id="{30B937C4-4813-4375-B207-3941443F465A}"/>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2" name="Freeform 11">
              <a:extLst>
                <a:ext uri="{FF2B5EF4-FFF2-40B4-BE49-F238E27FC236}">
                  <a16:creationId xmlns:a16="http://schemas.microsoft.com/office/drawing/2014/main" id="{DEC1F896-5808-4CD2-BC00-CE2F39675F64}"/>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3" name="Freeform 12">
              <a:extLst>
                <a:ext uri="{FF2B5EF4-FFF2-40B4-BE49-F238E27FC236}">
                  <a16:creationId xmlns:a16="http://schemas.microsoft.com/office/drawing/2014/main" id="{652235AB-B5A5-460C-B88B-A0E708922A2D}"/>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4" name="Freeform 13">
              <a:extLst>
                <a:ext uri="{FF2B5EF4-FFF2-40B4-BE49-F238E27FC236}">
                  <a16:creationId xmlns:a16="http://schemas.microsoft.com/office/drawing/2014/main" id="{36DEA648-79DC-45D0-9F52-25CD0CE9D15E}"/>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5" name="Freeform 14">
              <a:extLst>
                <a:ext uri="{FF2B5EF4-FFF2-40B4-BE49-F238E27FC236}">
                  <a16:creationId xmlns:a16="http://schemas.microsoft.com/office/drawing/2014/main" id="{AA587F18-6AD5-4918-BE7B-1FB4F77456E6}"/>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6" name="Freeform 15">
              <a:extLst>
                <a:ext uri="{FF2B5EF4-FFF2-40B4-BE49-F238E27FC236}">
                  <a16:creationId xmlns:a16="http://schemas.microsoft.com/office/drawing/2014/main" id="{1D049009-4300-4E6F-A72C-5A4866BD29AC}"/>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98EAA8CF-CA35-407C-A933-4BCE52F99F4D}"/>
              </a:ext>
            </a:extLst>
          </p:cNvPr>
          <p:cNvSpPr txBox="1">
            <a:spLocks noGrp="1"/>
          </p:cNvSpPr>
          <p:nvPr>
            <p:ph type="title"/>
          </p:nvPr>
        </p:nvSpPr>
        <p:spPr>
          <a:xfrm>
            <a:off x="853436" y="853436"/>
            <a:ext cx="8886797" cy="1849117"/>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15393FB-F9E4-45B6-87CD-360D5227D248}"/>
              </a:ext>
            </a:extLst>
          </p:cNvPr>
          <p:cNvSpPr txBox="1">
            <a:spLocks noGrp="1"/>
          </p:cNvSpPr>
          <p:nvPr>
            <p:ph type="dt" sz="half" idx="7"/>
          </p:nvPr>
        </p:nvSpPr>
        <p:spPr>
          <a:xfrm>
            <a:off x="7567364" y="8457907"/>
            <a:ext cx="957788" cy="511177"/>
          </a:xfrm>
        </p:spPr>
        <p:txBody>
          <a:bodyPr/>
          <a:lstStyle>
            <a:lvl1pPr>
              <a:defRPr/>
            </a:lvl1pPr>
          </a:lstStyle>
          <a:p>
            <a:pPr lvl="0"/>
            <a:fld id="{D6790AD0-AA0D-4B8C-B85E-839BA1A6ACDB}" type="datetime1">
              <a:rPr lang="en-GB"/>
              <a:pPr lvl="0"/>
              <a:t>26/03/2021</a:t>
            </a:fld>
            <a:endParaRPr lang="en-GB"/>
          </a:p>
        </p:txBody>
      </p:sp>
      <p:sp>
        <p:nvSpPr>
          <p:cNvPr id="4" name="Footer Placeholder 3">
            <a:extLst>
              <a:ext uri="{FF2B5EF4-FFF2-40B4-BE49-F238E27FC236}">
                <a16:creationId xmlns:a16="http://schemas.microsoft.com/office/drawing/2014/main" id="{D9711E42-6D6E-429A-8061-B8A05F799975}"/>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85A45CF-E5A6-4D24-9C11-4566680FB114}"/>
              </a:ext>
            </a:extLst>
          </p:cNvPr>
          <p:cNvSpPr txBox="1">
            <a:spLocks noGrp="1"/>
          </p:cNvSpPr>
          <p:nvPr>
            <p:ph type="sldNum" sz="quarter" idx="8"/>
          </p:nvPr>
        </p:nvSpPr>
        <p:spPr>
          <a:xfrm>
            <a:off x="9022549" y="8457907"/>
            <a:ext cx="717694" cy="511177"/>
          </a:xfrm>
        </p:spPr>
        <p:txBody>
          <a:bodyPr/>
          <a:lstStyle>
            <a:lvl1pPr>
              <a:defRPr/>
            </a:lvl1pPr>
          </a:lstStyle>
          <a:p>
            <a:pPr lvl="0"/>
            <a:fld id="{13234966-3C9D-4253-988A-DEF3589E1902}" type="slidenum">
              <a:t>‹#›</a:t>
            </a:fld>
            <a:endParaRPr lang="en-GB"/>
          </a:p>
        </p:txBody>
      </p:sp>
    </p:spTree>
    <p:extLst>
      <p:ext uri="{BB962C8B-B14F-4D97-AF65-F5344CB8AC3E}">
        <p14:creationId xmlns:p14="http://schemas.microsoft.com/office/powerpoint/2010/main" val="93658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16">
            <a:extLst>
              <a:ext uri="{FF2B5EF4-FFF2-40B4-BE49-F238E27FC236}">
                <a16:creationId xmlns:a16="http://schemas.microsoft.com/office/drawing/2014/main" id="{04711434-6A04-49E4-9D57-18D950A9281B}"/>
              </a:ext>
            </a:extLst>
          </p:cNvPr>
          <p:cNvGrpSpPr/>
          <p:nvPr/>
        </p:nvGrpSpPr>
        <p:grpSpPr>
          <a:xfrm>
            <a:off x="-11850" y="-11850"/>
            <a:ext cx="12837726" cy="9624900"/>
            <a:chOff x="-11850" y="-11850"/>
            <a:chExt cx="12837726" cy="9624900"/>
          </a:xfrm>
        </p:grpSpPr>
        <p:sp>
          <p:nvSpPr>
            <p:cNvPr id="6" name="Freeform 6">
              <a:extLst>
                <a:ext uri="{FF2B5EF4-FFF2-40B4-BE49-F238E27FC236}">
                  <a16:creationId xmlns:a16="http://schemas.microsoft.com/office/drawing/2014/main" id="{9F53F3FA-2874-432C-BE4D-EA979B1504C4}"/>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7" name="Straight Connector 7">
              <a:extLst>
                <a:ext uri="{FF2B5EF4-FFF2-40B4-BE49-F238E27FC236}">
                  <a16:creationId xmlns:a16="http://schemas.microsoft.com/office/drawing/2014/main" id="{6B7DB59B-7DA6-43C9-B984-88DDCFAFBE1F}"/>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8" name="Straight Connector 8">
              <a:extLst>
                <a:ext uri="{FF2B5EF4-FFF2-40B4-BE49-F238E27FC236}">
                  <a16:creationId xmlns:a16="http://schemas.microsoft.com/office/drawing/2014/main" id="{92CDCB3B-C07D-4BE7-BD8E-9501945B68A8}"/>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9" name="Freeform 9">
              <a:extLst>
                <a:ext uri="{FF2B5EF4-FFF2-40B4-BE49-F238E27FC236}">
                  <a16:creationId xmlns:a16="http://schemas.microsoft.com/office/drawing/2014/main" id="{93D31C33-742A-4482-8B9D-875FB218D5D0}"/>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0" name="Freeform 10">
              <a:extLst>
                <a:ext uri="{FF2B5EF4-FFF2-40B4-BE49-F238E27FC236}">
                  <a16:creationId xmlns:a16="http://schemas.microsoft.com/office/drawing/2014/main" id="{F6E7F57B-EBC4-4443-8216-359958A172EC}"/>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1" name="Freeform 11">
              <a:extLst>
                <a:ext uri="{FF2B5EF4-FFF2-40B4-BE49-F238E27FC236}">
                  <a16:creationId xmlns:a16="http://schemas.microsoft.com/office/drawing/2014/main" id="{E9A834A5-3000-4288-A92F-E84547160C73}"/>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2" name="Freeform 12">
              <a:extLst>
                <a:ext uri="{FF2B5EF4-FFF2-40B4-BE49-F238E27FC236}">
                  <a16:creationId xmlns:a16="http://schemas.microsoft.com/office/drawing/2014/main" id="{F57F6250-DC2C-4B36-83AC-411BBF01FA91}"/>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3" name="Freeform 13">
              <a:extLst>
                <a:ext uri="{FF2B5EF4-FFF2-40B4-BE49-F238E27FC236}">
                  <a16:creationId xmlns:a16="http://schemas.microsoft.com/office/drawing/2014/main" id="{C3BC07E4-869C-41C8-B38C-0E3458009691}"/>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4" name="Freeform 14">
              <a:extLst>
                <a:ext uri="{FF2B5EF4-FFF2-40B4-BE49-F238E27FC236}">
                  <a16:creationId xmlns:a16="http://schemas.microsoft.com/office/drawing/2014/main" id="{762D7074-04BE-4F2B-A9F2-813E9741DFC7}"/>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5" name="Freeform 15">
              <a:extLst>
                <a:ext uri="{FF2B5EF4-FFF2-40B4-BE49-F238E27FC236}">
                  <a16:creationId xmlns:a16="http://schemas.microsoft.com/office/drawing/2014/main" id="{AEFA38EF-ED6C-4D8B-8D52-3A6B5E80790C}"/>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Date Placeholder 1">
            <a:extLst>
              <a:ext uri="{FF2B5EF4-FFF2-40B4-BE49-F238E27FC236}">
                <a16:creationId xmlns:a16="http://schemas.microsoft.com/office/drawing/2014/main" id="{5D2C97AE-75CB-4A15-ACCE-552F53FBBBD0}"/>
              </a:ext>
            </a:extLst>
          </p:cNvPr>
          <p:cNvSpPr txBox="1">
            <a:spLocks noGrp="1"/>
          </p:cNvSpPr>
          <p:nvPr>
            <p:ph type="dt" sz="half" idx="7"/>
          </p:nvPr>
        </p:nvSpPr>
        <p:spPr>
          <a:xfrm>
            <a:off x="7567364" y="8457907"/>
            <a:ext cx="957788" cy="511177"/>
          </a:xfrm>
        </p:spPr>
        <p:txBody>
          <a:bodyPr/>
          <a:lstStyle>
            <a:lvl1pPr>
              <a:defRPr/>
            </a:lvl1pPr>
          </a:lstStyle>
          <a:p>
            <a:pPr lvl="0"/>
            <a:fld id="{FE57B5BB-C5E8-4160-B99D-17289DB052A2}" type="datetime1">
              <a:rPr lang="en-GB"/>
              <a:pPr lvl="0"/>
              <a:t>26/03/2021</a:t>
            </a:fld>
            <a:endParaRPr lang="en-GB"/>
          </a:p>
        </p:txBody>
      </p:sp>
      <p:sp>
        <p:nvSpPr>
          <p:cNvPr id="3" name="Footer Placeholder 2">
            <a:extLst>
              <a:ext uri="{FF2B5EF4-FFF2-40B4-BE49-F238E27FC236}">
                <a16:creationId xmlns:a16="http://schemas.microsoft.com/office/drawing/2014/main" id="{D968CA11-A9A4-477F-B2C2-98582E3B1218}"/>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95EF9EB-E0A4-46F2-90CC-634C626446DC}"/>
              </a:ext>
            </a:extLst>
          </p:cNvPr>
          <p:cNvSpPr txBox="1">
            <a:spLocks noGrp="1"/>
          </p:cNvSpPr>
          <p:nvPr>
            <p:ph type="sldNum" sz="quarter" idx="8"/>
          </p:nvPr>
        </p:nvSpPr>
        <p:spPr>
          <a:xfrm>
            <a:off x="9022549" y="8457907"/>
            <a:ext cx="717694" cy="511177"/>
          </a:xfrm>
        </p:spPr>
        <p:txBody>
          <a:bodyPr/>
          <a:lstStyle>
            <a:lvl1pPr>
              <a:defRPr/>
            </a:lvl1pPr>
          </a:lstStyle>
          <a:p>
            <a:pPr lvl="0"/>
            <a:fld id="{A25659CA-64B3-4FC5-9E58-5A054B1B8712}" type="slidenum">
              <a:t>‹#›</a:t>
            </a:fld>
            <a:endParaRPr lang="en-GB"/>
          </a:p>
        </p:txBody>
      </p:sp>
    </p:spTree>
    <p:extLst>
      <p:ext uri="{BB962C8B-B14F-4D97-AF65-F5344CB8AC3E}">
        <p14:creationId xmlns:p14="http://schemas.microsoft.com/office/powerpoint/2010/main" val="62998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16">
            <a:extLst>
              <a:ext uri="{FF2B5EF4-FFF2-40B4-BE49-F238E27FC236}">
                <a16:creationId xmlns:a16="http://schemas.microsoft.com/office/drawing/2014/main" id="{D1AE142A-DE10-440C-ABCB-E9AE9BC972CD}"/>
              </a:ext>
            </a:extLst>
          </p:cNvPr>
          <p:cNvGrpSpPr/>
          <p:nvPr/>
        </p:nvGrpSpPr>
        <p:grpSpPr>
          <a:xfrm>
            <a:off x="-11850" y="-11850"/>
            <a:ext cx="12837726" cy="9624900"/>
            <a:chOff x="-11850" y="-11850"/>
            <a:chExt cx="12837726" cy="9624900"/>
          </a:xfrm>
        </p:grpSpPr>
        <p:sp>
          <p:nvSpPr>
            <p:cNvPr id="9" name="Freeform 6">
              <a:extLst>
                <a:ext uri="{FF2B5EF4-FFF2-40B4-BE49-F238E27FC236}">
                  <a16:creationId xmlns:a16="http://schemas.microsoft.com/office/drawing/2014/main" id="{5539735C-1037-4921-8899-71CFC162D044}"/>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0" name="Straight Connector 7">
              <a:extLst>
                <a:ext uri="{FF2B5EF4-FFF2-40B4-BE49-F238E27FC236}">
                  <a16:creationId xmlns:a16="http://schemas.microsoft.com/office/drawing/2014/main" id="{6C7F8E16-63B6-4D54-9EF0-881EF16BFE04}"/>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1" name="Straight Connector 8">
              <a:extLst>
                <a:ext uri="{FF2B5EF4-FFF2-40B4-BE49-F238E27FC236}">
                  <a16:creationId xmlns:a16="http://schemas.microsoft.com/office/drawing/2014/main" id="{DE22093C-64C0-4882-8FEC-81BAA6D1052E}"/>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2" name="Freeform 9">
              <a:extLst>
                <a:ext uri="{FF2B5EF4-FFF2-40B4-BE49-F238E27FC236}">
                  <a16:creationId xmlns:a16="http://schemas.microsoft.com/office/drawing/2014/main" id="{808F5167-F043-4E83-9794-A9E6F16DF1EB}"/>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3" name="Freeform 10">
              <a:extLst>
                <a:ext uri="{FF2B5EF4-FFF2-40B4-BE49-F238E27FC236}">
                  <a16:creationId xmlns:a16="http://schemas.microsoft.com/office/drawing/2014/main" id="{D81DFFE8-553C-4E3A-B054-575F1C2F69C2}"/>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4" name="Freeform 11">
              <a:extLst>
                <a:ext uri="{FF2B5EF4-FFF2-40B4-BE49-F238E27FC236}">
                  <a16:creationId xmlns:a16="http://schemas.microsoft.com/office/drawing/2014/main" id="{28084447-E39E-4170-A04A-9EFE1424926A}"/>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5" name="Freeform 12">
              <a:extLst>
                <a:ext uri="{FF2B5EF4-FFF2-40B4-BE49-F238E27FC236}">
                  <a16:creationId xmlns:a16="http://schemas.microsoft.com/office/drawing/2014/main" id="{4803152C-BE7E-408A-8FFE-B5D9B7F3493D}"/>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6" name="Freeform 13">
              <a:extLst>
                <a:ext uri="{FF2B5EF4-FFF2-40B4-BE49-F238E27FC236}">
                  <a16:creationId xmlns:a16="http://schemas.microsoft.com/office/drawing/2014/main" id="{15DEFA03-848E-4AE8-9C78-E4B495F09D16}"/>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7" name="Freeform 14">
              <a:extLst>
                <a:ext uri="{FF2B5EF4-FFF2-40B4-BE49-F238E27FC236}">
                  <a16:creationId xmlns:a16="http://schemas.microsoft.com/office/drawing/2014/main" id="{7C5C31DF-E2AF-44DE-9A1F-33AA36CA4DFB}"/>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8" name="Freeform 15">
              <a:extLst>
                <a:ext uri="{FF2B5EF4-FFF2-40B4-BE49-F238E27FC236}">
                  <a16:creationId xmlns:a16="http://schemas.microsoft.com/office/drawing/2014/main" id="{671A7EB7-C676-4F6B-8C83-E241A726B5E1}"/>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450DBAC4-850D-4211-9442-F9B2F258BC75}"/>
              </a:ext>
            </a:extLst>
          </p:cNvPr>
          <p:cNvSpPr txBox="1">
            <a:spLocks noGrp="1"/>
          </p:cNvSpPr>
          <p:nvPr>
            <p:ph type="title"/>
          </p:nvPr>
        </p:nvSpPr>
        <p:spPr>
          <a:xfrm>
            <a:off x="853436" y="2098045"/>
            <a:ext cx="3906252" cy="1789855"/>
          </a:xfrm>
        </p:spPr>
        <p:txBody>
          <a:bodyPr anchor="b"/>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CF8CB932-302F-4888-8FD2-31C7A101B6CF}"/>
              </a:ext>
            </a:extLst>
          </p:cNvPr>
          <p:cNvSpPr txBox="1">
            <a:spLocks noGrp="1"/>
          </p:cNvSpPr>
          <p:nvPr>
            <p:ph idx="1"/>
          </p:nvPr>
        </p:nvSpPr>
        <p:spPr>
          <a:xfrm>
            <a:off x="4999783" y="720894"/>
            <a:ext cx="4740450" cy="773701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6E47825-1DBC-40C2-878B-16D05E4BA419}"/>
              </a:ext>
            </a:extLst>
          </p:cNvPr>
          <p:cNvSpPr txBox="1">
            <a:spLocks noGrp="1"/>
          </p:cNvSpPr>
          <p:nvPr>
            <p:ph type="body" idx="2"/>
          </p:nvPr>
        </p:nvSpPr>
        <p:spPr>
          <a:xfrm>
            <a:off x="853436" y="3887900"/>
            <a:ext cx="3906252" cy="3618225"/>
          </a:xfrm>
        </p:spPr>
        <p:txBody>
          <a:bodyPr/>
          <a:lstStyle>
            <a:lvl1pPr marL="0" indent="0">
              <a:buNone/>
              <a:defRPr sz="1960"/>
            </a:lvl1pPr>
          </a:lstStyle>
          <a:p>
            <a:pPr lvl="0"/>
            <a:r>
              <a:rPr lang="en-US"/>
              <a:t>Click to edit Master text styles</a:t>
            </a:r>
          </a:p>
        </p:txBody>
      </p:sp>
      <p:sp>
        <p:nvSpPr>
          <p:cNvPr id="5" name="Date Placeholder 4">
            <a:extLst>
              <a:ext uri="{FF2B5EF4-FFF2-40B4-BE49-F238E27FC236}">
                <a16:creationId xmlns:a16="http://schemas.microsoft.com/office/drawing/2014/main" id="{71F484BA-3340-4D52-8A3A-622029513EED}"/>
              </a:ext>
            </a:extLst>
          </p:cNvPr>
          <p:cNvSpPr txBox="1">
            <a:spLocks noGrp="1"/>
          </p:cNvSpPr>
          <p:nvPr>
            <p:ph type="dt" sz="half" idx="7"/>
          </p:nvPr>
        </p:nvSpPr>
        <p:spPr>
          <a:xfrm>
            <a:off x="7567364" y="8457907"/>
            <a:ext cx="957788" cy="511177"/>
          </a:xfrm>
        </p:spPr>
        <p:txBody>
          <a:bodyPr/>
          <a:lstStyle>
            <a:lvl1pPr>
              <a:defRPr/>
            </a:lvl1pPr>
          </a:lstStyle>
          <a:p>
            <a:pPr lvl="0"/>
            <a:fld id="{37A550E5-4F4B-43FD-8709-8262BB73622A}" type="datetime1">
              <a:rPr lang="en-GB"/>
              <a:pPr lvl="0"/>
              <a:t>26/03/2021</a:t>
            </a:fld>
            <a:endParaRPr lang="en-GB"/>
          </a:p>
        </p:txBody>
      </p:sp>
      <p:sp>
        <p:nvSpPr>
          <p:cNvPr id="6" name="Footer Placeholder 5">
            <a:extLst>
              <a:ext uri="{FF2B5EF4-FFF2-40B4-BE49-F238E27FC236}">
                <a16:creationId xmlns:a16="http://schemas.microsoft.com/office/drawing/2014/main" id="{A7DCCEAF-F26B-4C9C-A840-87D3F5D0D393}"/>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EC442CA-478E-46F5-9749-DA44E4788828}"/>
              </a:ext>
            </a:extLst>
          </p:cNvPr>
          <p:cNvSpPr txBox="1">
            <a:spLocks noGrp="1"/>
          </p:cNvSpPr>
          <p:nvPr>
            <p:ph type="sldNum" sz="quarter" idx="8"/>
          </p:nvPr>
        </p:nvSpPr>
        <p:spPr>
          <a:xfrm>
            <a:off x="9022549" y="8457907"/>
            <a:ext cx="717694" cy="511177"/>
          </a:xfrm>
        </p:spPr>
        <p:txBody>
          <a:bodyPr/>
          <a:lstStyle>
            <a:lvl1pPr>
              <a:defRPr/>
            </a:lvl1pPr>
          </a:lstStyle>
          <a:p>
            <a:pPr lvl="0"/>
            <a:fld id="{F8C6854B-93A9-4BDD-923C-44344BA22996}" type="slidenum">
              <a:t>‹#›</a:t>
            </a:fld>
            <a:endParaRPr lang="en-GB"/>
          </a:p>
        </p:txBody>
      </p:sp>
    </p:spTree>
    <p:extLst>
      <p:ext uri="{BB962C8B-B14F-4D97-AF65-F5344CB8AC3E}">
        <p14:creationId xmlns:p14="http://schemas.microsoft.com/office/powerpoint/2010/main" val="1544700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16">
            <a:extLst>
              <a:ext uri="{FF2B5EF4-FFF2-40B4-BE49-F238E27FC236}">
                <a16:creationId xmlns:a16="http://schemas.microsoft.com/office/drawing/2014/main" id="{10EF36B4-396D-4E33-ADE8-2DEC7150677B}"/>
              </a:ext>
            </a:extLst>
          </p:cNvPr>
          <p:cNvGrpSpPr/>
          <p:nvPr/>
        </p:nvGrpSpPr>
        <p:grpSpPr>
          <a:xfrm>
            <a:off x="-11850" y="-11850"/>
            <a:ext cx="12837726" cy="9624900"/>
            <a:chOff x="-11850" y="-11850"/>
            <a:chExt cx="12837726" cy="9624900"/>
          </a:xfrm>
        </p:grpSpPr>
        <p:sp>
          <p:nvSpPr>
            <p:cNvPr id="9" name="Freeform 6">
              <a:extLst>
                <a:ext uri="{FF2B5EF4-FFF2-40B4-BE49-F238E27FC236}">
                  <a16:creationId xmlns:a16="http://schemas.microsoft.com/office/drawing/2014/main" id="{658ED5B6-6A60-4CEC-BB31-A864CB497A31}"/>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0" name="Straight Connector 7">
              <a:extLst>
                <a:ext uri="{FF2B5EF4-FFF2-40B4-BE49-F238E27FC236}">
                  <a16:creationId xmlns:a16="http://schemas.microsoft.com/office/drawing/2014/main" id="{311615B6-0430-4549-BB72-0F2729513490}"/>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1" name="Straight Connector 8">
              <a:extLst>
                <a:ext uri="{FF2B5EF4-FFF2-40B4-BE49-F238E27FC236}">
                  <a16:creationId xmlns:a16="http://schemas.microsoft.com/office/drawing/2014/main" id="{8E9DBC5F-7BE3-4773-881C-035C86F7BAE4}"/>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2" name="Freeform 9">
              <a:extLst>
                <a:ext uri="{FF2B5EF4-FFF2-40B4-BE49-F238E27FC236}">
                  <a16:creationId xmlns:a16="http://schemas.microsoft.com/office/drawing/2014/main" id="{99F1CA7A-8D3B-4B1F-BFCC-66C68DCCF5CC}"/>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3" name="Freeform 10">
              <a:extLst>
                <a:ext uri="{FF2B5EF4-FFF2-40B4-BE49-F238E27FC236}">
                  <a16:creationId xmlns:a16="http://schemas.microsoft.com/office/drawing/2014/main" id="{9F5C37B0-1707-44F7-871B-1DEABECF8F77}"/>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4" name="Freeform 11">
              <a:extLst>
                <a:ext uri="{FF2B5EF4-FFF2-40B4-BE49-F238E27FC236}">
                  <a16:creationId xmlns:a16="http://schemas.microsoft.com/office/drawing/2014/main" id="{17300A68-882F-4488-84B4-F3D38314979A}"/>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5" name="Freeform 12">
              <a:extLst>
                <a:ext uri="{FF2B5EF4-FFF2-40B4-BE49-F238E27FC236}">
                  <a16:creationId xmlns:a16="http://schemas.microsoft.com/office/drawing/2014/main" id="{1AD9E0A8-4D55-47DD-BF67-F52261E73A4C}"/>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6" name="Freeform 13">
              <a:extLst>
                <a:ext uri="{FF2B5EF4-FFF2-40B4-BE49-F238E27FC236}">
                  <a16:creationId xmlns:a16="http://schemas.microsoft.com/office/drawing/2014/main" id="{BA9EC276-6766-4E9B-9350-EC685D6A741A}"/>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7" name="Freeform 14">
              <a:extLst>
                <a:ext uri="{FF2B5EF4-FFF2-40B4-BE49-F238E27FC236}">
                  <a16:creationId xmlns:a16="http://schemas.microsoft.com/office/drawing/2014/main" id="{B5C524D1-D500-4031-A62A-BDC253032E10}"/>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8" name="Freeform 15">
              <a:extLst>
                <a:ext uri="{FF2B5EF4-FFF2-40B4-BE49-F238E27FC236}">
                  <a16:creationId xmlns:a16="http://schemas.microsoft.com/office/drawing/2014/main" id="{25E9801E-3407-4C78-97E3-9CB4B5B67750}"/>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AE49DE94-7E08-47D1-B0AE-B2C74B306131}"/>
              </a:ext>
            </a:extLst>
          </p:cNvPr>
          <p:cNvSpPr txBox="1">
            <a:spLocks noGrp="1"/>
          </p:cNvSpPr>
          <p:nvPr>
            <p:ph type="title"/>
          </p:nvPr>
        </p:nvSpPr>
        <p:spPr>
          <a:xfrm>
            <a:off x="853436" y="6720840"/>
            <a:ext cx="8886797" cy="793434"/>
          </a:xfrm>
        </p:spPr>
        <p:txBody>
          <a:bodyPr anchor="b"/>
          <a:lstStyle>
            <a:lvl1pPr>
              <a:defRPr sz="3360"/>
            </a:lvl1pPr>
          </a:lstStyle>
          <a:p>
            <a:pPr lvl="0"/>
            <a:r>
              <a:rPr lang="en-US"/>
              <a:t>Click to edit Master title style</a:t>
            </a:r>
          </a:p>
        </p:txBody>
      </p:sp>
      <p:sp>
        <p:nvSpPr>
          <p:cNvPr id="3" name="Picture Placeholder 2">
            <a:extLst>
              <a:ext uri="{FF2B5EF4-FFF2-40B4-BE49-F238E27FC236}">
                <a16:creationId xmlns:a16="http://schemas.microsoft.com/office/drawing/2014/main" id="{8940D516-F56C-4E77-A758-526C631FF79D}"/>
              </a:ext>
            </a:extLst>
          </p:cNvPr>
          <p:cNvSpPr txBox="1">
            <a:spLocks noGrp="1"/>
          </p:cNvSpPr>
          <p:nvPr>
            <p:ph type="pic" idx="1"/>
          </p:nvPr>
        </p:nvSpPr>
        <p:spPr>
          <a:xfrm>
            <a:off x="853436" y="853436"/>
            <a:ext cx="8886797" cy="5384005"/>
          </a:xfrm>
        </p:spPr>
        <p:txBody>
          <a:bodyPr anchorCtr="1"/>
          <a:lstStyle>
            <a:lvl1pPr marL="0" indent="0" algn="ctr">
              <a:buNone/>
              <a:defRPr sz="2240"/>
            </a:lvl1pPr>
          </a:lstStyle>
          <a:p>
            <a:pPr lvl="0"/>
            <a:r>
              <a:rPr lang="en-US"/>
              <a:t>Click icon to add picture</a:t>
            </a:r>
          </a:p>
        </p:txBody>
      </p:sp>
      <p:sp>
        <p:nvSpPr>
          <p:cNvPr id="4" name="Text Placeholder 3">
            <a:extLst>
              <a:ext uri="{FF2B5EF4-FFF2-40B4-BE49-F238E27FC236}">
                <a16:creationId xmlns:a16="http://schemas.microsoft.com/office/drawing/2014/main" id="{D33AC110-857C-4754-819F-AE9ACE5B5CF2}"/>
              </a:ext>
            </a:extLst>
          </p:cNvPr>
          <p:cNvSpPr txBox="1">
            <a:spLocks noGrp="1"/>
          </p:cNvSpPr>
          <p:nvPr>
            <p:ph type="body" idx="2"/>
          </p:nvPr>
        </p:nvSpPr>
        <p:spPr>
          <a:xfrm>
            <a:off x="853436" y="7514274"/>
            <a:ext cx="8886797" cy="943633"/>
          </a:xfrm>
        </p:spPr>
        <p:txBody>
          <a:bodyPr/>
          <a:lstStyle>
            <a:lvl1pPr marL="0" indent="0">
              <a:buNone/>
              <a:defRPr sz="1680"/>
            </a:lvl1pPr>
          </a:lstStyle>
          <a:p>
            <a:pPr lvl="0"/>
            <a:r>
              <a:rPr lang="en-US"/>
              <a:t>Click to edit Master text styles</a:t>
            </a:r>
          </a:p>
        </p:txBody>
      </p:sp>
      <p:sp>
        <p:nvSpPr>
          <p:cNvPr id="5" name="Date Placeholder 4">
            <a:extLst>
              <a:ext uri="{FF2B5EF4-FFF2-40B4-BE49-F238E27FC236}">
                <a16:creationId xmlns:a16="http://schemas.microsoft.com/office/drawing/2014/main" id="{C5F4D8E2-6FF0-4C67-A8CF-C4B64FE2A26A}"/>
              </a:ext>
            </a:extLst>
          </p:cNvPr>
          <p:cNvSpPr txBox="1">
            <a:spLocks noGrp="1"/>
          </p:cNvSpPr>
          <p:nvPr>
            <p:ph type="dt" sz="half" idx="7"/>
          </p:nvPr>
        </p:nvSpPr>
        <p:spPr>
          <a:xfrm>
            <a:off x="7567364" y="8457907"/>
            <a:ext cx="957788" cy="511177"/>
          </a:xfrm>
        </p:spPr>
        <p:txBody>
          <a:bodyPr/>
          <a:lstStyle>
            <a:lvl1pPr>
              <a:defRPr/>
            </a:lvl1pPr>
          </a:lstStyle>
          <a:p>
            <a:pPr lvl="0"/>
            <a:fld id="{234ADD13-57D0-4AC2-9CE5-2DA0256761E4}" type="datetime1">
              <a:rPr lang="en-GB"/>
              <a:pPr lvl="0"/>
              <a:t>26/03/2021</a:t>
            </a:fld>
            <a:endParaRPr lang="en-GB"/>
          </a:p>
        </p:txBody>
      </p:sp>
      <p:sp>
        <p:nvSpPr>
          <p:cNvPr id="6" name="Footer Placeholder 5">
            <a:extLst>
              <a:ext uri="{FF2B5EF4-FFF2-40B4-BE49-F238E27FC236}">
                <a16:creationId xmlns:a16="http://schemas.microsoft.com/office/drawing/2014/main" id="{09B26C62-D1A0-4431-AFC6-47DE6DB2E68B}"/>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BE6656B-0E72-42C4-931C-9A4C499C2D8B}"/>
              </a:ext>
            </a:extLst>
          </p:cNvPr>
          <p:cNvSpPr txBox="1">
            <a:spLocks noGrp="1"/>
          </p:cNvSpPr>
          <p:nvPr>
            <p:ph type="sldNum" sz="quarter" idx="8"/>
          </p:nvPr>
        </p:nvSpPr>
        <p:spPr>
          <a:xfrm>
            <a:off x="9022549" y="8457907"/>
            <a:ext cx="717694" cy="511177"/>
          </a:xfrm>
        </p:spPr>
        <p:txBody>
          <a:bodyPr/>
          <a:lstStyle>
            <a:lvl1pPr>
              <a:defRPr/>
            </a:lvl1pPr>
          </a:lstStyle>
          <a:p>
            <a:pPr lvl="0"/>
            <a:fld id="{DD74E6B6-26D1-4E38-BAC7-667853CC07F2}" type="slidenum">
              <a:t>‹#›</a:t>
            </a:fld>
            <a:endParaRPr lang="en-GB"/>
          </a:p>
        </p:txBody>
      </p:sp>
    </p:spTree>
    <p:extLst>
      <p:ext uri="{BB962C8B-B14F-4D97-AF65-F5344CB8AC3E}">
        <p14:creationId xmlns:p14="http://schemas.microsoft.com/office/powerpoint/2010/main" val="291338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D50690F6-BC31-4FE8-B3A9-3761D284A082}"/>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E4BC1068-BF7E-4FBA-9775-E5F3C0FAEBDD}"/>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56215E21-97A5-4970-8AF4-16294E0C7DD8}"/>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3524B6D6-3DAD-4440-9135-D3A2C923D94D}"/>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A016AC95-5DA0-4E35-AFDE-D7EB775A86D0}"/>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3B3F4C1A-DC2E-4B40-9AFB-05968F7B84D6}"/>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86F7E2BC-0C3E-4518-B8D6-FDA3BBA28FD3}"/>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1FDAB537-C4B5-40A9-B135-4797E1E0ADFD}"/>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F7174AD1-DF1E-4C24-B304-E6630B42FD45}"/>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B76DE00B-624E-408F-96A5-C924B7F64787}"/>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29B578A2-5D10-46A5-AD54-2E68ED11DEBB}"/>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354C3B19-CF67-425F-A17F-4342DBE6BEC1}"/>
              </a:ext>
            </a:extLst>
          </p:cNvPr>
          <p:cNvSpPr txBox="1">
            <a:spLocks noGrp="1"/>
          </p:cNvSpPr>
          <p:nvPr>
            <p:ph type="title"/>
          </p:nvPr>
        </p:nvSpPr>
        <p:spPr>
          <a:xfrm>
            <a:off x="853436" y="853436"/>
            <a:ext cx="8886797" cy="4765038"/>
          </a:xfrm>
        </p:spPr>
        <p:txBody>
          <a:bodyPr anchor="ctr"/>
          <a:lstStyle>
            <a:lvl1pPr>
              <a:defRPr sz="6160"/>
            </a:lvl1pPr>
          </a:lstStyle>
          <a:p>
            <a:pPr lvl="0"/>
            <a:r>
              <a:rPr lang="en-US"/>
              <a:t>Click to edit Master title style</a:t>
            </a:r>
          </a:p>
        </p:txBody>
      </p:sp>
      <p:sp>
        <p:nvSpPr>
          <p:cNvPr id="3" name="Text Placeholder 2">
            <a:extLst>
              <a:ext uri="{FF2B5EF4-FFF2-40B4-BE49-F238E27FC236}">
                <a16:creationId xmlns:a16="http://schemas.microsoft.com/office/drawing/2014/main" id="{C97FEE2F-2E31-44A6-A809-4852AE24F72D}"/>
              </a:ext>
            </a:extLst>
          </p:cNvPr>
          <p:cNvSpPr txBox="1">
            <a:spLocks noGrp="1"/>
          </p:cNvSpPr>
          <p:nvPr>
            <p:ph type="body" idx="4294967295"/>
          </p:nvPr>
        </p:nvSpPr>
        <p:spPr>
          <a:xfrm>
            <a:off x="853436" y="6258555"/>
            <a:ext cx="8886797" cy="2199351"/>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5C68C68C-B4CB-4447-9CE4-401B3F868B0B}"/>
              </a:ext>
            </a:extLst>
          </p:cNvPr>
          <p:cNvSpPr txBox="1">
            <a:spLocks noGrp="1"/>
          </p:cNvSpPr>
          <p:nvPr>
            <p:ph type="dt" sz="half" idx="7"/>
          </p:nvPr>
        </p:nvSpPr>
        <p:spPr>
          <a:xfrm>
            <a:off x="7567364" y="8457907"/>
            <a:ext cx="957788" cy="511177"/>
          </a:xfrm>
        </p:spPr>
        <p:txBody>
          <a:bodyPr/>
          <a:lstStyle>
            <a:lvl1pPr>
              <a:defRPr/>
            </a:lvl1pPr>
          </a:lstStyle>
          <a:p>
            <a:pPr lvl="0"/>
            <a:fld id="{DBE1F44F-91E1-4655-9561-71872946242A}" type="datetime1">
              <a:rPr lang="en-GB"/>
              <a:pPr lvl="0"/>
              <a:t>26/03/2021</a:t>
            </a:fld>
            <a:endParaRPr lang="en-GB"/>
          </a:p>
        </p:txBody>
      </p:sp>
      <p:sp>
        <p:nvSpPr>
          <p:cNvPr id="5" name="Footer Placeholder 4">
            <a:extLst>
              <a:ext uri="{FF2B5EF4-FFF2-40B4-BE49-F238E27FC236}">
                <a16:creationId xmlns:a16="http://schemas.microsoft.com/office/drawing/2014/main" id="{18BD6FEA-1610-47C0-B83E-5E10A610CD12}"/>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176F2C-8ACA-4014-9E7F-9F757CEC7FCB}"/>
              </a:ext>
            </a:extLst>
          </p:cNvPr>
          <p:cNvSpPr txBox="1">
            <a:spLocks noGrp="1"/>
          </p:cNvSpPr>
          <p:nvPr>
            <p:ph type="sldNum" sz="quarter" idx="8"/>
          </p:nvPr>
        </p:nvSpPr>
        <p:spPr>
          <a:xfrm>
            <a:off x="9022549" y="8457907"/>
            <a:ext cx="717694" cy="511177"/>
          </a:xfrm>
        </p:spPr>
        <p:txBody>
          <a:bodyPr/>
          <a:lstStyle>
            <a:lvl1pPr>
              <a:defRPr/>
            </a:lvl1pPr>
          </a:lstStyle>
          <a:p>
            <a:pPr lvl="0"/>
            <a:fld id="{F693F35D-227D-4150-8A62-BEC687C46047}" type="slidenum">
              <a:t>‹#›</a:t>
            </a:fld>
            <a:endParaRPr lang="en-GB"/>
          </a:p>
        </p:txBody>
      </p:sp>
    </p:spTree>
    <p:extLst>
      <p:ext uri="{BB962C8B-B14F-4D97-AF65-F5344CB8AC3E}">
        <p14:creationId xmlns:p14="http://schemas.microsoft.com/office/powerpoint/2010/main" val="3336210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16">
            <a:extLst>
              <a:ext uri="{FF2B5EF4-FFF2-40B4-BE49-F238E27FC236}">
                <a16:creationId xmlns:a16="http://schemas.microsoft.com/office/drawing/2014/main" id="{2C2F1320-2E2B-4384-AE00-A18108ADECBF}"/>
              </a:ext>
            </a:extLst>
          </p:cNvPr>
          <p:cNvGrpSpPr/>
          <p:nvPr/>
        </p:nvGrpSpPr>
        <p:grpSpPr>
          <a:xfrm>
            <a:off x="-11850" y="-11850"/>
            <a:ext cx="12837726" cy="9624900"/>
            <a:chOff x="-11850" y="-11850"/>
            <a:chExt cx="12837726" cy="9624900"/>
          </a:xfrm>
        </p:grpSpPr>
        <p:sp>
          <p:nvSpPr>
            <p:cNvPr id="11" name="Freeform 6">
              <a:extLst>
                <a:ext uri="{FF2B5EF4-FFF2-40B4-BE49-F238E27FC236}">
                  <a16:creationId xmlns:a16="http://schemas.microsoft.com/office/drawing/2014/main" id="{3BD29DB3-5BAE-42F1-9202-BC009471A5EC}"/>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2" name="Straight Connector 7">
              <a:extLst>
                <a:ext uri="{FF2B5EF4-FFF2-40B4-BE49-F238E27FC236}">
                  <a16:creationId xmlns:a16="http://schemas.microsoft.com/office/drawing/2014/main" id="{532A6375-5F3F-439B-950B-E8674EC785B5}"/>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3" name="Straight Connector 8">
              <a:extLst>
                <a:ext uri="{FF2B5EF4-FFF2-40B4-BE49-F238E27FC236}">
                  <a16:creationId xmlns:a16="http://schemas.microsoft.com/office/drawing/2014/main" id="{4CC3DB76-3A3C-43A1-AA6C-1570EE648A96}"/>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4" name="Freeform 9">
              <a:extLst>
                <a:ext uri="{FF2B5EF4-FFF2-40B4-BE49-F238E27FC236}">
                  <a16:creationId xmlns:a16="http://schemas.microsoft.com/office/drawing/2014/main" id="{ADE48A45-7CA7-4791-A6A1-CA88CA354232}"/>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5" name="Freeform 10">
              <a:extLst>
                <a:ext uri="{FF2B5EF4-FFF2-40B4-BE49-F238E27FC236}">
                  <a16:creationId xmlns:a16="http://schemas.microsoft.com/office/drawing/2014/main" id="{9CA2747A-C432-4C9F-8000-B215C9AE7C74}"/>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6" name="Freeform 11">
              <a:extLst>
                <a:ext uri="{FF2B5EF4-FFF2-40B4-BE49-F238E27FC236}">
                  <a16:creationId xmlns:a16="http://schemas.microsoft.com/office/drawing/2014/main" id="{0AF22B6B-C14E-4BEF-9CC5-D3A4E0513A69}"/>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7" name="Freeform 12">
              <a:extLst>
                <a:ext uri="{FF2B5EF4-FFF2-40B4-BE49-F238E27FC236}">
                  <a16:creationId xmlns:a16="http://schemas.microsoft.com/office/drawing/2014/main" id="{B644171C-F6E6-48B7-A6BC-2443AB4FC42B}"/>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8" name="Freeform 13">
              <a:extLst>
                <a:ext uri="{FF2B5EF4-FFF2-40B4-BE49-F238E27FC236}">
                  <a16:creationId xmlns:a16="http://schemas.microsoft.com/office/drawing/2014/main" id="{46A2D147-85A0-4C9B-8A00-1B5D6809D58D}"/>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9" name="Freeform 14">
              <a:extLst>
                <a:ext uri="{FF2B5EF4-FFF2-40B4-BE49-F238E27FC236}">
                  <a16:creationId xmlns:a16="http://schemas.microsoft.com/office/drawing/2014/main" id="{75668476-1D26-4668-8098-33CD75DC5BBF}"/>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20" name="Freeform 15">
              <a:extLst>
                <a:ext uri="{FF2B5EF4-FFF2-40B4-BE49-F238E27FC236}">
                  <a16:creationId xmlns:a16="http://schemas.microsoft.com/office/drawing/2014/main" id="{2E12C38A-3339-47CB-BE27-1725CA24C2F4}"/>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DF318563-B279-404D-BD3A-6EC92C88504F}"/>
              </a:ext>
            </a:extLst>
          </p:cNvPr>
          <p:cNvSpPr txBox="1">
            <a:spLocks noGrp="1"/>
          </p:cNvSpPr>
          <p:nvPr>
            <p:ph type="title"/>
          </p:nvPr>
        </p:nvSpPr>
        <p:spPr>
          <a:xfrm>
            <a:off x="1084835" y="853436"/>
            <a:ext cx="8501057" cy="4231642"/>
          </a:xfrm>
        </p:spPr>
        <p:txBody>
          <a:bodyPr anchor="ctr"/>
          <a:lstStyle>
            <a:lvl1pPr>
              <a:defRPr sz="6160"/>
            </a:lvl1pPr>
          </a:lstStyle>
          <a:p>
            <a:pPr lvl="0"/>
            <a:r>
              <a:rPr lang="en-US"/>
              <a:t>Click to edit Master title style</a:t>
            </a:r>
          </a:p>
        </p:txBody>
      </p:sp>
      <p:sp>
        <p:nvSpPr>
          <p:cNvPr id="3" name="Text Placeholder 9">
            <a:extLst>
              <a:ext uri="{FF2B5EF4-FFF2-40B4-BE49-F238E27FC236}">
                <a16:creationId xmlns:a16="http://schemas.microsoft.com/office/drawing/2014/main" id="{C7C8EC2E-108A-404B-B2BE-6659D8FEF6A4}"/>
              </a:ext>
            </a:extLst>
          </p:cNvPr>
          <p:cNvSpPr txBox="1">
            <a:spLocks noGrp="1"/>
          </p:cNvSpPr>
          <p:nvPr>
            <p:ph type="body" idx="4294967295"/>
          </p:nvPr>
        </p:nvSpPr>
        <p:spPr>
          <a:xfrm>
            <a:off x="1541504" y="5085078"/>
            <a:ext cx="7587727" cy="533396"/>
          </a:xfrm>
        </p:spPr>
        <p:txBody>
          <a:bodyPr anchor="ctr">
            <a:noAutofit/>
          </a:bodyPr>
          <a:lstStyle>
            <a:lvl1pPr marL="0" indent="0">
              <a:buNone/>
              <a:defRPr sz="224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AD62C37-BCD6-4EE5-B5E7-F4F6AD0010C9}"/>
              </a:ext>
            </a:extLst>
          </p:cNvPr>
          <p:cNvSpPr txBox="1">
            <a:spLocks noGrp="1"/>
          </p:cNvSpPr>
          <p:nvPr>
            <p:ph type="body" idx="4294967295"/>
          </p:nvPr>
        </p:nvSpPr>
        <p:spPr>
          <a:xfrm>
            <a:off x="853436" y="6258555"/>
            <a:ext cx="8886797" cy="2199351"/>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3DE32C54-5A07-4FFF-ACB0-4132320626BE}"/>
              </a:ext>
            </a:extLst>
          </p:cNvPr>
          <p:cNvSpPr txBox="1">
            <a:spLocks noGrp="1"/>
          </p:cNvSpPr>
          <p:nvPr>
            <p:ph type="dt" sz="half" idx="7"/>
          </p:nvPr>
        </p:nvSpPr>
        <p:spPr>
          <a:xfrm>
            <a:off x="7567364" y="8457907"/>
            <a:ext cx="957788" cy="511177"/>
          </a:xfrm>
        </p:spPr>
        <p:txBody>
          <a:bodyPr/>
          <a:lstStyle>
            <a:lvl1pPr>
              <a:defRPr/>
            </a:lvl1pPr>
          </a:lstStyle>
          <a:p>
            <a:pPr lvl="0"/>
            <a:fld id="{770F7BB7-3374-4039-8D2E-B7824D459CA7}" type="datetime1">
              <a:rPr lang="en-GB"/>
              <a:pPr lvl="0"/>
              <a:t>26/03/2021</a:t>
            </a:fld>
            <a:endParaRPr lang="en-GB"/>
          </a:p>
        </p:txBody>
      </p:sp>
      <p:sp>
        <p:nvSpPr>
          <p:cNvPr id="6" name="Footer Placeholder 4">
            <a:extLst>
              <a:ext uri="{FF2B5EF4-FFF2-40B4-BE49-F238E27FC236}">
                <a16:creationId xmlns:a16="http://schemas.microsoft.com/office/drawing/2014/main" id="{E0D2EDCB-3C96-433B-97AB-C08899A493C6}"/>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5015F65-4544-40BB-84DE-2047367B00C4}"/>
              </a:ext>
            </a:extLst>
          </p:cNvPr>
          <p:cNvSpPr txBox="1">
            <a:spLocks noGrp="1"/>
          </p:cNvSpPr>
          <p:nvPr>
            <p:ph type="sldNum" sz="quarter" idx="8"/>
          </p:nvPr>
        </p:nvSpPr>
        <p:spPr>
          <a:xfrm>
            <a:off x="9022549" y="8457907"/>
            <a:ext cx="717694" cy="511177"/>
          </a:xfrm>
        </p:spPr>
        <p:txBody>
          <a:bodyPr/>
          <a:lstStyle>
            <a:lvl1pPr>
              <a:defRPr/>
            </a:lvl1pPr>
          </a:lstStyle>
          <a:p>
            <a:pPr lvl="0"/>
            <a:fld id="{D5C197D9-0BEB-4B90-AEE6-4D7A76364100}" type="slidenum">
              <a:t>‹#›</a:t>
            </a:fld>
            <a:endParaRPr lang="en-GB"/>
          </a:p>
        </p:txBody>
      </p:sp>
      <p:sp>
        <p:nvSpPr>
          <p:cNvPr id="8" name="TextBox 23">
            <a:extLst>
              <a:ext uri="{FF2B5EF4-FFF2-40B4-BE49-F238E27FC236}">
                <a16:creationId xmlns:a16="http://schemas.microsoft.com/office/drawing/2014/main" id="{0107B801-644E-4515-8EB4-CAB6079A2386}"/>
              </a:ext>
            </a:extLst>
          </p:cNvPr>
          <p:cNvSpPr txBox="1"/>
          <p:nvPr/>
        </p:nvSpPr>
        <p:spPr>
          <a:xfrm>
            <a:off x="675796" y="1106524"/>
            <a:ext cx="640244" cy="818689"/>
          </a:xfrm>
          <a:prstGeom prst="rect">
            <a:avLst/>
          </a:prstGeom>
          <a:noFill/>
          <a:ln cap="rnd">
            <a:noFill/>
          </a:ln>
        </p:spPr>
        <p:txBody>
          <a:bodyPr vert="horz" wrap="square" lIns="128016" tIns="64008" rIns="128016" bIns="6400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2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028CB089-44E0-4E17-B134-7A04D3665678}"/>
              </a:ext>
            </a:extLst>
          </p:cNvPr>
          <p:cNvSpPr txBox="1"/>
          <p:nvPr/>
        </p:nvSpPr>
        <p:spPr>
          <a:xfrm>
            <a:off x="9446776" y="4041181"/>
            <a:ext cx="640244" cy="818689"/>
          </a:xfrm>
          <a:prstGeom prst="rect">
            <a:avLst/>
          </a:prstGeom>
          <a:noFill/>
          <a:ln cap="rnd">
            <a:noFill/>
          </a:ln>
        </p:spPr>
        <p:txBody>
          <a:bodyPr vert="horz" wrap="square" lIns="128016" tIns="64008" rIns="128016" bIns="6400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2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1313559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A225B067-1BCD-410A-BEC5-AF1F643E25DB}"/>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AE06BB73-EDD6-497E-908F-FC64F0F9858A}"/>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BEC83647-AAA1-49EC-A8B3-26FB0765574C}"/>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A0B2FC13-8F56-4077-8687-BEF7AC8318BB}"/>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9A0497EC-F123-4624-B9FA-95F409674C5C}"/>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2C8793FB-76B5-4011-9011-68A4CD508545}"/>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E64037F6-CAD9-4E1A-838D-F3F92D477EDD}"/>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635EA838-9C9C-4E72-865C-FB77E362355C}"/>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4B5B86DB-877A-47AB-816E-D852D6C18333}"/>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4CC45083-3DAD-4390-A347-8A226AE6936E}"/>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C5739D7E-6357-45DE-947C-379431438996}"/>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05BC4C35-FDE1-4DA7-AF65-CA6D30F758F2}"/>
              </a:ext>
            </a:extLst>
          </p:cNvPr>
          <p:cNvSpPr txBox="1">
            <a:spLocks noGrp="1"/>
          </p:cNvSpPr>
          <p:nvPr>
            <p:ph type="title"/>
          </p:nvPr>
        </p:nvSpPr>
        <p:spPr>
          <a:xfrm>
            <a:off x="853436" y="2704786"/>
            <a:ext cx="8886797" cy="3633642"/>
          </a:xfrm>
        </p:spPr>
        <p:txBody>
          <a:bodyPr anchor="b"/>
          <a:lstStyle>
            <a:lvl1pPr>
              <a:defRPr sz="6160"/>
            </a:lvl1pPr>
          </a:lstStyle>
          <a:p>
            <a:pPr lvl="0"/>
            <a:r>
              <a:rPr lang="en-US"/>
              <a:t>Click to edit Master title style</a:t>
            </a:r>
          </a:p>
        </p:txBody>
      </p:sp>
      <p:sp>
        <p:nvSpPr>
          <p:cNvPr id="3" name="Text Placeholder 2">
            <a:extLst>
              <a:ext uri="{FF2B5EF4-FFF2-40B4-BE49-F238E27FC236}">
                <a16:creationId xmlns:a16="http://schemas.microsoft.com/office/drawing/2014/main" id="{92E53F40-733C-4FB0-97F6-0A39ABE507A2}"/>
              </a:ext>
            </a:extLst>
          </p:cNvPr>
          <p:cNvSpPr txBox="1">
            <a:spLocks noGrp="1"/>
          </p:cNvSpPr>
          <p:nvPr>
            <p:ph type="body" idx="4294967295"/>
          </p:nvPr>
        </p:nvSpPr>
        <p:spPr>
          <a:xfrm>
            <a:off x="853436" y="6338428"/>
            <a:ext cx="8886797" cy="2119478"/>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C9B49BC7-D328-4D73-9182-D5D47C8898F3}"/>
              </a:ext>
            </a:extLst>
          </p:cNvPr>
          <p:cNvSpPr txBox="1">
            <a:spLocks noGrp="1"/>
          </p:cNvSpPr>
          <p:nvPr>
            <p:ph type="dt" sz="half" idx="7"/>
          </p:nvPr>
        </p:nvSpPr>
        <p:spPr>
          <a:xfrm>
            <a:off x="7567364" y="8457907"/>
            <a:ext cx="957788" cy="511177"/>
          </a:xfrm>
        </p:spPr>
        <p:txBody>
          <a:bodyPr/>
          <a:lstStyle>
            <a:lvl1pPr>
              <a:defRPr/>
            </a:lvl1pPr>
          </a:lstStyle>
          <a:p>
            <a:pPr lvl="0"/>
            <a:fld id="{B51E0E02-F542-4F62-8530-8AF810C9B326}" type="datetime1">
              <a:rPr lang="en-GB"/>
              <a:pPr lvl="0"/>
              <a:t>26/03/2021</a:t>
            </a:fld>
            <a:endParaRPr lang="en-GB"/>
          </a:p>
        </p:txBody>
      </p:sp>
      <p:sp>
        <p:nvSpPr>
          <p:cNvPr id="5" name="Footer Placeholder 4">
            <a:extLst>
              <a:ext uri="{FF2B5EF4-FFF2-40B4-BE49-F238E27FC236}">
                <a16:creationId xmlns:a16="http://schemas.microsoft.com/office/drawing/2014/main" id="{C8E7116E-85F8-4882-B90A-F9281B086A9C}"/>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D7031C2-1B6C-4F6A-84C8-AA4966E1854F}"/>
              </a:ext>
            </a:extLst>
          </p:cNvPr>
          <p:cNvSpPr txBox="1">
            <a:spLocks noGrp="1"/>
          </p:cNvSpPr>
          <p:nvPr>
            <p:ph type="sldNum" sz="quarter" idx="8"/>
          </p:nvPr>
        </p:nvSpPr>
        <p:spPr>
          <a:xfrm>
            <a:off x="9022549" y="8457907"/>
            <a:ext cx="717694" cy="511177"/>
          </a:xfrm>
        </p:spPr>
        <p:txBody>
          <a:bodyPr/>
          <a:lstStyle>
            <a:lvl1pPr>
              <a:defRPr/>
            </a:lvl1pPr>
          </a:lstStyle>
          <a:p>
            <a:pPr lvl="0"/>
            <a:fld id="{80E471C9-970C-4067-878A-2B2B6899C729}" type="slidenum">
              <a:t>‹#›</a:t>
            </a:fld>
            <a:endParaRPr lang="en-GB"/>
          </a:p>
        </p:txBody>
      </p:sp>
    </p:spTree>
    <p:extLst>
      <p:ext uri="{BB962C8B-B14F-4D97-AF65-F5344CB8AC3E}">
        <p14:creationId xmlns:p14="http://schemas.microsoft.com/office/powerpoint/2010/main" val="1758184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16">
            <a:extLst>
              <a:ext uri="{FF2B5EF4-FFF2-40B4-BE49-F238E27FC236}">
                <a16:creationId xmlns:a16="http://schemas.microsoft.com/office/drawing/2014/main" id="{2231DB1D-1141-42DC-935D-179676C1F2D7}"/>
              </a:ext>
            </a:extLst>
          </p:cNvPr>
          <p:cNvGrpSpPr/>
          <p:nvPr/>
        </p:nvGrpSpPr>
        <p:grpSpPr>
          <a:xfrm>
            <a:off x="-11850" y="-11850"/>
            <a:ext cx="12837726" cy="9624900"/>
            <a:chOff x="-11850" y="-11850"/>
            <a:chExt cx="12837726" cy="9624900"/>
          </a:xfrm>
        </p:grpSpPr>
        <p:sp>
          <p:nvSpPr>
            <p:cNvPr id="11" name="Freeform 6">
              <a:extLst>
                <a:ext uri="{FF2B5EF4-FFF2-40B4-BE49-F238E27FC236}">
                  <a16:creationId xmlns:a16="http://schemas.microsoft.com/office/drawing/2014/main" id="{549CAA1A-C599-44CC-89E2-1DDC0387B913}"/>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2" name="Straight Connector 7">
              <a:extLst>
                <a:ext uri="{FF2B5EF4-FFF2-40B4-BE49-F238E27FC236}">
                  <a16:creationId xmlns:a16="http://schemas.microsoft.com/office/drawing/2014/main" id="{CDA07383-9426-460C-8215-BB1C95D70D00}"/>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3" name="Straight Connector 8">
              <a:extLst>
                <a:ext uri="{FF2B5EF4-FFF2-40B4-BE49-F238E27FC236}">
                  <a16:creationId xmlns:a16="http://schemas.microsoft.com/office/drawing/2014/main" id="{A0EDB86A-AF0B-4605-85D2-09B349AD205B}"/>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4" name="Freeform 9">
              <a:extLst>
                <a:ext uri="{FF2B5EF4-FFF2-40B4-BE49-F238E27FC236}">
                  <a16:creationId xmlns:a16="http://schemas.microsoft.com/office/drawing/2014/main" id="{1BF79BA5-4DBC-415E-A739-E6C0CDB32841}"/>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5" name="Freeform 10">
              <a:extLst>
                <a:ext uri="{FF2B5EF4-FFF2-40B4-BE49-F238E27FC236}">
                  <a16:creationId xmlns:a16="http://schemas.microsoft.com/office/drawing/2014/main" id="{906C52DF-F643-4FD6-A321-32D2573AA419}"/>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6" name="Freeform 11">
              <a:extLst>
                <a:ext uri="{FF2B5EF4-FFF2-40B4-BE49-F238E27FC236}">
                  <a16:creationId xmlns:a16="http://schemas.microsoft.com/office/drawing/2014/main" id="{75593C77-175E-4E2D-B710-1D55571C3972}"/>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7" name="Freeform 12">
              <a:extLst>
                <a:ext uri="{FF2B5EF4-FFF2-40B4-BE49-F238E27FC236}">
                  <a16:creationId xmlns:a16="http://schemas.microsoft.com/office/drawing/2014/main" id="{5101297A-8B2B-400D-8077-7192D8527A93}"/>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8" name="Freeform 13">
              <a:extLst>
                <a:ext uri="{FF2B5EF4-FFF2-40B4-BE49-F238E27FC236}">
                  <a16:creationId xmlns:a16="http://schemas.microsoft.com/office/drawing/2014/main" id="{E454CB6F-91CF-4B94-86D9-DA28CF2234EF}"/>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9" name="Freeform 14">
              <a:extLst>
                <a:ext uri="{FF2B5EF4-FFF2-40B4-BE49-F238E27FC236}">
                  <a16:creationId xmlns:a16="http://schemas.microsoft.com/office/drawing/2014/main" id="{2AE948EF-8E00-4773-AB06-071F8EDFD3CD}"/>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20" name="Freeform 15">
              <a:extLst>
                <a:ext uri="{FF2B5EF4-FFF2-40B4-BE49-F238E27FC236}">
                  <a16:creationId xmlns:a16="http://schemas.microsoft.com/office/drawing/2014/main" id="{30B3011A-1339-4959-A0CE-6074890B99FD}"/>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C3117D54-FB2E-4026-AFD0-4B68ED6CAE97}"/>
              </a:ext>
            </a:extLst>
          </p:cNvPr>
          <p:cNvSpPr txBox="1">
            <a:spLocks noGrp="1"/>
          </p:cNvSpPr>
          <p:nvPr>
            <p:ph type="title"/>
          </p:nvPr>
        </p:nvSpPr>
        <p:spPr>
          <a:xfrm>
            <a:off x="1084835" y="853436"/>
            <a:ext cx="8501057" cy="4231642"/>
          </a:xfrm>
        </p:spPr>
        <p:txBody>
          <a:bodyPr anchor="ctr"/>
          <a:lstStyle>
            <a:lvl1pPr>
              <a:defRPr sz="6160"/>
            </a:lvl1pPr>
          </a:lstStyle>
          <a:p>
            <a:pPr lvl="0"/>
            <a:r>
              <a:rPr lang="en-US"/>
              <a:t>Click to edit Master title style</a:t>
            </a:r>
          </a:p>
        </p:txBody>
      </p:sp>
      <p:sp>
        <p:nvSpPr>
          <p:cNvPr id="3" name="Text Placeholder 9">
            <a:extLst>
              <a:ext uri="{FF2B5EF4-FFF2-40B4-BE49-F238E27FC236}">
                <a16:creationId xmlns:a16="http://schemas.microsoft.com/office/drawing/2014/main" id="{1C291233-8EB8-4EB8-8FA2-F8E5B8BE31BC}"/>
              </a:ext>
            </a:extLst>
          </p:cNvPr>
          <p:cNvSpPr txBox="1">
            <a:spLocks noGrp="1"/>
          </p:cNvSpPr>
          <p:nvPr>
            <p:ph type="body" idx="4294967295"/>
          </p:nvPr>
        </p:nvSpPr>
        <p:spPr>
          <a:xfrm>
            <a:off x="853436" y="5618475"/>
            <a:ext cx="8886797" cy="719943"/>
          </a:xfrm>
        </p:spPr>
        <p:txBody>
          <a:bodyPr anchor="b">
            <a:noAutofit/>
          </a:bodyPr>
          <a:lstStyle>
            <a:lvl1pPr marL="0" indent="0">
              <a:buNone/>
              <a:defRPr sz="3360"/>
            </a:lvl1pPr>
          </a:lstStyle>
          <a:p>
            <a:pPr lvl="0"/>
            <a:r>
              <a:rPr lang="en-US"/>
              <a:t>Click to edit Master text styles</a:t>
            </a:r>
          </a:p>
        </p:txBody>
      </p:sp>
      <p:sp>
        <p:nvSpPr>
          <p:cNvPr id="4" name="Text Placeholder 2">
            <a:extLst>
              <a:ext uri="{FF2B5EF4-FFF2-40B4-BE49-F238E27FC236}">
                <a16:creationId xmlns:a16="http://schemas.microsoft.com/office/drawing/2014/main" id="{D9D8C489-9BE1-4AC7-A844-E134FA4A7D46}"/>
              </a:ext>
            </a:extLst>
          </p:cNvPr>
          <p:cNvSpPr txBox="1">
            <a:spLocks noGrp="1"/>
          </p:cNvSpPr>
          <p:nvPr>
            <p:ph type="body" idx="4294967295"/>
          </p:nvPr>
        </p:nvSpPr>
        <p:spPr>
          <a:xfrm>
            <a:off x="853436" y="6338428"/>
            <a:ext cx="8886797" cy="2119478"/>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7D598E1-FA84-4711-9292-1519484E827E}"/>
              </a:ext>
            </a:extLst>
          </p:cNvPr>
          <p:cNvSpPr txBox="1">
            <a:spLocks noGrp="1"/>
          </p:cNvSpPr>
          <p:nvPr>
            <p:ph type="dt" sz="half" idx="7"/>
          </p:nvPr>
        </p:nvSpPr>
        <p:spPr>
          <a:xfrm>
            <a:off x="7567364" y="8457907"/>
            <a:ext cx="957788" cy="511177"/>
          </a:xfrm>
        </p:spPr>
        <p:txBody>
          <a:bodyPr/>
          <a:lstStyle>
            <a:lvl1pPr>
              <a:defRPr/>
            </a:lvl1pPr>
          </a:lstStyle>
          <a:p>
            <a:pPr lvl="0"/>
            <a:fld id="{94BEEB36-1C54-4E4C-A17F-12528ECD4DD8}" type="datetime1">
              <a:rPr lang="en-GB"/>
              <a:pPr lvl="0"/>
              <a:t>26/03/2021</a:t>
            </a:fld>
            <a:endParaRPr lang="en-GB"/>
          </a:p>
        </p:txBody>
      </p:sp>
      <p:sp>
        <p:nvSpPr>
          <p:cNvPr id="6" name="Footer Placeholder 4">
            <a:extLst>
              <a:ext uri="{FF2B5EF4-FFF2-40B4-BE49-F238E27FC236}">
                <a16:creationId xmlns:a16="http://schemas.microsoft.com/office/drawing/2014/main" id="{1D2719C5-4EC8-482C-9A98-F2D92157E075}"/>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55A9863-0AA6-46B3-A6AD-CE77BA7DAECB}"/>
              </a:ext>
            </a:extLst>
          </p:cNvPr>
          <p:cNvSpPr txBox="1">
            <a:spLocks noGrp="1"/>
          </p:cNvSpPr>
          <p:nvPr>
            <p:ph type="sldNum" sz="quarter" idx="8"/>
          </p:nvPr>
        </p:nvSpPr>
        <p:spPr>
          <a:xfrm>
            <a:off x="9022549" y="8457907"/>
            <a:ext cx="717694" cy="511177"/>
          </a:xfrm>
        </p:spPr>
        <p:txBody>
          <a:bodyPr/>
          <a:lstStyle>
            <a:lvl1pPr>
              <a:defRPr/>
            </a:lvl1pPr>
          </a:lstStyle>
          <a:p>
            <a:pPr lvl="0"/>
            <a:fld id="{5263954F-75F6-4EC5-8CC4-1C8082522C3C}" type="slidenum">
              <a:t>‹#›</a:t>
            </a:fld>
            <a:endParaRPr lang="en-GB"/>
          </a:p>
        </p:txBody>
      </p:sp>
      <p:sp>
        <p:nvSpPr>
          <p:cNvPr id="8" name="TextBox 23">
            <a:extLst>
              <a:ext uri="{FF2B5EF4-FFF2-40B4-BE49-F238E27FC236}">
                <a16:creationId xmlns:a16="http://schemas.microsoft.com/office/drawing/2014/main" id="{6CA21053-1E6F-4418-89FD-A14E9F9BD8D6}"/>
              </a:ext>
            </a:extLst>
          </p:cNvPr>
          <p:cNvSpPr txBox="1"/>
          <p:nvPr/>
        </p:nvSpPr>
        <p:spPr>
          <a:xfrm>
            <a:off x="675796" y="1106524"/>
            <a:ext cx="640244" cy="818689"/>
          </a:xfrm>
          <a:prstGeom prst="rect">
            <a:avLst/>
          </a:prstGeom>
          <a:noFill/>
          <a:ln cap="rnd">
            <a:noFill/>
          </a:ln>
        </p:spPr>
        <p:txBody>
          <a:bodyPr vert="horz" wrap="square" lIns="128016" tIns="64008" rIns="128016" bIns="6400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2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CC9F2BE5-1653-4786-A972-E75A53154D46}"/>
              </a:ext>
            </a:extLst>
          </p:cNvPr>
          <p:cNvSpPr txBox="1"/>
          <p:nvPr/>
        </p:nvSpPr>
        <p:spPr>
          <a:xfrm>
            <a:off x="9446776" y="4041181"/>
            <a:ext cx="640244" cy="818689"/>
          </a:xfrm>
          <a:prstGeom prst="rect">
            <a:avLst/>
          </a:prstGeom>
          <a:noFill/>
          <a:ln cap="rnd">
            <a:noFill/>
          </a:ln>
        </p:spPr>
        <p:txBody>
          <a:bodyPr vert="horz" wrap="square" lIns="128016" tIns="64008" rIns="128016" bIns="6400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2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829795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16">
            <a:extLst>
              <a:ext uri="{FF2B5EF4-FFF2-40B4-BE49-F238E27FC236}">
                <a16:creationId xmlns:a16="http://schemas.microsoft.com/office/drawing/2014/main" id="{F6E91664-4C9E-4640-9F40-012806160C88}"/>
              </a:ext>
            </a:extLst>
          </p:cNvPr>
          <p:cNvGrpSpPr/>
          <p:nvPr/>
        </p:nvGrpSpPr>
        <p:grpSpPr>
          <a:xfrm>
            <a:off x="-11850" y="-11850"/>
            <a:ext cx="12837726" cy="9624900"/>
            <a:chOff x="-11850" y="-11850"/>
            <a:chExt cx="12837726" cy="9624900"/>
          </a:xfrm>
        </p:grpSpPr>
        <p:sp>
          <p:nvSpPr>
            <p:cNvPr id="9" name="Freeform 6">
              <a:extLst>
                <a:ext uri="{FF2B5EF4-FFF2-40B4-BE49-F238E27FC236}">
                  <a16:creationId xmlns:a16="http://schemas.microsoft.com/office/drawing/2014/main" id="{19B36D09-EAA2-4879-8B21-E37E45586B87}"/>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10" name="Straight Connector 7">
              <a:extLst>
                <a:ext uri="{FF2B5EF4-FFF2-40B4-BE49-F238E27FC236}">
                  <a16:creationId xmlns:a16="http://schemas.microsoft.com/office/drawing/2014/main" id="{BFD8047A-5EC1-4435-8571-3EDD97BCF195}"/>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1" name="Straight Connector 8">
              <a:extLst>
                <a:ext uri="{FF2B5EF4-FFF2-40B4-BE49-F238E27FC236}">
                  <a16:creationId xmlns:a16="http://schemas.microsoft.com/office/drawing/2014/main" id="{D13DB3BE-440A-4ACA-98F9-9569FE077C98}"/>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2" name="Freeform 9">
              <a:extLst>
                <a:ext uri="{FF2B5EF4-FFF2-40B4-BE49-F238E27FC236}">
                  <a16:creationId xmlns:a16="http://schemas.microsoft.com/office/drawing/2014/main" id="{9E5407C7-F608-4739-BB0E-19B2B9122ED8}"/>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3" name="Freeform 10">
              <a:extLst>
                <a:ext uri="{FF2B5EF4-FFF2-40B4-BE49-F238E27FC236}">
                  <a16:creationId xmlns:a16="http://schemas.microsoft.com/office/drawing/2014/main" id="{42F11CF0-537C-48B1-A3F8-E9CCBEA7BF92}"/>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4" name="Freeform 11">
              <a:extLst>
                <a:ext uri="{FF2B5EF4-FFF2-40B4-BE49-F238E27FC236}">
                  <a16:creationId xmlns:a16="http://schemas.microsoft.com/office/drawing/2014/main" id="{9C999BF1-3C7F-4F08-9853-50EE6725E446}"/>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5" name="Freeform 12">
              <a:extLst>
                <a:ext uri="{FF2B5EF4-FFF2-40B4-BE49-F238E27FC236}">
                  <a16:creationId xmlns:a16="http://schemas.microsoft.com/office/drawing/2014/main" id="{E6629B67-65B2-4F63-93F0-5340B345320A}"/>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6" name="Freeform 13">
              <a:extLst>
                <a:ext uri="{FF2B5EF4-FFF2-40B4-BE49-F238E27FC236}">
                  <a16:creationId xmlns:a16="http://schemas.microsoft.com/office/drawing/2014/main" id="{136FCB45-1675-41F0-96D8-7FFA297BB31C}"/>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7" name="Freeform 14">
              <a:extLst>
                <a:ext uri="{FF2B5EF4-FFF2-40B4-BE49-F238E27FC236}">
                  <a16:creationId xmlns:a16="http://schemas.microsoft.com/office/drawing/2014/main" id="{A5D42F01-E29E-40D4-9E01-90311788C7C0}"/>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8" name="Freeform 15">
              <a:extLst>
                <a:ext uri="{FF2B5EF4-FFF2-40B4-BE49-F238E27FC236}">
                  <a16:creationId xmlns:a16="http://schemas.microsoft.com/office/drawing/2014/main" id="{4F9333F6-52FE-45A1-B6F6-489863D38F58}"/>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D3C93EFB-AAD7-435E-8D42-603FCC9ED076}"/>
              </a:ext>
            </a:extLst>
          </p:cNvPr>
          <p:cNvSpPr txBox="1">
            <a:spLocks noGrp="1"/>
          </p:cNvSpPr>
          <p:nvPr>
            <p:ph type="title"/>
          </p:nvPr>
        </p:nvSpPr>
        <p:spPr>
          <a:xfrm>
            <a:off x="862187" y="853436"/>
            <a:ext cx="8878046" cy="4231642"/>
          </a:xfrm>
        </p:spPr>
        <p:txBody>
          <a:bodyPr anchor="ctr"/>
          <a:lstStyle>
            <a:lvl1pPr>
              <a:defRPr sz="6160"/>
            </a:lvl1pPr>
          </a:lstStyle>
          <a:p>
            <a:pPr lvl="0"/>
            <a:r>
              <a:rPr lang="en-US"/>
              <a:t>Click to edit Master title style</a:t>
            </a:r>
          </a:p>
        </p:txBody>
      </p:sp>
      <p:sp>
        <p:nvSpPr>
          <p:cNvPr id="3" name="Text Placeholder 9">
            <a:extLst>
              <a:ext uri="{FF2B5EF4-FFF2-40B4-BE49-F238E27FC236}">
                <a16:creationId xmlns:a16="http://schemas.microsoft.com/office/drawing/2014/main" id="{8A997C75-EC73-4CFD-9AC5-00EC15F708F2}"/>
              </a:ext>
            </a:extLst>
          </p:cNvPr>
          <p:cNvSpPr txBox="1">
            <a:spLocks noGrp="1"/>
          </p:cNvSpPr>
          <p:nvPr>
            <p:ph type="body" idx="4294967295"/>
          </p:nvPr>
        </p:nvSpPr>
        <p:spPr>
          <a:xfrm>
            <a:off x="853436" y="5618475"/>
            <a:ext cx="8886797" cy="719943"/>
          </a:xfrm>
        </p:spPr>
        <p:txBody>
          <a:bodyPr anchor="b">
            <a:noAutofit/>
          </a:bodyPr>
          <a:lstStyle>
            <a:lvl1pPr marL="0" indent="0">
              <a:buNone/>
              <a:defRPr sz="336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0A498D9-74EF-4BEB-A1E7-D9EBB70D9469}"/>
              </a:ext>
            </a:extLst>
          </p:cNvPr>
          <p:cNvSpPr txBox="1">
            <a:spLocks noGrp="1"/>
          </p:cNvSpPr>
          <p:nvPr>
            <p:ph type="body" idx="4294967295"/>
          </p:nvPr>
        </p:nvSpPr>
        <p:spPr>
          <a:xfrm>
            <a:off x="853436" y="6338428"/>
            <a:ext cx="8886797" cy="2119478"/>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5C511248-C3DE-45B8-8F7A-AE6F0DF0B518}"/>
              </a:ext>
            </a:extLst>
          </p:cNvPr>
          <p:cNvSpPr txBox="1">
            <a:spLocks noGrp="1"/>
          </p:cNvSpPr>
          <p:nvPr>
            <p:ph type="dt" sz="half" idx="7"/>
          </p:nvPr>
        </p:nvSpPr>
        <p:spPr>
          <a:xfrm>
            <a:off x="7567364" y="8457907"/>
            <a:ext cx="957788" cy="511177"/>
          </a:xfrm>
        </p:spPr>
        <p:txBody>
          <a:bodyPr/>
          <a:lstStyle>
            <a:lvl1pPr>
              <a:defRPr/>
            </a:lvl1pPr>
          </a:lstStyle>
          <a:p>
            <a:pPr lvl="0"/>
            <a:fld id="{662702FB-28F7-4F22-9AB3-46FCF252A3BB}" type="datetime1">
              <a:rPr lang="en-GB"/>
              <a:pPr lvl="0"/>
              <a:t>26/03/2021</a:t>
            </a:fld>
            <a:endParaRPr lang="en-GB"/>
          </a:p>
        </p:txBody>
      </p:sp>
      <p:sp>
        <p:nvSpPr>
          <p:cNvPr id="6" name="Footer Placeholder 4">
            <a:extLst>
              <a:ext uri="{FF2B5EF4-FFF2-40B4-BE49-F238E27FC236}">
                <a16:creationId xmlns:a16="http://schemas.microsoft.com/office/drawing/2014/main" id="{8EDD4337-41BB-458F-962B-34B127461F45}"/>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F9F266C-6637-4C27-9CE7-7DA0993E9BE8}"/>
              </a:ext>
            </a:extLst>
          </p:cNvPr>
          <p:cNvSpPr txBox="1">
            <a:spLocks noGrp="1"/>
          </p:cNvSpPr>
          <p:nvPr>
            <p:ph type="sldNum" sz="quarter" idx="8"/>
          </p:nvPr>
        </p:nvSpPr>
        <p:spPr>
          <a:xfrm>
            <a:off x="9022549" y="8457907"/>
            <a:ext cx="717694" cy="511177"/>
          </a:xfrm>
        </p:spPr>
        <p:txBody>
          <a:bodyPr/>
          <a:lstStyle>
            <a:lvl1pPr>
              <a:defRPr/>
            </a:lvl1pPr>
          </a:lstStyle>
          <a:p>
            <a:pPr lvl="0"/>
            <a:fld id="{E4144F52-5273-4864-A788-27D3D08482FB}" type="slidenum">
              <a:t>‹#›</a:t>
            </a:fld>
            <a:endParaRPr lang="en-GB"/>
          </a:p>
        </p:txBody>
      </p:sp>
    </p:spTree>
    <p:extLst>
      <p:ext uri="{BB962C8B-B14F-4D97-AF65-F5344CB8AC3E}">
        <p14:creationId xmlns:p14="http://schemas.microsoft.com/office/powerpoint/2010/main" val="2829455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769AB797-F027-44EE-9F3D-0A551EC411AC}"/>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E255BE29-C272-4308-A406-EEEC3F1E5E71}"/>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75D76B7A-E19F-45D6-A2E5-AC70B27C9AC7}"/>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CCAE3CB5-1547-4D5F-9DA1-5EB492A01683}"/>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A750D4DF-73DF-4CB5-A8EC-10FCF8ACE80C}"/>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8BD0505B-D849-4C2A-BD6C-A3D7F668099F}"/>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E61A7684-CF25-4DB0-A986-1095CF1C64E9}"/>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6D7DC637-02EE-453D-B12C-5446638A40EE}"/>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592F648D-BEB0-4BEE-9C71-4AC179DE1C7E}"/>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7DF46887-C640-4BFF-85A3-BCA1B2E740A5}"/>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5B26B05B-44B9-45B4-9AE1-2AE86645D3FB}"/>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Title 1">
            <a:extLst>
              <a:ext uri="{FF2B5EF4-FFF2-40B4-BE49-F238E27FC236}">
                <a16:creationId xmlns:a16="http://schemas.microsoft.com/office/drawing/2014/main" id="{A2C2921E-A2F7-4732-929E-4226F9D20069}"/>
              </a:ext>
            </a:extLst>
          </p:cNvPr>
          <p:cNvSpPr txBox="1">
            <a:spLocks noGrp="1"/>
          </p:cNvSpPr>
          <p:nvPr>
            <p:ph type="title"/>
          </p:nvPr>
        </p:nvSpPr>
        <p:spPr>
          <a:xfrm>
            <a:off x="853436" y="853436"/>
            <a:ext cx="8886797" cy="1849117"/>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690A924-EE08-44C8-B9E7-3791A1E7D94D}"/>
              </a:ext>
            </a:extLst>
          </p:cNvPr>
          <p:cNvSpPr txBox="1">
            <a:spLocks noGrp="1"/>
          </p:cNvSpPr>
          <p:nvPr>
            <p:ph type="body" orient="vert" idx="1"/>
          </p:nvPr>
        </p:nvSpPr>
        <p:spPr>
          <a:xfrm>
            <a:off x="853436" y="3024826"/>
            <a:ext cx="8886797" cy="543308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4D9892-CFAD-43A6-97FD-0BA01A529D01}"/>
              </a:ext>
            </a:extLst>
          </p:cNvPr>
          <p:cNvSpPr txBox="1">
            <a:spLocks noGrp="1"/>
          </p:cNvSpPr>
          <p:nvPr>
            <p:ph type="dt" sz="half" idx="7"/>
          </p:nvPr>
        </p:nvSpPr>
        <p:spPr>
          <a:xfrm>
            <a:off x="7567364" y="8457907"/>
            <a:ext cx="957788" cy="511177"/>
          </a:xfrm>
        </p:spPr>
        <p:txBody>
          <a:bodyPr/>
          <a:lstStyle>
            <a:lvl1pPr>
              <a:defRPr/>
            </a:lvl1pPr>
          </a:lstStyle>
          <a:p>
            <a:pPr lvl="0"/>
            <a:fld id="{660E245F-EB4D-41BE-9F25-DB4A8EC23CD0}" type="datetime1">
              <a:rPr lang="en-GB"/>
              <a:pPr lvl="0"/>
              <a:t>26/03/2021</a:t>
            </a:fld>
            <a:endParaRPr lang="en-GB"/>
          </a:p>
        </p:txBody>
      </p:sp>
      <p:sp>
        <p:nvSpPr>
          <p:cNvPr id="5" name="Footer Placeholder 4">
            <a:extLst>
              <a:ext uri="{FF2B5EF4-FFF2-40B4-BE49-F238E27FC236}">
                <a16:creationId xmlns:a16="http://schemas.microsoft.com/office/drawing/2014/main" id="{DF9C1B19-9BA1-4A89-889C-0336C1F80BF2}"/>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0E52466-780B-4897-9D38-8619547EB065}"/>
              </a:ext>
            </a:extLst>
          </p:cNvPr>
          <p:cNvSpPr txBox="1">
            <a:spLocks noGrp="1"/>
          </p:cNvSpPr>
          <p:nvPr>
            <p:ph type="sldNum" sz="quarter" idx="8"/>
          </p:nvPr>
        </p:nvSpPr>
        <p:spPr>
          <a:xfrm>
            <a:off x="9022549" y="8457907"/>
            <a:ext cx="717694" cy="511177"/>
          </a:xfrm>
        </p:spPr>
        <p:txBody>
          <a:bodyPr/>
          <a:lstStyle>
            <a:lvl1pPr>
              <a:defRPr/>
            </a:lvl1pPr>
          </a:lstStyle>
          <a:p>
            <a:pPr lvl="0"/>
            <a:fld id="{F0E6A535-7DFC-4BC6-BF44-F4E7BB08B249}" type="slidenum">
              <a:t>‹#›</a:t>
            </a:fld>
            <a:endParaRPr lang="en-GB"/>
          </a:p>
        </p:txBody>
      </p:sp>
    </p:spTree>
    <p:extLst>
      <p:ext uri="{BB962C8B-B14F-4D97-AF65-F5344CB8AC3E}">
        <p14:creationId xmlns:p14="http://schemas.microsoft.com/office/powerpoint/2010/main" val="3030501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6">
            <a:extLst>
              <a:ext uri="{FF2B5EF4-FFF2-40B4-BE49-F238E27FC236}">
                <a16:creationId xmlns:a16="http://schemas.microsoft.com/office/drawing/2014/main" id="{9EE0651E-E5F8-4AEE-A6DC-C0A8C38554E1}"/>
              </a:ext>
            </a:extLst>
          </p:cNvPr>
          <p:cNvGrpSpPr/>
          <p:nvPr/>
        </p:nvGrpSpPr>
        <p:grpSpPr>
          <a:xfrm>
            <a:off x="-11850" y="-11850"/>
            <a:ext cx="12837726" cy="9624900"/>
            <a:chOff x="-11850" y="-11850"/>
            <a:chExt cx="12837726" cy="9624900"/>
          </a:xfrm>
        </p:grpSpPr>
        <p:sp>
          <p:nvSpPr>
            <p:cNvPr id="8" name="Freeform 6">
              <a:extLst>
                <a:ext uri="{FF2B5EF4-FFF2-40B4-BE49-F238E27FC236}">
                  <a16:creationId xmlns:a16="http://schemas.microsoft.com/office/drawing/2014/main" id="{62DAAF3E-2492-4183-BA27-6EF9FAD309C7}"/>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9" name="Straight Connector 7">
              <a:extLst>
                <a:ext uri="{FF2B5EF4-FFF2-40B4-BE49-F238E27FC236}">
                  <a16:creationId xmlns:a16="http://schemas.microsoft.com/office/drawing/2014/main" id="{1E35A3EC-3B3E-445B-9BFE-C211D28AED6D}"/>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10" name="Straight Connector 8">
              <a:extLst>
                <a:ext uri="{FF2B5EF4-FFF2-40B4-BE49-F238E27FC236}">
                  <a16:creationId xmlns:a16="http://schemas.microsoft.com/office/drawing/2014/main" id="{0F6865B8-D1D0-4342-AE57-CE9004E84AE8}"/>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11" name="Freeform 9">
              <a:extLst>
                <a:ext uri="{FF2B5EF4-FFF2-40B4-BE49-F238E27FC236}">
                  <a16:creationId xmlns:a16="http://schemas.microsoft.com/office/drawing/2014/main" id="{C47AC80C-CAAC-49D3-A22A-F7014FB2C7B8}"/>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12" name="Freeform 10">
              <a:extLst>
                <a:ext uri="{FF2B5EF4-FFF2-40B4-BE49-F238E27FC236}">
                  <a16:creationId xmlns:a16="http://schemas.microsoft.com/office/drawing/2014/main" id="{15BB85F8-16A5-4A48-86EE-1B95208F0C39}"/>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13" name="Freeform 11">
              <a:extLst>
                <a:ext uri="{FF2B5EF4-FFF2-40B4-BE49-F238E27FC236}">
                  <a16:creationId xmlns:a16="http://schemas.microsoft.com/office/drawing/2014/main" id="{1A094BA4-13E1-4758-84B2-79CF8480C2D4}"/>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14" name="Freeform 12">
              <a:extLst>
                <a:ext uri="{FF2B5EF4-FFF2-40B4-BE49-F238E27FC236}">
                  <a16:creationId xmlns:a16="http://schemas.microsoft.com/office/drawing/2014/main" id="{6EBDD0D3-FEA9-4A34-BD2F-DAE48C422B52}"/>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5" name="Freeform 13">
              <a:extLst>
                <a:ext uri="{FF2B5EF4-FFF2-40B4-BE49-F238E27FC236}">
                  <a16:creationId xmlns:a16="http://schemas.microsoft.com/office/drawing/2014/main" id="{F1EB9EAD-440D-4CB9-B601-ACE11CAFE1C8}"/>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6" name="Freeform 14">
              <a:extLst>
                <a:ext uri="{FF2B5EF4-FFF2-40B4-BE49-F238E27FC236}">
                  <a16:creationId xmlns:a16="http://schemas.microsoft.com/office/drawing/2014/main" id="{47F7DC0C-9729-4CDF-8A2D-0AC9D29C69D9}"/>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7" name="Freeform 15">
              <a:extLst>
                <a:ext uri="{FF2B5EF4-FFF2-40B4-BE49-F238E27FC236}">
                  <a16:creationId xmlns:a16="http://schemas.microsoft.com/office/drawing/2014/main" id="{1A459D25-3B48-485B-A8BB-D31645FA14C7}"/>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2" name="Vertical Title 1">
            <a:extLst>
              <a:ext uri="{FF2B5EF4-FFF2-40B4-BE49-F238E27FC236}">
                <a16:creationId xmlns:a16="http://schemas.microsoft.com/office/drawing/2014/main" id="{E043C93A-30A7-44DB-ADBF-E505F29844EE}"/>
              </a:ext>
            </a:extLst>
          </p:cNvPr>
          <p:cNvSpPr txBox="1">
            <a:spLocks noGrp="1"/>
          </p:cNvSpPr>
          <p:nvPr>
            <p:ph type="title" orient="vert"/>
          </p:nvPr>
        </p:nvSpPr>
        <p:spPr>
          <a:xfrm>
            <a:off x="8368241" y="853436"/>
            <a:ext cx="1370338" cy="7352032"/>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35405E2-4BB7-4C18-A843-6F3536039F4A}"/>
              </a:ext>
            </a:extLst>
          </p:cNvPr>
          <p:cNvSpPr txBox="1">
            <a:spLocks noGrp="1"/>
          </p:cNvSpPr>
          <p:nvPr>
            <p:ph type="body" orient="vert" idx="1"/>
          </p:nvPr>
        </p:nvSpPr>
        <p:spPr>
          <a:xfrm>
            <a:off x="853436" y="853436"/>
            <a:ext cx="7273037" cy="735203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345ECB-4978-4A6C-BA49-A430247F6D2A}"/>
              </a:ext>
            </a:extLst>
          </p:cNvPr>
          <p:cNvSpPr txBox="1">
            <a:spLocks noGrp="1"/>
          </p:cNvSpPr>
          <p:nvPr>
            <p:ph type="dt" sz="half" idx="7"/>
          </p:nvPr>
        </p:nvSpPr>
        <p:spPr>
          <a:xfrm>
            <a:off x="7567364" y="8457907"/>
            <a:ext cx="957788" cy="511177"/>
          </a:xfrm>
        </p:spPr>
        <p:txBody>
          <a:bodyPr/>
          <a:lstStyle>
            <a:lvl1pPr>
              <a:defRPr/>
            </a:lvl1pPr>
          </a:lstStyle>
          <a:p>
            <a:pPr lvl="0"/>
            <a:fld id="{697B15D0-980B-4714-8135-195221F5D317}" type="datetime1">
              <a:rPr lang="en-GB"/>
              <a:pPr lvl="0"/>
              <a:t>26/03/2021</a:t>
            </a:fld>
            <a:endParaRPr lang="en-GB"/>
          </a:p>
        </p:txBody>
      </p:sp>
      <p:sp>
        <p:nvSpPr>
          <p:cNvPr id="5" name="Footer Placeholder 4">
            <a:extLst>
              <a:ext uri="{FF2B5EF4-FFF2-40B4-BE49-F238E27FC236}">
                <a16:creationId xmlns:a16="http://schemas.microsoft.com/office/drawing/2014/main" id="{1248E03A-8428-481A-A964-4F05CAE55E15}"/>
              </a:ext>
            </a:extLst>
          </p:cNvPr>
          <p:cNvSpPr txBox="1">
            <a:spLocks noGrp="1"/>
          </p:cNvSpPr>
          <p:nvPr>
            <p:ph type="ftr" sz="quarter" idx="9"/>
          </p:nvPr>
        </p:nvSpPr>
        <p:spPr>
          <a:xfrm>
            <a:off x="853436" y="8457907"/>
            <a:ext cx="6472159" cy="511177"/>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6CFD151-81D1-4123-83E6-682B4CFC8FF2}"/>
              </a:ext>
            </a:extLst>
          </p:cNvPr>
          <p:cNvSpPr txBox="1">
            <a:spLocks noGrp="1"/>
          </p:cNvSpPr>
          <p:nvPr>
            <p:ph type="sldNum" sz="quarter" idx="8"/>
          </p:nvPr>
        </p:nvSpPr>
        <p:spPr>
          <a:xfrm>
            <a:off x="9022549" y="8457907"/>
            <a:ext cx="717694" cy="511177"/>
          </a:xfrm>
        </p:spPr>
        <p:txBody>
          <a:bodyPr/>
          <a:lstStyle>
            <a:lvl1pPr>
              <a:defRPr/>
            </a:lvl1pPr>
          </a:lstStyle>
          <a:p>
            <a:pPr lvl="0"/>
            <a:fld id="{11FEAE53-2251-4772-A229-DB6CA958239A}" type="slidenum">
              <a:t>‹#›</a:t>
            </a:fld>
            <a:endParaRPr lang="en-GB"/>
          </a:p>
        </p:txBody>
      </p:sp>
    </p:spTree>
    <p:extLst>
      <p:ext uri="{BB962C8B-B14F-4D97-AF65-F5344CB8AC3E}">
        <p14:creationId xmlns:p14="http://schemas.microsoft.com/office/powerpoint/2010/main" val="2016889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16">
            <a:extLst>
              <a:ext uri="{FF2B5EF4-FFF2-40B4-BE49-F238E27FC236}">
                <a16:creationId xmlns:a16="http://schemas.microsoft.com/office/drawing/2014/main" id="{E9DB9579-8EC4-4BF3-B53E-95DC4398B09D}"/>
              </a:ext>
            </a:extLst>
          </p:cNvPr>
          <p:cNvGrpSpPr/>
          <p:nvPr/>
        </p:nvGrpSpPr>
        <p:grpSpPr>
          <a:xfrm>
            <a:off x="-11850" y="-11850"/>
            <a:ext cx="12837726" cy="9624900"/>
            <a:chOff x="-11850" y="-11850"/>
            <a:chExt cx="12837726" cy="9624900"/>
          </a:xfrm>
        </p:grpSpPr>
        <p:sp>
          <p:nvSpPr>
            <p:cNvPr id="3" name="Freeform 6">
              <a:extLst>
                <a:ext uri="{FF2B5EF4-FFF2-40B4-BE49-F238E27FC236}">
                  <a16:creationId xmlns:a16="http://schemas.microsoft.com/office/drawing/2014/main" id="{57005F15-992E-4228-80C8-35B4395E1403}"/>
                </a:ext>
              </a:extLst>
            </p:cNvPr>
            <p:cNvSpPr/>
            <p:nvPr/>
          </p:nvSpPr>
          <p:spPr>
            <a:xfrm>
              <a:off x="-11850" y="5618475"/>
              <a:ext cx="640080" cy="3994574"/>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val f2"/>
                <a:gd name="f13" fmla="val f3"/>
                <a:gd name="f14" fmla="val f4"/>
                <a:gd name="f15" fmla="+- f14 0 f12"/>
                <a:gd name="f16" fmla="+- f13 0 f12"/>
                <a:gd name="f17" fmla="*/ f16 1 457200"/>
                <a:gd name="f18" fmla="*/ f15 1 2853267"/>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457200" h="2853267">
                  <a:moveTo>
                    <a:pt x="f2" y="f2"/>
                  </a:moveTo>
                  <a:lnTo>
                    <a:pt x="f3" y="f4"/>
                  </a:lnTo>
                  <a:lnTo>
                    <a:pt x="f2" y="f5"/>
                  </a:lnTo>
                  <a:cubicBezTo>
                    <a:pt x="f6" y="f7"/>
                    <a:pt x="f8" y="f9"/>
                    <a:pt x="f2" y="f2"/>
                  </a:cubicBezTo>
                  <a:close/>
                </a:path>
              </a:pathLst>
            </a:custGeom>
            <a:solidFill>
              <a:srgbClr val="90C226">
                <a:alpha val="85000"/>
              </a:srgbClr>
            </a:solidFill>
            <a:ln cap="rnd">
              <a:noFill/>
              <a:prstDash val="solid"/>
            </a:ln>
          </p:spPr>
          <p:txBody>
            <a:bodyPr lIns="0" tIns="0" rIns="0" bIns="0"/>
            <a:lstStyle/>
            <a:p>
              <a:endParaRPr lang="en-US"/>
            </a:p>
          </p:txBody>
        </p:sp>
        <p:cxnSp>
          <p:nvCxnSpPr>
            <p:cNvPr id="4" name="Straight Connector 7">
              <a:extLst>
                <a:ext uri="{FF2B5EF4-FFF2-40B4-BE49-F238E27FC236}">
                  <a16:creationId xmlns:a16="http://schemas.microsoft.com/office/drawing/2014/main" id="{70DA90D9-7516-4C43-9F16-F2C98084D109}"/>
                </a:ext>
              </a:extLst>
            </p:cNvPr>
            <p:cNvCxnSpPr/>
            <p:nvPr/>
          </p:nvCxnSpPr>
          <p:spPr>
            <a:xfrm flipV="1">
              <a:off x="7183160" y="5845850"/>
              <a:ext cx="5631470" cy="3755350"/>
            </a:xfrm>
            <a:prstGeom prst="straightConnector1">
              <a:avLst/>
            </a:prstGeom>
            <a:noFill/>
            <a:ln w="9528" cap="rnd">
              <a:solidFill>
                <a:srgbClr val="D9D9D9"/>
              </a:solidFill>
              <a:prstDash val="solid"/>
            </a:ln>
          </p:spPr>
        </p:cxnSp>
        <p:cxnSp>
          <p:nvCxnSpPr>
            <p:cNvPr id="5" name="Straight Connector 8">
              <a:extLst>
                <a:ext uri="{FF2B5EF4-FFF2-40B4-BE49-F238E27FC236}">
                  <a16:creationId xmlns:a16="http://schemas.microsoft.com/office/drawing/2014/main" id="{820DE82D-7682-4D22-A5A6-33E8C4AE1802}"/>
                </a:ext>
              </a:extLst>
            </p:cNvPr>
            <p:cNvCxnSpPr/>
            <p:nvPr/>
          </p:nvCxnSpPr>
          <p:spPr>
            <a:xfrm>
              <a:off x="9859792" y="0"/>
              <a:ext cx="1706883" cy="9601200"/>
            </a:xfrm>
            <a:prstGeom prst="straightConnector1">
              <a:avLst/>
            </a:prstGeom>
            <a:noFill/>
            <a:ln w="9528" cap="rnd">
              <a:solidFill>
                <a:srgbClr val="BFBFBF"/>
              </a:solidFill>
              <a:prstDash val="solid"/>
            </a:ln>
          </p:spPr>
        </p:cxnSp>
        <p:sp>
          <p:nvSpPr>
            <p:cNvPr id="6" name="Freeform 9">
              <a:extLst>
                <a:ext uri="{FF2B5EF4-FFF2-40B4-BE49-F238E27FC236}">
                  <a16:creationId xmlns:a16="http://schemas.microsoft.com/office/drawing/2014/main" id="{4623471E-2484-48F5-B3BB-1AB040718BAD}"/>
                </a:ext>
              </a:extLst>
            </p:cNvPr>
            <p:cNvSpPr/>
            <p:nvPr/>
          </p:nvSpPr>
          <p:spPr>
            <a:xfrm>
              <a:off x="9648657" y="0"/>
              <a:ext cx="3177219" cy="9613050"/>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val f2"/>
                <a:gd name="f17" fmla="val f3"/>
                <a:gd name="f18" fmla="val f4"/>
                <a:gd name="f19" fmla="+- f18 0 f16"/>
                <a:gd name="f20" fmla="+- f17 0 f16"/>
                <a:gd name="f21" fmla="*/ f20 1 2269442"/>
                <a:gd name="f22" fmla="*/ f19 1 6866466"/>
                <a:gd name="f23" fmla="*/ f16 1 f21"/>
                <a:gd name="f24" fmla="*/ f17 1 f21"/>
                <a:gd name="f25" fmla="*/ f16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269442" h="6866466">
                  <a:moveTo>
                    <a:pt x="f5" y="f2"/>
                  </a:moveTo>
                  <a:lnTo>
                    <a:pt x="f2" y="f6"/>
                  </a:lnTo>
                  <a:lnTo>
                    <a:pt x="f7" y="f4"/>
                  </a:lnTo>
                  <a:cubicBezTo>
                    <a:pt x="f8" y="f9"/>
                    <a:pt x="f10" y="f11"/>
                    <a:pt x="f12" y="f13"/>
                  </a:cubicBezTo>
                  <a:lnTo>
                    <a:pt x="f5" y="f2"/>
                  </a:lnTo>
                  <a:close/>
                </a:path>
              </a:pathLst>
            </a:custGeom>
            <a:solidFill>
              <a:srgbClr val="90C226">
                <a:alpha val="30000"/>
              </a:srgbClr>
            </a:solidFill>
            <a:ln cap="rnd">
              <a:noFill/>
              <a:prstDash val="solid"/>
            </a:ln>
          </p:spPr>
          <p:txBody>
            <a:bodyPr lIns="0" tIns="0" rIns="0" bIns="0"/>
            <a:lstStyle/>
            <a:p>
              <a:endParaRPr lang="en-US"/>
            </a:p>
          </p:txBody>
        </p:sp>
        <p:sp>
          <p:nvSpPr>
            <p:cNvPr id="7" name="Freeform 10">
              <a:extLst>
                <a:ext uri="{FF2B5EF4-FFF2-40B4-BE49-F238E27FC236}">
                  <a16:creationId xmlns:a16="http://schemas.microsoft.com/office/drawing/2014/main" id="{12960B4C-ACB9-437B-A43A-6E12212F1767}"/>
                </a:ext>
              </a:extLst>
            </p:cNvPr>
            <p:cNvSpPr/>
            <p:nvPr/>
          </p:nvSpPr>
          <p:spPr>
            <a:xfrm>
              <a:off x="10087221" y="-11850"/>
              <a:ext cx="2727408" cy="9613050"/>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val f2"/>
                <a:gd name="f14" fmla="val f3"/>
                <a:gd name="f15" fmla="val f4"/>
                <a:gd name="f16" fmla="+- f15 0 f13"/>
                <a:gd name="f17" fmla="+- f14 0 f13"/>
                <a:gd name="f18" fmla="*/ f17 1 1948147"/>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8147" h="6866467">
                  <a:moveTo>
                    <a:pt x="f2" y="f2"/>
                  </a:moveTo>
                  <a:lnTo>
                    <a:pt x="f5" y="f4"/>
                  </a:lnTo>
                  <a:lnTo>
                    <a:pt x="f6" y="f4"/>
                  </a:lnTo>
                  <a:cubicBezTo>
                    <a:pt x="f7" y="f8"/>
                    <a:pt x="f9" y="f10"/>
                    <a:pt x="f6" y="f2"/>
                  </a:cubicBezTo>
                  <a:lnTo>
                    <a:pt x="f2" y="f2"/>
                  </a:lnTo>
                  <a:close/>
                </a:path>
              </a:pathLst>
            </a:custGeom>
            <a:solidFill>
              <a:srgbClr val="90C226">
                <a:alpha val="20000"/>
              </a:srgbClr>
            </a:solidFill>
            <a:ln cap="rnd">
              <a:noFill/>
              <a:prstDash val="solid"/>
            </a:ln>
          </p:spPr>
          <p:txBody>
            <a:bodyPr lIns="0" tIns="0" rIns="0" bIns="0"/>
            <a:lstStyle/>
            <a:p>
              <a:endParaRPr lang="en-US"/>
            </a:p>
          </p:txBody>
        </p:sp>
        <p:sp>
          <p:nvSpPr>
            <p:cNvPr id="8" name="Freeform 11">
              <a:extLst>
                <a:ext uri="{FF2B5EF4-FFF2-40B4-BE49-F238E27FC236}">
                  <a16:creationId xmlns:a16="http://schemas.microsoft.com/office/drawing/2014/main" id="{F2540ACE-5C06-4266-B632-E02BB0C4AA43}"/>
                </a:ext>
              </a:extLst>
            </p:cNvPr>
            <p:cNvSpPr/>
            <p:nvPr/>
          </p:nvSpPr>
          <p:spPr>
            <a:xfrm>
              <a:off x="9293056" y="5488091"/>
              <a:ext cx="3518995" cy="4113108"/>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val f2"/>
                <a:gd name="f13" fmla="val f3"/>
                <a:gd name="f14" fmla="val f4"/>
                <a:gd name="f15" fmla="+- f14 0 f12"/>
                <a:gd name="f16" fmla="+- f13 0 f12"/>
                <a:gd name="f17" fmla="*/ f16 1 3259667"/>
                <a:gd name="f18" fmla="*/ f15 1 3810000"/>
                <a:gd name="f19" fmla="*/ f12 1 f17"/>
                <a:gd name="f20" fmla="*/ f13 1 f17"/>
                <a:gd name="f21" fmla="*/ f12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3259667" h="3810000">
                  <a:moveTo>
                    <a:pt x="f2" y="f4"/>
                  </a:moveTo>
                  <a:lnTo>
                    <a:pt x="f5" y="f2"/>
                  </a:lnTo>
                  <a:cubicBezTo>
                    <a:pt x="f6" y="f7"/>
                    <a:pt x="f8" y="f9"/>
                    <a:pt x="f3" y="f4"/>
                  </a:cubicBezTo>
                  <a:lnTo>
                    <a:pt x="f2" y="f4"/>
                  </a:lnTo>
                  <a:close/>
                </a:path>
              </a:pathLst>
            </a:custGeom>
            <a:solidFill>
              <a:srgbClr val="54A021">
                <a:alpha val="72000"/>
              </a:srgbClr>
            </a:solidFill>
            <a:ln cap="rnd">
              <a:noFill/>
              <a:prstDash val="solid"/>
            </a:ln>
          </p:spPr>
          <p:txBody>
            <a:bodyPr lIns="0" tIns="0" rIns="0" bIns="0"/>
            <a:lstStyle/>
            <a:p>
              <a:endParaRPr lang="en-US"/>
            </a:p>
          </p:txBody>
        </p:sp>
        <p:sp>
          <p:nvSpPr>
            <p:cNvPr id="9" name="Freeform 12">
              <a:extLst>
                <a:ext uri="{FF2B5EF4-FFF2-40B4-BE49-F238E27FC236}">
                  <a16:creationId xmlns:a16="http://schemas.microsoft.com/office/drawing/2014/main" id="{DFB54A70-4021-4557-B9F8-71676140060A}"/>
                </a:ext>
              </a:extLst>
            </p:cNvPr>
            <p:cNvSpPr/>
            <p:nvPr/>
          </p:nvSpPr>
          <p:spPr>
            <a:xfrm>
              <a:off x="9814602" y="-11850"/>
              <a:ext cx="3000027" cy="9613050"/>
            </a:xfrm>
            <a:custGeom>
              <a:avLst/>
              <a:gdLst>
                <a:gd name="f0" fmla="val w"/>
                <a:gd name="f1" fmla="val h"/>
                <a:gd name="f2" fmla="val 0"/>
                <a:gd name="f3" fmla="val 2853267"/>
                <a:gd name="f4" fmla="val 6866467"/>
                <a:gd name="f5" fmla="val 2472267"/>
                <a:gd name="f6" fmla="val 6858000"/>
                <a:gd name="f7" fmla="*/ f0 1 2853267"/>
                <a:gd name="f8" fmla="*/ f1 1 6866467"/>
                <a:gd name="f9" fmla="val f2"/>
                <a:gd name="f10" fmla="val f3"/>
                <a:gd name="f11" fmla="val f4"/>
                <a:gd name="f12" fmla="+- f11 0 f9"/>
                <a:gd name="f13" fmla="+- f10 0 f9"/>
                <a:gd name="f14" fmla="*/ f13 1 2853267"/>
                <a:gd name="f15" fmla="*/ f12 1 68664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2853267" h="6866467">
                  <a:moveTo>
                    <a:pt x="f2" y="f2"/>
                  </a:moveTo>
                  <a:lnTo>
                    <a:pt x="f5" y="f4"/>
                  </a:lnTo>
                  <a:lnTo>
                    <a:pt x="f3" y="f6"/>
                  </a:lnTo>
                  <a:lnTo>
                    <a:pt x="f3" y="f2"/>
                  </a:lnTo>
                  <a:lnTo>
                    <a:pt x="f2" y="f2"/>
                  </a:lnTo>
                  <a:close/>
                </a:path>
              </a:pathLst>
            </a:custGeom>
            <a:solidFill>
              <a:srgbClr val="3F7819">
                <a:alpha val="70000"/>
              </a:srgbClr>
            </a:solidFill>
            <a:ln cap="rnd">
              <a:noFill/>
              <a:prstDash val="solid"/>
            </a:ln>
          </p:spPr>
          <p:txBody>
            <a:bodyPr lIns="0" tIns="0" rIns="0" bIns="0"/>
            <a:lstStyle/>
            <a:p>
              <a:endParaRPr lang="en-US"/>
            </a:p>
          </p:txBody>
        </p:sp>
        <p:sp>
          <p:nvSpPr>
            <p:cNvPr id="10" name="Freeform 13">
              <a:extLst>
                <a:ext uri="{FF2B5EF4-FFF2-40B4-BE49-F238E27FC236}">
                  <a16:creationId xmlns:a16="http://schemas.microsoft.com/office/drawing/2014/main" id="{ACC8D0EC-0C38-40D4-AF7D-6FADB185AD5D}"/>
                </a:ext>
              </a:extLst>
            </p:cNvPr>
            <p:cNvSpPr/>
            <p:nvPr/>
          </p:nvSpPr>
          <p:spPr>
            <a:xfrm>
              <a:off x="11614087" y="-11850"/>
              <a:ext cx="1200543" cy="9613050"/>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val f2"/>
                <a:gd name="f14" fmla="val f3"/>
                <a:gd name="f15" fmla="val f4"/>
                <a:gd name="f16" fmla="+- f15 0 f13"/>
                <a:gd name="f17" fmla="+- f14 0 f13"/>
                <a:gd name="f18" fmla="*/ f17 1 1286933"/>
                <a:gd name="f19" fmla="*/ f16 1 6866467"/>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286933" h="6866467">
                  <a:moveTo>
                    <a:pt x="f5" y="f2"/>
                  </a:moveTo>
                  <a:lnTo>
                    <a:pt x="f2" y="f4"/>
                  </a:lnTo>
                  <a:lnTo>
                    <a:pt x="f3" y="f4"/>
                  </a:lnTo>
                  <a:cubicBezTo>
                    <a:pt x="f6" y="f7"/>
                    <a:pt x="f8" y="f9"/>
                    <a:pt x="f10" y="f2"/>
                  </a:cubicBezTo>
                  <a:lnTo>
                    <a:pt x="f5" y="f2"/>
                  </a:lnTo>
                  <a:close/>
                </a:path>
              </a:pathLst>
            </a:custGeom>
            <a:solidFill>
              <a:srgbClr val="C0E474">
                <a:alpha val="70000"/>
              </a:srgbClr>
            </a:solidFill>
            <a:ln cap="rnd">
              <a:noFill/>
              <a:prstDash val="solid"/>
            </a:ln>
          </p:spPr>
          <p:txBody>
            <a:bodyPr lIns="0" tIns="0" rIns="0" bIns="0"/>
            <a:lstStyle/>
            <a:p>
              <a:endParaRPr lang="en-US"/>
            </a:p>
          </p:txBody>
        </p:sp>
        <p:sp>
          <p:nvSpPr>
            <p:cNvPr id="11" name="Freeform 14">
              <a:extLst>
                <a:ext uri="{FF2B5EF4-FFF2-40B4-BE49-F238E27FC236}">
                  <a16:creationId xmlns:a16="http://schemas.microsoft.com/office/drawing/2014/main" id="{68E869CB-F9DD-49DF-98F4-5CCC5A25AFA1}"/>
                </a:ext>
              </a:extLst>
            </p:cNvPr>
            <p:cNvSpPr/>
            <p:nvPr/>
          </p:nvSpPr>
          <p:spPr>
            <a:xfrm>
              <a:off x="11308119" y="-11850"/>
              <a:ext cx="1493480" cy="9613050"/>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val f2"/>
                <a:gd name="f15" fmla="val f3"/>
                <a:gd name="f16" fmla="val f4"/>
                <a:gd name="f17" fmla="+- f16 0 f14"/>
                <a:gd name="f18" fmla="+- f15 0 f14"/>
                <a:gd name="f19" fmla="*/ f18 1 1270244"/>
                <a:gd name="f20" fmla="*/ f17 1 6866467"/>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270244" h="6866467">
                  <a:moveTo>
                    <a:pt x="f2" y="f2"/>
                  </a:moveTo>
                  <a:lnTo>
                    <a:pt x="f5" y="f4"/>
                  </a:lnTo>
                  <a:lnTo>
                    <a:pt x="f6" y="f4"/>
                  </a:lnTo>
                  <a:cubicBezTo>
                    <a:pt x="f7" y="f8"/>
                    <a:pt x="f9" y="f10"/>
                    <a:pt x="f11" y="f2"/>
                  </a:cubicBezTo>
                  <a:lnTo>
                    <a:pt x="f2" y="f2"/>
                  </a:lnTo>
                  <a:close/>
                </a:path>
              </a:pathLst>
            </a:custGeom>
            <a:solidFill>
              <a:srgbClr val="90C226">
                <a:alpha val="65000"/>
              </a:srgbClr>
            </a:solidFill>
            <a:ln cap="rnd">
              <a:noFill/>
              <a:prstDash val="solid"/>
            </a:ln>
          </p:spPr>
          <p:txBody>
            <a:bodyPr lIns="0" tIns="0" rIns="0" bIns="0"/>
            <a:lstStyle/>
            <a:p>
              <a:endParaRPr lang="en-US"/>
            </a:p>
          </p:txBody>
        </p:sp>
        <p:sp>
          <p:nvSpPr>
            <p:cNvPr id="12" name="Freeform 15">
              <a:extLst>
                <a:ext uri="{FF2B5EF4-FFF2-40B4-BE49-F238E27FC236}">
                  <a16:creationId xmlns:a16="http://schemas.microsoft.com/office/drawing/2014/main" id="{516B58F7-95B5-4D88-BC25-C0F033FFFF32}"/>
                </a:ext>
              </a:extLst>
            </p:cNvPr>
            <p:cNvSpPr/>
            <p:nvPr/>
          </p:nvSpPr>
          <p:spPr>
            <a:xfrm>
              <a:off x="11284418" y="6851224"/>
              <a:ext cx="1531720" cy="274997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val f2"/>
                <a:gd name="f14" fmla="val f3"/>
                <a:gd name="f15" fmla="val f4"/>
                <a:gd name="f16" fmla="+- f15 0 f13"/>
                <a:gd name="f17" fmla="+- f14 0 f13"/>
                <a:gd name="f18" fmla="*/ f17 1 1820333"/>
                <a:gd name="f19" fmla="*/ f16 1 3268133"/>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820333" h="3268133">
                  <a:moveTo>
                    <a:pt x="f2" y="f4"/>
                  </a:moveTo>
                  <a:lnTo>
                    <a:pt x="f5" y="f2"/>
                  </a:lnTo>
                  <a:cubicBezTo>
                    <a:pt x="f6" y="f7"/>
                    <a:pt x="f8" y="f9"/>
                    <a:pt x="f3" y="f10"/>
                  </a:cubicBezTo>
                  <a:lnTo>
                    <a:pt x="f2" y="f4"/>
                  </a:lnTo>
                  <a:close/>
                </a:path>
              </a:pathLst>
            </a:custGeom>
            <a:solidFill>
              <a:srgbClr val="90C226">
                <a:alpha val="80000"/>
              </a:srgbClr>
            </a:solidFill>
            <a:ln cap="rnd">
              <a:noFill/>
              <a:prstDash val="solid"/>
            </a:ln>
          </p:spPr>
          <p:txBody>
            <a:bodyPr lIns="0" tIns="0" rIns="0" bIns="0"/>
            <a:lstStyle/>
            <a:p>
              <a:endParaRPr lang="en-US"/>
            </a:p>
          </p:txBody>
        </p:sp>
      </p:grpSp>
      <p:sp>
        <p:nvSpPr>
          <p:cNvPr id="13" name="Title Placeholder 1">
            <a:extLst>
              <a:ext uri="{FF2B5EF4-FFF2-40B4-BE49-F238E27FC236}">
                <a16:creationId xmlns:a16="http://schemas.microsoft.com/office/drawing/2014/main" id="{A1F904CB-E542-4517-9507-5E228869CEE8}"/>
              </a:ext>
            </a:extLst>
          </p:cNvPr>
          <p:cNvSpPr txBox="1">
            <a:spLocks noGrp="1"/>
          </p:cNvSpPr>
          <p:nvPr>
            <p:ph type="title"/>
          </p:nvPr>
        </p:nvSpPr>
        <p:spPr>
          <a:xfrm>
            <a:off x="853436" y="853436"/>
            <a:ext cx="8886797" cy="184911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D53980E4-1493-42BE-A2F5-0506DDA20F3D}"/>
              </a:ext>
            </a:extLst>
          </p:cNvPr>
          <p:cNvSpPr txBox="1">
            <a:spLocks noGrp="1"/>
          </p:cNvSpPr>
          <p:nvPr>
            <p:ph type="body" idx="1"/>
          </p:nvPr>
        </p:nvSpPr>
        <p:spPr>
          <a:xfrm>
            <a:off x="853436" y="3024826"/>
            <a:ext cx="8886797" cy="543308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AF660EA6-2E67-4667-9DCC-701470DE1081}"/>
              </a:ext>
            </a:extLst>
          </p:cNvPr>
          <p:cNvSpPr txBox="1">
            <a:spLocks noGrp="1"/>
          </p:cNvSpPr>
          <p:nvPr>
            <p:ph type="dt" sz="half" idx="2"/>
          </p:nvPr>
        </p:nvSpPr>
        <p:spPr>
          <a:xfrm>
            <a:off x="7567364" y="8457907"/>
            <a:ext cx="957788" cy="511177"/>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Trebuchet MS"/>
              </a:defRPr>
            </a:lvl1pPr>
          </a:lstStyle>
          <a:p>
            <a:pPr lvl="0"/>
            <a:fld id="{B0B33974-78E0-4DB8-8BD7-EF5FDEB39E39}" type="datetime1">
              <a:rPr lang="en-GB"/>
              <a:pPr lvl="0"/>
              <a:t>26/03/2021</a:t>
            </a:fld>
            <a:endParaRPr lang="en-GB"/>
          </a:p>
        </p:txBody>
      </p:sp>
      <p:sp>
        <p:nvSpPr>
          <p:cNvPr id="16" name="Footer Placeholder 4">
            <a:extLst>
              <a:ext uri="{FF2B5EF4-FFF2-40B4-BE49-F238E27FC236}">
                <a16:creationId xmlns:a16="http://schemas.microsoft.com/office/drawing/2014/main" id="{0F84D202-447A-4A29-B569-F770BB9E785E}"/>
              </a:ext>
            </a:extLst>
          </p:cNvPr>
          <p:cNvSpPr txBox="1">
            <a:spLocks noGrp="1"/>
          </p:cNvSpPr>
          <p:nvPr>
            <p:ph type="ftr" sz="quarter" idx="3"/>
          </p:nvPr>
        </p:nvSpPr>
        <p:spPr>
          <a:xfrm>
            <a:off x="853436" y="8457907"/>
            <a:ext cx="6472159" cy="51117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8C31006C-6A18-4850-B6B3-96CE83CA8AA6}"/>
              </a:ext>
            </a:extLst>
          </p:cNvPr>
          <p:cNvSpPr txBox="1">
            <a:spLocks noGrp="1"/>
          </p:cNvSpPr>
          <p:nvPr>
            <p:ph type="sldNum" sz="quarter" idx="4"/>
          </p:nvPr>
        </p:nvSpPr>
        <p:spPr>
          <a:xfrm>
            <a:off x="9022549" y="8457907"/>
            <a:ext cx="717694" cy="511177"/>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60" b="0" i="0" u="none" strike="noStrike" kern="1200" cap="none" spc="0" baseline="0">
                <a:solidFill>
                  <a:srgbClr val="90C226"/>
                </a:solidFill>
                <a:uFillTx/>
                <a:latin typeface="Trebuchet MS"/>
              </a:defRPr>
            </a:lvl1pPr>
          </a:lstStyle>
          <a:p>
            <a:pPr lvl="0"/>
            <a:fld id="{DA8BEC00-77B6-4D1E-A9CF-787BD0A239C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640080" rtl="0" fontAlgn="auto" hangingPunct="1">
        <a:lnSpc>
          <a:spcPct val="100000"/>
        </a:lnSpc>
        <a:spcBef>
          <a:spcPts val="0"/>
        </a:spcBef>
        <a:spcAft>
          <a:spcPts val="0"/>
        </a:spcAft>
        <a:buNone/>
        <a:tabLst/>
        <a:defRPr lang="en-US" sz="5040" b="0" i="0" u="none" strike="noStrike" kern="1200" cap="none" spc="0" baseline="0">
          <a:solidFill>
            <a:srgbClr val="90C226"/>
          </a:solidFill>
          <a:uFillTx/>
          <a:latin typeface="Trebuchet MS"/>
        </a:defRPr>
      </a:lvl1pPr>
    </p:titleStyle>
    <p:bodyStyle>
      <a:lvl1pPr marL="480060" marR="0" lvl="0" indent="-480060" algn="l" defTabSz="640080" rtl="0" fontAlgn="auto" hangingPunct="1">
        <a:lnSpc>
          <a:spcPct val="100000"/>
        </a:lnSpc>
        <a:spcBef>
          <a:spcPts val="1400"/>
        </a:spcBef>
        <a:spcAft>
          <a:spcPts val="0"/>
        </a:spcAft>
        <a:buClr>
          <a:srgbClr val="90C226"/>
        </a:buClr>
        <a:buSzPct val="80000"/>
        <a:buFont typeface="Wingdings 3"/>
        <a:buChar char=""/>
        <a:tabLst/>
        <a:defRPr lang="en-US" sz="2520" b="0" i="0" u="none" strike="noStrike" kern="1200" cap="none" spc="0" baseline="0">
          <a:solidFill>
            <a:srgbClr val="404040"/>
          </a:solidFill>
          <a:uFillTx/>
          <a:latin typeface="Trebuchet MS"/>
        </a:defRPr>
      </a:lvl1pPr>
      <a:lvl2pPr marL="1040130" marR="0" lvl="1" indent="-400050" algn="l" defTabSz="640080" rtl="0" fontAlgn="auto" hangingPunct="1">
        <a:lnSpc>
          <a:spcPct val="100000"/>
        </a:lnSpc>
        <a:spcBef>
          <a:spcPts val="1400"/>
        </a:spcBef>
        <a:spcAft>
          <a:spcPts val="0"/>
        </a:spcAft>
        <a:buClr>
          <a:srgbClr val="90C226"/>
        </a:buClr>
        <a:buSzPct val="80000"/>
        <a:buFont typeface="Wingdings 3"/>
        <a:buChar char=""/>
        <a:tabLst/>
        <a:defRPr lang="en-US" sz="2240" b="0" i="0" u="none" strike="noStrike" kern="1200" cap="none" spc="0" baseline="0">
          <a:solidFill>
            <a:srgbClr val="404040"/>
          </a:solidFill>
          <a:uFillTx/>
          <a:latin typeface="Trebuchet MS"/>
        </a:defRPr>
      </a:lvl2pPr>
      <a:lvl3pPr marL="1600200" marR="0" lvl="2" indent="-320040" algn="l" defTabSz="640080" rtl="0" fontAlgn="auto" hangingPunct="1">
        <a:lnSpc>
          <a:spcPct val="100000"/>
        </a:lnSpc>
        <a:spcBef>
          <a:spcPts val="1400"/>
        </a:spcBef>
        <a:spcAft>
          <a:spcPts val="0"/>
        </a:spcAft>
        <a:buClr>
          <a:srgbClr val="90C226"/>
        </a:buClr>
        <a:buSzPct val="80000"/>
        <a:buFont typeface="Wingdings 3"/>
        <a:buChar char=""/>
        <a:tabLst/>
        <a:defRPr lang="en-US" sz="1960" b="0" i="0" u="none" strike="noStrike" kern="1200" cap="none" spc="0" baseline="0">
          <a:solidFill>
            <a:srgbClr val="404040"/>
          </a:solidFill>
          <a:uFillTx/>
          <a:latin typeface="Trebuchet MS"/>
        </a:defRPr>
      </a:lvl3pPr>
      <a:lvl4pPr marL="2240279" marR="0" lvl="3" indent="-320040" algn="l" defTabSz="640080" rtl="0" fontAlgn="auto" hangingPunct="1">
        <a:lnSpc>
          <a:spcPct val="100000"/>
        </a:lnSpc>
        <a:spcBef>
          <a:spcPts val="1400"/>
        </a:spcBef>
        <a:spcAft>
          <a:spcPts val="0"/>
        </a:spcAft>
        <a:buClr>
          <a:srgbClr val="90C226"/>
        </a:buClr>
        <a:buSzPct val="80000"/>
        <a:buFont typeface="Wingdings 3"/>
        <a:buChar char=""/>
        <a:tabLst/>
        <a:defRPr lang="en-US" sz="1680" b="0" i="0" u="none" strike="noStrike" kern="1200" cap="none" spc="0" baseline="0">
          <a:solidFill>
            <a:srgbClr val="404040"/>
          </a:solidFill>
          <a:uFillTx/>
          <a:latin typeface="Trebuchet MS"/>
        </a:defRPr>
      </a:lvl4pPr>
      <a:lvl5pPr marL="2880360" marR="0" lvl="4" indent="-320040" algn="l" defTabSz="640080" rtl="0" fontAlgn="auto" hangingPunct="1">
        <a:lnSpc>
          <a:spcPct val="100000"/>
        </a:lnSpc>
        <a:spcBef>
          <a:spcPts val="1400"/>
        </a:spcBef>
        <a:spcAft>
          <a:spcPts val="0"/>
        </a:spcAft>
        <a:buClr>
          <a:srgbClr val="90C226"/>
        </a:buClr>
        <a:buSzPct val="80000"/>
        <a:buFont typeface="Wingdings 3"/>
        <a:buChar char=""/>
        <a:tabLst/>
        <a:defRPr lang="en-US" sz="168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s://vimeo.com/71276232" TargetMode="External"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image" Target="../media/image3.png" /><Relationship Id="rId5" Type="http://schemas.openxmlformats.org/officeDocument/2006/relationships/image" Target="../media/image2.jpeg" /><Relationship Id="rId4" Type="http://schemas.openxmlformats.org/officeDocument/2006/relationships/hyperlink" Target="https://creativecommons.org/licenses/by-nc-sa/3.0/" TargetMode="External" /></Relationships>
</file>

<file path=ppt/slides/_rels/slide4.xml.rels><?xml version="1.0" encoding="UTF-8" standalone="yes"?>
<Relationships xmlns="http://schemas.openxmlformats.org/package/2006/relationships"><Relationship Id="rId2" Type="http://schemas.openxmlformats.org/officeDocument/2006/relationships/hyperlink" Target="https://brandongaille.com/list-32-catchy-community-service-slogans/" TargetMode="Externa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067CA-FA8D-4BEA-A0E9-C2582378DB17}"/>
              </a:ext>
            </a:extLst>
          </p:cNvPr>
          <p:cNvSpPr txBox="1">
            <a:spLocks noGrp="1"/>
          </p:cNvSpPr>
          <p:nvPr>
            <p:ph type="title"/>
          </p:nvPr>
        </p:nvSpPr>
        <p:spPr>
          <a:xfrm>
            <a:off x="853436" y="560828"/>
            <a:ext cx="8886797" cy="7138419"/>
          </a:xfrm>
        </p:spPr>
        <p:txBody>
          <a:bodyPr anchorCtr="1"/>
          <a:lstStyle/>
          <a:p>
            <a:pPr lvl="0" algn="ctr"/>
            <a:br>
              <a:rPr lang="en-GB" sz="2400"/>
            </a:br>
            <a:br>
              <a:rPr lang="en-GB" sz="2400"/>
            </a:br>
            <a:br>
              <a:rPr lang="en-GB" sz="2400"/>
            </a:br>
            <a:br>
              <a:rPr lang="en-GB" sz="2400"/>
            </a:br>
            <a:br>
              <a:rPr lang="en-GB" sz="2400"/>
            </a:br>
            <a:br>
              <a:rPr lang="en-GB" sz="2400"/>
            </a:br>
            <a:r>
              <a:rPr lang="en-GB" sz="2400"/>
              <a:t>Modul name: Changemakers: Creativity and Value Creation</a:t>
            </a:r>
            <a:br>
              <a:rPr lang="en-GB" sz="2400"/>
            </a:br>
            <a:r>
              <a:rPr lang="en-GB" sz="2400"/>
              <a:t>module ID:BMHP5014_BIRM</a:t>
            </a:r>
            <a:br>
              <a:rPr lang="en-GB" sz="2400"/>
            </a:br>
            <a:r>
              <a:rPr lang="en-GB" sz="2400"/>
              <a:t>Lecturer: Azoora Hurd </a:t>
            </a:r>
            <a:br>
              <a:rPr lang="en-GB" sz="2400"/>
            </a:br>
            <a:r>
              <a:rPr lang="en-GB" sz="2400"/>
              <a:t>Student Name: Sajna Khanom</a:t>
            </a:r>
            <a:br>
              <a:rPr lang="en-GB" sz="2400"/>
            </a:br>
            <a:r>
              <a:rPr lang="en-GB" sz="2400"/>
              <a:t>Student ID: 1715473</a:t>
            </a:r>
            <a:br>
              <a:rPr lang="en-GB" sz="2400"/>
            </a:br>
            <a:r>
              <a:rPr lang="en-GB" sz="2400"/>
              <a:t>Task 3</a:t>
            </a:r>
            <a:br>
              <a:rPr lang="en-GB" sz="2400"/>
            </a:br>
            <a:r>
              <a:rPr lang="en-GB" sz="2400"/>
              <a:t>Task 4</a:t>
            </a:r>
            <a:br>
              <a:rPr lang="en-GB" sz="2400"/>
            </a:br>
            <a:endParaRPr lang="en-GB"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F4C1-8FFF-4DA5-99DA-505F4E4EE835}"/>
              </a:ext>
            </a:extLst>
          </p:cNvPr>
          <p:cNvSpPr txBox="1">
            <a:spLocks noGrp="1"/>
          </p:cNvSpPr>
          <p:nvPr>
            <p:ph type="title"/>
          </p:nvPr>
        </p:nvSpPr>
        <p:spPr>
          <a:xfrm>
            <a:off x="853436" y="853436"/>
            <a:ext cx="8886797" cy="1849117"/>
          </a:xfrm>
        </p:spPr>
        <p:txBody>
          <a:bodyPr/>
          <a:lstStyle/>
          <a:p>
            <a:pPr lvl="0"/>
            <a:r>
              <a:rPr lang="en-GB" sz="2400"/>
              <a:t>Task 3 </a:t>
            </a:r>
          </a:p>
        </p:txBody>
      </p:sp>
      <p:sp>
        <p:nvSpPr>
          <p:cNvPr id="3" name="Content Placeholder 2">
            <a:extLst>
              <a:ext uri="{FF2B5EF4-FFF2-40B4-BE49-F238E27FC236}">
                <a16:creationId xmlns:a16="http://schemas.microsoft.com/office/drawing/2014/main" id="{376ED41C-92A3-4948-896B-D29F5EAB84C3}"/>
              </a:ext>
            </a:extLst>
          </p:cNvPr>
          <p:cNvSpPr txBox="1">
            <a:spLocks noGrp="1"/>
          </p:cNvSpPr>
          <p:nvPr>
            <p:ph idx="1"/>
          </p:nvPr>
        </p:nvSpPr>
        <p:spPr>
          <a:xfrm>
            <a:off x="853436" y="1627632"/>
            <a:ext cx="9223251" cy="7296912"/>
          </a:xfrm>
        </p:spPr>
        <p:txBody>
          <a:bodyPr/>
          <a:lstStyle/>
          <a:p>
            <a:pPr marL="0" lvl="0" indent="0">
              <a:lnSpc>
                <a:spcPct val="80000"/>
              </a:lnSpc>
              <a:buNone/>
            </a:pPr>
            <a:r>
              <a:rPr lang="en-GB" sz="1600"/>
              <a:t>A very good afternoon everyone, My name is sajna and today I am here to present an excellent opportunity to all our society members. Are you a environment friendly person? Or are you someone who love helping other? If yes then your on the right place. </a:t>
            </a:r>
          </a:p>
          <a:p>
            <a:pPr marL="0" lvl="0" indent="0">
              <a:lnSpc>
                <a:spcPct val="80000"/>
              </a:lnSpc>
              <a:buNone/>
            </a:pPr>
            <a:r>
              <a:rPr lang="en-GB" sz="1600"/>
              <a:t>We are living in this beautiful world and we are the people who not taking care of this world, which is dying because of our careless so its our duty to safe this world from dying. We all need to help our community to save the world by helping our community. </a:t>
            </a:r>
          </a:p>
          <a:p>
            <a:pPr marL="0" lvl="0" indent="0">
              <a:lnSpc>
                <a:spcPct val="80000"/>
              </a:lnSpc>
              <a:buNone/>
            </a:pPr>
            <a:r>
              <a:rPr lang="en-GB" sz="1600"/>
              <a:t>We have many issues in our community that we don’t even know about or we never thought of it. Have you ever ask yourself, </a:t>
            </a:r>
          </a:p>
          <a:p>
            <a:pPr marL="0" lvl="0" indent="0">
              <a:lnSpc>
                <a:spcPct val="80000"/>
              </a:lnSpc>
              <a:buNone/>
            </a:pPr>
            <a:r>
              <a:rPr lang="en-GB" sz="1600"/>
              <a:t>How our elderly community doing specially in this pandemic? </a:t>
            </a:r>
          </a:p>
          <a:p>
            <a:pPr marL="0" lvl="0" indent="0">
              <a:lnSpc>
                <a:spcPct val="80000"/>
              </a:lnSpc>
              <a:buNone/>
            </a:pPr>
            <a:r>
              <a:rPr lang="en-GB" sz="1600"/>
              <a:t>What is the parents are going trough with heir disable children?</a:t>
            </a:r>
          </a:p>
          <a:p>
            <a:pPr marL="0" lvl="0" indent="0">
              <a:lnSpc>
                <a:spcPct val="80000"/>
              </a:lnSpc>
              <a:buNone/>
            </a:pPr>
            <a:r>
              <a:rPr lang="en-GB" sz="1600"/>
              <a:t>There are people  in our community who really need our help such as, elderly people, disable children and adult. Also the place we visit and send our love one. Such as park, schools, community centre, etc.</a:t>
            </a:r>
          </a:p>
          <a:p>
            <a:pPr marL="0" lvl="0" indent="0">
              <a:lnSpc>
                <a:spcPct val="80000"/>
              </a:lnSpc>
              <a:buNone/>
            </a:pPr>
            <a:r>
              <a:rPr lang="en-GB" sz="1600"/>
              <a:t>We can make the change to the community by helping the venerable with their daily need. Looking after the place we visit by keeping it clean or helping the environment by planting trees.</a:t>
            </a:r>
          </a:p>
          <a:p>
            <a:pPr marL="0" lvl="0" indent="0">
              <a:lnSpc>
                <a:spcPct val="80000"/>
              </a:lnSpc>
              <a:buNone/>
            </a:pPr>
            <a:r>
              <a:rPr lang="en-GB" sz="1600"/>
              <a:t>Making facilities for disable children and adult to access to park and community centre. Showing some love and respect to those parents and family, who feel lonely in the society because of their circumstances. Thank you to our local council, who are provided service to reduce unfair pollution in the community. </a:t>
            </a:r>
          </a:p>
          <a:p>
            <a:pPr marL="0" lvl="0" indent="0">
              <a:lnSpc>
                <a:spcPct val="80000"/>
              </a:lnSpc>
              <a:buNone/>
            </a:pPr>
            <a:r>
              <a:rPr lang="en-GB" sz="1600"/>
              <a:t>Our police community has huge impact on by working with neighbourhood watch team to reduce crime. </a:t>
            </a:r>
          </a:p>
          <a:p>
            <a:pPr marL="0" lvl="0" indent="0">
              <a:lnSpc>
                <a:spcPct val="80000"/>
              </a:lnSpc>
              <a:buNone/>
            </a:pPr>
            <a:r>
              <a:rPr lang="en-GB" sz="1600"/>
              <a:t>So my request to you all to come together and join the community to create a Healthy community so everyone can get the benefit of it and you make yourself proud to be part of this journey.</a:t>
            </a:r>
          </a:p>
          <a:p>
            <a:pPr marL="0" lvl="0" indent="0">
              <a:lnSpc>
                <a:spcPct val="80000"/>
              </a:lnSpc>
              <a:buNone/>
            </a:pPr>
            <a:r>
              <a:rPr lang="en-GB" sz="1600"/>
              <a:t> Thanks for your lovely time.</a:t>
            </a:r>
          </a:p>
          <a:p>
            <a:pPr marL="0" lvl="0" indent="0">
              <a:lnSpc>
                <a:spcPct val="80000"/>
              </a:lnSpc>
              <a:buNone/>
            </a:pPr>
            <a:endParaRPr lang="en-GB" sz="1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2" descr="A picture containing graphical user interface&#10;&#10;Description automatically generated">
            <a:extLst>
              <a:ext uri="{FF2B5EF4-FFF2-40B4-BE49-F238E27FC236}">
                <a16:creationId xmlns:a16="http://schemas.microsoft.com/office/drawing/2014/main" id="{B0028D6D-6146-47DD-B3F1-1E3B3345F9BD}"/>
              </a:ext>
            </a:extLst>
          </p:cNvPr>
          <p:cNvPicPr>
            <a:picLocks noChangeAspect="1"/>
          </p:cNvPicPr>
          <p:nvPr/>
        </p:nvPicPr>
        <p:blipFill>
          <a:blip r:embed="rId2"/>
          <a:stretch>
            <a:fillRect/>
          </a:stretch>
        </p:blipFill>
        <p:spPr>
          <a:xfrm>
            <a:off x="-466170" y="1675272"/>
            <a:ext cx="4410635" cy="8311411"/>
          </a:xfrm>
          <a:prstGeom prst="rect">
            <a:avLst/>
          </a:prstGeom>
          <a:noFill/>
          <a:ln cap="rnd">
            <a:noFill/>
          </a:ln>
        </p:spPr>
      </p:pic>
      <p:sp>
        <p:nvSpPr>
          <p:cNvPr id="3" name="TextBox 4">
            <a:extLst>
              <a:ext uri="{FF2B5EF4-FFF2-40B4-BE49-F238E27FC236}">
                <a16:creationId xmlns:a16="http://schemas.microsoft.com/office/drawing/2014/main" id="{CC75EFB2-79FB-4274-8F67-5BA90A31A13D}"/>
              </a:ext>
            </a:extLst>
          </p:cNvPr>
          <p:cNvSpPr txBox="1"/>
          <p:nvPr/>
        </p:nvSpPr>
        <p:spPr>
          <a:xfrm>
            <a:off x="1685367" y="8892988"/>
            <a:ext cx="12191996" cy="230831"/>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3" tooltip="https://vimeo.com/71276232"/>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4" tooltip="https://creativecommons.org/licenses/by-nc-sa/3.0/"/>
              </a:rPr>
              <a:t>CC BY-SA-NC</a:t>
            </a:r>
            <a:endParaRPr lang="en-GB" sz="900" b="0" i="0" u="none" strike="noStrike" kern="1200" cap="none" spc="0" baseline="0">
              <a:solidFill>
                <a:srgbClr val="FFFFFF"/>
              </a:solidFill>
              <a:uFillTx/>
              <a:latin typeface="Corbel"/>
            </a:endParaRPr>
          </a:p>
        </p:txBody>
      </p:sp>
      <p:pic>
        <p:nvPicPr>
          <p:cNvPr id="4" name="Picture 6" descr="A picture containing person, indoor&#10;&#10;Description automatically generated">
            <a:extLst>
              <a:ext uri="{FF2B5EF4-FFF2-40B4-BE49-F238E27FC236}">
                <a16:creationId xmlns:a16="http://schemas.microsoft.com/office/drawing/2014/main" id="{19A85F0C-CF2E-4972-9CC0-CF6454851DA8}"/>
              </a:ext>
            </a:extLst>
          </p:cNvPr>
          <p:cNvPicPr>
            <a:picLocks noChangeAspect="1"/>
          </p:cNvPicPr>
          <p:nvPr/>
        </p:nvPicPr>
        <p:blipFill>
          <a:blip r:embed="rId5"/>
          <a:stretch>
            <a:fillRect/>
          </a:stretch>
        </p:blipFill>
        <p:spPr>
          <a:xfrm>
            <a:off x="4259357" y="1782851"/>
            <a:ext cx="4282885" cy="3854826"/>
          </a:xfrm>
          <a:prstGeom prst="rect">
            <a:avLst/>
          </a:prstGeom>
          <a:noFill/>
          <a:ln cap="rnd">
            <a:noFill/>
          </a:ln>
        </p:spPr>
      </p:pic>
      <p:graphicFrame>
        <p:nvGraphicFramePr>
          <p:cNvPr id="5" name="Table 4">
            <a:extLst>
              <a:ext uri="{FF2B5EF4-FFF2-40B4-BE49-F238E27FC236}">
                <a16:creationId xmlns:a16="http://schemas.microsoft.com/office/drawing/2014/main" id="{D06D16E9-1A80-4C0D-81B0-BBCCF2CC5D17}"/>
              </a:ext>
            </a:extLst>
          </p:cNvPr>
          <p:cNvGraphicFramePr>
            <a:graphicFrameLocks noGrp="1"/>
          </p:cNvGraphicFramePr>
          <p:nvPr/>
        </p:nvGraphicFramePr>
        <p:xfrm>
          <a:off x="-375955" y="-534841"/>
          <a:ext cx="13553520" cy="10136041"/>
        </p:xfrm>
        <a:graphic>
          <a:graphicData uri="http://schemas.openxmlformats.org/drawingml/2006/table">
            <a:tbl>
              <a:tblPr firstRow="1" bandRow="1">
                <a:effectLst>
                  <a:outerShdw dist="38096" dir="8100000" algn="tl">
                    <a:srgbClr val="000000"/>
                  </a:outerShdw>
                </a:effectLst>
                <a:tableStyleId>{5C22544A-7EE6-4342-B048-85BDC9FD1C3A}</a:tableStyleId>
              </a:tblPr>
              <a:tblGrid>
                <a:gridCol w="4517840">
                  <a:extLst>
                    <a:ext uri="{9D8B030D-6E8A-4147-A177-3AD203B41FA5}">
                      <a16:colId xmlns:a16="http://schemas.microsoft.com/office/drawing/2014/main" val="3032100234"/>
                    </a:ext>
                  </a:extLst>
                </a:gridCol>
                <a:gridCol w="4517840">
                  <a:extLst>
                    <a:ext uri="{9D8B030D-6E8A-4147-A177-3AD203B41FA5}">
                      <a16:colId xmlns:a16="http://schemas.microsoft.com/office/drawing/2014/main" val="347859549"/>
                    </a:ext>
                  </a:extLst>
                </a:gridCol>
                <a:gridCol w="4517840">
                  <a:extLst>
                    <a:ext uri="{9D8B030D-6E8A-4147-A177-3AD203B41FA5}">
                      <a16:colId xmlns:a16="http://schemas.microsoft.com/office/drawing/2014/main" val="1596951563"/>
                    </a:ext>
                  </a:extLst>
                </a:gridCol>
              </a:tblGrid>
              <a:tr h="10136041">
                <a:tc>
                  <a:txBody>
                    <a:bodyPr/>
                    <a:lstStyle/>
                    <a:p>
                      <a:pPr lvl="1"/>
                      <a:r>
                        <a:rPr lang="en-GB" sz="3200">
                          <a:solidFill>
                            <a:srgbClr val="000000"/>
                          </a:solidFill>
                        </a:rPr>
                        <a:t>Task4</a:t>
                      </a:r>
                      <a:r>
                        <a:rPr lang="en-GB" sz="3200"/>
                        <a:t> </a:t>
                      </a:r>
                    </a:p>
                    <a:p>
                      <a:pPr lvl="1"/>
                      <a:r>
                        <a:rPr lang="en-GB" sz="3200"/>
                        <a:t>Our community,</a:t>
                      </a:r>
                    </a:p>
                    <a:p>
                      <a:pPr lvl="1"/>
                      <a:r>
                        <a:rPr lang="en-GB" sz="3200"/>
                        <a:t>Healthy environment ,         Happy life.</a:t>
                      </a:r>
                    </a:p>
                    <a:p>
                      <a:pPr lvl="1"/>
                      <a:endParaRPr lang="en-GB" sz="3200"/>
                    </a:p>
                  </a:txBody>
                  <a:tcPr/>
                </a:tc>
                <a:tc>
                  <a:txBody>
                    <a:bodyPr/>
                    <a:lstStyle/>
                    <a:p>
                      <a:pPr lvl="0"/>
                      <a:r>
                        <a:rPr lang="en-GB" sz="2400"/>
                        <a:t>Want to know your community more ?  Join our team to help the venerable, know your neighbour and explore new opportunity and build your skills with our voluntary team.</a:t>
                      </a:r>
                    </a:p>
                    <a:p>
                      <a:pPr lvl="0"/>
                      <a:endParaRPr lang="en-GB"/>
                    </a:p>
                    <a:p>
                      <a:pPr lvl="0"/>
                      <a:r>
                        <a:rPr lang="en-GB"/>
                        <a:t>Our team is working with local council, police, charity, and neighbours schools etc to keep the community safe and well.</a:t>
                      </a:r>
                    </a:p>
                    <a:p>
                      <a:pPr lvl="0"/>
                      <a:endParaRPr lang="en-GB"/>
                    </a:p>
                    <a:p>
                      <a:pPr lvl="0"/>
                      <a:r>
                        <a:rPr lang="en-GB"/>
                        <a:t>Opportunity to teach our young generation to be environmental friendly, giving children opportunity to show their talent and skills including  disable children on our activities funfair at Aston park , which held on 30</a:t>
                      </a:r>
                      <a:r>
                        <a:rPr lang="en-GB" baseline="30000"/>
                        <a:t>th</a:t>
                      </a:r>
                      <a:r>
                        <a:rPr lang="en-GB"/>
                        <a:t> April 2021.</a:t>
                      </a:r>
                    </a:p>
                    <a:p>
                      <a:pPr lvl="0"/>
                      <a:r>
                        <a:rPr lang="en-GB"/>
                        <a:t>Admission fee  only </a:t>
                      </a:r>
                      <a:r>
                        <a:rPr lang="en-GB" sz="4000"/>
                        <a:t>£5 </a:t>
                      </a:r>
                      <a:endParaRPr lang="en-GB" sz="1400"/>
                    </a:p>
                    <a:p>
                      <a:pPr lvl="0"/>
                      <a:r>
                        <a:rPr lang="en-GB" sz="1050"/>
                        <a:t> </a:t>
                      </a:r>
                    </a:p>
                  </a:txBody>
                  <a:tcPr/>
                </a:tc>
                <a:tc>
                  <a:txBody>
                    <a:bodyPr/>
                    <a:lstStyle/>
                    <a:p>
                      <a:pPr lvl="0"/>
                      <a:endParaRPr lang="en-GB"/>
                    </a:p>
                    <a:p>
                      <a:pPr lvl="0"/>
                      <a:r>
                        <a:rPr lang="en-GB"/>
                        <a:t>All our money goes to charity to help the people that we need in our community so don’t miss your place to help the others .</a:t>
                      </a:r>
                    </a:p>
                    <a:p>
                      <a:pPr lvl="0"/>
                      <a:endParaRPr lang="en-GB"/>
                    </a:p>
                    <a:p>
                      <a:pPr lvl="0"/>
                      <a:endParaRPr lang="en-GB"/>
                    </a:p>
                    <a:p>
                      <a:pPr lvl="0"/>
                      <a:endParaRPr lang="en-GB"/>
                    </a:p>
                    <a:p>
                      <a:pPr lvl="0"/>
                      <a:endParaRPr lang="en-GB"/>
                    </a:p>
                    <a:p>
                      <a:pPr lvl="0"/>
                      <a:endParaRPr lang="en-GB"/>
                    </a:p>
                    <a:p>
                      <a:pPr lvl="0"/>
                      <a:endParaRPr lang="en-GB"/>
                    </a:p>
                    <a:p>
                      <a:pPr lvl="0"/>
                      <a:endParaRPr lang="en-GB"/>
                    </a:p>
                    <a:p>
                      <a:pPr marL="0" marR="0" lvl="0" indent="0" algn="l" defTabSz="640080" rtl="0" fontAlgn="auto" hangingPunct="1">
                        <a:lnSpc>
                          <a:spcPct val="100000"/>
                        </a:lnSpc>
                        <a:spcBef>
                          <a:spcPts val="0"/>
                        </a:spcBef>
                        <a:spcAft>
                          <a:spcPts val="0"/>
                        </a:spcAft>
                        <a:buNone/>
                        <a:tabLst/>
                      </a:pPr>
                      <a:endParaRPr lang="en-GB" b="0" i="0">
                        <a:solidFill>
                          <a:srgbClr val="000000"/>
                        </a:solidFill>
                        <a:latin typeface="Work Sans"/>
                      </a:endParaRPr>
                    </a:p>
                    <a:p>
                      <a:pPr marL="0" marR="0" lvl="0" indent="0" algn="l" defTabSz="640080" rtl="0" fontAlgn="auto" hangingPunct="1">
                        <a:lnSpc>
                          <a:spcPct val="100000"/>
                        </a:lnSpc>
                        <a:spcBef>
                          <a:spcPts val="0"/>
                        </a:spcBef>
                        <a:spcAft>
                          <a:spcPts val="0"/>
                        </a:spcAft>
                        <a:buNone/>
                        <a:tabLst/>
                      </a:pPr>
                      <a:endParaRPr lang="en-GB" b="0" i="0">
                        <a:solidFill>
                          <a:srgbClr val="000000"/>
                        </a:solidFill>
                        <a:latin typeface="Work Sans"/>
                      </a:endParaRPr>
                    </a:p>
                    <a:p>
                      <a:pPr marL="0" marR="0" lvl="0" indent="0" algn="l" defTabSz="640080" rtl="0" fontAlgn="auto" hangingPunct="1">
                        <a:lnSpc>
                          <a:spcPct val="100000"/>
                        </a:lnSpc>
                        <a:spcBef>
                          <a:spcPts val="0"/>
                        </a:spcBef>
                        <a:spcAft>
                          <a:spcPts val="0"/>
                        </a:spcAft>
                        <a:buNone/>
                        <a:tabLst/>
                      </a:pPr>
                      <a:endParaRPr lang="en-GB" b="0" i="0">
                        <a:solidFill>
                          <a:srgbClr val="000000"/>
                        </a:solidFill>
                        <a:latin typeface="Work Sans"/>
                      </a:endParaRPr>
                    </a:p>
                    <a:p>
                      <a:pPr marL="0" marR="0" lvl="0" indent="0" algn="l" defTabSz="640080" rtl="0" fontAlgn="auto" hangingPunct="1">
                        <a:lnSpc>
                          <a:spcPct val="100000"/>
                        </a:lnSpc>
                        <a:spcBef>
                          <a:spcPts val="0"/>
                        </a:spcBef>
                        <a:spcAft>
                          <a:spcPts val="0"/>
                        </a:spcAft>
                        <a:buNone/>
                        <a:tabLst/>
                      </a:pPr>
                      <a:endParaRPr lang="en-GB" b="0" i="0">
                        <a:solidFill>
                          <a:srgbClr val="000000"/>
                        </a:solidFill>
                        <a:latin typeface="Work Sans"/>
                      </a:endParaRPr>
                    </a:p>
                    <a:p>
                      <a:pPr marL="0" marR="0" lvl="0" indent="0" algn="l" defTabSz="640080" rtl="0" fontAlgn="auto" hangingPunct="1">
                        <a:lnSpc>
                          <a:spcPct val="100000"/>
                        </a:lnSpc>
                        <a:spcBef>
                          <a:spcPts val="0"/>
                        </a:spcBef>
                        <a:spcAft>
                          <a:spcPts val="0"/>
                        </a:spcAft>
                        <a:buNone/>
                        <a:tabLst/>
                      </a:pPr>
                      <a:endParaRPr lang="en-GB" b="0" i="0">
                        <a:solidFill>
                          <a:srgbClr val="000000"/>
                        </a:solidFill>
                        <a:latin typeface="Work Sans"/>
                      </a:endParaRPr>
                    </a:p>
                    <a:p>
                      <a:pPr marL="0" marR="0" lvl="0" indent="0" algn="l" defTabSz="640080" rtl="0" fontAlgn="auto" hangingPunct="1">
                        <a:lnSpc>
                          <a:spcPct val="100000"/>
                        </a:lnSpc>
                        <a:spcBef>
                          <a:spcPts val="0"/>
                        </a:spcBef>
                        <a:spcAft>
                          <a:spcPts val="0"/>
                        </a:spcAft>
                        <a:buNone/>
                        <a:tabLst/>
                      </a:pPr>
                      <a:r>
                        <a:rPr lang="en-GB" b="0" i="0">
                          <a:solidFill>
                            <a:srgbClr val="000000"/>
                          </a:solidFill>
                          <a:latin typeface="Work Sans"/>
                        </a:rPr>
                        <a:t>Things get solved if you get involved.</a:t>
                      </a:r>
                      <a:endParaRPr lang="en-GB">
                        <a:solidFill>
                          <a:srgbClr val="000000"/>
                        </a:solidFill>
                      </a:endParaRPr>
                    </a:p>
                    <a:p>
                      <a:pPr lvl="0"/>
                      <a:endParaRPr lang="en-GB"/>
                    </a:p>
                  </a:txBody>
                  <a:tcPr/>
                </a:tc>
                <a:extLst>
                  <a:ext uri="{0D108BD9-81ED-4DB2-BD59-A6C34878D82A}">
                    <a16:rowId xmlns:a16="http://schemas.microsoft.com/office/drawing/2014/main" val="2173659783"/>
                  </a:ext>
                </a:extLst>
              </a:tr>
            </a:tbl>
          </a:graphicData>
        </a:graphic>
      </p:graphicFrame>
      <p:pic>
        <p:nvPicPr>
          <p:cNvPr id="6" name="Picture 6">
            <a:extLst>
              <a:ext uri="{FF2B5EF4-FFF2-40B4-BE49-F238E27FC236}">
                <a16:creationId xmlns:a16="http://schemas.microsoft.com/office/drawing/2014/main" id="{90BD6223-27EC-497E-83BD-5D62AE7372E6}"/>
              </a:ext>
            </a:extLst>
          </p:cNvPr>
          <p:cNvPicPr>
            <a:picLocks noChangeAspect="1"/>
          </p:cNvPicPr>
          <p:nvPr/>
        </p:nvPicPr>
        <p:blipFill>
          <a:blip r:embed="rId6"/>
          <a:stretch>
            <a:fillRect/>
          </a:stretch>
        </p:blipFill>
        <p:spPr>
          <a:xfrm>
            <a:off x="-466170" y="2084832"/>
            <a:ext cx="4253615" cy="6621014"/>
          </a:xfrm>
          <a:prstGeom prst="rect">
            <a:avLst/>
          </a:prstGeom>
          <a:noFill/>
          <a:ln cap="rnd">
            <a:noFill/>
          </a:ln>
        </p:spPr>
      </p:pic>
      <p:sp>
        <p:nvSpPr>
          <p:cNvPr id="7" name="Rectangle 7">
            <a:extLst>
              <a:ext uri="{FF2B5EF4-FFF2-40B4-BE49-F238E27FC236}">
                <a16:creationId xmlns:a16="http://schemas.microsoft.com/office/drawing/2014/main" id="{76E9BB87-B017-45A5-8E83-252CCB8264EF}"/>
              </a:ext>
            </a:extLst>
          </p:cNvPr>
          <p:cNvSpPr/>
          <p:nvPr/>
        </p:nvSpPr>
        <p:spPr>
          <a:xfrm>
            <a:off x="8705088" y="2781833"/>
            <a:ext cx="3712463" cy="3692118"/>
          </a:xfrm>
          <a:prstGeom prst="rect">
            <a:avLst/>
          </a:prstGeom>
          <a:solidFill>
            <a:srgbClr val="90C226"/>
          </a:solidFill>
          <a:ln w="19046" cap="rnd">
            <a:solidFill>
              <a:srgbClr val="688E19"/>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To join our team call on 0121 453 6753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Or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 visit our website ourcommunity/aston.co.uk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for more information.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52C44B3F-4147-45F3-85DA-4D7E32BC8225}"/>
              </a:ext>
            </a:extLst>
          </p:cNvPr>
          <p:cNvSpPr txBox="1"/>
          <p:nvPr/>
        </p:nvSpPr>
        <p:spPr>
          <a:xfrm>
            <a:off x="1901952" y="2834640"/>
            <a:ext cx="8686800" cy="3139318"/>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Reference list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Viewed26march2021,https://th.bing.com/th/id/Ra58e85e521a338a672f07aca47167237?rik=PIWf0F4j9WlkRw&amp;riu=http%3a%2f%2fwww.ottawapublichealth.ca%2fen%2fpublic-health-topics%2fresources%2fImages%2fhealthycommunities%2fmycommunitymyhealth.jpg&amp;ehk=UQ8sugmmA0hlkXOnC6sIBkLbGe%2fkVO%2bE3Y79UHzWeYc%3d&amp;risl=&amp;pid=ImgRaw</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hlinkClick r:id="rId2"/>
              </a:rPr>
              <a:t>Viewed,26march2021, List of 51 Catchy Community Service Slogans - BrandonGaille.com</a:t>
            </a:r>
            <a:endParaRPr lang="en-GB" sz="1800" b="0" i="0" u="none" strike="noStrike" kern="1200" cap="none" spc="0" baseline="0">
              <a:solidFill>
                <a:srgbClr val="000000"/>
              </a:solidFill>
              <a:uFillTx/>
              <a:latin typeface="Trebuchet MS"/>
            </a:endParaRP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243</TotalTime>
  <Words>655</Words>
  <Application>Microsoft Office PowerPoint</Application>
  <PresentationFormat>A3 Paper (297x420 mm)</PresentationFormat>
  <Paragraphs>49</Paragraphs>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Facet</vt:lpstr>
      <vt:lpstr>      Modul name: Changemakers: Creativity and Value Creation module ID:BMHP5014_BIRM Lecturer: Azoora Hurd  Student Name: Sajna Khanom Student ID: 1715473 Task 3 Task 4 </vt:lpstr>
      <vt:lpstr>Task 3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sajna khanom</dc:creator>
  <cp:lastModifiedBy>litz miah</cp:lastModifiedBy>
  <cp:revision>24</cp:revision>
  <dcterms:created xsi:type="dcterms:W3CDTF">2021-03-26T00:48:47Z</dcterms:created>
  <dcterms:modified xsi:type="dcterms:W3CDTF">2021-03-26T15:10:06Z</dcterms:modified>
</cp:coreProperties>
</file>