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sldIdLst>
    <p:sldId id="257" r:id="rId2"/>
    <p:sldId id="261" r:id="rId3"/>
    <p:sldId id="258" r:id="rId4"/>
    <p:sldId id="260" r:id="rId5"/>
    <p:sldId id="259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56"/>
    <p:restoredTop sz="94703"/>
  </p:normalViewPr>
  <p:slideViewPr>
    <p:cSldViewPr snapToGrid="0">
      <p:cViewPr varScale="1">
        <p:scale>
          <a:sx n="52" d="100"/>
          <a:sy n="52" d="100"/>
        </p:scale>
        <p:origin x="192" y="12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EAAE1E-A8D0-0A4D-9BCE-9FB23A5B0AEB}" type="doc">
      <dgm:prSet loTypeId="urn:microsoft.com/office/officeart/2005/8/layout/process1" loCatId="" qsTypeId="urn:microsoft.com/office/officeart/2005/8/quickstyle/simple1" qsCatId="simple" csTypeId="urn:microsoft.com/office/officeart/2005/8/colors/accent1_2" csCatId="accent1" phldr="1"/>
      <dgm:spPr/>
    </dgm:pt>
    <dgm:pt modelId="{8A8F0FA5-634A-C944-B84F-58E4A6F3652B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pPr>
            <a:buFont typeface="Symbol" pitchFamily="2" charset="2"/>
            <a:buChar char=""/>
          </a:pPr>
          <a:r>
            <a:rPr lang="en-GB" dirty="0"/>
            <a:t>Respect the needs and rights of others, as a member of a diverse society. </a:t>
          </a:r>
        </a:p>
      </dgm:t>
    </dgm:pt>
    <dgm:pt modelId="{B37F4BE0-9349-E84B-B7CC-2C025B718EFB}" type="parTrans" cxnId="{81994686-6C62-3D4A-B4B0-D75C8E165A3A}">
      <dgm:prSet/>
      <dgm:spPr/>
      <dgm:t>
        <a:bodyPr/>
        <a:lstStyle/>
        <a:p>
          <a:endParaRPr lang="en-GB"/>
        </a:p>
      </dgm:t>
    </dgm:pt>
    <dgm:pt modelId="{3D367C6D-6E84-A044-844F-69C37A4E43DA}" type="sibTrans" cxnId="{81994686-6C62-3D4A-B4B0-D75C8E165A3A}">
      <dgm:prSet/>
      <dgm:spPr/>
      <dgm:t>
        <a:bodyPr/>
        <a:lstStyle/>
        <a:p>
          <a:endParaRPr lang="en-GB"/>
        </a:p>
      </dgm:t>
    </dgm:pt>
    <dgm:pt modelId="{6589665B-223F-A145-AD6E-99CF682EF714}">
      <dgm:prSet phldrT="[Text]"/>
      <dgm:spPr/>
      <dgm:t>
        <a:bodyPr/>
        <a:lstStyle/>
        <a:p>
          <a:pPr>
            <a:buFont typeface="Symbol" pitchFamily="2" charset="2"/>
            <a:buChar char=""/>
          </a:pPr>
          <a:r>
            <a:rPr lang="en-GB" dirty="0"/>
            <a:t>Are knowledgeable about their culture, community, society and the world, now and in the past. </a:t>
          </a:r>
        </a:p>
      </dgm:t>
    </dgm:pt>
    <dgm:pt modelId="{1A6E2E41-69DB-EF48-B69F-264E5D801E0B}" type="parTrans" cxnId="{7126DF65-4A2A-5444-AE3B-79A233FEC5D1}">
      <dgm:prSet/>
      <dgm:spPr/>
      <dgm:t>
        <a:bodyPr/>
        <a:lstStyle/>
        <a:p>
          <a:endParaRPr lang="en-GB"/>
        </a:p>
      </dgm:t>
    </dgm:pt>
    <dgm:pt modelId="{B8AE1082-3DAD-E641-BB34-F6811C7F8473}" type="sibTrans" cxnId="{7126DF65-4A2A-5444-AE3B-79A233FEC5D1}">
      <dgm:prSet/>
      <dgm:spPr/>
      <dgm:t>
        <a:bodyPr/>
        <a:lstStyle/>
        <a:p>
          <a:endParaRPr lang="en-GB"/>
        </a:p>
      </dgm:t>
    </dgm:pt>
    <dgm:pt modelId="{CF292D03-20A7-5144-A281-1D76FC086DFB}">
      <dgm:prSet phldrT="[Text]"/>
      <dgm:spPr>
        <a:solidFill>
          <a:schemeClr val="accent1"/>
        </a:solidFill>
      </dgm:spPr>
      <dgm:t>
        <a:bodyPr/>
        <a:lstStyle/>
        <a:p>
          <a:pPr>
            <a:buFont typeface="Symbol" pitchFamily="2" charset="2"/>
            <a:buChar char=""/>
          </a:pPr>
          <a:r>
            <a:rPr lang="en-GB" dirty="0"/>
            <a:t>Understand and consider the impact of their actions when making choices. </a:t>
          </a:r>
        </a:p>
      </dgm:t>
    </dgm:pt>
    <dgm:pt modelId="{C1421966-654E-AD44-8553-E4CEE69CE504}" type="parTrans" cxnId="{A2572DFD-BAE6-A74A-8AFE-0A7D717AC569}">
      <dgm:prSet/>
      <dgm:spPr/>
      <dgm:t>
        <a:bodyPr/>
        <a:lstStyle/>
        <a:p>
          <a:endParaRPr lang="en-GB"/>
        </a:p>
      </dgm:t>
    </dgm:pt>
    <dgm:pt modelId="{EEC14C8B-B700-B647-A60B-334AC9B5A933}" type="sibTrans" cxnId="{A2572DFD-BAE6-A74A-8AFE-0A7D717AC569}">
      <dgm:prSet/>
      <dgm:spPr/>
      <dgm:t>
        <a:bodyPr/>
        <a:lstStyle/>
        <a:p>
          <a:endParaRPr lang="en-GB"/>
        </a:p>
      </dgm:t>
    </dgm:pt>
    <dgm:pt modelId="{A42A289B-5F3A-8C49-85CE-39D9734A5B8A}">
      <dgm:prSet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pPr>
            <a:buFont typeface="Symbol" pitchFamily="2" charset="2"/>
            <a:buChar char=""/>
          </a:pPr>
          <a:r>
            <a:rPr lang="en-GB" dirty="0"/>
            <a:t>Show their commitment to the sustainability of the planet. </a:t>
          </a:r>
        </a:p>
      </dgm:t>
    </dgm:pt>
    <dgm:pt modelId="{49BADE34-D50E-DE4E-BDE9-CB0FDDF8CFA6}" type="parTrans" cxnId="{CCFA1050-6D07-4B4E-8E59-0030160DE876}">
      <dgm:prSet/>
      <dgm:spPr/>
      <dgm:t>
        <a:bodyPr/>
        <a:lstStyle/>
        <a:p>
          <a:endParaRPr lang="en-GB"/>
        </a:p>
      </dgm:t>
    </dgm:pt>
    <dgm:pt modelId="{F84E5F4C-8D01-894D-89E3-E0A028A3859F}" type="sibTrans" cxnId="{CCFA1050-6D07-4B4E-8E59-0030160DE876}">
      <dgm:prSet/>
      <dgm:spPr/>
      <dgm:t>
        <a:bodyPr/>
        <a:lstStyle/>
        <a:p>
          <a:endParaRPr lang="en-GB"/>
        </a:p>
      </dgm:t>
    </dgm:pt>
    <dgm:pt modelId="{95263ADB-EF1A-F544-B574-5B5EB801A7FE}">
      <dgm:prSet/>
      <dgm:spPr>
        <a:solidFill>
          <a:schemeClr val="accent1"/>
        </a:solidFill>
      </dgm:spPr>
      <dgm:t>
        <a:bodyPr/>
        <a:lstStyle/>
        <a:p>
          <a:pPr>
            <a:buFont typeface="Symbol" pitchFamily="2" charset="2"/>
            <a:buChar char=""/>
          </a:pPr>
          <a:r>
            <a:rPr lang="en-GB" dirty="0"/>
            <a:t>Understand and exercise their democratic and human responsibilities and rights. </a:t>
          </a:r>
        </a:p>
      </dgm:t>
    </dgm:pt>
    <dgm:pt modelId="{066C31B7-AB28-8340-9F74-56B78F6E9EF4}" type="parTrans" cxnId="{67965F14-6D68-FA4A-AE69-AC794F5AEA96}">
      <dgm:prSet/>
      <dgm:spPr/>
      <dgm:t>
        <a:bodyPr/>
        <a:lstStyle/>
        <a:p>
          <a:endParaRPr lang="en-GB"/>
        </a:p>
      </dgm:t>
    </dgm:pt>
    <dgm:pt modelId="{1E37E7A2-F799-6D4A-89E2-A1056E2B7A83}" type="sibTrans" cxnId="{67965F14-6D68-FA4A-AE69-AC794F5AEA96}">
      <dgm:prSet/>
      <dgm:spPr/>
      <dgm:t>
        <a:bodyPr/>
        <a:lstStyle/>
        <a:p>
          <a:endParaRPr lang="en-GB"/>
        </a:p>
      </dgm:t>
    </dgm:pt>
    <dgm:pt modelId="{1FAF8A60-C38D-A248-AA83-26877C75D20F}">
      <dgm:prSet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pPr>
            <a:buFont typeface="Symbol" pitchFamily="2" charset="2"/>
            <a:buChar char=""/>
          </a:pPr>
          <a:r>
            <a:rPr lang="en-GB" dirty="0"/>
            <a:t>Engage with contemporary issues based upon their values and knowledge. </a:t>
          </a:r>
        </a:p>
      </dgm:t>
    </dgm:pt>
    <dgm:pt modelId="{54355E00-BFDA-B04D-9340-0E8319F9E1B9}" type="parTrans" cxnId="{35034B3A-A1B8-4C45-A93B-0668F6F2DDC4}">
      <dgm:prSet/>
      <dgm:spPr/>
      <dgm:t>
        <a:bodyPr/>
        <a:lstStyle/>
        <a:p>
          <a:endParaRPr lang="en-GB"/>
        </a:p>
      </dgm:t>
    </dgm:pt>
    <dgm:pt modelId="{1B28548D-9536-F443-9F74-3E21138F5108}" type="sibTrans" cxnId="{35034B3A-A1B8-4C45-A93B-0668F6F2DDC4}">
      <dgm:prSet/>
      <dgm:spPr/>
      <dgm:t>
        <a:bodyPr/>
        <a:lstStyle/>
        <a:p>
          <a:endParaRPr lang="en-GB"/>
        </a:p>
      </dgm:t>
    </dgm:pt>
    <dgm:pt modelId="{B4B30FF2-FA20-F74D-8E82-4853CA09C22D}" type="pres">
      <dgm:prSet presAssocID="{19EAAE1E-A8D0-0A4D-9BCE-9FB23A5B0AEB}" presName="Name0" presStyleCnt="0">
        <dgm:presLayoutVars>
          <dgm:dir/>
          <dgm:resizeHandles val="exact"/>
        </dgm:presLayoutVars>
      </dgm:prSet>
      <dgm:spPr/>
    </dgm:pt>
    <dgm:pt modelId="{45606B27-9BCD-324E-BF54-5C5EDE0CC212}" type="pres">
      <dgm:prSet presAssocID="{8A8F0FA5-634A-C944-B84F-58E4A6F3652B}" presName="node" presStyleLbl="node1" presStyleIdx="0" presStyleCnt="6">
        <dgm:presLayoutVars>
          <dgm:bulletEnabled val="1"/>
        </dgm:presLayoutVars>
      </dgm:prSet>
      <dgm:spPr/>
    </dgm:pt>
    <dgm:pt modelId="{4617A36F-81D0-0241-B573-8DC9E0C3D052}" type="pres">
      <dgm:prSet presAssocID="{3D367C6D-6E84-A044-844F-69C37A4E43DA}" presName="sibTrans" presStyleLbl="sibTrans2D1" presStyleIdx="0" presStyleCnt="5"/>
      <dgm:spPr/>
    </dgm:pt>
    <dgm:pt modelId="{11015F48-9322-7D45-AA81-E2DA7FFEF116}" type="pres">
      <dgm:prSet presAssocID="{3D367C6D-6E84-A044-844F-69C37A4E43DA}" presName="connectorText" presStyleLbl="sibTrans2D1" presStyleIdx="0" presStyleCnt="5"/>
      <dgm:spPr/>
    </dgm:pt>
    <dgm:pt modelId="{657CCE92-AC14-1847-A072-E376865B8B21}" type="pres">
      <dgm:prSet presAssocID="{6589665B-223F-A145-AD6E-99CF682EF714}" presName="node" presStyleLbl="node1" presStyleIdx="1" presStyleCnt="6">
        <dgm:presLayoutVars>
          <dgm:bulletEnabled val="1"/>
        </dgm:presLayoutVars>
      </dgm:prSet>
      <dgm:spPr/>
    </dgm:pt>
    <dgm:pt modelId="{4A3DC39C-5521-1F42-91C1-33757B87F26E}" type="pres">
      <dgm:prSet presAssocID="{B8AE1082-3DAD-E641-BB34-F6811C7F8473}" presName="sibTrans" presStyleLbl="sibTrans2D1" presStyleIdx="1" presStyleCnt="5"/>
      <dgm:spPr/>
    </dgm:pt>
    <dgm:pt modelId="{A406F99B-8755-574A-A0CB-D8FD81DA2D1C}" type="pres">
      <dgm:prSet presAssocID="{B8AE1082-3DAD-E641-BB34-F6811C7F8473}" presName="connectorText" presStyleLbl="sibTrans2D1" presStyleIdx="1" presStyleCnt="5"/>
      <dgm:spPr/>
    </dgm:pt>
    <dgm:pt modelId="{0B769AA8-D75A-B84D-A5A5-EBE2CC6A7B78}" type="pres">
      <dgm:prSet presAssocID="{A42A289B-5F3A-8C49-85CE-39D9734A5B8A}" presName="node" presStyleLbl="node1" presStyleIdx="2" presStyleCnt="6">
        <dgm:presLayoutVars>
          <dgm:bulletEnabled val="1"/>
        </dgm:presLayoutVars>
      </dgm:prSet>
      <dgm:spPr/>
    </dgm:pt>
    <dgm:pt modelId="{D5DADAE9-B40A-2546-A461-604882958DDC}" type="pres">
      <dgm:prSet presAssocID="{F84E5F4C-8D01-894D-89E3-E0A028A3859F}" presName="sibTrans" presStyleLbl="sibTrans2D1" presStyleIdx="2" presStyleCnt="5"/>
      <dgm:spPr/>
    </dgm:pt>
    <dgm:pt modelId="{2033B344-95C9-E946-A794-048AEC578780}" type="pres">
      <dgm:prSet presAssocID="{F84E5F4C-8D01-894D-89E3-E0A028A3859F}" presName="connectorText" presStyleLbl="sibTrans2D1" presStyleIdx="2" presStyleCnt="5"/>
      <dgm:spPr/>
    </dgm:pt>
    <dgm:pt modelId="{713CC8C6-BF58-094A-BA4C-6DD38021004D}" type="pres">
      <dgm:prSet presAssocID="{95263ADB-EF1A-F544-B574-5B5EB801A7FE}" presName="node" presStyleLbl="node1" presStyleIdx="3" presStyleCnt="6">
        <dgm:presLayoutVars>
          <dgm:bulletEnabled val="1"/>
        </dgm:presLayoutVars>
      </dgm:prSet>
      <dgm:spPr/>
    </dgm:pt>
    <dgm:pt modelId="{60E0AFAB-FD77-9848-B41D-3F194EB2CFBD}" type="pres">
      <dgm:prSet presAssocID="{1E37E7A2-F799-6D4A-89E2-A1056E2B7A83}" presName="sibTrans" presStyleLbl="sibTrans2D1" presStyleIdx="3" presStyleCnt="5"/>
      <dgm:spPr/>
    </dgm:pt>
    <dgm:pt modelId="{FA1A1D1A-54ED-F849-A726-4CA25C641451}" type="pres">
      <dgm:prSet presAssocID="{1E37E7A2-F799-6D4A-89E2-A1056E2B7A83}" presName="connectorText" presStyleLbl="sibTrans2D1" presStyleIdx="3" presStyleCnt="5"/>
      <dgm:spPr/>
    </dgm:pt>
    <dgm:pt modelId="{06FE0A50-49D3-1D4D-8CFE-D152DDC8E8F0}" type="pres">
      <dgm:prSet presAssocID="{1FAF8A60-C38D-A248-AA83-26877C75D20F}" presName="node" presStyleLbl="node1" presStyleIdx="4" presStyleCnt="6">
        <dgm:presLayoutVars>
          <dgm:bulletEnabled val="1"/>
        </dgm:presLayoutVars>
      </dgm:prSet>
      <dgm:spPr/>
    </dgm:pt>
    <dgm:pt modelId="{A15B8E36-8169-9C45-8346-1ACB474736CF}" type="pres">
      <dgm:prSet presAssocID="{1B28548D-9536-F443-9F74-3E21138F5108}" presName="sibTrans" presStyleLbl="sibTrans2D1" presStyleIdx="4" presStyleCnt="5"/>
      <dgm:spPr/>
    </dgm:pt>
    <dgm:pt modelId="{65C58D89-F8CF-C040-8682-CD44B14C593F}" type="pres">
      <dgm:prSet presAssocID="{1B28548D-9536-F443-9F74-3E21138F5108}" presName="connectorText" presStyleLbl="sibTrans2D1" presStyleIdx="4" presStyleCnt="5"/>
      <dgm:spPr/>
    </dgm:pt>
    <dgm:pt modelId="{7B304DB8-9DB7-8447-83DF-2EC635B7D076}" type="pres">
      <dgm:prSet presAssocID="{CF292D03-20A7-5144-A281-1D76FC086DFB}" presName="node" presStyleLbl="node1" presStyleIdx="5" presStyleCnt="6">
        <dgm:presLayoutVars>
          <dgm:bulletEnabled val="1"/>
        </dgm:presLayoutVars>
      </dgm:prSet>
      <dgm:spPr/>
    </dgm:pt>
  </dgm:ptLst>
  <dgm:cxnLst>
    <dgm:cxn modelId="{AD83B903-6D1D-1F4B-9843-58ACDBB8AE9A}" type="presOf" srcId="{3D367C6D-6E84-A044-844F-69C37A4E43DA}" destId="{11015F48-9322-7D45-AA81-E2DA7FFEF116}" srcOrd="1" destOrd="0" presId="urn:microsoft.com/office/officeart/2005/8/layout/process1"/>
    <dgm:cxn modelId="{39FB4B07-BC33-A04B-BBD5-9294262233DB}" type="presOf" srcId="{19EAAE1E-A8D0-0A4D-9BCE-9FB23A5B0AEB}" destId="{B4B30FF2-FA20-F74D-8E82-4853CA09C22D}" srcOrd="0" destOrd="0" presId="urn:microsoft.com/office/officeart/2005/8/layout/process1"/>
    <dgm:cxn modelId="{67965F14-6D68-FA4A-AE69-AC794F5AEA96}" srcId="{19EAAE1E-A8D0-0A4D-9BCE-9FB23A5B0AEB}" destId="{95263ADB-EF1A-F544-B574-5B5EB801A7FE}" srcOrd="3" destOrd="0" parTransId="{066C31B7-AB28-8340-9F74-56B78F6E9EF4}" sibTransId="{1E37E7A2-F799-6D4A-89E2-A1056E2B7A83}"/>
    <dgm:cxn modelId="{98276E24-F8EF-644B-8436-DF934DDBFF35}" type="presOf" srcId="{1E37E7A2-F799-6D4A-89E2-A1056E2B7A83}" destId="{FA1A1D1A-54ED-F849-A726-4CA25C641451}" srcOrd="1" destOrd="0" presId="urn:microsoft.com/office/officeart/2005/8/layout/process1"/>
    <dgm:cxn modelId="{34395626-C8DA-634F-83F6-9FC3D303A6C2}" type="presOf" srcId="{1FAF8A60-C38D-A248-AA83-26877C75D20F}" destId="{06FE0A50-49D3-1D4D-8CFE-D152DDC8E8F0}" srcOrd="0" destOrd="0" presId="urn:microsoft.com/office/officeart/2005/8/layout/process1"/>
    <dgm:cxn modelId="{23647D35-E7FC-F44A-BBC0-C10B68F463AF}" type="presOf" srcId="{6589665B-223F-A145-AD6E-99CF682EF714}" destId="{657CCE92-AC14-1847-A072-E376865B8B21}" srcOrd="0" destOrd="0" presId="urn:microsoft.com/office/officeart/2005/8/layout/process1"/>
    <dgm:cxn modelId="{35034B3A-A1B8-4C45-A93B-0668F6F2DDC4}" srcId="{19EAAE1E-A8D0-0A4D-9BCE-9FB23A5B0AEB}" destId="{1FAF8A60-C38D-A248-AA83-26877C75D20F}" srcOrd="4" destOrd="0" parTransId="{54355E00-BFDA-B04D-9340-0E8319F9E1B9}" sibTransId="{1B28548D-9536-F443-9F74-3E21138F5108}"/>
    <dgm:cxn modelId="{8E79534D-CA56-C44E-AB95-D6C58B0190B9}" type="presOf" srcId="{8A8F0FA5-634A-C944-B84F-58E4A6F3652B}" destId="{45606B27-9BCD-324E-BF54-5C5EDE0CC212}" srcOrd="0" destOrd="0" presId="urn:microsoft.com/office/officeart/2005/8/layout/process1"/>
    <dgm:cxn modelId="{CCFA1050-6D07-4B4E-8E59-0030160DE876}" srcId="{19EAAE1E-A8D0-0A4D-9BCE-9FB23A5B0AEB}" destId="{A42A289B-5F3A-8C49-85CE-39D9734A5B8A}" srcOrd="2" destOrd="0" parTransId="{49BADE34-D50E-DE4E-BDE9-CB0FDDF8CFA6}" sibTransId="{F84E5F4C-8D01-894D-89E3-E0A028A3859F}"/>
    <dgm:cxn modelId="{5C72355B-AF6E-8044-8274-0394A3F8FD66}" type="presOf" srcId="{A42A289B-5F3A-8C49-85CE-39D9734A5B8A}" destId="{0B769AA8-D75A-B84D-A5A5-EBE2CC6A7B78}" srcOrd="0" destOrd="0" presId="urn:microsoft.com/office/officeart/2005/8/layout/process1"/>
    <dgm:cxn modelId="{2B19025E-6A70-8B4B-865D-77B8ED4DC7DB}" type="presOf" srcId="{95263ADB-EF1A-F544-B574-5B5EB801A7FE}" destId="{713CC8C6-BF58-094A-BA4C-6DD38021004D}" srcOrd="0" destOrd="0" presId="urn:microsoft.com/office/officeart/2005/8/layout/process1"/>
    <dgm:cxn modelId="{7126DF65-4A2A-5444-AE3B-79A233FEC5D1}" srcId="{19EAAE1E-A8D0-0A4D-9BCE-9FB23A5B0AEB}" destId="{6589665B-223F-A145-AD6E-99CF682EF714}" srcOrd="1" destOrd="0" parTransId="{1A6E2E41-69DB-EF48-B69F-264E5D801E0B}" sibTransId="{B8AE1082-3DAD-E641-BB34-F6811C7F8473}"/>
    <dgm:cxn modelId="{81994686-6C62-3D4A-B4B0-D75C8E165A3A}" srcId="{19EAAE1E-A8D0-0A4D-9BCE-9FB23A5B0AEB}" destId="{8A8F0FA5-634A-C944-B84F-58E4A6F3652B}" srcOrd="0" destOrd="0" parTransId="{B37F4BE0-9349-E84B-B7CC-2C025B718EFB}" sibTransId="{3D367C6D-6E84-A044-844F-69C37A4E43DA}"/>
    <dgm:cxn modelId="{906D068A-AE76-1841-9B28-632831863923}" type="presOf" srcId="{3D367C6D-6E84-A044-844F-69C37A4E43DA}" destId="{4617A36F-81D0-0241-B573-8DC9E0C3D052}" srcOrd="0" destOrd="0" presId="urn:microsoft.com/office/officeart/2005/8/layout/process1"/>
    <dgm:cxn modelId="{641B35AC-F93A-0F42-B7C7-701341563E91}" type="presOf" srcId="{B8AE1082-3DAD-E641-BB34-F6811C7F8473}" destId="{A406F99B-8755-574A-A0CB-D8FD81DA2D1C}" srcOrd="1" destOrd="0" presId="urn:microsoft.com/office/officeart/2005/8/layout/process1"/>
    <dgm:cxn modelId="{EB9662C8-3415-BD4B-B3CA-18FBACDC3D7E}" type="presOf" srcId="{CF292D03-20A7-5144-A281-1D76FC086DFB}" destId="{7B304DB8-9DB7-8447-83DF-2EC635B7D076}" srcOrd="0" destOrd="0" presId="urn:microsoft.com/office/officeart/2005/8/layout/process1"/>
    <dgm:cxn modelId="{31EE8ED5-0808-E848-B253-24A768EAF6B4}" type="presOf" srcId="{1B28548D-9536-F443-9F74-3E21138F5108}" destId="{65C58D89-F8CF-C040-8682-CD44B14C593F}" srcOrd="1" destOrd="0" presId="urn:microsoft.com/office/officeart/2005/8/layout/process1"/>
    <dgm:cxn modelId="{0577F2DD-293E-F14B-89A9-81E8FB1AF3C4}" type="presOf" srcId="{F84E5F4C-8D01-894D-89E3-E0A028A3859F}" destId="{D5DADAE9-B40A-2546-A461-604882958DDC}" srcOrd="0" destOrd="0" presId="urn:microsoft.com/office/officeart/2005/8/layout/process1"/>
    <dgm:cxn modelId="{8ECFF3EA-242D-CD4D-ABD2-0CEBF50D9549}" type="presOf" srcId="{F84E5F4C-8D01-894D-89E3-E0A028A3859F}" destId="{2033B344-95C9-E946-A794-048AEC578780}" srcOrd="1" destOrd="0" presId="urn:microsoft.com/office/officeart/2005/8/layout/process1"/>
    <dgm:cxn modelId="{909559ED-B124-7E44-8B52-CC42151FC762}" type="presOf" srcId="{B8AE1082-3DAD-E641-BB34-F6811C7F8473}" destId="{4A3DC39C-5521-1F42-91C1-33757B87F26E}" srcOrd="0" destOrd="0" presId="urn:microsoft.com/office/officeart/2005/8/layout/process1"/>
    <dgm:cxn modelId="{736F96F8-0592-3C45-83FF-E45BF6AD41D7}" type="presOf" srcId="{1E37E7A2-F799-6D4A-89E2-A1056E2B7A83}" destId="{60E0AFAB-FD77-9848-B41D-3F194EB2CFBD}" srcOrd="0" destOrd="0" presId="urn:microsoft.com/office/officeart/2005/8/layout/process1"/>
    <dgm:cxn modelId="{A2572DFD-BAE6-A74A-8AFE-0A7D717AC569}" srcId="{19EAAE1E-A8D0-0A4D-9BCE-9FB23A5B0AEB}" destId="{CF292D03-20A7-5144-A281-1D76FC086DFB}" srcOrd="5" destOrd="0" parTransId="{C1421966-654E-AD44-8553-E4CEE69CE504}" sibTransId="{EEC14C8B-B700-B647-A60B-334AC9B5A933}"/>
    <dgm:cxn modelId="{F100CEFE-6458-EB44-8E68-4ECF6E0D8EFF}" type="presOf" srcId="{1B28548D-9536-F443-9F74-3E21138F5108}" destId="{A15B8E36-8169-9C45-8346-1ACB474736CF}" srcOrd="0" destOrd="0" presId="urn:microsoft.com/office/officeart/2005/8/layout/process1"/>
    <dgm:cxn modelId="{6D7ED07A-34B8-324C-8A35-4ACF3813557E}" type="presParOf" srcId="{B4B30FF2-FA20-F74D-8E82-4853CA09C22D}" destId="{45606B27-9BCD-324E-BF54-5C5EDE0CC212}" srcOrd="0" destOrd="0" presId="urn:microsoft.com/office/officeart/2005/8/layout/process1"/>
    <dgm:cxn modelId="{71EDC316-4B03-B044-A6AD-F3FC0C0A58B4}" type="presParOf" srcId="{B4B30FF2-FA20-F74D-8E82-4853CA09C22D}" destId="{4617A36F-81D0-0241-B573-8DC9E0C3D052}" srcOrd="1" destOrd="0" presId="urn:microsoft.com/office/officeart/2005/8/layout/process1"/>
    <dgm:cxn modelId="{1A3C1952-8A92-9848-8BD7-CA561ACAF276}" type="presParOf" srcId="{4617A36F-81D0-0241-B573-8DC9E0C3D052}" destId="{11015F48-9322-7D45-AA81-E2DA7FFEF116}" srcOrd="0" destOrd="0" presId="urn:microsoft.com/office/officeart/2005/8/layout/process1"/>
    <dgm:cxn modelId="{7C3305E8-BB82-9D45-9950-F8186B6BF974}" type="presParOf" srcId="{B4B30FF2-FA20-F74D-8E82-4853CA09C22D}" destId="{657CCE92-AC14-1847-A072-E376865B8B21}" srcOrd="2" destOrd="0" presId="urn:microsoft.com/office/officeart/2005/8/layout/process1"/>
    <dgm:cxn modelId="{BAF6786B-EDAB-DE4F-99DF-7CA142CE4C2C}" type="presParOf" srcId="{B4B30FF2-FA20-F74D-8E82-4853CA09C22D}" destId="{4A3DC39C-5521-1F42-91C1-33757B87F26E}" srcOrd="3" destOrd="0" presId="urn:microsoft.com/office/officeart/2005/8/layout/process1"/>
    <dgm:cxn modelId="{3531F0AE-7802-1E42-8A27-4E03D196DD71}" type="presParOf" srcId="{4A3DC39C-5521-1F42-91C1-33757B87F26E}" destId="{A406F99B-8755-574A-A0CB-D8FD81DA2D1C}" srcOrd="0" destOrd="0" presId="urn:microsoft.com/office/officeart/2005/8/layout/process1"/>
    <dgm:cxn modelId="{02C7F924-B08B-BC41-AF5E-20B832E39E07}" type="presParOf" srcId="{B4B30FF2-FA20-F74D-8E82-4853CA09C22D}" destId="{0B769AA8-D75A-B84D-A5A5-EBE2CC6A7B78}" srcOrd="4" destOrd="0" presId="urn:microsoft.com/office/officeart/2005/8/layout/process1"/>
    <dgm:cxn modelId="{5235AA21-20FD-8942-8EB1-FA5FEBC8C8C9}" type="presParOf" srcId="{B4B30FF2-FA20-F74D-8E82-4853CA09C22D}" destId="{D5DADAE9-B40A-2546-A461-604882958DDC}" srcOrd="5" destOrd="0" presId="urn:microsoft.com/office/officeart/2005/8/layout/process1"/>
    <dgm:cxn modelId="{E3941BE7-8331-5B4C-98D6-BBFB14FE7681}" type="presParOf" srcId="{D5DADAE9-B40A-2546-A461-604882958DDC}" destId="{2033B344-95C9-E946-A794-048AEC578780}" srcOrd="0" destOrd="0" presId="urn:microsoft.com/office/officeart/2005/8/layout/process1"/>
    <dgm:cxn modelId="{8D76659D-505F-4047-A9F0-C6D59CAE6718}" type="presParOf" srcId="{B4B30FF2-FA20-F74D-8E82-4853CA09C22D}" destId="{713CC8C6-BF58-094A-BA4C-6DD38021004D}" srcOrd="6" destOrd="0" presId="urn:microsoft.com/office/officeart/2005/8/layout/process1"/>
    <dgm:cxn modelId="{4ACDCEC0-F286-794C-97D2-2EFD0B279AF4}" type="presParOf" srcId="{B4B30FF2-FA20-F74D-8E82-4853CA09C22D}" destId="{60E0AFAB-FD77-9848-B41D-3F194EB2CFBD}" srcOrd="7" destOrd="0" presId="urn:microsoft.com/office/officeart/2005/8/layout/process1"/>
    <dgm:cxn modelId="{2FE1F290-D5B2-8E48-B02C-8786E4884750}" type="presParOf" srcId="{60E0AFAB-FD77-9848-B41D-3F194EB2CFBD}" destId="{FA1A1D1A-54ED-F849-A726-4CA25C641451}" srcOrd="0" destOrd="0" presId="urn:microsoft.com/office/officeart/2005/8/layout/process1"/>
    <dgm:cxn modelId="{6F61ACDD-A48D-FC4A-9C61-369FEBB31F91}" type="presParOf" srcId="{B4B30FF2-FA20-F74D-8E82-4853CA09C22D}" destId="{06FE0A50-49D3-1D4D-8CFE-D152DDC8E8F0}" srcOrd="8" destOrd="0" presId="urn:microsoft.com/office/officeart/2005/8/layout/process1"/>
    <dgm:cxn modelId="{2D218DC3-336B-8A46-8754-B933931541A9}" type="presParOf" srcId="{B4B30FF2-FA20-F74D-8E82-4853CA09C22D}" destId="{A15B8E36-8169-9C45-8346-1ACB474736CF}" srcOrd="9" destOrd="0" presId="urn:microsoft.com/office/officeart/2005/8/layout/process1"/>
    <dgm:cxn modelId="{73214FF9-41A5-904A-AA6A-BAFDE5401CC6}" type="presParOf" srcId="{A15B8E36-8169-9C45-8346-1ACB474736CF}" destId="{65C58D89-F8CF-C040-8682-CD44B14C593F}" srcOrd="0" destOrd="0" presId="urn:microsoft.com/office/officeart/2005/8/layout/process1"/>
    <dgm:cxn modelId="{EB3C16F5-B5EE-ED45-BA71-90C3CDE378F0}" type="presParOf" srcId="{B4B30FF2-FA20-F74D-8E82-4853CA09C22D}" destId="{7B304DB8-9DB7-8447-83DF-2EC635B7D076}" srcOrd="1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606B27-9BCD-324E-BF54-5C5EDE0CC212}">
      <dsp:nvSpPr>
        <dsp:cNvPr id="0" name=""/>
        <dsp:cNvSpPr/>
      </dsp:nvSpPr>
      <dsp:spPr>
        <a:xfrm>
          <a:off x="0" y="1765086"/>
          <a:ext cx="1429916" cy="1888494"/>
        </a:xfrm>
        <a:prstGeom prst="roundRect">
          <a:avLst>
            <a:gd name="adj" fmla="val 10000"/>
          </a:avLst>
        </a:prstGeom>
        <a:solidFill>
          <a:schemeClr val="accent6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itchFamily="2" charset="2"/>
            <a:buNone/>
          </a:pPr>
          <a:r>
            <a:rPr lang="en-GB" sz="1500" kern="1200" dirty="0"/>
            <a:t>Respect the needs and rights of others, as a member of a diverse society. </a:t>
          </a:r>
        </a:p>
      </dsp:txBody>
      <dsp:txXfrm>
        <a:off x="41881" y="1806967"/>
        <a:ext cx="1346154" cy="1804732"/>
      </dsp:txXfrm>
    </dsp:sp>
    <dsp:sp modelId="{4617A36F-81D0-0241-B573-8DC9E0C3D052}">
      <dsp:nvSpPr>
        <dsp:cNvPr id="0" name=""/>
        <dsp:cNvSpPr/>
      </dsp:nvSpPr>
      <dsp:spPr>
        <a:xfrm>
          <a:off x="1572907" y="2532023"/>
          <a:ext cx="303142" cy="35461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1572907" y="2602947"/>
        <a:ext cx="212199" cy="212771"/>
      </dsp:txXfrm>
    </dsp:sp>
    <dsp:sp modelId="{657CCE92-AC14-1847-A072-E376865B8B21}">
      <dsp:nvSpPr>
        <dsp:cNvPr id="0" name=""/>
        <dsp:cNvSpPr/>
      </dsp:nvSpPr>
      <dsp:spPr>
        <a:xfrm>
          <a:off x="2001882" y="1765086"/>
          <a:ext cx="1429916" cy="18884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itchFamily="2" charset="2"/>
            <a:buNone/>
          </a:pPr>
          <a:r>
            <a:rPr lang="en-GB" sz="1500" kern="1200" dirty="0"/>
            <a:t>Are knowledgeable about their culture, community, society and the world, now and in the past. </a:t>
          </a:r>
        </a:p>
      </dsp:txBody>
      <dsp:txXfrm>
        <a:off x="2043763" y="1806967"/>
        <a:ext cx="1346154" cy="1804732"/>
      </dsp:txXfrm>
    </dsp:sp>
    <dsp:sp modelId="{4A3DC39C-5521-1F42-91C1-33757B87F26E}">
      <dsp:nvSpPr>
        <dsp:cNvPr id="0" name=""/>
        <dsp:cNvSpPr/>
      </dsp:nvSpPr>
      <dsp:spPr>
        <a:xfrm>
          <a:off x="3574790" y="2532023"/>
          <a:ext cx="303142" cy="35461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3574790" y="2602947"/>
        <a:ext cx="212199" cy="212771"/>
      </dsp:txXfrm>
    </dsp:sp>
    <dsp:sp modelId="{0B769AA8-D75A-B84D-A5A5-EBE2CC6A7B78}">
      <dsp:nvSpPr>
        <dsp:cNvPr id="0" name=""/>
        <dsp:cNvSpPr/>
      </dsp:nvSpPr>
      <dsp:spPr>
        <a:xfrm>
          <a:off x="4003765" y="1765086"/>
          <a:ext cx="1429916" cy="1888494"/>
        </a:xfrm>
        <a:prstGeom prst="roundRect">
          <a:avLst>
            <a:gd name="adj" fmla="val 10000"/>
          </a:avLst>
        </a:prstGeom>
        <a:solidFill>
          <a:schemeClr val="accent6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itchFamily="2" charset="2"/>
            <a:buNone/>
          </a:pPr>
          <a:r>
            <a:rPr lang="en-GB" sz="1500" kern="1200" dirty="0"/>
            <a:t>Show their commitment to the sustainability of the planet. </a:t>
          </a:r>
        </a:p>
      </dsp:txBody>
      <dsp:txXfrm>
        <a:off x="4045646" y="1806967"/>
        <a:ext cx="1346154" cy="1804732"/>
      </dsp:txXfrm>
    </dsp:sp>
    <dsp:sp modelId="{D5DADAE9-B40A-2546-A461-604882958DDC}">
      <dsp:nvSpPr>
        <dsp:cNvPr id="0" name=""/>
        <dsp:cNvSpPr/>
      </dsp:nvSpPr>
      <dsp:spPr>
        <a:xfrm>
          <a:off x="5576672" y="2532023"/>
          <a:ext cx="303142" cy="35461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5576672" y="2602947"/>
        <a:ext cx="212199" cy="212771"/>
      </dsp:txXfrm>
    </dsp:sp>
    <dsp:sp modelId="{713CC8C6-BF58-094A-BA4C-6DD38021004D}">
      <dsp:nvSpPr>
        <dsp:cNvPr id="0" name=""/>
        <dsp:cNvSpPr/>
      </dsp:nvSpPr>
      <dsp:spPr>
        <a:xfrm>
          <a:off x="6005647" y="1765086"/>
          <a:ext cx="1429916" cy="1888494"/>
        </a:xfrm>
        <a:prstGeom prst="roundRect">
          <a:avLst>
            <a:gd name="adj" fmla="val 10000"/>
          </a:avLst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itchFamily="2" charset="2"/>
            <a:buNone/>
          </a:pPr>
          <a:r>
            <a:rPr lang="en-GB" sz="1500" kern="1200" dirty="0"/>
            <a:t>Understand and exercise their democratic and human responsibilities and rights. </a:t>
          </a:r>
        </a:p>
      </dsp:txBody>
      <dsp:txXfrm>
        <a:off x="6047528" y="1806967"/>
        <a:ext cx="1346154" cy="1804732"/>
      </dsp:txXfrm>
    </dsp:sp>
    <dsp:sp modelId="{60E0AFAB-FD77-9848-B41D-3F194EB2CFBD}">
      <dsp:nvSpPr>
        <dsp:cNvPr id="0" name=""/>
        <dsp:cNvSpPr/>
      </dsp:nvSpPr>
      <dsp:spPr>
        <a:xfrm>
          <a:off x="7578555" y="2532023"/>
          <a:ext cx="303142" cy="35461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7578555" y="2602947"/>
        <a:ext cx="212199" cy="212771"/>
      </dsp:txXfrm>
    </dsp:sp>
    <dsp:sp modelId="{06FE0A50-49D3-1D4D-8CFE-D152DDC8E8F0}">
      <dsp:nvSpPr>
        <dsp:cNvPr id="0" name=""/>
        <dsp:cNvSpPr/>
      </dsp:nvSpPr>
      <dsp:spPr>
        <a:xfrm>
          <a:off x="8007530" y="1765086"/>
          <a:ext cx="1429916" cy="1888494"/>
        </a:xfrm>
        <a:prstGeom prst="roundRect">
          <a:avLst>
            <a:gd name="adj" fmla="val 10000"/>
          </a:avLst>
        </a:prstGeom>
        <a:solidFill>
          <a:schemeClr val="accent6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itchFamily="2" charset="2"/>
            <a:buNone/>
          </a:pPr>
          <a:r>
            <a:rPr lang="en-GB" sz="1500" kern="1200" dirty="0"/>
            <a:t>Engage with contemporary issues based upon their values and knowledge. </a:t>
          </a:r>
        </a:p>
      </dsp:txBody>
      <dsp:txXfrm>
        <a:off x="8049411" y="1806967"/>
        <a:ext cx="1346154" cy="1804732"/>
      </dsp:txXfrm>
    </dsp:sp>
    <dsp:sp modelId="{A15B8E36-8169-9C45-8346-1ACB474736CF}">
      <dsp:nvSpPr>
        <dsp:cNvPr id="0" name=""/>
        <dsp:cNvSpPr/>
      </dsp:nvSpPr>
      <dsp:spPr>
        <a:xfrm>
          <a:off x="9580438" y="2532023"/>
          <a:ext cx="303142" cy="35461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9580438" y="2602947"/>
        <a:ext cx="212199" cy="212771"/>
      </dsp:txXfrm>
    </dsp:sp>
    <dsp:sp modelId="{7B304DB8-9DB7-8447-83DF-2EC635B7D076}">
      <dsp:nvSpPr>
        <dsp:cNvPr id="0" name=""/>
        <dsp:cNvSpPr/>
      </dsp:nvSpPr>
      <dsp:spPr>
        <a:xfrm>
          <a:off x="10009412" y="1765086"/>
          <a:ext cx="1429916" cy="1888494"/>
        </a:xfrm>
        <a:prstGeom prst="roundRect">
          <a:avLst>
            <a:gd name="adj" fmla="val 10000"/>
          </a:avLst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itchFamily="2" charset="2"/>
            <a:buNone/>
          </a:pPr>
          <a:r>
            <a:rPr lang="en-GB" sz="1500" kern="1200" dirty="0"/>
            <a:t>Understand and consider the impact of their actions when making choices. </a:t>
          </a:r>
        </a:p>
      </dsp:txBody>
      <dsp:txXfrm>
        <a:off x="10051293" y="1806967"/>
        <a:ext cx="1346154" cy="18047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3A6124-151D-CF46-99C7-97F7A8797D0E}" type="datetimeFigureOut">
              <a:rPr lang="en-US" smtClean="0"/>
              <a:t>3/3/24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4747F8-5CD6-2741-8E99-28ACDACACB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0921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747F8-5CD6-2741-8E99-28ACDACACBF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2036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4747F8-5CD6-2741-8E99-28ACDACACBF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3802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0E3F4-2360-6401-440B-0FE02D97BD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34B52D-7109-CEA6-31E1-40BC938F60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B62F16-F1B1-5927-1986-DA356D835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DC4E6-FC98-EB49-8F88-0C1A2BCAE053}" type="datetimeFigureOut">
              <a:rPr lang="en-US" smtClean="0"/>
              <a:t>3/3/24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61EA8A-2EAF-5507-578F-D341F9271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36C1FD-E615-C733-D87B-9D8153308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B9FC1-17E1-1946-B6C1-39ED46B91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4393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EC0E3-BD46-68E9-6F03-DADF781B42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D33638-6F47-4875-9FA8-1479C29ECC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67FFAF-13BD-8072-73C6-60E73AAB8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DC4E6-FC98-EB49-8F88-0C1A2BCAE053}" type="datetimeFigureOut">
              <a:rPr lang="en-US" smtClean="0"/>
              <a:t>3/3/24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4661EC-7DA1-2544-52DD-AEBD275EBC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E4447-5EB0-BE0F-A85A-9831573229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B9FC1-17E1-1946-B6C1-39ED46B91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687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DB94C-4836-F7C2-3458-DEADEF595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F07BFF-704D-A26D-ABB4-25B1A615EF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117CDB-C031-9231-1207-831FA09774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DC4E6-FC98-EB49-8F88-0C1A2BCAE053}" type="datetimeFigureOut">
              <a:rPr lang="en-US" smtClean="0"/>
              <a:t>3/3/24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A0F98-2A0B-EEE1-CB9F-483C5E8B94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A210AC-3732-A32D-5CA7-E02A45268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B9FC1-17E1-1946-B6C1-39ED46B91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633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99411-B5FF-2CCC-7C86-B3B3210F65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4B9FFA-D16F-8F54-8FF3-D8DEFA30B8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6FCB7E-680A-A115-60DC-7535117139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0D6650-B42B-11EB-FC65-DD45D15CDD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DC4E6-FC98-EB49-8F88-0C1A2BCAE053}" type="datetimeFigureOut">
              <a:rPr lang="en-US" smtClean="0"/>
              <a:t>3/3/24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4D8506-CF78-0A7F-E982-2F39FE262D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A274F4-C938-6D6B-C86A-B8F54F214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B9FC1-17E1-1946-B6C1-39ED46B91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5604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A29E-CC68-80A9-FF98-22CCF9FFC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3F5716-9F03-0952-9DAF-747F48E40C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348355-ECB8-CA24-9A90-2696023FCF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B79444-B62E-CB85-5B83-04E0928318A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0D6CD6-431C-75F5-B902-723948F5C1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621C1F-8E34-645C-B2A0-8ACFC3753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DC4E6-FC98-EB49-8F88-0C1A2BCAE053}" type="datetimeFigureOut">
              <a:rPr lang="en-US" smtClean="0"/>
              <a:t>3/3/24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51CCB8C-733D-C2B2-ED62-4D991D8E29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C64B75-2D1E-AB9D-7D7A-C4B1C420A8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B9FC1-17E1-1946-B6C1-39ED46B91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614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D5556-61F3-B527-CCC4-CA2B44CC3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68F27C-4614-2011-FA67-2E16D2397F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DC4E6-FC98-EB49-8F88-0C1A2BCAE053}" type="datetimeFigureOut">
              <a:rPr lang="en-US" smtClean="0"/>
              <a:t>3/3/24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D8D88-6296-87F3-E34E-44A1EC4CD2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199AAF-9CB5-A55F-75CD-05042DAB6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B9FC1-17E1-1946-B6C1-39ED46B91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934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FCF465F-8175-7508-0034-001EE1AF36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DC4E6-FC98-EB49-8F88-0C1A2BCAE053}" type="datetimeFigureOut">
              <a:rPr lang="en-US" smtClean="0"/>
              <a:t>3/3/24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CF003E2-C108-025D-2795-EBF807681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1A6F88-DAAE-6F2A-2E47-FE2D9416A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B9FC1-17E1-1946-B6C1-39ED46B91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153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EA6FC-39F4-BA27-52A5-96D65908A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B0C480-243F-6FC8-8721-398BC8317B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EF16A1-43C8-C175-F948-BC8F882AFC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1496D0-55BC-869A-DBDE-E500D1264C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DC4E6-FC98-EB49-8F88-0C1A2BCAE053}" type="datetimeFigureOut">
              <a:rPr lang="en-US" smtClean="0"/>
              <a:t>3/3/24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D4F25F-26CA-4F36-35FB-D32BE0D15B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5D9442-8F22-FD01-A0F4-F8B7143B1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B9FC1-17E1-1946-B6C1-39ED46B91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028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1E3B8-F91D-50EA-EEF2-2923C80F28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683901-1BCF-8CBA-B2B6-9AB1D216BC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D5EEA5-562E-9A11-E75D-7BB1942DE0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977767-AAA9-F290-65E5-68C78A781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DC4E6-FC98-EB49-8F88-0C1A2BCAE053}" type="datetimeFigureOut">
              <a:rPr lang="en-US" smtClean="0"/>
              <a:t>3/3/24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63AB11-7D80-463F-C7EC-FE7F3761D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215E59-9F15-D1D2-7608-403B80ADA2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B9FC1-17E1-1946-B6C1-39ED46B91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399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74B35-CC32-9558-392B-6C1FD3E0D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EFA1FA-EFAA-5F07-D402-E54B631BAA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A1BF51-7B6F-CA99-FC8B-44A8436F2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DC4E6-FC98-EB49-8F88-0C1A2BCAE053}" type="datetimeFigureOut">
              <a:rPr lang="en-US" smtClean="0"/>
              <a:t>3/3/24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2547B-EA77-AE3D-0E93-F655E6536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03BA5-DA21-4E30-9381-C47F4E57C5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B9FC1-17E1-1946-B6C1-39ED46B91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04579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C8187C-D71D-0CA9-434B-4500A80986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562B92-F178-C56E-F83C-EF9B118F59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D000B4-BB35-26AA-428A-C3731CB0A1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DC4E6-FC98-EB49-8F88-0C1A2BCAE053}" type="datetimeFigureOut">
              <a:rPr lang="en-US" smtClean="0"/>
              <a:t>3/3/24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075CDB-53F0-3B35-B8B0-406C70567C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297B85-B377-AD17-FD20-419E860AE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B9FC1-17E1-1946-B6C1-39ED46B91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420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899E674-5EFF-C785-BB87-5DAF1DDBD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1249BF-FB05-34DF-840E-F834D0A43B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8756D1-9028-3236-6BB5-B6ACF3C2AE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DDC4E6-FC98-EB49-8F88-0C1A2BCAE053}" type="datetimeFigureOut">
              <a:rPr lang="en-US" smtClean="0"/>
              <a:t>3/3/24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781A32-D93D-B434-CB8F-DCBD137DDE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0256BE-8388-0552-DFCE-E00F8353DD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CB9FC1-17E1-1946-B6C1-39ED46B91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853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hwb.gov.wales/curriculum-for-wales/designing-your-curriculum/developing-a-vision-for-curriculum-design" TargetMode="External"/><Relationship Id="rId3" Type="http://schemas.openxmlformats.org/officeDocument/2006/relationships/hyperlink" Target="https://www.structural-learning.com/post/the-curriculum-for-wales" TargetMode="External"/><Relationship Id="rId7" Type="http://schemas.openxmlformats.org/officeDocument/2006/relationships/hyperlink" Target="https://hwb.gov.wales/curriculum-for-wales/designing-your-curriculum/cross-cutting-themes-for-designing-your-curriculum/#relationships-and-sexuality-education-(rse):-statutory-guidance" TargetMode="External"/><Relationship Id="rId2" Type="http://schemas.openxmlformats.org/officeDocument/2006/relationships/hyperlink" Target="https://keepwalestidy.cymru/caru-cymru/wp-content/uploads/sites/3/2021/09/Education-for-Sustainable-Development-min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ducationwales.blog.gov.wales/2020/03/02/areas-of-learning-and-experience-as-a-central-element-of-the-new-curriculum/" TargetMode="External"/><Relationship Id="rId5" Type="http://schemas.openxmlformats.org/officeDocument/2006/relationships/hyperlink" Target="https://www.gov.wales/sites/default/files/publications/2019-07/supplementary-report-to-the-uk-review-of-progress-towards-the-sustainable-development-goals-2030_0.pdf" TargetMode="External"/><Relationship Id="rId4" Type="http://schemas.openxmlformats.org/officeDocument/2006/relationships/hyperlink" Target="https://hwb.gov.wales/api/storage/eaf467e6-30fe-45c9-93ef-cb30f31f1c90/common-understanding-for-sch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 shot of a computer&#10;&#10;Description automatically generated">
            <a:extLst>
              <a:ext uri="{FF2B5EF4-FFF2-40B4-BE49-F238E27FC236}">
                <a16:creationId xmlns:a16="http://schemas.microsoft.com/office/drawing/2014/main" id="{3F84F01B-46BB-B16A-8ADE-EF0B842002C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586" t="12350" r="11283" b="8890"/>
          <a:stretch/>
        </p:blipFill>
        <p:spPr>
          <a:xfrm>
            <a:off x="5872163" y="234684"/>
            <a:ext cx="5972175" cy="5237430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3AFCAD34-1AFC-BC1A-F6B2-C34C6391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89243" y="5858828"/>
            <a:ext cx="6226463" cy="123363"/>
            <a:chOff x="7015162" y="5858828"/>
            <a:chExt cx="4300544" cy="123363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129F4A2-3705-CF87-3DDA-AF9CE9389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91B1028-FC76-5583-3A1F-5815A7DCF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9B58B3E-4647-B342-73B7-08BF5F1B1F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9895"/>
            <a:ext cx="5033963" cy="3458210"/>
          </a:xfrm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77500" lnSpcReduction="20000"/>
          </a:bodyPr>
          <a:lstStyle/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development of the New Curriculum for Wales is a vehicle for embedding the UNCRC in the experience of teaching and learning for our learners and giving them an understanding of their rights. 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New Curriculum is made up of 6 AOLEs that make a distinct contribution to the four core purposes, the what matters statements and the ESDGC. 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Example: a ’What Matters’ statement for the Humanities AOLE: Our natural world is dynamic and diverse, influenced by human actions and physical processes. </a:t>
            </a:r>
          </a:p>
          <a:p>
            <a:pPr lvl="0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Schools are instructed to design a curriculum that provide opportunities for learning which allows learners to consider local, national and international contexts, and education for sustainable development and global citizenship.</a:t>
            </a:r>
          </a:p>
          <a:p>
            <a:pPr lvl="0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will allow learners to develop an understanding of others’ identities and to make connections with people and  places elsewhere in Wales and around the world.</a:t>
            </a:r>
          </a:p>
          <a:p>
            <a:pPr lvl="0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ESDGC should be evident in the school ethos, and in the attitudes and behaviours of all SLT, teachers, learners and those involved in the school community. </a:t>
            </a:r>
          </a:p>
          <a:p>
            <a:pPr marL="0" lvl="0" indent="0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(Welsh Government, 2020b, Welsh Government, 2008) 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B2D7AF-C25B-2CAE-B39D-AB9B39D986BF}"/>
              </a:ext>
            </a:extLst>
          </p:cNvPr>
          <p:cNvSpPr/>
          <p:nvPr/>
        </p:nvSpPr>
        <p:spPr>
          <a:xfrm>
            <a:off x="181675" y="234684"/>
            <a:ext cx="6727125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400" b="1" dirty="0">
                <a:ln w="9525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What provision is made for ESDGC in the New Curriculum for Wales (successful futures)?</a:t>
            </a:r>
            <a:endParaRPr lang="en-US" sz="2400" b="1" cap="none" spc="0" dirty="0">
              <a:ln w="952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DD6168D-8FCE-4618-33DF-027E1FEC8DEE}"/>
              </a:ext>
            </a:extLst>
          </p:cNvPr>
          <p:cNvSpPr txBox="1"/>
          <p:nvPr/>
        </p:nvSpPr>
        <p:spPr>
          <a:xfrm>
            <a:off x="10185401" y="5658773"/>
            <a:ext cx="125730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00" dirty="0"/>
              <a:t>(Welsh Government, 2020b)</a:t>
            </a:r>
          </a:p>
        </p:txBody>
      </p:sp>
    </p:spTree>
    <p:extLst>
      <p:ext uri="{BB962C8B-B14F-4D97-AF65-F5344CB8AC3E}">
        <p14:creationId xmlns:p14="http://schemas.microsoft.com/office/powerpoint/2010/main" val="22944250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6EF03C-ED7E-CC08-0A81-4DAB27A71CC2}"/>
              </a:ext>
            </a:extLst>
          </p:cNvPr>
          <p:cNvSpPr txBox="1"/>
          <p:nvPr/>
        </p:nvSpPr>
        <p:spPr>
          <a:xfrm>
            <a:off x="721178" y="1621972"/>
            <a:ext cx="4419600" cy="1015663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schools in Wales, the ESDGC is: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 of the school ethos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Something the schools are required to do as well as teach.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Something that needs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co-ordinating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across the whole school.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Something that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Estyn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will inspect.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E2EE2DE-19C5-5B9F-11D5-4E223CE64BC5}"/>
              </a:ext>
            </a:extLst>
          </p:cNvPr>
          <p:cNvSpPr/>
          <p:nvPr/>
        </p:nvSpPr>
        <p:spPr>
          <a:xfrm>
            <a:off x="3651118" y="161667"/>
            <a:ext cx="50102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9525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ESDGC IN WALES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0A8109C-33AB-5718-7829-620EC164359C}"/>
              </a:ext>
            </a:extLst>
          </p:cNvPr>
          <p:cNvSpPr txBox="1"/>
          <p:nvPr/>
        </p:nvSpPr>
        <p:spPr>
          <a:xfrm>
            <a:off x="721178" y="4398496"/>
            <a:ext cx="4419600" cy="166199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learners in Wales, the ESDGC is: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Being encouraged to care for themselves, each other and their environment.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issues they have the right to be aware of for the future.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Appreciating their role in the school, local and global community.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(Welsh Government, 2008). 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0E9F34-F681-AB24-4083-0DFA4F435CA2}"/>
              </a:ext>
            </a:extLst>
          </p:cNvPr>
          <p:cNvSpPr txBox="1"/>
          <p:nvPr/>
        </p:nvSpPr>
        <p:spPr>
          <a:xfrm>
            <a:off x="721178" y="2637635"/>
            <a:ext cx="4419600" cy="1754326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teachers in Wales, the ESDGC is: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whole-school approach to education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Preparing learners for challenges that will be a part of their future.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Developing learner’s world views and to recognize the complexity of the world today.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 approach to learning that every subject can contribute.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Building skills that can help children to think critically and make informed decisions.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71F7FB0-1C08-0DAA-6936-8E473CA8AD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0588" t="18110" r="3301" b="38049"/>
          <a:stretch/>
        </p:blipFill>
        <p:spPr>
          <a:xfrm>
            <a:off x="7051224" y="1551131"/>
            <a:ext cx="4101509" cy="4304246"/>
          </a:xfrm>
          <a:prstGeom prst="ellipse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3713212-CFED-BD1B-6F90-347E1EAC1E16}"/>
              </a:ext>
            </a:extLst>
          </p:cNvPr>
          <p:cNvSpPr txBox="1"/>
          <p:nvPr/>
        </p:nvSpPr>
        <p:spPr>
          <a:xfrm>
            <a:off x="8414796" y="5952767"/>
            <a:ext cx="13773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/>
              <a:t>(Welsh Government, 2019)</a:t>
            </a:r>
          </a:p>
        </p:txBody>
      </p:sp>
    </p:spTree>
    <p:extLst>
      <p:ext uri="{BB962C8B-B14F-4D97-AF65-F5344CB8AC3E}">
        <p14:creationId xmlns:p14="http://schemas.microsoft.com/office/powerpoint/2010/main" val="39705003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E5C01965-20B7-87A7-8EAA-0C8930FCF4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289" t="21038" r="23760" b="38547"/>
          <a:stretch/>
        </p:blipFill>
        <p:spPr>
          <a:xfrm>
            <a:off x="512442" y="399019"/>
            <a:ext cx="6225988" cy="60599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0864275-2C41-CE30-B0C1-1ECF0B7E8F42}"/>
              </a:ext>
            </a:extLst>
          </p:cNvPr>
          <p:cNvSpPr txBox="1"/>
          <p:nvPr/>
        </p:nvSpPr>
        <p:spPr>
          <a:xfrm>
            <a:off x="7132272" y="1283387"/>
            <a:ext cx="4547286" cy="5016758"/>
          </a:xfrm>
          <a:prstGeom prst="rect">
            <a:avLst/>
          </a:prstGeom>
          <a:noFill/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four core purposes are the shared vision for every child and young person. </a:t>
            </a:r>
          </a:p>
          <a:p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school’s curriculum is everything a learner will experience in pursuit of achieving the four core purposes. </a:t>
            </a:r>
          </a:p>
          <a:p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Its not just what we teach, but how we teach and why we teach is equally important. </a:t>
            </a:r>
          </a:p>
          <a:p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Ultimately, the aim of a school’s curriculum is to support learners to become: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ambitious, capable learners, ready to learn throughout lives.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Enterprising, creative contributors, ready to play a full part in work life and work.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Ethical, informed citizens of Wales and the world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Healthy, confident individuals, ready to lead fulfilling lives as valued members of society. </a:t>
            </a: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(Welsh Government, 2020)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2675BF1-89EF-F3C2-6AEB-8CAE50554F9E}"/>
              </a:ext>
            </a:extLst>
          </p:cNvPr>
          <p:cNvSpPr/>
          <p:nvPr/>
        </p:nvSpPr>
        <p:spPr>
          <a:xfrm>
            <a:off x="5021949" y="0"/>
            <a:ext cx="57549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Four Core Purposes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2DE8998-8DDB-E79C-B9C0-A77279193A53}"/>
              </a:ext>
            </a:extLst>
          </p:cNvPr>
          <p:cNvSpPr txBox="1"/>
          <p:nvPr/>
        </p:nvSpPr>
        <p:spPr>
          <a:xfrm>
            <a:off x="170121" y="6549656"/>
            <a:ext cx="209461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(Structural Learning, 2019)</a:t>
            </a:r>
          </a:p>
        </p:txBody>
      </p:sp>
    </p:spTree>
    <p:extLst>
      <p:ext uri="{BB962C8B-B14F-4D97-AF65-F5344CB8AC3E}">
        <p14:creationId xmlns:p14="http://schemas.microsoft.com/office/powerpoint/2010/main" val="24078189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B9392D1-9B0B-CC6A-A0F3-F1870FA79C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02676932"/>
              </p:ext>
            </p:extLst>
          </p:nvPr>
        </p:nvGraphicFramePr>
        <p:xfrm>
          <a:off x="317241" y="1074208"/>
          <a:ext cx="11439329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50713104-C5E0-FC8D-A758-E810B9F2F944}"/>
              </a:ext>
            </a:extLst>
          </p:cNvPr>
          <p:cNvSpPr/>
          <p:nvPr/>
        </p:nvSpPr>
        <p:spPr>
          <a:xfrm>
            <a:off x="206049" y="289378"/>
            <a:ext cx="11779901" cy="144655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Ethical, Informed Citizens, ready to be citizens of Wales and the world. </a:t>
            </a:r>
            <a:endParaRPr lang="en-GB" sz="44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C338531-ED85-A41C-AA40-A6D9959743F2}"/>
              </a:ext>
            </a:extLst>
          </p:cNvPr>
          <p:cNvSpPr txBox="1"/>
          <p:nvPr/>
        </p:nvSpPr>
        <p:spPr>
          <a:xfrm>
            <a:off x="10852298" y="6617673"/>
            <a:ext cx="133970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/>
              <a:t>(Welsh Government, 2022)</a:t>
            </a:r>
          </a:p>
        </p:txBody>
      </p:sp>
    </p:spTree>
    <p:extLst>
      <p:ext uri="{BB962C8B-B14F-4D97-AF65-F5344CB8AC3E}">
        <p14:creationId xmlns:p14="http://schemas.microsoft.com/office/powerpoint/2010/main" val="3588634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AD76FE83-3F1A-4E23-DF5B-4DBBE1996AD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74" t="14337" r="5033" b="23346"/>
          <a:stretch/>
        </p:blipFill>
        <p:spPr>
          <a:xfrm>
            <a:off x="4755778" y="110647"/>
            <a:ext cx="7436222" cy="61109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EB14494-36B9-6D59-B249-B1EDEB43B6A9}"/>
              </a:ext>
            </a:extLst>
          </p:cNvPr>
          <p:cNvSpPr txBox="1"/>
          <p:nvPr/>
        </p:nvSpPr>
        <p:spPr>
          <a:xfrm>
            <a:off x="734307" y="1243510"/>
            <a:ext cx="3515447" cy="3539430"/>
          </a:xfrm>
          <a:prstGeom prst="rect">
            <a:avLst/>
          </a:prstGeom>
          <a:noFill/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themes are like jigsaw pieces that can be put together in a variety of ways, so no two schools will create the same interpretation of ESDGC. </a:t>
            </a: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themes suggested are those that are widely used by teachers, and are based on themes identified by UNESCO, as part of the Decade of Education for Sustainable Development. </a:t>
            </a: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themes will help learners to develop their confidence and experience in studying a range of issues, where they can further relate the themes to key concepts.</a:t>
            </a:r>
          </a:p>
          <a:p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(Welsh Government, 2008). </a:t>
            </a:r>
            <a:endParaRPr lang="en-US" sz="800" dirty="0">
              <a:highlight>
                <a:srgbClr val="FFFF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FB4ABB8B-4CFD-0F36-3A2B-5985F6FED52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4145" t="33838" r="20168" b="39271"/>
          <a:stretch/>
        </p:blipFill>
        <p:spPr>
          <a:xfrm>
            <a:off x="831374" y="5088200"/>
            <a:ext cx="1094600" cy="1172787"/>
          </a:xfrm>
          <a:prstGeom prst="rect">
            <a:avLst/>
          </a:prstGeom>
        </p:spPr>
      </p:pic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6EFC91B0-7843-4E31-99EA-5E906E20A7B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7059" t="47955" r="43837" b="35014"/>
          <a:stretch/>
        </p:blipFill>
        <p:spPr>
          <a:xfrm>
            <a:off x="1925974" y="5088200"/>
            <a:ext cx="1132114" cy="117278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4A618F1-D78D-0EDE-BBE5-40FD5116E41C}"/>
              </a:ext>
            </a:extLst>
          </p:cNvPr>
          <p:cNvSpPr txBox="1"/>
          <p:nvPr/>
        </p:nvSpPr>
        <p:spPr>
          <a:xfrm>
            <a:off x="794445" y="6260987"/>
            <a:ext cx="155100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/>
              <a:t>(Keeping Wales Tidy 2017)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EDE0373-7A35-B149-745A-F9AD4790BFE9}"/>
              </a:ext>
            </a:extLst>
          </p:cNvPr>
          <p:cNvSpPr txBox="1"/>
          <p:nvPr/>
        </p:nvSpPr>
        <p:spPr>
          <a:xfrm>
            <a:off x="10843475" y="4980478"/>
            <a:ext cx="134852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/>
              <a:t>(Welsh Government, 2008)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5F34B48-B3D8-E3AF-37DE-7BBBF673F4E7}"/>
              </a:ext>
            </a:extLst>
          </p:cNvPr>
          <p:cNvSpPr txBox="1"/>
          <p:nvPr/>
        </p:nvSpPr>
        <p:spPr>
          <a:xfrm>
            <a:off x="561298" y="362213"/>
            <a:ext cx="5534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7 Key Themes of ESDGC in New Curriculum for Wales</a:t>
            </a:r>
          </a:p>
        </p:txBody>
      </p:sp>
    </p:spTree>
    <p:extLst>
      <p:ext uri="{BB962C8B-B14F-4D97-AF65-F5344CB8AC3E}">
        <p14:creationId xmlns:p14="http://schemas.microsoft.com/office/powerpoint/2010/main" val="34098604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2E5F8-B58E-E927-E501-BAEFBD2D83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A6E63-3D51-C725-7DE2-8C548B86A7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Keep Wales Tidy (2017)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Education for Sustainable Development.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u="sng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https://keepwalestidy.cymru/caru-cymru/wp-content/uploads/sites/3/2021/09/Education-for-Sustainable-Development-min.pdf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March 2024). </a:t>
            </a:r>
          </a:p>
          <a:p>
            <a:pPr marL="0" indent="0" algn="just">
              <a:buNone/>
            </a:pPr>
            <a:r>
              <a:rPr lang="en-GB" sz="1800" dirty="0">
                <a:solidFill>
                  <a:srgbClr val="66666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 algn="just">
              <a:buNone/>
            </a:pPr>
            <a:r>
              <a:rPr lang="en-GB" sz="1800" dirty="0"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Structural Learning (2019) </a:t>
            </a:r>
            <a:r>
              <a:rPr lang="en-GB" sz="1800" i="1" dirty="0"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Curriculum For Wales. </a:t>
            </a:r>
            <a:r>
              <a:rPr lang="en-GB" sz="1800" dirty="0"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[picture]. Available at: </a:t>
            </a:r>
            <a:r>
              <a:rPr lang="en-GB" sz="1800" dirty="0"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https://www.structural-learning.com/post/the-curriculum-for-wales</a:t>
            </a:r>
            <a:r>
              <a:rPr lang="en-GB" sz="1800" dirty="0"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</a:t>
            </a:r>
            <a:r>
              <a:rPr lang="en-GB" sz="1800" baseline="30000" dirty="0"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</a:t>
            </a:r>
            <a:r>
              <a:rPr lang="en-GB" sz="1800" dirty="0"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March 2024).</a:t>
            </a:r>
            <a:endParaRPr lang="en-GB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Welsh Government (2008)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Education for Sustainable Development and Global Citizenship.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https://hwb.gov.wales/api/storage/eaf467e6-30fe-45c9-93ef-cb30f31f1c90/common-understanding-for-scho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28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pPr marL="0" indent="0" algn="just">
              <a:buNone/>
            </a:pPr>
            <a:r>
              <a:rPr lang="en-GB" sz="1800" dirty="0">
                <a:solidFill>
                  <a:srgbClr val="66666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 algn="just"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Welsh Government (2019)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Wales and the Sustainable Development Goals. 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[picture]. Available at: 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https://www.gov.wales/sites/default/files/publications/2019-07/supplementary-report-to-the-uk-review-of-progress-towards-the-sustainable-development-goals-2030_0.pdf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arch 2024) </a:t>
            </a:r>
          </a:p>
          <a:p>
            <a:pPr marL="0" indent="0" algn="just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Welsh Government (2020a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) ‘Area of Learning and Experience’ as a central element of the new curriculum.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https://educationwales.blog.gov.wales/2020/03/02/areas-of-learning-and-experience-as-a-central-element-of-the-new-curriculum/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</a:t>
            </a:r>
            <a:r>
              <a:rPr lang="en-GB" sz="1800" baseline="30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March 2024). </a:t>
            </a:r>
            <a:endParaRPr lang="en-GB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 algn="just"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Welsh Government (2020b)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Cross-cutting themes for designing your curriculum.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https://hwb.gov.wales/curriculum-for-wales/designing-your-curriculum/cross-cutting-themes-for-designing-your-curriculum/#relationships-and-sexuality-education-(rse):-statutory-guidance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29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pPr marL="0" indent="0" algn="just">
              <a:buNone/>
            </a:pPr>
            <a:endParaRPr lang="en-GB" sz="1800" dirty="0"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Welsh Government (2022)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Developing a vision for curriculum design. 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https://hwb.gov.wales/curriculum-for-wales/designing-your-curriculum/developing-a-vision-for-curriculum-design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arch 2024)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7135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2834</TotalTime>
  <Words>1022</Words>
  <Application>Microsoft Macintosh PowerPoint</Application>
  <PresentationFormat>Widescreen</PresentationFormat>
  <Paragraphs>75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Calibri Light</vt:lpstr>
      <vt:lpstr>Symbol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Shannon Jenkins (2010009)</dc:creator>
  <cp:lastModifiedBy>Shannon Jenkins (2010009)</cp:lastModifiedBy>
  <cp:revision>19</cp:revision>
  <dcterms:created xsi:type="dcterms:W3CDTF">2024-02-29T19:49:06Z</dcterms:created>
  <dcterms:modified xsi:type="dcterms:W3CDTF">2024-03-03T17:19:34Z</dcterms:modified>
</cp:coreProperties>
</file>